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sldIdLst>
    <p:sldId id="264" r:id="rId3"/>
    <p:sldId id="261" r:id="rId4"/>
    <p:sldId id="273" r:id="rId5"/>
    <p:sldId id="279" r:id="rId6"/>
    <p:sldId id="287" r:id="rId7"/>
    <p:sldId id="280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C7"/>
    <a:srgbClr val="47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DDBA6E-7B38-4B62-B835-4B886BAD4446}"/>
              </a:ext>
            </a:extLst>
          </p:cNvPr>
          <p:cNvSpPr/>
          <p:nvPr userDrawn="1"/>
        </p:nvSpPr>
        <p:spPr>
          <a:xfrm flipH="1">
            <a:off x="0" y="2283717"/>
            <a:ext cx="9144000" cy="1264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xmlns="" id="{40E17F4A-BF79-43E6-BAA8-31A909BF2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34761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5D7503B6-0FBE-4B65-A51F-9EAD18B8D8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55527" y="148576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15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588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2196470"/>
            <a:ext cx="4427984" cy="5303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726814"/>
            <a:ext cx="442798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1091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168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843558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1419622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71600" y="1827287"/>
            <a:ext cx="7272808" cy="2304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 userDrawn="1"/>
        </p:nvSpPr>
        <p:spPr>
          <a:xfrm>
            <a:off x="1403648" y="1044724"/>
            <a:ext cx="1584176" cy="15841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79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3768" y="123478"/>
            <a:ext cx="666023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83768" y="699542"/>
            <a:ext cx="666023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540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49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94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65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73" r:id="rId3"/>
    <p:sldLayoutId id="2147483662" r:id="rId4"/>
    <p:sldLayoutId id="2147483663" r:id="rId5"/>
    <p:sldLayoutId id="2147483661" r:id="rId6"/>
    <p:sldLayoutId id="2147483660" r:id="rId7"/>
    <p:sldLayoutId id="2147483665" r:id="rId8"/>
    <p:sldLayoutId id="2147483672" r:id="rId9"/>
    <p:sldLayoutId id="2147483675" r:id="rId10"/>
    <p:sldLayoutId id="2147483674" r:id="rId11"/>
    <p:sldLayoutId id="2147483656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sz="2400" b="1" dirty="0" smtClean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i="1" dirty="0" smtClean="0"/>
              <a:t>Latar Belakang, Rumusan Masalah dan Tujuan Penelitian</a:t>
            </a:r>
            <a:endParaRPr lang="en-US" altLang="ko-KR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186248" y="2088268"/>
            <a:ext cx="241736" cy="972298"/>
            <a:chOff x="3787690" y="1935211"/>
            <a:chExt cx="241736" cy="972298"/>
          </a:xfrm>
        </p:grpSpPr>
        <p:sp>
          <p:nvSpPr>
            <p:cNvPr id="5" name="Rectangle 4"/>
            <p:cNvSpPr/>
            <p:nvPr/>
          </p:nvSpPr>
          <p:spPr>
            <a:xfrm rot="1411581">
              <a:off x="3787690" y="1935211"/>
              <a:ext cx="168803" cy="625807"/>
            </a:xfrm>
            <a:custGeom>
              <a:avLst/>
              <a:gdLst/>
              <a:ahLst/>
              <a:cxnLst/>
              <a:rect l="l" t="t" r="r" b="b"/>
              <a:pathLst>
                <a:path w="360041" h="1334788">
                  <a:moveTo>
                    <a:pt x="0" y="156747"/>
                  </a:moveTo>
                  <a:lnTo>
                    <a:pt x="360041" y="0"/>
                  </a:lnTo>
                  <a:lnTo>
                    <a:pt x="360041" y="1178041"/>
                  </a:lnTo>
                  <a:lnTo>
                    <a:pt x="0" y="133478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4"/>
            <p:cNvSpPr/>
            <p:nvPr/>
          </p:nvSpPr>
          <p:spPr>
            <a:xfrm rot="1411581">
              <a:off x="3860623" y="2281702"/>
              <a:ext cx="168803" cy="625807"/>
            </a:xfrm>
            <a:custGeom>
              <a:avLst/>
              <a:gdLst/>
              <a:ahLst/>
              <a:cxnLst/>
              <a:rect l="l" t="t" r="r" b="b"/>
              <a:pathLst>
                <a:path w="360041" h="1334788">
                  <a:moveTo>
                    <a:pt x="0" y="156747"/>
                  </a:moveTo>
                  <a:lnTo>
                    <a:pt x="360041" y="0"/>
                  </a:lnTo>
                  <a:lnTo>
                    <a:pt x="360041" y="1178041"/>
                  </a:lnTo>
                  <a:lnTo>
                    <a:pt x="0" y="133478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5486"/>
            <a:ext cx="13064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355976" y="560637"/>
            <a:ext cx="208823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800" b="1" dirty="0" smtClean="0">
                <a:solidFill>
                  <a:schemeClr val="accent2"/>
                </a:solidFill>
                <a:cs typeface="Arial" pitchFamily="34" charset="0"/>
              </a:rPr>
              <a:t>Content:</a:t>
            </a:r>
            <a:endParaRPr 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20072" y="1672035"/>
            <a:ext cx="3589583" cy="576262"/>
            <a:chOff x="5014865" y="1008782"/>
            <a:chExt cx="5697537" cy="576262"/>
          </a:xfrm>
        </p:grpSpPr>
        <p:sp>
          <p:nvSpPr>
            <p:cNvPr id="13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직사각형 55"/>
          <p:cNvSpPr/>
          <p:nvPr/>
        </p:nvSpPr>
        <p:spPr>
          <a:xfrm>
            <a:off x="5543922" y="1821667"/>
            <a:ext cx="193033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Latar Belakang Penelitian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타원 64"/>
          <p:cNvSpPr/>
          <p:nvPr/>
        </p:nvSpPr>
        <p:spPr>
          <a:xfrm>
            <a:off x="4521398" y="1643460"/>
            <a:ext cx="601821" cy="604837"/>
          </a:xfrm>
          <a:prstGeom prst="ellipse">
            <a:avLst/>
          </a:prstGeom>
          <a:solidFill>
            <a:schemeClr val="accent2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8006" y="171504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20072" y="2608139"/>
            <a:ext cx="3589583" cy="576262"/>
            <a:chOff x="5014865" y="1008782"/>
            <a:chExt cx="5697537" cy="576262"/>
          </a:xfrm>
        </p:grpSpPr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직사각형 55"/>
          <p:cNvSpPr/>
          <p:nvPr/>
        </p:nvSpPr>
        <p:spPr>
          <a:xfrm>
            <a:off x="5573989" y="2757771"/>
            <a:ext cx="217719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 Masalah Penelitian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타원 64"/>
          <p:cNvSpPr/>
          <p:nvPr/>
        </p:nvSpPr>
        <p:spPr>
          <a:xfrm>
            <a:off x="4521398" y="2579564"/>
            <a:ext cx="601821" cy="604837"/>
          </a:xfrm>
          <a:prstGeom prst="ellipse">
            <a:avLst/>
          </a:prstGeom>
          <a:solidFill>
            <a:srgbClr val="FFC000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8006" y="265115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0072" y="3544243"/>
            <a:ext cx="3589583" cy="576262"/>
            <a:chOff x="5014865" y="1008782"/>
            <a:chExt cx="5697537" cy="576262"/>
          </a:xfrm>
        </p:grpSpPr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직사각형 55"/>
          <p:cNvSpPr/>
          <p:nvPr/>
        </p:nvSpPr>
        <p:spPr>
          <a:xfrm>
            <a:off x="5604056" y="3693875"/>
            <a:ext cx="136197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 Penelitian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타원 64"/>
          <p:cNvSpPr/>
          <p:nvPr/>
        </p:nvSpPr>
        <p:spPr>
          <a:xfrm>
            <a:off x="4521398" y="3515668"/>
            <a:ext cx="601821" cy="604837"/>
          </a:xfrm>
          <a:prstGeom prst="ellipse">
            <a:avLst/>
          </a:prstGeom>
          <a:solidFill>
            <a:srgbClr val="7030A0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8006" y="3587254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01909"/>
            <a:ext cx="836400" cy="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 animBg="1"/>
      <p:bldP spid="17" grpId="0"/>
      <p:bldP spid="21" grpId="0"/>
      <p:bldP spid="22" grpId="0" animBg="1"/>
      <p:bldP spid="23" grpId="0"/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668" y="261483"/>
            <a:ext cx="9144000" cy="576064"/>
          </a:xfrm>
        </p:spPr>
        <p:txBody>
          <a:bodyPr/>
          <a:lstStyle/>
          <a:p>
            <a:r>
              <a:rPr lang="id-ID" altLang="ko-KR" sz="2400" b="1" dirty="0" smtClean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sz="1600" b="1" i="1" dirty="0" smtClean="0">
                <a:solidFill>
                  <a:schemeClr val="accent1"/>
                </a:solidFill>
              </a:rPr>
              <a:t>Latar Belakang Penelitian</a:t>
            </a:r>
            <a:endParaRPr lang="en-US" altLang="ko-KR" sz="1600" b="1" i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7033" y="1447083"/>
            <a:ext cx="1182045" cy="1323439"/>
            <a:chOff x="1619672" y="1166760"/>
            <a:chExt cx="1182045" cy="1323439"/>
          </a:xfrm>
        </p:grpSpPr>
        <p:sp>
          <p:nvSpPr>
            <p:cNvPr id="5" name="Rectangle 4"/>
            <p:cNvSpPr/>
            <p:nvPr/>
          </p:nvSpPr>
          <p:spPr>
            <a:xfrm>
              <a:off x="1619672" y="1491630"/>
              <a:ext cx="936104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2091" y="116676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8231" y="1455709"/>
            <a:ext cx="1162333" cy="1323439"/>
            <a:chOff x="3371720" y="1465190"/>
            <a:chExt cx="1162333" cy="1323439"/>
          </a:xfrm>
        </p:grpSpPr>
        <p:sp>
          <p:nvSpPr>
            <p:cNvPr id="8" name="Rectangle 7"/>
            <p:cNvSpPr/>
            <p:nvPr/>
          </p:nvSpPr>
          <p:spPr>
            <a:xfrm>
              <a:off x="3371720" y="1792540"/>
              <a:ext cx="936625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742071 w 936000"/>
                <a:gd name="connsiteY3" fmla="*/ 589205 h 720080"/>
                <a:gd name="connsiteX4" fmla="*/ 936000 w 936000"/>
                <a:gd name="connsiteY4" fmla="*/ 720080 h 720080"/>
                <a:gd name="connsiteX5" fmla="*/ 0 w 936000"/>
                <a:gd name="connsiteY5" fmla="*/ 720080 h 720080"/>
                <a:gd name="connsiteX6" fmla="*/ 0 w 936000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625" h="720080">
                  <a:moveTo>
                    <a:pt x="0" y="0"/>
                  </a:moveTo>
                  <a:lnTo>
                    <a:pt x="936000" y="0"/>
                  </a:lnTo>
                  <a:cubicBezTo>
                    <a:pt x="934617" y="113013"/>
                    <a:pt x="950489" y="243279"/>
                    <a:pt x="880094" y="339039"/>
                  </a:cubicBezTo>
                  <a:cubicBezTo>
                    <a:pt x="839837" y="422428"/>
                    <a:pt x="730569" y="523069"/>
                    <a:pt x="742071" y="589205"/>
                  </a:cubicBezTo>
                  <a:lnTo>
                    <a:pt x="936000" y="720080"/>
                  </a:ln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4427" y="146519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14348" y="3003798"/>
            <a:ext cx="1211054" cy="1323439"/>
            <a:chOff x="5148064" y="1776119"/>
            <a:chExt cx="1211054" cy="1323439"/>
          </a:xfrm>
        </p:grpSpPr>
        <p:sp>
          <p:nvSpPr>
            <p:cNvPr id="11" name="Rectangle 10"/>
            <p:cNvSpPr/>
            <p:nvPr/>
          </p:nvSpPr>
          <p:spPr>
            <a:xfrm>
              <a:off x="5148064" y="2093450"/>
              <a:ext cx="994153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3463 w 936000"/>
                <a:gd name="connsiteY2" fmla="*/ 336471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153" h="720080">
                  <a:moveTo>
                    <a:pt x="0" y="0"/>
                  </a:moveTo>
                  <a:lnTo>
                    <a:pt x="936000" y="0"/>
                  </a:lnTo>
                  <a:cubicBezTo>
                    <a:pt x="935741" y="120783"/>
                    <a:pt x="1021744" y="267446"/>
                    <a:pt x="883463" y="336471"/>
                  </a:cubicBezTo>
                  <a:cubicBezTo>
                    <a:pt x="1108009" y="490220"/>
                    <a:pt x="918488" y="592210"/>
                    <a:pt x="936000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9492" y="1776119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15546" y="3003798"/>
            <a:ext cx="1151674" cy="1323439"/>
            <a:chOff x="6876256" y="2079570"/>
            <a:chExt cx="1151674" cy="1323439"/>
          </a:xfrm>
        </p:grpSpPr>
        <p:sp>
          <p:nvSpPr>
            <p:cNvPr id="14" name="Rectangle 13"/>
            <p:cNvSpPr/>
            <p:nvPr/>
          </p:nvSpPr>
          <p:spPr>
            <a:xfrm>
              <a:off x="6876256" y="2394360"/>
              <a:ext cx="936000" cy="72008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8304" y="207957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10943" y="1872591"/>
            <a:ext cx="234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Mengapa penelitian dilakukan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0914" y="3284225"/>
            <a:ext cx="2701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Ungkapkan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teorinya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alt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normatifnya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terdahulu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2160" y="1836692"/>
            <a:ext cx="278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Ungkapkan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seharusnya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kenyataannya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9183" y="3191892"/>
            <a:ext cx="2906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dimulai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mengerucut</a:t>
            </a:r>
            <a:r>
              <a:rPr lang="en-US" alt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alt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endParaRPr lang="en-US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25"/>
          <p:cNvSpPr/>
          <p:nvPr/>
        </p:nvSpPr>
        <p:spPr>
          <a:xfrm>
            <a:off x="1122466" y="2005692"/>
            <a:ext cx="326074" cy="27481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Chord 32"/>
          <p:cNvSpPr/>
          <p:nvPr/>
        </p:nvSpPr>
        <p:spPr>
          <a:xfrm>
            <a:off x="4970897" y="1964090"/>
            <a:ext cx="405334" cy="40177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Block Arc 20"/>
          <p:cNvSpPr/>
          <p:nvPr/>
        </p:nvSpPr>
        <p:spPr>
          <a:xfrm rot="10800000">
            <a:off x="1122467" y="3485520"/>
            <a:ext cx="360873" cy="391297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Donut 22"/>
          <p:cNvSpPr>
            <a:spLocks noChangeAspect="1"/>
          </p:cNvSpPr>
          <p:nvPr/>
        </p:nvSpPr>
        <p:spPr>
          <a:xfrm>
            <a:off x="5006836" y="3604498"/>
            <a:ext cx="368181" cy="18858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7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21" grpId="0"/>
      <p:bldP spid="24" grpId="0"/>
      <p:bldP spid="27" grpId="0"/>
      <p:bldP spid="30" grpId="0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69173"/>
            <a:ext cx="7128792" cy="576064"/>
          </a:xfrm>
        </p:spPr>
        <p:txBody>
          <a:bodyPr/>
          <a:lstStyle/>
          <a:p>
            <a:r>
              <a:rPr lang="id-ID" altLang="ko-KR" sz="2400" b="1" dirty="0" smtClean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b="1" i="1" dirty="0" smtClean="0">
                <a:solidFill>
                  <a:schemeClr val="accent1"/>
                </a:solidFill>
              </a:rPr>
              <a:t>Rumusan Masalah Penelitian</a:t>
            </a:r>
            <a:endParaRPr lang="en-US" altLang="ko-KR" b="1" i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8002" y="1265297"/>
            <a:ext cx="1118834" cy="964512"/>
            <a:chOff x="1187624" y="962976"/>
            <a:chExt cx="1044000" cy="900000"/>
          </a:xfrm>
        </p:grpSpPr>
        <p:sp>
          <p:nvSpPr>
            <p:cNvPr id="5" name="Hexagon 4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Hexagon 5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98797" y="1778073"/>
            <a:ext cx="1118834" cy="964512"/>
            <a:chOff x="1187624" y="962976"/>
            <a:chExt cx="1044000" cy="900000"/>
          </a:xfrm>
        </p:grpSpPr>
        <p:sp>
          <p:nvSpPr>
            <p:cNvPr id="8" name="Hexagon 7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Hexagon 8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9592" y="2290849"/>
            <a:ext cx="1118834" cy="964512"/>
            <a:chOff x="1187624" y="962976"/>
            <a:chExt cx="1044000" cy="900000"/>
          </a:xfrm>
        </p:grpSpPr>
        <p:sp>
          <p:nvSpPr>
            <p:cNvPr id="11" name="Hexagon 10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Hexagon 11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60387" y="2803625"/>
            <a:ext cx="1118834" cy="964512"/>
            <a:chOff x="1187624" y="962976"/>
            <a:chExt cx="1044000" cy="900000"/>
          </a:xfrm>
        </p:grpSpPr>
        <p:sp>
          <p:nvSpPr>
            <p:cNvPr id="14" name="Hexagon 13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Hexagon 14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1182" y="3316401"/>
            <a:ext cx="1118834" cy="964512"/>
            <a:chOff x="1187624" y="962976"/>
            <a:chExt cx="1044000" cy="900000"/>
          </a:xfrm>
        </p:grpSpPr>
        <p:sp>
          <p:nvSpPr>
            <p:cNvPr id="17" name="Hexagon 16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Hexagon 17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21976" y="3829177"/>
            <a:ext cx="1118834" cy="964512"/>
            <a:chOff x="1187624" y="962976"/>
            <a:chExt cx="1044000" cy="900000"/>
          </a:xfrm>
        </p:grpSpPr>
        <p:sp>
          <p:nvSpPr>
            <p:cNvPr id="20" name="Hexagon 19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Hexagon 20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9526" y="2211625"/>
            <a:ext cx="150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/>
              <a:t>Rumusan masalah hendaknya singkat </a:t>
            </a:r>
            <a:endParaRPr lang="id-ID" sz="1200" dirty="0" smtClean="0"/>
          </a:p>
          <a:p>
            <a:pPr algn="r"/>
            <a:r>
              <a:rPr lang="id-ID" sz="1200" dirty="0" smtClean="0"/>
              <a:t>dan </a:t>
            </a:r>
            <a:r>
              <a:rPr lang="id-ID" sz="1200" dirty="0"/>
              <a:t>bermakna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Rectangle 30"/>
          <p:cNvSpPr>
            <a:spLocks noChangeAspect="1"/>
          </p:cNvSpPr>
          <p:nvPr/>
        </p:nvSpPr>
        <p:spPr>
          <a:xfrm>
            <a:off x="1396954" y="1607986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7"/>
          <p:cNvSpPr>
            <a:spLocks noChangeAspect="1"/>
          </p:cNvSpPr>
          <p:nvPr/>
        </p:nvSpPr>
        <p:spPr>
          <a:xfrm>
            <a:off x="5059554" y="312563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21"/>
          <p:cNvSpPr>
            <a:spLocks noChangeAspect="1"/>
          </p:cNvSpPr>
          <p:nvPr/>
        </p:nvSpPr>
        <p:spPr>
          <a:xfrm>
            <a:off x="3853019" y="2609654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>
            <a:spLocks noChangeAspect="1"/>
          </p:cNvSpPr>
          <p:nvPr/>
        </p:nvSpPr>
        <p:spPr>
          <a:xfrm>
            <a:off x="2609353" y="2127601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Block Arc 14"/>
          <p:cNvSpPr/>
          <p:nvPr/>
        </p:nvSpPr>
        <p:spPr>
          <a:xfrm rot="16200000">
            <a:off x="7522341" y="4145439"/>
            <a:ext cx="338704" cy="33892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ed Rectangle 7"/>
          <p:cNvSpPr>
            <a:spLocks noChangeAspect="1"/>
          </p:cNvSpPr>
          <p:nvPr/>
        </p:nvSpPr>
        <p:spPr>
          <a:xfrm>
            <a:off x="6293439" y="3655053"/>
            <a:ext cx="332807" cy="2872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ectangle 46"/>
          <p:cNvSpPr/>
          <p:nvPr/>
        </p:nvSpPr>
        <p:spPr>
          <a:xfrm>
            <a:off x="2348675" y="1088448"/>
            <a:ext cx="234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Rumusan masalah hendaknya ditungkan dalam bentuk kalimat tanya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86836" y="3202537"/>
            <a:ext cx="2341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200" dirty="0"/>
              <a:t>Rumusan masalah hendaknya </a:t>
            </a:r>
            <a:r>
              <a:rPr lang="id-ID" sz="1200" dirty="0" smtClean="0"/>
              <a:t> jelas </a:t>
            </a:r>
            <a:r>
              <a:rPr lang="id-ID" sz="1200" dirty="0"/>
              <a:t>dan kongkrit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08529" y="2340970"/>
            <a:ext cx="2440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Masalah hendaknya </a:t>
            </a:r>
            <a:endParaRPr lang="id-ID" sz="1200" dirty="0" smtClean="0"/>
          </a:p>
          <a:p>
            <a:r>
              <a:rPr lang="id-ID" sz="1200" dirty="0" smtClean="0"/>
              <a:t>dirumuskan </a:t>
            </a:r>
            <a:r>
              <a:rPr lang="id-ID" sz="1200" dirty="0"/>
              <a:t>secara operasional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2575" y="4263054"/>
            <a:ext cx="651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200" dirty="0"/>
              <a:t>Rumusan masalah hendaknya mampu </a:t>
            </a:r>
            <a:r>
              <a:rPr lang="id-ID" sz="1200" dirty="0" smtClean="0"/>
              <a:t>memberi </a:t>
            </a:r>
            <a:r>
              <a:rPr lang="id-ID" sz="1200" dirty="0"/>
              <a:t>petunjuk </a:t>
            </a:r>
            <a:r>
              <a:rPr lang="id-ID" sz="1200" dirty="0" smtClean="0"/>
              <a:t>tentang memungkinkannya </a:t>
            </a:r>
          </a:p>
          <a:p>
            <a:pPr algn="r"/>
            <a:r>
              <a:rPr lang="id-ID" sz="1200" dirty="0" smtClean="0"/>
              <a:t>pengumpulan </a:t>
            </a:r>
            <a:r>
              <a:rPr lang="id-ID" sz="1200" dirty="0"/>
              <a:t>data di lapangan untuk </a:t>
            </a:r>
            <a:r>
              <a:rPr lang="id-ID" sz="1200" dirty="0" smtClean="0"/>
              <a:t>menjawab pertanyaan-pertanyaan </a:t>
            </a:r>
            <a:r>
              <a:rPr lang="id-ID" sz="1200" dirty="0"/>
              <a:t>yang terkandung </a:t>
            </a:r>
            <a:endParaRPr lang="id-ID" sz="1200" dirty="0" smtClean="0"/>
          </a:p>
          <a:p>
            <a:pPr algn="r"/>
            <a:r>
              <a:rPr lang="id-ID" sz="1200" dirty="0" smtClean="0"/>
              <a:t>dalam </a:t>
            </a:r>
            <a:r>
              <a:rPr lang="id-ID" sz="1200" dirty="0"/>
              <a:t>masalah </a:t>
            </a:r>
            <a:r>
              <a:rPr lang="id-ID" sz="1200" dirty="0" smtClean="0"/>
              <a:t>penelitian  </a:t>
            </a:r>
            <a:r>
              <a:rPr lang="id-ID" sz="1200" dirty="0"/>
              <a:t>tersebut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248949" y="2404360"/>
            <a:ext cx="1668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Perumusan masalah haruslah dibatasi </a:t>
            </a:r>
            <a:endParaRPr lang="id-ID" sz="1200" dirty="0" smtClean="0"/>
          </a:p>
          <a:p>
            <a:r>
              <a:rPr lang="id-ID" sz="1200" dirty="0" smtClean="0"/>
              <a:t>ruang-lingkupnya </a:t>
            </a:r>
          </a:p>
          <a:p>
            <a:r>
              <a:rPr lang="id-ID" sz="1200" dirty="0" smtClean="0"/>
              <a:t>sehingga </a:t>
            </a:r>
            <a:r>
              <a:rPr lang="id-ID" sz="1200" dirty="0"/>
              <a:t>itu </a:t>
            </a:r>
            <a:endParaRPr lang="id-ID" sz="1200" dirty="0" smtClean="0"/>
          </a:p>
          <a:p>
            <a:r>
              <a:rPr lang="id-ID" sz="1200" dirty="0" smtClean="0"/>
              <a:t>Memungkinkan</a:t>
            </a:r>
          </a:p>
          <a:p>
            <a:r>
              <a:rPr lang="id-ID" sz="1200" dirty="0" smtClean="0"/>
              <a:t>penarikan simpulan</a:t>
            </a:r>
          </a:p>
          <a:p>
            <a:r>
              <a:rPr lang="id-ID" sz="1200" dirty="0" smtClean="0"/>
              <a:t>yang </a:t>
            </a:r>
            <a:r>
              <a:rPr lang="id-ID" sz="1200" dirty="0"/>
              <a:t>jelas dan tegas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54" y="141219"/>
            <a:ext cx="533478" cy="715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90032"/>
            <a:ext cx="9144000" cy="576064"/>
          </a:xfrm>
          <a:prstGeom prst="rect">
            <a:avLst/>
          </a:prstGeom>
        </p:spPr>
        <p:txBody>
          <a:bodyPr/>
          <a:lstStyle/>
          <a:p>
            <a:r>
              <a:rPr lang="id-ID" altLang="ko-KR" sz="2400" b="1" dirty="0" smtClean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d-ID" altLang="ko-KR" b="1" i="1" dirty="0" smtClean="0">
                <a:solidFill>
                  <a:schemeClr val="accent1"/>
                </a:solidFill>
              </a:rPr>
              <a:t>Pembatasan Masalah Penelitian</a:t>
            </a:r>
            <a:endParaRPr lang="en-US" altLang="ko-KR" b="1" i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1778669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Agar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mengarah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inti</a:t>
            </a:r>
            <a:r>
              <a:rPr lang="en-US" altLang="en-US" dirty="0"/>
              <a:t> </a:t>
            </a:r>
            <a:endParaRPr lang="id-ID" altLang="en-US" dirty="0" smtClean="0"/>
          </a:p>
          <a:p>
            <a:r>
              <a:rPr lang="en-US" altLang="en-US" dirty="0" err="1" smtClean="0"/>
              <a:t>masalah</a:t>
            </a:r>
            <a:r>
              <a:rPr lang="en-US" altLang="en-US" dirty="0" smtClean="0"/>
              <a:t> </a:t>
            </a:r>
            <a:r>
              <a:rPr lang="en-US" altLang="en-US" dirty="0"/>
              <a:t>yang </a:t>
            </a:r>
            <a:r>
              <a:rPr lang="en-US" altLang="en-US" dirty="0" err="1"/>
              <a:t>sesungguhnya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pembatasan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endParaRPr lang="id-ID" altLang="en-US" dirty="0" smtClean="0"/>
          </a:p>
          <a:p>
            <a:r>
              <a:rPr lang="en-US" altLang="en-US" dirty="0" err="1" smtClean="0"/>
              <a:t>penelitian</a:t>
            </a:r>
            <a:r>
              <a:rPr lang="en-US" altLang="en-US" dirty="0" smtClean="0"/>
              <a:t> </a:t>
            </a:r>
            <a:r>
              <a:rPr lang="en-US" altLang="en-US" dirty="0"/>
              <a:t>yang </a:t>
            </a:r>
            <a:r>
              <a:rPr lang="en-US" altLang="en-US" dirty="0" err="1"/>
              <a:t>dihasilkan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endParaRPr lang="id-ID" altLang="en-US" dirty="0" smtClean="0"/>
          </a:p>
          <a:p>
            <a:r>
              <a:rPr lang="en-US" altLang="en-US" dirty="0" err="1" smtClean="0"/>
              <a:t>fokus</a:t>
            </a:r>
            <a:r>
              <a:rPr lang="en-US" altLang="en-US" dirty="0" smtClean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tajam</a:t>
            </a:r>
            <a:r>
              <a:rPr lang="en-US" altLang="en-US" dirty="0"/>
              <a:t> </a:t>
            </a:r>
          </a:p>
        </p:txBody>
      </p:sp>
      <p:sp>
        <p:nvSpPr>
          <p:cNvPr id="26" name="Chord 32"/>
          <p:cNvSpPr/>
          <p:nvPr/>
        </p:nvSpPr>
        <p:spPr>
          <a:xfrm>
            <a:off x="4905285" y="3449850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10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639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700000">
            <a:off x="1016015" y="2609976"/>
            <a:ext cx="1531598" cy="935803"/>
            <a:chOff x="2411760" y="2572519"/>
            <a:chExt cx="2035245" cy="1008112"/>
          </a:xfrm>
        </p:grpSpPr>
        <p:sp>
          <p:nvSpPr>
            <p:cNvPr id="5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700000">
            <a:off x="2847494" y="2609976"/>
            <a:ext cx="1531598" cy="935803"/>
            <a:chOff x="2411760" y="2572519"/>
            <a:chExt cx="2035245" cy="1008112"/>
          </a:xfrm>
          <a:solidFill>
            <a:srgbClr val="FFC000"/>
          </a:solidFill>
        </p:grpSpPr>
        <p:sp>
          <p:nvSpPr>
            <p:cNvPr id="8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2700000">
            <a:off x="4678973" y="2609976"/>
            <a:ext cx="1531598" cy="935803"/>
            <a:chOff x="2411760" y="2572519"/>
            <a:chExt cx="2035245" cy="1008112"/>
          </a:xfrm>
          <a:solidFill>
            <a:srgbClr val="92D050"/>
          </a:solidFill>
        </p:grpSpPr>
        <p:sp>
          <p:nvSpPr>
            <p:cNvPr id="11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2700000">
            <a:off x="6510452" y="2609976"/>
            <a:ext cx="1531598" cy="935803"/>
            <a:chOff x="2411760" y="2572519"/>
            <a:chExt cx="2035245" cy="1008112"/>
          </a:xfrm>
          <a:solidFill>
            <a:srgbClr val="7030A0"/>
          </a:solidFill>
        </p:grpSpPr>
        <p:sp>
          <p:nvSpPr>
            <p:cNvPr id="14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6097" y="3836827"/>
            <a:ext cx="275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altLang="en-US" sz="1600" dirty="0" err="1" smtClean="0"/>
              <a:t>Untuk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apa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meneliti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masalah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tersebut</a:t>
            </a:r>
            <a:endParaRPr lang="en-US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6" y="3845202"/>
            <a:ext cx="257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altLang="en-US" sz="1600" dirty="0" err="1"/>
              <a:t>Tujuan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sebaiknya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singkat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padat</a:t>
            </a:r>
            <a:endParaRPr lang="en-US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962872" y="1537056"/>
            <a:ext cx="275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altLang="en-US" sz="1600" dirty="0" err="1"/>
              <a:t>Ungkapkan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sesuai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rumusan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masalah</a:t>
            </a:r>
            <a:endParaRPr lang="en-US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34038" y="1479557"/>
            <a:ext cx="3686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 err="1"/>
              <a:t>Rumusan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tujuan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sebaiknya</a:t>
            </a:r>
            <a:r>
              <a:rPr lang="en-US" altLang="en-US" sz="1600" dirty="0"/>
              <a:t> </a:t>
            </a:r>
            <a:endParaRPr lang="id-ID" altLang="en-US" sz="1600" dirty="0" smtClean="0"/>
          </a:p>
          <a:p>
            <a:pPr algn="ctr"/>
            <a:r>
              <a:rPr lang="en-US" altLang="en-US" sz="1600" dirty="0" err="1" smtClean="0"/>
              <a:t>disesuaikan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rumusan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masalah</a:t>
            </a:r>
            <a:endParaRPr lang="en-US" altLang="en-US" sz="1600" dirty="0"/>
          </a:p>
          <a:p>
            <a:pPr algn="ctr"/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spect="1"/>
          </p:cNvSpPr>
          <p:nvPr/>
        </p:nvSpPr>
        <p:spPr>
          <a:xfrm>
            <a:off x="1601530" y="2982294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7"/>
          <p:cNvSpPr>
            <a:spLocks noChangeAspect="1"/>
          </p:cNvSpPr>
          <p:nvPr/>
        </p:nvSpPr>
        <p:spPr>
          <a:xfrm>
            <a:off x="7159330" y="296161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1"/>
          <p:cNvSpPr>
            <a:spLocks noChangeAspect="1"/>
          </p:cNvSpPr>
          <p:nvPr/>
        </p:nvSpPr>
        <p:spPr>
          <a:xfrm>
            <a:off x="5294454" y="2958409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3447865" y="3000415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69173"/>
            <a:ext cx="7128792" cy="576064"/>
          </a:xfrm>
        </p:spPr>
        <p:txBody>
          <a:bodyPr/>
          <a:lstStyle/>
          <a:p>
            <a:r>
              <a:rPr lang="id-ID" altLang="ko-KR" sz="2400" b="1" dirty="0" smtClean="0">
                <a:solidFill>
                  <a:schemeClr val="accent1">
                    <a:lumMod val="50000"/>
                  </a:schemeClr>
                </a:solidFill>
              </a:rPr>
              <a:t>METODOLOGI PENELITIAN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12" y="578386"/>
            <a:ext cx="7128792" cy="288032"/>
          </a:xfrm>
        </p:spPr>
        <p:txBody>
          <a:bodyPr/>
          <a:lstStyle/>
          <a:p>
            <a:pPr lvl="0"/>
            <a:r>
              <a:rPr lang="id-ID" altLang="ko-KR" b="1" i="1" dirty="0" smtClean="0">
                <a:solidFill>
                  <a:schemeClr val="accent1"/>
                </a:solidFill>
              </a:rPr>
              <a:t>Tujuan Penelitian</a:t>
            </a:r>
            <a:endParaRPr lang="en-US" altLang="ko-KR" b="1" i="1" dirty="0">
              <a:solidFill>
                <a:schemeClr val="accent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84778"/>
            <a:ext cx="579993" cy="781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61" y="4659982"/>
            <a:ext cx="836400" cy="3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7DC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180</Words>
  <Application>Microsoft Office PowerPoint</Application>
  <PresentationFormat>On-screen Show (16:9)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 Unicode MS</vt:lpstr>
      <vt:lpstr>Arial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Adi Irwansyah</cp:lastModifiedBy>
  <cp:revision>94</cp:revision>
  <dcterms:created xsi:type="dcterms:W3CDTF">2016-12-05T23:26:54Z</dcterms:created>
  <dcterms:modified xsi:type="dcterms:W3CDTF">2021-03-02T15:48:31Z</dcterms:modified>
</cp:coreProperties>
</file>