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74" r:id="rId4"/>
    <p:sldId id="276" r:id="rId5"/>
    <p:sldId id="277" r:id="rId6"/>
    <p:sldId id="278" r:id="rId7"/>
    <p:sldId id="279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D5BEB-92B0-4A8D-BC67-1EBE8CE3370E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F3669-6A9F-4716-8E5E-62E2D29375D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575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8DDC-899E-4001-A1C0-4ACC72715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BB566-ED29-426C-830C-96A0C7FBB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CBC68-272B-4EC6-9E63-89C8565D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B81B5-2778-41FE-9B3B-B3FEF33A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71C7D-F707-4E16-A84F-0F8C1EB1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956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22365-3A0A-4745-8E43-5E8A6997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A5361-39B6-4105-B282-56126D627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2EDDB-CF00-4D60-9686-A343D42E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8DE53-FC06-4430-BD5A-C6FB8F40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84F1-DE62-4657-9BD1-BDE81622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395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0C3773-C8DB-4ADA-B0FD-AD6B0D5508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2E28B-E2DB-46C3-BC75-28CD9C3B3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A3177-8896-41C7-B4E1-0AFC1B4C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ED42-2F8E-487E-BFB8-0BF40B3A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3574-5BC9-4F08-AA9C-E1428660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254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DC268-4310-4503-84B1-BC0C99F50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EB7CD-9E89-4A13-A4FE-4D9E9671C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4F7E-2AD7-4251-90AB-DF97B065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10589-0C6E-4BE6-A431-CB35F5E7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A9D02-D980-498D-AAE7-83B3EAB1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263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95DC-2EA8-49E6-87BE-BA6308D1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11D20-0161-459F-9865-BA270D29A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148A1-FA77-4081-BFD7-7B6A017A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6C7DB-2053-4A54-A45F-5271CE602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64C3-1546-464B-B11C-DD033DC0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211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9C953-3D1B-4A22-A551-41797AD1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2107C-4122-469D-8522-ADA399EF1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13F3B-26D3-4DA2-8C55-570228072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2B0DE-C592-4F86-82B3-ADF5C180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F76B9-7E19-4313-88EE-B2949EFDB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52CF2-31E6-4D54-9248-ACFDEC469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252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6583-1469-44AB-AB06-7756C96C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060BB-86FC-4210-9DE0-5067264E7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C36C78-59DE-4B17-B9CD-198325991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42B89-962B-48C4-8CC4-71B49780A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A53C24-6973-4AD1-841B-316DEB9E1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1FA06A-5E32-4204-8114-7A23F5CD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97ED8-B852-45D1-ABA3-8AF530F93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95F4D-8270-432B-BC31-7DF53C2B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475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6DAF-11E6-4835-994F-155893AC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30AE0-338E-47F5-A811-3E36E563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A29BD-08BE-48AC-A4C3-331231D0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C49BC-1B63-468E-9DCC-7C671053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389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8612A-62E3-4EDB-A837-68BFE790D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A3A3F-FFE8-4768-8A1B-562089A2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983A4-8CB5-42B0-8E8A-67AE6CC28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8446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D5C-033E-4B6A-88C9-5C6510D3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E0FD-61B3-474D-8C15-EA3D09F1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3DCA1-7311-4F7A-8442-28553BCFB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541C6-B4CB-48BD-9DE7-3387018A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C45BF-5ECD-4AEE-902E-92990208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5B1B9-9A69-4BE7-B1C7-46037376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215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3F321-327F-422C-8514-89F6891E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A9B99-FD5D-4C73-B523-546927446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A7665-B900-4D04-B7C3-80DC30D6E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CA2FB-A05F-4FBD-A57B-3A54C0CC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88F2B-DF01-4514-AED2-D7793C6F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99F23-AD3A-4BAE-BA7D-A12986AC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51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2C68D-39EB-40AA-A989-DDA32B035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2C474-63D9-425E-9B2E-2CF6EBED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002DF-1E7C-409A-B1B6-4CFD0DCC9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FA33-EE6D-47CE-9D64-80F662333FC5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E67E0-9B6B-41A2-B108-714107ACA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39602-C22E-4D4C-9E42-1E3F56312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74DFD-0D6A-4A11-AF66-06095D2BBC5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859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6312B-B7C0-462A-85ED-A09FDD1DF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389" y="2319911"/>
            <a:ext cx="9144000" cy="3020147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MODEL PERANCANGAN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8800" b="1" dirty="0">
                <a:latin typeface="Cambria" panose="02040503050406030204" pitchFamily="18" charset="0"/>
                <a:ea typeface="Cambria" panose="02040503050406030204" pitchFamily="18" charset="0"/>
              </a:rPr>
              <a:t>BASIS DATA</a:t>
            </a:r>
            <a:endParaRPr lang="en-ID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D213A-3151-44AB-993C-483F41A4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52E371-ADCD-4C4E-BF84-1DBF6BEA0BC2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C5803C-4BC7-43CC-9321-49C5B28A0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8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479313A4-57FA-4189-A5AE-DD5697CB5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8CD2B8B-EE97-4CF5-AF5A-6CB891EAD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84B1D8D9-3A28-477D-A16B-8297FDE9C2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45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 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Perancangan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DB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36" y="2011578"/>
            <a:ext cx="6407727" cy="330856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Berbasis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Objek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Perancangan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simbol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Record</a:t>
            </a: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Perancangan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baris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306760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Model 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Perancangan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DB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36" y="1374266"/>
            <a:ext cx="6407727" cy="4344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Berbasis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Objek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ERD (Entity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Relastionship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Doagram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SEmantik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Record</a:t>
            </a:r>
          </a:p>
          <a:p>
            <a:pPr marL="514350" indent="-514350"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Hirarky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</p:spTree>
    <p:extLst>
      <p:ext uri="{BB962C8B-B14F-4D97-AF65-F5344CB8AC3E}">
        <p14:creationId xmlns:p14="http://schemas.microsoft.com/office/powerpoint/2010/main" val="426676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Berbasis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Objek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35" y="1690688"/>
            <a:ext cx="8295409" cy="4028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ERD (Entity Relationship Diagram)</a:t>
            </a: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model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menjelaskan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basis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AF3B2C-B4D2-41B4-B0DC-17F56DB67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09" y="3429000"/>
            <a:ext cx="6934200" cy="26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Berbasis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Objek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35" y="1690688"/>
            <a:ext cx="4402283" cy="4028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SEMANTIK</a:t>
            </a: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gambaran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objek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saling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berhubungan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lingkaran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panah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58BC66-5A99-420B-B03D-602A66AD4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86" y="1899298"/>
            <a:ext cx="4641427" cy="437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3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Berbasis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Record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35" y="1690688"/>
            <a:ext cx="4402283" cy="4028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gambaran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basis data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dibuat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tabel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8A130-7E75-48E2-AA54-6C74F62C5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94" y="1690688"/>
            <a:ext cx="5885806" cy="424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9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B8AD7-0631-45BB-B640-B55CCEC1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Berbasis</a:t>
            </a:r>
            <a:r>
              <a:rPr lang="en-US" sz="4000" b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Record</a:t>
            </a:r>
            <a:endParaRPr lang="en-ID" sz="4000" b="1" dirty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DFCF-F483-443E-A0BE-9674A5A9C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35" y="1690688"/>
            <a:ext cx="4402283" cy="4028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Hirarky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serangkaian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tentang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pemodelan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basis data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saling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berkaitan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54A42F-F7E7-4309-B64C-11D2E9D906EA}"/>
              </a:ext>
            </a:extLst>
          </p:cNvPr>
          <p:cNvSpPr/>
          <p:nvPr/>
        </p:nvSpPr>
        <p:spPr>
          <a:xfrm>
            <a:off x="11901054" y="459869"/>
            <a:ext cx="581891" cy="11360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70AE-8B2F-4E49-8EFB-88A2D489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869990-24FB-4F15-869B-DAC1D2B74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r="-1"/>
          <a:stretch/>
        </p:blipFill>
        <p:spPr>
          <a:xfrm>
            <a:off x="5292436" y="1475219"/>
            <a:ext cx="600594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0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6F939C-4AA8-49A8-BE66-94B2E1D2BBDE}"/>
              </a:ext>
            </a:extLst>
          </p:cNvPr>
          <p:cNvSpPr txBox="1">
            <a:spLocks/>
          </p:cNvSpPr>
          <p:nvPr/>
        </p:nvSpPr>
        <p:spPr>
          <a:xfrm>
            <a:off x="1289154" y="1161373"/>
            <a:ext cx="3373693" cy="8701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Tugas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endParaRPr lang="en-ID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52D721-3E64-4741-843F-7D1FB336DCD0}"/>
              </a:ext>
            </a:extLst>
          </p:cNvPr>
          <p:cNvSpPr/>
          <p:nvPr/>
        </p:nvSpPr>
        <p:spPr>
          <a:xfrm>
            <a:off x="8834284" y="545700"/>
            <a:ext cx="339213" cy="58256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5068D-7232-4767-848E-33C2C3CE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D"/>
              <a:t>Andi Prayudi, S.Pd., M.Kom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45BAC3A-B299-4C26-9CB2-24D78C414E15}"/>
              </a:ext>
            </a:extLst>
          </p:cNvPr>
          <p:cNvSpPr txBox="1">
            <a:spLocks/>
          </p:cNvSpPr>
          <p:nvPr/>
        </p:nvSpPr>
        <p:spPr>
          <a:xfrm>
            <a:off x="1289154" y="2320427"/>
            <a:ext cx="9654148" cy="2941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Buatlah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5 yang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STKIP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Yapis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Dompu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dan 1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Mahasiswa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Universitas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Boyolali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tiap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kelomponya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Buatlah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ERD dan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Relasi</a:t>
            </a:r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 Table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Kumpulkan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lewat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Akun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LMS Moodle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ketua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kelompok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masing-masing</a:t>
            </a:r>
            <a:endParaRPr lang="en-ID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81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211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Office Theme</vt:lpstr>
      <vt:lpstr>MODEL PERANCANGAN BASIS DATA</vt:lpstr>
      <vt:lpstr>Model Perancangan DB</vt:lpstr>
      <vt:lpstr>Model Perancangan DB</vt:lpstr>
      <vt:lpstr>Berbasis Objek</vt:lpstr>
      <vt:lpstr>Berbasis Objek</vt:lpstr>
      <vt:lpstr>Berbasis Record</vt:lpstr>
      <vt:lpstr>Berbasis Record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PERANCANGAN BASIS DATA</dc:title>
  <dc:creator>OmpuKaronde</dc:creator>
  <cp:lastModifiedBy>Andi Prayudi</cp:lastModifiedBy>
  <cp:revision>16</cp:revision>
  <dcterms:created xsi:type="dcterms:W3CDTF">2020-11-18T05:18:16Z</dcterms:created>
  <dcterms:modified xsi:type="dcterms:W3CDTF">2023-08-21T12:58:01Z</dcterms:modified>
</cp:coreProperties>
</file>