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C350B0-63EE-43D3-81B4-323AABB66B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78EED6-C499-4AD0-9F4E-9E8FFF978F52}" type="datetimeFigureOut">
              <a:rPr lang="en-US" smtClean="0"/>
              <a:t>11/14/2023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2" y="0"/>
            <a:ext cx="7543800" cy="2593975"/>
          </a:xfrm>
        </p:spPr>
        <p:txBody>
          <a:bodyPr/>
          <a:lstStyle/>
          <a:p>
            <a:r>
              <a:rPr lang="en-US" dirty="0" smtClean="0"/>
              <a:t>PERTEMUAN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743200"/>
            <a:ext cx="646176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PERTUMBUHAN DAN PERKEMBANGAN ANAK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PENGERTIAN PERTUMBUHAN DAN PERKEMBANGAN ANAK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PERTUMBUHAN</a:t>
            </a:r>
          </a:p>
          <a:p>
            <a:pPr marL="114300" indent="0">
              <a:buNone/>
            </a:pP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fisiknya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PERKEMBANGAN ANAK</a:t>
            </a:r>
          </a:p>
          <a:p>
            <a:pPr marL="114300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erkembangan</a:t>
            </a:r>
            <a:r>
              <a:rPr lang="en-US" dirty="0" smtClean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konsepsi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hayat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0519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SIKLUS PERTUMBUHAN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10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tingginya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10 </a:t>
            </a:r>
            <a:r>
              <a:rPr lang="en-US" dirty="0" err="1"/>
              <a:t>dan</a:t>
            </a:r>
            <a:r>
              <a:rPr lang="en-US" dirty="0"/>
              <a:t> 12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pesat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12 </a:t>
            </a:r>
            <a:r>
              <a:rPr lang="en-US" dirty="0" err="1"/>
              <a:t>dan</a:t>
            </a:r>
            <a:r>
              <a:rPr lang="en-US" dirty="0"/>
              <a:t> 14. </a:t>
            </a:r>
            <a:r>
              <a:rPr lang="en-US" dirty="0" err="1"/>
              <a:t>Vasta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15 </a:t>
            </a:r>
            <a:r>
              <a:rPr lang="en-US" dirty="0" err="1"/>
              <a:t>atau</a:t>
            </a:r>
            <a:r>
              <a:rPr lang="en-US" dirty="0"/>
              <a:t> 16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17 </a:t>
            </a:r>
            <a:r>
              <a:rPr lang="en-US" dirty="0" err="1"/>
              <a:t>atau</a:t>
            </a:r>
            <a:r>
              <a:rPr lang="en-US" dirty="0"/>
              <a:t> 18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smtClean="0"/>
              <a:t>	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kanak-kanak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yang </a:t>
            </a:r>
            <a:r>
              <a:rPr lang="en-US" dirty="0" err="1"/>
              <a:t>menetap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kecepatannya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pesat</a:t>
            </a:r>
            <a:r>
              <a:rPr lang="en-US" dirty="0"/>
              <a:t> </a:t>
            </a:r>
            <a:r>
              <a:rPr lang="en-US" dirty="0" err="1"/>
              <a:t>kenaikannya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adolesen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. </a:t>
            </a:r>
            <a:r>
              <a:rPr lang="en-US" dirty="0" err="1"/>
              <a:t>Bagian-bagian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Organ-organ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kematangan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pula.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puber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pertumbuhannya</a:t>
            </a:r>
            <a:r>
              <a:rPr lang="en-US" dirty="0"/>
              <a:t> yang </a:t>
            </a:r>
            <a:r>
              <a:rPr lang="en-US" dirty="0" err="1"/>
              <a:t>pesat</a:t>
            </a:r>
            <a:r>
              <a:rPr lang="en-US" dirty="0"/>
              <a:t>, </a:t>
            </a:r>
            <a:r>
              <a:rPr lang="en-US" dirty="0" err="1"/>
              <a:t>ototnya</a:t>
            </a:r>
            <a:r>
              <a:rPr lang="en-US" dirty="0"/>
              <a:t> </a:t>
            </a:r>
            <a:r>
              <a:rPr lang="en-US" dirty="0" err="1"/>
              <a:t>menguat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lebar</a:t>
            </a:r>
            <a:r>
              <a:rPr lang="en-US" dirty="0"/>
              <a:t> </a:t>
            </a:r>
            <a:r>
              <a:rPr lang="en-US" dirty="0" err="1"/>
              <a:t>bahunya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pula.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kematangan</a:t>
            </a:r>
            <a:r>
              <a:rPr lang="en-US" dirty="0"/>
              <a:t>. </a:t>
            </a:r>
            <a:r>
              <a:rPr lang="en-US" dirty="0" err="1"/>
              <a:t>Genetika</a:t>
            </a:r>
            <a:r>
              <a:rPr lang="en-US" dirty="0"/>
              <a:t> yang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, </a:t>
            </a:r>
            <a:r>
              <a:rPr lang="en-US" dirty="0" err="1"/>
              <a:t>nutrisi</a:t>
            </a:r>
            <a:r>
              <a:rPr lang="en-US" dirty="0"/>
              <a:t>, </a:t>
            </a:r>
            <a:r>
              <a:rPr lang="en-US" dirty="0" err="1"/>
              <a:t>olahraga</a:t>
            </a:r>
            <a:r>
              <a:rPr lang="en-US" dirty="0"/>
              <a:t>,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7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FASE – FASE PERKEMBANGAN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PROSES KOGNITIF</a:t>
            </a:r>
          </a:p>
          <a:p>
            <a:r>
              <a:rPr lang="en-US" dirty="0" smtClean="0"/>
              <a:t>PROSES BIOLOGIS</a:t>
            </a:r>
          </a:p>
          <a:p>
            <a:r>
              <a:rPr lang="en-US" dirty="0" smtClean="0"/>
              <a:t>PROSES SOSIAL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KOGNITIF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, </a:t>
            </a:r>
            <a:r>
              <a:rPr lang="en-US" dirty="0" err="1"/>
              <a:t>kecerdasan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.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digantung</a:t>
            </a:r>
            <a:r>
              <a:rPr lang="en-US" dirty="0"/>
              <a:t>,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kata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, </a:t>
            </a:r>
            <a:r>
              <a:rPr lang="en-US" dirty="0" err="1"/>
              <a:t>menghafal</a:t>
            </a:r>
            <a:r>
              <a:rPr lang="en-US" dirty="0"/>
              <a:t> </a:t>
            </a:r>
            <a:r>
              <a:rPr lang="en-US" dirty="0" err="1"/>
              <a:t>puisi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soal-soal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,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prosesproses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58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BIOLOGIS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biologis</a:t>
            </a:r>
            <a:r>
              <a:rPr lang="en-US" dirty="0" smtClean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 Gen yang </a:t>
            </a:r>
            <a:r>
              <a:rPr lang="en-US" dirty="0" err="1"/>
              <a:t>diwarisi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,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,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puber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proses-proses </a:t>
            </a:r>
            <a:r>
              <a:rPr lang="en-US" dirty="0" err="1"/>
              <a:t>biologis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3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lain,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contohnya</a:t>
            </a:r>
            <a:endParaRPr lang="en-US" dirty="0"/>
          </a:p>
          <a:p>
            <a:pPr marL="114300" indent="0">
              <a:buNone/>
            </a:pPr>
            <a:r>
              <a:rPr lang="en-US" dirty="0" err="1" smtClean="0"/>
              <a:t>Senyuman</a:t>
            </a:r>
            <a:r>
              <a:rPr lang="en-US" dirty="0" smtClean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mainnya</a:t>
            </a:r>
            <a:r>
              <a:rPr lang="en-US" dirty="0"/>
              <a:t>, </a:t>
            </a:r>
            <a:r>
              <a:rPr lang="en-US" dirty="0" err="1"/>
              <a:t>kewaspadaan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gadis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proses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9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6950" y="2967335"/>
            <a:ext cx="4370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</a:rPr>
              <a:t>TERIMA KASIH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18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</TotalTime>
  <Words>197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PERTEMUAN III</vt:lpstr>
      <vt:lpstr>PENGERTIAN PERTUMBUHAN DAN PERKEMBANGAN ANAK</vt:lpstr>
      <vt:lpstr>SIKLUS PERTUMBUHAN</vt:lpstr>
      <vt:lpstr>FASE – FASE PERKEMBANGAN</vt:lpstr>
      <vt:lpstr>PROSES KOGNITIF</vt:lpstr>
      <vt:lpstr>PROSES BIOLOGIS</vt:lpstr>
      <vt:lpstr>PROSES SOSIAL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III</dc:title>
  <dc:creator>ismail - [2010]</dc:creator>
  <cp:lastModifiedBy>ismail - [2010]</cp:lastModifiedBy>
  <cp:revision>2</cp:revision>
  <dcterms:created xsi:type="dcterms:W3CDTF">2023-11-14T10:36:06Z</dcterms:created>
  <dcterms:modified xsi:type="dcterms:W3CDTF">2023-11-14T10:51:37Z</dcterms:modified>
</cp:coreProperties>
</file>