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953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9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43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3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98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47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88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07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3251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033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73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B81D4-5E4D-47FC-A65F-00B34F6FDDE1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C65E2A2-346F-4AB3-B200-12C7D9E7000D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C64B5-5538-8740-5162-A9D898291D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D" sz="5400" b="1" dirty="0" err="1"/>
              <a:t>Kaidah-Kaidah</a:t>
            </a:r>
            <a:r>
              <a:rPr lang="en-ID" sz="5400" b="1" dirty="0"/>
              <a:t> </a:t>
            </a:r>
            <a:r>
              <a:rPr lang="en-ID" sz="5400" b="1" dirty="0" err="1"/>
              <a:t>untuk</a:t>
            </a:r>
            <a:r>
              <a:rPr lang="en-ID" sz="5400" b="1" dirty="0"/>
              <a:t> </a:t>
            </a:r>
            <a:r>
              <a:rPr lang="en-ID" sz="5400" b="1" dirty="0" err="1"/>
              <a:t>Memenuhi</a:t>
            </a:r>
            <a:r>
              <a:rPr lang="en-ID" sz="5400" b="1" dirty="0"/>
              <a:t> </a:t>
            </a:r>
            <a:r>
              <a:rPr lang="en-ID" sz="5400" b="1" dirty="0" err="1"/>
              <a:t>Standar</a:t>
            </a:r>
            <a:r>
              <a:rPr lang="en-ID" sz="5400" b="1" dirty="0"/>
              <a:t> </a:t>
            </a:r>
            <a:r>
              <a:rPr lang="en-ID" sz="5400" b="1" dirty="0" err="1"/>
              <a:t>Organik</a:t>
            </a:r>
            <a:endParaRPr lang="en-ID" sz="5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BF366-2B3C-AEF7-E9E0-FD7E97891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1628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17E17-243D-41AD-AD8A-D1A56DE7E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F330A-3032-9157-EC2C-C5D819541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bersertifikasi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proses,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budi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, </a:t>
            </a:r>
            <a:r>
              <a:rPr lang="en-ID" dirty="0" err="1"/>
              <a:t>panen</a:t>
            </a:r>
            <a:r>
              <a:rPr lang="en-ID" dirty="0"/>
              <a:t>, </a:t>
            </a:r>
            <a:r>
              <a:rPr lang="en-ID" dirty="0" err="1"/>
              <a:t>pascapanen</a:t>
            </a:r>
            <a:r>
              <a:rPr lang="en-ID" dirty="0"/>
              <a:t>, </a:t>
            </a:r>
            <a:r>
              <a:rPr lang="en-ID" dirty="0" err="1"/>
              <a:t>pengolahan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, </a:t>
            </a:r>
            <a:r>
              <a:rPr lang="en-ID" dirty="0" err="1"/>
              <a:t>pelabelan</a:t>
            </a:r>
            <a:r>
              <a:rPr lang="en-ID" dirty="0"/>
              <a:t>, </a:t>
            </a:r>
            <a:r>
              <a:rPr lang="en-ID" dirty="0" err="1"/>
              <a:t>penyimpanan</a:t>
            </a:r>
            <a:r>
              <a:rPr lang="en-ID" dirty="0"/>
              <a:t>,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logistik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kaidah-kaidah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. </a:t>
            </a:r>
          </a:p>
          <a:p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dibuktikan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lolos</a:t>
            </a:r>
            <a:r>
              <a:rPr lang="en-ID" dirty="0"/>
              <a:t> proses </a:t>
            </a:r>
            <a:r>
              <a:rPr lang="en-ID" dirty="0" err="1"/>
              <a:t>inspeksi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sertifikasi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rutin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tahunnya</a:t>
            </a:r>
            <a:r>
              <a:rPr lang="en-ID" dirty="0"/>
              <a:t>, </a:t>
            </a:r>
            <a:r>
              <a:rPr lang="en-ID" dirty="0" err="1"/>
              <a:t>guna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 </a:t>
            </a:r>
            <a:r>
              <a:rPr lang="en-ID" dirty="0" err="1"/>
              <a:t>keorganikan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dipertanggungjawabkan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17094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9C43-B6F2-9D7C-873D-F21BB7ED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4B0AB-8EF7-4EE6-E2DA-F55A4BF6E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sz="4400" dirty="0" err="1"/>
              <a:t>Dalam</a:t>
            </a:r>
            <a:r>
              <a:rPr lang="en-ID" sz="4400" dirty="0"/>
              <a:t> </a:t>
            </a:r>
            <a:r>
              <a:rPr lang="en-ID" sz="4400" dirty="0" err="1"/>
              <a:t>sertifikasi</a:t>
            </a:r>
            <a:r>
              <a:rPr lang="en-ID" sz="4400" dirty="0"/>
              <a:t> </a:t>
            </a:r>
            <a:r>
              <a:rPr lang="en-ID" sz="4400" dirty="0" err="1"/>
              <a:t>organik</a:t>
            </a:r>
            <a:r>
              <a:rPr lang="en-ID" sz="4400" dirty="0"/>
              <a:t>, </a:t>
            </a:r>
            <a:r>
              <a:rPr lang="en-ID" sz="4400" dirty="0" err="1"/>
              <a:t>seluruh</a:t>
            </a:r>
            <a:r>
              <a:rPr lang="en-ID" sz="4400" dirty="0"/>
              <a:t> </a:t>
            </a:r>
            <a:r>
              <a:rPr lang="en-ID" sz="4400" dirty="0" err="1"/>
              <a:t>mata</a:t>
            </a:r>
            <a:r>
              <a:rPr lang="en-ID" sz="4400" dirty="0"/>
              <a:t> </a:t>
            </a:r>
            <a:r>
              <a:rPr lang="en-ID" sz="4400" dirty="0" err="1"/>
              <a:t>rantai</a:t>
            </a:r>
            <a:r>
              <a:rPr lang="en-ID" sz="4400" dirty="0"/>
              <a:t> </a:t>
            </a:r>
            <a:r>
              <a:rPr lang="en-ID" sz="4400" dirty="0" err="1"/>
              <a:t>suplai</a:t>
            </a:r>
            <a:r>
              <a:rPr lang="en-ID" sz="4400" dirty="0"/>
              <a:t> </a:t>
            </a:r>
            <a:r>
              <a:rPr lang="en-ID" sz="4400" dirty="0" err="1"/>
              <a:t>harus</a:t>
            </a:r>
            <a:r>
              <a:rPr lang="en-ID" sz="4400" dirty="0"/>
              <a:t> </a:t>
            </a:r>
            <a:r>
              <a:rPr lang="en-ID" sz="4400" dirty="0" err="1"/>
              <a:t>disertifikasi</a:t>
            </a:r>
            <a:r>
              <a:rPr lang="en-ID" sz="4400" dirty="0"/>
              <a:t>, </a:t>
            </a:r>
            <a:r>
              <a:rPr lang="en-ID" sz="4400" dirty="0" err="1"/>
              <a:t>mulai</a:t>
            </a:r>
            <a:r>
              <a:rPr lang="en-ID" sz="4400" dirty="0"/>
              <a:t> </a:t>
            </a:r>
            <a:r>
              <a:rPr lang="en-ID" sz="4400" dirty="0" err="1"/>
              <a:t>dari</a:t>
            </a:r>
            <a:r>
              <a:rPr lang="en-ID" sz="4400" dirty="0"/>
              <a:t> </a:t>
            </a:r>
            <a:r>
              <a:rPr lang="en-ID" sz="4400" dirty="0" err="1"/>
              <a:t>lahan</a:t>
            </a:r>
            <a:r>
              <a:rPr lang="en-ID" sz="4400" dirty="0"/>
              <a:t>, </a:t>
            </a:r>
            <a:r>
              <a:rPr lang="en-ID" sz="4400" dirty="0" err="1"/>
              <a:t>pengolahan</a:t>
            </a:r>
            <a:r>
              <a:rPr lang="en-ID" sz="4400" dirty="0"/>
              <a:t>, </a:t>
            </a:r>
            <a:r>
              <a:rPr lang="en-ID" sz="4400" dirty="0" err="1"/>
              <a:t>penyimpanan</a:t>
            </a:r>
            <a:r>
              <a:rPr lang="en-ID" sz="4400" dirty="0"/>
              <a:t>, </a:t>
            </a:r>
            <a:r>
              <a:rPr lang="en-ID" sz="4400" dirty="0" err="1"/>
              <a:t>pengemasan</a:t>
            </a:r>
            <a:r>
              <a:rPr lang="en-ID" sz="4400" dirty="0"/>
              <a:t>, </a:t>
            </a:r>
            <a:r>
              <a:rPr lang="en-ID" sz="4400" dirty="0" err="1"/>
              <a:t>hingga</a:t>
            </a:r>
            <a:r>
              <a:rPr lang="en-ID" sz="4400" dirty="0"/>
              <a:t> </a:t>
            </a:r>
            <a:r>
              <a:rPr lang="en-ID" sz="4400" dirty="0" err="1"/>
              <a:t>tahap</a:t>
            </a:r>
            <a:r>
              <a:rPr lang="en-ID" sz="4400" dirty="0"/>
              <a:t> </a:t>
            </a:r>
            <a:r>
              <a:rPr lang="en-ID" sz="4400" dirty="0" err="1"/>
              <a:t>pemasaran</a:t>
            </a:r>
            <a:r>
              <a:rPr lang="en-ID" sz="4400" dirty="0"/>
              <a:t> dan </a:t>
            </a:r>
            <a:r>
              <a:rPr lang="en-ID" sz="4400" dirty="0" err="1"/>
              <a:t>distribusi</a:t>
            </a:r>
            <a:endParaRPr lang="en-ID" sz="4400" dirty="0"/>
          </a:p>
        </p:txBody>
      </p:sp>
    </p:spTree>
    <p:extLst>
      <p:ext uri="{BB962C8B-B14F-4D97-AF65-F5344CB8AC3E}">
        <p14:creationId xmlns:p14="http://schemas.microsoft.com/office/powerpoint/2010/main" val="59270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5DE18-4463-94FA-5836-C174596D8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Proses </a:t>
            </a:r>
            <a:r>
              <a:rPr lang="en-ID" dirty="0" err="1"/>
              <a:t>budi</a:t>
            </a:r>
            <a:r>
              <a:rPr lang="en-ID" dirty="0"/>
              <a:t> </a:t>
            </a:r>
            <a:r>
              <a:rPr lang="en-ID" dirty="0" err="1"/>
              <a:t>daya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E850C-A935-0127-6EE6-E070DC863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pupuk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</a:t>
            </a:r>
            <a:r>
              <a:rPr lang="en-ID" dirty="0" err="1"/>
              <a:t>pestisida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</a:t>
            </a:r>
            <a:r>
              <a:rPr lang="en-ID" dirty="0" err="1"/>
              <a:t>herbisida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dan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sarana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</a:t>
            </a:r>
            <a:r>
              <a:rPr lang="en-ID" dirty="0" err="1"/>
              <a:t>pertanian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diperbolehkan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Benih</a:t>
            </a:r>
            <a:r>
              <a:rPr lang="en-ID" dirty="0"/>
              <a:t>/</a:t>
            </a:r>
            <a:r>
              <a:rPr lang="en-ID" dirty="0" err="1"/>
              <a:t>bibit</a:t>
            </a:r>
            <a:r>
              <a:rPr lang="en-ID" dirty="0"/>
              <a:t>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 dan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benih</a:t>
            </a:r>
            <a:r>
              <a:rPr lang="en-ID" dirty="0"/>
              <a:t> GMO.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Tanah </a:t>
            </a:r>
            <a:r>
              <a:rPr lang="en-ID" dirty="0" err="1"/>
              <a:t>lokasi</a:t>
            </a:r>
            <a:r>
              <a:rPr lang="en-ID" dirty="0"/>
              <a:t> </a:t>
            </a:r>
            <a:r>
              <a:rPr lang="en-ID" dirty="0" err="1"/>
              <a:t>penanaman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terkontaminasi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minimal 3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pemakaian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diverifikasi</a:t>
            </a:r>
            <a:r>
              <a:rPr lang="en-ID" dirty="0"/>
              <a:t> </a:t>
            </a:r>
            <a:r>
              <a:rPr lang="en-ID" dirty="0" err="1"/>
              <a:t>pengujian</a:t>
            </a:r>
            <a:r>
              <a:rPr lang="en-ID" dirty="0"/>
              <a:t> </a:t>
            </a:r>
            <a:r>
              <a:rPr lang="en-ID" dirty="0" err="1"/>
              <a:t>kualitasnya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uji lab.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Sumber</a:t>
            </a:r>
            <a:r>
              <a:rPr lang="en-ID" dirty="0"/>
              <a:t> air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terkontaminasi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, yang </a:t>
            </a:r>
            <a:r>
              <a:rPr lang="en-ID" dirty="0" err="1"/>
              <a:t>dibuktikan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uji lab.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 dan </a:t>
            </a:r>
            <a:r>
              <a:rPr lang="en-ID" dirty="0" err="1"/>
              <a:t>sampel</a:t>
            </a:r>
            <a:r>
              <a:rPr lang="en-ID" dirty="0"/>
              <a:t> air, sampling </a:t>
            </a:r>
            <a:r>
              <a:rPr lang="en-ID" dirty="0" err="1"/>
              <a:t>tanaman</a:t>
            </a:r>
            <a:r>
              <a:rPr lang="en-ID" dirty="0"/>
              <a:t> dan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tanaman</a:t>
            </a:r>
            <a:r>
              <a:rPr lang="en-ID" dirty="0"/>
              <a:t> juga </a:t>
            </a:r>
            <a:r>
              <a:rPr lang="en-ID" dirty="0" err="1"/>
              <a:t>dikirimkan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uji lab.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Proses </a:t>
            </a:r>
            <a:r>
              <a:rPr lang="en-ID" dirty="0" err="1"/>
              <a:t>pengontrolan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Internal Control System Staff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kualifikasi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 proses </a:t>
            </a:r>
            <a:r>
              <a:rPr lang="en-ID" dirty="0" err="1"/>
              <a:t>budi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panen</a:t>
            </a:r>
            <a:r>
              <a:rPr lang="en-ID" dirty="0"/>
              <a:t> </a:t>
            </a:r>
            <a:r>
              <a:rPr lang="en-ID" dirty="0" err="1"/>
              <a:t>dijalankan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menerus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6293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631B-AD29-3498-36A6-3F92F6313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panen</a:t>
            </a:r>
            <a:r>
              <a:rPr lang="en-ID" dirty="0"/>
              <a:t>, </a:t>
            </a:r>
            <a:r>
              <a:rPr lang="en-ID" dirty="0" err="1"/>
              <a:t>pascapanen</a:t>
            </a:r>
            <a:r>
              <a:rPr lang="en-ID" dirty="0"/>
              <a:t>, dan </a:t>
            </a:r>
            <a:r>
              <a:rPr lang="en-ID" dirty="0" err="1"/>
              <a:t>pengolahan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9745-ED0D-41E7-6A95-2A5A2080B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dirty="0"/>
              <a:t>Alat/</a:t>
            </a:r>
            <a:r>
              <a:rPr lang="en-ID" dirty="0" err="1"/>
              <a:t>mesin</a:t>
            </a:r>
            <a:r>
              <a:rPr lang="en-ID" dirty="0"/>
              <a:t>/</a:t>
            </a:r>
            <a:r>
              <a:rPr lang="en-ID" dirty="0" err="1"/>
              <a:t>ruang</a:t>
            </a:r>
            <a:r>
              <a:rPr lang="en-ID" dirty="0"/>
              <a:t>/</a:t>
            </a:r>
            <a:r>
              <a:rPr lang="en-ID" dirty="0" err="1"/>
              <a:t>lokasi</a:t>
            </a:r>
            <a:r>
              <a:rPr lang="en-ID" dirty="0"/>
              <a:t> </a:t>
            </a:r>
            <a:r>
              <a:rPr lang="en-ID" dirty="0" err="1"/>
              <a:t>pengolahan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terkontaminasi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 dan non-</a:t>
            </a:r>
            <a:r>
              <a:rPr lang="en-ID" dirty="0" err="1"/>
              <a:t>organik</a:t>
            </a:r>
            <a:r>
              <a:rPr lang="en-ID" dirty="0"/>
              <a:t>. </a:t>
            </a:r>
            <a:r>
              <a:rPr lang="en-ID" dirty="0" err="1"/>
              <a:t>Maka</a:t>
            </a:r>
            <a:r>
              <a:rPr lang="en-ID" dirty="0"/>
              <a:t>,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proses </a:t>
            </a:r>
            <a:r>
              <a:rPr lang="en-ID" dirty="0" err="1"/>
              <a:t>pembersihan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panduan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pemakaian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aditif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pemutih</a:t>
            </a:r>
            <a:r>
              <a:rPr lang="en-ID" dirty="0"/>
              <a:t>, </a:t>
            </a:r>
            <a:r>
              <a:rPr lang="en-ID" dirty="0" err="1"/>
              <a:t>pewarna</a:t>
            </a:r>
            <a:r>
              <a:rPr lang="en-ID" dirty="0"/>
              <a:t>, </a:t>
            </a:r>
            <a:r>
              <a:rPr lang="en-ID" dirty="0" err="1"/>
              <a:t>pengawet</a:t>
            </a:r>
            <a:r>
              <a:rPr lang="en-ID" dirty="0"/>
              <a:t>, </a:t>
            </a:r>
            <a:r>
              <a:rPr lang="en-ID" dirty="0" err="1"/>
              <a:t>penstabil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perisa</a:t>
            </a:r>
            <a:r>
              <a:rPr lang="en-ID" dirty="0"/>
              <a:t> </a:t>
            </a:r>
            <a:r>
              <a:rPr lang="en-ID" dirty="0" err="1"/>
              <a:t>sintetik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diperbolehkan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Kemasan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food grade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kontaminasi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Pelabelan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Penjualan</a:t>
            </a:r>
            <a:r>
              <a:rPr lang="en-ID" dirty="0"/>
              <a:t>/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organik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di negara </a:t>
            </a:r>
            <a:r>
              <a:rPr lang="en-ID" dirty="0" err="1"/>
              <a:t>impor</a:t>
            </a:r>
            <a:r>
              <a:rPr lang="en-ID" dirty="0"/>
              <a:t>, </a:t>
            </a:r>
            <a:r>
              <a:rPr lang="en-ID" dirty="0" err="1"/>
              <a:t>dibuktikan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persyaratan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.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di </a:t>
            </a:r>
            <a:r>
              <a:rPr lang="en-ID" dirty="0" err="1"/>
              <a:t>antaranya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Transaction Certificate (TC) </a:t>
            </a:r>
            <a:r>
              <a:rPr lang="en-ID" dirty="0" err="1"/>
              <a:t>untuk</a:t>
            </a:r>
            <a:r>
              <a:rPr lang="en-ID" dirty="0"/>
              <a:t> negara Amerika dan </a:t>
            </a:r>
            <a:r>
              <a:rPr lang="en-ID" dirty="0" err="1"/>
              <a:t>Jepang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Export Approval dan Certificate of Inspection (COI) </a:t>
            </a:r>
            <a:r>
              <a:rPr lang="en-ID" dirty="0" err="1"/>
              <a:t>untuk</a:t>
            </a:r>
            <a:r>
              <a:rPr lang="en-ID" dirty="0"/>
              <a:t> negara </a:t>
            </a:r>
            <a:r>
              <a:rPr lang="en-ID" dirty="0" err="1"/>
              <a:t>Eropa</a:t>
            </a:r>
            <a:r>
              <a:rPr lang="en-ID" dirty="0"/>
              <a:t> </a:t>
            </a:r>
            <a:r>
              <a:rPr lang="en-ID" dirty="0" err="1"/>
              <a:t>selain</a:t>
            </a:r>
            <a:r>
              <a:rPr lang="en-ID" dirty="0"/>
              <a:t> UK.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Setiap</a:t>
            </a:r>
            <a:r>
              <a:rPr lang="en-ID" dirty="0"/>
              <a:t> proses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keseimbangan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input </a:t>
            </a:r>
            <a:r>
              <a:rPr lang="en-ID" dirty="0" err="1"/>
              <a:t>hingga</a:t>
            </a:r>
            <a:r>
              <a:rPr lang="en-ID" dirty="0"/>
              <a:t> output process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ditelusuri</a:t>
            </a:r>
            <a:r>
              <a:rPr lang="en-ID" dirty="0"/>
              <a:t> (traceable).</a:t>
            </a:r>
          </a:p>
        </p:txBody>
      </p:sp>
    </p:spTree>
    <p:extLst>
      <p:ext uri="{BB962C8B-B14F-4D97-AF65-F5344CB8AC3E}">
        <p14:creationId xmlns:p14="http://schemas.microsoft.com/office/powerpoint/2010/main" val="3812512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A6F8B-0D51-26C6-A67E-12A9BA1E6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Prinsip-Prinsip</a:t>
            </a:r>
            <a:r>
              <a:rPr lang="en-ID" b="1" dirty="0"/>
              <a:t> </a:t>
            </a:r>
            <a:r>
              <a:rPr lang="en-ID" b="1" dirty="0" err="1"/>
              <a:t>Pertanian</a:t>
            </a:r>
            <a:r>
              <a:rPr lang="en-ID" b="1" dirty="0"/>
              <a:t> </a:t>
            </a:r>
            <a:r>
              <a:rPr lang="en-ID" b="1" dirty="0" err="1"/>
              <a:t>Organik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9E493-EF73-08AD-54E0-5DD37FA0D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benih</a:t>
            </a:r>
            <a:r>
              <a:rPr lang="en-ID" dirty="0"/>
              <a:t>/</a:t>
            </a:r>
            <a:r>
              <a:rPr lang="en-ID" dirty="0" err="1"/>
              <a:t>bibit</a:t>
            </a:r>
            <a:r>
              <a:rPr lang="en-ID" dirty="0"/>
              <a:t> </a:t>
            </a:r>
            <a:r>
              <a:rPr lang="en-ID" sz="4800" dirty="0" err="1"/>
              <a:t>hasil</a:t>
            </a:r>
            <a:r>
              <a:rPr lang="en-ID" sz="4800" dirty="0"/>
              <a:t> </a:t>
            </a:r>
            <a:r>
              <a:rPr lang="en-ID" sz="4800" dirty="0" err="1"/>
              <a:t>rekayasa</a:t>
            </a:r>
            <a:r>
              <a:rPr lang="en-ID" sz="4800" dirty="0"/>
              <a:t> </a:t>
            </a:r>
            <a:r>
              <a:rPr lang="en-ID" sz="4800" dirty="0" err="1"/>
              <a:t>genetika</a:t>
            </a:r>
            <a:r>
              <a:rPr lang="en-ID" sz="4800" dirty="0"/>
              <a:t> </a:t>
            </a:r>
            <a:r>
              <a:rPr lang="en-ID" dirty="0"/>
              <a:t>(GMO = genetically modified organisms).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sz="4800" dirty="0" err="1"/>
              <a:t>pestisida</a:t>
            </a:r>
            <a:r>
              <a:rPr lang="en-ID" sz="4800" dirty="0"/>
              <a:t> </a:t>
            </a:r>
            <a:r>
              <a:rPr lang="en-ID" sz="4800" dirty="0" err="1"/>
              <a:t>kimia</a:t>
            </a:r>
            <a:r>
              <a:rPr lang="en-ID" sz="4800" dirty="0"/>
              <a:t> </a:t>
            </a:r>
            <a:r>
              <a:rPr lang="en-ID" sz="4800" dirty="0" err="1"/>
              <a:t>sintetis</a:t>
            </a:r>
            <a:r>
              <a:rPr lang="en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pengatur</a:t>
            </a:r>
            <a:r>
              <a:rPr lang="en-ID" dirty="0"/>
              <a:t> </a:t>
            </a:r>
            <a:r>
              <a:rPr lang="en-ID" dirty="0" err="1"/>
              <a:t>tumbuh</a:t>
            </a:r>
            <a:r>
              <a:rPr lang="en-ID" dirty="0"/>
              <a:t> (growth regulator) dan </a:t>
            </a:r>
            <a:r>
              <a:rPr lang="en-ID" sz="4800" b="1" dirty="0" err="1"/>
              <a:t>pupuk</a:t>
            </a:r>
            <a:r>
              <a:rPr lang="en-ID" sz="4800" dirty="0"/>
              <a:t> </a:t>
            </a:r>
            <a:r>
              <a:rPr lang="en-ID" sz="4800" dirty="0" err="1"/>
              <a:t>kimia</a:t>
            </a:r>
            <a:r>
              <a:rPr lang="en-ID" sz="4800" dirty="0"/>
              <a:t> </a:t>
            </a:r>
            <a:r>
              <a:rPr lang="en-ID" sz="4800" dirty="0" err="1"/>
              <a:t>sintetis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2025740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36</TotalTime>
  <Words>386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Kaidah-Kaidah untuk Memenuhi Standar Organik</vt:lpstr>
      <vt:lpstr>PowerPoint Presentation</vt:lpstr>
      <vt:lpstr>PowerPoint Presentation</vt:lpstr>
      <vt:lpstr>Proses budi daya</vt:lpstr>
      <vt:lpstr>Dalam proses panen, pascapanen, dan pengolahan</vt:lpstr>
      <vt:lpstr>Prinsip-Prinsip Pertanian Organik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Kaidah-Kaidah untuk Memenuhi Standar Organik</dc:title>
  <dc:creator>user</dc:creator>
  <cp:lastModifiedBy>user</cp:lastModifiedBy>
  <cp:revision>6</cp:revision>
  <dcterms:created xsi:type="dcterms:W3CDTF">2022-12-19T23:21:03Z</dcterms:created>
  <dcterms:modified xsi:type="dcterms:W3CDTF">2023-08-28T03:10:17Z</dcterms:modified>
</cp:coreProperties>
</file>