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B1D2F-8B2E-4E4C-B107-CD8B2AC08ED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FA629BF-41B7-4F73-973E-CC62D0BE73C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BBEDFF-F30C-47AF-844B-71CD327420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4D4EA7-5DD1-41A9-B3B5-E61F252210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D2CAEE5-19F6-48B2-BBAD-FBFBF92C10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3414260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EC71F23-A804-42A1-8FFC-6C0906163D3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87344BAE-7C04-4AAB-A2D3-4FD019B0C8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A6A1431-F59B-4156-A277-7540FFF6604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EE8ACF-1946-4182-8A4C-C96963CDBD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99F3C47-3A0B-4260-9929-F7C24EA8414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034633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95767EC-A114-48CB-9386-15FDE1C01908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E1527A3-C8B5-4E57-AF66-DEE6D6DFF7C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EE5CE43-C570-4693-BF23-4F8097EA7B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6E9FF00-EA7C-4DF9-B467-9DB82359C0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7732F-F2D7-4598-821F-7E69DF2DAC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0033680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034A3A-7A09-4D2A-8CCB-217AC5F1BA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A886353-4641-43C3-9965-C41430750A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62D84C9-2E3D-460F-99A6-46D6006630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E791BE-B485-463B-9143-8F49C4E385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A98D98A-B6C2-40D7-A5DF-D4275CC236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1541767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12AC62-6DCA-426D-8F5F-0CF918B387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A6910D8-CF94-415F-A7B8-9B35A489BCF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C4F8FB8-6CF9-4408-84B9-5758C5895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A9B4C0D-F3FC-4FC7-8F78-E0F7A0EC8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D9A1B8A-4302-4C22-9DAD-CB018A755E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441632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5CD0985-8554-4AC4-8A7D-A37EEB0212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4EA022-F89B-4BB1-B928-F6A905C23CC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16EC5178-3BD7-4F28-B4E1-52D93FD19C9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74B384-8D46-46CC-95AC-EDEC9969AE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08A4AD2A-9F10-45D6-BB4B-48962CBF6B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33FA352-52D3-449A-9F14-42B6BC756D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18632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67F0834-9FBC-49E2-9616-8C0A8DE1719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4AFEB39-EC43-4C39-B711-05450B11EF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5066778-E0E4-4508-9EB8-03B12B8C598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6091679-532E-405F-BA63-3EC8F6813B4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048523F-8039-447F-B7CF-C9F7C22CDF79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C609E34-4FB7-4335-9F17-6E302E9B2A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77E6C54-D4B8-4BCD-8AF6-4EF7C83614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2055B0-C609-45FB-A373-B0A05CC768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7185843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BC4A7D2-1632-4A19-9F8F-DFA6403D6D6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EDC48AC1-C847-43E4-84DC-DD51392C01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2AB072E-02E0-4E7A-AD44-86810A7D3C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FCB2A4A2-542F-4997-88B0-A8E1ED9F63D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4647067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815758A-0CF7-4B34-86E6-F4F9CF0EFC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C03D04C-F1F7-4766-AF9C-C83C58B5D5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F35588-5B9D-405F-80D9-B542640291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26473407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AF33122-9D2B-4FFB-902E-113E6FB45E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FEE166-63B7-475D-957D-81F001F6D06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CD7321A-7447-4215-BA90-D364A953439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88FBA2C-CBC8-4859-B8B7-9FF24714B14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3ABE214-BB5E-441D-89B5-982AA86448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0E95F75-4977-49E3-B2CF-AFB9C3B37A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4062761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B865A-E12D-4046-830A-D9FC7CAB67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0C44D52-85B9-48AB-8FB9-243D923640D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ID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77E501-7823-4E62-976D-F44EA46A190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D12B950-4932-4CF4-A1D3-3946023548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CD8E6F2-AC3B-4538-8CAC-71DC34717D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D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44F3F0-6F2A-4A17-BC39-77BFEBABB9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5827999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2AFDB95-0697-4095-B733-1D2C175FE2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ID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B0AC0F-2EFA-4194-B3C2-5650D131993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ID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F77A590-4E3A-4CE4-AA30-749289751C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E4BA1A-4822-4814-92E0-77BDDF8DEC20}" type="datetimeFigureOut">
              <a:rPr lang="en-ID" smtClean="0"/>
              <a:t>30/06/2021</a:t>
            </a:fld>
            <a:endParaRPr lang="en-ID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256936-E2ED-4695-901C-ABC8C4A9850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D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8A14B83-D88F-4ECB-9E8D-A9E8CCEE83E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C431713-15DC-47BB-981E-5F030ADA3369}" type="slidenum">
              <a:rPr lang="en-ID" smtClean="0"/>
              <a:t>‹#›</a:t>
            </a:fld>
            <a:endParaRPr lang="en-ID"/>
          </a:p>
        </p:txBody>
      </p:sp>
    </p:spTree>
    <p:extLst>
      <p:ext uri="{BB962C8B-B14F-4D97-AF65-F5344CB8AC3E}">
        <p14:creationId xmlns:p14="http://schemas.microsoft.com/office/powerpoint/2010/main" val="31705224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>
            <a:extLst>
              <a:ext uri="{FF2B5EF4-FFF2-40B4-BE49-F238E27FC236}">
                <a16:creationId xmlns:a16="http://schemas.microsoft.com/office/drawing/2014/main" id="{C66C8EE4-64AB-46ED-9CEE-B6EFE0E46D3A}"/>
              </a:ext>
            </a:extLst>
          </p:cNvPr>
          <p:cNvSpPr txBox="1">
            <a:spLocks/>
          </p:cNvSpPr>
          <p:nvPr/>
        </p:nvSpPr>
        <p:spPr>
          <a:xfrm>
            <a:off x="414130" y="173936"/>
            <a:ext cx="11363740" cy="221366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 Light" panose="020F0302020204030204"/>
                <a:ea typeface="+mj-ea"/>
                <a:cs typeface="+mj-cs"/>
              </a:rPr>
              <a:t>Smart City – Smart Society</a:t>
            </a:r>
            <a:endParaRPr kumimoji="0" lang="en-ID" sz="4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 Light" panose="020F0302020204030204"/>
              <a:ea typeface="+mj-ea"/>
              <a:cs typeface="+mj-cs"/>
            </a:endParaRPr>
          </a:p>
        </p:txBody>
      </p:sp>
      <p:sp>
        <p:nvSpPr>
          <p:cNvPr id="7" name="Subtitle 2">
            <a:extLst>
              <a:ext uri="{FF2B5EF4-FFF2-40B4-BE49-F238E27FC236}">
                <a16:creationId xmlns:a16="http://schemas.microsoft.com/office/drawing/2014/main" id="{7C9730B0-1A2D-4E5A-ADAC-6B379E2B344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603512" y="5032512"/>
            <a:ext cx="9051235" cy="1441175"/>
          </a:xfrm>
        </p:spPr>
        <p:txBody>
          <a:bodyPr>
            <a:normAutofit fontScale="92500" lnSpcReduction="20000"/>
          </a:bodyPr>
          <a:lstStyle/>
          <a:p>
            <a:r>
              <a:rPr lang="en-US" dirty="0"/>
              <a:t>MK </a:t>
            </a:r>
            <a:r>
              <a:rPr lang="en-US" dirty="0" err="1"/>
              <a:t>Sistem</a:t>
            </a:r>
            <a:r>
              <a:rPr lang="en-US" dirty="0"/>
              <a:t> Smart City</a:t>
            </a:r>
          </a:p>
          <a:p>
            <a:r>
              <a:rPr lang="en-US" dirty="0"/>
              <a:t>Teknik Telekomunikasi dan </a:t>
            </a:r>
            <a:r>
              <a:rPr lang="en-US" dirty="0" err="1"/>
              <a:t>Informasi</a:t>
            </a:r>
            <a:endParaRPr lang="en-US" dirty="0"/>
          </a:p>
          <a:p>
            <a:r>
              <a:rPr lang="en-US" dirty="0" err="1"/>
              <a:t>Jurusan</a:t>
            </a:r>
            <a:r>
              <a:rPr lang="en-US" dirty="0"/>
              <a:t> Teknik </a:t>
            </a:r>
            <a:r>
              <a:rPr lang="en-US" dirty="0" err="1"/>
              <a:t>Elektro</a:t>
            </a:r>
            <a:endParaRPr lang="en-US" dirty="0"/>
          </a:p>
          <a:p>
            <a:r>
              <a:rPr lang="en-US" dirty="0"/>
              <a:t>Universitas </a:t>
            </a:r>
            <a:r>
              <a:rPr lang="en-US" dirty="0" err="1"/>
              <a:t>Sriwijaya</a:t>
            </a:r>
            <a:endParaRPr lang="en-ID" dirty="0"/>
          </a:p>
          <a:p>
            <a:endParaRPr lang="en-ID" dirty="0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FA4EABBD-0C5C-4AEB-B65F-25DF0F0DA12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24844" y="2597977"/>
            <a:ext cx="3342312" cy="222415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241702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C8A5B6-531D-413C-8A29-08BF097258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Smart Society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F06FA8-B4C2-4430-9A3B-4C56BDA3174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Smart Society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bagian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merupakan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banyak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membahas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manusia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sebagai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unsur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utama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sebuah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kota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Di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sebuah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City,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interaksi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manusia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telah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bergerak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menuju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sosio-teknis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mana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dimensi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fisik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virtual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kehidupan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warga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kota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semakin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terjalin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intensif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Interaksi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antar-warga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terjalin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semakin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kuat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tanpa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sekat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mediasi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teknologi</a:t>
            </a:r>
            <a:r>
              <a:rPr lang="en-ID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14039341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475F104A-E2C2-4467-997B-EB16D1B0DE85}"/>
              </a:ext>
            </a:extLst>
          </p:cNvPr>
          <p:cNvSpPr txBox="1"/>
          <p:nvPr/>
        </p:nvSpPr>
        <p:spPr>
          <a:xfrm>
            <a:off x="6576822" y="6269315"/>
            <a:ext cx="6094476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Citiasia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Center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 Smart Nation (CCSN)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pic>
        <p:nvPicPr>
          <p:cNvPr id="2053" name="Picture 5">
            <a:extLst>
              <a:ext uri="{FF2B5EF4-FFF2-40B4-BE49-F238E27FC236}">
                <a16:creationId xmlns:a16="http://schemas.microsoft.com/office/drawing/2014/main" id="{B87CFADB-1759-491C-8FFC-FEF4D37A4DD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07256" y="359869"/>
            <a:ext cx="5332739" cy="52241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97754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881CC3B-674E-479F-BE66-5715C1B76B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Dasar </a:t>
            </a:r>
            <a:r>
              <a:rPr lang="en-US" dirty="0" err="1"/>
              <a:t>Pemikiran</a:t>
            </a:r>
            <a:endParaRPr lang="en-ID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EBC0973-4D00-461B-A5C5-7932927C52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Sasaran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society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adalah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sosio-teknis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humanis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dinamis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fisik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maupun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virtual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terciptanya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produktif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komunikatif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interaktif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digital literacy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tinggi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</a:p>
          <a:p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Sasaran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society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tersebut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diwujudkan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pengembangan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tiga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elemen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society,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yaitu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komunitas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warga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community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pembelajaran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learning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),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keamanan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security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).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97479504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4E34D5-8EAD-4D78-87D0-4E189941EE9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Interaksi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Masyarakat Yang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Efisien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(Community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842ECE5-06B6-43C5-86E3-66FA82EFB01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30000"/>
              </a:lnSpc>
              <a:tabLst>
                <a:tab pos="723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Interaksi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sosial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terjadi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paralel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lain,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kelompok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sosial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kelompok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sosial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fisik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maupun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virtual (digital)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sasaran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partisipasi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publik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dalam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pembangunan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daerah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Contoh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: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berbagai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program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mendukung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berbagai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kemajuan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Smart City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program-program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kepemudaan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peningkatan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keahlian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UKM dan lain-lain.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9000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295"/>
              </a:lnSpc>
              <a:buNone/>
            </a:pP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38100">
              <a:lnSpc>
                <a:spcPct val="120000"/>
              </a:lnSpc>
              <a:tabLst>
                <a:tab pos="723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Pengembangan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komunitas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warga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melalui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peningkatan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kualitas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manusia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secara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individu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sosial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mampu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memanfaatkan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lingkungan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digital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positif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produktif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edukasi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tentang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market place dan lain-lain.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6836573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226E24D-A93D-41B4-918E-22EEC9C6B6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Belajar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Efisien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(</a:t>
            </a:r>
            <a:r>
              <a:rPr lang="en-ID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Learning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226FCF-D684-4C6D-B27F-5511B49C7D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R="127000">
              <a:lnSpc>
                <a:spcPct val="120000"/>
              </a:lnSpc>
              <a:tabLst>
                <a:tab pos="723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ekosistem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pendidikan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sang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saling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mendudukung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antara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pendidikan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formal dan non-formal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memberi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kesempatan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seluas-luasnya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seluruh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lapisan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untuk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mendapatkan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akses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terhadap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pendidikan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termasuk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yang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disable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ct val="87000"/>
              </a:lnSpc>
              <a:buNone/>
            </a:pP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indent="0">
              <a:lnSpc>
                <a:spcPts val="290"/>
              </a:lnSpc>
              <a:buNone/>
            </a:pPr>
            <a:r>
              <a:rPr lang="en-ID" sz="1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Arial" panose="020B0604020202020204" pitchFamily="34" charset="0"/>
              </a:rPr>
              <a:t> 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R="647700">
              <a:lnSpc>
                <a:spcPct val="98000"/>
              </a:lnSpc>
              <a:tabLst>
                <a:tab pos="723900" algn="l"/>
              </a:tabLst>
            </a:pP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Membangun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platform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edukasi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misalnya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smart school, smart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campus, smart </a:t>
            </a:r>
            <a:r>
              <a:rPr lang="en-ID" sz="1800" i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pesantren</a:t>
            </a:r>
            <a:r>
              <a:rPr lang="en-ID" sz="18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smart training program </a:t>
            </a:r>
            <a:r>
              <a:rPr lang="en-ID" sz="18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dan lain-lain.</a:t>
            </a:r>
            <a:r>
              <a:rPr lang="en-ID" sz="18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18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10922441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39B703-ABBE-410D-B04C-A95C6953F0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800" b="1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Keamanan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Masyarakat (</a:t>
            </a:r>
            <a:r>
              <a:rPr lang="en-ID" sz="2800" b="1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Security</a:t>
            </a:r>
            <a:r>
              <a:rPr lang="en-ID" sz="28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)</a:t>
            </a:r>
            <a:endParaRPr lang="en-ID" sz="28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264A25F-C01C-4802-9844-2934F502EDD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Mewujudkan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suatu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sistem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manajemen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keamanan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keselamatan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warga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baik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perlindungan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keselamatan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jiwa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keselamatan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properti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harta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benda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, dan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keselamatan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atas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risiko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bencana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bagi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masyarakat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dengan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memanfaatkan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sumberdaya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dan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alat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kelengkapan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pemerintah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maupun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teknologi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sensor digital </a:t>
            </a:r>
            <a:r>
              <a:rPr lang="en-ID" sz="2000" dirty="0" err="1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atau</a:t>
            </a:r>
            <a:r>
              <a:rPr lang="en-ID" sz="20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r>
              <a:rPr lang="en-ID" sz="2000" i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Internet of Thing (IoT).</a:t>
            </a:r>
            <a:r>
              <a:rPr lang="en-ID" sz="2000" b="1" dirty="0">
                <a:effectLst/>
                <a:latin typeface="Symbol" panose="05050102010706020507" pitchFamily="18" charset="2"/>
                <a:ea typeface="Symbol" panose="05050102010706020507" pitchFamily="18" charset="2"/>
                <a:cs typeface="Arial" panose="020B0604020202020204" pitchFamily="34" charset="0"/>
              </a:rPr>
              <a:t> </a:t>
            </a:r>
            <a:endParaRPr lang="en-ID" sz="2000" dirty="0">
              <a:effectLst/>
              <a:latin typeface="Calibri" panose="020F050202020403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340753857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FF973954-035D-4C71-8C78-6E8ECBF7E659}"/>
              </a:ext>
            </a:extLst>
          </p:cNvPr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dirty="0" err="1"/>
              <a:t>Diskusi</a:t>
            </a:r>
            <a:r>
              <a:rPr lang="en-US" dirty="0"/>
              <a:t> :</a:t>
            </a:r>
            <a:endParaRPr lang="en-ID" dirty="0"/>
          </a:p>
        </p:txBody>
      </p:sp>
    </p:spTree>
    <p:extLst>
      <p:ext uri="{BB962C8B-B14F-4D97-AF65-F5344CB8AC3E}">
        <p14:creationId xmlns:p14="http://schemas.microsoft.com/office/powerpoint/2010/main" val="2456376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148</TotalTime>
  <Words>381</Words>
  <Application>Microsoft Office PowerPoint</Application>
  <PresentationFormat>Widescreen</PresentationFormat>
  <Paragraphs>24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4" baseType="lpstr">
      <vt:lpstr>Arial</vt:lpstr>
      <vt:lpstr>Calibri</vt:lpstr>
      <vt:lpstr>Calibri Light</vt:lpstr>
      <vt:lpstr>Symbol</vt:lpstr>
      <vt:lpstr>Times New Roman</vt:lpstr>
      <vt:lpstr>Office Theme</vt:lpstr>
      <vt:lpstr>PowerPoint Presentation</vt:lpstr>
      <vt:lpstr>Smart Society</vt:lpstr>
      <vt:lpstr>PowerPoint Presentation</vt:lpstr>
      <vt:lpstr>Dasar Pemikiran</vt:lpstr>
      <vt:lpstr>Mewujudkan Interaksi Masyarakat Yang Efisien (Community)</vt:lpstr>
      <vt:lpstr>Membangun Ekosistem Belajar Yang Efisien (Learning)</vt:lpstr>
      <vt:lpstr>Mewujudkan Sistem Keamanan Masyarakat (Security)</vt:lpstr>
      <vt:lpstr>Diskusi 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iwan pahendra</dc:creator>
  <cp:lastModifiedBy>iwan pahendra</cp:lastModifiedBy>
  <cp:revision>21</cp:revision>
  <dcterms:created xsi:type="dcterms:W3CDTF">2021-06-29T23:27:37Z</dcterms:created>
  <dcterms:modified xsi:type="dcterms:W3CDTF">2021-06-30T04:24:54Z</dcterms:modified>
</cp:coreProperties>
</file>