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5"/>
  </p:notesMasterIdLst>
  <p:sldIdLst>
    <p:sldId id="256" r:id="rId4"/>
    <p:sldId id="317" r:id="rId5"/>
    <p:sldId id="313" r:id="rId6"/>
    <p:sldId id="308" r:id="rId7"/>
    <p:sldId id="315" r:id="rId8"/>
    <p:sldId id="314" r:id="rId9"/>
    <p:sldId id="320" r:id="rId10"/>
    <p:sldId id="321" r:id="rId11"/>
    <p:sldId id="322" r:id="rId12"/>
    <p:sldId id="316" r:id="rId13"/>
    <p:sldId id="302" r:id="rId1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B4EA"/>
    <a:srgbClr val="98DFBB"/>
    <a:srgbClr val="9AD3E9"/>
    <a:srgbClr val="F8B2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2004" y="900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4780-4742-4AF7-B9F6-29387D06C872}" type="datetimeFigureOut">
              <a:rPr lang="ko-KR" altLang="en-US" smtClean="0"/>
              <a:t>2019-06-18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E160-F603-41F3-A192-DC95957721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44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47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25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3997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374406"/>
            <a:ext cx="2700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374406"/>
            <a:ext cx="2736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089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19204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2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59" y="3443641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7" y="2192112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7" y="80509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3" y="1426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5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7" y="73615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4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101602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0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377122"/>
            <a:ext cx="3456384" cy="346524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382979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620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40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2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49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931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52" r:id="rId4"/>
    <p:sldLayoutId id="2147483661" r:id="rId5"/>
    <p:sldLayoutId id="2147483656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48" y="1333500"/>
            <a:ext cx="3120172" cy="299219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21840" y="1455626"/>
            <a:ext cx="4139952" cy="2088232"/>
          </a:xfrm>
        </p:spPr>
        <p:txBody>
          <a:bodyPr/>
          <a:lstStyle/>
          <a:p>
            <a:pPr lvl="0"/>
            <a:endParaRPr lang="id-ID" altLang="ko-KR" dirty="0" smtClean="0">
              <a:ea typeface="맑은 고딕" pitchFamily="50" charset="-127"/>
            </a:endParaRPr>
          </a:p>
          <a:p>
            <a:pPr lvl="0"/>
            <a:r>
              <a:rPr lang="id-ID" altLang="ko-KR" sz="2800" dirty="0" smtClean="0">
                <a:ea typeface="맑은 고딕" pitchFamily="50" charset="-127"/>
              </a:rPr>
              <a:t>HAKIKAT</a:t>
            </a:r>
          </a:p>
          <a:p>
            <a:pPr lvl="0"/>
            <a:r>
              <a:rPr lang="id-ID" altLang="ko-KR" sz="2800" dirty="0" smtClean="0">
                <a:ea typeface="맑은 고딕" pitchFamily="50" charset="-127"/>
              </a:rPr>
              <a:t>PENDIDIKAN </a:t>
            </a:r>
            <a:r>
              <a:rPr lang="id-ID" altLang="ko-KR" sz="2800" dirty="0" smtClean="0">
                <a:ea typeface="맑은 고딕" pitchFamily="50" charset="-127"/>
              </a:rPr>
              <a:t>KEWARGANEGARAAN</a:t>
            </a:r>
            <a:endParaRPr lang="en-US" altLang="ko-KR" sz="2800" dirty="0" smtClean="0">
              <a:ea typeface="맑은 고딕" pitchFamily="50" charset="-127"/>
            </a:endParaRPr>
          </a:p>
          <a:p>
            <a:pPr lvl="0"/>
            <a:endParaRPr lang="en-US" altLang="ko-KR" sz="2800" dirty="0">
              <a:ea typeface="맑은 고딕" pitchFamily="50" charset="-127"/>
            </a:endParaRPr>
          </a:p>
          <a:p>
            <a:pPr lvl="0"/>
            <a:endParaRPr lang="en-US" altLang="ko-KR" sz="2800" dirty="0" smtClean="0">
              <a:ea typeface="맑은 고딕" pitchFamily="50" charset="-127"/>
            </a:endParaRPr>
          </a:p>
          <a:p>
            <a:pPr lvl="0"/>
            <a:endParaRPr lang="en-US" altLang="ko-KR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5057143" y="1296519"/>
            <a:ext cx="129393" cy="1440160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AutoShape 2" descr="Image result for logo unsri 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AutoShape 4" descr="Image result for logo unsri 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0" y="-36981"/>
            <a:ext cx="1190625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41855" y="3789290"/>
            <a:ext cx="4680520" cy="1677097"/>
          </a:xfrm>
        </p:spPr>
        <p:txBody>
          <a:bodyPr/>
          <a:lstStyle/>
          <a:p>
            <a:pPr lvl="0"/>
            <a:endParaRPr lang="id-ID" altLang="ko-KR" sz="2400" dirty="0" smtClean="0">
              <a:ea typeface="맑은 고딕" pitchFamily="50" charset="-127"/>
            </a:endParaRPr>
          </a:p>
          <a:p>
            <a:pPr lvl="0"/>
            <a:r>
              <a:rPr lang="en-US" altLang="ko-KR" sz="2000" dirty="0" smtClean="0">
                <a:ea typeface="맑은 고딕" pitchFamily="50" charset="-127"/>
              </a:rPr>
              <a:t>PUSAT PENYELENGGARA - MPK</a:t>
            </a:r>
          </a:p>
          <a:p>
            <a:pPr lvl="0"/>
            <a:r>
              <a:rPr lang="en-US" altLang="ko-KR" sz="2000" dirty="0" smtClean="0">
                <a:ea typeface="맑은 고딕" pitchFamily="50" charset="-127"/>
              </a:rPr>
              <a:t>PENDIDIKAN KEWARGANEGARAAN</a:t>
            </a:r>
          </a:p>
          <a:p>
            <a:r>
              <a:rPr lang="en-US" altLang="ko-KR" sz="2000" dirty="0">
                <a:ea typeface="맑은 고딕" pitchFamily="50" charset="-127"/>
              </a:rPr>
              <a:t>UNIVERSITAS SRIWIJAYA</a:t>
            </a:r>
          </a:p>
          <a:p>
            <a:pPr lvl="0"/>
            <a:endParaRPr lang="en-US" altLang="ko-KR" sz="2400" dirty="0">
              <a:ea typeface="맑은 고딕" pitchFamily="50" charset="-127"/>
            </a:endParaRPr>
          </a:p>
          <a:p>
            <a:pPr lvl="0"/>
            <a:endParaRPr lang="en-US" altLang="ko-KR" sz="2400" dirty="0" smtClean="0">
              <a:ea typeface="맑은 고딕" pitchFamily="50" charset="-127"/>
            </a:endParaRPr>
          </a:p>
          <a:p>
            <a:pPr lvl="0"/>
            <a:endParaRPr lang="en-US" altLang="ko-KR" sz="240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31467" y="5274521"/>
            <a:ext cx="4680520" cy="174590"/>
          </a:xfrm>
        </p:spPr>
        <p:txBody>
          <a:bodyPr/>
          <a:lstStyle/>
          <a:p>
            <a:pPr lvl="0"/>
            <a:endParaRPr lang="id-ID" altLang="ko-KR" sz="2400" dirty="0" smtClean="0">
              <a:ea typeface="맑은 고딕" pitchFamily="50" charset="-127"/>
            </a:endParaRPr>
          </a:p>
          <a:p>
            <a:pPr lvl="0"/>
            <a:r>
              <a:rPr lang="en-US" altLang="ko-KR" sz="2000" dirty="0" smtClean="0">
                <a:ea typeface="맑은 고딕" pitchFamily="50" charset="-127"/>
              </a:rPr>
              <a:t>Dr. </a:t>
            </a:r>
            <a:r>
              <a:rPr lang="en-US" altLang="ko-KR" sz="2000" dirty="0" err="1" smtClean="0">
                <a:ea typeface="맑은 고딕" pitchFamily="50" charset="-127"/>
              </a:rPr>
              <a:t>Hudaidah</a:t>
            </a:r>
            <a:r>
              <a:rPr lang="en-US" altLang="ko-KR" sz="2000" dirty="0" smtClean="0">
                <a:ea typeface="맑은 고딕" pitchFamily="50" charset="-127"/>
              </a:rPr>
              <a:t>, </a:t>
            </a:r>
            <a:r>
              <a:rPr lang="en-US" altLang="ko-KR" sz="2000" dirty="0" err="1" smtClean="0">
                <a:ea typeface="맑은 고딕" pitchFamily="50" charset="-127"/>
              </a:rPr>
              <a:t>M.Pd</a:t>
            </a:r>
            <a:r>
              <a:rPr lang="en-US" altLang="ko-KR" sz="2000" dirty="0" smtClean="0">
                <a:ea typeface="맑은 고딕" pitchFamily="50" charset="-127"/>
              </a:rPr>
              <a:t>.</a:t>
            </a:r>
          </a:p>
          <a:p>
            <a:pPr lvl="0"/>
            <a:endParaRPr lang="en-US" altLang="ko-KR" sz="2400" dirty="0">
              <a:ea typeface="맑은 고딕" pitchFamily="50" charset="-127"/>
            </a:endParaRPr>
          </a:p>
          <a:p>
            <a:pPr lvl="0"/>
            <a:endParaRPr lang="en-US" altLang="ko-KR" sz="2400" dirty="0" smtClean="0">
              <a:ea typeface="맑은 고딕" pitchFamily="50" charset="-127"/>
            </a:endParaRPr>
          </a:p>
          <a:p>
            <a:pPr lvl="0"/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reveal/>
        <p:sndAc>
          <p:stSnd>
            <p:snd r:embed="rId3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b="1" dirty="0" smtClean="0"/>
              <a:t>WARGA NEGARA YANG DISIPLIN</a:t>
            </a:r>
            <a:endParaRPr lang="id-ID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37096" y="1275606"/>
            <a:ext cx="5999400" cy="2952328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800" dirty="0" err="1">
                <a:sym typeface="Wingdings" pitchFamily="2" charset="2"/>
              </a:rPr>
              <a:t>Warga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negara</a:t>
            </a:r>
            <a:r>
              <a:rPr lang="en-US" sz="1800" dirty="0">
                <a:sym typeface="Wingdings" pitchFamily="2" charset="2"/>
              </a:rPr>
              <a:t> yang </a:t>
            </a:r>
            <a:r>
              <a:rPr lang="en-US" sz="1800" dirty="0" err="1">
                <a:sym typeface="Wingdings" pitchFamily="2" charset="2"/>
              </a:rPr>
              <a:t>senantiasa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melibatkan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diri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atau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ikut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serta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dalam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berbagai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kegiatan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dalam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kehidupan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smtClean="0">
                <a:sym typeface="Wingdings" pitchFamily="2" charset="2"/>
              </a:rPr>
              <a:t>           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bermasyarakat</a:t>
            </a:r>
            <a:r>
              <a:rPr lang="en-US" sz="1800" dirty="0" smtClean="0">
                <a:sym typeface="Wingdings" pitchFamily="2" charset="2"/>
              </a:rPr>
              <a:t>,</a:t>
            </a:r>
            <a:r>
              <a:rPr lang="id-ID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berbangsa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dan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bernegara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pada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berbagai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aspek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kehidupan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nasional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seperti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aspek</a:t>
            </a:r>
            <a:r>
              <a:rPr lang="en-US" sz="1800" dirty="0" smtClean="0">
                <a:sym typeface="Wingdings" pitchFamily="2" charset="2"/>
              </a:rPr>
              <a:t>  </a:t>
            </a:r>
            <a:r>
              <a:rPr lang="en-US" sz="1800" dirty="0" err="1" smtClean="0">
                <a:sym typeface="Wingdings" pitchFamily="2" charset="2"/>
              </a:rPr>
              <a:t>politik</a:t>
            </a:r>
            <a:r>
              <a:rPr lang="en-US" sz="1800" dirty="0">
                <a:sym typeface="Wingdings" pitchFamily="2" charset="2"/>
              </a:rPr>
              <a:t>, </a:t>
            </a:r>
            <a:r>
              <a:rPr lang="en-US" sz="1800" dirty="0" err="1" smtClean="0">
                <a:sym typeface="Wingdings" pitchFamily="2" charset="2"/>
              </a:rPr>
              <a:t>aspek</a:t>
            </a:r>
            <a:r>
              <a:rPr lang="en-US" sz="1800" dirty="0" smtClean="0">
                <a:sym typeface="Wingdings" pitchFamily="2" charset="2"/>
              </a:rPr>
              <a:t>   </a:t>
            </a:r>
            <a:r>
              <a:rPr lang="en-US" sz="1800" dirty="0" err="1">
                <a:sym typeface="Wingdings" pitchFamily="2" charset="2"/>
              </a:rPr>
              <a:t>ekonomi</a:t>
            </a:r>
            <a:r>
              <a:rPr lang="en-US" sz="1800" dirty="0">
                <a:sym typeface="Wingdings" pitchFamily="2" charset="2"/>
              </a:rPr>
              <a:t>, </a:t>
            </a:r>
            <a:r>
              <a:rPr lang="en-US" sz="1800" dirty="0" err="1">
                <a:sym typeface="Wingdings" pitchFamily="2" charset="2"/>
              </a:rPr>
              <a:t>aspek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sosial</a:t>
            </a:r>
            <a:r>
              <a:rPr lang="id-ID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budaya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dan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lainnya</a:t>
            </a:r>
            <a:r>
              <a:rPr lang="en-US" sz="1800" dirty="0">
                <a:sym typeface="Wingdings" pitchFamily="2" charset="2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7" y="1649111"/>
            <a:ext cx="2894909" cy="2776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92"/>
            <a:ext cx="1190625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00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sz="2800" dirty="0" smtClean="0"/>
              <a:t>Terima Kasih</a:t>
            </a:r>
            <a:endParaRPr lang="id-ID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0536"/>
            <a:ext cx="7153722" cy="4665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76056" y="4083918"/>
            <a:ext cx="2736303" cy="432048"/>
          </a:xfrm>
        </p:spPr>
        <p:txBody>
          <a:bodyPr/>
          <a:lstStyle/>
          <a:p>
            <a:r>
              <a:rPr lang="id-ID" b="1" dirty="0" smtClean="0"/>
              <a:t>TERIMA KASIH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09970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839" y="2103607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3200" b="1" dirty="0" smtClean="0">
                <a:solidFill>
                  <a:schemeClr val="accent4"/>
                </a:solidFill>
                <a:latin typeface="+mj-lt"/>
                <a:cs typeface="Arial" pitchFamily="34" charset="0"/>
              </a:rPr>
              <a:t>Seperti Apa</a:t>
            </a:r>
            <a:r>
              <a:rPr lang="en-US" altLang="ko-KR" sz="32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b="1" dirty="0" smtClean="0">
                <a:solidFill>
                  <a:srgbClr val="F8B2A3"/>
                </a:solidFill>
                <a:latin typeface="+mj-lt"/>
                <a:cs typeface="Arial" pitchFamily="34" charset="0"/>
              </a:rPr>
              <a:t> </a:t>
            </a:r>
            <a:r>
              <a:rPr lang="id-ID" altLang="ko-KR" sz="32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Warga Negara</a:t>
            </a:r>
            <a:r>
              <a:rPr lang="en-US" altLang="ko-KR" sz="32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   </a:t>
            </a:r>
            <a:r>
              <a:rPr lang="id-ID" altLang="ko-KR" sz="3200" b="1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Yang Baik Itu</a:t>
            </a:r>
            <a:r>
              <a:rPr lang="id-ID" altLang="ko-KR" sz="3200" b="1" dirty="0" smtClean="0">
                <a:solidFill>
                  <a:schemeClr val="accent4"/>
                </a:solidFill>
                <a:cs typeface="Arial" pitchFamily="34" charset="0"/>
              </a:rPr>
              <a:t>?</a:t>
            </a:r>
            <a:r>
              <a:rPr lang="id-ID" altLang="ko-KR" sz="3200" b="1" dirty="0" smtClean="0">
                <a:solidFill>
                  <a:schemeClr val="accent1"/>
                </a:solidFill>
                <a:cs typeface="Arial" pitchFamily="34" charset="0"/>
              </a:rPr>
              <a:t>?</a:t>
            </a:r>
            <a:r>
              <a:rPr lang="id-ID" altLang="ko-KR" sz="3200" b="1" dirty="0" smtClean="0">
                <a:solidFill>
                  <a:schemeClr val="accent2"/>
                </a:solidFill>
                <a:cs typeface="Arial" pitchFamily="34" charset="0"/>
              </a:rPr>
              <a:t>?</a:t>
            </a:r>
            <a:endParaRPr lang="ko-KR" altLang="en-US" sz="32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839" y="1484924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PERMASALAHAN !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0" b="11390"/>
          <a:stretch>
            <a:fillRect/>
          </a:stretch>
        </p:blipFill>
        <p:spPr>
          <a:xfrm>
            <a:off x="4284663" y="-20638"/>
            <a:ext cx="4751387" cy="2447926"/>
          </a:xfrm>
        </p:spPr>
      </p:pic>
      <p:pic>
        <p:nvPicPr>
          <p:cNvPr id="19" name="Picture Placeholder 18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" b="6200"/>
          <a:stretch>
            <a:fillRect/>
          </a:stretch>
        </p:blipFill>
        <p:spPr>
          <a:xfrm>
            <a:off x="4284663" y="2427288"/>
            <a:ext cx="4751387" cy="2716212"/>
          </a:xfr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531" y="0"/>
            <a:ext cx="1331162" cy="1276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9"/>
            <a:ext cx="1190625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92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7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24978" y="339502"/>
            <a:ext cx="7739510" cy="504055"/>
          </a:xfrm>
        </p:spPr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H</a:t>
            </a:r>
            <a:r>
              <a:rPr lang="id-ID" sz="2400" dirty="0" smtClean="0"/>
              <a:t>AKEKATNYA</a:t>
            </a:r>
            <a:r>
              <a:rPr lang="en-US" sz="2400" dirty="0" smtClean="0"/>
              <a:t> </a:t>
            </a:r>
            <a:r>
              <a:rPr lang="id-ID" sz="2400" dirty="0" smtClean="0"/>
              <a:t>P</a:t>
            </a:r>
            <a:r>
              <a:rPr lang="en-US" sz="2400" dirty="0" smtClean="0"/>
              <a:t>ENDIDIKAN </a:t>
            </a:r>
            <a:r>
              <a:rPr lang="id-ID" sz="2400" dirty="0" smtClean="0"/>
              <a:t>K</a:t>
            </a:r>
            <a:r>
              <a:rPr lang="en-US" sz="2400" dirty="0" smtClean="0"/>
              <a:t>EWARGANEGARAAN </a:t>
            </a:r>
            <a:br>
              <a:rPr lang="en-US" sz="2400" dirty="0" smtClean="0"/>
            </a:br>
            <a:endParaRPr lang="id-ID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43608" y="1347614"/>
            <a:ext cx="5616624" cy="2304256"/>
          </a:xfrm>
        </p:spPr>
        <p:txBody>
          <a:bodyPr/>
          <a:lstStyle/>
          <a:p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Merupakan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Pendidikan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Yang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Diberikan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id-ID" sz="20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Dalam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Rangka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Membentuk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Karakter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id-ID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         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Warganegara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Yang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Baik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(</a:t>
            </a:r>
            <a:r>
              <a:rPr lang="en-US" sz="20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Good Citizenship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),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Berupa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id-ID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Karakter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Yang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Sesuai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Dengan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Nilai-nilai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Pancasila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Baik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Sebagai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Dasar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Negara </a:t>
            </a:r>
            <a:r>
              <a:rPr lang="id-ID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Maupun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Sebagai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Pandangan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Hidup</a:t>
            </a:r>
            <a:endParaRPr lang="en-US" sz="20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id-ID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346" y="1333500"/>
            <a:ext cx="2030921" cy="1947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" y="0"/>
            <a:ext cx="1190625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564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  <p:sndAc>
          <p:stSnd>
            <p:snd r:embed="rId2" name="type.wav"/>
          </p:stSnd>
        </p:sndAc>
      </p:transition>
    </mc:Choice>
    <mc:Fallback xmlns="">
      <p:transition spd="slow">
        <p:push dir="u"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1" y="2283718"/>
            <a:ext cx="2252936" cy="243017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87624" y="339502"/>
            <a:ext cx="7971184" cy="432048"/>
          </a:xfrm>
        </p:spPr>
        <p:txBody>
          <a:bodyPr/>
          <a:lstStyle/>
          <a:p>
            <a:r>
              <a:rPr lang="en-US" sz="2800" b="1" dirty="0" smtClean="0"/>
              <a:t>FUNGSI DAN TUJUAN </a:t>
            </a:r>
            <a:br>
              <a:rPr lang="en-US" sz="2800" b="1" dirty="0" smtClean="0"/>
            </a:br>
            <a:r>
              <a:rPr lang="en-US" sz="2800" b="1" dirty="0" smtClean="0"/>
              <a:t>PENDIDIKAN KEWARGANEGARAAN</a:t>
            </a:r>
            <a:endParaRPr lang="id-ID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83768" y="1615108"/>
            <a:ext cx="6691729" cy="3528392"/>
          </a:xfrm>
        </p:spPr>
        <p:txBody>
          <a:bodyPr/>
          <a:lstStyle/>
          <a:p>
            <a:pPr algn="just"/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kurikulum</a:t>
            </a:r>
            <a:r>
              <a:rPr lang="en-US" sz="2000" dirty="0" smtClean="0"/>
              <a:t> </a:t>
            </a:r>
            <a:r>
              <a:rPr lang="en-US" sz="2000" dirty="0" err="1" smtClean="0"/>
              <a:t>PKn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berfungsi</a:t>
            </a:r>
            <a:r>
              <a:rPr lang="en-US" sz="2000" dirty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wahana</a:t>
            </a:r>
            <a:r>
              <a:rPr lang="en-US" sz="2000" dirty="0" smtClean="0"/>
              <a:t>   </a:t>
            </a:r>
            <a:r>
              <a:rPr lang="en-US" sz="2000" dirty="0" err="1" smtClean="0"/>
              <a:t>psikologis-pedagogis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mengembangkan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 </a:t>
            </a:r>
            <a:r>
              <a:rPr lang="en-US" sz="2000" dirty="0" err="1" smtClean="0"/>
              <a:t>membentuk</a:t>
            </a:r>
            <a:r>
              <a:rPr lang="en-US" sz="2000" dirty="0" smtClean="0"/>
              <a:t> </a:t>
            </a:r>
            <a:r>
              <a:rPr lang="en-US" sz="2000" dirty="0" err="1" smtClean="0"/>
              <a:t>warga</a:t>
            </a:r>
            <a:r>
              <a:rPr lang="en-US" sz="2000" dirty="0" smtClean="0"/>
              <a:t> </a:t>
            </a:r>
            <a:r>
              <a:rPr lang="en-US" sz="2000" dirty="0" err="1" smtClean="0"/>
              <a:t>negara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diinginkan</a:t>
            </a:r>
            <a:r>
              <a:rPr lang="en-US" sz="2000" dirty="0" smtClean="0"/>
              <a:t>.                     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dasarnya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</a:t>
            </a:r>
            <a:r>
              <a:rPr lang="en-US" sz="2000" dirty="0" err="1" smtClean="0"/>
              <a:t>kewarganegaraan</a:t>
            </a:r>
            <a:r>
              <a:rPr lang="en-US" sz="2000" dirty="0" smtClean="0"/>
              <a:t>       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membentuk</a:t>
            </a:r>
            <a:r>
              <a:rPr lang="en-US" sz="2000" dirty="0" smtClean="0"/>
              <a:t> </a:t>
            </a:r>
            <a:r>
              <a:rPr lang="en-US" sz="2000" dirty="0" err="1" smtClean="0"/>
              <a:t>warganegara</a:t>
            </a:r>
            <a:r>
              <a:rPr lang="en-US" sz="2000" dirty="0" smtClean="0"/>
              <a:t> yang </a:t>
            </a:r>
            <a:r>
              <a:rPr lang="en-US" sz="2000" dirty="0" err="1" smtClean="0"/>
              <a:t>baik</a:t>
            </a:r>
            <a:r>
              <a:rPr lang="en-US" sz="2000" dirty="0" smtClean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Selain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    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</a:t>
            </a:r>
            <a:r>
              <a:rPr lang="en-US" sz="2000" dirty="0" err="1" smtClean="0"/>
              <a:t>kewarganegaraan</a:t>
            </a:r>
            <a:r>
              <a:rPr lang="id-ID" sz="2000" dirty="0" smtClean="0"/>
              <a:t> </a:t>
            </a:r>
            <a:r>
              <a:rPr lang="en-US" sz="2000" dirty="0" err="1" smtClean="0"/>
              <a:t>dapat</a:t>
            </a:r>
            <a:r>
              <a:rPr lang="id-ID" sz="2000" dirty="0" smtClean="0"/>
              <a:t> </a:t>
            </a:r>
            <a:r>
              <a:rPr lang="en-US" sz="2000" dirty="0" err="1" smtClean="0"/>
              <a:t>dilihat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    </a:t>
            </a:r>
            <a:r>
              <a:rPr lang="en-US" sz="2000" dirty="0" err="1" smtClean="0"/>
              <a:t>aspek</a:t>
            </a:r>
            <a:r>
              <a:rPr lang="en-US" sz="2000" dirty="0" smtClean="0"/>
              <a:t> </a:t>
            </a:r>
            <a:r>
              <a:rPr lang="en-US" sz="2000" dirty="0" err="1" smtClean="0"/>
              <a:t>kognitif</a:t>
            </a:r>
            <a:r>
              <a:rPr lang="en-US" sz="2000" dirty="0" smtClean="0"/>
              <a:t>, </a:t>
            </a:r>
            <a:r>
              <a:rPr lang="en-US" sz="2000" dirty="0" err="1" smtClean="0"/>
              <a:t>sikap</a:t>
            </a:r>
            <a:r>
              <a:rPr lang="en-US" sz="2000" dirty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psikomotor</a:t>
            </a:r>
            <a:r>
              <a:rPr lang="en-US" sz="2000" dirty="0" smtClean="0"/>
              <a:t> </a:t>
            </a:r>
            <a:endParaRPr lang="id-ID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1" y="0"/>
            <a:ext cx="1190625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526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33758" y="226848"/>
            <a:ext cx="7705677" cy="472694"/>
          </a:xfrm>
        </p:spPr>
        <p:txBody>
          <a:bodyPr/>
          <a:lstStyle/>
          <a:p>
            <a:r>
              <a:rPr lang="id-ID" altLang="ko-KR" sz="2800" b="1" dirty="0"/>
              <a:t>TUJUAN PENDIDIKAN KEWARGANEGARAAN</a:t>
            </a:r>
            <a:endParaRPr lang="ko-KR" altLang="en-US" sz="2800" b="1" dirty="0"/>
          </a:p>
        </p:txBody>
      </p:sp>
      <p:sp>
        <p:nvSpPr>
          <p:cNvPr id="4" name="Oval 3"/>
          <p:cNvSpPr/>
          <p:nvPr/>
        </p:nvSpPr>
        <p:spPr>
          <a:xfrm>
            <a:off x="888696" y="3893046"/>
            <a:ext cx="720080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545916" y="1606246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1996792" y="2702021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-1252315" y="1387922"/>
            <a:ext cx="3193504" cy="3224314"/>
            <a:chOff x="-1241419" y="1431052"/>
            <a:chExt cx="3193504" cy="3224314"/>
          </a:xfrm>
          <a:solidFill>
            <a:schemeClr val="accent2"/>
          </a:solidFill>
        </p:grpSpPr>
        <p:sp>
          <p:nvSpPr>
            <p:cNvPr id="8" name="Block Arc 7"/>
            <p:cNvSpPr/>
            <p:nvPr/>
          </p:nvSpPr>
          <p:spPr>
            <a:xfrm>
              <a:off x="-1241419" y="1431052"/>
              <a:ext cx="3193504" cy="3193504"/>
            </a:xfrm>
            <a:prstGeom prst="blockArc">
              <a:avLst>
                <a:gd name="adj1" fmla="val 16290582"/>
                <a:gd name="adj2" fmla="val 4576946"/>
                <a:gd name="adj3" fmla="val 9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15300000">
              <a:off x="595793" y="4484150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1657462" y="1203598"/>
            <a:ext cx="4048798" cy="4048798"/>
            <a:chOff x="-1620688" y="1203598"/>
            <a:chExt cx="4048798" cy="4048798"/>
          </a:xfrm>
          <a:solidFill>
            <a:schemeClr val="accent1"/>
          </a:solidFill>
        </p:grpSpPr>
        <p:sp>
          <p:nvSpPr>
            <p:cNvPr id="11" name="Block Arc 10"/>
            <p:cNvSpPr/>
            <p:nvPr/>
          </p:nvSpPr>
          <p:spPr>
            <a:xfrm>
              <a:off x="-1620688" y="1203598"/>
              <a:ext cx="4048798" cy="4048798"/>
            </a:xfrm>
            <a:prstGeom prst="blockArc">
              <a:avLst>
                <a:gd name="adj1" fmla="val 16233158"/>
                <a:gd name="adj2" fmla="val 1430557"/>
                <a:gd name="adj3" fmla="val 8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 rot="12374003">
              <a:off x="2112022" y="4027393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2106762" y="1377752"/>
            <a:ext cx="3540522" cy="3540522"/>
            <a:chOff x="-2052736" y="1377752"/>
            <a:chExt cx="3540522" cy="3540522"/>
          </a:xfrm>
          <a:solidFill>
            <a:schemeClr val="accent3"/>
          </a:solidFill>
        </p:grpSpPr>
        <p:sp>
          <p:nvSpPr>
            <p:cNvPr id="14" name="Block Arc 13"/>
            <p:cNvSpPr/>
            <p:nvPr/>
          </p:nvSpPr>
          <p:spPr>
            <a:xfrm>
              <a:off x="-2052736" y="1377752"/>
              <a:ext cx="3540522" cy="3540522"/>
            </a:xfrm>
            <a:prstGeom prst="blockArc">
              <a:avLst>
                <a:gd name="adj1" fmla="val 17694760"/>
                <a:gd name="adj2" fmla="val 849742"/>
                <a:gd name="adj3" fmla="val 1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12374003">
              <a:off x="1304369" y="3518776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90064" y="1516315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400" b="1" dirty="0" smtClean="0">
                <a:solidFill>
                  <a:schemeClr val="accent3"/>
                </a:solidFill>
                <a:cs typeface="Arial" pitchFamily="34" charset="0"/>
              </a:rPr>
              <a:t>ASPEK KOGNITIF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6928" y="2715027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400" b="1" dirty="0" smtClean="0">
                <a:solidFill>
                  <a:schemeClr val="accent2"/>
                </a:solidFill>
                <a:cs typeface="Arial" pitchFamily="34" charset="0"/>
              </a:rPr>
              <a:t>ASPEK AFEKTIF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22355" y="3926820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400" b="1" dirty="0" smtClean="0">
                <a:solidFill>
                  <a:schemeClr val="accent1"/>
                </a:solidFill>
                <a:cs typeface="Arial" pitchFamily="34" charset="0"/>
              </a:rPr>
              <a:t>ASPEK PSIKOMOTOR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58467" y="3999554"/>
            <a:ext cx="4619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itchFamily="2" charset="2"/>
              <a:buChar char="l"/>
            </a:pPr>
            <a:r>
              <a:rPr lang="en-US" altLang="en-US" sz="1200" dirty="0" err="1" smtClean="0"/>
              <a:t>Melatih</a:t>
            </a:r>
            <a:r>
              <a:rPr lang="en-US" altLang="en-US" sz="1200" dirty="0" smtClean="0"/>
              <a:t> </a:t>
            </a:r>
            <a:r>
              <a:rPr lang="en-US" altLang="en-US" sz="1200" dirty="0" err="1"/>
              <a:t>keterampilan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peserta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didik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untuk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dapat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menjadi</a:t>
            </a:r>
            <a:r>
              <a:rPr lang="en-US" altLang="en-US" sz="1200" dirty="0"/>
              <a:t> </a:t>
            </a:r>
            <a:r>
              <a:rPr lang="id-ID" altLang="en-US" sz="1200" dirty="0" smtClean="0"/>
              <a:t>          </a:t>
            </a:r>
            <a:r>
              <a:rPr lang="en-US" altLang="en-US" sz="1200" dirty="0" err="1" smtClean="0"/>
              <a:t>warganegara</a:t>
            </a:r>
            <a:r>
              <a:rPr lang="en-US" altLang="en-US" sz="1200" dirty="0" smtClean="0"/>
              <a:t> </a:t>
            </a:r>
            <a:r>
              <a:rPr lang="en-US" altLang="en-US" sz="1200" dirty="0"/>
              <a:t>yang </a:t>
            </a:r>
            <a:r>
              <a:rPr lang="en-US" altLang="en-US" sz="1200" dirty="0" err="1"/>
              <a:t>terampil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berdemokrasi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dengan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cara</a:t>
            </a:r>
            <a:r>
              <a:rPr lang="en-US" altLang="en-US" sz="1200" dirty="0"/>
              <a:t> </a:t>
            </a:r>
            <a:r>
              <a:rPr lang="id-ID" altLang="en-US" sz="1200" dirty="0" smtClean="0"/>
              <a:t>          </a:t>
            </a:r>
            <a:r>
              <a:rPr lang="en-US" altLang="en-US" sz="1200" dirty="0" err="1" smtClean="0"/>
              <a:t>membudayakan</a:t>
            </a:r>
            <a:r>
              <a:rPr lang="en-US" altLang="en-US" sz="1200" dirty="0" smtClean="0"/>
              <a:t> </a:t>
            </a:r>
            <a:r>
              <a:rPr lang="en-US" altLang="en-US" sz="1200" dirty="0" err="1"/>
              <a:t>sikap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prilaku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sesuai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dengan</a:t>
            </a:r>
            <a:r>
              <a:rPr lang="en-US" altLang="en-US" sz="1200" dirty="0"/>
              <a:t> </a:t>
            </a:r>
            <a:r>
              <a:rPr lang="en-US" altLang="en-US" sz="1200" dirty="0" err="1" smtClean="0"/>
              <a:t>nilai-nilai</a:t>
            </a:r>
            <a:r>
              <a:rPr lang="id-ID" altLang="en-US" sz="1200" dirty="0" smtClean="0"/>
              <a:t>       </a:t>
            </a:r>
            <a:r>
              <a:rPr lang="en-US" altLang="en-US" sz="1200" dirty="0" err="1" smtClean="0"/>
              <a:t>serta</a:t>
            </a:r>
            <a:r>
              <a:rPr lang="en-US" altLang="en-US" sz="1200" dirty="0" smtClean="0"/>
              <a:t> </a:t>
            </a:r>
            <a:r>
              <a:rPr lang="en-US" altLang="en-US" sz="1200" dirty="0" err="1"/>
              <a:t>norma</a:t>
            </a:r>
            <a:r>
              <a:rPr lang="en-US" altLang="en-US" sz="1200" dirty="0"/>
              <a:t> yang </a:t>
            </a:r>
            <a:r>
              <a:rPr lang="en-US" altLang="en-US" sz="1200" dirty="0" err="1"/>
              <a:t>berlaku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dalam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kehidupan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sehari-hari</a:t>
            </a:r>
            <a:endParaRPr lang="en-US" altLang="en-US" sz="1200" dirty="0"/>
          </a:p>
          <a:p>
            <a:pPr marL="171450" indent="-171450">
              <a:buFont typeface="Wingdings" pitchFamily="2" charset="2"/>
              <a:buChar char="l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51920" y="1511607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itchFamily="2" charset="2"/>
              <a:buChar char="l"/>
            </a:pPr>
            <a:r>
              <a:rPr lang="en-US" altLang="en-US" sz="1200" dirty="0" err="1" smtClean="0"/>
              <a:t>Menambah</a:t>
            </a:r>
            <a:r>
              <a:rPr lang="en-US" altLang="en-US" sz="1200" dirty="0" smtClean="0"/>
              <a:t> </a:t>
            </a:r>
            <a:r>
              <a:rPr lang="en-US" altLang="en-US" sz="1200" dirty="0" err="1"/>
              <a:t>pengetahuan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atau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wawasan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peserta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didik</a:t>
            </a:r>
            <a:r>
              <a:rPr lang="en-US" altLang="en-US" sz="1200" dirty="0"/>
              <a:t> </a:t>
            </a:r>
            <a:r>
              <a:rPr lang="id-ID" altLang="en-US" sz="1200" dirty="0" smtClean="0"/>
              <a:t> </a:t>
            </a:r>
            <a:r>
              <a:rPr lang="en-US" altLang="en-US" sz="1200" dirty="0" err="1" smtClean="0"/>
              <a:t>akan</a:t>
            </a:r>
            <a:r>
              <a:rPr lang="en-US" altLang="en-US" sz="1200" dirty="0" smtClean="0"/>
              <a:t> </a:t>
            </a:r>
            <a:r>
              <a:rPr lang="en-US" altLang="en-US" sz="1200" dirty="0" err="1"/>
              <a:t>segala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hal</a:t>
            </a:r>
            <a:r>
              <a:rPr lang="en-US" altLang="en-US" sz="1200" dirty="0"/>
              <a:t> yang </a:t>
            </a:r>
            <a:r>
              <a:rPr lang="en-US" altLang="en-US" sz="1200" dirty="0" err="1"/>
              <a:t>terkait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dengan</a:t>
            </a:r>
            <a:r>
              <a:rPr lang="en-US" altLang="en-US" sz="1200" dirty="0"/>
              <a:t> </a:t>
            </a:r>
            <a:r>
              <a:rPr lang="en-US" altLang="en-US" sz="1200" dirty="0" err="1" smtClean="0"/>
              <a:t>kehidupan</a:t>
            </a:r>
            <a:r>
              <a:rPr lang="id-ID" altLang="en-US" sz="1200" dirty="0" smtClean="0"/>
              <a:t>            </a:t>
            </a:r>
            <a:r>
              <a:rPr lang="en-US" altLang="en-US" sz="1200" dirty="0" err="1" smtClean="0"/>
              <a:t>bermasyarakat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berbangsa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bernegara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dengan</a:t>
            </a:r>
            <a:r>
              <a:rPr lang="en-US" altLang="en-US" sz="1200" dirty="0"/>
              <a:t> </a:t>
            </a:r>
            <a:r>
              <a:rPr lang="id-ID" altLang="en-US" sz="1200" dirty="0" smtClean="0"/>
              <a:t>      </a:t>
            </a:r>
            <a:r>
              <a:rPr lang="en-US" altLang="en-US" sz="1200" dirty="0" err="1" smtClean="0"/>
              <a:t>benar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melalu</a:t>
            </a:r>
            <a:r>
              <a:rPr lang="id-ID" altLang="en-US" sz="1200" dirty="0" smtClean="0"/>
              <a:t>I</a:t>
            </a:r>
            <a:r>
              <a:rPr lang="en-US" altLang="en-US" sz="1200" dirty="0" smtClean="0"/>
              <a:t> </a:t>
            </a:r>
            <a:r>
              <a:rPr lang="en-US" altLang="en-US" sz="1200" dirty="0" err="1"/>
              <a:t>berbagai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cara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metode</a:t>
            </a:r>
            <a:endParaRPr lang="en-US" altLang="en-US" sz="1200" dirty="0"/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43935" y="2715027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itchFamily="2" charset="2"/>
              <a:buChar char="l"/>
            </a:pPr>
            <a:r>
              <a:rPr lang="en-US" altLang="en-US" sz="1200" dirty="0" err="1" smtClean="0"/>
              <a:t>Membina</a:t>
            </a:r>
            <a:r>
              <a:rPr lang="en-US" altLang="en-US" sz="1200" dirty="0" smtClean="0"/>
              <a:t> </a:t>
            </a:r>
            <a:r>
              <a:rPr lang="en-US" altLang="en-US" sz="1200" dirty="0" err="1"/>
              <a:t>dan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membentuk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sikap</a:t>
            </a:r>
            <a:r>
              <a:rPr lang="en-US" altLang="en-US" sz="1200" dirty="0"/>
              <a:t> </a:t>
            </a:r>
            <a:r>
              <a:rPr lang="en-US" altLang="en-US" sz="1200" dirty="0" err="1"/>
              <a:t>warga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negara</a:t>
            </a:r>
            <a:r>
              <a:rPr lang="en-US" altLang="en-US" sz="1200" dirty="0"/>
              <a:t> yang </a:t>
            </a:r>
            <a:r>
              <a:rPr lang="en-US" altLang="en-US" sz="1200" dirty="0" err="1"/>
              <a:t>mau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menyakini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pengetahuan</a:t>
            </a:r>
            <a:r>
              <a:rPr lang="en-US" altLang="en-US" sz="1200" dirty="0"/>
              <a:t> yang </a:t>
            </a:r>
            <a:r>
              <a:rPr lang="en-US" altLang="en-US" sz="1200" dirty="0" err="1"/>
              <a:t>telah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diperoleh</a:t>
            </a:r>
            <a:r>
              <a:rPr lang="en-US" altLang="en-US" sz="1200" dirty="0"/>
              <a:t> </a:t>
            </a:r>
            <a:r>
              <a:rPr lang="id-ID" altLang="en-US" sz="1200" dirty="0" smtClean="0"/>
              <a:t>           </a:t>
            </a:r>
            <a:r>
              <a:rPr lang="en-US" altLang="en-US" sz="1200" dirty="0" err="1" smtClean="0"/>
              <a:t>kemudian</a:t>
            </a:r>
            <a:r>
              <a:rPr lang="en-US" altLang="en-US" sz="1200" dirty="0" smtClean="0"/>
              <a:t> </a:t>
            </a:r>
            <a:r>
              <a:rPr lang="en-US" altLang="en-US" sz="1200" dirty="0" err="1"/>
              <a:t>terinternalisasi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dalam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diri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atau</a:t>
            </a:r>
            <a:r>
              <a:rPr lang="en-US" altLang="en-US" sz="1200" dirty="0"/>
              <a:t> </a:t>
            </a:r>
            <a:r>
              <a:rPr lang="id-ID" altLang="en-US" sz="1200" dirty="0" smtClean="0"/>
              <a:t>                        </a:t>
            </a:r>
            <a:r>
              <a:rPr lang="en-US" altLang="en-US" sz="1200" dirty="0" err="1" smtClean="0"/>
              <a:t>mempribadi</a:t>
            </a:r>
            <a:r>
              <a:rPr lang="en-US" altLang="en-US" sz="1200" dirty="0" smtClean="0"/>
              <a:t> </a:t>
            </a:r>
            <a:r>
              <a:rPr lang="id-ID" altLang="en-US" sz="1200" dirty="0" smtClean="0"/>
              <a:t>      </a:t>
            </a:r>
            <a:r>
              <a:rPr lang="en-US" altLang="en-US" sz="1200" dirty="0" err="1" smtClean="0"/>
              <a:t>dalam</a:t>
            </a:r>
            <a:r>
              <a:rPr lang="en-US" altLang="en-US" sz="1200" dirty="0" smtClean="0"/>
              <a:t> </a:t>
            </a:r>
            <a:r>
              <a:rPr lang="en-US" altLang="en-US" sz="1200" dirty="0" err="1"/>
              <a:t>jiwa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peserta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didik</a:t>
            </a:r>
            <a:r>
              <a:rPr lang="en-US" altLang="en-US" sz="1200" dirty="0"/>
              <a:t> yang </a:t>
            </a:r>
            <a:r>
              <a:rPr lang="en-US" altLang="en-US" sz="1200" dirty="0" err="1" smtClean="0"/>
              <a:t>akan</a:t>
            </a:r>
            <a:r>
              <a:rPr lang="id-ID" altLang="en-US" sz="1200" dirty="0" smtClean="0"/>
              <a:t>       </a:t>
            </a:r>
            <a:r>
              <a:rPr lang="en-US" altLang="en-US" sz="1200" dirty="0" smtClean="0"/>
              <a:t> </a:t>
            </a:r>
            <a:r>
              <a:rPr lang="en-US" altLang="en-US" sz="1200" dirty="0" err="1"/>
              <a:t>menjadi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sikapnya</a:t>
            </a:r>
            <a:r>
              <a:rPr lang="en-US" altLang="en-US" sz="1200" dirty="0"/>
              <a:t> </a:t>
            </a:r>
            <a:r>
              <a:rPr lang="id-ID" altLang="en-US" sz="1200" dirty="0" smtClean="0"/>
              <a:t>     </a:t>
            </a:r>
            <a:r>
              <a:rPr lang="en-US" altLang="en-US" sz="1200" dirty="0" err="1" smtClean="0"/>
              <a:t>dalam</a:t>
            </a:r>
            <a:r>
              <a:rPr lang="en-US" altLang="en-US" sz="1200" dirty="0" smtClean="0"/>
              <a:t> </a:t>
            </a:r>
            <a:r>
              <a:rPr lang="en-US" altLang="en-US" sz="1200" dirty="0" err="1"/>
              <a:t>menanggapi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persoalan</a:t>
            </a:r>
            <a:r>
              <a:rPr lang="en-US" altLang="en-US" sz="1200" dirty="0"/>
              <a:t> yang </a:t>
            </a:r>
            <a:r>
              <a:rPr lang="en-US" altLang="en-US" sz="1200" dirty="0" err="1"/>
              <a:t>ada</a:t>
            </a:r>
            <a:endParaRPr lang="en-US" altLang="en-US" sz="1200" dirty="0"/>
          </a:p>
          <a:p>
            <a:pPr marL="171450" indent="-171450">
              <a:buFont typeface="Wingdings" pitchFamily="2" charset="2"/>
              <a:buChar char="l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8941" y="176623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13736" y="403454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21832" y="287116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7" y="12552"/>
            <a:ext cx="1190625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54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4564" y="123478"/>
            <a:ext cx="9144000" cy="576064"/>
          </a:xfrm>
        </p:spPr>
        <p:txBody>
          <a:bodyPr/>
          <a:lstStyle/>
          <a:p>
            <a:r>
              <a:rPr lang="id-ID" altLang="ko-KR" sz="2800" b="1" dirty="0" smtClean="0"/>
              <a:t>WARGA NEGARA YANG BAIK</a:t>
            </a:r>
            <a:endParaRPr lang="ko-KR" alt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id-ID" altLang="ko-KR" dirty="0" smtClean="0"/>
              <a:t>JAWABANNYA</a:t>
            </a:r>
            <a:endParaRPr lang="en-US" altLang="ko-KR" dirty="0"/>
          </a:p>
        </p:txBody>
      </p:sp>
      <p:grpSp>
        <p:nvGrpSpPr>
          <p:cNvPr id="4" name="Group 3"/>
          <p:cNvGrpSpPr/>
          <p:nvPr/>
        </p:nvGrpSpPr>
        <p:grpSpPr>
          <a:xfrm>
            <a:off x="3419872" y="1486561"/>
            <a:ext cx="1060704" cy="1429526"/>
            <a:chOff x="4041649" y="1707654"/>
            <a:chExt cx="1060704" cy="1429526"/>
          </a:xfrm>
        </p:grpSpPr>
        <p:sp>
          <p:nvSpPr>
            <p:cNvPr id="5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Hexagon 5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Hexagon 6"/>
          <p:cNvSpPr/>
          <p:nvPr/>
        </p:nvSpPr>
        <p:spPr>
          <a:xfrm>
            <a:off x="4000804" y="2499742"/>
            <a:ext cx="1098501" cy="955723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3600000">
            <a:off x="4379315" y="1384644"/>
            <a:ext cx="1060704" cy="1429526"/>
            <a:chOff x="4041649" y="1707654"/>
            <a:chExt cx="1060704" cy="1429526"/>
          </a:xfrm>
        </p:grpSpPr>
        <p:sp>
          <p:nvSpPr>
            <p:cNvPr id="9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Hexagon 9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0800000">
            <a:off x="4620373" y="2994924"/>
            <a:ext cx="1060704" cy="1429526"/>
            <a:chOff x="4041649" y="1707654"/>
            <a:chExt cx="1060704" cy="1429526"/>
          </a:xfrm>
        </p:grpSpPr>
        <p:sp>
          <p:nvSpPr>
            <p:cNvPr id="15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14480428">
            <a:off x="3651116" y="3135508"/>
            <a:ext cx="1060704" cy="1429526"/>
            <a:chOff x="4041649" y="1707654"/>
            <a:chExt cx="1060704" cy="1429526"/>
          </a:xfrm>
        </p:grpSpPr>
        <p:sp>
          <p:nvSpPr>
            <p:cNvPr id="18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845610" y="195574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99452" y="197996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44475" y="397790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6922" y="402434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34275" y="3711771"/>
            <a:ext cx="973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4953" y="3711771"/>
            <a:ext cx="973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2" y="1505175"/>
            <a:ext cx="235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Warga Negara Yang Cerdas dan Cermat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5537" y="3542478"/>
            <a:ext cx="26468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sz="1200" b="1" dirty="0" err="1"/>
              <a:t>Warga</a:t>
            </a:r>
            <a:r>
              <a:rPr lang="en-US" sz="1200" b="1" dirty="0"/>
              <a:t> </a:t>
            </a:r>
            <a:r>
              <a:rPr lang="id-ID" sz="1200" b="1" dirty="0" err="1" smtClean="0"/>
              <a:t>N</a:t>
            </a:r>
            <a:r>
              <a:rPr lang="en-US" sz="1200" b="1" dirty="0" err="1" smtClean="0"/>
              <a:t>egara</a:t>
            </a:r>
            <a:r>
              <a:rPr lang="en-US" sz="1200" b="1" dirty="0" smtClean="0"/>
              <a:t> </a:t>
            </a:r>
            <a:r>
              <a:rPr lang="en-US" sz="1200" b="1" dirty="0"/>
              <a:t>yang </a:t>
            </a:r>
            <a:r>
              <a:rPr lang="en-US" sz="1200" b="1" dirty="0" err="1"/>
              <a:t>mampu</a:t>
            </a:r>
            <a:r>
              <a:rPr lang="en-US" sz="1200" b="1" dirty="0"/>
              <a:t> </a:t>
            </a:r>
            <a:r>
              <a:rPr lang="id-ID" sz="1200" b="1" dirty="0" smtClean="0"/>
              <a:t>         </a:t>
            </a:r>
            <a:r>
              <a:rPr lang="en-US" sz="1200" b="1" dirty="0" err="1" smtClean="0"/>
              <a:t>berpartisipasi</a:t>
            </a:r>
            <a:r>
              <a:rPr lang="en-US" sz="1200" b="1" dirty="0" smtClean="0"/>
              <a:t> </a:t>
            </a:r>
            <a:r>
              <a:rPr lang="en-US" sz="1200" b="1" dirty="0" err="1"/>
              <a:t>dalam</a:t>
            </a:r>
            <a:r>
              <a:rPr lang="en-US" sz="1200" b="1" dirty="0"/>
              <a:t> </a:t>
            </a:r>
            <a:r>
              <a:rPr lang="en-US" sz="1200" b="1" dirty="0" err="1"/>
              <a:t>kehidupan</a:t>
            </a:r>
            <a:r>
              <a:rPr lang="en-US" sz="1200" b="1" dirty="0"/>
              <a:t> </a:t>
            </a:r>
            <a:r>
              <a:rPr lang="id-ID" sz="1200" b="1" dirty="0" smtClean="0"/>
              <a:t> </a:t>
            </a:r>
            <a:r>
              <a:rPr lang="en-US" sz="1200" b="1" dirty="0" err="1" smtClean="0"/>
              <a:t>ber</a:t>
            </a:r>
            <a:r>
              <a:rPr lang="id-ID" sz="1200" b="1" dirty="0" smtClean="0"/>
              <a:t>m</a:t>
            </a:r>
            <a:r>
              <a:rPr lang="en-US" sz="1200" b="1" dirty="0" err="1" smtClean="0"/>
              <a:t>asyarakat</a:t>
            </a:r>
            <a:r>
              <a:rPr lang="en-US" sz="1200" b="1" dirty="0" smtClean="0"/>
              <a:t>,</a:t>
            </a:r>
            <a:r>
              <a:rPr lang="id-ID" sz="1200" b="1" dirty="0" smtClean="0"/>
              <a:t> </a:t>
            </a:r>
            <a:r>
              <a:rPr lang="en-US" sz="1200" b="1" dirty="0" err="1" smtClean="0"/>
              <a:t>berbangsa</a:t>
            </a:r>
            <a:r>
              <a:rPr lang="en-US" sz="1200" b="1" dirty="0" smtClean="0"/>
              <a:t> </a:t>
            </a:r>
            <a:r>
              <a:rPr lang="en-US" sz="1200" b="1" dirty="0" err="1"/>
              <a:t>dan</a:t>
            </a:r>
            <a:r>
              <a:rPr lang="en-US" sz="1200" b="1" dirty="0"/>
              <a:t> </a:t>
            </a:r>
            <a:r>
              <a:rPr lang="id-ID" sz="1200" b="1" dirty="0" smtClean="0"/>
              <a:t>   </a:t>
            </a:r>
            <a:r>
              <a:rPr lang="en-US" sz="1200" b="1" dirty="0" err="1" smtClean="0"/>
              <a:t>bernegara</a:t>
            </a:r>
            <a:r>
              <a:rPr lang="en-US" sz="1200" b="1" dirty="0" smtClean="0"/>
              <a:t> </a:t>
            </a:r>
            <a:r>
              <a:rPr lang="en-US" sz="1200" b="1" dirty="0"/>
              <a:t>di Indonesia </a:t>
            </a:r>
            <a:r>
              <a:rPr lang="en-US" sz="1200" b="1" dirty="0" err="1"/>
              <a:t>serta</a:t>
            </a:r>
            <a:r>
              <a:rPr lang="en-US" sz="1200" b="1" dirty="0"/>
              <a:t> </a:t>
            </a:r>
            <a:r>
              <a:rPr lang="id-ID" sz="1200" b="1" dirty="0" smtClean="0"/>
              <a:t>      </a:t>
            </a:r>
            <a:r>
              <a:rPr lang="en-US" sz="1200" b="1" dirty="0" err="1" smtClean="0"/>
              <a:t>dalam</a:t>
            </a:r>
            <a:r>
              <a:rPr lang="en-US" sz="1200" b="1" dirty="0" smtClean="0"/>
              <a:t> </a:t>
            </a:r>
            <a:r>
              <a:rPr lang="en-US" sz="1200" b="1" dirty="0" err="1"/>
              <a:t>pergaulan</a:t>
            </a:r>
            <a:r>
              <a:rPr lang="en-US" sz="1200" b="1" dirty="0"/>
              <a:t> </a:t>
            </a:r>
            <a:r>
              <a:rPr lang="en-US" sz="1200" b="1" dirty="0" err="1"/>
              <a:t>Internasional</a:t>
            </a:r>
            <a:endParaRPr lang="en-US" sz="1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940152" y="1505175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Warga Negara </a:t>
            </a:r>
          </a:p>
          <a:p>
            <a:pPr>
              <a:lnSpc>
                <a:spcPct val="150000"/>
              </a:lnSpc>
            </a:pPr>
            <a:r>
              <a:rPr lang="id-ID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Yang Memiliki Komitmen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84168" y="3542478"/>
            <a:ext cx="1926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1200" b="1" dirty="0" err="1"/>
              <a:t>Warga</a:t>
            </a:r>
            <a:r>
              <a:rPr lang="en-US" sz="1200" b="1" dirty="0"/>
              <a:t> </a:t>
            </a:r>
            <a:r>
              <a:rPr lang="id-ID" sz="1200" b="1" dirty="0" err="1" smtClean="0"/>
              <a:t>N</a:t>
            </a:r>
            <a:r>
              <a:rPr lang="en-US" sz="1200" b="1" dirty="0" err="1" smtClean="0"/>
              <a:t>egara</a:t>
            </a:r>
            <a:r>
              <a:rPr lang="en-US" sz="1200" b="1" dirty="0" smtClean="0"/>
              <a:t> </a:t>
            </a:r>
            <a:r>
              <a:rPr lang="id-ID" sz="1200" b="1" dirty="0"/>
              <a:t>Y</a:t>
            </a:r>
            <a:r>
              <a:rPr lang="en-US" sz="1200" b="1" dirty="0" err="1" smtClean="0"/>
              <a:t>ang</a:t>
            </a:r>
            <a:r>
              <a:rPr lang="id-ID" sz="1200" b="1" dirty="0" smtClean="0"/>
              <a:t>     Baik dalam                    Bermasyarakat</a:t>
            </a:r>
            <a:endParaRPr lang="en-US" sz="1200" b="1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049" y="2655380"/>
            <a:ext cx="672009" cy="6444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9" y="0"/>
            <a:ext cx="1190625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880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altLang="ko-KR" sz="2800" b="1" dirty="0" smtClean="0"/>
              <a:t>LEBIH SPESIFIK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id-ID" altLang="ko-KR" dirty="0" smtClean="0"/>
              <a:t>Tentang Pendidikan Kewarganegaraan</a:t>
            </a:r>
            <a:endParaRPr lang="en-US" altLang="ko-KR" dirty="0"/>
          </a:p>
        </p:txBody>
      </p:sp>
      <p:grpSp>
        <p:nvGrpSpPr>
          <p:cNvPr id="6" name="Group 5"/>
          <p:cNvGrpSpPr/>
          <p:nvPr/>
        </p:nvGrpSpPr>
        <p:grpSpPr>
          <a:xfrm>
            <a:off x="899592" y="1521505"/>
            <a:ext cx="864096" cy="1188088"/>
            <a:chOff x="2391994" y="1635646"/>
            <a:chExt cx="805454" cy="1584088"/>
          </a:xfrm>
        </p:grpSpPr>
        <p:sp>
          <p:nvSpPr>
            <p:cNvPr id="4" name="Rectangle 3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35696" y="1518086"/>
            <a:ext cx="26642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>
                <a:sym typeface="Wingdings" pitchFamily="2" charset="2"/>
              </a:rPr>
              <a:t>Di</a:t>
            </a:r>
            <a:r>
              <a:rPr lang="id-ID" sz="1200" dirty="0" smtClean="0">
                <a:sym typeface="Wingdings" pitchFamily="2" charset="2"/>
              </a:rPr>
              <a:t> </a:t>
            </a:r>
            <a:r>
              <a:rPr lang="en-US" sz="1200" dirty="0" smtClean="0">
                <a:sym typeface="Wingdings" pitchFamily="2" charset="2"/>
              </a:rPr>
              <a:t>era </a:t>
            </a:r>
            <a:r>
              <a:rPr lang="en-US" sz="1200" dirty="0" err="1">
                <a:sym typeface="Wingdings" pitchFamily="2" charset="2"/>
              </a:rPr>
              <a:t>globalisasi</a:t>
            </a:r>
            <a:r>
              <a:rPr lang="en-US" sz="1200" dirty="0">
                <a:sym typeface="Wingdings" pitchFamily="2" charset="2"/>
              </a:rPr>
              <a:t> </a:t>
            </a:r>
            <a:r>
              <a:rPr lang="en-US" sz="1200" dirty="0" err="1">
                <a:sym typeface="Wingdings" pitchFamily="2" charset="2"/>
              </a:rPr>
              <a:t>diarahkan</a:t>
            </a:r>
            <a:r>
              <a:rPr lang="en-US" sz="1200" dirty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fungsi</a:t>
            </a:r>
            <a:r>
              <a:rPr lang="id-ID" sz="1200" dirty="0" smtClean="0">
                <a:sym typeface="Wingdings" pitchFamily="2" charset="2"/>
              </a:rPr>
              <a:t>  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>
                <a:sym typeface="Wingdings" pitchFamily="2" charset="2"/>
              </a:rPr>
              <a:t>dan</a:t>
            </a:r>
            <a:r>
              <a:rPr lang="en-US" sz="1200" dirty="0">
                <a:sym typeface="Wingdings" pitchFamily="2" charset="2"/>
              </a:rPr>
              <a:t> </a:t>
            </a:r>
            <a:r>
              <a:rPr lang="en-US" sz="1200" dirty="0" err="1">
                <a:sym typeface="Wingdings" pitchFamily="2" charset="2"/>
              </a:rPr>
              <a:t>tujuan</a:t>
            </a:r>
            <a:r>
              <a:rPr lang="en-US" sz="1200" dirty="0">
                <a:sym typeface="Wingdings" pitchFamily="2" charset="2"/>
              </a:rPr>
              <a:t> </a:t>
            </a:r>
            <a:r>
              <a:rPr lang="en-US" sz="1200" dirty="0" smtClean="0">
                <a:sym typeface="Wingdings" pitchFamily="2" charset="2"/>
              </a:rPr>
              <a:t>P</a:t>
            </a:r>
            <a:r>
              <a:rPr lang="id-ID" sz="1200" dirty="0" smtClean="0">
                <a:sym typeface="Wingdings" pitchFamily="2" charset="2"/>
              </a:rPr>
              <a:t>endidikan                      Kewarganegaraan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>
                <a:sym typeface="Wingdings" pitchFamily="2" charset="2"/>
              </a:rPr>
              <a:t>untuk</a:t>
            </a:r>
            <a:r>
              <a:rPr lang="en-US" sz="1200" dirty="0">
                <a:sym typeface="Wingdings" pitchFamily="2" charset="2"/>
              </a:rPr>
              <a:t> </a:t>
            </a:r>
            <a:r>
              <a:rPr lang="en-US" sz="1200" dirty="0" err="1">
                <a:sym typeface="Wingdings" pitchFamily="2" charset="2"/>
              </a:rPr>
              <a:t>membantu</a:t>
            </a:r>
            <a:r>
              <a:rPr lang="en-US" sz="1200" dirty="0">
                <a:sym typeface="Wingdings" pitchFamily="2" charset="2"/>
              </a:rPr>
              <a:t> </a:t>
            </a:r>
            <a:r>
              <a:rPr lang="id-ID" sz="1200" dirty="0" smtClean="0">
                <a:sym typeface="Wingdings" pitchFamily="2" charset="2"/>
              </a:rPr>
              <a:t>    </a:t>
            </a:r>
            <a:r>
              <a:rPr lang="en-US" sz="1200" dirty="0" err="1" smtClean="0">
                <a:sym typeface="Wingdings" pitchFamily="2" charset="2"/>
              </a:rPr>
              <a:t>peserta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>
                <a:sym typeface="Wingdings" pitchFamily="2" charset="2"/>
              </a:rPr>
              <a:t>didik</a:t>
            </a:r>
            <a:r>
              <a:rPr lang="en-US" sz="1200" dirty="0">
                <a:sym typeface="Wingdings" pitchFamily="2" charset="2"/>
              </a:rPr>
              <a:t> </a:t>
            </a:r>
            <a:r>
              <a:rPr lang="en-US" sz="1200" dirty="0" err="1">
                <a:sym typeface="Wingdings" pitchFamily="2" charset="2"/>
              </a:rPr>
              <a:t>memecahkan</a:t>
            </a:r>
            <a:r>
              <a:rPr lang="en-US" sz="1200" dirty="0">
                <a:sym typeface="Wingdings" pitchFamily="2" charset="2"/>
              </a:rPr>
              <a:t> </a:t>
            </a:r>
            <a:r>
              <a:rPr lang="id-ID" sz="1200" dirty="0" smtClean="0">
                <a:sym typeface="Wingdings" pitchFamily="2" charset="2"/>
              </a:rPr>
              <a:t>              </a:t>
            </a:r>
            <a:r>
              <a:rPr lang="en-US" sz="1200" dirty="0" err="1" smtClean="0">
                <a:sym typeface="Wingdings" pitchFamily="2" charset="2"/>
              </a:rPr>
              <a:t>persoalan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>
                <a:sym typeface="Wingdings" pitchFamily="2" charset="2"/>
              </a:rPr>
              <a:t>dan</a:t>
            </a:r>
            <a:r>
              <a:rPr lang="en-US" sz="1200" dirty="0">
                <a:sym typeface="Wingdings" pitchFamily="2" charset="2"/>
              </a:rPr>
              <a:t> </a:t>
            </a:r>
            <a:r>
              <a:rPr lang="en-US" sz="1200" dirty="0" err="1">
                <a:sym typeface="Wingdings" pitchFamily="2" charset="2"/>
              </a:rPr>
              <a:t>mampu</a:t>
            </a:r>
            <a:r>
              <a:rPr lang="en-US" sz="1200" dirty="0">
                <a:sym typeface="Wingdings" pitchFamily="2" charset="2"/>
              </a:rPr>
              <a:t> </a:t>
            </a:r>
            <a:r>
              <a:rPr lang="en-US" sz="1200" dirty="0" err="1">
                <a:sym typeface="Wingdings" pitchFamily="2" charset="2"/>
              </a:rPr>
              <a:t>mengambil</a:t>
            </a:r>
            <a:r>
              <a:rPr lang="en-US" sz="1200" dirty="0">
                <a:sym typeface="Wingdings" pitchFamily="2" charset="2"/>
              </a:rPr>
              <a:t> </a:t>
            </a:r>
            <a:r>
              <a:rPr lang="id-ID" sz="1200" dirty="0" smtClean="0">
                <a:sym typeface="Wingdings" pitchFamily="2" charset="2"/>
              </a:rPr>
              <a:t>  </a:t>
            </a:r>
            <a:r>
              <a:rPr lang="en-US" sz="1200" dirty="0" err="1" smtClean="0">
                <a:sym typeface="Wingdings" pitchFamily="2" charset="2"/>
              </a:rPr>
              <a:t>keputusan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>
                <a:sym typeface="Wingdings" pitchFamily="2" charset="2"/>
              </a:rPr>
              <a:t>sendiri</a:t>
            </a:r>
            <a:r>
              <a:rPr lang="en-US" sz="1200" dirty="0">
                <a:sym typeface="Wingdings" pitchFamily="2" charset="2"/>
              </a:rPr>
              <a:t> </a:t>
            </a:r>
            <a:r>
              <a:rPr lang="en-US" sz="1200" dirty="0" err="1">
                <a:sym typeface="Wingdings" pitchFamily="2" charset="2"/>
              </a:rPr>
              <a:t>dalam</a:t>
            </a:r>
            <a:r>
              <a:rPr lang="en-US" sz="1200" dirty="0">
                <a:sym typeface="Wingdings" pitchFamily="2" charset="2"/>
              </a:rPr>
              <a:t> </a:t>
            </a:r>
            <a:r>
              <a:rPr lang="en-US" sz="1200" dirty="0" err="1">
                <a:sym typeface="Wingdings" pitchFamily="2" charset="2"/>
              </a:rPr>
              <a:t>kehidupan</a:t>
            </a:r>
            <a:r>
              <a:rPr lang="en-US" sz="1200" dirty="0">
                <a:sym typeface="Wingdings" pitchFamily="2" charset="2"/>
              </a:rPr>
              <a:t> </a:t>
            </a:r>
            <a:r>
              <a:rPr lang="en-US" sz="1200" dirty="0" err="1">
                <a:sym typeface="Wingdings" pitchFamily="2" charset="2"/>
              </a:rPr>
              <a:t>pribadi</a:t>
            </a:r>
            <a:r>
              <a:rPr lang="en-US" sz="1200" dirty="0">
                <a:sym typeface="Wingdings" pitchFamily="2" charset="2"/>
              </a:rPr>
              <a:t>, </a:t>
            </a:r>
            <a:r>
              <a:rPr lang="en-US" sz="1200" dirty="0" err="1">
                <a:sym typeface="Wingdings" pitchFamily="2" charset="2"/>
              </a:rPr>
              <a:t>berma</a:t>
            </a:r>
            <a:r>
              <a:rPr lang="id-ID" sz="1200" dirty="0">
                <a:sym typeface="Wingdings" pitchFamily="2" charset="2"/>
              </a:rPr>
              <a:t>sya</a:t>
            </a:r>
            <a:r>
              <a:rPr lang="en-US" sz="1200" dirty="0" err="1">
                <a:sym typeface="Wingdings" pitchFamily="2" charset="2"/>
              </a:rPr>
              <a:t>rakat</a:t>
            </a:r>
            <a:r>
              <a:rPr lang="en-US" sz="1200" dirty="0">
                <a:sym typeface="Wingdings" pitchFamily="2" charset="2"/>
              </a:rPr>
              <a:t>, </a:t>
            </a:r>
            <a:r>
              <a:rPr lang="en-US" sz="1200" dirty="0" err="1">
                <a:sym typeface="Wingdings" pitchFamily="2" charset="2"/>
              </a:rPr>
              <a:t>berb</a:t>
            </a:r>
            <a:r>
              <a:rPr lang="id-ID" sz="1200" dirty="0">
                <a:sym typeface="Wingdings" pitchFamily="2" charset="2"/>
              </a:rPr>
              <a:t>a</a:t>
            </a:r>
            <a:r>
              <a:rPr lang="en-US" sz="1200" dirty="0" err="1">
                <a:sym typeface="Wingdings" pitchFamily="2" charset="2"/>
              </a:rPr>
              <a:t>ngsa</a:t>
            </a:r>
            <a:r>
              <a:rPr lang="en-US" sz="1200" dirty="0">
                <a:sym typeface="Wingdings" pitchFamily="2" charset="2"/>
              </a:rPr>
              <a:t> </a:t>
            </a:r>
            <a:r>
              <a:rPr lang="id-ID" sz="1200" dirty="0" smtClean="0">
                <a:sym typeface="Wingdings" pitchFamily="2" charset="2"/>
              </a:rPr>
              <a:t>  </a:t>
            </a:r>
            <a:r>
              <a:rPr lang="en-US" sz="1200" dirty="0" err="1" smtClean="0">
                <a:sym typeface="Wingdings" pitchFamily="2" charset="2"/>
              </a:rPr>
              <a:t>dan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>
                <a:sym typeface="Wingdings" pitchFamily="2" charset="2"/>
              </a:rPr>
              <a:t>bernegara</a:t>
            </a:r>
            <a:r>
              <a:rPr lang="en-US" sz="1200" dirty="0">
                <a:sym typeface="Wingdings" pitchFamily="2" charset="2"/>
              </a:rPr>
              <a:t>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7080" y="1564253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68951" y="1521472"/>
            <a:ext cx="864096" cy="1188088"/>
            <a:chOff x="2391994" y="1635646"/>
            <a:chExt cx="805454" cy="1584088"/>
          </a:xfrm>
          <a:solidFill>
            <a:srgbClr val="98DFBB"/>
          </a:solidFill>
        </p:grpSpPr>
        <p:sp>
          <p:nvSpPr>
            <p:cNvPr id="13" name="Rectangle 12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754438" y="1518086"/>
            <a:ext cx="26642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/>
              <a:t>P</a:t>
            </a:r>
            <a:r>
              <a:rPr lang="id-ID" sz="1200" dirty="0" smtClean="0"/>
              <a:t>endidikan Kewarganegaraan        </a:t>
            </a:r>
            <a:r>
              <a:rPr lang="en-US" sz="1200" dirty="0" smtClean="0"/>
              <a:t> </a:t>
            </a:r>
            <a:r>
              <a:rPr lang="en-US" sz="1200" dirty="0" err="1"/>
              <a:t>hendaknya</a:t>
            </a:r>
            <a:r>
              <a:rPr lang="en-US" sz="1200" dirty="0"/>
              <a:t> </a:t>
            </a:r>
            <a:r>
              <a:rPr lang="en-US" sz="1200" dirty="0" err="1"/>
              <a:t>mampu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id-ID" sz="1200" dirty="0" smtClean="0"/>
              <a:t>           </a:t>
            </a:r>
            <a:r>
              <a:rPr lang="en-US" sz="1200" dirty="0" err="1" smtClean="0"/>
              <a:t>wahana</a:t>
            </a:r>
            <a:r>
              <a:rPr lang="en-US" sz="1200" dirty="0" smtClean="0"/>
              <a:t> </a:t>
            </a:r>
            <a:r>
              <a:rPr lang="en-US" sz="1200" dirty="0"/>
              <a:t>yang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membentuk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mengembangkan</a:t>
            </a:r>
            <a:r>
              <a:rPr lang="en-US" sz="1200" dirty="0"/>
              <a:t> </a:t>
            </a:r>
            <a:r>
              <a:rPr lang="en-US" sz="1200" dirty="0" err="1"/>
              <a:t>peserta</a:t>
            </a:r>
            <a:r>
              <a:rPr lang="en-US" sz="1200" dirty="0"/>
              <a:t> </a:t>
            </a:r>
            <a:r>
              <a:rPr lang="en-US" sz="1200" dirty="0" err="1"/>
              <a:t>didik</a:t>
            </a:r>
            <a:r>
              <a:rPr lang="en-US" sz="1200" dirty="0"/>
              <a:t> </a:t>
            </a:r>
            <a:r>
              <a:rPr lang="id-ID" sz="1200" dirty="0" smtClean="0"/>
              <a:t>      </a:t>
            </a:r>
            <a:r>
              <a:rPr lang="en-US" sz="1200" dirty="0" err="1" smtClean="0"/>
              <a:t>menjadi</a:t>
            </a:r>
            <a:r>
              <a:rPr lang="en-US" sz="1200" dirty="0" smtClean="0"/>
              <a:t> </a:t>
            </a:r>
            <a:r>
              <a:rPr lang="en-US" sz="1200" dirty="0" err="1"/>
              <a:t>warga</a:t>
            </a:r>
            <a:r>
              <a:rPr lang="en-US" sz="1200" dirty="0"/>
              <a:t> </a:t>
            </a:r>
            <a:r>
              <a:rPr lang="en-US" sz="1200" dirty="0" err="1"/>
              <a:t>negara</a:t>
            </a:r>
            <a:r>
              <a:rPr lang="en-US" sz="1200" dirty="0"/>
              <a:t> yang </a:t>
            </a:r>
            <a:r>
              <a:rPr lang="en-US" sz="1200" dirty="0" err="1"/>
              <a:t>memiliki</a:t>
            </a:r>
            <a:r>
              <a:rPr lang="en-US" sz="1200" dirty="0"/>
              <a:t> </a:t>
            </a:r>
            <a:r>
              <a:rPr lang="en-US" sz="1200" dirty="0" err="1"/>
              <a:t>kecerdasan</a:t>
            </a:r>
            <a:r>
              <a:rPr lang="en-US" sz="1200" dirty="0"/>
              <a:t> </a:t>
            </a:r>
            <a:r>
              <a:rPr lang="en-US" sz="1200" dirty="0" err="1"/>
              <a:t>menyesuaikan</a:t>
            </a:r>
            <a:r>
              <a:rPr lang="en-US" sz="1200" dirty="0"/>
              <a:t> </a:t>
            </a:r>
            <a:r>
              <a:rPr lang="en-US" sz="1200" dirty="0" err="1"/>
              <a:t>diri</a:t>
            </a:r>
            <a:r>
              <a:rPr lang="en-US" sz="1200" dirty="0"/>
              <a:t> </a:t>
            </a:r>
            <a:r>
              <a:rPr lang="id-ID" sz="1200" dirty="0" smtClean="0"/>
              <a:t>       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</a:t>
            </a:r>
            <a:r>
              <a:rPr lang="en-US" sz="1200" dirty="0" err="1"/>
              <a:t>lingkungan</a:t>
            </a:r>
            <a:endParaRPr lang="en-US" sz="1200" dirty="0"/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46439" y="1564220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7080" y="3256430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46439" y="3256397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86" y="126838"/>
            <a:ext cx="1608114" cy="15421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9" y="32792"/>
            <a:ext cx="1190625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396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4564" y="123478"/>
            <a:ext cx="9144000" cy="576064"/>
          </a:xfrm>
        </p:spPr>
        <p:txBody>
          <a:bodyPr/>
          <a:lstStyle/>
          <a:p>
            <a:r>
              <a:rPr lang="id-ID" altLang="ko-KR" sz="2800" b="1" dirty="0" smtClean="0"/>
              <a:t>TIGA TUGAS POKOK</a:t>
            </a:r>
            <a:endParaRPr lang="ko-KR" alt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id-ID" altLang="ko-KR" dirty="0" smtClean="0"/>
              <a:t>PENDIDIKAN KEWARGANEGARAAN</a:t>
            </a:r>
            <a:endParaRPr lang="en-US" altLang="ko-KR" dirty="0"/>
          </a:p>
        </p:txBody>
      </p:sp>
      <p:grpSp>
        <p:nvGrpSpPr>
          <p:cNvPr id="4" name="Group 3"/>
          <p:cNvGrpSpPr/>
          <p:nvPr/>
        </p:nvGrpSpPr>
        <p:grpSpPr>
          <a:xfrm>
            <a:off x="3229757" y="2417777"/>
            <a:ext cx="2684487" cy="2314213"/>
            <a:chOff x="2925524" y="1738807"/>
            <a:chExt cx="3292952" cy="2838752"/>
          </a:xfrm>
        </p:grpSpPr>
        <p:sp>
          <p:nvSpPr>
            <p:cNvPr id="5" name="Isosceles Triangle 7"/>
            <p:cNvSpPr/>
            <p:nvPr/>
          </p:nvSpPr>
          <p:spPr>
            <a:xfrm>
              <a:off x="3753374" y="1738807"/>
              <a:ext cx="1637253" cy="1411425"/>
            </a:xfrm>
            <a:custGeom>
              <a:avLst/>
              <a:gdLst/>
              <a:ahLst/>
              <a:cxnLst/>
              <a:rect l="l" t="t" r="r" b="b"/>
              <a:pathLst>
                <a:path w="1637253" h="1411425">
                  <a:moveTo>
                    <a:pt x="818626" y="0"/>
                  </a:moveTo>
                  <a:lnTo>
                    <a:pt x="1637253" y="1411425"/>
                  </a:lnTo>
                  <a:lnTo>
                    <a:pt x="0" y="14114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Isosceles Triangle 1"/>
            <p:cNvSpPr/>
            <p:nvPr/>
          </p:nvSpPr>
          <p:spPr>
            <a:xfrm>
              <a:off x="4604253" y="3206774"/>
              <a:ext cx="1614223" cy="1370785"/>
            </a:xfrm>
            <a:custGeom>
              <a:avLst/>
              <a:gdLst/>
              <a:ahLst/>
              <a:cxnLst/>
              <a:rect l="l" t="t" r="r" b="b"/>
              <a:pathLst>
                <a:path w="1614223" h="1370785">
                  <a:moveTo>
                    <a:pt x="0" y="0"/>
                  </a:moveTo>
                  <a:lnTo>
                    <a:pt x="819168" y="0"/>
                  </a:lnTo>
                  <a:lnTo>
                    <a:pt x="1614223" y="1370785"/>
                  </a:lnTo>
                  <a:lnTo>
                    <a:pt x="0" y="137078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2925524" y="3206774"/>
              <a:ext cx="1598321" cy="1370785"/>
            </a:xfrm>
            <a:custGeom>
              <a:avLst/>
              <a:gdLst/>
              <a:ahLst/>
              <a:cxnLst/>
              <a:rect l="l" t="t" r="r" b="b"/>
              <a:pathLst>
                <a:path w="1598321" h="1370785">
                  <a:moveTo>
                    <a:pt x="795055" y="0"/>
                  </a:moveTo>
                  <a:lnTo>
                    <a:pt x="1598321" y="0"/>
                  </a:lnTo>
                  <a:lnTo>
                    <a:pt x="1598321" y="1370785"/>
                  </a:lnTo>
                  <a:lnTo>
                    <a:pt x="0" y="13707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03944" y="3614496"/>
            <a:ext cx="2592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 smtClean="0">
                <a:sym typeface="Wingdings" pitchFamily="2" charset="2"/>
              </a:rPr>
              <a:t>Membina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Warga</a:t>
            </a:r>
            <a:r>
              <a:rPr lang="en-US" sz="1200" dirty="0" smtClean="0">
                <a:sym typeface="Wingdings" pitchFamily="2" charset="2"/>
              </a:rPr>
              <a:t> Negara </a:t>
            </a:r>
            <a:r>
              <a:rPr lang="en-US" sz="1200" dirty="0" err="1" smtClean="0">
                <a:sym typeface="Wingdings" pitchFamily="2" charset="2"/>
              </a:rPr>
              <a:t>Menjadi</a:t>
            </a:r>
            <a:r>
              <a:rPr lang="id-ID" sz="1200" dirty="0" smtClean="0">
                <a:sym typeface="Wingdings" pitchFamily="2" charset="2"/>
              </a:rPr>
              <a:t>  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Warga</a:t>
            </a:r>
            <a:r>
              <a:rPr lang="en-US" sz="1200" dirty="0" smtClean="0">
                <a:sym typeface="Wingdings" pitchFamily="2" charset="2"/>
              </a:rPr>
              <a:t> Negara Yang </a:t>
            </a:r>
            <a:r>
              <a:rPr lang="en-US" sz="1200" dirty="0" err="1" smtClean="0">
                <a:sym typeface="Wingdings" pitchFamily="2" charset="2"/>
              </a:rPr>
              <a:t>Bertanggung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id-ID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Jawab</a:t>
            </a:r>
            <a:r>
              <a:rPr lang="en-US" sz="1200" dirty="0" smtClean="0">
                <a:sym typeface="Wingdings" pitchFamily="2" charset="2"/>
              </a:rPr>
              <a:t> (</a:t>
            </a:r>
            <a:r>
              <a:rPr lang="en-US" sz="1200" i="1" dirty="0" smtClean="0">
                <a:sym typeface="Wingdings" pitchFamily="2" charset="2"/>
              </a:rPr>
              <a:t>Civic Responsibility</a:t>
            </a:r>
            <a:r>
              <a:rPr lang="id-ID" sz="1200" dirty="0" smtClean="0">
                <a:sym typeface="Wingdings" pitchFamily="2" charset="2"/>
              </a:rPr>
              <a:t>)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3949" y="3614496"/>
            <a:ext cx="259228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 smtClean="0">
                <a:sym typeface="Wingdings" pitchFamily="2" charset="2"/>
              </a:rPr>
              <a:t>Mendorong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Warga</a:t>
            </a:r>
            <a:r>
              <a:rPr lang="en-US" sz="1200" dirty="0" smtClean="0">
                <a:sym typeface="Wingdings" pitchFamily="2" charset="2"/>
              </a:rPr>
              <a:t> Negara Mau </a:t>
            </a:r>
            <a:r>
              <a:rPr lang="id-ID" sz="1200" dirty="0" smtClean="0">
                <a:sym typeface="Wingdings" pitchFamily="2" charset="2"/>
              </a:rPr>
              <a:t>   </a:t>
            </a:r>
            <a:r>
              <a:rPr lang="en-US" sz="1200" dirty="0" smtClean="0">
                <a:sym typeface="Wingdings" pitchFamily="2" charset="2"/>
              </a:rPr>
              <a:t>Dan </a:t>
            </a:r>
            <a:r>
              <a:rPr lang="en-US" sz="1200" dirty="0" err="1" smtClean="0">
                <a:sym typeface="Wingdings" pitchFamily="2" charset="2"/>
              </a:rPr>
              <a:t>Mampu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Berpartisipasi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id-ID" sz="1200" dirty="0" smtClean="0">
                <a:sym typeface="Wingdings" pitchFamily="2" charset="2"/>
              </a:rPr>
              <a:t>             </a:t>
            </a:r>
            <a:r>
              <a:rPr lang="en-US" sz="1200" dirty="0" smtClean="0">
                <a:sym typeface="Wingdings" pitchFamily="2" charset="2"/>
              </a:rPr>
              <a:t>(</a:t>
            </a:r>
            <a:r>
              <a:rPr lang="en-US" sz="1200" i="1" dirty="0" smtClean="0">
                <a:sym typeface="Wingdings" pitchFamily="2" charset="2"/>
              </a:rPr>
              <a:t>Civic Participation</a:t>
            </a:r>
            <a:r>
              <a:rPr lang="en-US" sz="1200" dirty="0" smtClean="0">
                <a:sym typeface="Wingdings" pitchFamily="2" charset="2"/>
              </a:rPr>
              <a:t>) </a:t>
            </a:r>
            <a:r>
              <a:rPr lang="en-US" sz="1200" dirty="0" err="1" smtClean="0">
                <a:sym typeface="Wingdings" pitchFamily="2" charset="2"/>
              </a:rPr>
              <a:t>Dalam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id-ID" sz="1200" dirty="0" smtClean="0">
                <a:sym typeface="Wingdings" pitchFamily="2" charset="2"/>
              </a:rPr>
              <a:t>              </a:t>
            </a:r>
            <a:r>
              <a:rPr lang="en-US" sz="1200" dirty="0" err="1" smtClean="0">
                <a:sym typeface="Wingdings" pitchFamily="2" charset="2"/>
              </a:rPr>
              <a:t>Kehidupan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Bermasyarakat</a:t>
            </a:r>
            <a:r>
              <a:rPr lang="en-US" sz="1200" dirty="0" smtClean="0">
                <a:sym typeface="Wingdings" pitchFamily="2" charset="2"/>
              </a:rPr>
              <a:t> Dan </a:t>
            </a:r>
            <a:r>
              <a:rPr lang="id-ID" sz="1200" dirty="0" smtClean="0">
                <a:sym typeface="Wingdings" pitchFamily="2" charset="2"/>
              </a:rPr>
              <a:t>    </a:t>
            </a:r>
            <a:r>
              <a:rPr lang="en-US" sz="1200" dirty="0" err="1" smtClean="0">
                <a:sym typeface="Wingdings" pitchFamily="2" charset="2"/>
              </a:rPr>
              <a:t>Bernegara</a:t>
            </a:r>
            <a:endParaRPr lang="en-US" sz="1200" dirty="0" smtClean="0">
              <a:sym typeface="Wingdings" pitchFamily="2" charset="2"/>
            </a:endParaRP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5856" y="1493371"/>
            <a:ext cx="2592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 smtClean="0">
                <a:sym typeface="Wingdings" pitchFamily="2" charset="2"/>
              </a:rPr>
              <a:t>Mengembangkan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Warga</a:t>
            </a:r>
            <a:r>
              <a:rPr lang="en-US" sz="1200" dirty="0" smtClean="0">
                <a:sym typeface="Wingdings" pitchFamily="2" charset="2"/>
              </a:rPr>
              <a:t> Negara</a:t>
            </a:r>
            <a:r>
              <a:rPr lang="id-ID" sz="1200" dirty="0" smtClean="0">
                <a:sym typeface="Wingdings" pitchFamily="2" charset="2"/>
              </a:rPr>
              <a:t> 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Menjadi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Warga</a:t>
            </a:r>
            <a:r>
              <a:rPr lang="en-US" sz="1200" dirty="0" smtClean="0">
                <a:sym typeface="Wingdings" pitchFamily="2" charset="2"/>
              </a:rPr>
              <a:t> Yang </a:t>
            </a:r>
            <a:r>
              <a:rPr lang="en-US" sz="1200" dirty="0" err="1" smtClean="0">
                <a:sym typeface="Wingdings" pitchFamily="2" charset="2"/>
              </a:rPr>
              <a:t>Cerdas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id-ID" sz="1200" dirty="0" smtClean="0">
                <a:sym typeface="Wingdings" pitchFamily="2" charset="2"/>
              </a:rPr>
              <a:t>            </a:t>
            </a:r>
            <a:r>
              <a:rPr lang="en-US" sz="1200" dirty="0" smtClean="0">
                <a:sym typeface="Wingdings" pitchFamily="2" charset="2"/>
              </a:rPr>
              <a:t>(</a:t>
            </a:r>
            <a:r>
              <a:rPr lang="en-US" sz="1200" i="1" dirty="0" smtClean="0">
                <a:sym typeface="Wingdings" pitchFamily="2" charset="2"/>
              </a:rPr>
              <a:t>Civic Intelligence</a:t>
            </a:r>
            <a:r>
              <a:rPr lang="en-US" sz="1200" dirty="0" smtClean="0">
                <a:sym typeface="Wingdings" pitchFamily="2" charset="2"/>
              </a:rPr>
              <a:t>)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직사각형 39"/>
          <p:cNvSpPr/>
          <p:nvPr/>
        </p:nvSpPr>
        <p:spPr>
          <a:xfrm>
            <a:off x="4370409" y="2859782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3" name="직사각형 39"/>
          <p:cNvSpPr/>
          <p:nvPr/>
        </p:nvSpPr>
        <p:spPr>
          <a:xfrm>
            <a:off x="3881250" y="391163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39"/>
          <p:cNvSpPr/>
          <p:nvPr/>
        </p:nvSpPr>
        <p:spPr>
          <a:xfrm>
            <a:off x="4853085" y="391163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589" y="1298653"/>
            <a:ext cx="2090510" cy="20047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" y="4920"/>
            <a:ext cx="1190625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7071340"/>
      </p:ext>
    </p:extLst>
  </p:cSld>
  <p:clrMapOvr>
    <a:masterClrMapping/>
  </p:clrMapOvr>
  <p:transition spd="slow">
    <p:push dir="u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75556" y="2529325"/>
            <a:ext cx="7992888" cy="0"/>
          </a:xfrm>
          <a:prstGeom prst="line">
            <a:avLst/>
          </a:prstGeom>
          <a:ln w="25400">
            <a:solidFill>
              <a:schemeClr val="accent6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24978" y="187438"/>
            <a:ext cx="7914458" cy="512103"/>
          </a:xfrm>
        </p:spPr>
        <p:txBody>
          <a:bodyPr/>
          <a:lstStyle/>
          <a:p>
            <a:r>
              <a:rPr lang="id-ID" altLang="ko-KR" sz="2800" b="1" dirty="0" smtClean="0"/>
              <a:t>WARGA NEGARA </a:t>
            </a:r>
            <a:endParaRPr lang="en-US" altLang="ko-KR" sz="2800" b="1" dirty="0" smtClean="0"/>
          </a:p>
          <a:p>
            <a:r>
              <a:rPr lang="id-ID" altLang="ko-KR" sz="2800" b="1" dirty="0" smtClean="0"/>
              <a:t>YANG </a:t>
            </a:r>
            <a:r>
              <a:rPr lang="id-ID" altLang="ko-KR" sz="2800" b="1" dirty="0" smtClean="0"/>
              <a:t>BERTANGGUNG JAWAB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55902" y="2133281"/>
            <a:ext cx="792088" cy="792088"/>
            <a:chOff x="1835696" y="2517293"/>
            <a:chExt cx="792088" cy="792088"/>
          </a:xfrm>
        </p:grpSpPr>
        <p:sp>
          <p:nvSpPr>
            <p:cNvPr id="13" name="Diamond 12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Diamond 13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68070" y="2133281"/>
            <a:ext cx="792088" cy="792088"/>
            <a:chOff x="1835696" y="2517293"/>
            <a:chExt cx="792088" cy="792088"/>
          </a:xfrm>
        </p:grpSpPr>
        <p:sp>
          <p:nvSpPr>
            <p:cNvPr id="16" name="Diamond 15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7" name="Diamond 16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86285" y="2069183"/>
            <a:ext cx="898384" cy="898384"/>
            <a:chOff x="1835696" y="2517293"/>
            <a:chExt cx="792088" cy="792088"/>
          </a:xfrm>
        </p:grpSpPr>
        <p:sp>
          <p:nvSpPr>
            <p:cNvPr id="22" name="Diamond 21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Diamond 22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300823" y="3105066"/>
            <a:ext cx="1502246" cy="1086078"/>
            <a:chOff x="496119" y="2469560"/>
            <a:chExt cx="1752190" cy="1086078"/>
          </a:xfrm>
          <a:noFill/>
        </p:grpSpPr>
        <p:sp>
          <p:nvSpPr>
            <p:cNvPr id="38" name="TextBox 37"/>
            <p:cNvSpPr txBox="1"/>
            <p:nvPr/>
          </p:nvSpPr>
          <p:spPr>
            <a:xfrm>
              <a:off x="496119" y="2724641"/>
              <a:ext cx="1752190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1200" dirty="0" err="1" smtClean="0"/>
                <a:t>Warga</a:t>
              </a:r>
              <a:r>
                <a:rPr lang="en-US" altLang="en-US" sz="1200" dirty="0" smtClean="0"/>
                <a:t> Negara </a:t>
              </a:r>
              <a:r>
                <a:rPr lang="id-ID" altLang="en-US" sz="1200" dirty="0" smtClean="0"/>
                <a:t>      y</a:t>
              </a:r>
              <a:r>
                <a:rPr lang="en-US" altLang="en-US" sz="1200" dirty="0" err="1" smtClean="0"/>
                <a:t>ang</a:t>
              </a:r>
              <a:r>
                <a:rPr lang="en-US" altLang="en-US" sz="1200" dirty="0" smtClean="0"/>
                <a:t> </a:t>
              </a:r>
            </a:p>
            <a:p>
              <a:pPr algn="ctr"/>
              <a:r>
                <a:rPr lang="en-US" altLang="en-US" sz="1200" dirty="0" err="1" smtClean="0"/>
                <a:t>Bertanggung</a:t>
              </a:r>
              <a:r>
                <a:rPr lang="en-US" altLang="en-US" sz="1200" dirty="0" smtClean="0"/>
                <a:t> </a:t>
              </a:r>
              <a:r>
                <a:rPr lang="id-ID" altLang="en-US" sz="1200" dirty="0" err="1"/>
                <a:t>j</a:t>
              </a:r>
              <a:r>
                <a:rPr lang="en-US" altLang="en-US" sz="1200" dirty="0" err="1" smtClean="0"/>
                <a:t>awab</a:t>
              </a:r>
              <a:r>
                <a:rPr lang="en-US" altLang="en-US" sz="1200" dirty="0" smtClean="0"/>
                <a:t> </a:t>
              </a:r>
            </a:p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96119" y="2469560"/>
              <a:ext cx="1752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807745" y="3105066"/>
            <a:ext cx="1502246" cy="1086078"/>
            <a:chOff x="496119" y="2469560"/>
            <a:chExt cx="1752190" cy="1086078"/>
          </a:xfrm>
          <a:noFill/>
        </p:grpSpPr>
        <p:sp>
          <p:nvSpPr>
            <p:cNvPr id="41" name="TextBox 40"/>
            <p:cNvSpPr txBox="1"/>
            <p:nvPr/>
          </p:nvSpPr>
          <p:spPr>
            <a:xfrm>
              <a:off x="496119" y="2724641"/>
              <a:ext cx="1752190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1200" dirty="0" err="1" smtClean="0">
                  <a:sym typeface="Wingdings" pitchFamily="2" charset="2"/>
                </a:rPr>
                <a:t>Selalu</a:t>
              </a:r>
              <a:r>
                <a:rPr lang="en-US" altLang="en-US" sz="1200" dirty="0" smtClean="0">
                  <a:sym typeface="Wingdings" pitchFamily="2" charset="2"/>
                </a:rPr>
                <a:t> </a:t>
              </a:r>
              <a:r>
                <a:rPr lang="id-ID" altLang="en-US" sz="1200" dirty="0" smtClean="0">
                  <a:sym typeface="Wingdings" pitchFamily="2" charset="2"/>
                </a:rPr>
                <a:t>                  </a:t>
              </a:r>
              <a:r>
                <a:rPr lang="en-US" altLang="en-US" sz="1200" dirty="0" err="1" smtClean="0">
                  <a:sym typeface="Wingdings" pitchFamily="2" charset="2"/>
                </a:rPr>
                <a:t>Melaksanakan</a:t>
              </a:r>
              <a:r>
                <a:rPr lang="en-US" altLang="en-US" sz="1200" dirty="0" smtClean="0">
                  <a:sym typeface="Wingdings" pitchFamily="2" charset="2"/>
                </a:rPr>
                <a:t> </a:t>
              </a:r>
            </a:p>
            <a:p>
              <a:pPr algn="ctr"/>
              <a:r>
                <a:rPr lang="en-US" altLang="en-US" sz="1200" dirty="0" err="1" smtClean="0">
                  <a:sym typeface="Wingdings" pitchFamily="2" charset="2"/>
                </a:rPr>
                <a:t>Hak</a:t>
              </a:r>
              <a:r>
                <a:rPr lang="en-US" altLang="en-US" sz="1200" dirty="0" smtClean="0">
                  <a:sym typeface="Wingdings" pitchFamily="2" charset="2"/>
                </a:rPr>
                <a:t> </a:t>
              </a:r>
              <a:r>
                <a:rPr lang="id-ID" altLang="en-US" sz="1200" dirty="0" smtClean="0">
                  <a:sym typeface="Wingdings" pitchFamily="2" charset="2"/>
                </a:rPr>
                <a:t>d</a:t>
              </a:r>
              <a:r>
                <a:rPr lang="en-US" altLang="en-US" sz="1200" dirty="0" smtClean="0">
                  <a:sym typeface="Wingdings" pitchFamily="2" charset="2"/>
                </a:rPr>
                <a:t>an </a:t>
              </a:r>
              <a:r>
                <a:rPr lang="id-ID" altLang="en-US" sz="1200" dirty="0" smtClean="0">
                  <a:sym typeface="Wingdings" pitchFamily="2" charset="2"/>
                </a:rPr>
                <a:t>               </a:t>
              </a:r>
              <a:r>
                <a:rPr lang="en-US" altLang="en-US" sz="1200" dirty="0" err="1" smtClean="0">
                  <a:sym typeface="Wingdings" pitchFamily="2" charset="2"/>
                </a:rPr>
                <a:t>Kewajibannya</a:t>
              </a:r>
              <a:r>
                <a:rPr lang="en-US" altLang="en-US" sz="1200" dirty="0" smtClean="0">
                  <a:sym typeface="Wingdings" pitchFamily="2" charset="2"/>
                </a:rPr>
                <a:t> </a:t>
              </a:r>
              <a:endParaRPr lang="en-US" altLang="en-US" sz="1200" dirty="0">
                <a:sym typeface="Wingdings" pitchFamily="2" charset="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6119" y="2469560"/>
              <a:ext cx="1752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14666" y="3105066"/>
            <a:ext cx="1777613" cy="1270744"/>
            <a:chOff x="496119" y="2469560"/>
            <a:chExt cx="1752190" cy="1270744"/>
          </a:xfrm>
          <a:noFill/>
        </p:grpSpPr>
        <p:sp>
          <p:nvSpPr>
            <p:cNvPr id="44" name="TextBox 43"/>
            <p:cNvSpPr txBox="1"/>
            <p:nvPr/>
          </p:nvSpPr>
          <p:spPr>
            <a:xfrm>
              <a:off x="496119" y="2724641"/>
              <a:ext cx="1752190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1200" dirty="0" err="1" smtClean="0">
                  <a:sym typeface="Wingdings" pitchFamily="2" charset="2"/>
                </a:rPr>
                <a:t>Sesuai</a:t>
              </a:r>
              <a:r>
                <a:rPr lang="en-US" altLang="en-US" sz="1200" dirty="0" smtClean="0">
                  <a:sym typeface="Wingdings" pitchFamily="2" charset="2"/>
                </a:rPr>
                <a:t> </a:t>
              </a:r>
              <a:r>
                <a:rPr lang="id-ID" altLang="en-US" sz="1200" dirty="0">
                  <a:sym typeface="Wingdings" pitchFamily="2" charset="2"/>
                </a:rPr>
                <a:t>d</a:t>
              </a:r>
              <a:r>
                <a:rPr lang="en-US" altLang="en-US" sz="1200" dirty="0" err="1" smtClean="0">
                  <a:sym typeface="Wingdings" pitchFamily="2" charset="2"/>
                </a:rPr>
                <a:t>engan</a:t>
              </a:r>
              <a:r>
                <a:rPr lang="id-ID" altLang="en-US" sz="1200" dirty="0">
                  <a:sym typeface="Wingdings" pitchFamily="2" charset="2"/>
                </a:rPr>
                <a:t> </a:t>
              </a:r>
              <a:r>
                <a:rPr lang="id-ID" altLang="en-US" sz="1200" dirty="0" smtClean="0">
                  <a:sym typeface="Wingdings" pitchFamily="2" charset="2"/>
                </a:rPr>
                <a:t>           </a:t>
              </a:r>
              <a:r>
                <a:rPr lang="en-US" altLang="en-US" sz="1200" dirty="0" err="1" smtClean="0">
                  <a:sym typeface="Wingdings" pitchFamily="2" charset="2"/>
                </a:rPr>
                <a:t>Peraturan</a:t>
              </a:r>
              <a:r>
                <a:rPr lang="en-US" altLang="en-US" sz="1200" dirty="0" smtClean="0">
                  <a:sym typeface="Wingdings" pitchFamily="2" charset="2"/>
                </a:rPr>
                <a:t> </a:t>
              </a:r>
              <a:r>
                <a:rPr lang="id-ID" altLang="en-US" sz="1200" dirty="0" smtClean="0">
                  <a:sym typeface="Wingdings" pitchFamily="2" charset="2"/>
                </a:rPr>
                <a:t>                   </a:t>
              </a:r>
              <a:r>
                <a:rPr lang="en-US" altLang="en-US" sz="1200" dirty="0" err="1" smtClean="0">
                  <a:sym typeface="Wingdings" pitchFamily="2" charset="2"/>
                </a:rPr>
                <a:t>Perundang-undangan</a:t>
              </a:r>
              <a:r>
                <a:rPr lang="id-ID" altLang="en-US" sz="1200" dirty="0">
                  <a:sym typeface="Wingdings" pitchFamily="2" charset="2"/>
                </a:rPr>
                <a:t> </a:t>
              </a:r>
              <a:r>
                <a:rPr lang="id-ID" altLang="en-US" sz="1200" dirty="0" smtClean="0">
                  <a:sym typeface="Wingdings" pitchFamily="2" charset="2"/>
                </a:rPr>
                <a:t>  y</a:t>
              </a:r>
              <a:r>
                <a:rPr lang="en-US" altLang="en-US" sz="1200" dirty="0" err="1" smtClean="0">
                  <a:sym typeface="Wingdings" pitchFamily="2" charset="2"/>
                </a:rPr>
                <a:t>ang</a:t>
              </a:r>
              <a:r>
                <a:rPr lang="en-US" altLang="en-US" sz="1200" dirty="0" smtClean="0">
                  <a:sym typeface="Wingdings" pitchFamily="2" charset="2"/>
                </a:rPr>
                <a:t> </a:t>
              </a:r>
              <a:r>
                <a:rPr lang="en-US" altLang="en-US" sz="1200" dirty="0" err="1" smtClean="0">
                  <a:sym typeface="Wingdings" pitchFamily="2" charset="2"/>
                </a:rPr>
                <a:t>Berlaku</a:t>
              </a:r>
              <a:r>
                <a:rPr lang="en-US" altLang="en-US" sz="1200" dirty="0" smtClean="0">
                  <a:sym typeface="Wingdings" pitchFamily="2" charset="2"/>
                </a:rPr>
                <a:t> </a:t>
              </a:r>
              <a:r>
                <a:rPr lang="id-ID" altLang="en-US" sz="1200" dirty="0" smtClean="0">
                  <a:sym typeface="Wingdings" pitchFamily="2" charset="2"/>
                </a:rPr>
                <a:t>              </a:t>
              </a:r>
              <a:r>
                <a:rPr lang="en-US" altLang="en-US" sz="1200" dirty="0" err="1" smtClean="0">
                  <a:sym typeface="Wingdings" pitchFamily="2" charset="2"/>
                </a:rPr>
                <a:t>Seoptimal</a:t>
              </a:r>
              <a:r>
                <a:rPr lang="en-US" altLang="en-US" sz="1200" dirty="0" smtClean="0">
                  <a:sym typeface="Wingdings" pitchFamily="2" charset="2"/>
                </a:rPr>
                <a:t> </a:t>
              </a:r>
              <a:r>
                <a:rPr lang="en-US" altLang="en-US" sz="1200" dirty="0" err="1" smtClean="0">
                  <a:sym typeface="Wingdings" pitchFamily="2" charset="2"/>
                </a:rPr>
                <a:t>Mungkin</a:t>
              </a:r>
              <a:endParaRPr lang="en-US" altLang="en-US" sz="1200" dirty="0">
                <a:sym typeface="Wingdings" pitchFamily="2" charset="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96119" y="2469560"/>
              <a:ext cx="1752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Right Arrow 4"/>
          <p:cNvSpPr/>
          <p:nvPr/>
        </p:nvSpPr>
        <p:spPr>
          <a:xfrm>
            <a:off x="4373978" y="2351081"/>
            <a:ext cx="396044" cy="359249"/>
          </a:xfrm>
          <a:prstGeom prst="rightArrow">
            <a:avLst/>
          </a:prstGeom>
          <a:solidFill>
            <a:srgbClr val="F8B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Right Arrow 51"/>
          <p:cNvSpPr/>
          <p:nvPr/>
        </p:nvSpPr>
        <p:spPr>
          <a:xfrm>
            <a:off x="2853924" y="2349700"/>
            <a:ext cx="396044" cy="359249"/>
          </a:xfrm>
          <a:prstGeom prst="rightArrow">
            <a:avLst/>
          </a:prstGeom>
          <a:solidFill>
            <a:srgbClr val="A4B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3" name="Right Arrow 52"/>
          <p:cNvSpPr/>
          <p:nvPr/>
        </p:nvSpPr>
        <p:spPr>
          <a:xfrm>
            <a:off x="5837455" y="2335478"/>
            <a:ext cx="396044" cy="359249"/>
          </a:xfrm>
          <a:prstGeom prst="rightArrow">
            <a:avLst/>
          </a:prstGeom>
          <a:solidFill>
            <a:srgbClr val="98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930" y="965740"/>
            <a:ext cx="1182140" cy="11336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3" y="32791"/>
            <a:ext cx="1190625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70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2223</TotalTime>
  <Words>446</Words>
  <Application>Microsoft Office PowerPoint</Application>
  <PresentationFormat>On-screen Show (16:9)</PresentationFormat>
  <Paragraphs>74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 Unicode MS</vt:lpstr>
      <vt:lpstr>맑은 고딕</vt:lpstr>
      <vt:lpstr>Arial</vt:lpstr>
      <vt:lpstr>Times New Roman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Lenovo</cp:lastModifiedBy>
  <cp:revision>96</cp:revision>
  <dcterms:created xsi:type="dcterms:W3CDTF">2016-12-05T23:26:54Z</dcterms:created>
  <dcterms:modified xsi:type="dcterms:W3CDTF">2019-06-18T03:09:23Z</dcterms:modified>
</cp:coreProperties>
</file>