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Playfair Display Heavy" charset="0"/>
      <p:regular r:id="rId13"/>
    </p:embeddedFont>
    <p:embeddedFont>
      <p:font typeface="Poppins Bold" charset="0"/>
      <p:regular r:id="rId14"/>
    </p:embeddedFont>
    <p:embeddedFont>
      <p:font typeface="Open Sans" charset="0"/>
      <p:regular r:id="rId15"/>
    </p:embeddedFont>
    <p:embeddedFont>
      <p:font typeface="Jua" charset="-127"/>
      <p:regular r:id="rId16"/>
    </p:embeddedFont>
    <p:embeddedFont>
      <p:font typeface="Poppins" charset="0"/>
      <p:regular r:id="rId17"/>
    </p:embeddedFont>
    <p:embeddedFont>
      <p:font typeface="Canva Sans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svg"/><Relationship Id="rId1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16.png"/><Relationship Id="rId17" Type="http://schemas.openxmlformats.org/officeDocument/2006/relationships/image" Target="../media/image32.sv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15.png"/><Relationship Id="rId19" Type="http://schemas.openxmlformats.org/officeDocument/2006/relationships/image" Target="../media/image34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51.svg"/><Relationship Id="rId3" Type="http://schemas.openxmlformats.org/officeDocument/2006/relationships/image" Target="../media/image36.svg"/><Relationship Id="rId21" Type="http://schemas.openxmlformats.org/officeDocument/2006/relationships/image" Target="../media/image30.png"/><Relationship Id="rId7" Type="http://schemas.openxmlformats.org/officeDocument/2006/relationships/image" Target="../media/image40.svg"/><Relationship Id="rId12" Type="http://schemas.openxmlformats.org/officeDocument/2006/relationships/image" Target="../media/image45.svg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38.sv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42.svg"/><Relationship Id="rId14" Type="http://schemas.openxmlformats.org/officeDocument/2006/relationships/image" Target="../media/image47.svg"/><Relationship Id="rId22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57.svg"/><Relationship Id="rId7" Type="http://schemas.openxmlformats.org/officeDocument/2006/relationships/image" Target="../media/image38.svg"/><Relationship Id="rId12" Type="http://schemas.openxmlformats.org/officeDocument/2006/relationships/image" Target="../media/image6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36.svg"/><Relationship Id="rId10" Type="http://schemas.openxmlformats.org/officeDocument/2006/relationships/image" Target="../media/image59.svg"/><Relationship Id="rId4" Type="http://schemas.openxmlformats.org/officeDocument/2006/relationships/image" Target="../media/image20.png"/><Relationship Id="rId9" Type="http://schemas.openxmlformats.org/officeDocument/2006/relationships/image" Target="../media/image32.png"/><Relationship Id="rId14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7.png"/><Relationship Id="rId18" Type="http://schemas.openxmlformats.org/officeDocument/2006/relationships/image" Target="../media/image73.svg"/><Relationship Id="rId3" Type="http://schemas.openxmlformats.org/officeDocument/2006/relationships/image" Target="../media/image40.svg"/><Relationship Id="rId7" Type="http://schemas.openxmlformats.org/officeDocument/2006/relationships/image" Target="../media/image38.svg"/><Relationship Id="rId12" Type="http://schemas.openxmlformats.org/officeDocument/2006/relationships/image" Target="../media/image67.svg"/><Relationship Id="rId17" Type="http://schemas.openxmlformats.org/officeDocument/2006/relationships/image" Target="../media/image39.png"/><Relationship Id="rId2" Type="http://schemas.openxmlformats.org/officeDocument/2006/relationships/image" Target="../media/image22.png"/><Relationship Id="rId16" Type="http://schemas.openxmlformats.org/officeDocument/2006/relationships/image" Target="../media/image71.svg"/><Relationship Id="rId20" Type="http://schemas.openxmlformats.org/officeDocument/2006/relationships/image" Target="../media/image7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png"/><Relationship Id="rId5" Type="http://schemas.openxmlformats.org/officeDocument/2006/relationships/image" Target="../media/image36.svg"/><Relationship Id="rId15" Type="http://schemas.openxmlformats.org/officeDocument/2006/relationships/image" Target="../media/image38.png"/><Relationship Id="rId10" Type="http://schemas.openxmlformats.org/officeDocument/2006/relationships/image" Target="../media/image65.svg"/><Relationship Id="rId19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Relationship Id="rId14" Type="http://schemas.openxmlformats.org/officeDocument/2006/relationships/image" Target="../media/image6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3.svg"/><Relationship Id="rId18" Type="http://schemas.openxmlformats.org/officeDocument/2006/relationships/image" Target="../media/image47.png"/><Relationship Id="rId3" Type="http://schemas.openxmlformats.org/officeDocument/2006/relationships/image" Target="../media/image77.svg"/><Relationship Id="rId7" Type="http://schemas.openxmlformats.org/officeDocument/2006/relationships/image" Target="../media/image38.svg"/><Relationship Id="rId12" Type="http://schemas.openxmlformats.org/officeDocument/2006/relationships/image" Target="../media/image44.png"/><Relationship Id="rId17" Type="http://schemas.openxmlformats.org/officeDocument/2006/relationships/image" Target="../media/image87.svg"/><Relationship Id="rId2" Type="http://schemas.openxmlformats.org/officeDocument/2006/relationships/image" Target="../media/image4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81.svg"/><Relationship Id="rId5" Type="http://schemas.openxmlformats.org/officeDocument/2006/relationships/image" Target="../media/image36.svg"/><Relationship Id="rId15" Type="http://schemas.openxmlformats.org/officeDocument/2006/relationships/image" Target="../media/image85.svg"/><Relationship Id="rId10" Type="http://schemas.openxmlformats.org/officeDocument/2006/relationships/image" Target="../media/image43.png"/><Relationship Id="rId19" Type="http://schemas.openxmlformats.org/officeDocument/2006/relationships/image" Target="../media/image89.svg"/><Relationship Id="rId4" Type="http://schemas.openxmlformats.org/officeDocument/2006/relationships/image" Target="../media/image20.png"/><Relationship Id="rId9" Type="http://schemas.openxmlformats.org/officeDocument/2006/relationships/image" Target="../media/image79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6473" y="-449811"/>
            <a:ext cx="22373243" cy="11186622"/>
            <a:chOff x="0" y="0"/>
            <a:chExt cx="29830991" cy="149154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15496" cy="14915496"/>
            </a:xfrm>
            <a:custGeom>
              <a:avLst/>
              <a:gdLst/>
              <a:ahLst/>
              <a:cxnLst/>
              <a:rect l="l" t="t" r="r" b="b"/>
              <a:pathLst>
                <a:path w="14915496" h="14915496">
                  <a:moveTo>
                    <a:pt x="0" y="0"/>
                  </a:moveTo>
                  <a:lnTo>
                    <a:pt x="14915496" y="0"/>
                  </a:lnTo>
                  <a:lnTo>
                    <a:pt x="14915496" y="14915496"/>
                  </a:lnTo>
                  <a:lnTo>
                    <a:pt x="0" y="14915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4915496" y="0"/>
              <a:ext cx="14915496" cy="14915496"/>
            </a:xfrm>
            <a:custGeom>
              <a:avLst/>
              <a:gdLst/>
              <a:ahLst/>
              <a:cxnLst/>
              <a:rect l="l" t="t" r="r" b="b"/>
              <a:pathLst>
                <a:path w="14915496" h="14915496">
                  <a:moveTo>
                    <a:pt x="0" y="0"/>
                  </a:moveTo>
                  <a:lnTo>
                    <a:pt x="14915495" y="0"/>
                  </a:lnTo>
                  <a:lnTo>
                    <a:pt x="14915495" y="14915496"/>
                  </a:lnTo>
                  <a:lnTo>
                    <a:pt x="0" y="14915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-119688" y="7972080"/>
            <a:ext cx="18569287" cy="5075996"/>
            <a:chOff x="0" y="0"/>
            <a:chExt cx="4890676" cy="1336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90676" cy="1336888"/>
            </a:xfrm>
            <a:custGeom>
              <a:avLst/>
              <a:gdLst/>
              <a:ahLst/>
              <a:cxnLst/>
              <a:rect l="l" t="t" r="r" b="b"/>
              <a:pathLst>
                <a:path w="4890676" h="1336888">
                  <a:moveTo>
                    <a:pt x="40441" y="0"/>
                  </a:moveTo>
                  <a:lnTo>
                    <a:pt x="4850235" y="0"/>
                  </a:lnTo>
                  <a:cubicBezTo>
                    <a:pt x="4860961" y="0"/>
                    <a:pt x="4871247" y="4261"/>
                    <a:pt x="4878831" y="11845"/>
                  </a:cubicBezTo>
                  <a:cubicBezTo>
                    <a:pt x="4886416" y="19429"/>
                    <a:pt x="4890676" y="29716"/>
                    <a:pt x="4890676" y="40441"/>
                  </a:cubicBezTo>
                  <a:lnTo>
                    <a:pt x="4890676" y="1296447"/>
                  </a:lnTo>
                  <a:cubicBezTo>
                    <a:pt x="4890676" y="1307172"/>
                    <a:pt x="4886416" y="1317459"/>
                    <a:pt x="4878831" y="1325043"/>
                  </a:cubicBezTo>
                  <a:cubicBezTo>
                    <a:pt x="4871247" y="1332627"/>
                    <a:pt x="4860961" y="1336888"/>
                    <a:pt x="4850235" y="1336888"/>
                  </a:cubicBezTo>
                  <a:lnTo>
                    <a:pt x="40441" y="1336888"/>
                  </a:lnTo>
                  <a:cubicBezTo>
                    <a:pt x="29716" y="1336888"/>
                    <a:pt x="19429" y="1332627"/>
                    <a:pt x="11845" y="1325043"/>
                  </a:cubicBezTo>
                  <a:cubicBezTo>
                    <a:pt x="4261" y="1317459"/>
                    <a:pt x="0" y="1307172"/>
                    <a:pt x="0" y="1296447"/>
                  </a:cubicBezTo>
                  <a:lnTo>
                    <a:pt x="0" y="40441"/>
                  </a:lnTo>
                  <a:cubicBezTo>
                    <a:pt x="0" y="29716"/>
                    <a:pt x="4261" y="19429"/>
                    <a:pt x="11845" y="11845"/>
                  </a:cubicBezTo>
                  <a:cubicBezTo>
                    <a:pt x="19429" y="4261"/>
                    <a:pt x="29716" y="0"/>
                    <a:pt x="40441" y="0"/>
                  </a:cubicBezTo>
                  <a:close/>
                </a:path>
              </a:pathLst>
            </a:custGeom>
            <a:solidFill>
              <a:srgbClr val="46464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90676" cy="1374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34906" y="8507020"/>
            <a:ext cx="853901" cy="816942"/>
            <a:chOff x="0" y="0"/>
            <a:chExt cx="1138535" cy="1089256"/>
          </a:xfrm>
        </p:grpSpPr>
        <p:grpSp>
          <p:nvGrpSpPr>
            <p:cNvPr id="9" name="Group 9"/>
            <p:cNvGrpSpPr/>
            <p:nvPr/>
          </p:nvGrpSpPr>
          <p:grpSpPr>
            <a:xfrm>
              <a:off x="727912" y="679314"/>
              <a:ext cx="410623" cy="409943"/>
              <a:chOff x="0" y="0"/>
              <a:chExt cx="186320" cy="1860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6320" cy="186012"/>
              </a:xfrm>
              <a:custGeom>
                <a:avLst/>
                <a:gdLst/>
                <a:ahLst/>
                <a:cxnLst/>
                <a:rect l="l" t="t" r="r" b="b"/>
                <a:pathLst>
                  <a:path w="186320" h="186012">
                    <a:moveTo>
                      <a:pt x="0" y="0"/>
                    </a:moveTo>
                    <a:lnTo>
                      <a:pt x="186320" y="0"/>
                    </a:lnTo>
                    <a:lnTo>
                      <a:pt x="186320" y="186012"/>
                    </a:lnTo>
                    <a:lnTo>
                      <a:pt x="0" y="186012"/>
                    </a:lnTo>
                    <a:close/>
                  </a:path>
                </a:pathLst>
              </a:custGeom>
              <a:solidFill>
                <a:srgbClr val="F6E7D8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86320" cy="22411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1121664" cy="1072414"/>
              <a:chOff x="0" y="0"/>
              <a:chExt cx="617845" cy="59071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17845" cy="590717"/>
              </a:xfrm>
              <a:custGeom>
                <a:avLst/>
                <a:gdLst/>
                <a:ahLst/>
                <a:cxnLst/>
                <a:rect l="l" t="t" r="r" b="b"/>
                <a:pathLst>
                  <a:path w="617845" h="590717">
                    <a:moveTo>
                      <a:pt x="277512" y="0"/>
                    </a:moveTo>
                    <a:lnTo>
                      <a:pt x="340334" y="0"/>
                    </a:lnTo>
                    <a:cubicBezTo>
                      <a:pt x="493599" y="0"/>
                      <a:pt x="617845" y="124246"/>
                      <a:pt x="617845" y="277512"/>
                    </a:cubicBezTo>
                    <a:lnTo>
                      <a:pt x="617845" y="313205"/>
                    </a:lnTo>
                    <a:cubicBezTo>
                      <a:pt x="617845" y="466471"/>
                      <a:pt x="493599" y="590717"/>
                      <a:pt x="340334" y="590717"/>
                    </a:cubicBezTo>
                    <a:lnTo>
                      <a:pt x="277512" y="590717"/>
                    </a:lnTo>
                    <a:cubicBezTo>
                      <a:pt x="203911" y="590717"/>
                      <a:pt x="133325" y="561479"/>
                      <a:pt x="81281" y="509435"/>
                    </a:cubicBezTo>
                    <a:cubicBezTo>
                      <a:pt x="29238" y="457392"/>
                      <a:pt x="0" y="386806"/>
                      <a:pt x="0" y="313205"/>
                    </a:cubicBezTo>
                    <a:lnTo>
                      <a:pt x="0" y="277512"/>
                    </a:lnTo>
                    <a:cubicBezTo>
                      <a:pt x="0" y="203911"/>
                      <a:pt x="29238" y="133325"/>
                      <a:pt x="81281" y="81281"/>
                    </a:cubicBezTo>
                    <a:cubicBezTo>
                      <a:pt x="133325" y="29238"/>
                      <a:pt x="203911" y="0"/>
                      <a:pt x="277512" y="0"/>
                    </a:cubicBezTo>
                    <a:close/>
                  </a:path>
                </a:pathLst>
              </a:custGeom>
              <a:solidFill>
                <a:srgbClr val="464646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617845" cy="6288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1904221" y="5300754"/>
            <a:ext cx="9238061" cy="1943769"/>
            <a:chOff x="0" y="0"/>
            <a:chExt cx="3484964" cy="73326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84964" cy="733267"/>
            </a:xfrm>
            <a:custGeom>
              <a:avLst/>
              <a:gdLst/>
              <a:ahLst/>
              <a:cxnLst/>
              <a:rect l="l" t="t" r="r" b="b"/>
              <a:pathLst>
                <a:path w="3484964" h="733267">
                  <a:moveTo>
                    <a:pt x="41902" y="0"/>
                  </a:moveTo>
                  <a:lnTo>
                    <a:pt x="3443062" y="0"/>
                  </a:lnTo>
                  <a:cubicBezTo>
                    <a:pt x="3466204" y="0"/>
                    <a:pt x="3484964" y="18760"/>
                    <a:pt x="3484964" y="41902"/>
                  </a:cubicBezTo>
                  <a:lnTo>
                    <a:pt x="3484964" y="691365"/>
                  </a:lnTo>
                  <a:cubicBezTo>
                    <a:pt x="3484964" y="702478"/>
                    <a:pt x="3480549" y="713136"/>
                    <a:pt x="3472691" y="720994"/>
                  </a:cubicBezTo>
                  <a:cubicBezTo>
                    <a:pt x="3464833" y="728852"/>
                    <a:pt x="3454175" y="733267"/>
                    <a:pt x="3443062" y="733267"/>
                  </a:cubicBezTo>
                  <a:lnTo>
                    <a:pt x="41902" y="733267"/>
                  </a:lnTo>
                  <a:cubicBezTo>
                    <a:pt x="18760" y="733267"/>
                    <a:pt x="0" y="714507"/>
                    <a:pt x="0" y="691365"/>
                  </a:cubicBezTo>
                  <a:lnTo>
                    <a:pt x="0" y="41902"/>
                  </a:lnTo>
                  <a:cubicBezTo>
                    <a:pt x="0" y="18760"/>
                    <a:pt x="18760" y="0"/>
                    <a:pt x="41902" y="0"/>
                  </a:cubicBezTo>
                  <a:close/>
                </a:path>
              </a:pathLst>
            </a:custGeom>
            <a:solidFill>
              <a:srgbClr val="F6DEA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3484964" cy="7904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spc="55">
                  <a:solidFill>
                    <a:srgbClr val="000000"/>
                  </a:solidFill>
                  <a:latin typeface="Open Sans"/>
                </a:rPr>
                <a:t>Pendidikan Bahasa danSastra Indonesia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spc="55">
                  <a:solidFill>
                    <a:srgbClr val="000000"/>
                  </a:solidFill>
                  <a:latin typeface="Open Sans"/>
                </a:rPr>
                <a:t>STKIP Singkawang</a:t>
              </a:r>
            </a:p>
            <a:p>
              <a:pPr algn="ctr">
                <a:lnSpc>
                  <a:spcPts val="3919"/>
                </a:lnSpc>
              </a:pPr>
              <a:r>
                <a:rPr lang="en-US" sz="2799" spc="55">
                  <a:solidFill>
                    <a:srgbClr val="000000"/>
                  </a:solidFill>
                  <a:latin typeface="Open Sans"/>
                </a:rPr>
                <a:t>2024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2799" spc="55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534780" y="5856230"/>
            <a:ext cx="6033964" cy="2390958"/>
          </a:xfrm>
          <a:custGeom>
            <a:avLst/>
            <a:gdLst/>
            <a:ahLst/>
            <a:cxnLst/>
            <a:rect l="l" t="t" r="r" b="b"/>
            <a:pathLst>
              <a:path w="6033964" h="2390958">
                <a:moveTo>
                  <a:pt x="0" y="0"/>
                </a:moveTo>
                <a:lnTo>
                  <a:pt x="6033964" y="0"/>
                </a:lnTo>
                <a:lnTo>
                  <a:pt x="6033964" y="2390958"/>
                </a:lnTo>
                <a:lnTo>
                  <a:pt x="0" y="239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422109" y="-3417665"/>
            <a:ext cx="10804570" cy="11664853"/>
          </a:xfrm>
          <a:custGeom>
            <a:avLst/>
            <a:gdLst/>
            <a:ahLst/>
            <a:cxnLst/>
            <a:rect l="l" t="t" r="r" b="b"/>
            <a:pathLst>
              <a:path w="10804570" h="11664853">
                <a:moveTo>
                  <a:pt x="0" y="0"/>
                </a:moveTo>
                <a:lnTo>
                  <a:pt x="10804570" y="0"/>
                </a:lnTo>
                <a:lnTo>
                  <a:pt x="10804570" y="11664853"/>
                </a:lnTo>
                <a:lnTo>
                  <a:pt x="0" y="11664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0" name="Group 20"/>
          <p:cNvGrpSpPr/>
          <p:nvPr/>
        </p:nvGrpSpPr>
        <p:grpSpPr>
          <a:xfrm rot="-10800000">
            <a:off x="7295181" y="6974553"/>
            <a:ext cx="307967" cy="307457"/>
            <a:chOff x="0" y="0"/>
            <a:chExt cx="186320" cy="18601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6320" cy="186012"/>
            </a:xfrm>
            <a:custGeom>
              <a:avLst/>
              <a:gdLst/>
              <a:ahLst/>
              <a:cxnLst/>
              <a:rect l="l" t="t" r="r" b="b"/>
              <a:pathLst>
                <a:path w="186320" h="186012">
                  <a:moveTo>
                    <a:pt x="0" y="0"/>
                  </a:moveTo>
                  <a:lnTo>
                    <a:pt x="186320" y="0"/>
                  </a:lnTo>
                  <a:lnTo>
                    <a:pt x="186320" y="186012"/>
                  </a:lnTo>
                  <a:lnTo>
                    <a:pt x="0" y="186012"/>
                  </a:lnTo>
                  <a:close/>
                </a:path>
              </a:pathLst>
            </a:custGeom>
            <a:solidFill>
              <a:srgbClr val="F1490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86320" cy="224112"/>
            </a:xfrm>
            <a:prstGeom prst="rect">
              <a:avLst/>
            </a:prstGeom>
          </p:spPr>
          <p:txBody>
            <a:bodyPr lIns="30637" tIns="30637" rIns="30637" bIns="30637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11921774" y="-122244"/>
            <a:ext cx="7184840" cy="7623173"/>
          </a:xfrm>
          <a:custGeom>
            <a:avLst/>
            <a:gdLst/>
            <a:ahLst/>
            <a:cxnLst/>
            <a:rect l="l" t="t" r="r" b="b"/>
            <a:pathLst>
              <a:path w="7184840" h="7623173">
                <a:moveTo>
                  <a:pt x="7184840" y="0"/>
                </a:moveTo>
                <a:lnTo>
                  <a:pt x="0" y="0"/>
                </a:lnTo>
                <a:lnTo>
                  <a:pt x="0" y="7623172"/>
                </a:lnTo>
                <a:lnTo>
                  <a:pt x="7184840" y="7623172"/>
                </a:lnTo>
                <a:lnTo>
                  <a:pt x="71848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Freeform 24"/>
          <p:cNvSpPr/>
          <p:nvPr/>
        </p:nvSpPr>
        <p:spPr>
          <a:xfrm>
            <a:off x="-757358" y="-855201"/>
            <a:ext cx="13292137" cy="2525506"/>
          </a:xfrm>
          <a:custGeom>
            <a:avLst/>
            <a:gdLst/>
            <a:ahLst/>
            <a:cxnLst/>
            <a:rect l="l" t="t" r="r" b="b"/>
            <a:pathLst>
              <a:path w="13292137" h="2525506">
                <a:moveTo>
                  <a:pt x="0" y="0"/>
                </a:moveTo>
                <a:lnTo>
                  <a:pt x="13292138" y="0"/>
                </a:lnTo>
                <a:lnTo>
                  <a:pt x="13292138" y="2525506"/>
                </a:lnTo>
                <a:lnTo>
                  <a:pt x="0" y="25255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418800" y="3483602"/>
            <a:ext cx="12432213" cy="288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14902"/>
                </a:solidFill>
                <a:latin typeface="Poppins Bold"/>
              </a:rPr>
              <a:t>Pengembangan Penyelenggaraan Pembelajaran Digital (P3D) 2024</a:t>
            </a:r>
          </a:p>
          <a:p>
            <a:pPr algn="ctr">
              <a:lnSpc>
                <a:spcPts val="4200"/>
              </a:lnSpc>
            </a:pPr>
            <a:endParaRPr lang="en-US" sz="3300">
              <a:solidFill>
                <a:srgbClr val="F14902"/>
              </a:solidFill>
              <a:latin typeface="Poppins Bold"/>
            </a:endParaRPr>
          </a:p>
          <a:p>
            <a:pPr algn="l">
              <a:lnSpc>
                <a:spcPts val="9647"/>
              </a:lnSpc>
            </a:pPr>
            <a:r>
              <a:rPr lang="en-US" sz="6890">
                <a:solidFill>
                  <a:srgbClr val="F14902"/>
                </a:solidFill>
                <a:latin typeface="Poppins"/>
              </a:rPr>
              <a:t>    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338502" y="8461572"/>
            <a:ext cx="2127093" cy="300264"/>
            <a:chOff x="0" y="0"/>
            <a:chExt cx="1018054" cy="1437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18054" cy="143710"/>
            </a:xfrm>
            <a:custGeom>
              <a:avLst/>
              <a:gdLst/>
              <a:ahLst/>
              <a:cxnLst/>
              <a:rect l="l" t="t" r="r" b="b"/>
              <a:pathLst>
                <a:path w="1018054" h="143710">
                  <a:moveTo>
                    <a:pt x="509027" y="0"/>
                  </a:moveTo>
                  <a:cubicBezTo>
                    <a:pt x="227899" y="0"/>
                    <a:pt x="0" y="32171"/>
                    <a:pt x="0" y="71855"/>
                  </a:cubicBezTo>
                  <a:cubicBezTo>
                    <a:pt x="0" y="111540"/>
                    <a:pt x="227899" y="143710"/>
                    <a:pt x="509027" y="143710"/>
                  </a:cubicBezTo>
                  <a:cubicBezTo>
                    <a:pt x="790155" y="143710"/>
                    <a:pt x="1018054" y="111540"/>
                    <a:pt x="1018054" y="71855"/>
                  </a:cubicBezTo>
                  <a:cubicBezTo>
                    <a:pt x="1018054" y="32171"/>
                    <a:pt x="790155" y="0"/>
                    <a:pt x="509027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95443" y="-24627"/>
              <a:ext cx="827169" cy="154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04330" y="9717908"/>
            <a:ext cx="3044699" cy="688886"/>
            <a:chOff x="0" y="0"/>
            <a:chExt cx="1018054" cy="23034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18054" cy="230342"/>
            </a:xfrm>
            <a:custGeom>
              <a:avLst/>
              <a:gdLst/>
              <a:ahLst/>
              <a:cxnLst/>
              <a:rect l="l" t="t" r="r" b="b"/>
              <a:pathLst>
                <a:path w="1018054" h="230342">
                  <a:moveTo>
                    <a:pt x="509027" y="0"/>
                  </a:moveTo>
                  <a:cubicBezTo>
                    <a:pt x="227899" y="0"/>
                    <a:pt x="0" y="51564"/>
                    <a:pt x="0" y="115171"/>
                  </a:cubicBezTo>
                  <a:cubicBezTo>
                    <a:pt x="0" y="178779"/>
                    <a:pt x="227899" y="230342"/>
                    <a:pt x="509027" y="230342"/>
                  </a:cubicBezTo>
                  <a:cubicBezTo>
                    <a:pt x="790155" y="230342"/>
                    <a:pt x="1018054" y="178779"/>
                    <a:pt x="1018054" y="115171"/>
                  </a:cubicBezTo>
                  <a:cubicBezTo>
                    <a:pt x="1018054" y="51564"/>
                    <a:pt x="790155" y="0"/>
                    <a:pt x="509027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95443" y="-16505"/>
              <a:ext cx="827169" cy="2252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12741956" y="2636235"/>
            <a:ext cx="4635515" cy="5335845"/>
          </a:xfrm>
          <a:custGeom>
            <a:avLst/>
            <a:gdLst/>
            <a:ahLst/>
            <a:cxnLst/>
            <a:rect l="l" t="t" r="r" b="b"/>
            <a:pathLst>
              <a:path w="4635515" h="5335845">
                <a:moveTo>
                  <a:pt x="4635515" y="0"/>
                </a:moveTo>
                <a:lnTo>
                  <a:pt x="0" y="0"/>
                </a:lnTo>
                <a:lnTo>
                  <a:pt x="0" y="5335845"/>
                </a:lnTo>
                <a:lnTo>
                  <a:pt x="4635515" y="5335845"/>
                </a:lnTo>
                <a:lnTo>
                  <a:pt x="463551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9221284" y="9002863"/>
            <a:ext cx="2639949" cy="372659"/>
            <a:chOff x="0" y="0"/>
            <a:chExt cx="1018054" cy="14371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018054" cy="143710"/>
            </a:xfrm>
            <a:custGeom>
              <a:avLst/>
              <a:gdLst/>
              <a:ahLst/>
              <a:cxnLst/>
              <a:rect l="l" t="t" r="r" b="b"/>
              <a:pathLst>
                <a:path w="1018054" h="143710">
                  <a:moveTo>
                    <a:pt x="509027" y="0"/>
                  </a:moveTo>
                  <a:cubicBezTo>
                    <a:pt x="227899" y="0"/>
                    <a:pt x="0" y="32171"/>
                    <a:pt x="0" y="71855"/>
                  </a:cubicBezTo>
                  <a:cubicBezTo>
                    <a:pt x="0" y="111540"/>
                    <a:pt x="227899" y="143710"/>
                    <a:pt x="509027" y="143710"/>
                  </a:cubicBezTo>
                  <a:cubicBezTo>
                    <a:pt x="790155" y="143710"/>
                    <a:pt x="1018054" y="111540"/>
                    <a:pt x="1018054" y="71855"/>
                  </a:cubicBezTo>
                  <a:cubicBezTo>
                    <a:pt x="1018054" y="32171"/>
                    <a:pt x="790155" y="0"/>
                    <a:pt x="509027" y="0"/>
                  </a:cubicBezTo>
                  <a:close/>
                </a:path>
              </a:pathLst>
            </a:custGeom>
            <a:solidFill>
              <a:srgbClr val="30303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95443" y="-24627"/>
              <a:ext cx="827169" cy="1548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564640" y="608399"/>
            <a:ext cx="1367965" cy="1287496"/>
          </a:xfrm>
          <a:custGeom>
            <a:avLst/>
            <a:gdLst/>
            <a:ahLst/>
            <a:cxnLst/>
            <a:rect l="l" t="t" r="r" b="b"/>
            <a:pathLst>
              <a:path w="1367965" h="1287496">
                <a:moveTo>
                  <a:pt x="0" y="0"/>
                </a:moveTo>
                <a:lnTo>
                  <a:pt x="1367965" y="0"/>
                </a:lnTo>
                <a:lnTo>
                  <a:pt x="1367965" y="1287496"/>
                </a:lnTo>
                <a:lnTo>
                  <a:pt x="0" y="128749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932605" y="648967"/>
            <a:ext cx="2144638" cy="1206359"/>
          </a:xfrm>
          <a:custGeom>
            <a:avLst/>
            <a:gdLst/>
            <a:ahLst/>
            <a:cxnLst/>
            <a:rect l="l" t="t" r="r" b="b"/>
            <a:pathLst>
              <a:path w="2144638" h="1206359">
                <a:moveTo>
                  <a:pt x="0" y="0"/>
                </a:moveTo>
                <a:lnTo>
                  <a:pt x="2144639" y="0"/>
                </a:lnTo>
                <a:lnTo>
                  <a:pt x="2144639" y="1206359"/>
                </a:lnTo>
                <a:lnTo>
                  <a:pt x="0" y="120635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2841" b="-12841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5108016" y="471451"/>
            <a:ext cx="1561391" cy="1561391"/>
          </a:xfrm>
          <a:custGeom>
            <a:avLst/>
            <a:gdLst/>
            <a:ahLst/>
            <a:cxnLst/>
            <a:rect l="l" t="t" r="r" b="b"/>
            <a:pathLst>
              <a:path w="1561391" h="1561391">
                <a:moveTo>
                  <a:pt x="0" y="0"/>
                </a:moveTo>
                <a:lnTo>
                  <a:pt x="1561390" y="0"/>
                </a:lnTo>
                <a:lnTo>
                  <a:pt x="1561390" y="1561391"/>
                </a:lnTo>
                <a:lnTo>
                  <a:pt x="0" y="15613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911277" y="648967"/>
            <a:ext cx="2178148" cy="1206359"/>
          </a:xfrm>
          <a:custGeom>
            <a:avLst/>
            <a:gdLst/>
            <a:ahLst/>
            <a:cxnLst/>
            <a:rect l="l" t="t" r="r" b="b"/>
            <a:pathLst>
              <a:path w="2178148" h="1206359">
                <a:moveTo>
                  <a:pt x="0" y="0"/>
                </a:moveTo>
                <a:lnTo>
                  <a:pt x="2178148" y="0"/>
                </a:lnTo>
                <a:lnTo>
                  <a:pt x="2178148" y="1206359"/>
                </a:lnTo>
                <a:lnTo>
                  <a:pt x="0" y="120635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612615" y="1923648"/>
            <a:ext cx="10113582" cy="123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7"/>
              </a:lnSpc>
            </a:pPr>
            <a:r>
              <a:rPr lang="en-US" sz="6890">
                <a:solidFill>
                  <a:srgbClr val="FFFFFF"/>
                </a:solidFill>
                <a:latin typeface="Poppins Bold"/>
              </a:rPr>
              <a:t>KAJIAN DRAMA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124813" y="-3040477"/>
            <a:ext cx="8038375" cy="162306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2029" r="-41424"/>
            </a:stretch>
          </a:blipFill>
        </p:spPr>
      </p:sp>
      <p:sp>
        <p:nvSpPr>
          <p:cNvPr id="3" name="Freeform 3"/>
          <p:cNvSpPr/>
          <p:nvPr/>
        </p:nvSpPr>
        <p:spPr>
          <a:xfrm rot="292895">
            <a:off x="1260902" y="909521"/>
            <a:ext cx="10865703" cy="8159155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512920" flipH="1">
            <a:off x="14913019" y="163436"/>
            <a:ext cx="4017647" cy="1870032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0"/>
                </a:moveTo>
                <a:lnTo>
                  <a:pt x="0" y="0"/>
                </a:lnTo>
                <a:lnTo>
                  <a:pt x="0" y="1870032"/>
                </a:lnTo>
                <a:lnTo>
                  <a:pt x="4017648" y="1870032"/>
                </a:lnTo>
                <a:lnTo>
                  <a:pt x="40176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51175">
            <a:off x="1387309" y="1436008"/>
            <a:ext cx="2990000" cy="1842588"/>
          </a:xfrm>
          <a:custGeom>
            <a:avLst/>
            <a:gdLst/>
            <a:ahLst/>
            <a:cxnLst/>
            <a:rect l="l" t="t" r="r" b="b"/>
            <a:pathLst>
              <a:path w="2990000" h="1842588">
                <a:moveTo>
                  <a:pt x="0" y="0"/>
                </a:moveTo>
                <a:lnTo>
                  <a:pt x="2990001" y="0"/>
                </a:lnTo>
                <a:lnTo>
                  <a:pt x="2990001" y="1842588"/>
                </a:lnTo>
                <a:lnTo>
                  <a:pt x="0" y="18425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17632">
            <a:off x="8673996" y="7078365"/>
            <a:ext cx="1973605" cy="1934133"/>
          </a:xfrm>
          <a:custGeom>
            <a:avLst/>
            <a:gdLst/>
            <a:ahLst/>
            <a:cxnLst/>
            <a:rect l="l" t="t" r="r" b="b"/>
            <a:pathLst>
              <a:path w="1973605" h="1934133">
                <a:moveTo>
                  <a:pt x="0" y="0"/>
                </a:moveTo>
                <a:lnTo>
                  <a:pt x="1973605" y="0"/>
                </a:lnTo>
                <a:lnTo>
                  <a:pt x="1973605" y="1934133"/>
                </a:lnTo>
                <a:lnTo>
                  <a:pt x="0" y="1934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48831" y="1863753"/>
            <a:ext cx="7410469" cy="8821986"/>
          </a:xfrm>
          <a:custGeom>
            <a:avLst/>
            <a:gdLst/>
            <a:ahLst/>
            <a:cxnLst/>
            <a:rect l="l" t="t" r="r" b="b"/>
            <a:pathLst>
              <a:path w="7410469" h="8821986">
                <a:moveTo>
                  <a:pt x="0" y="0"/>
                </a:moveTo>
                <a:lnTo>
                  <a:pt x="7410469" y="0"/>
                </a:lnTo>
                <a:lnTo>
                  <a:pt x="7410469" y="8821987"/>
                </a:lnTo>
                <a:lnTo>
                  <a:pt x="0" y="88219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68495" y="6434337"/>
            <a:ext cx="3229184" cy="2659673"/>
          </a:xfrm>
          <a:custGeom>
            <a:avLst/>
            <a:gdLst/>
            <a:ahLst/>
            <a:cxnLst/>
            <a:rect l="l" t="t" r="r" b="b"/>
            <a:pathLst>
              <a:path w="3229184" h="2659673">
                <a:moveTo>
                  <a:pt x="0" y="0"/>
                </a:moveTo>
                <a:lnTo>
                  <a:pt x="3229183" y="0"/>
                </a:lnTo>
                <a:lnTo>
                  <a:pt x="3229183" y="2659673"/>
                </a:lnTo>
                <a:lnTo>
                  <a:pt x="0" y="26596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1001810">
            <a:off x="9892981" y="1942749"/>
            <a:ext cx="1894235" cy="1894235"/>
          </a:xfrm>
          <a:custGeom>
            <a:avLst/>
            <a:gdLst/>
            <a:ahLst/>
            <a:cxnLst/>
            <a:rect l="l" t="t" r="r" b="b"/>
            <a:pathLst>
              <a:path w="1894235" h="1894235">
                <a:moveTo>
                  <a:pt x="0" y="0"/>
                </a:moveTo>
                <a:lnTo>
                  <a:pt x="1894234" y="0"/>
                </a:lnTo>
                <a:lnTo>
                  <a:pt x="1894234" y="1894234"/>
                </a:lnTo>
                <a:lnTo>
                  <a:pt x="0" y="18942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027716" y="-1734033"/>
            <a:ext cx="3181950" cy="3468065"/>
          </a:xfrm>
          <a:custGeom>
            <a:avLst/>
            <a:gdLst/>
            <a:ahLst/>
            <a:cxnLst/>
            <a:rect l="l" t="t" r="r" b="b"/>
            <a:pathLst>
              <a:path w="3181950" h="3468065">
                <a:moveTo>
                  <a:pt x="0" y="0"/>
                </a:moveTo>
                <a:lnTo>
                  <a:pt x="3181950" y="0"/>
                </a:lnTo>
                <a:lnTo>
                  <a:pt x="3181950" y="3468066"/>
                </a:lnTo>
                <a:lnTo>
                  <a:pt x="0" y="3468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07545" y="3781153"/>
            <a:ext cx="8732553" cy="210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0"/>
              </a:lnSpc>
            </a:pPr>
            <a:r>
              <a:rPr lang="en-US" sz="5450">
                <a:solidFill>
                  <a:srgbClr val="4F3B20"/>
                </a:solidFill>
                <a:latin typeface="Marykate"/>
              </a:rPr>
              <a:t>PERTEMUAN 15</a:t>
            </a:r>
          </a:p>
          <a:p>
            <a:pPr algn="ctr">
              <a:lnSpc>
                <a:spcPts val="5450"/>
              </a:lnSpc>
            </a:pPr>
            <a:r>
              <a:rPr lang="en-US" sz="5450">
                <a:solidFill>
                  <a:srgbClr val="4F3B20"/>
                </a:solidFill>
                <a:latin typeface="Marykate"/>
              </a:rPr>
              <a:t>REVIEW MATERI  DAN PENJELASAN TUGAS PROYEK</a:t>
            </a:r>
          </a:p>
        </p:txBody>
      </p:sp>
      <p:sp>
        <p:nvSpPr>
          <p:cNvPr id="12" name="Freeform 12"/>
          <p:cNvSpPr/>
          <p:nvPr/>
        </p:nvSpPr>
        <p:spPr>
          <a:xfrm rot="2512920" flipH="1" flipV="1">
            <a:off x="-1445565" y="8779411"/>
            <a:ext cx="4017647" cy="1870032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1870032"/>
                </a:moveTo>
                <a:lnTo>
                  <a:pt x="0" y="1870032"/>
                </a:lnTo>
                <a:lnTo>
                  <a:pt x="0" y="0"/>
                </a:lnTo>
                <a:lnTo>
                  <a:pt x="4017648" y="0"/>
                </a:lnTo>
                <a:lnTo>
                  <a:pt x="4017648" y="18700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8613" y="8248203"/>
            <a:ext cx="612537" cy="0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212957" y="5342917"/>
            <a:ext cx="3328305" cy="1321405"/>
            <a:chOff x="0" y="0"/>
            <a:chExt cx="5077848" cy="201601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933068" cy="1871230"/>
            </a:xfrm>
            <a:custGeom>
              <a:avLst/>
              <a:gdLst/>
              <a:ahLst/>
              <a:cxnLst/>
              <a:rect l="l" t="t" r="r" b="b"/>
              <a:pathLst>
                <a:path w="4933068" h="1871230">
                  <a:moveTo>
                    <a:pt x="0" y="0"/>
                  </a:moveTo>
                  <a:lnTo>
                    <a:pt x="4933068" y="0"/>
                  </a:lnTo>
                  <a:lnTo>
                    <a:pt x="4933068" y="1871230"/>
                  </a:lnTo>
                  <a:lnTo>
                    <a:pt x="0" y="1871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077848" cy="2016010"/>
            </a:xfrm>
            <a:custGeom>
              <a:avLst/>
              <a:gdLst/>
              <a:ahLst/>
              <a:cxnLst/>
              <a:rect l="l" t="t" r="r" b="b"/>
              <a:pathLst>
                <a:path w="5077848" h="2016010">
                  <a:moveTo>
                    <a:pt x="4933068" y="1871230"/>
                  </a:moveTo>
                  <a:lnTo>
                    <a:pt x="5077848" y="1871230"/>
                  </a:lnTo>
                  <a:lnTo>
                    <a:pt x="5077848" y="2016010"/>
                  </a:lnTo>
                  <a:lnTo>
                    <a:pt x="4933068" y="2016010"/>
                  </a:lnTo>
                  <a:lnTo>
                    <a:pt x="4933068" y="187123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71230"/>
                  </a:lnTo>
                  <a:lnTo>
                    <a:pt x="0" y="1871230"/>
                  </a:lnTo>
                  <a:lnTo>
                    <a:pt x="0" y="144780"/>
                  </a:lnTo>
                  <a:close/>
                  <a:moveTo>
                    <a:pt x="0" y="1871230"/>
                  </a:moveTo>
                  <a:lnTo>
                    <a:pt x="144780" y="1871230"/>
                  </a:lnTo>
                  <a:lnTo>
                    <a:pt x="144780" y="2016010"/>
                  </a:lnTo>
                  <a:lnTo>
                    <a:pt x="0" y="2016010"/>
                  </a:lnTo>
                  <a:lnTo>
                    <a:pt x="0" y="1871230"/>
                  </a:lnTo>
                  <a:close/>
                  <a:moveTo>
                    <a:pt x="4933068" y="144780"/>
                  </a:moveTo>
                  <a:lnTo>
                    <a:pt x="5077848" y="144780"/>
                  </a:lnTo>
                  <a:lnTo>
                    <a:pt x="5077848" y="1871230"/>
                  </a:lnTo>
                  <a:lnTo>
                    <a:pt x="4933068" y="1871230"/>
                  </a:lnTo>
                  <a:lnTo>
                    <a:pt x="4933068" y="144780"/>
                  </a:lnTo>
                  <a:close/>
                  <a:moveTo>
                    <a:pt x="144780" y="1871230"/>
                  </a:moveTo>
                  <a:lnTo>
                    <a:pt x="4933068" y="1871230"/>
                  </a:lnTo>
                  <a:lnTo>
                    <a:pt x="4933068" y="2016010"/>
                  </a:lnTo>
                  <a:lnTo>
                    <a:pt x="144780" y="2016010"/>
                  </a:lnTo>
                  <a:lnTo>
                    <a:pt x="144780" y="1871230"/>
                  </a:lnTo>
                  <a:close/>
                  <a:moveTo>
                    <a:pt x="4933068" y="0"/>
                  </a:moveTo>
                  <a:lnTo>
                    <a:pt x="5077848" y="0"/>
                  </a:lnTo>
                  <a:lnTo>
                    <a:pt x="5077848" y="144780"/>
                  </a:lnTo>
                  <a:lnTo>
                    <a:pt x="4933068" y="144780"/>
                  </a:lnTo>
                  <a:lnTo>
                    <a:pt x="49330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933068" y="0"/>
                  </a:lnTo>
                  <a:lnTo>
                    <a:pt x="49330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6B002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57594" y="2002322"/>
            <a:ext cx="3423885" cy="3340595"/>
            <a:chOff x="0" y="0"/>
            <a:chExt cx="4565181" cy="445412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565181" cy="4454126"/>
              <a:chOff x="0" y="0"/>
              <a:chExt cx="1913890" cy="186733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867332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67332">
                    <a:moveTo>
                      <a:pt x="0" y="0"/>
                    </a:moveTo>
                    <a:lnTo>
                      <a:pt x="0" y="1867332"/>
                    </a:lnTo>
                    <a:lnTo>
                      <a:pt x="1913890" y="1867332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06372"/>
                    </a:moveTo>
                    <a:lnTo>
                      <a:pt x="59690" y="1806372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06372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135850" y="114651"/>
              <a:ext cx="4293481" cy="4224823"/>
              <a:chOff x="0" y="0"/>
              <a:chExt cx="1913890" cy="188328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883284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83284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883284"/>
                    </a:lnTo>
                    <a:lnTo>
                      <a:pt x="0" y="1883284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</p:grpSp>
      <p:sp>
        <p:nvSpPr>
          <p:cNvPr id="11" name="AutoShape 11"/>
          <p:cNvSpPr/>
          <p:nvPr/>
        </p:nvSpPr>
        <p:spPr>
          <a:xfrm rot="-56742">
            <a:off x="4541640" y="6002981"/>
            <a:ext cx="660922" cy="0"/>
          </a:xfrm>
          <a:prstGeom prst="line">
            <a:avLst/>
          </a:prstGeom>
          <a:ln w="47625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2283906">
            <a:off x="5003513" y="5648535"/>
            <a:ext cx="1198891" cy="0"/>
          </a:xfrm>
          <a:prstGeom prst="line">
            <a:avLst/>
          </a:prstGeom>
          <a:ln w="47625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1979140">
            <a:off x="5035633" y="6300208"/>
            <a:ext cx="1119265" cy="0"/>
          </a:xfrm>
          <a:prstGeom prst="line">
            <a:avLst/>
          </a:prstGeom>
          <a:ln w="47625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82211">
            <a:off x="9474332" y="3653117"/>
            <a:ext cx="376551" cy="0"/>
          </a:xfrm>
          <a:prstGeom prst="line">
            <a:avLst/>
          </a:prstGeom>
          <a:ln w="38100" cap="rnd">
            <a:solidFill>
              <a:srgbClr val="6B00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9850829" y="2022403"/>
            <a:ext cx="3423885" cy="3300433"/>
            <a:chOff x="0" y="0"/>
            <a:chExt cx="4565181" cy="4400578"/>
          </a:xfrm>
        </p:grpSpPr>
        <p:grpSp>
          <p:nvGrpSpPr>
            <p:cNvPr id="16" name="Group 16"/>
            <p:cNvGrpSpPr/>
            <p:nvPr/>
          </p:nvGrpSpPr>
          <p:grpSpPr>
            <a:xfrm>
              <a:off x="135850" y="53548"/>
              <a:ext cx="4293481" cy="4293481"/>
              <a:chOff x="0" y="0"/>
              <a:chExt cx="1913890" cy="191389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4565181" cy="4400578"/>
              <a:chOff x="0" y="0"/>
              <a:chExt cx="1913890" cy="184488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913890" cy="184488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44883">
                    <a:moveTo>
                      <a:pt x="0" y="0"/>
                    </a:moveTo>
                    <a:lnTo>
                      <a:pt x="0" y="1844883"/>
                    </a:lnTo>
                    <a:lnTo>
                      <a:pt x="1913890" y="184488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83923"/>
                    </a:moveTo>
                    <a:lnTo>
                      <a:pt x="59690" y="178392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8392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1424213" y="5696212"/>
            <a:ext cx="2905794" cy="54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3169">
                <a:solidFill>
                  <a:srgbClr val="6B002A"/>
                </a:solidFill>
                <a:latin typeface="Playfair Display Heavy"/>
              </a:rPr>
              <a:t>PENDEKATAN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44132" y="3404624"/>
            <a:ext cx="2850809" cy="48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5667" lvl="1" indent="-312833" algn="ctr">
              <a:lnSpc>
                <a:spcPts val="4057"/>
              </a:lnSpc>
              <a:buAutoNum type="arabicPeriod"/>
            </a:pPr>
            <a:r>
              <a:rPr lang="en-US" sz="2897">
                <a:solidFill>
                  <a:srgbClr val="6B002A"/>
                </a:solidFill>
                <a:latin typeface="Poppins Bold"/>
              </a:rPr>
              <a:t>Objektif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00586" y="3404624"/>
            <a:ext cx="2724371" cy="48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7"/>
              </a:lnSpc>
            </a:pPr>
            <a:r>
              <a:rPr lang="en-US" sz="2897">
                <a:solidFill>
                  <a:srgbClr val="6B002A"/>
                </a:solidFill>
                <a:latin typeface="Poppins Bold"/>
              </a:rPr>
              <a:t>2. mimesis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057594" y="6639131"/>
            <a:ext cx="3423885" cy="3260272"/>
            <a:chOff x="0" y="0"/>
            <a:chExt cx="4565181" cy="4347030"/>
          </a:xfrm>
        </p:grpSpPr>
        <p:grpSp>
          <p:nvGrpSpPr>
            <p:cNvPr id="24" name="Group 24"/>
            <p:cNvGrpSpPr/>
            <p:nvPr/>
          </p:nvGrpSpPr>
          <p:grpSpPr>
            <a:xfrm>
              <a:off x="135850" y="26774"/>
              <a:ext cx="4293481" cy="4293481"/>
              <a:chOff x="0" y="0"/>
              <a:chExt cx="1913890" cy="19138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4565181" cy="4347030"/>
              <a:chOff x="0" y="0"/>
              <a:chExt cx="1913890" cy="182243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913890" cy="18224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2433">
                    <a:moveTo>
                      <a:pt x="0" y="0"/>
                    </a:moveTo>
                    <a:lnTo>
                      <a:pt x="0" y="1822433"/>
                    </a:lnTo>
                    <a:lnTo>
                      <a:pt x="1913890" y="182243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61473"/>
                    </a:moveTo>
                    <a:lnTo>
                      <a:pt x="59690" y="176147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6147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28" name="TextBox 28"/>
          <p:cNvSpPr txBox="1"/>
          <p:nvPr/>
        </p:nvSpPr>
        <p:spPr>
          <a:xfrm>
            <a:off x="6344132" y="8001271"/>
            <a:ext cx="2850809" cy="48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7"/>
              </a:lnSpc>
            </a:pPr>
            <a:r>
              <a:rPr lang="en-US" sz="2897">
                <a:solidFill>
                  <a:srgbClr val="6B002A"/>
                </a:solidFill>
                <a:latin typeface="Poppins Bold"/>
              </a:rPr>
              <a:t>3. ekspresif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850829" y="6639131"/>
            <a:ext cx="3423885" cy="3260272"/>
            <a:chOff x="0" y="0"/>
            <a:chExt cx="4565181" cy="4347030"/>
          </a:xfrm>
        </p:grpSpPr>
        <p:grpSp>
          <p:nvGrpSpPr>
            <p:cNvPr id="30" name="Group 30"/>
            <p:cNvGrpSpPr/>
            <p:nvPr/>
          </p:nvGrpSpPr>
          <p:grpSpPr>
            <a:xfrm>
              <a:off x="135850" y="26774"/>
              <a:ext cx="4293481" cy="429348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DD9E5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0" y="0"/>
              <a:ext cx="4565181" cy="4347030"/>
              <a:chOff x="0" y="0"/>
              <a:chExt cx="1913890" cy="1822433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913890" cy="1822433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822433">
                    <a:moveTo>
                      <a:pt x="0" y="0"/>
                    </a:moveTo>
                    <a:lnTo>
                      <a:pt x="0" y="1822433"/>
                    </a:lnTo>
                    <a:lnTo>
                      <a:pt x="1913890" y="1822433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761473"/>
                    </a:moveTo>
                    <a:lnTo>
                      <a:pt x="59690" y="1761473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761473"/>
                    </a:lnTo>
                    <a:close/>
                  </a:path>
                </a:pathLst>
              </a:custGeom>
              <a:solidFill>
                <a:srgbClr val="B03CE1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153523" y="8001271"/>
            <a:ext cx="2818496" cy="48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7"/>
              </a:lnSpc>
            </a:pPr>
            <a:r>
              <a:rPr lang="en-US" sz="2897">
                <a:solidFill>
                  <a:srgbClr val="6B002A"/>
                </a:solidFill>
                <a:latin typeface="Poppins Bold"/>
              </a:rPr>
              <a:t>4. mimesis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4985" y="660400"/>
            <a:ext cx="10326743" cy="206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9">
                <a:solidFill>
                  <a:srgbClr val="6B002A"/>
                </a:solidFill>
                <a:latin typeface="Playfair Display Heavy"/>
              </a:rPr>
              <a:t>Pendekatan Kajian Drama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4375" y="779465"/>
            <a:ext cx="16632600" cy="8709020"/>
            <a:chOff x="0" y="0"/>
            <a:chExt cx="5025160" cy="2631231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D6CAC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F1ECE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989600" cy="2595671"/>
            </a:xfrm>
            <a:custGeom>
              <a:avLst/>
              <a:gdLst/>
              <a:ahLst/>
              <a:cxnLst/>
              <a:rect l="l" t="t" r="r" b="b"/>
              <a:pathLst>
                <a:path w="4989600" h="2595671">
                  <a:moveTo>
                    <a:pt x="4989600" y="2595671"/>
                  </a:moveTo>
                  <a:lnTo>
                    <a:pt x="0" y="2595671"/>
                  </a:lnTo>
                  <a:lnTo>
                    <a:pt x="0" y="0"/>
                  </a:lnTo>
                  <a:lnTo>
                    <a:pt x="4989600" y="0"/>
                  </a:lnTo>
                  <a:lnTo>
                    <a:pt x="4989600" y="2595671"/>
                  </a:lnTo>
                  <a:close/>
                  <a:moveTo>
                    <a:pt x="12700" y="2582971"/>
                  </a:moveTo>
                  <a:lnTo>
                    <a:pt x="4976900" y="2582971"/>
                  </a:lnTo>
                  <a:lnTo>
                    <a:pt x="4976900" y="12700"/>
                  </a:lnTo>
                  <a:lnTo>
                    <a:pt x="12700" y="12700"/>
                  </a:lnTo>
                  <a:lnTo>
                    <a:pt x="12700" y="2582971"/>
                  </a:lnTo>
                  <a:close/>
                </a:path>
              </a:pathLst>
            </a:custGeom>
            <a:solidFill>
              <a:srgbClr val="D89A9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94375" y="779465"/>
            <a:ext cx="16482432" cy="1052919"/>
            <a:chOff x="0" y="0"/>
            <a:chExt cx="4236131" cy="2706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6131" cy="270610"/>
            </a:xfrm>
            <a:custGeom>
              <a:avLst/>
              <a:gdLst/>
              <a:ahLst/>
              <a:cxnLst/>
              <a:rect l="l" t="t" r="r" b="b"/>
              <a:pathLst>
                <a:path w="4236131" h="270610">
                  <a:moveTo>
                    <a:pt x="0" y="0"/>
                  </a:moveTo>
                  <a:lnTo>
                    <a:pt x="4236131" y="0"/>
                  </a:lnTo>
                  <a:lnTo>
                    <a:pt x="4236131" y="270610"/>
                  </a:lnTo>
                  <a:lnTo>
                    <a:pt x="0" y="270610"/>
                  </a:lnTo>
                  <a:close/>
                </a:path>
              </a:pathLst>
            </a:custGeom>
            <a:solidFill>
              <a:srgbClr val="D89A9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236131" cy="327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96053" y="2088374"/>
            <a:ext cx="680753" cy="7245435"/>
            <a:chOff x="0" y="0"/>
            <a:chExt cx="174960" cy="18621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4960" cy="1862141"/>
            </a:xfrm>
            <a:custGeom>
              <a:avLst/>
              <a:gdLst/>
              <a:ahLst/>
              <a:cxnLst/>
              <a:rect l="l" t="t" r="r" b="b"/>
              <a:pathLst>
                <a:path w="174960" h="1862141">
                  <a:moveTo>
                    <a:pt x="0" y="0"/>
                  </a:moveTo>
                  <a:lnTo>
                    <a:pt x="174960" y="0"/>
                  </a:lnTo>
                  <a:lnTo>
                    <a:pt x="174960" y="1862141"/>
                  </a:lnTo>
                  <a:lnTo>
                    <a:pt x="0" y="1862141"/>
                  </a:lnTo>
                  <a:close/>
                </a:path>
              </a:pathLst>
            </a:custGeom>
            <a:solidFill>
              <a:srgbClr val="D89A9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74960" cy="1919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788669" y="2466784"/>
            <a:ext cx="3966805" cy="396680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86A5AE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881215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>
            <a:off x="16796561" y="222234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518782" y="0"/>
                </a:moveTo>
                <a:lnTo>
                  <a:pt x="0" y="0"/>
                </a:lnTo>
                <a:lnTo>
                  <a:pt x="0" y="518781"/>
                </a:lnTo>
                <a:lnTo>
                  <a:pt x="518782" y="518781"/>
                </a:lnTo>
                <a:lnTo>
                  <a:pt x="5187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6796561" y="869411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0" y="0"/>
                </a:moveTo>
                <a:lnTo>
                  <a:pt x="518782" y="0"/>
                </a:lnTo>
                <a:lnTo>
                  <a:pt x="518782" y="518781"/>
                </a:lnTo>
                <a:lnTo>
                  <a:pt x="0" y="518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04277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688997" y="0"/>
                </a:moveTo>
                <a:lnTo>
                  <a:pt x="0" y="0"/>
                </a:lnTo>
                <a:lnTo>
                  <a:pt x="0" y="688997"/>
                </a:lnTo>
                <a:lnTo>
                  <a:pt x="688997" y="688997"/>
                </a:lnTo>
                <a:lnTo>
                  <a:pt x="6889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518316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65547" y="2990876"/>
            <a:ext cx="341767" cy="1335004"/>
            <a:chOff x="0" y="0"/>
            <a:chExt cx="1913890" cy="74760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13890" cy="7476010"/>
            </a:xfrm>
            <a:custGeom>
              <a:avLst/>
              <a:gdLst/>
              <a:ahLst/>
              <a:cxnLst/>
              <a:rect l="l" t="t" r="r" b="b"/>
              <a:pathLst>
                <a:path w="1913890" h="7476010">
                  <a:moveTo>
                    <a:pt x="1789430" y="7476010"/>
                  </a:moveTo>
                  <a:lnTo>
                    <a:pt x="124460" y="7476010"/>
                  </a:lnTo>
                  <a:cubicBezTo>
                    <a:pt x="55880" y="7476010"/>
                    <a:pt x="0" y="7420130"/>
                    <a:pt x="0" y="73515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351550"/>
                  </a:lnTo>
                  <a:cubicBezTo>
                    <a:pt x="1913890" y="7420130"/>
                    <a:pt x="1858010" y="7476010"/>
                    <a:pt x="1789430" y="7476010"/>
                  </a:cubicBezTo>
                  <a:close/>
                </a:path>
              </a:pathLst>
            </a:custGeom>
            <a:solidFill>
              <a:srgbClr val="F1ECEC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7330649" y="4931940"/>
            <a:ext cx="9365405" cy="4401869"/>
          </a:xfrm>
          <a:custGeom>
            <a:avLst/>
            <a:gdLst/>
            <a:ahLst/>
            <a:cxnLst/>
            <a:rect l="l" t="t" r="r" b="b"/>
            <a:pathLst>
              <a:path w="9365405" h="4401869">
                <a:moveTo>
                  <a:pt x="0" y="0"/>
                </a:moveTo>
                <a:lnTo>
                  <a:pt x="9365404" y="0"/>
                </a:lnTo>
                <a:lnTo>
                  <a:pt x="9365404" y="4401869"/>
                </a:lnTo>
                <a:lnTo>
                  <a:pt x="0" y="44018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7323" b="-8599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30643" y="1832384"/>
            <a:ext cx="7579064" cy="2439031"/>
          </a:xfrm>
          <a:custGeom>
            <a:avLst/>
            <a:gdLst/>
            <a:ahLst/>
            <a:cxnLst/>
            <a:rect l="l" t="t" r="r" b="b"/>
            <a:pathLst>
              <a:path w="7579064" h="2439031">
                <a:moveTo>
                  <a:pt x="0" y="0"/>
                </a:moveTo>
                <a:lnTo>
                  <a:pt x="7579064" y="0"/>
                </a:lnTo>
                <a:lnTo>
                  <a:pt x="7579064" y="2439031"/>
                </a:lnTo>
                <a:lnTo>
                  <a:pt x="0" y="2439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3664" t="-162388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136325" y="4175054"/>
            <a:ext cx="7902232" cy="328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85"/>
              </a:lnSpc>
            </a:pPr>
            <a:r>
              <a:rPr lang="en-US" sz="11118">
                <a:solidFill>
                  <a:srgbClr val="A2665C"/>
                </a:solidFill>
                <a:latin typeface="Bobby Jones Soft"/>
              </a:rPr>
              <a:t>tugas</a:t>
            </a:r>
          </a:p>
          <a:p>
            <a:pPr algn="ctr">
              <a:lnSpc>
                <a:spcPts val="12785"/>
              </a:lnSpc>
            </a:pPr>
            <a:r>
              <a:rPr lang="en-US" sz="11118">
                <a:solidFill>
                  <a:srgbClr val="A2665C"/>
                </a:solidFill>
                <a:latin typeface="Bobby Jones Soft"/>
              </a:rPr>
              <a:t>proyek</a:t>
            </a: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4860686" y="3144411"/>
            <a:ext cx="453511" cy="432070"/>
            <a:chOff x="0" y="0"/>
            <a:chExt cx="1772920" cy="1689100"/>
          </a:xfrm>
        </p:grpSpPr>
        <p:sp>
          <p:nvSpPr>
            <p:cNvPr id="25" name="Freeform 2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2665C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125272" y="5913863"/>
            <a:ext cx="3020039" cy="2262626"/>
            <a:chOff x="0" y="0"/>
            <a:chExt cx="1913890" cy="143389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433895"/>
            </a:xfrm>
            <a:custGeom>
              <a:avLst/>
              <a:gdLst/>
              <a:ahLst/>
              <a:cxnLst/>
              <a:rect l="l" t="t" r="r" b="b"/>
              <a:pathLst>
                <a:path w="1913890" h="1433895">
                  <a:moveTo>
                    <a:pt x="1789430" y="1433894"/>
                  </a:moveTo>
                  <a:lnTo>
                    <a:pt x="124460" y="1433894"/>
                  </a:lnTo>
                  <a:cubicBezTo>
                    <a:pt x="55880" y="1433894"/>
                    <a:pt x="0" y="1378015"/>
                    <a:pt x="0" y="13094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309435"/>
                  </a:lnTo>
                  <a:cubicBezTo>
                    <a:pt x="1913890" y="1378015"/>
                    <a:pt x="1858010" y="1433895"/>
                    <a:pt x="1789430" y="1433895"/>
                  </a:cubicBezTo>
                  <a:close/>
                </a:path>
              </a:pathLst>
            </a:custGeom>
            <a:solidFill>
              <a:srgbClr val="E4C37E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12091220" y="2253366"/>
            <a:ext cx="4242941" cy="4036098"/>
          </a:xfrm>
          <a:custGeom>
            <a:avLst/>
            <a:gdLst/>
            <a:ahLst/>
            <a:cxnLst/>
            <a:rect l="l" t="t" r="r" b="b"/>
            <a:pathLst>
              <a:path w="4242941" h="4036098">
                <a:moveTo>
                  <a:pt x="0" y="0"/>
                </a:moveTo>
                <a:lnTo>
                  <a:pt x="4242941" y="0"/>
                </a:lnTo>
                <a:lnTo>
                  <a:pt x="4242941" y="4036098"/>
                </a:lnTo>
                <a:lnTo>
                  <a:pt x="0" y="4036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568913" y="8344917"/>
            <a:ext cx="3112367" cy="688611"/>
          </a:xfrm>
          <a:custGeom>
            <a:avLst/>
            <a:gdLst/>
            <a:ahLst/>
            <a:cxnLst/>
            <a:rect l="l" t="t" r="r" b="b"/>
            <a:pathLst>
              <a:path w="3112367" h="688611">
                <a:moveTo>
                  <a:pt x="0" y="0"/>
                </a:moveTo>
                <a:lnTo>
                  <a:pt x="3112366" y="0"/>
                </a:lnTo>
                <a:lnTo>
                  <a:pt x="3112366" y="688611"/>
                </a:lnTo>
                <a:lnTo>
                  <a:pt x="0" y="6886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0000"/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9619458" y="5669184"/>
            <a:ext cx="3020039" cy="3020039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D89A90"/>
            </a:solidFill>
          </p:spPr>
        </p:sp>
      </p:grpSp>
      <p:sp>
        <p:nvSpPr>
          <p:cNvPr id="32" name="Freeform 32"/>
          <p:cNvSpPr/>
          <p:nvPr/>
        </p:nvSpPr>
        <p:spPr>
          <a:xfrm>
            <a:off x="9210675" y="5913863"/>
            <a:ext cx="3141928" cy="2530680"/>
          </a:xfrm>
          <a:custGeom>
            <a:avLst/>
            <a:gdLst/>
            <a:ahLst/>
            <a:cxnLst/>
            <a:rect l="l" t="t" r="r" b="b"/>
            <a:pathLst>
              <a:path w="3141928" h="2530680">
                <a:moveTo>
                  <a:pt x="0" y="0"/>
                </a:moveTo>
                <a:lnTo>
                  <a:pt x="3141928" y="0"/>
                </a:lnTo>
                <a:lnTo>
                  <a:pt x="3141928" y="2530681"/>
                </a:lnTo>
                <a:lnTo>
                  <a:pt x="0" y="25306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9378509" y="4875700"/>
            <a:ext cx="1899590" cy="420284"/>
          </a:xfrm>
          <a:custGeom>
            <a:avLst/>
            <a:gdLst/>
            <a:ahLst/>
            <a:cxnLst/>
            <a:rect l="l" t="t" r="r" b="b"/>
            <a:pathLst>
              <a:path w="1899590" h="420284">
                <a:moveTo>
                  <a:pt x="0" y="0"/>
                </a:moveTo>
                <a:lnTo>
                  <a:pt x="1899589" y="0"/>
                </a:lnTo>
                <a:lnTo>
                  <a:pt x="1899589" y="420284"/>
                </a:lnTo>
                <a:lnTo>
                  <a:pt x="0" y="4202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0000"/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9527130" y="3470241"/>
            <a:ext cx="1602348" cy="1602348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91B5A9"/>
            </a:solidFill>
          </p:spPr>
        </p:sp>
      </p:grpSp>
      <p:sp>
        <p:nvSpPr>
          <p:cNvPr id="36" name="Freeform 36"/>
          <p:cNvSpPr/>
          <p:nvPr/>
        </p:nvSpPr>
        <p:spPr>
          <a:xfrm flipH="1">
            <a:off x="13833804" y="6289464"/>
            <a:ext cx="1708578" cy="2331806"/>
          </a:xfrm>
          <a:custGeom>
            <a:avLst/>
            <a:gdLst/>
            <a:ahLst/>
            <a:cxnLst/>
            <a:rect l="l" t="t" r="r" b="b"/>
            <a:pathLst>
              <a:path w="1708578" h="2331806">
                <a:moveTo>
                  <a:pt x="1708578" y="0"/>
                </a:moveTo>
                <a:lnTo>
                  <a:pt x="0" y="0"/>
                </a:lnTo>
                <a:lnTo>
                  <a:pt x="0" y="2331805"/>
                </a:lnTo>
                <a:lnTo>
                  <a:pt x="1708578" y="2331805"/>
                </a:lnTo>
                <a:lnTo>
                  <a:pt x="170857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944841" y="3144411"/>
            <a:ext cx="766925" cy="1721668"/>
          </a:xfrm>
          <a:custGeom>
            <a:avLst/>
            <a:gdLst/>
            <a:ahLst/>
            <a:cxnLst/>
            <a:rect l="l" t="t" r="r" b="b"/>
            <a:pathLst>
              <a:path w="766925" h="1721668">
                <a:moveTo>
                  <a:pt x="0" y="0"/>
                </a:moveTo>
                <a:lnTo>
                  <a:pt x="766925" y="0"/>
                </a:lnTo>
                <a:lnTo>
                  <a:pt x="766925" y="1721668"/>
                </a:lnTo>
                <a:lnTo>
                  <a:pt x="0" y="17216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206445" y="3051900"/>
            <a:ext cx="606524" cy="809889"/>
          </a:xfrm>
          <a:custGeom>
            <a:avLst/>
            <a:gdLst/>
            <a:ahLst/>
            <a:cxnLst/>
            <a:rect l="l" t="t" r="r" b="b"/>
            <a:pathLst>
              <a:path w="606524" h="809889">
                <a:moveTo>
                  <a:pt x="0" y="0"/>
                </a:moveTo>
                <a:lnTo>
                  <a:pt x="606525" y="0"/>
                </a:lnTo>
                <a:lnTo>
                  <a:pt x="606525" y="809889"/>
                </a:lnTo>
                <a:lnTo>
                  <a:pt x="0" y="80988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 l="-141815" b="-87575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42683" y="8284278"/>
            <a:ext cx="501183" cy="669227"/>
          </a:xfrm>
          <a:custGeom>
            <a:avLst/>
            <a:gdLst/>
            <a:ahLst/>
            <a:cxnLst/>
            <a:rect l="l" t="t" r="r" b="b"/>
            <a:pathLst>
              <a:path w="501183" h="669227">
                <a:moveTo>
                  <a:pt x="0" y="0"/>
                </a:moveTo>
                <a:lnTo>
                  <a:pt x="501183" y="0"/>
                </a:lnTo>
                <a:lnTo>
                  <a:pt x="501183" y="669228"/>
                </a:lnTo>
                <a:lnTo>
                  <a:pt x="0" y="66922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 l="-141815" b="-87575"/>
            </a:stretch>
          </a:blipFill>
        </p:spPr>
      </p:sp>
      <p:sp>
        <p:nvSpPr>
          <p:cNvPr id="40" name="Freeform 40"/>
          <p:cNvSpPr/>
          <p:nvPr/>
        </p:nvSpPr>
        <p:spPr>
          <a:xfrm rot="-1910557">
            <a:off x="8023798" y="191449"/>
            <a:ext cx="1882980" cy="3211905"/>
          </a:xfrm>
          <a:custGeom>
            <a:avLst/>
            <a:gdLst/>
            <a:ahLst/>
            <a:cxnLst/>
            <a:rect l="l" t="t" r="r" b="b"/>
            <a:pathLst>
              <a:path w="1882980" h="3211905">
                <a:moveTo>
                  <a:pt x="0" y="0"/>
                </a:moveTo>
                <a:lnTo>
                  <a:pt x="1882979" y="0"/>
                </a:lnTo>
                <a:lnTo>
                  <a:pt x="1882979" y="3211906"/>
                </a:lnTo>
                <a:lnTo>
                  <a:pt x="0" y="321190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4375" y="779465"/>
            <a:ext cx="16632600" cy="8709020"/>
            <a:chOff x="0" y="0"/>
            <a:chExt cx="5025160" cy="2631231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9FC1C6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F1ECE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989600" cy="2595671"/>
            </a:xfrm>
            <a:custGeom>
              <a:avLst/>
              <a:gdLst/>
              <a:ahLst/>
              <a:cxnLst/>
              <a:rect l="l" t="t" r="r" b="b"/>
              <a:pathLst>
                <a:path w="4989600" h="2595671">
                  <a:moveTo>
                    <a:pt x="4989600" y="2595671"/>
                  </a:moveTo>
                  <a:lnTo>
                    <a:pt x="0" y="2595671"/>
                  </a:lnTo>
                  <a:lnTo>
                    <a:pt x="0" y="0"/>
                  </a:lnTo>
                  <a:lnTo>
                    <a:pt x="4989600" y="0"/>
                  </a:lnTo>
                  <a:lnTo>
                    <a:pt x="4989600" y="2595671"/>
                  </a:lnTo>
                  <a:close/>
                  <a:moveTo>
                    <a:pt x="12700" y="2582971"/>
                  </a:moveTo>
                  <a:lnTo>
                    <a:pt x="4976900" y="2582971"/>
                  </a:lnTo>
                  <a:lnTo>
                    <a:pt x="4976900" y="12700"/>
                  </a:lnTo>
                  <a:lnTo>
                    <a:pt x="12700" y="12700"/>
                  </a:lnTo>
                  <a:lnTo>
                    <a:pt x="12700" y="2582971"/>
                  </a:lnTo>
                  <a:close/>
                </a:path>
              </a:pathLst>
            </a:custGeom>
            <a:solidFill>
              <a:srgbClr val="87B2B8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9769167" y="1832384"/>
            <a:ext cx="7579064" cy="2439031"/>
          </a:xfrm>
          <a:custGeom>
            <a:avLst/>
            <a:gdLst/>
            <a:ahLst/>
            <a:cxnLst/>
            <a:rect l="l" t="t" r="r" b="b"/>
            <a:pathLst>
              <a:path w="7579064" h="2439031">
                <a:moveTo>
                  <a:pt x="7579065" y="0"/>
                </a:moveTo>
                <a:lnTo>
                  <a:pt x="0" y="0"/>
                </a:lnTo>
                <a:lnTo>
                  <a:pt x="0" y="2439031"/>
                </a:lnTo>
                <a:lnTo>
                  <a:pt x="7579065" y="2439031"/>
                </a:lnTo>
                <a:lnTo>
                  <a:pt x="75790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64" t="-162388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932475" y="5836559"/>
            <a:ext cx="10867385" cy="3497250"/>
          </a:xfrm>
          <a:custGeom>
            <a:avLst/>
            <a:gdLst/>
            <a:ahLst/>
            <a:cxnLst/>
            <a:rect l="l" t="t" r="r" b="b"/>
            <a:pathLst>
              <a:path w="10867385" h="3497250">
                <a:moveTo>
                  <a:pt x="0" y="3497250"/>
                </a:moveTo>
                <a:lnTo>
                  <a:pt x="10867385" y="3497250"/>
                </a:lnTo>
                <a:lnTo>
                  <a:pt x="10867385" y="0"/>
                </a:lnTo>
                <a:lnTo>
                  <a:pt x="0" y="0"/>
                </a:lnTo>
                <a:lnTo>
                  <a:pt x="0" y="349725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64" t="-162388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94375" y="779465"/>
            <a:ext cx="16482432" cy="1052919"/>
            <a:chOff x="0" y="0"/>
            <a:chExt cx="4236131" cy="270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36131" cy="270610"/>
            </a:xfrm>
            <a:custGeom>
              <a:avLst/>
              <a:gdLst/>
              <a:ahLst/>
              <a:cxnLst/>
              <a:rect l="l" t="t" r="r" b="b"/>
              <a:pathLst>
                <a:path w="4236131" h="270610">
                  <a:moveTo>
                    <a:pt x="0" y="0"/>
                  </a:moveTo>
                  <a:lnTo>
                    <a:pt x="4236131" y="0"/>
                  </a:lnTo>
                  <a:lnTo>
                    <a:pt x="4236131" y="270610"/>
                  </a:lnTo>
                  <a:lnTo>
                    <a:pt x="0" y="270610"/>
                  </a:lnTo>
                  <a:close/>
                </a:path>
              </a:pathLst>
            </a:custGeom>
            <a:solidFill>
              <a:srgbClr val="87B2B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36131" cy="327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96053" y="2088374"/>
            <a:ext cx="680753" cy="7245435"/>
            <a:chOff x="0" y="0"/>
            <a:chExt cx="174960" cy="18621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960" cy="1862141"/>
            </a:xfrm>
            <a:custGeom>
              <a:avLst/>
              <a:gdLst/>
              <a:ahLst/>
              <a:cxnLst/>
              <a:rect l="l" t="t" r="r" b="b"/>
              <a:pathLst>
                <a:path w="174960" h="1862141">
                  <a:moveTo>
                    <a:pt x="0" y="0"/>
                  </a:moveTo>
                  <a:lnTo>
                    <a:pt x="174960" y="0"/>
                  </a:lnTo>
                  <a:lnTo>
                    <a:pt x="174960" y="1862141"/>
                  </a:lnTo>
                  <a:lnTo>
                    <a:pt x="0" y="1862141"/>
                  </a:lnTo>
                  <a:close/>
                </a:path>
              </a:pathLst>
            </a:custGeom>
            <a:solidFill>
              <a:srgbClr val="87B2B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4960" cy="1919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881215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>
            <a:off x="16796561" y="222234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518782" y="0"/>
                </a:moveTo>
                <a:lnTo>
                  <a:pt x="0" y="0"/>
                </a:lnTo>
                <a:lnTo>
                  <a:pt x="0" y="518781"/>
                </a:lnTo>
                <a:lnTo>
                  <a:pt x="518782" y="518781"/>
                </a:lnTo>
                <a:lnTo>
                  <a:pt x="5187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6796561" y="869411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0" y="0"/>
                </a:moveTo>
                <a:lnTo>
                  <a:pt x="518782" y="0"/>
                </a:lnTo>
                <a:lnTo>
                  <a:pt x="518782" y="518781"/>
                </a:lnTo>
                <a:lnTo>
                  <a:pt x="0" y="51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04277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688997" y="0"/>
                </a:moveTo>
                <a:lnTo>
                  <a:pt x="0" y="0"/>
                </a:lnTo>
                <a:lnTo>
                  <a:pt x="0" y="688997"/>
                </a:lnTo>
                <a:lnTo>
                  <a:pt x="688997" y="688997"/>
                </a:lnTo>
                <a:lnTo>
                  <a:pt x="6889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865547" y="4147573"/>
            <a:ext cx="341767" cy="1335004"/>
            <a:chOff x="0" y="0"/>
            <a:chExt cx="1913890" cy="74760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7476010"/>
            </a:xfrm>
            <a:custGeom>
              <a:avLst/>
              <a:gdLst/>
              <a:ahLst/>
              <a:cxnLst/>
              <a:rect l="l" t="t" r="r" b="b"/>
              <a:pathLst>
                <a:path w="1913890" h="7476010">
                  <a:moveTo>
                    <a:pt x="1789430" y="7476010"/>
                  </a:moveTo>
                  <a:lnTo>
                    <a:pt x="124460" y="7476010"/>
                  </a:lnTo>
                  <a:cubicBezTo>
                    <a:pt x="55880" y="7476010"/>
                    <a:pt x="0" y="7420130"/>
                    <a:pt x="0" y="73515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351550"/>
                  </a:lnTo>
                  <a:cubicBezTo>
                    <a:pt x="1913890" y="7420130"/>
                    <a:pt x="1858010" y="7476010"/>
                    <a:pt x="1789430" y="7476010"/>
                  </a:cubicBezTo>
                  <a:close/>
                </a:path>
              </a:pathLst>
            </a:custGeom>
            <a:solidFill>
              <a:srgbClr val="F1ECEC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518316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455959" y="1924832"/>
            <a:ext cx="9174777" cy="166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85"/>
              </a:lnSpc>
            </a:pPr>
            <a:r>
              <a:rPr lang="en-US" sz="11118">
                <a:solidFill>
                  <a:srgbClr val="86A5AE"/>
                </a:solidFill>
                <a:latin typeface="Bobby Jones Soft"/>
              </a:rPr>
              <a:t>Pengantar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054263" y="7550149"/>
            <a:ext cx="3931224" cy="61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Jua"/>
              </a:rPr>
              <a:t>Baca Selanjutnya</a:t>
            </a:r>
          </a:p>
        </p:txBody>
      </p:sp>
      <p:sp>
        <p:nvSpPr>
          <p:cNvPr id="23" name="AutoShape 23"/>
          <p:cNvSpPr/>
          <p:nvPr/>
        </p:nvSpPr>
        <p:spPr>
          <a:xfrm>
            <a:off x="5717417" y="7904796"/>
            <a:ext cx="902583" cy="0"/>
          </a:xfrm>
          <a:prstGeom prst="line">
            <a:avLst/>
          </a:prstGeom>
          <a:ln w="76200" cap="flat">
            <a:solidFill>
              <a:srgbClr val="FCCD6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4" name="Freeform 24"/>
          <p:cNvSpPr/>
          <p:nvPr/>
        </p:nvSpPr>
        <p:spPr>
          <a:xfrm>
            <a:off x="10347758" y="8100027"/>
            <a:ext cx="3585995" cy="793401"/>
          </a:xfrm>
          <a:custGeom>
            <a:avLst/>
            <a:gdLst/>
            <a:ahLst/>
            <a:cxnLst/>
            <a:rect l="l" t="t" r="r" b="b"/>
            <a:pathLst>
              <a:path w="3585995" h="793401">
                <a:moveTo>
                  <a:pt x="0" y="0"/>
                </a:moveTo>
                <a:lnTo>
                  <a:pt x="3585995" y="0"/>
                </a:lnTo>
                <a:lnTo>
                  <a:pt x="3585995" y="793402"/>
                </a:lnTo>
                <a:lnTo>
                  <a:pt x="0" y="7934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630736" y="4325880"/>
            <a:ext cx="3020039" cy="4170848"/>
            <a:chOff x="0" y="0"/>
            <a:chExt cx="1913890" cy="264319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13890" cy="2643193"/>
            </a:xfrm>
            <a:custGeom>
              <a:avLst/>
              <a:gdLst/>
              <a:ahLst/>
              <a:cxnLst/>
              <a:rect l="l" t="t" r="r" b="b"/>
              <a:pathLst>
                <a:path w="1913890" h="2643193">
                  <a:moveTo>
                    <a:pt x="1789430" y="2643193"/>
                  </a:moveTo>
                  <a:lnTo>
                    <a:pt x="124460" y="2643193"/>
                  </a:lnTo>
                  <a:cubicBezTo>
                    <a:pt x="55880" y="2643193"/>
                    <a:pt x="0" y="2587313"/>
                    <a:pt x="0" y="2518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518733"/>
                  </a:lnTo>
                  <a:cubicBezTo>
                    <a:pt x="1913890" y="2587313"/>
                    <a:pt x="1858010" y="2643193"/>
                    <a:pt x="1789430" y="2643193"/>
                  </a:cubicBezTo>
                  <a:close/>
                </a:path>
              </a:pathLst>
            </a:custGeom>
            <a:solidFill>
              <a:srgbClr val="87B2B8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12753902" y="6255883"/>
            <a:ext cx="3585995" cy="793401"/>
          </a:xfrm>
          <a:custGeom>
            <a:avLst/>
            <a:gdLst/>
            <a:ahLst/>
            <a:cxnLst/>
            <a:rect l="l" t="t" r="r" b="b"/>
            <a:pathLst>
              <a:path w="3585995" h="793401">
                <a:moveTo>
                  <a:pt x="0" y="0"/>
                </a:moveTo>
                <a:lnTo>
                  <a:pt x="3585994" y="0"/>
                </a:lnTo>
                <a:lnTo>
                  <a:pt x="3585994" y="793401"/>
                </a:lnTo>
                <a:lnTo>
                  <a:pt x="0" y="7934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flipH="1">
            <a:off x="10771708" y="4719825"/>
            <a:ext cx="2509495" cy="3539032"/>
          </a:xfrm>
          <a:custGeom>
            <a:avLst/>
            <a:gdLst/>
            <a:ahLst/>
            <a:cxnLst/>
            <a:rect l="l" t="t" r="r" b="b"/>
            <a:pathLst>
              <a:path w="2509495" h="3539032">
                <a:moveTo>
                  <a:pt x="2509495" y="0"/>
                </a:moveTo>
                <a:lnTo>
                  <a:pt x="0" y="0"/>
                </a:lnTo>
                <a:lnTo>
                  <a:pt x="0" y="3539032"/>
                </a:lnTo>
                <a:lnTo>
                  <a:pt x="2509495" y="3539032"/>
                </a:lnTo>
                <a:lnTo>
                  <a:pt x="250949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3036880" y="2481736"/>
            <a:ext cx="3020039" cy="4170848"/>
            <a:chOff x="0" y="0"/>
            <a:chExt cx="1913890" cy="264319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913890" cy="2643193"/>
            </a:xfrm>
            <a:custGeom>
              <a:avLst/>
              <a:gdLst/>
              <a:ahLst/>
              <a:cxnLst/>
              <a:rect l="l" t="t" r="r" b="b"/>
              <a:pathLst>
                <a:path w="1913890" h="2643193">
                  <a:moveTo>
                    <a:pt x="1789430" y="2643193"/>
                  </a:moveTo>
                  <a:lnTo>
                    <a:pt x="124460" y="2643193"/>
                  </a:lnTo>
                  <a:cubicBezTo>
                    <a:pt x="55880" y="2643193"/>
                    <a:pt x="0" y="2587313"/>
                    <a:pt x="0" y="2518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518733"/>
                  </a:lnTo>
                  <a:cubicBezTo>
                    <a:pt x="1913890" y="2587313"/>
                    <a:pt x="1858010" y="2643193"/>
                    <a:pt x="1789430" y="2643193"/>
                  </a:cubicBezTo>
                  <a:close/>
                </a:path>
              </a:pathLst>
            </a:custGeom>
            <a:solidFill>
              <a:srgbClr val="C1D8D7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12991504" y="2374541"/>
            <a:ext cx="3269396" cy="4114800"/>
          </a:xfrm>
          <a:custGeom>
            <a:avLst/>
            <a:gdLst/>
            <a:ahLst/>
            <a:cxnLst/>
            <a:rect l="l" t="t" r="r" b="b"/>
            <a:pathLst>
              <a:path w="3269396" h="4114800">
                <a:moveTo>
                  <a:pt x="0" y="0"/>
                </a:moveTo>
                <a:lnTo>
                  <a:pt x="3269396" y="0"/>
                </a:lnTo>
                <a:lnTo>
                  <a:pt x="3269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735541" y="2990876"/>
            <a:ext cx="1405214" cy="651508"/>
          </a:xfrm>
          <a:custGeom>
            <a:avLst/>
            <a:gdLst/>
            <a:ahLst/>
            <a:cxnLst/>
            <a:rect l="l" t="t" r="r" b="b"/>
            <a:pathLst>
              <a:path w="1405214" h="651508">
                <a:moveTo>
                  <a:pt x="0" y="0"/>
                </a:moveTo>
                <a:lnTo>
                  <a:pt x="1405214" y="0"/>
                </a:lnTo>
                <a:lnTo>
                  <a:pt x="1405214" y="651509"/>
                </a:lnTo>
                <a:lnTo>
                  <a:pt x="0" y="651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351656" y="8496728"/>
            <a:ext cx="1128344" cy="523141"/>
          </a:xfrm>
          <a:custGeom>
            <a:avLst/>
            <a:gdLst/>
            <a:ahLst/>
            <a:cxnLst/>
            <a:rect l="l" t="t" r="r" b="b"/>
            <a:pathLst>
              <a:path w="1128344" h="523141">
                <a:moveTo>
                  <a:pt x="0" y="0"/>
                </a:moveTo>
                <a:lnTo>
                  <a:pt x="1128344" y="0"/>
                </a:lnTo>
                <a:lnTo>
                  <a:pt x="1128344" y="523141"/>
                </a:lnTo>
                <a:lnTo>
                  <a:pt x="0" y="5231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497638" y="3499510"/>
            <a:ext cx="8323473" cy="3768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41536B"/>
                </a:solidFill>
                <a:latin typeface="Jua"/>
              </a:rPr>
              <a:t>Tugas proyek ini adalah membuat artikel ilmiah berdasarkan drma/teater yang sudah saudara anilisis dengan pendekatan tertentu pada pertemuan sebelumnya kemudian di submit untuk di publikasikan ke jurnal ilmiah.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4375" y="779465"/>
            <a:ext cx="16632600" cy="8709020"/>
            <a:chOff x="0" y="0"/>
            <a:chExt cx="5025160" cy="2631231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D6CAC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F1ECE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989600" cy="2595671"/>
            </a:xfrm>
            <a:custGeom>
              <a:avLst/>
              <a:gdLst/>
              <a:ahLst/>
              <a:cxnLst/>
              <a:rect l="l" t="t" r="r" b="b"/>
              <a:pathLst>
                <a:path w="4989600" h="2595671">
                  <a:moveTo>
                    <a:pt x="4989600" y="2595671"/>
                  </a:moveTo>
                  <a:lnTo>
                    <a:pt x="0" y="2595671"/>
                  </a:lnTo>
                  <a:lnTo>
                    <a:pt x="0" y="0"/>
                  </a:lnTo>
                  <a:lnTo>
                    <a:pt x="4989600" y="0"/>
                  </a:lnTo>
                  <a:lnTo>
                    <a:pt x="4989600" y="2595671"/>
                  </a:lnTo>
                  <a:close/>
                  <a:moveTo>
                    <a:pt x="12700" y="2582971"/>
                  </a:moveTo>
                  <a:lnTo>
                    <a:pt x="4976900" y="2582971"/>
                  </a:lnTo>
                  <a:lnTo>
                    <a:pt x="4976900" y="12700"/>
                  </a:lnTo>
                  <a:lnTo>
                    <a:pt x="12700" y="12700"/>
                  </a:lnTo>
                  <a:lnTo>
                    <a:pt x="12700" y="2582971"/>
                  </a:lnTo>
                  <a:close/>
                </a:path>
              </a:pathLst>
            </a:custGeom>
            <a:solidFill>
              <a:srgbClr val="D89A9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330649" y="4931940"/>
            <a:ext cx="9365405" cy="4401869"/>
          </a:xfrm>
          <a:custGeom>
            <a:avLst/>
            <a:gdLst/>
            <a:ahLst/>
            <a:cxnLst/>
            <a:rect l="l" t="t" r="r" b="b"/>
            <a:pathLst>
              <a:path w="9365405" h="4401869">
                <a:moveTo>
                  <a:pt x="0" y="0"/>
                </a:moveTo>
                <a:lnTo>
                  <a:pt x="9365404" y="0"/>
                </a:lnTo>
                <a:lnTo>
                  <a:pt x="9365404" y="4401869"/>
                </a:lnTo>
                <a:lnTo>
                  <a:pt x="0" y="440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7323" b="-8599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0643" y="1832384"/>
            <a:ext cx="7579064" cy="2439031"/>
          </a:xfrm>
          <a:custGeom>
            <a:avLst/>
            <a:gdLst/>
            <a:ahLst/>
            <a:cxnLst/>
            <a:rect l="l" t="t" r="r" b="b"/>
            <a:pathLst>
              <a:path w="7579064" h="2439031">
                <a:moveTo>
                  <a:pt x="0" y="0"/>
                </a:moveTo>
                <a:lnTo>
                  <a:pt x="7579064" y="0"/>
                </a:lnTo>
                <a:lnTo>
                  <a:pt x="7579064" y="2439031"/>
                </a:lnTo>
                <a:lnTo>
                  <a:pt x="0" y="243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64" t="-162388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94375" y="779465"/>
            <a:ext cx="16482432" cy="1052919"/>
            <a:chOff x="0" y="0"/>
            <a:chExt cx="4236131" cy="270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36131" cy="270610"/>
            </a:xfrm>
            <a:custGeom>
              <a:avLst/>
              <a:gdLst/>
              <a:ahLst/>
              <a:cxnLst/>
              <a:rect l="l" t="t" r="r" b="b"/>
              <a:pathLst>
                <a:path w="4236131" h="270610">
                  <a:moveTo>
                    <a:pt x="0" y="0"/>
                  </a:moveTo>
                  <a:lnTo>
                    <a:pt x="4236131" y="0"/>
                  </a:lnTo>
                  <a:lnTo>
                    <a:pt x="4236131" y="270610"/>
                  </a:lnTo>
                  <a:lnTo>
                    <a:pt x="0" y="270610"/>
                  </a:lnTo>
                  <a:close/>
                </a:path>
              </a:pathLst>
            </a:custGeom>
            <a:solidFill>
              <a:srgbClr val="D89A9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36131" cy="327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96053" y="2088374"/>
            <a:ext cx="680753" cy="7245435"/>
            <a:chOff x="0" y="0"/>
            <a:chExt cx="174960" cy="18621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960" cy="1862141"/>
            </a:xfrm>
            <a:custGeom>
              <a:avLst/>
              <a:gdLst/>
              <a:ahLst/>
              <a:cxnLst/>
              <a:rect l="l" t="t" r="r" b="b"/>
              <a:pathLst>
                <a:path w="174960" h="1862141">
                  <a:moveTo>
                    <a:pt x="0" y="0"/>
                  </a:moveTo>
                  <a:lnTo>
                    <a:pt x="174960" y="0"/>
                  </a:lnTo>
                  <a:lnTo>
                    <a:pt x="174960" y="1862141"/>
                  </a:lnTo>
                  <a:lnTo>
                    <a:pt x="0" y="1862141"/>
                  </a:lnTo>
                  <a:close/>
                </a:path>
              </a:pathLst>
            </a:custGeom>
            <a:solidFill>
              <a:srgbClr val="D89A9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4960" cy="1919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881215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>
            <a:off x="16796561" y="222234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518782" y="0"/>
                </a:moveTo>
                <a:lnTo>
                  <a:pt x="0" y="0"/>
                </a:lnTo>
                <a:lnTo>
                  <a:pt x="0" y="518781"/>
                </a:lnTo>
                <a:lnTo>
                  <a:pt x="518782" y="518781"/>
                </a:lnTo>
                <a:lnTo>
                  <a:pt x="5187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6796561" y="869411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0" y="0"/>
                </a:moveTo>
                <a:lnTo>
                  <a:pt x="518782" y="0"/>
                </a:lnTo>
                <a:lnTo>
                  <a:pt x="518782" y="518781"/>
                </a:lnTo>
                <a:lnTo>
                  <a:pt x="0" y="51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04277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688997" y="0"/>
                </a:moveTo>
                <a:lnTo>
                  <a:pt x="0" y="0"/>
                </a:lnTo>
                <a:lnTo>
                  <a:pt x="0" y="688997"/>
                </a:lnTo>
                <a:lnTo>
                  <a:pt x="688997" y="688997"/>
                </a:lnTo>
                <a:lnTo>
                  <a:pt x="6889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865547" y="4700523"/>
            <a:ext cx="341767" cy="1335004"/>
            <a:chOff x="0" y="0"/>
            <a:chExt cx="1913890" cy="74760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7476010"/>
            </a:xfrm>
            <a:custGeom>
              <a:avLst/>
              <a:gdLst/>
              <a:ahLst/>
              <a:cxnLst/>
              <a:rect l="l" t="t" r="r" b="b"/>
              <a:pathLst>
                <a:path w="1913890" h="7476010">
                  <a:moveTo>
                    <a:pt x="1789430" y="7476010"/>
                  </a:moveTo>
                  <a:lnTo>
                    <a:pt x="124460" y="7476010"/>
                  </a:lnTo>
                  <a:cubicBezTo>
                    <a:pt x="55880" y="7476010"/>
                    <a:pt x="0" y="7420130"/>
                    <a:pt x="0" y="73515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351550"/>
                  </a:lnTo>
                  <a:cubicBezTo>
                    <a:pt x="1913890" y="7420130"/>
                    <a:pt x="1858010" y="7476010"/>
                    <a:pt x="1789430" y="7476010"/>
                  </a:cubicBezTo>
                  <a:close/>
                </a:path>
              </a:pathLst>
            </a:custGeom>
            <a:solidFill>
              <a:srgbClr val="F1ECEC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518316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881215" y="7944266"/>
            <a:ext cx="3847098" cy="851170"/>
          </a:xfrm>
          <a:custGeom>
            <a:avLst/>
            <a:gdLst/>
            <a:ahLst/>
            <a:cxnLst/>
            <a:rect l="l" t="t" r="r" b="b"/>
            <a:pathLst>
              <a:path w="3847098" h="851170">
                <a:moveTo>
                  <a:pt x="0" y="0"/>
                </a:moveTo>
                <a:lnTo>
                  <a:pt x="3847098" y="0"/>
                </a:lnTo>
                <a:lnTo>
                  <a:pt x="3847098" y="851171"/>
                </a:lnTo>
                <a:lnTo>
                  <a:pt x="0" y="85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861788" y="7944266"/>
            <a:ext cx="3847098" cy="851170"/>
          </a:xfrm>
          <a:custGeom>
            <a:avLst/>
            <a:gdLst/>
            <a:ahLst/>
            <a:cxnLst/>
            <a:rect l="l" t="t" r="r" b="b"/>
            <a:pathLst>
              <a:path w="3847098" h="851170">
                <a:moveTo>
                  <a:pt x="0" y="0"/>
                </a:moveTo>
                <a:lnTo>
                  <a:pt x="3847098" y="0"/>
                </a:lnTo>
                <a:lnTo>
                  <a:pt x="3847098" y="851171"/>
                </a:lnTo>
                <a:lnTo>
                  <a:pt x="0" y="85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842888" y="7944266"/>
            <a:ext cx="3847098" cy="851170"/>
          </a:xfrm>
          <a:custGeom>
            <a:avLst/>
            <a:gdLst/>
            <a:ahLst/>
            <a:cxnLst/>
            <a:rect l="l" t="t" r="r" b="b"/>
            <a:pathLst>
              <a:path w="3847098" h="851170">
                <a:moveTo>
                  <a:pt x="0" y="0"/>
                </a:moveTo>
                <a:lnTo>
                  <a:pt x="3847098" y="0"/>
                </a:lnTo>
                <a:lnTo>
                  <a:pt x="3847098" y="851171"/>
                </a:lnTo>
                <a:lnTo>
                  <a:pt x="0" y="851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002959" y="5672010"/>
            <a:ext cx="3134506" cy="2367476"/>
            <a:chOff x="0" y="0"/>
            <a:chExt cx="2533965" cy="19138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33965" cy="1913890"/>
            </a:xfrm>
            <a:custGeom>
              <a:avLst/>
              <a:gdLst/>
              <a:ahLst/>
              <a:cxnLst/>
              <a:rect l="l" t="t" r="r" b="b"/>
              <a:pathLst>
                <a:path w="2533965" h="1913890">
                  <a:moveTo>
                    <a:pt x="240950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9505" y="0"/>
                  </a:lnTo>
                  <a:cubicBezTo>
                    <a:pt x="2478085" y="0"/>
                    <a:pt x="2533965" y="55880"/>
                    <a:pt x="2533965" y="124460"/>
                  </a:cubicBezTo>
                  <a:lnTo>
                    <a:pt x="2533965" y="1789430"/>
                  </a:lnTo>
                  <a:cubicBezTo>
                    <a:pt x="2533965" y="1858010"/>
                    <a:pt x="2478085" y="1913890"/>
                    <a:pt x="2409505" y="1913890"/>
                  </a:cubicBezTo>
                  <a:close/>
                </a:path>
              </a:pathLst>
            </a:custGeom>
            <a:solidFill>
              <a:srgbClr val="D89A90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4129468" y="6214770"/>
            <a:ext cx="3134506" cy="2367476"/>
            <a:chOff x="0" y="0"/>
            <a:chExt cx="2533965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533965" cy="1913890"/>
            </a:xfrm>
            <a:custGeom>
              <a:avLst/>
              <a:gdLst/>
              <a:ahLst/>
              <a:cxnLst/>
              <a:rect l="l" t="t" r="r" b="b"/>
              <a:pathLst>
                <a:path w="2533965" h="1913890">
                  <a:moveTo>
                    <a:pt x="240950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9505" y="0"/>
                  </a:lnTo>
                  <a:cubicBezTo>
                    <a:pt x="2478085" y="0"/>
                    <a:pt x="2533965" y="55880"/>
                    <a:pt x="2533965" y="124460"/>
                  </a:cubicBezTo>
                  <a:lnTo>
                    <a:pt x="2533965" y="1789430"/>
                  </a:lnTo>
                  <a:cubicBezTo>
                    <a:pt x="2533965" y="1858010"/>
                    <a:pt x="2478085" y="1913890"/>
                    <a:pt x="2409505" y="1913890"/>
                  </a:cubicBezTo>
                  <a:close/>
                </a:path>
              </a:pathLst>
            </a:custGeom>
            <a:solidFill>
              <a:srgbClr val="86A5A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541355" y="6960923"/>
            <a:ext cx="2981583" cy="2251974"/>
            <a:chOff x="0" y="0"/>
            <a:chExt cx="2533965" cy="1913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33965" cy="1913890"/>
            </a:xfrm>
            <a:custGeom>
              <a:avLst/>
              <a:gdLst/>
              <a:ahLst/>
              <a:cxnLst/>
              <a:rect l="l" t="t" r="r" b="b"/>
              <a:pathLst>
                <a:path w="2533965" h="1913890">
                  <a:moveTo>
                    <a:pt x="2409505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09505" y="0"/>
                  </a:lnTo>
                  <a:cubicBezTo>
                    <a:pt x="2478085" y="0"/>
                    <a:pt x="2533965" y="55880"/>
                    <a:pt x="2533965" y="124460"/>
                  </a:cubicBezTo>
                  <a:lnTo>
                    <a:pt x="2533965" y="1789430"/>
                  </a:lnTo>
                  <a:cubicBezTo>
                    <a:pt x="2533965" y="1858010"/>
                    <a:pt x="2478085" y="1913890"/>
                    <a:pt x="2409505" y="1913890"/>
                  </a:cubicBezTo>
                  <a:close/>
                </a:path>
              </a:pathLst>
            </a:custGeom>
            <a:solidFill>
              <a:srgbClr val="E4C37E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845753" y="4576215"/>
            <a:ext cx="1174695" cy="117469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BEB1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Canva Sans"/>
                </a:rPr>
                <a:t>1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39748" y="4733878"/>
            <a:ext cx="1360855" cy="1360855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D8D7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Canva Sans"/>
                </a:rPr>
                <a:t>2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851277" y="4461952"/>
            <a:ext cx="1829792" cy="1829792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E4D6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AutoShape 39"/>
          <p:cNvSpPr/>
          <p:nvPr/>
        </p:nvSpPr>
        <p:spPr>
          <a:xfrm>
            <a:off x="6018998" y="6907281"/>
            <a:ext cx="552631" cy="0"/>
          </a:xfrm>
          <a:prstGeom prst="line">
            <a:avLst/>
          </a:prstGeom>
          <a:ln w="95250" cap="flat">
            <a:solidFill>
              <a:srgbClr val="BE7F5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0" name="AutoShape 40"/>
          <p:cNvSpPr/>
          <p:nvPr/>
        </p:nvSpPr>
        <p:spPr>
          <a:xfrm>
            <a:off x="10999571" y="6827272"/>
            <a:ext cx="552631" cy="0"/>
          </a:xfrm>
          <a:prstGeom prst="line">
            <a:avLst/>
          </a:prstGeom>
          <a:ln w="95250" cap="flat">
            <a:solidFill>
              <a:srgbClr val="BE7F55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41" name="Freeform 41"/>
          <p:cNvSpPr/>
          <p:nvPr/>
        </p:nvSpPr>
        <p:spPr>
          <a:xfrm>
            <a:off x="14780530" y="3242206"/>
            <a:ext cx="901167" cy="812945"/>
          </a:xfrm>
          <a:custGeom>
            <a:avLst/>
            <a:gdLst/>
            <a:ahLst/>
            <a:cxnLst/>
            <a:rect l="l" t="t" r="r" b="b"/>
            <a:pathLst>
              <a:path w="901167" h="812945">
                <a:moveTo>
                  <a:pt x="0" y="0"/>
                </a:moveTo>
                <a:lnTo>
                  <a:pt x="901167" y="0"/>
                </a:lnTo>
                <a:lnTo>
                  <a:pt x="901167" y="812945"/>
                </a:lnTo>
                <a:lnTo>
                  <a:pt x="0" y="8129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230374" y="8462208"/>
            <a:ext cx="650841" cy="587125"/>
          </a:xfrm>
          <a:custGeom>
            <a:avLst/>
            <a:gdLst/>
            <a:ahLst/>
            <a:cxnLst/>
            <a:rect l="l" t="t" r="r" b="b"/>
            <a:pathLst>
              <a:path w="650841" h="587125">
                <a:moveTo>
                  <a:pt x="0" y="0"/>
                </a:moveTo>
                <a:lnTo>
                  <a:pt x="650841" y="0"/>
                </a:lnTo>
                <a:lnTo>
                  <a:pt x="650841" y="587126"/>
                </a:lnTo>
                <a:lnTo>
                  <a:pt x="0" y="5871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2823235" y="3415551"/>
            <a:ext cx="650841" cy="587125"/>
          </a:xfrm>
          <a:custGeom>
            <a:avLst/>
            <a:gdLst/>
            <a:ahLst/>
            <a:cxnLst/>
            <a:rect l="l" t="t" r="r" b="b"/>
            <a:pathLst>
              <a:path w="650841" h="587125">
                <a:moveTo>
                  <a:pt x="0" y="0"/>
                </a:moveTo>
                <a:lnTo>
                  <a:pt x="650842" y="0"/>
                </a:lnTo>
                <a:lnTo>
                  <a:pt x="650842" y="587126"/>
                </a:lnTo>
                <a:lnTo>
                  <a:pt x="0" y="587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5942698" y="8182136"/>
            <a:ext cx="500643" cy="451632"/>
          </a:xfrm>
          <a:custGeom>
            <a:avLst/>
            <a:gdLst/>
            <a:ahLst/>
            <a:cxnLst/>
            <a:rect l="l" t="t" r="r" b="b"/>
            <a:pathLst>
              <a:path w="500643" h="451632">
                <a:moveTo>
                  <a:pt x="0" y="0"/>
                </a:moveTo>
                <a:lnTo>
                  <a:pt x="500643" y="0"/>
                </a:lnTo>
                <a:lnTo>
                  <a:pt x="500643" y="451631"/>
                </a:lnTo>
                <a:lnTo>
                  <a:pt x="0" y="4516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365089" y="2139874"/>
            <a:ext cx="1730569" cy="1824052"/>
          </a:xfrm>
          <a:custGeom>
            <a:avLst/>
            <a:gdLst/>
            <a:ahLst/>
            <a:cxnLst/>
            <a:rect l="l" t="t" r="r" b="b"/>
            <a:pathLst>
              <a:path w="1730569" h="1824052">
                <a:moveTo>
                  <a:pt x="0" y="0"/>
                </a:moveTo>
                <a:lnTo>
                  <a:pt x="1730569" y="0"/>
                </a:lnTo>
                <a:lnTo>
                  <a:pt x="1730569" y="1824052"/>
                </a:lnTo>
                <a:lnTo>
                  <a:pt x="0" y="182405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3583908" y="584709"/>
            <a:ext cx="2194323" cy="1914547"/>
          </a:xfrm>
          <a:custGeom>
            <a:avLst/>
            <a:gdLst/>
            <a:ahLst/>
            <a:cxnLst/>
            <a:rect l="l" t="t" r="r" b="b"/>
            <a:pathLst>
              <a:path w="2194323" h="1914547">
                <a:moveTo>
                  <a:pt x="0" y="0"/>
                </a:moveTo>
                <a:lnTo>
                  <a:pt x="2194323" y="0"/>
                </a:lnTo>
                <a:lnTo>
                  <a:pt x="2194323" y="1914547"/>
                </a:lnTo>
                <a:lnTo>
                  <a:pt x="0" y="19145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4655177" y="2500786"/>
            <a:ext cx="9110997" cy="1501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21"/>
              </a:lnSpc>
            </a:pPr>
            <a:r>
              <a:rPr lang="en-US" sz="10018">
                <a:solidFill>
                  <a:srgbClr val="A2665C"/>
                </a:solidFill>
                <a:latin typeface="Bobby Jones Soft"/>
              </a:rPr>
              <a:t>petunjuk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2959" y="5989069"/>
            <a:ext cx="3146254" cy="159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Jua"/>
              </a:rPr>
              <a:t>membuat kelompok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Jua"/>
              </a:rPr>
              <a:t>(nama kelompok di lampiran file LMS) 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117720" y="6354645"/>
            <a:ext cx="3146254" cy="210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Jua"/>
              </a:rPr>
              <a:t>menyusun artikel (hasil analisis peretmaun sebelumnya)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670786" y="7746086"/>
            <a:ext cx="2611725" cy="59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131">
                <a:solidFill>
                  <a:srgbClr val="FFFFFF"/>
                </a:solidFill>
                <a:latin typeface="Jua"/>
              </a:rPr>
              <a:t>submit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7387799" y="5414305"/>
            <a:ext cx="1281955" cy="1281955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D8D7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Canva Sans"/>
                </a:rPr>
                <a:t>3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7387799" y="6605491"/>
            <a:ext cx="3054132" cy="2367476"/>
            <a:chOff x="0" y="0"/>
            <a:chExt cx="2468989" cy="191389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468989" cy="1913890"/>
            </a:xfrm>
            <a:custGeom>
              <a:avLst/>
              <a:gdLst/>
              <a:ahLst/>
              <a:cxnLst/>
              <a:rect l="l" t="t" r="r" b="b"/>
              <a:pathLst>
                <a:path w="2468989" h="1913890">
                  <a:moveTo>
                    <a:pt x="2344529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44529" y="0"/>
                  </a:lnTo>
                  <a:cubicBezTo>
                    <a:pt x="2413109" y="0"/>
                    <a:pt x="2468989" y="55880"/>
                    <a:pt x="2468989" y="124460"/>
                  </a:cubicBezTo>
                  <a:lnTo>
                    <a:pt x="2468989" y="1789430"/>
                  </a:lnTo>
                  <a:cubicBezTo>
                    <a:pt x="2468989" y="1858010"/>
                    <a:pt x="2413109" y="1913890"/>
                    <a:pt x="2344529" y="1913890"/>
                  </a:cubicBezTo>
                  <a:close/>
                </a:path>
              </a:pathLst>
            </a:custGeom>
            <a:solidFill>
              <a:srgbClr val="86A5AE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7376051" y="6989032"/>
            <a:ext cx="3146254" cy="159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Jua"/>
              </a:rPr>
              <a:t>mencari jurnal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Jua"/>
              </a:rPr>
              <a:t>Ilmiah (scope kesastraan)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10460980" y="5786227"/>
            <a:ext cx="1174695" cy="1174695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BEB1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>
                  <a:solidFill>
                    <a:srgbClr val="000000"/>
                  </a:solidFill>
                  <a:latin typeface="Canva Sans"/>
                </a:rPr>
                <a:t>4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3592497" y="7450029"/>
            <a:ext cx="2850845" cy="1883779"/>
            <a:chOff x="0" y="0"/>
            <a:chExt cx="2896413" cy="191389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2896414" cy="1913890"/>
            </a:xfrm>
            <a:custGeom>
              <a:avLst/>
              <a:gdLst/>
              <a:ahLst/>
              <a:cxnLst/>
              <a:rect l="l" t="t" r="r" b="b"/>
              <a:pathLst>
                <a:path w="2896414" h="1913890">
                  <a:moveTo>
                    <a:pt x="277195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1953" y="0"/>
                  </a:lnTo>
                  <a:cubicBezTo>
                    <a:pt x="2840533" y="0"/>
                    <a:pt x="2896414" y="55880"/>
                    <a:pt x="2896414" y="124460"/>
                  </a:cubicBezTo>
                  <a:lnTo>
                    <a:pt x="2896414" y="1789430"/>
                  </a:lnTo>
                  <a:cubicBezTo>
                    <a:pt x="2896414" y="1858010"/>
                    <a:pt x="2840533" y="1913890"/>
                    <a:pt x="2771953" y="1913890"/>
                  </a:cubicBezTo>
                  <a:close/>
                </a:path>
              </a:pathLst>
            </a:custGeom>
            <a:solidFill>
              <a:srgbClr val="D89A90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3541988" y="6214770"/>
            <a:ext cx="1281955" cy="128195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D8D7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Canva Sans"/>
                </a:rPr>
                <a:t>5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3712057" y="8097389"/>
            <a:ext cx="2611725" cy="114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4"/>
              </a:lnSpc>
            </a:pPr>
            <a:r>
              <a:rPr lang="en-US" sz="3131">
                <a:solidFill>
                  <a:srgbClr val="FFFFFF"/>
                </a:solidFill>
                <a:latin typeface="Jua"/>
              </a:rPr>
              <a:t>aktif memantau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4375" y="779465"/>
            <a:ext cx="16632600" cy="8709020"/>
            <a:chOff x="0" y="0"/>
            <a:chExt cx="5025160" cy="2631231"/>
          </a:xfrm>
        </p:grpSpPr>
        <p:sp>
          <p:nvSpPr>
            <p:cNvPr id="3" name="Freeform 3"/>
            <p:cNvSpPr/>
            <p:nvPr/>
          </p:nvSpPr>
          <p:spPr>
            <a:xfrm>
              <a:off x="48260" y="4826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95A8C2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4976900" cy="2582971"/>
            </a:xfrm>
            <a:custGeom>
              <a:avLst/>
              <a:gdLst/>
              <a:ahLst/>
              <a:cxnLst/>
              <a:rect l="l" t="t" r="r" b="b"/>
              <a:pathLst>
                <a:path w="4976900" h="2582971">
                  <a:moveTo>
                    <a:pt x="0" y="0"/>
                  </a:moveTo>
                  <a:lnTo>
                    <a:pt x="4976900" y="0"/>
                  </a:lnTo>
                  <a:lnTo>
                    <a:pt x="4976900" y="2582971"/>
                  </a:lnTo>
                  <a:lnTo>
                    <a:pt x="0" y="2582971"/>
                  </a:lnTo>
                  <a:close/>
                </a:path>
              </a:pathLst>
            </a:custGeom>
            <a:solidFill>
              <a:srgbClr val="F1ECEC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989600" cy="2595671"/>
            </a:xfrm>
            <a:custGeom>
              <a:avLst/>
              <a:gdLst/>
              <a:ahLst/>
              <a:cxnLst/>
              <a:rect l="l" t="t" r="r" b="b"/>
              <a:pathLst>
                <a:path w="4989600" h="2595671">
                  <a:moveTo>
                    <a:pt x="4989600" y="2595671"/>
                  </a:moveTo>
                  <a:lnTo>
                    <a:pt x="0" y="2595671"/>
                  </a:lnTo>
                  <a:lnTo>
                    <a:pt x="0" y="0"/>
                  </a:lnTo>
                  <a:lnTo>
                    <a:pt x="4989600" y="0"/>
                  </a:lnTo>
                  <a:lnTo>
                    <a:pt x="4989600" y="2595671"/>
                  </a:lnTo>
                  <a:close/>
                  <a:moveTo>
                    <a:pt x="12700" y="2582971"/>
                  </a:moveTo>
                  <a:lnTo>
                    <a:pt x="4976900" y="2582971"/>
                  </a:lnTo>
                  <a:lnTo>
                    <a:pt x="4976900" y="12700"/>
                  </a:lnTo>
                  <a:lnTo>
                    <a:pt x="12700" y="12700"/>
                  </a:lnTo>
                  <a:lnTo>
                    <a:pt x="12700" y="2582971"/>
                  </a:lnTo>
                  <a:close/>
                </a:path>
              </a:pathLst>
            </a:custGeom>
            <a:solidFill>
              <a:srgbClr val="738CAE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11002994" y="1841909"/>
            <a:ext cx="6373813" cy="2051167"/>
          </a:xfrm>
          <a:custGeom>
            <a:avLst/>
            <a:gdLst/>
            <a:ahLst/>
            <a:cxnLst/>
            <a:rect l="l" t="t" r="r" b="b"/>
            <a:pathLst>
              <a:path w="6373813" h="2051167">
                <a:moveTo>
                  <a:pt x="6373813" y="0"/>
                </a:moveTo>
                <a:lnTo>
                  <a:pt x="0" y="0"/>
                </a:lnTo>
                <a:lnTo>
                  <a:pt x="0" y="2051167"/>
                </a:lnTo>
                <a:lnTo>
                  <a:pt x="6373813" y="2051167"/>
                </a:lnTo>
                <a:lnTo>
                  <a:pt x="63738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64" t="-162388"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952500" y="5245820"/>
            <a:ext cx="12646003" cy="4069630"/>
          </a:xfrm>
          <a:custGeom>
            <a:avLst/>
            <a:gdLst/>
            <a:ahLst/>
            <a:cxnLst/>
            <a:rect l="l" t="t" r="r" b="b"/>
            <a:pathLst>
              <a:path w="12646003" h="4069630">
                <a:moveTo>
                  <a:pt x="0" y="4069630"/>
                </a:moveTo>
                <a:lnTo>
                  <a:pt x="12646003" y="4069630"/>
                </a:lnTo>
                <a:lnTo>
                  <a:pt x="12646003" y="0"/>
                </a:lnTo>
                <a:lnTo>
                  <a:pt x="0" y="0"/>
                </a:lnTo>
                <a:lnTo>
                  <a:pt x="0" y="406963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664" t="-162388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94375" y="779465"/>
            <a:ext cx="16482432" cy="1052919"/>
            <a:chOff x="0" y="0"/>
            <a:chExt cx="4236131" cy="2706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36131" cy="270610"/>
            </a:xfrm>
            <a:custGeom>
              <a:avLst/>
              <a:gdLst/>
              <a:ahLst/>
              <a:cxnLst/>
              <a:rect l="l" t="t" r="r" b="b"/>
              <a:pathLst>
                <a:path w="4236131" h="270610">
                  <a:moveTo>
                    <a:pt x="0" y="0"/>
                  </a:moveTo>
                  <a:lnTo>
                    <a:pt x="4236131" y="0"/>
                  </a:lnTo>
                  <a:lnTo>
                    <a:pt x="4236131" y="270610"/>
                  </a:lnTo>
                  <a:lnTo>
                    <a:pt x="0" y="270610"/>
                  </a:lnTo>
                  <a:close/>
                </a:path>
              </a:pathLst>
            </a:custGeom>
            <a:solidFill>
              <a:srgbClr val="738CA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36131" cy="3277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696053" y="2088374"/>
            <a:ext cx="680753" cy="7245435"/>
            <a:chOff x="0" y="0"/>
            <a:chExt cx="174960" cy="18621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4960" cy="1862141"/>
            </a:xfrm>
            <a:custGeom>
              <a:avLst/>
              <a:gdLst/>
              <a:ahLst/>
              <a:cxnLst/>
              <a:rect l="l" t="t" r="r" b="b"/>
              <a:pathLst>
                <a:path w="174960" h="1862141">
                  <a:moveTo>
                    <a:pt x="0" y="0"/>
                  </a:moveTo>
                  <a:lnTo>
                    <a:pt x="174960" y="0"/>
                  </a:lnTo>
                  <a:lnTo>
                    <a:pt x="174960" y="1862141"/>
                  </a:lnTo>
                  <a:lnTo>
                    <a:pt x="0" y="1862141"/>
                  </a:lnTo>
                  <a:close/>
                </a:path>
              </a:pathLst>
            </a:custGeom>
            <a:solidFill>
              <a:srgbClr val="738CA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4960" cy="1919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881215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>
            <a:off x="16796561" y="222234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518782" y="0"/>
                </a:moveTo>
                <a:lnTo>
                  <a:pt x="0" y="0"/>
                </a:lnTo>
                <a:lnTo>
                  <a:pt x="0" y="518781"/>
                </a:lnTo>
                <a:lnTo>
                  <a:pt x="518782" y="518781"/>
                </a:lnTo>
                <a:lnTo>
                  <a:pt x="5187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6796561" y="8694115"/>
            <a:ext cx="518781" cy="518781"/>
          </a:xfrm>
          <a:custGeom>
            <a:avLst/>
            <a:gdLst/>
            <a:ahLst/>
            <a:cxnLst/>
            <a:rect l="l" t="t" r="r" b="b"/>
            <a:pathLst>
              <a:path w="518781" h="518781">
                <a:moveTo>
                  <a:pt x="0" y="0"/>
                </a:moveTo>
                <a:lnTo>
                  <a:pt x="518782" y="0"/>
                </a:lnTo>
                <a:lnTo>
                  <a:pt x="518782" y="518781"/>
                </a:lnTo>
                <a:lnTo>
                  <a:pt x="0" y="518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1104277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688997" y="0"/>
                </a:moveTo>
                <a:lnTo>
                  <a:pt x="0" y="0"/>
                </a:lnTo>
                <a:lnTo>
                  <a:pt x="0" y="688997"/>
                </a:lnTo>
                <a:lnTo>
                  <a:pt x="688997" y="688997"/>
                </a:lnTo>
                <a:lnTo>
                  <a:pt x="6889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6865547" y="5998320"/>
            <a:ext cx="341767" cy="1335004"/>
            <a:chOff x="0" y="0"/>
            <a:chExt cx="1913890" cy="74760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7476010"/>
            </a:xfrm>
            <a:custGeom>
              <a:avLst/>
              <a:gdLst/>
              <a:ahLst/>
              <a:cxnLst/>
              <a:rect l="l" t="t" r="r" b="b"/>
              <a:pathLst>
                <a:path w="1913890" h="7476010">
                  <a:moveTo>
                    <a:pt x="1789430" y="7476010"/>
                  </a:moveTo>
                  <a:lnTo>
                    <a:pt x="124460" y="7476010"/>
                  </a:lnTo>
                  <a:cubicBezTo>
                    <a:pt x="55880" y="7476010"/>
                    <a:pt x="0" y="7420130"/>
                    <a:pt x="0" y="73515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7351550"/>
                  </a:lnTo>
                  <a:cubicBezTo>
                    <a:pt x="1913890" y="7420130"/>
                    <a:pt x="1858010" y="7476010"/>
                    <a:pt x="1789430" y="7476010"/>
                  </a:cubicBezTo>
                  <a:close/>
                </a:path>
              </a:pathLst>
            </a:custGeom>
            <a:solidFill>
              <a:srgbClr val="F1ECEC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16518316" y="961426"/>
            <a:ext cx="688997" cy="688997"/>
          </a:xfrm>
          <a:custGeom>
            <a:avLst/>
            <a:gdLst/>
            <a:ahLst/>
            <a:cxnLst/>
            <a:rect l="l" t="t" r="r" b="b"/>
            <a:pathLst>
              <a:path w="688997" h="688997">
                <a:moveTo>
                  <a:pt x="0" y="0"/>
                </a:moveTo>
                <a:lnTo>
                  <a:pt x="688997" y="0"/>
                </a:lnTo>
                <a:lnTo>
                  <a:pt x="688997" y="688997"/>
                </a:lnTo>
                <a:lnTo>
                  <a:pt x="0" y="6889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127538" y="2484672"/>
            <a:ext cx="12032925" cy="3537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4"/>
              </a:lnSpc>
            </a:pPr>
            <a:r>
              <a:rPr lang="en-US" sz="16422">
                <a:solidFill>
                  <a:srgbClr val="738CAE"/>
                </a:solidFill>
                <a:latin typeface="Bobby Jones Soft"/>
              </a:rPr>
              <a:t>Terima</a:t>
            </a:r>
          </a:p>
          <a:p>
            <a:pPr algn="ctr">
              <a:lnSpc>
                <a:spcPts val="17244"/>
              </a:lnSpc>
            </a:pPr>
            <a:r>
              <a:rPr lang="en-US" sz="16422" dirty="0" err="1">
                <a:solidFill>
                  <a:srgbClr val="738CAE"/>
                </a:solidFill>
                <a:latin typeface="Bobby Jones Soft"/>
              </a:rPr>
              <a:t>Kasih</a:t>
            </a:r>
            <a:endParaRPr lang="en-US" sz="16422" dirty="0">
              <a:solidFill>
                <a:srgbClr val="738CAE"/>
              </a:solidFill>
              <a:latin typeface="Bobby Jones Soft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0860957" y="4966045"/>
            <a:ext cx="6144096" cy="4469830"/>
          </a:xfrm>
          <a:custGeom>
            <a:avLst/>
            <a:gdLst/>
            <a:ahLst/>
            <a:cxnLst/>
            <a:rect l="l" t="t" r="r" b="b"/>
            <a:pathLst>
              <a:path w="6144096" h="4469830">
                <a:moveTo>
                  <a:pt x="0" y="0"/>
                </a:moveTo>
                <a:lnTo>
                  <a:pt x="6144096" y="0"/>
                </a:lnTo>
                <a:lnTo>
                  <a:pt x="6144096" y="4469829"/>
                </a:lnTo>
                <a:lnTo>
                  <a:pt x="0" y="44698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189900" y="6665822"/>
            <a:ext cx="1604558" cy="312159"/>
          </a:xfrm>
          <a:custGeom>
            <a:avLst/>
            <a:gdLst/>
            <a:ahLst/>
            <a:cxnLst/>
            <a:rect l="l" t="t" r="r" b="b"/>
            <a:pathLst>
              <a:path w="1604558" h="312159">
                <a:moveTo>
                  <a:pt x="0" y="0"/>
                </a:moveTo>
                <a:lnTo>
                  <a:pt x="1604558" y="0"/>
                </a:lnTo>
                <a:lnTo>
                  <a:pt x="1604558" y="312159"/>
                </a:lnTo>
                <a:lnTo>
                  <a:pt x="0" y="312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987676" y="6665822"/>
            <a:ext cx="1604558" cy="312159"/>
          </a:xfrm>
          <a:custGeom>
            <a:avLst/>
            <a:gdLst/>
            <a:ahLst/>
            <a:cxnLst/>
            <a:rect l="l" t="t" r="r" b="b"/>
            <a:pathLst>
              <a:path w="1604558" h="312159">
                <a:moveTo>
                  <a:pt x="0" y="0"/>
                </a:moveTo>
                <a:lnTo>
                  <a:pt x="1604558" y="0"/>
                </a:lnTo>
                <a:lnTo>
                  <a:pt x="1604558" y="312159"/>
                </a:lnTo>
                <a:lnTo>
                  <a:pt x="0" y="312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992179" y="2584404"/>
            <a:ext cx="901167" cy="812945"/>
          </a:xfrm>
          <a:custGeom>
            <a:avLst/>
            <a:gdLst/>
            <a:ahLst/>
            <a:cxnLst/>
            <a:rect l="l" t="t" r="r" b="b"/>
            <a:pathLst>
              <a:path w="901167" h="812945">
                <a:moveTo>
                  <a:pt x="0" y="0"/>
                </a:moveTo>
                <a:lnTo>
                  <a:pt x="901167" y="0"/>
                </a:lnTo>
                <a:lnTo>
                  <a:pt x="901167" y="812945"/>
                </a:lnTo>
                <a:lnTo>
                  <a:pt x="0" y="8129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225713" y="7616156"/>
            <a:ext cx="776938" cy="700877"/>
          </a:xfrm>
          <a:custGeom>
            <a:avLst/>
            <a:gdLst/>
            <a:ahLst/>
            <a:cxnLst/>
            <a:rect l="l" t="t" r="r" b="b"/>
            <a:pathLst>
              <a:path w="776938" h="700877">
                <a:moveTo>
                  <a:pt x="0" y="0"/>
                </a:moveTo>
                <a:lnTo>
                  <a:pt x="776938" y="0"/>
                </a:lnTo>
                <a:lnTo>
                  <a:pt x="776938" y="700878"/>
                </a:lnTo>
                <a:lnTo>
                  <a:pt x="0" y="700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110320" b="-127634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3167" y="3722136"/>
            <a:ext cx="2571217" cy="3047369"/>
          </a:xfrm>
          <a:custGeom>
            <a:avLst/>
            <a:gdLst/>
            <a:ahLst/>
            <a:cxnLst/>
            <a:rect l="l" t="t" r="r" b="b"/>
            <a:pathLst>
              <a:path w="2571217" h="3047369">
                <a:moveTo>
                  <a:pt x="0" y="0"/>
                </a:moveTo>
                <a:lnTo>
                  <a:pt x="2571217" y="0"/>
                </a:lnTo>
                <a:lnTo>
                  <a:pt x="2571217" y="3047368"/>
                </a:lnTo>
                <a:lnTo>
                  <a:pt x="0" y="30473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395497" y="7966595"/>
            <a:ext cx="1203006" cy="1890776"/>
          </a:xfrm>
          <a:custGeom>
            <a:avLst/>
            <a:gdLst/>
            <a:ahLst/>
            <a:cxnLst/>
            <a:rect l="l" t="t" r="r" b="b"/>
            <a:pathLst>
              <a:path w="1203006" h="1890776">
                <a:moveTo>
                  <a:pt x="0" y="0"/>
                </a:moveTo>
                <a:lnTo>
                  <a:pt x="1203006" y="0"/>
                </a:lnTo>
                <a:lnTo>
                  <a:pt x="1203006" y="1890776"/>
                </a:lnTo>
                <a:lnTo>
                  <a:pt x="0" y="18907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Marykate</vt:lpstr>
      <vt:lpstr>Calibri</vt:lpstr>
      <vt:lpstr>Bobby Jones Soft</vt:lpstr>
      <vt:lpstr>Playfair Display Heavy</vt:lpstr>
      <vt:lpstr>Poppins Bold</vt:lpstr>
      <vt:lpstr>Open Sans</vt:lpstr>
      <vt:lpstr>Jua</vt:lpstr>
      <vt:lpstr>Poppins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KAJIAN DRAMA</dc:title>
  <dc:creator>DELL</dc:creator>
  <cp:lastModifiedBy>Windows User</cp:lastModifiedBy>
  <cp:revision>2</cp:revision>
  <dcterms:created xsi:type="dcterms:W3CDTF">2006-08-16T00:00:00Z</dcterms:created>
  <dcterms:modified xsi:type="dcterms:W3CDTF">2024-06-11T07:23:55Z</dcterms:modified>
  <dc:identifier>DAGHyadTdWs</dc:identifier>
</cp:coreProperties>
</file>