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836712"/>
            <a:ext cx="7704856" cy="345638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d-ID" sz="4800" dirty="0" smtClean="0"/>
              <a:t>PENEGAKAN HUKUM </a:t>
            </a:r>
            <a:r>
              <a:rPr lang="id-ID" sz="4800" dirty="0" smtClean="0"/>
              <a:t>LINGKUNGAN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(</a:t>
            </a:r>
            <a:r>
              <a:rPr lang="en-US" sz="4800" dirty="0" err="1" smtClean="0"/>
              <a:t>Sanksi</a:t>
            </a:r>
            <a:r>
              <a:rPr lang="en-US" sz="4800" dirty="0" smtClean="0"/>
              <a:t> </a:t>
            </a:r>
            <a:r>
              <a:rPr lang="en-US" sz="4800" dirty="0" err="1" smtClean="0"/>
              <a:t>Administrasi</a:t>
            </a:r>
            <a:r>
              <a:rPr lang="en-US" sz="4800" dirty="0" smtClean="0"/>
              <a:t>)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19621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Penegakan Hukum Lingkungan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7715200" cy="4425355"/>
          </a:xfrm>
        </p:spPr>
        <p:txBody>
          <a:bodyPr>
            <a:normAutofit/>
          </a:bodyPr>
          <a:lstStyle/>
          <a:p>
            <a:r>
              <a:rPr lang="id-ID" sz="3200" dirty="0" smtClean="0"/>
              <a:t>  Compliance</a:t>
            </a:r>
          </a:p>
          <a:p>
            <a:pPr marL="0" indent="0">
              <a:buNone/>
            </a:pPr>
            <a:r>
              <a:rPr lang="id-ID" sz="3200" dirty="0" smtClean="0"/>
              <a:t>    Ketaatan terhadap peraturan </a:t>
            </a:r>
          </a:p>
          <a:p>
            <a:pPr marL="0" indent="0">
              <a:buNone/>
            </a:pPr>
            <a:r>
              <a:rPr lang="id-ID" sz="3200" dirty="0"/>
              <a:t> </a:t>
            </a:r>
            <a:r>
              <a:rPr lang="id-ID" sz="3200" dirty="0" smtClean="0"/>
              <a:t>   perundang-undangan</a:t>
            </a:r>
          </a:p>
          <a:p>
            <a:r>
              <a:rPr lang="id-ID" sz="3200" dirty="0" smtClean="0"/>
              <a:t>  Sanctioning </a:t>
            </a:r>
          </a:p>
          <a:p>
            <a:pPr marL="0" indent="0">
              <a:buNone/>
            </a:pPr>
            <a:r>
              <a:rPr lang="id-ID" sz="3200" dirty="0" smtClean="0"/>
              <a:t>    Penerapan sanksi jika terjadi </a:t>
            </a:r>
          </a:p>
          <a:p>
            <a:pPr marL="0" indent="0">
              <a:buNone/>
            </a:pPr>
            <a:r>
              <a:rPr lang="id-ID" sz="3200" dirty="0"/>
              <a:t> </a:t>
            </a:r>
            <a:r>
              <a:rPr lang="id-ID" sz="3200" dirty="0" smtClean="0"/>
              <a:t>   pelanggaran terhadap peraturan </a:t>
            </a:r>
          </a:p>
          <a:p>
            <a:pPr marL="0" indent="0">
              <a:buNone/>
            </a:pPr>
            <a:r>
              <a:rPr lang="id-ID" sz="3200" dirty="0"/>
              <a:t> </a:t>
            </a:r>
            <a:r>
              <a:rPr lang="id-ID" sz="3200" dirty="0" smtClean="0"/>
              <a:t>   perundang-undangan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763452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080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d-ID" dirty="0" smtClean="0"/>
              <a:t>Sanksi Administratif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77048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/>
              <a:t>Pasal 76 UU No. 32 Tahun 2009</a:t>
            </a:r>
          </a:p>
          <a:p>
            <a:r>
              <a:rPr lang="id-ID" dirty="0" smtClean="0"/>
              <a:t>Menteri, gubernur, atau bupati/walikota menerapkan sanksi administratif kepada penanggung jawab usaha dan/atau kegiatan jika dalam pengawasan ditemukan pelanggaran terhadap izin lingkungan</a:t>
            </a:r>
          </a:p>
          <a:p>
            <a:r>
              <a:rPr lang="id-ID" dirty="0" smtClean="0"/>
              <a:t>Sanksi administratif berupa : teguran tertulis, paksaan pemerintah, pembekuan izin lingkungan; dan/atau pencabutan izin lingkungan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67702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715200" cy="9361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Paksaan Pemerintah berupa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075240" cy="4824536"/>
          </a:xfrm>
        </p:spPr>
        <p:txBody>
          <a:bodyPr>
            <a:normAutofit/>
          </a:bodyPr>
          <a:lstStyle/>
          <a:p>
            <a:r>
              <a:rPr lang="id-ID" sz="2800" dirty="0" smtClean="0"/>
              <a:t>Penghentian sementara kegiatan produksi;</a:t>
            </a:r>
          </a:p>
          <a:p>
            <a:r>
              <a:rPr lang="id-ID" sz="2800" dirty="0" smtClean="0"/>
              <a:t>Pemindahan sarana produksi;</a:t>
            </a:r>
          </a:p>
          <a:p>
            <a:r>
              <a:rPr lang="id-ID" sz="2800" dirty="0" smtClean="0"/>
              <a:t>Penutupan saluran pembuangan air limbah;</a:t>
            </a:r>
          </a:p>
          <a:p>
            <a:r>
              <a:rPr lang="id-ID" sz="2800" dirty="0" smtClean="0"/>
              <a:t>Pembongkaran;</a:t>
            </a:r>
          </a:p>
          <a:p>
            <a:r>
              <a:rPr lang="id-ID" sz="2800" dirty="0" smtClean="0"/>
              <a:t>Penyitaan terhadap barag atau alat yang berpotensi  menimbulkan pelanggaran;</a:t>
            </a:r>
          </a:p>
          <a:p>
            <a:r>
              <a:rPr lang="id-ID" sz="2800" dirty="0" smtClean="0"/>
              <a:t>Penghentian sementara seluruh kegiatan;</a:t>
            </a:r>
          </a:p>
          <a:p>
            <a:r>
              <a:rPr lang="id-ID" sz="2800" dirty="0" smtClean="0"/>
              <a:t>Tindakan lain untuk menghentikan pelanggaran atau memulihkan fungsi lingkungan hidup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80670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id-ID" dirty="0" smtClean="0"/>
              <a:t>Pengenaan paksaan pemerintah tanpa teguran jika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7931224" cy="4137323"/>
          </a:xfrm>
        </p:spPr>
        <p:txBody>
          <a:bodyPr>
            <a:normAutofit/>
          </a:bodyPr>
          <a:lstStyle/>
          <a:p>
            <a:r>
              <a:rPr lang="id-ID" sz="2800" dirty="0" smtClean="0"/>
              <a:t>Menimbulkan ancaman yang serius bagi manusia dan lingkungan hidup;</a:t>
            </a:r>
          </a:p>
          <a:p>
            <a:r>
              <a:rPr lang="id-ID" sz="2800" dirty="0" smtClean="0"/>
              <a:t>Menimbulkan dampak yang lebih besar dan lebih luas jika tidak segera dihentikan pencemaran dan/atau perusakannya ;</a:t>
            </a:r>
          </a:p>
          <a:p>
            <a:r>
              <a:rPr lang="id-ID" sz="2800" dirty="0" smtClean="0"/>
              <a:t>Kerugian yang lebih besar bagi lingkungan hidup </a:t>
            </a:r>
            <a:r>
              <a:rPr lang="id-ID" sz="2800" dirty="0">
                <a:solidFill>
                  <a:prstClr val="black"/>
                </a:solidFill>
              </a:rPr>
              <a:t>jika tidak segera dihentikan pencemaran dan/atau perusakannya 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035289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720080"/>
          </a:xfrm>
        </p:spPr>
        <p:txBody>
          <a:bodyPr/>
          <a:lstStyle/>
          <a:p>
            <a:pPr algn="ctr"/>
            <a:r>
              <a:rPr lang="id-ID" dirty="0" smtClean="0"/>
              <a:t>Gugatan administratif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075240" cy="51869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Setiap orang dapat mengajukan gugatan terhadap Keputusan </a:t>
            </a:r>
            <a:r>
              <a:rPr lang="id-ID" dirty="0"/>
              <a:t>T</a:t>
            </a:r>
            <a:r>
              <a:rPr lang="id-ID" dirty="0" smtClean="0"/>
              <a:t>ata </a:t>
            </a:r>
            <a:r>
              <a:rPr lang="id-ID" dirty="0"/>
              <a:t>U</a:t>
            </a:r>
            <a:r>
              <a:rPr lang="id-ID" dirty="0" smtClean="0"/>
              <a:t>saha </a:t>
            </a:r>
            <a:r>
              <a:rPr lang="id-ID" dirty="0"/>
              <a:t>N</a:t>
            </a:r>
            <a:r>
              <a:rPr lang="id-ID" dirty="0" smtClean="0"/>
              <a:t>egara (KTUN) apabila :</a:t>
            </a:r>
          </a:p>
          <a:p>
            <a:pPr marL="0" indent="0">
              <a:buNone/>
            </a:pPr>
            <a:r>
              <a:rPr lang="id-ID" dirty="0" smtClean="0"/>
              <a:t>a. Badan atau pejabat TUN menerbitkan izin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lingkungan kepada usaha dan/atau kegiatan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yang wajib AMDAL tetapi tidak dilengkapi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dengan dokumen AMDAL.</a:t>
            </a:r>
          </a:p>
          <a:p>
            <a:pPr marL="0" indent="0">
              <a:buNone/>
            </a:pPr>
            <a:r>
              <a:rPr lang="id-ID" dirty="0" smtClean="0"/>
              <a:t>b. Badan atau pejabat TUN menerbitkan izin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lingkungan kepada kegiatan yang wajib UKL-UPL,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tetapi tidak dilengkapi dokumen UKL-UPL.</a:t>
            </a:r>
          </a:p>
          <a:p>
            <a:pPr marL="0" indent="0">
              <a:buNone/>
            </a:pPr>
            <a:r>
              <a:rPr lang="id-ID" dirty="0" smtClean="0"/>
              <a:t>c. Badan atau pejabat TUN yang menerbitkan izin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usaha dan/atau kegiatan yang tidak dilengkapi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dengan izin lingkungan.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13900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144</TotalTime>
  <Words>258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Trebuchet MS</vt:lpstr>
      <vt:lpstr>Wingdings</vt:lpstr>
      <vt:lpstr>Wingdings 2</vt:lpstr>
      <vt:lpstr>Opulent</vt:lpstr>
      <vt:lpstr>PENEGAKAN HUKUM LINGKUNGAN (Sanksi Administrasi)</vt:lpstr>
      <vt:lpstr>Penegakan Hukum Lingkungan</vt:lpstr>
      <vt:lpstr>Sanksi Administratif</vt:lpstr>
      <vt:lpstr>Paksaan Pemerintah berupa :</vt:lpstr>
      <vt:lpstr>Pengenaan paksaan pemerintah tanpa teguran jika :</vt:lpstr>
      <vt:lpstr>Gugatan administratif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PENEGAKAN HUKUM LINGKUNGAN</dc:title>
  <dc:creator>windows8</dc:creator>
  <cp:lastModifiedBy>User</cp:lastModifiedBy>
  <cp:revision>15</cp:revision>
  <dcterms:created xsi:type="dcterms:W3CDTF">2013-12-08T12:42:15Z</dcterms:created>
  <dcterms:modified xsi:type="dcterms:W3CDTF">2020-10-20T05:14:24Z</dcterms:modified>
</cp:coreProperties>
</file>