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6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HIMPUNAN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RACHMAN HAKIM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48" y="0"/>
            <a:ext cx="1369654" cy="13158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102" y="-11610"/>
            <a:ext cx="1287887" cy="128788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871989" y="-79631"/>
            <a:ext cx="8915399" cy="13254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d-ID" sz="1800" b="1" dirty="0"/>
              <a:t>PEMBELAJARAN DARING KOLABORATIF </a:t>
            </a:r>
            <a:r>
              <a:rPr lang="id-ID" sz="1800" b="1" dirty="0" smtClean="0"/>
              <a:t>2023</a:t>
            </a:r>
          </a:p>
          <a:p>
            <a:r>
              <a:rPr lang="id-ID" sz="1800" b="1" dirty="0" smtClean="0"/>
              <a:t>KEMENTRIAN </a:t>
            </a:r>
            <a:r>
              <a:rPr lang="id-ID" sz="1800" b="1" dirty="0"/>
              <a:t>PENDIDIKAN, KEBUDAYAAN, RISET, DAN </a:t>
            </a:r>
            <a:r>
              <a:rPr lang="id-ID" sz="1800" b="1" dirty="0" smtClean="0"/>
              <a:t>TEKNOLOGI</a:t>
            </a:r>
          </a:p>
          <a:p>
            <a:r>
              <a:rPr lang="id-ID" sz="1800" b="1" dirty="0" smtClean="0"/>
              <a:t>DIREKTORAT </a:t>
            </a:r>
            <a:r>
              <a:rPr lang="id-ID" sz="1800" b="1" dirty="0"/>
              <a:t>JENDERAL PENDIDIKAN TINGGI, RISET, DAN </a:t>
            </a:r>
            <a:r>
              <a:rPr lang="id-ID" sz="1800" b="1" dirty="0" smtClean="0"/>
              <a:t>TEKNOLOGI</a:t>
            </a:r>
          </a:p>
          <a:p>
            <a:r>
              <a:rPr lang="id-ID" sz="1800" b="1" dirty="0" smtClean="0"/>
              <a:t>DIREKTORAT </a:t>
            </a:r>
            <a:r>
              <a:rPr lang="id-ID" sz="1800" b="1" dirty="0"/>
              <a:t>PEMBELAJARAN DAN KEMAHASISWAAN</a:t>
            </a:r>
          </a:p>
        </p:txBody>
      </p:sp>
    </p:spTree>
    <p:extLst>
      <p:ext uri="{BB962C8B-B14F-4D97-AF65-F5344CB8AC3E}">
        <p14:creationId xmlns:p14="http://schemas.microsoft.com/office/powerpoint/2010/main" val="4193389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cap="none" dirty="0" err="1" smtClean="0"/>
              <a:t>Himpunan</a:t>
            </a:r>
            <a:r>
              <a:rPr lang="en-US" cap="none" dirty="0" smtClean="0"/>
              <a:t> </a:t>
            </a:r>
            <a:r>
              <a:rPr lang="en-US" cap="none" dirty="0" err="1" smtClean="0"/>
              <a:t>adalah</a:t>
            </a:r>
            <a:r>
              <a:rPr lang="en-US" cap="none" dirty="0" smtClean="0"/>
              <a:t> </a:t>
            </a:r>
            <a:r>
              <a:rPr lang="en-US" cap="none" dirty="0" err="1" smtClean="0"/>
              <a:t>suatu</a:t>
            </a:r>
            <a:r>
              <a:rPr lang="en-US" cap="none" dirty="0" smtClean="0"/>
              <a:t> </a:t>
            </a:r>
            <a:r>
              <a:rPr lang="en-US" cap="none" dirty="0" err="1" smtClean="0"/>
              <a:t>kumpulan</a:t>
            </a:r>
            <a:r>
              <a:rPr lang="en-US" cap="none" dirty="0" smtClean="0"/>
              <a:t> </a:t>
            </a:r>
            <a:r>
              <a:rPr lang="en-US" cap="none" dirty="0" err="1" smtClean="0"/>
              <a:t>atau</a:t>
            </a:r>
            <a:r>
              <a:rPr lang="en-US" cap="none" dirty="0" smtClean="0"/>
              <a:t> </a:t>
            </a:r>
            <a:r>
              <a:rPr lang="en-US" cap="none" dirty="0" err="1" smtClean="0"/>
              <a:t>gugusan</a:t>
            </a:r>
            <a:r>
              <a:rPr lang="en-US" cap="none" dirty="0" smtClean="0"/>
              <a:t> </a:t>
            </a:r>
            <a:r>
              <a:rPr lang="en-US" cap="none" dirty="0" err="1" smtClean="0"/>
              <a:t>dari</a:t>
            </a:r>
            <a:r>
              <a:rPr lang="en-US" cap="none" dirty="0" smtClean="0"/>
              <a:t> </a:t>
            </a:r>
            <a:r>
              <a:rPr lang="en-US" cap="none" dirty="0" err="1" smtClean="0"/>
              <a:t>sebuah</a:t>
            </a:r>
            <a:r>
              <a:rPr lang="en-US" cap="none" dirty="0" smtClean="0"/>
              <a:t> </a:t>
            </a:r>
            <a:r>
              <a:rPr lang="en-US" cap="none" dirty="0" err="1" smtClean="0"/>
              <a:t>objek</a:t>
            </a:r>
            <a:r>
              <a:rPr lang="en-US" cap="none" dirty="0" smtClean="0"/>
              <a:t>. </a:t>
            </a:r>
            <a:r>
              <a:rPr lang="en-US" cap="none" dirty="0" err="1" smtClean="0"/>
              <a:t>Objek</a:t>
            </a:r>
            <a:r>
              <a:rPr lang="en-US" cap="none" dirty="0" smtClean="0"/>
              <a:t> yang </a:t>
            </a:r>
            <a:r>
              <a:rPr lang="en-US" cap="none" dirty="0" err="1" smtClean="0"/>
              <a:t>mengisi</a:t>
            </a:r>
            <a:r>
              <a:rPr lang="en-US" cap="none" dirty="0" smtClean="0"/>
              <a:t> </a:t>
            </a:r>
            <a:r>
              <a:rPr lang="en-US" cap="none" dirty="0" err="1" smtClean="0"/>
              <a:t>atau</a:t>
            </a:r>
            <a:r>
              <a:rPr lang="en-US" cap="none" dirty="0" smtClean="0"/>
              <a:t> </a:t>
            </a:r>
            <a:r>
              <a:rPr lang="en-US" cap="none" dirty="0" err="1" smtClean="0"/>
              <a:t>membentuk</a:t>
            </a:r>
            <a:r>
              <a:rPr lang="en-US" cap="none" dirty="0" smtClean="0"/>
              <a:t> </a:t>
            </a:r>
            <a:r>
              <a:rPr lang="en-US" cap="none" dirty="0" err="1" smtClean="0"/>
              <a:t>sebuah</a:t>
            </a:r>
            <a:r>
              <a:rPr lang="en-US" cap="none" dirty="0" smtClean="0"/>
              <a:t> </a:t>
            </a:r>
            <a:r>
              <a:rPr lang="en-US" cap="none" dirty="0" err="1" smtClean="0"/>
              <a:t>himpunan</a:t>
            </a:r>
            <a:r>
              <a:rPr lang="en-US" cap="none" dirty="0" smtClean="0"/>
              <a:t> </a:t>
            </a:r>
            <a:r>
              <a:rPr lang="en-US" cap="none" dirty="0" err="1" smtClean="0"/>
              <a:t>disebut</a:t>
            </a:r>
            <a:r>
              <a:rPr lang="en-US" cap="none" dirty="0" smtClean="0"/>
              <a:t> </a:t>
            </a:r>
            <a:r>
              <a:rPr lang="en-US" cap="none" dirty="0" err="1" smtClean="0"/>
              <a:t>anggota</a:t>
            </a:r>
            <a:r>
              <a:rPr lang="en-US" cap="none" dirty="0" smtClean="0"/>
              <a:t>, </a:t>
            </a:r>
            <a:r>
              <a:rPr lang="en-US" cap="none" dirty="0" err="1" smtClean="0"/>
              <a:t>elemen</a:t>
            </a:r>
            <a:r>
              <a:rPr lang="en-US" cap="none" dirty="0" smtClean="0"/>
              <a:t>, </a:t>
            </a:r>
            <a:r>
              <a:rPr lang="en-US" cap="none" dirty="0" err="1" smtClean="0"/>
              <a:t>atau</a:t>
            </a:r>
            <a:r>
              <a:rPr lang="en-US" cap="none" dirty="0" smtClean="0"/>
              <a:t> </a:t>
            </a:r>
            <a:r>
              <a:rPr lang="en-US" cap="none" dirty="0" err="1" smtClean="0"/>
              <a:t>unsur</a:t>
            </a:r>
            <a:r>
              <a:rPr lang="en-US" cap="none" dirty="0" smtClean="0"/>
              <a:t>.</a:t>
            </a:r>
          </a:p>
          <a:p>
            <a:r>
              <a:rPr lang="en-US" cap="none" dirty="0" err="1" smtClean="0"/>
              <a:t>Dalam</a:t>
            </a:r>
            <a:r>
              <a:rPr lang="en-US" cap="none" dirty="0" smtClean="0"/>
              <a:t> </a:t>
            </a:r>
            <a:r>
              <a:rPr lang="en-US" cap="none" dirty="0" err="1" smtClean="0"/>
              <a:t>kehidupan</a:t>
            </a:r>
            <a:r>
              <a:rPr lang="en-US" cap="none" dirty="0" smtClean="0"/>
              <a:t> </a:t>
            </a:r>
            <a:r>
              <a:rPr lang="en-US" cap="none" dirty="0" err="1" smtClean="0"/>
              <a:t>sehari-hari</a:t>
            </a:r>
            <a:r>
              <a:rPr lang="en-US" cap="none" dirty="0" smtClean="0"/>
              <a:t>, </a:t>
            </a:r>
            <a:r>
              <a:rPr lang="en-US" cap="none" dirty="0" err="1" smtClean="0"/>
              <a:t>kita</a:t>
            </a:r>
            <a:r>
              <a:rPr lang="en-US" cap="none" dirty="0" smtClean="0"/>
              <a:t> </a:t>
            </a:r>
            <a:r>
              <a:rPr lang="en-US" cap="none" dirty="0" err="1" smtClean="0"/>
              <a:t>tanpa</a:t>
            </a:r>
            <a:r>
              <a:rPr lang="en-US" cap="none" dirty="0" smtClean="0"/>
              <a:t> </a:t>
            </a:r>
            <a:r>
              <a:rPr lang="en-US" cap="none" dirty="0" err="1" smtClean="0"/>
              <a:t>disadari</a:t>
            </a:r>
            <a:r>
              <a:rPr lang="en-US" cap="none" dirty="0" smtClean="0"/>
              <a:t> </a:t>
            </a:r>
            <a:r>
              <a:rPr lang="en-US" cap="none" dirty="0" err="1" smtClean="0"/>
              <a:t>sudah</a:t>
            </a:r>
            <a:r>
              <a:rPr lang="en-US" cap="none" dirty="0" smtClean="0"/>
              <a:t> </a:t>
            </a:r>
            <a:r>
              <a:rPr lang="en-US" cap="none" dirty="0" err="1" smtClean="0"/>
              <a:t>sering</a:t>
            </a:r>
            <a:r>
              <a:rPr lang="en-US" cap="none" dirty="0" smtClean="0"/>
              <a:t> </a:t>
            </a:r>
            <a:r>
              <a:rPr lang="en-US" cap="none" dirty="0" err="1" smtClean="0"/>
              <a:t>menerapkan</a:t>
            </a:r>
            <a:r>
              <a:rPr lang="en-US" cap="none" dirty="0" smtClean="0"/>
              <a:t> </a:t>
            </a:r>
            <a:r>
              <a:rPr lang="en-US" cap="none" dirty="0" err="1" smtClean="0"/>
              <a:t>konsep</a:t>
            </a:r>
            <a:r>
              <a:rPr lang="en-US" cap="none" dirty="0" smtClean="0"/>
              <a:t> </a:t>
            </a:r>
            <a:r>
              <a:rPr lang="en-US" cap="none" dirty="0" err="1" smtClean="0"/>
              <a:t>himpunan</a:t>
            </a:r>
            <a:r>
              <a:rPr lang="en-US" cap="none" dirty="0" smtClean="0"/>
              <a:t>. </a:t>
            </a:r>
            <a:r>
              <a:rPr lang="en-US" cap="none" dirty="0" err="1" smtClean="0"/>
              <a:t>Misal</a:t>
            </a:r>
            <a:r>
              <a:rPr lang="en-US" cap="none" dirty="0" smtClean="0"/>
              <a:t> </a:t>
            </a:r>
            <a:r>
              <a:rPr lang="en-US" cap="none" dirty="0" err="1" smtClean="0"/>
              <a:t>penggunaan</a:t>
            </a:r>
            <a:r>
              <a:rPr lang="en-US" cap="none" dirty="0" smtClean="0"/>
              <a:t> </a:t>
            </a:r>
            <a:r>
              <a:rPr lang="en-US" cap="none" dirty="0" err="1" smtClean="0"/>
              <a:t>nama</a:t>
            </a:r>
            <a:r>
              <a:rPr lang="en-US" cap="none" dirty="0" smtClean="0"/>
              <a:t> </a:t>
            </a:r>
            <a:r>
              <a:rPr lang="en-US" cap="none" dirty="0" err="1" smtClean="0"/>
              <a:t>perkumpulan</a:t>
            </a:r>
            <a:r>
              <a:rPr lang="en-US" cap="none" dirty="0" smtClean="0"/>
              <a:t> </a:t>
            </a:r>
            <a:r>
              <a:rPr lang="en-US" cap="none" dirty="0" err="1" smtClean="0"/>
              <a:t>seperti</a:t>
            </a:r>
            <a:r>
              <a:rPr lang="en-US" cap="none" dirty="0" smtClean="0"/>
              <a:t> </a:t>
            </a:r>
            <a:r>
              <a:rPr lang="en-US" cap="none" dirty="0" err="1" smtClean="0"/>
              <a:t>Himpunan</a:t>
            </a:r>
            <a:r>
              <a:rPr lang="en-US" cap="none" dirty="0" smtClean="0"/>
              <a:t> </a:t>
            </a:r>
            <a:r>
              <a:rPr lang="en-US" cap="none" dirty="0" err="1" smtClean="0"/>
              <a:t>Mahasiswa</a:t>
            </a:r>
            <a:r>
              <a:rPr lang="en-US" cap="none" dirty="0" smtClean="0"/>
              <a:t> Prodi, </a:t>
            </a:r>
            <a:r>
              <a:rPr lang="en-US" cap="none" dirty="0" err="1" smtClean="0"/>
              <a:t>Himpunan</a:t>
            </a:r>
            <a:r>
              <a:rPr lang="en-US" cap="none" dirty="0" smtClean="0"/>
              <a:t> </a:t>
            </a:r>
            <a:r>
              <a:rPr lang="en-US" cap="none" dirty="0" err="1" smtClean="0"/>
              <a:t>Rukun</a:t>
            </a:r>
            <a:r>
              <a:rPr lang="en-US" cap="none" dirty="0" smtClean="0"/>
              <a:t> </a:t>
            </a:r>
            <a:r>
              <a:rPr lang="en-US" cap="none" dirty="0" err="1" smtClean="0"/>
              <a:t>Tani</a:t>
            </a:r>
            <a:r>
              <a:rPr lang="en-US" cap="none" dirty="0" smtClean="0"/>
              <a:t>, </a:t>
            </a:r>
            <a:r>
              <a:rPr lang="en-US" cap="none" dirty="0" err="1" smtClean="0"/>
              <a:t>dll</a:t>
            </a:r>
            <a:r>
              <a:rPr lang="en-US" cap="none" dirty="0" smtClean="0"/>
              <a:t>. </a:t>
            </a:r>
            <a:r>
              <a:rPr lang="en-US" cap="none" dirty="0" err="1" smtClean="0"/>
              <a:t>Mahasiswa</a:t>
            </a:r>
            <a:r>
              <a:rPr lang="en-US" cap="none" dirty="0" smtClean="0"/>
              <a:t> </a:t>
            </a:r>
            <a:r>
              <a:rPr lang="en-US" cap="none" dirty="0" err="1" smtClean="0"/>
              <a:t>juga</a:t>
            </a:r>
            <a:r>
              <a:rPr lang="en-US" cap="none" dirty="0" smtClean="0"/>
              <a:t> </a:t>
            </a:r>
            <a:r>
              <a:rPr lang="en-US" cap="none" dirty="0" err="1" smtClean="0"/>
              <a:t>sering</a:t>
            </a:r>
            <a:r>
              <a:rPr lang="en-US" cap="none" dirty="0" smtClean="0"/>
              <a:t> </a:t>
            </a:r>
            <a:r>
              <a:rPr lang="en-US" cap="none" dirty="0" err="1" smtClean="0"/>
              <a:t>mempraktekkan</a:t>
            </a:r>
            <a:r>
              <a:rPr lang="en-US" cap="none" dirty="0" smtClean="0"/>
              <a:t>, </a:t>
            </a:r>
            <a:r>
              <a:rPr lang="en-US" cap="none" dirty="0" err="1" smtClean="0"/>
              <a:t>misalkan</a:t>
            </a:r>
            <a:r>
              <a:rPr lang="en-US" cap="none" dirty="0" smtClean="0"/>
              <a:t> </a:t>
            </a:r>
            <a:r>
              <a:rPr lang="en-US" cap="none" dirty="0" err="1" smtClean="0"/>
              <a:t>menggolongkan</a:t>
            </a:r>
            <a:r>
              <a:rPr lang="en-US" cap="none" dirty="0" smtClean="0"/>
              <a:t> </a:t>
            </a:r>
            <a:r>
              <a:rPr lang="en-US" cap="none" dirty="0" err="1" smtClean="0"/>
              <a:t>dosen</a:t>
            </a:r>
            <a:r>
              <a:rPr lang="en-US" cap="none" dirty="0" smtClean="0"/>
              <a:t> </a:t>
            </a:r>
            <a:r>
              <a:rPr lang="en-US" cap="none" dirty="0" err="1" smtClean="0"/>
              <a:t>tertentu</a:t>
            </a:r>
            <a:r>
              <a:rPr lang="en-US" cap="none" dirty="0" smtClean="0"/>
              <a:t>. Ada </a:t>
            </a:r>
            <a:r>
              <a:rPr lang="en-US" cap="none" dirty="0" err="1" smtClean="0"/>
              <a:t>dosen</a:t>
            </a:r>
            <a:r>
              <a:rPr lang="en-US" cap="none" dirty="0" smtClean="0"/>
              <a:t> killer </a:t>
            </a:r>
            <a:r>
              <a:rPr lang="en-US" cap="none" dirty="0" err="1" smtClean="0"/>
              <a:t>dan</a:t>
            </a:r>
            <a:r>
              <a:rPr lang="en-US" cap="none" dirty="0" smtClean="0"/>
              <a:t> </a:t>
            </a:r>
            <a:r>
              <a:rPr lang="en-US" cap="none" dirty="0" err="1" smtClean="0"/>
              <a:t>ada</a:t>
            </a:r>
            <a:r>
              <a:rPr lang="en-US" cap="none" dirty="0" smtClean="0"/>
              <a:t> </a:t>
            </a:r>
            <a:r>
              <a:rPr lang="en-US" cap="none" dirty="0" err="1" smtClean="0"/>
              <a:t>dosen</a:t>
            </a:r>
            <a:r>
              <a:rPr lang="en-US" cap="none" dirty="0" smtClean="0"/>
              <a:t> </a:t>
            </a:r>
            <a:r>
              <a:rPr lang="en-US" cap="none" dirty="0" err="1" smtClean="0"/>
              <a:t>baik</a:t>
            </a:r>
            <a:r>
              <a:rPr lang="en-US" cap="none" dirty="0" smtClean="0"/>
              <a:t> </a:t>
            </a:r>
            <a:r>
              <a:rPr lang="en-US" cap="none" dirty="0" err="1" smtClean="0"/>
              <a:t>dalam</a:t>
            </a:r>
            <a:r>
              <a:rPr lang="en-US" cap="none" dirty="0" smtClean="0"/>
              <a:t> </a:t>
            </a:r>
            <a:r>
              <a:rPr lang="en-US" cap="none" dirty="0" err="1" smtClean="0"/>
              <a:t>hal</a:t>
            </a:r>
            <a:r>
              <a:rPr lang="en-US" cap="none" dirty="0" smtClean="0"/>
              <a:t> </a:t>
            </a:r>
            <a:r>
              <a:rPr lang="en-US" cap="none" dirty="0" err="1" smtClean="0"/>
              <a:t>pemberian</a:t>
            </a:r>
            <a:r>
              <a:rPr lang="en-US" cap="none" dirty="0" smtClean="0"/>
              <a:t> </a:t>
            </a:r>
            <a:r>
              <a:rPr lang="en-US" cap="none" dirty="0" err="1" smtClean="0"/>
              <a:t>nilai</a:t>
            </a:r>
            <a:r>
              <a:rPr lang="en-US" cap="none" dirty="0" smtClean="0"/>
              <a:t>.</a:t>
            </a:r>
          </a:p>
          <a:p>
            <a:r>
              <a:rPr lang="en-US" cap="none" dirty="0" err="1" smtClean="0"/>
              <a:t>Atau</a:t>
            </a:r>
            <a:r>
              <a:rPr lang="en-US" cap="none" dirty="0" smtClean="0"/>
              <a:t> </a:t>
            </a:r>
            <a:r>
              <a:rPr lang="en-US" cap="none" dirty="0" err="1" smtClean="0"/>
              <a:t>contohnya</a:t>
            </a:r>
            <a:r>
              <a:rPr lang="en-US" cap="none" dirty="0" smtClean="0"/>
              <a:t> </a:t>
            </a:r>
            <a:r>
              <a:rPr lang="en-US" cap="none" dirty="0" err="1" smtClean="0"/>
              <a:t>perusahaan</a:t>
            </a:r>
            <a:r>
              <a:rPr lang="en-US" cap="none" dirty="0" smtClean="0"/>
              <a:t> yang </a:t>
            </a:r>
            <a:r>
              <a:rPr lang="en-US" cap="none" dirty="0" err="1" smtClean="0"/>
              <a:t>melakukan</a:t>
            </a:r>
            <a:r>
              <a:rPr lang="en-US" cap="none" dirty="0" smtClean="0"/>
              <a:t> </a:t>
            </a:r>
            <a:r>
              <a:rPr lang="en-US" cap="none" dirty="0" err="1" smtClean="0"/>
              <a:t>segmentasi</a:t>
            </a:r>
            <a:r>
              <a:rPr lang="en-US" cap="none" dirty="0" smtClean="0"/>
              <a:t> </a:t>
            </a:r>
            <a:r>
              <a:rPr lang="en-US" cap="none" dirty="0" err="1" smtClean="0"/>
              <a:t>pasar</a:t>
            </a:r>
            <a:r>
              <a:rPr lang="en-US" cap="none" dirty="0" smtClean="0"/>
              <a:t>. Perusahaan </a:t>
            </a:r>
            <a:r>
              <a:rPr lang="en-US" cap="none" dirty="0" err="1" smtClean="0"/>
              <a:t>terkadang</a:t>
            </a:r>
            <a:r>
              <a:rPr lang="en-US" cap="none" dirty="0" smtClean="0"/>
              <a:t> </a:t>
            </a:r>
            <a:r>
              <a:rPr lang="en-US" cap="none" dirty="0" err="1" smtClean="0"/>
              <a:t>menentukan</a:t>
            </a:r>
            <a:r>
              <a:rPr lang="en-US" cap="none" dirty="0" smtClean="0"/>
              <a:t> </a:t>
            </a:r>
            <a:r>
              <a:rPr lang="en-US" cap="none" dirty="0" err="1" smtClean="0"/>
              <a:t>himpunan</a:t>
            </a:r>
            <a:r>
              <a:rPr lang="en-US" cap="none" dirty="0" smtClean="0"/>
              <a:t> </a:t>
            </a:r>
            <a:r>
              <a:rPr lang="en-US" cap="none" dirty="0" err="1" smtClean="0"/>
              <a:t>atau</a:t>
            </a:r>
            <a:r>
              <a:rPr lang="en-US" cap="none" dirty="0" smtClean="0"/>
              <a:t> </a:t>
            </a:r>
            <a:r>
              <a:rPr lang="en-US" cap="none" dirty="0" err="1" smtClean="0"/>
              <a:t>kelompok</a:t>
            </a:r>
            <a:r>
              <a:rPr lang="en-US" cap="none" dirty="0" smtClean="0"/>
              <a:t> </a:t>
            </a:r>
            <a:r>
              <a:rPr lang="en-US" cap="none" dirty="0" err="1" smtClean="0"/>
              <a:t>konsumen</a:t>
            </a:r>
            <a:r>
              <a:rPr lang="en-US" cap="none" dirty="0" smtClean="0"/>
              <a:t> </a:t>
            </a:r>
            <a:r>
              <a:rPr lang="en-US" cap="none" dirty="0" err="1" smtClean="0"/>
              <a:t>mana</a:t>
            </a:r>
            <a:r>
              <a:rPr lang="en-US" cap="none" dirty="0" smtClean="0"/>
              <a:t> yang </a:t>
            </a:r>
            <a:r>
              <a:rPr lang="en-US" cap="none" dirty="0" err="1" smtClean="0"/>
              <a:t>menjadi</a:t>
            </a:r>
            <a:r>
              <a:rPr lang="en-US" cap="none" dirty="0" smtClean="0"/>
              <a:t> target </a:t>
            </a:r>
            <a:r>
              <a:rPr lang="en-US" cap="none" dirty="0" err="1" smtClean="0"/>
              <a:t>pasarnya</a:t>
            </a:r>
            <a:r>
              <a:rPr lang="en-US" cap="none" dirty="0" smtClean="0"/>
              <a:t>.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2210164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Penyajian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contoh</a:t>
            </a:r>
            <a:endParaRPr lang="en-US" dirty="0" smtClean="0"/>
          </a:p>
          <a:p>
            <a:r>
              <a:rPr lang="en-US" dirty="0" smtClean="0"/>
              <a:t>A = {1, 2, 3, 4, 5}</a:t>
            </a:r>
          </a:p>
          <a:p>
            <a:r>
              <a:rPr lang="en-US" dirty="0" smtClean="0"/>
              <a:t>A = {x; 0 &lt; x &lt; 6)</a:t>
            </a:r>
          </a:p>
          <a:p>
            <a:r>
              <a:rPr lang="en-US" cap="none" dirty="0" err="1" smtClean="0"/>
              <a:t>Berarti</a:t>
            </a:r>
            <a:r>
              <a:rPr lang="en-US" cap="none" dirty="0" smtClean="0"/>
              <a:t> </a:t>
            </a:r>
            <a:r>
              <a:rPr lang="en-US" cap="none" dirty="0" err="1" smtClean="0"/>
              <a:t>himpunan</a:t>
            </a:r>
            <a:r>
              <a:rPr lang="en-US" cap="none" dirty="0" smtClean="0"/>
              <a:t> A </a:t>
            </a:r>
            <a:r>
              <a:rPr lang="en-US" cap="none" dirty="0" err="1" smtClean="0"/>
              <a:t>beranggotakan</a:t>
            </a:r>
            <a:r>
              <a:rPr lang="en-US" cap="none" dirty="0" smtClean="0"/>
              <a:t> </a:t>
            </a:r>
            <a:r>
              <a:rPr lang="en-US" cap="none" dirty="0" err="1" smtClean="0"/>
              <a:t>objek</a:t>
            </a:r>
            <a:r>
              <a:rPr lang="en-US" cap="none" dirty="0" smtClean="0"/>
              <a:t> x, </a:t>
            </a:r>
            <a:r>
              <a:rPr lang="en-US" cap="none" dirty="0" err="1" smtClean="0"/>
              <a:t>dimana</a:t>
            </a:r>
            <a:r>
              <a:rPr lang="en-US" cap="none" dirty="0" smtClean="0"/>
              <a:t> x </a:t>
            </a:r>
            <a:r>
              <a:rPr lang="en-US" cap="none" dirty="0" err="1" smtClean="0"/>
              <a:t>adalah</a:t>
            </a:r>
            <a:r>
              <a:rPr lang="en-US" cap="none" dirty="0" smtClean="0"/>
              <a:t> </a:t>
            </a:r>
            <a:r>
              <a:rPr lang="en-US" cap="none" dirty="0" err="1" smtClean="0"/>
              <a:t>bilangan</a:t>
            </a:r>
            <a:r>
              <a:rPr lang="en-US" cap="none" dirty="0" smtClean="0"/>
              <a:t> </a:t>
            </a:r>
            <a:r>
              <a:rPr lang="en-US" cap="none" dirty="0" err="1" smtClean="0"/>
              <a:t>bulat</a:t>
            </a:r>
            <a:r>
              <a:rPr lang="en-US" cap="none" dirty="0" smtClean="0"/>
              <a:t> </a:t>
            </a:r>
            <a:r>
              <a:rPr lang="en-US" cap="none" dirty="0" err="1" smtClean="0"/>
              <a:t>positif</a:t>
            </a:r>
            <a:r>
              <a:rPr lang="en-US" cap="none" dirty="0" smtClean="0"/>
              <a:t> </a:t>
            </a:r>
            <a:r>
              <a:rPr lang="en-US" cap="none" dirty="0" err="1" smtClean="0"/>
              <a:t>lebih</a:t>
            </a:r>
            <a:r>
              <a:rPr lang="en-US" cap="none" dirty="0" smtClean="0"/>
              <a:t> </a:t>
            </a:r>
            <a:r>
              <a:rPr lang="en-US" cap="none" dirty="0" err="1" smtClean="0"/>
              <a:t>besar</a:t>
            </a:r>
            <a:r>
              <a:rPr lang="en-US" cap="none" dirty="0" smtClean="0"/>
              <a:t> </a:t>
            </a:r>
            <a:r>
              <a:rPr lang="en-US" cap="none" dirty="0" err="1" smtClean="0"/>
              <a:t>dari</a:t>
            </a:r>
            <a:r>
              <a:rPr lang="en-US" cap="none" dirty="0" smtClean="0"/>
              <a:t> </a:t>
            </a:r>
            <a:r>
              <a:rPr lang="en-US" cap="none" dirty="0" err="1" smtClean="0"/>
              <a:t>nol</a:t>
            </a:r>
            <a:r>
              <a:rPr lang="en-US" cap="none" dirty="0" smtClean="0"/>
              <a:t> </a:t>
            </a:r>
            <a:r>
              <a:rPr lang="en-US" cap="none" dirty="0" err="1" smtClean="0"/>
              <a:t>dan</a:t>
            </a:r>
            <a:r>
              <a:rPr lang="en-US" cap="none" dirty="0" smtClean="0"/>
              <a:t> </a:t>
            </a:r>
            <a:r>
              <a:rPr lang="en-US" cap="none" dirty="0" err="1" smtClean="0"/>
              <a:t>lebih</a:t>
            </a:r>
            <a:r>
              <a:rPr lang="en-US" cap="none" dirty="0" smtClean="0"/>
              <a:t> </a:t>
            </a:r>
            <a:r>
              <a:rPr lang="en-US" cap="none" dirty="0" err="1" smtClean="0"/>
              <a:t>kecil</a:t>
            </a:r>
            <a:r>
              <a:rPr lang="en-US" cap="none" dirty="0" smtClean="0"/>
              <a:t> </a:t>
            </a:r>
            <a:r>
              <a:rPr lang="en-US" cap="none" dirty="0" err="1" smtClean="0"/>
              <a:t>dari</a:t>
            </a:r>
            <a:r>
              <a:rPr lang="en-US" cap="none" dirty="0" smtClean="0"/>
              <a:t> </a:t>
            </a:r>
            <a:r>
              <a:rPr lang="en-US" cap="none" dirty="0" err="1" smtClean="0"/>
              <a:t>enam</a:t>
            </a:r>
            <a:r>
              <a:rPr lang="en-US" cap="none" dirty="0" smtClean="0"/>
              <a:t>.</a:t>
            </a:r>
          </a:p>
          <a:p>
            <a:r>
              <a:rPr lang="en-US" dirty="0" smtClean="0"/>
              <a:t>A = {x; 1 ≤ x ≤ 5}</a:t>
            </a:r>
          </a:p>
          <a:p>
            <a:r>
              <a:rPr lang="en-US" cap="none" dirty="0" err="1"/>
              <a:t>Berarti</a:t>
            </a:r>
            <a:r>
              <a:rPr lang="en-US" cap="none" dirty="0"/>
              <a:t> </a:t>
            </a:r>
            <a:r>
              <a:rPr lang="en-US" cap="none" dirty="0" err="1"/>
              <a:t>himpunan</a:t>
            </a:r>
            <a:r>
              <a:rPr lang="en-US" cap="none" dirty="0"/>
              <a:t> A </a:t>
            </a:r>
            <a:r>
              <a:rPr lang="en-US" cap="none" dirty="0" err="1"/>
              <a:t>beranggotakan</a:t>
            </a:r>
            <a:r>
              <a:rPr lang="en-US" cap="none" dirty="0"/>
              <a:t> </a:t>
            </a:r>
            <a:r>
              <a:rPr lang="en-US" cap="none" dirty="0" err="1"/>
              <a:t>objek</a:t>
            </a:r>
            <a:r>
              <a:rPr lang="en-US" cap="none" dirty="0"/>
              <a:t> x, </a:t>
            </a:r>
            <a:r>
              <a:rPr lang="en-US" cap="none" dirty="0" err="1"/>
              <a:t>dimana</a:t>
            </a:r>
            <a:r>
              <a:rPr lang="en-US" cap="none" dirty="0"/>
              <a:t> x </a:t>
            </a:r>
            <a:r>
              <a:rPr lang="en-US" cap="none" dirty="0" err="1"/>
              <a:t>adalah</a:t>
            </a:r>
            <a:r>
              <a:rPr lang="en-US" cap="none" dirty="0"/>
              <a:t> </a:t>
            </a:r>
            <a:r>
              <a:rPr lang="en-US" cap="none" dirty="0" err="1"/>
              <a:t>bilangan</a:t>
            </a:r>
            <a:r>
              <a:rPr lang="en-US" cap="none" dirty="0"/>
              <a:t> </a:t>
            </a:r>
            <a:r>
              <a:rPr lang="en-US" cap="none" dirty="0" err="1"/>
              <a:t>bulat</a:t>
            </a:r>
            <a:r>
              <a:rPr lang="en-US" cap="none" dirty="0"/>
              <a:t> </a:t>
            </a:r>
            <a:r>
              <a:rPr lang="en-US" cap="none" dirty="0" err="1" smtClean="0"/>
              <a:t>positif</a:t>
            </a:r>
            <a:r>
              <a:rPr lang="en-US" cap="none" dirty="0" smtClean="0"/>
              <a:t> paling </a:t>
            </a:r>
            <a:r>
              <a:rPr lang="en-US" cap="none" dirty="0" err="1" smtClean="0"/>
              <a:t>sedikit</a:t>
            </a:r>
            <a:r>
              <a:rPr lang="en-US" cap="none" dirty="0" smtClean="0"/>
              <a:t> </a:t>
            </a:r>
            <a:r>
              <a:rPr lang="en-US" cap="none" dirty="0" err="1" smtClean="0"/>
              <a:t>sama</a:t>
            </a:r>
            <a:r>
              <a:rPr lang="en-US" cap="none" dirty="0" smtClean="0"/>
              <a:t> </a:t>
            </a:r>
            <a:r>
              <a:rPr lang="en-US" cap="none" dirty="0" err="1" smtClean="0"/>
              <a:t>dengan</a:t>
            </a:r>
            <a:r>
              <a:rPr lang="en-US" cap="none" dirty="0" smtClean="0"/>
              <a:t> </a:t>
            </a:r>
            <a:r>
              <a:rPr lang="en-US" cap="none" dirty="0" err="1" smtClean="0"/>
              <a:t>satu</a:t>
            </a:r>
            <a:r>
              <a:rPr lang="en-US" cap="none" dirty="0" smtClean="0"/>
              <a:t> </a:t>
            </a:r>
            <a:r>
              <a:rPr lang="en-US" cap="none" dirty="0" err="1" smtClean="0"/>
              <a:t>dan</a:t>
            </a:r>
            <a:r>
              <a:rPr lang="en-US" cap="none" dirty="0" smtClean="0"/>
              <a:t> paling </a:t>
            </a:r>
            <a:r>
              <a:rPr lang="en-US" cap="none" dirty="0" err="1" smtClean="0"/>
              <a:t>banyak</a:t>
            </a:r>
            <a:r>
              <a:rPr lang="en-US" cap="none" dirty="0" smtClean="0"/>
              <a:t> </a:t>
            </a:r>
            <a:r>
              <a:rPr lang="en-US" cap="none" dirty="0" err="1" smtClean="0"/>
              <a:t>sama</a:t>
            </a:r>
            <a:r>
              <a:rPr lang="en-US" cap="none" dirty="0" smtClean="0"/>
              <a:t> </a:t>
            </a:r>
            <a:r>
              <a:rPr lang="en-US" cap="none" dirty="0" err="1" smtClean="0"/>
              <a:t>dengan</a:t>
            </a:r>
            <a:r>
              <a:rPr lang="en-US" cap="none" dirty="0" smtClean="0"/>
              <a:t> lima.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77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Gabungan</a:t>
            </a:r>
            <a:endParaRPr lang="en-US" dirty="0" smtClean="0"/>
          </a:p>
          <a:p>
            <a:r>
              <a:rPr lang="en-US" dirty="0" err="1" smtClean="0"/>
              <a:t>irisan</a:t>
            </a:r>
            <a:endParaRPr lang="en-US" dirty="0" smtClean="0"/>
          </a:p>
          <a:p>
            <a:r>
              <a:rPr lang="en-US" dirty="0" err="1" smtClean="0"/>
              <a:t>selisih</a:t>
            </a:r>
            <a:endParaRPr lang="en-US" dirty="0" smtClean="0"/>
          </a:p>
          <a:p>
            <a:r>
              <a:rPr lang="en-US" dirty="0" err="1" smtClean="0"/>
              <a:t>pelengkap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353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98159"/>
          </a:xfrm>
        </p:spPr>
        <p:txBody>
          <a:bodyPr/>
          <a:lstStyle/>
          <a:p>
            <a:r>
              <a:rPr lang="en-US" dirty="0" smtClean="0"/>
              <a:t>diagram </a:t>
            </a:r>
            <a:r>
              <a:rPr lang="en-US" dirty="0" err="1" smtClean="0"/>
              <a:t>venn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989" y="1416676"/>
            <a:ext cx="6439435" cy="4374525"/>
          </a:xfrm>
        </p:spPr>
      </p:pic>
    </p:spTree>
    <p:extLst>
      <p:ext uri="{BB962C8B-B14F-4D97-AF65-F5344CB8AC3E}">
        <p14:creationId xmlns:p14="http://schemas.microsoft.com/office/powerpoint/2010/main" val="1634875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791705"/>
            <a:ext cx="10364451" cy="1596177"/>
          </a:xfrm>
        </p:spPr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04613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56</TotalTime>
  <Words>222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Tw Cen MT</vt:lpstr>
      <vt:lpstr>Droplet</vt:lpstr>
      <vt:lpstr>HIMPUNAN</vt:lpstr>
      <vt:lpstr>PeNGERTIAN</vt:lpstr>
      <vt:lpstr>Penyajian himpunan</vt:lpstr>
      <vt:lpstr>operasi himpunan</vt:lpstr>
      <vt:lpstr>diagram venn</vt:lpstr>
      <vt:lpstr>terima kasih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HIMPUNAN</dc:title>
  <dc:creator>Hp</dc:creator>
  <cp:lastModifiedBy>Manajemen</cp:lastModifiedBy>
  <cp:revision>7</cp:revision>
  <dcterms:created xsi:type="dcterms:W3CDTF">2023-11-12T12:05:33Z</dcterms:created>
  <dcterms:modified xsi:type="dcterms:W3CDTF">2023-11-13T03:54:09Z</dcterms:modified>
</cp:coreProperties>
</file>