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8" r:id="rId3"/>
    <p:sldId id="267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6143"/>
    <a:srgbClr val="F2C2AC"/>
    <a:srgbClr val="BBD6B5"/>
    <a:srgbClr val="AB5D6A"/>
    <a:srgbClr val="C88C94"/>
    <a:srgbClr val="B7D2B1"/>
    <a:srgbClr val="86AD7F"/>
    <a:srgbClr val="A9D18E"/>
    <a:srgbClr val="ED7962"/>
    <a:srgbClr val="FAC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73250" autoAdjust="0"/>
  </p:normalViewPr>
  <p:slideViewPr>
    <p:cSldViewPr snapToGrid="0">
      <p:cViewPr>
        <p:scale>
          <a:sx n="56" d="100"/>
          <a:sy n="56" d="100"/>
        </p:scale>
        <p:origin x="-1350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1D182-8DA9-4488-8DDB-5416B2EB36F5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D0464-BDF4-4CEF-92EF-B7293ECCC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7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0464-BDF4-4CEF-92EF-B7293ECCC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85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i="1" dirty="0" err="1" smtClean="0"/>
              <a:t>Taketori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merupakan</a:t>
            </a:r>
            <a:r>
              <a:rPr lang="en-US" sz="1200" dirty="0" smtClean="0"/>
              <a:t> </a:t>
            </a:r>
            <a:r>
              <a:rPr lang="en-US" sz="1200" dirty="0" err="1" smtClean="0"/>
              <a:t>perintis</a:t>
            </a:r>
            <a:r>
              <a:rPr lang="en-US" sz="1200" dirty="0" smtClean="0"/>
              <a:t> </a:t>
            </a:r>
            <a:r>
              <a:rPr lang="en-US" sz="1200" dirty="0" err="1" smtClean="0"/>
              <a:t>munculnya</a:t>
            </a:r>
            <a:r>
              <a:rPr lang="en-US" sz="1200" dirty="0" smtClean="0"/>
              <a:t> </a:t>
            </a:r>
            <a:r>
              <a:rPr lang="en-US" sz="1200" dirty="0" err="1" smtClean="0"/>
              <a:t>kesusastraan</a:t>
            </a:r>
            <a:r>
              <a:rPr lang="en-US" sz="1200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i="1" dirty="0" err="1" smtClean="0"/>
              <a:t>Taketori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kisahnya</a:t>
            </a:r>
            <a:r>
              <a:rPr lang="en-US" sz="1200" dirty="0" smtClean="0"/>
              <a:t> </a:t>
            </a:r>
            <a:r>
              <a:rPr lang="en-US" sz="1200" dirty="0" err="1" smtClean="0"/>
              <a:t>diambil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kesusastraan</a:t>
            </a:r>
            <a:r>
              <a:rPr lang="en-US" sz="1200" dirty="0" smtClean="0"/>
              <a:t> </a:t>
            </a:r>
            <a:r>
              <a:rPr lang="en-US" sz="1200" dirty="0" err="1" smtClean="0"/>
              <a:t>lisan</a:t>
            </a:r>
            <a:r>
              <a:rPr lang="en-US" sz="1200" dirty="0" smtClean="0"/>
              <a:t> (</a:t>
            </a:r>
            <a:r>
              <a:rPr lang="en-US" sz="1200" i="1" dirty="0" err="1" smtClean="0"/>
              <a:t>koushou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bungaku</a:t>
            </a:r>
            <a:r>
              <a:rPr lang="en-US" sz="1200" dirty="0" smtClean="0"/>
              <a:t>) yang </a:t>
            </a:r>
            <a:r>
              <a:rPr lang="en-US" sz="1200" dirty="0" err="1" smtClean="0"/>
              <a:t>sudah</a:t>
            </a:r>
            <a:r>
              <a:rPr lang="en-US" sz="1200" dirty="0" smtClean="0"/>
              <a:t> </a:t>
            </a:r>
            <a:r>
              <a:rPr lang="en-US" sz="1200" dirty="0" err="1" smtClean="0"/>
              <a:t>berkembang</a:t>
            </a:r>
            <a:r>
              <a:rPr lang="en-US" sz="1200" dirty="0" smtClean="0"/>
              <a:t> </a:t>
            </a:r>
            <a:r>
              <a:rPr lang="en-US" sz="1200" dirty="0" err="1" smtClean="0"/>
              <a:t>sebelumnya</a:t>
            </a:r>
            <a:r>
              <a:rPr lang="en-US" sz="1200" dirty="0" smtClean="0"/>
              <a:t>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i="1" dirty="0" err="1" smtClean="0"/>
              <a:t>Taketori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menceritakan</a:t>
            </a:r>
            <a:r>
              <a:rPr lang="en-US" sz="1200" dirty="0" smtClean="0"/>
              <a:t> </a:t>
            </a:r>
            <a:r>
              <a:rPr lang="en-US" sz="1200" dirty="0" err="1" smtClean="0"/>
              <a:t>seorang</a:t>
            </a:r>
            <a:r>
              <a:rPr lang="en-US" sz="1200" dirty="0" smtClean="0"/>
              <a:t> </a:t>
            </a:r>
            <a:r>
              <a:rPr lang="en-US" sz="1200" dirty="0" err="1" smtClean="0"/>
              <a:t>laki-laki</a:t>
            </a:r>
            <a:r>
              <a:rPr lang="en-US" sz="1200" dirty="0" smtClean="0"/>
              <a:t> </a:t>
            </a:r>
            <a:r>
              <a:rPr lang="en-US" sz="1200" dirty="0" err="1" smtClean="0"/>
              <a:t>tua</a:t>
            </a:r>
            <a:r>
              <a:rPr lang="en-US" sz="1200" dirty="0" smtClean="0"/>
              <a:t> yang </a:t>
            </a:r>
            <a:r>
              <a:rPr lang="en-US" sz="1200" dirty="0" err="1" smtClean="0"/>
              <a:t>pekerjaannya</a:t>
            </a:r>
            <a:r>
              <a:rPr lang="en-US" sz="1200" dirty="0" smtClean="0"/>
              <a:t> </a:t>
            </a:r>
            <a:r>
              <a:rPr lang="en-US" sz="1200" dirty="0" err="1" smtClean="0"/>
              <a:t>mengambil</a:t>
            </a:r>
            <a:r>
              <a:rPr lang="en-US" sz="1200" dirty="0" smtClean="0"/>
              <a:t> </a:t>
            </a:r>
            <a:r>
              <a:rPr lang="en-US" sz="1200" dirty="0" err="1" smtClean="0"/>
              <a:t>bambu</a:t>
            </a:r>
            <a:r>
              <a:rPr lang="en-US" sz="1200" dirty="0" smtClean="0"/>
              <a:t> </a:t>
            </a:r>
            <a:r>
              <a:rPr lang="en-US" sz="1200" dirty="0" err="1" smtClean="0"/>
              <a:t>sehingga</a:t>
            </a:r>
            <a:r>
              <a:rPr lang="en-US" sz="1200" dirty="0" smtClean="0"/>
              <a:t> </a:t>
            </a:r>
            <a:r>
              <a:rPr lang="en-US" sz="1200" dirty="0" err="1" smtClean="0"/>
              <a:t>diberi</a:t>
            </a:r>
            <a:r>
              <a:rPr lang="en-US" sz="1200" dirty="0" smtClean="0"/>
              <a:t> </a:t>
            </a:r>
            <a:r>
              <a:rPr lang="en-US" sz="1200" dirty="0" err="1" smtClean="0"/>
              <a:t>nama</a:t>
            </a:r>
            <a:r>
              <a:rPr lang="en-US" sz="1200" dirty="0" smtClean="0"/>
              <a:t> </a:t>
            </a:r>
            <a:r>
              <a:rPr lang="en-US" sz="1200" dirty="0" err="1" smtClean="0"/>
              <a:t>Teketori</a:t>
            </a:r>
            <a:r>
              <a:rPr lang="en-US" sz="1200" dirty="0" smtClean="0"/>
              <a:t> no </a:t>
            </a:r>
            <a:r>
              <a:rPr lang="en-US" sz="1200" dirty="0" err="1" smtClean="0"/>
              <a:t>Okina</a:t>
            </a:r>
            <a:r>
              <a:rPr lang="en-US" sz="1200" dirty="0" smtClean="0"/>
              <a:t> (</a:t>
            </a:r>
            <a:r>
              <a:rPr lang="en-US" sz="1200" dirty="0" err="1" smtClean="0"/>
              <a:t>nama</a:t>
            </a:r>
            <a:r>
              <a:rPr lang="en-US" sz="1200" dirty="0" smtClean="0"/>
              <a:t> </a:t>
            </a:r>
            <a:r>
              <a:rPr lang="en-US" sz="1200" dirty="0" err="1" smtClean="0"/>
              <a:t>aslinya</a:t>
            </a:r>
            <a:r>
              <a:rPr lang="en-US" sz="1200" dirty="0" smtClean="0"/>
              <a:t> </a:t>
            </a:r>
            <a:r>
              <a:rPr lang="en-US" sz="1200" dirty="0" err="1" smtClean="0"/>
              <a:t>adalah</a:t>
            </a:r>
            <a:r>
              <a:rPr lang="en-US" sz="1200" dirty="0" smtClean="0"/>
              <a:t> </a:t>
            </a:r>
            <a:r>
              <a:rPr lang="en-US" sz="1200" dirty="0" err="1" smtClean="0"/>
              <a:t>Saruki</a:t>
            </a:r>
            <a:r>
              <a:rPr lang="en-US" sz="1200" dirty="0" smtClean="0"/>
              <a:t> no </a:t>
            </a:r>
            <a:r>
              <a:rPr lang="en-US" sz="1200" dirty="0" err="1" smtClean="0"/>
              <a:t>Miyakko</a:t>
            </a:r>
            <a:r>
              <a:rPr lang="en-US" sz="1200" dirty="0" smtClean="0"/>
              <a:t>)</a:t>
            </a:r>
            <a:r>
              <a:rPr lang="id-ID" sz="1200" dirty="0" smtClean="0"/>
              <a:t> yang saat ini dikenal dengan</a:t>
            </a:r>
            <a:r>
              <a:rPr lang="id-ID" sz="1200" baseline="0" dirty="0" smtClean="0"/>
              <a:t> Cerita Putri Kaguya Hime</a:t>
            </a:r>
            <a:r>
              <a:rPr lang="en-US" sz="1200" dirty="0" smtClean="0"/>
              <a:t>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suatu</a:t>
            </a:r>
            <a:r>
              <a:rPr lang="en-US" sz="1200" dirty="0" smtClean="0"/>
              <a:t> </a:t>
            </a:r>
            <a:r>
              <a:rPr lang="en-US" sz="1200" dirty="0" err="1" smtClean="0"/>
              <a:t>hari</a:t>
            </a:r>
            <a:r>
              <a:rPr lang="en-US" sz="1200" dirty="0" smtClean="0"/>
              <a:t> </a:t>
            </a:r>
            <a:r>
              <a:rPr lang="en-US" sz="1200" dirty="0" err="1" smtClean="0"/>
              <a:t>Taketori</a:t>
            </a:r>
            <a:r>
              <a:rPr lang="en-US" sz="1200" dirty="0" smtClean="0"/>
              <a:t> no </a:t>
            </a:r>
            <a:r>
              <a:rPr lang="en-US" sz="1200" dirty="0" err="1" smtClean="0"/>
              <a:t>Okina</a:t>
            </a:r>
            <a:r>
              <a:rPr lang="en-US" sz="1200" dirty="0" smtClean="0"/>
              <a:t> </a:t>
            </a:r>
            <a:r>
              <a:rPr lang="en-US" sz="1200" dirty="0" err="1" smtClean="0"/>
              <a:t>menemukan</a:t>
            </a:r>
            <a:r>
              <a:rPr lang="en-US" sz="1200" dirty="0" smtClean="0"/>
              <a:t> </a:t>
            </a:r>
            <a:r>
              <a:rPr lang="en-US" sz="1200" dirty="0" err="1" smtClean="0"/>
              <a:t>batang</a:t>
            </a:r>
            <a:r>
              <a:rPr lang="en-US" sz="1200" dirty="0" smtClean="0"/>
              <a:t> </a:t>
            </a:r>
            <a:r>
              <a:rPr lang="en-US" sz="1200" dirty="0" err="1" smtClean="0"/>
              <a:t>bambu</a:t>
            </a:r>
            <a:r>
              <a:rPr lang="en-US" sz="1200" dirty="0" smtClean="0"/>
              <a:t> yang </a:t>
            </a:r>
            <a:r>
              <a:rPr lang="en-US" sz="1200" dirty="0" err="1" smtClean="0"/>
              <a:t>bercahaya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setelah</a:t>
            </a:r>
            <a:r>
              <a:rPr lang="en-US" sz="1200" dirty="0" smtClean="0"/>
              <a:t> </a:t>
            </a:r>
            <a:r>
              <a:rPr lang="en-US" sz="1200" dirty="0" err="1" smtClean="0"/>
              <a:t>dipotong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bambu</a:t>
            </a:r>
            <a:r>
              <a:rPr lang="en-US" sz="1200" dirty="0" smtClean="0"/>
              <a:t> </a:t>
            </a:r>
            <a:r>
              <a:rPr lang="en-US" sz="1200" dirty="0" err="1" smtClean="0"/>
              <a:t>keluar</a:t>
            </a:r>
            <a:r>
              <a:rPr lang="en-US" sz="1200" dirty="0" smtClean="0"/>
              <a:t> </a:t>
            </a:r>
            <a:r>
              <a:rPr lang="en-US" sz="1200" dirty="0" err="1" smtClean="0"/>
              <a:t>seorang</a:t>
            </a:r>
            <a:r>
              <a:rPr lang="en-US" sz="1200" dirty="0" smtClean="0"/>
              <a:t> </a:t>
            </a:r>
            <a:r>
              <a:rPr lang="en-US" sz="1200" dirty="0" err="1" smtClean="0"/>
              <a:t>anak</a:t>
            </a:r>
            <a:r>
              <a:rPr lang="en-US" sz="1200" dirty="0" smtClean="0"/>
              <a:t> </a:t>
            </a:r>
            <a:r>
              <a:rPr lang="en-US" sz="1200" dirty="0" err="1" smtClean="0"/>
              <a:t>perempuan</a:t>
            </a:r>
            <a:r>
              <a:rPr lang="en-US" sz="1200" dirty="0" smtClean="0"/>
              <a:t> yang </a:t>
            </a:r>
            <a:r>
              <a:rPr lang="en-US" sz="1200" dirty="0" err="1" smtClean="0"/>
              <a:t>cantik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dirty="0" err="1" smtClean="0"/>
              <a:t>Anak</a:t>
            </a:r>
            <a:r>
              <a:rPr lang="en-US" sz="1200" dirty="0" smtClean="0"/>
              <a:t> yang </a:t>
            </a:r>
            <a:r>
              <a:rPr lang="en-US" sz="1200" dirty="0" err="1" smtClean="0"/>
              <a:t>lahir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bambu</a:t>
            </a:r>
            <a:r>
              <a:rPr lang="en-US" sz="1200" dirty="0" smtClean="0"/>
              <a:t> </a:t>
            </a:r>
            <a:r>
              <a:rPr lang="en-US" sz="1200" dirty="0" err="1" smtClean="0"/>
              <a:t>tersebut</a:t>
            </a:r>
            <a:r>
              <a:rPr lang="en-US" sz="1200" dirty="0" smtClean="0"/>
              <a:t> </a:t>
            </a:r>
            <a:r>
              <a:rPr lang="en-US" sz="1200" dirty="0" err="1" smtClean="0"/>
              <a:t>sangat</a:t>
            </a:r>
            <a:r>
              <a:rPr lang="en-US" sz="1200" dirty="0" smtClean="0"/>
              <a:t> </a:t>
            </a:r>
            <a:r>
              <a:rPr lang="en-US" sz="1200" dirty="0" err="1" smtClean="0"/>
              <a:t>cantik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bercahaya</a:t>
            </a:r>
            <a:r>
              <a:rPr lang="en-US" sz="1200" dirty="0" smtClean="0"/>
              <a:t> </a:t>
            </a:r>
            <a:r>
              <a:rPr lang="en-US" sz="1200" dirty="0" err="1" smtClean="0"/>
              <a:t>sehingga</a:t>
            </a:r>
            <a:r>
              <a:rPr lang="en-US" sz="1200" dirty="0" smtClean="0"/>
              <a:t> </a:t>
            </a:r>
            <a:r>
              <a:rPr lang="en-US" sz="1200" dirty="0" err="1" smtClean="0"/>
              <a:t>diberi</a:t>
            </a:r>
            <a:r>
              <a:rPr lang="en-US" sz="1200" dirty="0" smtClean="0"/>
              <a:t> </a:t>
            </a:r>
            <a:r>
              <a:rPr lang="en-US" sz="1200" dirty="0" err="1" smtClean="0"/>
              <a:t>nama</a:t>
            </a:r>
            <a:r>
              <a:rPr lang="en-US" sz="1200" dirty="0" smtClean="0"/>
              <a:t> </a:t>
            </a:r>
            <a:r>
              <a:rPr lang="en-US" sz="1200" dirty="0" err="1" smtClean="0"/>
              <a:t>Kaguya</a:t>
            </a:r>
            <a:r>
              <a:rPr lang="en-US" sz="1200" dirty="0" smtClean="0"/>
              <a:t> </a:t>
            </a:r>
            <a:r>
              <a:rPr lang="en-US" sz="1200" dirty="0" err="1" smtClean="0"/>
              <a:t>Hime</a:t>
            </a:r>
            <a:r>
              <a:rPr lang="en-US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dirty="0" err="1" smtClean="0"/>
              <a:t>Karena</a:t>
            </a:r>
            <a:r>
              <a:rPr lang="en-US" sz="1200" dirty="0" smtClean="0"/>
              <a:t> </a:t>
            </a:r>
            <a:r>
              <a:rPr lang="en-US" sz="1200" dirty="0" err="1" smtClean="0"/>
              <a:t>kecantikannya</a:t>
            </a:r>
            <a:r>
              <a:rPr lang="en-US" sz="1200" dirty="0" smtClean="0"/>
              <a:t> </a:t>
            </a:r>
            <a:r>
              <a:rPr lang="en-US" sz="1200" dirty="0" err="1" smtClean="0"/>
              <a:t>Kaguya</a:t>
            </a:r>
            <a:r>
              <a:rPr lang="en-US" sz="1200" dirty="0" smtClean="0"/>
              <a:t> </a:t>
            </a:r>
            <a:r>
              <a:rPr lang="en-US" sz="1200" dirty="0" err="1" smtClean="0"/>
              <a:t>Hime</a:t>
            </a:r>
            <a:r>
              <a:rPr lang="en-US" sz="1200" dirty="0" smtClean="0"/>
              <a:t> </a:t>
            </a:r>
            <a:r>
              <a:rPr lang="en-US" sz="1200" dirty="0" err="1" smtClean="0"/>
              <a:t>diperebutkan</a:t>
            </a:r>
            <a:r>
              <a:rPr lang="en-US" sz="1200" dirty="0" smtClean="0"/>
              <a:t> </a:t>
            </a:r>
            <a:r>
              <a:rPr lang="en-US" sz="1200" dirty="0" err="1" smtClean="0"/>
              <a:t>oleh</a:t>
            </a:r>
            <a:r>
              <a:rPr lang="en-US" sz="1200" dirty="0" smtClean="0"/>
              <a:t> 5 orang </a:t>
            </a:r>
            <a:r>
              <a:rPr lang="en-US" sz="1200" dirty="0" err="1" smtClean="0"/>
              <a:t>putra</a:t>
            </a:r>
            <a:r>
              <a:rPr lang="en-US" sz="1200" dirty="0" smtClean="0"/>
              <a:t> raja yang </a:t>
            </a:r>
            <a:r>
              <a:rPr lang="en-US" sz="1200" dirty="0" err="1" smtClean="0"/>
              <a:t>ingin</a:t>
            </a:r>
            <a:r>
              <a:rPr lang="en-US" sz="1200" dirty="0" smtClean="0"/>
              <a:t> </a:t>
            </a:r>
            <a:r>
              <a:rPr lang="en-US" sz="1200" dirty="0" err="1" smtClean="0"/>
              <a:t>mempersuntingnya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akhir</a:t>
            </a:r>
            <a:r>
              <a:rPr lang="en-US" sz="1200" dirty="0" smtClean="0"/>
              <a:t> </a:t>
            </a:r>
            <a:r>
              <a:rPr lang="en-US" sz="1200" dirty="0" err="1" smtClean="0"/>
              <a:t>cerita</a:t>
            </a:r>
            <a:r>
              <a:rPr lang="en-US" sz="1200" dirty="0" smtClean="0"/>
              <a:t> </a:t>
            </a:r>
            <a:r>
              <a:rPr lang="en-US" sz="1200" dirty="0" err="1" smtClean="0"/>
              <a:t>Kaguya</a:t>
            </a:r>
            <a:r>
              <a:rPr lang="en-US" sz="1200" dirty="0" smtClean="0"/>
              <a:t> </a:t>
            </a:r>
            <a:r>
              <a:rPr lang="en-US" sz="1200" dirty="0" err="1" smtClean="0"/>
              <a:t>Hime</a:t>
            </a:r>
            <a:r>
              <a:rPr lang="en-US" sz="1200" dirty="0" smtClean="0"/>
              <a:t> </a:t>
            </a:r>
            <a:r>
              <a:rPr lang="en-US" sz="1200" dirty="0" err="1" smtClean="0"/>
              <a:t>kembali</a:t>
            </a:r>
            <a:r>
              <a:rPr lang="en-US" sz="1200" dirty="0" smtClean="0"/>
              <a:t> </a:t>
            </a:r>
            <a:r>
              <a:rPr lang="en-US" sz="1200" dirty="0" err="1" smtClean="0"/>
              <a:t>ke</a:t>
            </a:r>
            <a:r>
              <a:rPr lang="en-US" sz="1200" dirty="0" smtClean="0"/>
              <a:t> </a:t>
            </a:r>
            <a:r>
              <a:rPr lang="en-US" sz="1200" dirty="0" err="1" smtClean="0"/>
              <a:t>negeri</a:t>
            </a:r>
            <a:r>
              <a:rPr lang="en-US" sz="1200" dirty="0" smtClean="0"/>
              <a:t> </a:t>
            </a:r>
            <a:r>
              <a:rPr lang="en-US" sz="1200" dirty="0" err="1" smtClean="0"/>
              <a:t>bulan</a:t>
            </a:r>
            <a:r>
              <a:rPr lang="en-US" sz="1200" dirty="0" smtClean="0"/>
              <a:t> </a:t>
            </a:r>
            <a:r>
              <a:rPr lang="en-US" sz="1200" dirty="0" err="1" smtClean="0"/>
              <a:t>tempat</a:t>
            </a:r>
            <a:r>
              <a:rPr lang="en-US" sz="1200" dirty="0" smtClean="0"/>
              <a:t> </a:t>
            </a:r>
            <a:r>
              <a:rPr lang="en-US" sz="1200" dirty="0" err="1" smtClean="0"/>
              <a:t>asalnya</a:t>
            </a:r>
            <a:r>
              <a:rPr lang="en-US" dirty="0" smtClean="0"/>
              <a:t>.</a:t>
            </a:r>
            <a:endParaRPr lang="en-SG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0464-BDF4-4CEF-92EF-B7293ECCC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0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Wingdings" pitchFamily="2" charset="2"/>
              <a:buChar char="Ø"/>
            </a:pPr>
            <a:r>
              <a:rPr lang="en-US" sz="1200" i="1" dirty="0" err="1" smtClean="0"/>
              <a:t>Ise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terdiri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kurang</a:t>
            </a:r>
            <a:r>
              <a:rPr lang="en-US" sz="1200" dirty="0" smtClean="0"/>
              <a:t> </a:t>
            </a:r>
            <a:r>
              <a:rPr lang="en-US" sz="1200" dirty="0" err="1" smtClean="0"/>
              <a:t>lebih</a:t>
            </a:r>
            <a:r>
              <a:rPr lang="en-US" sz="1200" dirty="0" smtClean="0"/>
              <a:t> 125 </a:t>
            </a:r>
            <a:r>
              <a:rPr lang="en-US" sz="1200" dirty="0" err="1" smtClean="0"/>
              <a:t>cerita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masing-masing</a:t>
            </a:r>
            <a:r>
              <a:rPr lang="en-US" sz="1200" dirty="0" smtClean="0"/>
              <a:t> </a:t>
            </a:r>
            <a:r>
              <a:rPr lang="en-US" sz="1200" dirty="0" err="1" smtClean="0"/>
              <a:t>cerita</a:t>
            </a:r>
            <a:r>
              <a:rPr lang="en-US" sz="1200" dirty="0" smtClean="0"/>
              <a:t> </a:t>
            </a:r>
            <a:r>
              <a:rPr lang="en-US" sz="1200" dirty="0" err="1" smtClean="0"/>
              <a:t>berdiri</a:t>
            </a:r>
            <a:r>
              <a:rPr lang="en-US" sz="1200" dirty="0" smtClean="0"/>
              <a:t> </a:t>
            </a:r>
            <a:r>
              <a:rPr lang="en-US" sz="1200" dirty="0" err="1" smtClean="0"/>
              <a:t>sendiri</a:t>
            </a:r>
            <a:r>
              <a:rPr lang="en-US" sz="1200" dirty="0" smtClean="0"/>
              <a:t>. </a:t>
            </a:r>
            <a:endParaRPr lang="id-ID" sz="1200" dirty="0" smtClean="0"/>
          </a:p>
          <a:p>
            <a:pPr marL="171450" indent="-171450" algn="just">
              <a:buFont typeface="Wingdings" pitchFamily="2" charset="2"/>
              <a:buChar char="Ø"/>
            </a:pPr>
            <a:r>
              <a:rPr lang="en-US" sz="1200" dirty="0" err="1" smtClean="0"/>
              <a:t>Sebagian</a:t>
            </a:r>
            <a:r>
              <a:rPr lang="en-US" sz="1200" dirty="0" smtClean="0"/>
              <a:t> </a:t>
            </a:r>
            <a:r>
              <a:rPr lang="en-US" sz="1200" dirty="0" err="1" smtClean="0"/>
              <a:t>cerita</a:t>
            </a:r>
            <a:r>
              <a:rPr lang="en-US" sz="1200" dirty="0" smtClean="0"/>
              <a:t> </a:t>
            </a:r>
            <a:r>
              <a:rPr lang="en-US" sz="1200" dirty="0" err="1" smtClean="0"/>
              <a:t>menceritakan</a:t>
            </a:r>
            <a:r>
              <a:rPr lang="en-US" sz="1200" dirty="0" smtClean="0"/>
              <a:t> </a:t>
            </a:r>
            <a:r>
              <a:rPr lang="en-US" sz="1200" dirty="0" err="1" smtClean="0"/>
              <a:t>terjadinya</a:t>
            </a:r>
            <a:r>
              <a:rPr lang="en-US" sz="1200" dirty="0" smtClean="0"/>
              <a:t> </a:t>
            </a:r>
            <a:r>
              <a:rPr lang="en-US" sz="1200" i="1" dirty="0" err="1" smtClean="0"/>
              <a:t>waka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sebagian</a:t>
            </a:r>
            <a:r>
              <a:rPr lang="en-US" sz="1200" dirty="0" smtClean="0"/>
              <a:t> </a:t>
            </a:r>
            <a:r>
              <a:rPr lang="en-US" sz="1200" dirty="0" err="1" smtClean="0"/>
              <a:t>lagi</a:t>
            </a:r>
            <a:r>
              <a:rPr lang="en-US" sz="1200" dirty="0" smtClean="0"/>
              <a:t> </a:t>
            </a:r>
            <a:r>
              <a:rPr lang="en-US" sz="1200" dirty="0" err="1" smtClean="0"/>
              <a:t>menceritakan</a:t>
            </a:r>
            <a:r>
              <a:rPr lang="en-US" sz="1200" dirty="0" smtClean="0"/>
              <a:t> </a:t>
            </a:r>
            <a:r>
              <a:rPr lang="en-US" sz="1200" dirty="0" err="1" smtClean="0"/>
              <a:t>mengenai</a:t>
            </a:r>
            <a:r>
              <a:rPr lang="en-US" sz="1200" dirty="0" smtClean="0"/>
              <a:t> </a:t>
            </a:r>
            <a:r>
              <a:rPr lang="en-US" sz="1200" dirty="0" err="1" smtClean="0"/>
              <a:t>kisah</a:t>
            </a:r>
            <a:r>
              <a:rPr lang="en-US" sz="1200" dirty="0" smtClean="0"/>
              <a:t> </a:t>
            </a:r>
            <a:r>
              <a:rPr lang="en-US" sz="1200" dirty="0" err="1" smtClean="0"/>
              <a:t>percintaan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marL="171450" indent="-171450" algn="just">
              <a:buFont typeface="Wingdings" pitchFamily="2" charset="2"/>
              <a:buChar char="Ø"/>
            </a:pPr>
            <a:r>
              <a:rPr lang="en-US" sz="1200" dirty="0" smtClean="0"/>
              <a:t>Di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i="1" dirty="0" err="1" smtClean="0"/>
              <a:t>Ise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, </a:t>
            </a:r>
            <a:r>
              <a:rPr lang="en-US" sz="1200" dirty="0" err="1" smtClean="0"/>
              <a:t>tokoh</a:t>
            </a:r>
            <a:r>
              <a:rPr lang="en-US" sz="1200" dirty="0" smtClean="0"/>
              <a:t> </a:t>
            </a:r>
            <a:r>
              <a:rPr lang="en-US" sz="1200" dirty="0" err="1" smtClean="0"/>
              <a:t>tidak</a:t>
            </a:r>
            <a:r>
              <a:rPr lang="en-US" sz="1200" dirty="0" smtClean="0"/>
              <a:t> </a:t>
            </a:r>
            <a:r>
              <a:rPr lang="en-US" sz="1200" dirty="0" err="1" smtClean="0"/>
              <a:t>diberi</a:t>
            </a:r>
            <a:r>
              <a:rPr lang="en-US" sz="1200" dirty="0" smtClean="0"/>
              <a:t> </a:t>
            </a:r>
            <a:r>
              <a:rPr lang="en-US" sz="1200" dirty="0" err="1" smtClean="0"/>
              <a:t>nama</a:t>
            </a:r>
            <a:r>
              <a:rPr lang="en-US" sz="1200" dirty="0" smtClean="0"/>
              <a:t> </a:t>
            </a:r>
            <a:r>
              <a:rPr lang="en-US" sz="1200" dirty="0" err="1" smtClean="0"/>
              <a:t>secara</a:t>
            </a:r>
            <a:r>
              <a:rPr lang="en-US" sz="1200" dirty="0" smtClean="0"/>
              <a:t> </a:t>
            </a:r>
            <a:r>
              <a:rPr lang="en-US" sz="1200" dirty="0" err="1" smtClean="0"/>
              <a:t>khusus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wajah</a:t>
            </a:r>
            <a:r>
              <a:rPr lang="en-US" sz="1200" dirty="0" smtClean="0"/>
              <a:t> </a:t>
            </a:r>
            <a:r>
              <a:rPr lang="en-US" sz="1200" dirty="0" err="1" smtClean="0"/>
              <a:t>juga</a:t>
            </a:r>
            <a:r>
              <a:rPr lang="en-US" sz="1200" dirty="0" smtClean="0"/>
              <a:t> </a:t>
            </a:r>
            <a:r>
              <a:rPr lang="en-US" sz="1200" dirty="0" err="1" smtClean="0"/>
              <a:t>tidak</a:t>
            </a:r>
            <a:r>
              <a:rPr lang="en-US" sz="1200" dirty="0" smtClean="0"/>
              <a:t> </a:t>
            </a:r>
            <a:r>
              <a:rPr lang="en-US" sz="1200" dirty="0" err="1" smtClean="0"/>
              <a:t>digambarkan</a:t>
            </a:r>
            <a:r>
              <a:rPr lang="en-US" sz="1200" dirty="0" smtClean="0"/>
              <a:t> </a:t>
            </a:r>
            <a:r>
              <a:rPr lang="en-US" sz="1200" dirty="0" err="1" smtClean="0"/>
              <a:t>secara</a:t>
            </a:r>
            <a:r>
              <a:rPr lang="en-US" sz="1200" dirty="0" smtClean="0"/>
              <a:t> </a:t>
            </a:r>
            <a:r>
              <a:rPr lang="en-US" sz="1200" dirty="0" err="1" smtClean="0"/>
              <a:t>jelas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marL="171450" indent="-171450" algn="just">
              <a:buFont typeface="Wingdings" pitchFamily="2" charset="2"/>
              <a:buChar char="Ø"/>
            </a:pPr>
            <a:r>
              <a:rPr lang="en-US" sz="1200" dirty="0" err="1" smtClean="0"/>
              <a:t>Klimaks</a:t>
            </a:r>
            <a:r>
              <a:rPr lang="en-US" sz="1200" dirty="0" smtClean="0"/>
              <a:t> </a:t>
            </a:r>
            <a:r>
              <a:rPr lang="en-US" sz="1200" dirty="0" err="1" smtClean="0"/>
              <a:t>pencintaan</a:t>
            </a:r>
            <a:r>
              <a:rPr lang="en-US" sz="1200" dirty="0" smtClean="0"/>
              <a:t> </a:t>
            </a:r>
            <a:r>
              <a:rPr lang="en-US" sz="1200" dirty="0" err="1" smtClean="0"/>
              <a:t>diungkapkan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i="1" dirty="0" err="1" smtClean="0"/>
              <a:t>waka</a:t>
            </a:r>
            <a:r>
              <a:rPr lang="en-US" sz="1200" dirty="0" smtClean="0"/>
              <a:t>. </a:t>
            </a:r>
            <a:r>
              <a:rPr lang="en-US" sz="1200" i="1" dirty="0" err="1" smtClean="0"/>
              <a:t>Waka</a:t>
            </a:r>
            <a:r>
              <a:rPr lang="en-US" sz="1200" i="1" dirty="0" smtClean="0"/>
              <a:t> </a:t>
            </a:r>
            <a:r>
              <a:rPr lang="en-US" sz="1200" dirty="0" smtClean="0"/>
              <a:t>yang </a:t>
            </a:r>
            <a:r>
              <a:rPr lang="en-US" sz="1200" dirty="0" err="1" smtClean="0"/>
              <a:t>terdapat</a:t>
            </a:r>
            <a:r>
              <a:rPr lang="en-US" sz="1200" dirty="0" smtClean="0"/>
              <a:t> di </a:t>
            </a:r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i="1" dirty="0" err="1" smtClean="0"/>
              <a:t>Ise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kebanyakan</a:t>
            </a:r>
            <a:r>
              <a:rPr lang="en-US" sz="1200" dirty="0" smtClean="0"/>
              <a:t> </a:t>
            </a:r>
            <a:r>
              <a:rPr lang="en-US" sz="1200" dirty="0" err="1" smtClean="0"/>
              <a:t>berasal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Ari </a:t>
            </a:r>
            <a:r>
              <a:rPr lang="en-US" sz="1200" dirty="0" err="1" smtClean="0"/>
              <a:t>Warano</a:t>
            </a:r>
            <a:r>
              <a:rPr lang="en-US" sz="1200" dirty="0" smtClean="0"/>
              <a:t> </a:t>
            </a:r>
            <a:r>
              <a:rPr lang="en-US" sz="1200" dirty="0" err="1" smtClean="0"/>
              <a:t>Nari</a:t>
            </a:r>
            <a:r>
              <a:rPr lang="en-US" sz="1200" dirty="0" smtClean="0"/>
              <a:t> </a:t>
            </a:r>
            <a:r>
              <a:rPr lang="en-US" sz="1200" dirty="0" err="1" smtClean="0"/>
              <a:t>Hira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0464-BDF4-4CEF-92EF-B7293ECCC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19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en-US" i="1" dirty="0" err="1" smtClean="0"/>
              <a:t>Genji</a:t>
            </a:r>
            <a:r>
              <a:rPr lang="en-US" i="1" dirty="0" smtClean="0"/>
              <a:t> </a:t>
            </a:r>
            <a:r>
              <a:rPr lang="en-US" i="1" dirty="0" err="1" smtClean="0"/>
              <a:t>Monogatari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54 </a:t>
            </a:r>
            <a:r>
              <a:rPr lang="en-US" dirty="0" err="1" smtClean="0"/>
              <a:t>bab.</a:t>
            </a:r>
            <a:endParaRPr lang="id-ID" dirty="0" smtClean="0"/>
          </a:p>
          <a:p>
            <a:pPr marL="171450" indent="-171450" algn="just">
              <a:buFont typeface="Arial" pitchFamily="34" charset="0"/>
              <a:buChar char="•"/>
            </a:pP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bangsawan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Murasaki</a:t>
            </a:r>
            <a:r>
              <a:rPr lang="en-US" dirty="0" smtClean="0"/>
              <a:t> </a:t>
            </a:r>
            <a:r>
              <a:rPr lang="en-US" dirty="0" err="1" smtClean="0"/>
              <a:t>Shikibu</a:t>
            </a:r>
            <a:r>
              <a:rPr lang="en-US" dirty="0" smtClean="0"/>
              <a:t>.</a:t>
            </a:r>
            <a:endParaRPr lang="id-ID" dirty="0" smtClean="0"/>
          </a:p>
          <a:p>
            <a:pPr marL="171450" indent="-171450" algn="just">
              <a:buFont typeface="Arial" pitchFamily="34" charset="0"/>
              <a:buChar char="•"/>
            </a:pPr>
            <a:r>
              <a:rPr lang="en-US" sz="1200" dirty="0" err="1" smtClean="0"/>
              <a:t>Kisah</a:t>
            </a:r>
            <a:r>
              <a:rPr lang="en-US" sz="1200" dirty="0" smtClean="0"/>
              <a:t> </a:t>
            </a:r>
            <a:r>
              <a:rPr lang="en-US" sz="1200" i="1" dirty="0" err="1" smtClean="0"/>
              <a:t>Genji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Monogatari</a:t>
            </a:r>
            <a:r>
              <a:rPr lang="en-US" sz="1200" dirty="0" smtClean="0"/>
              <a:t> </a:t>
            </a:r>
            <a:r>
              <a:rPr lang="en-US" sz="1200" dirty="0" err="1" smtClean="0"/>
              <a:t>diawali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cerita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Ibu</a:t>
            </a:r>
            <a:r>
              <a:rPr lang="en-US" sz="1200" dirty="0" smtClean="0"/>
              <a:t> </a:t>
            </a:r>
            <a:r>
              <a:rPr lang="en-US" sz="1200" dirty="0" err="1" smtClean="0"/>
              <a:t>tokoh</a:t>
            </a:r>
            <a:r>
              <a:rPr lang="en-US" sz="1200" dirty="0" smtClean="0"/>
              <a:t> </a:t>
            </a:r>
            <a:r>
              <a:rPr lang="en-US" sz="1200" dirty="0" err="1" smtClean="0"/>
              <a:t>utama</a:t>
            </a:r>
            <a:r>
              <a:rPr lang="en-US" sz="1200" dirty="0" smtClean="0"/>
              <a:t>, </a:t>
            </a:r>
            <a:r>
              <a:rPr lang="en-US" sz="1200" dirty="0" err="1" smtClean="0"/>
              <a:t>yaitu</a:t>
            </a:r>
            <a:r>
              <a:rPr lang="en-US" sz="1200" dirty="0" smtClean="0"/>
              <a:t> </a:t>
            </a:r>
            <a:r>
              <a:rPr lang="en-US" sz="1200" dirty="0" err="1" smtClean="0"/>
              <a:t>Hikaru</a:t>
            </a:r>
            <a:r>
              <a:rPr lang="en-US" sz="1200" dirty="0" smtClean="0"/>
              <a:t> </a:t>
            </a:r>
            <a:r>
              <a:rPr lang="en-US" sz="1200" dirty="0" err="1" smtClean="0"/>
              <a:t>Genji</a:t>
            </a:r>
            <a:r>
              <a:rPr lang="en-US" sz="1200" dirty="0" smtClean="0"/>
              <a:t>, yang </a:t>
            </a:r>
            <a:r>
              <a:rPr lang="en-US" sz="1200" dirty="0" err="1" smtClean="0"/>
              <a:t>bernama</a:t>
            </a:r>
            <a:r>
              <a:rPr lang="en-US" sz="1200" dirty="0" smtClean="0"/>
              <a:t> </a:t>
            </a:r>
            <a:r>
              <a:rPr lang="en-US" sz="1200" dirty="0" err="1" smtClean="0"/>
              <a:t>Kiritsubo</a:t>
            </a:r>
            <a:r>
              <a:rPr lang="en-US" sz="1200" dirty="0" smtClean="0"/>
              <a:t>. </a:t>
            </a:r>
            <a:endParaRPr lang="id-ID" sz="1200" dirty="0" smtClean="0"/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smtClean="0"/>
              <a:t>Di </a:t>
            </a:r>
            <a:r>
              <a:rPr lang="en-US" sz="1200" dirty="0" err="1" smtClean="0"/>
              <a:t>antara</a:t>
            </a:r>
            <a:r>
              <a:rPr lang="en-US" sz="1200" dirty="0" smtClean="0"/>
              <a:t> </a:t>
            </a:r>
            <a:r>
              <a:rPr lang="en-US" sz="1200" dirty="0" err="1" smtClean="0"/>
              <a:t>selir</a:t>
            </a:r>
            <a:r>
              <a:rPr lang="en-US" sz="1200" dirty="0" smtClean="0"/>
              <a:t> </a:t>
            </a:r>
            <a:r>
              <a:rPr lang="en-US" sz="1200" dirty="0" err="1" smtClean="0"/>
              <a:t>kaisar</a:t>
            </a:r>
            <a:r>
              <a:rPr lang="en-US" sz="1200" dirty="0" smtClean="0"/>
              <a:t>, </a:t>
            </a:r>
            <a:r>
              <a:rPr lang="en-US" sz="1200" dirty="0" err="1" smtClean="0"/>
              <a:t>Kiritsubo</a:t>
            </a:r>
            <a:r>
              <a:rPr lang="en-US" sz="1200" dirty="0" smtClean="0"/>
              <a:t> yang </a:t>
            </a:r>
            <a:r>
              <a:rPr lang="en-US" sz="1200" dirty="0" err="1" smtClean="0"/>
              <a:t>merupakan</a:t>
            </a:r>
            <a:r>
              <a:rPr lang="en-US" sz="1200" dirty="0" smtClean="0"/>
              <a:t> </a:t>
            </a:r>
            <a:r>
              <a:rPr lang="en-US" sz="1200" dirty="0" err="1" smtClean="0"/>
              <a:t>anak</a:t>
            </a:r>
            <a:r>
              <a:rPr lang="en-US" sz="1200" dirty="0" smtClean="0"/>
              <a:t> </a:t>
            </a:r>
            <a:r>
              <a:rPr lang="en-US" sz="1200" dirty="0" err="1" smtClean="0"/>
              <a:t>seorang</a:t>
            </a:r>
            <a:r>
              <a:rPr lang="en-US" sz="1200" dirty="0" smtClean="0"/>
              <a:t> </a:t>
            </a:r>
            <a:r>
              <a:rPr lang="en-US" sz="1200" dirty="0" err="1" smtClean="0"/>
              <a:t>pejabat</a:t>
            </a:r>
            <a:r>
              <a:rPr lang="en-US" sz="1200" dirty="0" smtClean="0"/>
              <a:t> </a:t>
            </a:r>
            <a:r>
              <a:rPr lang="en-US" sz="1200" dirty="0" err="1" smtClean="0"/>
              <a:t>istana</a:t>
            </a:r>
            <a:r>
              <a:rPr lang="en-US" sz="1200" dirty="0" smtClean="0"/>
              <a:t> </a:t>
            </a:r>
            <a:r>
              <a:rPr lang="en-US" sz="1200" dirty="0" err="1" smtClean="0"/>
              <a:t>kelas</a:t>
            </a:r>
            <a:r>
              <a:rPr lang="en-US" sz="1200" dirty="0" smtClean="0"/>
              <a:t> </a:t>
            </a:r>
            <a:r>
              <a:rPr lang="en-US" sz="1200" dirty="0" err="1" smtClean="0"/>
              <a:t>rendah</a:t>
            </a:r>
            <a:r>
              <a:rPr lang="en-US" sz="1200" dirty="0" smtClean="0"/>
              <a:t>, </a:t>
            </a:r>
            <a:r>
              <a:rPr lang="en-US" sz="1200" dirty="0" err="1" smtClean="0"/>
              <a:t>merupakan</a:t>
            </a:r>
            <a:r>
              <a:rPr lang="en-US" sz="1200" dirty="0" smtClean="0"/>
              <a:t> </a:t>
            </a:r>
            <a:r>
              <a:rPr lang="en-US" sz="1200" dirty="0" err="1" smtClean="0"/>
              <a:t>selir</a:t>
            </a:r>
            <a:r>
              <a:rPr lang="en-US" sz="1200" dirty="0" smtClean="0"/>
              <a:t> yang paling </a:t>
            </a:r>
            <a:r>
              <a:rPr lang="en-US" sz="1200" dirty="0" err="1" smtClean="0"/>
              <a:t>disayangi</a:t>
            </a:r>
            <a:r>
              <a:rPr lang="en-US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err="1" smtClean="0"/>
              <a:t>Selir-selir</a:t>
            </a:r>
            <a:r>
              <a:rPr lang="en-US" sz="1200" dirty="0" smtClean="0"/>
              <a:t> </a:t>
            </a:r>
            <a:r>
              <a:rPr lang="en-US" sz="1200" dirty="0" err="1" smtClean="0"/>
              <a:t>kaisar</a:t>
            </a:r>
            <a:r>
              <a:rPr lang="en-US" sz="1200" dirty="0" smtClean="0"/>
              <a:t> yang </a:t>
            </a:r>
            <a:r>
              <a:rPr lang="en-US" sz="1200" dirty="0" err="1" smtClean="0"/>
              <a:t>lainnya</a:t>
            </a:r>
            <a:r>
              <a:rPr lang="en-US" sz="1200" dirty="0" smtClean="0"/>
              <a:t> </a:t>
            </a:r>
            <a:r>
              <a:rPr lang="en-US" sz="1200" dirty="0" err="1" smtClean="0"/>
              <a:t>sangat</a:t>
            </a:r>
            <a:r>
              <a:rPr lang="en-US" sz="1200" dirty="0" smtClean="0"/>
              <a:t> </a:t>
            </a:r>
            <a:r>
              <a:rPr lang="en-US" sz="1200" dirty="0" err="1" smtClean="0"/>
              <a:t>iri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benci</a:t>
            </a:r>
            <a:r>
              <a:rPr lang="en-US" sz="1200" dirty="0" smtClean="0"/>
              <a:t> </a:t>
            </a:r>
            <a:r>
              <a:rPr lang="en-US" sz="1200" dirty="0" err="1" smtClean="0"/>
              <a:t>kepadanya</a:t>
            </a:r>
            <a:r>
              <a:rPr lang="en-SG" sz="1200" dirty="0" smtClean="0"/>
              <a:t> </a:t>
            </a:r>
            <a:r>
              <a:rPr lang="en-SG" sz="1200" dirty="0" err="1" smtClean="0"/>
              <a:t>sehingga</a:t>
            </a:r>
            <a:r>
              <a:rPr lang="en-SG" sz="1200" dirty="0" smtClean="0"/>
              <a:t> </a:t>
            </a:r>
            <a:r>
              <a:rPr lang="en-SG" sz="1200" dirty="0" err="1" smtClean="0"/>
              <a:t>hidup</a:t>
            </a:r>
            <a:r>
              <a:rPr lang="en-SG" sz="1200" dirty="0" smtClean="0"/>
              <a:t> </a:t>
            </a:r>
            <a:r>
              <a:rPr lang="en-SG" sz="1200" dirty="0" err="1" smtClean="0"/>
              <a:t>Kiritsubo</a:t>
            </a:r>
            <a:r>
              <a:rPr lang="en-SG" sz="1200" dirty="0" smtClean="0"/>
              <a:t> </a:t>
            </a:r>
            <a:r>
              <a:rPr lang="en-SG" sz="1200" dirty="0" err="1" smtClean="0"/>
              <a:t>sangat</a:t>
            </a:r>
            <a:r>
              <a:rPr lang="en-SG" sz="1200" dirty="0" smtClean="0"/>
              <a:t> </a:t>
            </a:r>
            <a:r>
              <a:rPr lang="en-SG" sz="1200" dirty="0" err="1" smtClean="0"/>
              <a:t>tertekan</a:t>
            </a:r>
            <a:r>
              <a:rPr lang="en-SG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err="1" smtClean="0"/>
              <a:t>Kiritsubo</a:t>
            </a:r>
            <a:r>
              <a:rPr lang="en-US" sz="1200" dirty="0" smtClean="0"/>
              <a:t> </a:t>
            </a:r>
            <a:r>
              <a:rPr lang="en-US" sz="1200" dirty="0" err="1" smtClean="0"/>
              <a:t>melahirkan</a:t>
            </a:r>
            <a:r>
              <a:rPr lang="en-US" sz="1200" dirty="0" smtClean="0"/>
              <a:t> </a:t>
            </a:r>
            <a:r>
              <a:rPr lang="en-US" sz="1200" dirty="0" err="1" smtClean="0"/>
              <a:t>seorang</a:t>
            </a:r>
            <a:r>
              <a:rPr lang="en-US" sz="1200" dirty="0" smtClean="0"/>
              <a:t> </a:t>
            </a:r>
            <a:r>
              <a:rPr lang="en-US" sz="1200" dirty="0" err="1" smtClean="0"/>
              <a:t>anak</a:t>
            </a:r>
            <a:r>
              <a:rPr lang="en-US" sz="1200" dirty="0" smtClean="0"/>
              <a:t> yang </a:t>
            </a:r>
            <a:r>
              <a:rPr lang="en-US" sz="1200" dirty="0" err="1" smtClean="0"/>
              <a:t>sangat</a:t>
            </a:r>
            <a:r>
              <a:rPr lang="en-US" sz="1200" dirty="0" smtClean="0"/>
              <a:t> </a:t>
            </a:r>
            <a:r>
              <a:rPr lang="en-US" sz="1200" dirty="0" err="1" smtClean="0"/>
              <a:t>tampan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diberi</a:t>
            </a:r>
            <a:r>
              <a:rPr lang="en-US" sz="1200" dirty="0" smtClean="0"/>
              <a:t> </a:t>
            </a:r>
            <a:r>
              <a:rPr lang="en-US" sz="1200" dirty="0" err="1" smtClean="0"/>
              <a:t>nama</a:t>
            </a:r>
            <a:r>
              <a:rPr lang="en-US" sz="1200" dirty="0" smtClean="0"/>
              <a:t> </a:t>
            </a:r>
            <a:r>
              <a:rPr lang="en-US" sz="1200" dirty="0" err="1" smtClean="0"/>
              <a:t>Hikaru</a:t>
            </a:r>
            <a:r>
              <a:rPr lang="en-US" sz="1200" dirty="0" smtClean="0"/>
              <a:t> </a:t>
            </a:r>
            <a:r>
              <a:rPr lang="en-US" sz="1200" dirty="0" err="1" smtClean="0"/>
              <a:t>Genji</a:t>
            </a:r>
            <a:r>
              <a:rPr lang="en-US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err="1" smtClean="0"/>
              <a:t>Apabila</a:t>
            </a:r>
            <a:r>
              <a:rPr lang="en-US" sz="1200" dirty="0" smtClean="0"/>
              <a:t> </a:t>
            </a:r>
            <a:r>
              <a:rPr lang="en-US" sz="1200" dirty="0" err="1" smtClean="0"/>
              <a:t>dibandingkan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anak</a:t>
            </a:r>
            <a:r>
              <a:rPr lang="en-US" sz="1200" dirty="0" smtClean="0"/>
              <a:t> </a:t>
            </a:r>
            <a:r>
              <a:rPr lang="en-US" sz="1200" dirty="0" err="1" smtClean="0"/>
              <a:t>kaisar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selir</a:t>
            </a:r>
            <a:r>
              <a:rPr lang="en-US" sz="1200" dirty="0" smtClean="0"/>
              <a:t> lain, </a:t>
            </a:r>
            <a:r>
              <a:rPr lang="en-US" sz="1200" dirty="0" err="1" smtClean="0"/>
              <a:t>Hikaru</a:t>
            </a:r>
            <a:r>
              <a:rPr lang="en-US" sz="1200" dirty="0" smtClean="0"/>
              <a:t> </a:t>
            </a:r>
            <a:r>
              <a:rPr lang="en-US" sz="1200" dirty="0" err="1" smtClean="0"/>
              <a:t>Genji</a:t>
            </a:r>
            <a:r>
              <a:rPr lang="en-US" sz="1200" dirty="0" smtClean="0"/>
              <a:t> yang paling </a:t>
            </a:r>
            <a:r>
              <a:rPr lang="en-US" sz="1200" dirty="0" err="1" smtClean="0"/>
              <a:t>tampan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disayang</a:t>
            </a:r>
            <a:r>
              <a:rPr lang="en-US" sz="1200" dirty="0" smtClean="0"/>
              <a:t> </a:t>
            </a:r>
            <a:r>
              <a:rPr lang="en-US" sz="1200" dirty="0" err="1" smtClean="0"/>
              <a:t>oleh</a:t>
            </a:r>
            <a:r>
              <a:rPr lang="en-US" sz="1200" dirty="0" smtClean="0"/>
              <a:t> </a:t>
            </a:r>
            <a:r>
              <a:rPr lang="en-US" sz="1200" dirty="0" err="1" smtClean="0"/>
              <a:t>kaisar</a:t>
            </a:r>
            <a:r>
              <a:rPr lang="en-US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err="1" smtClean="0"/>
              <a:t>Ketika</a:t>
            </a:r>
            <a:r>
              <a:rPr lang="en-US" sz="1200" dirty="0" smtClean="0"/>
              <a:t> </a:t>
            </a:r>
            <a:r>
              <a:rPr lang="en-US" sz="1200" dirty="0" err="1" smtClean="0"/>
              <a:t>Hikaru</a:t>
            </a:r>
            <a:r>
              <a:rPr lang="en-US" sz="1200" dirty="0" smtClean="0"/>
              <a:t> </a:t>
            </a:r>
            <a:r>
              <a:rPr lang="en-US" sz="1200" dirty="0" err="1" smtClean="0"/>
              <a:t>Genji</a:t>
            </a:r>
            <a:r>
              <a:rPr lang="en-US" sz="1200" dirty="0" smtClean="0"/>
              <a:t> </a:t>
            </a:r>
            <a:r>
              <a:rPr lang="en-US" sz="1200" dirty="0" err="1" smtClean="0"/>
              <a:t>berumur</a:t>
            </a:r>
            <a:r>
              <a:rPr lang="en-US" sz="1200" dirty="0" smtClean="0"/>
              <a:t> 3 </a:t>
            </a:r>
            <a:r>
              <a:rPr lang="en-US" sz="1200" dirty="0" err="1" smtClean="0"/>
              <a:t>tahun</a:t>
            </a:r>
            <a:r>
              <a:rPr lang="en-US" sz="1200" dirty="0" smtClean="0"/>
              <a:t>, </a:t>
            </a:r>
            <a:r>
              <a:rPr lang="en-US" sz="1200" dirty="0" err="1" smtClean="0"/>
              <a:t>ibunya</a:t>
            </a:r>
            <a:r>
              <a:rPr lang="en-US" sz="1200" dirty="0" smtClean="0"/>
              <a:t> </a:t>
            </a:r>
            <a:r>
              <a:rPr lang="en-US" sz="1200" dirty="0" err="1" smtClean="0"/>
              <a:t>meninggal</a:t>
            </a:r>
            <a:r>
              <a:rPr lang="en-US" sz="1200" dirty="0" smtClean="0"/>
              <a:t> </a:t>
            </a:r>
            <a:r>
              <a:rPr lang="en-US" sz="1200" dirty="0" err="1" smtClean="0"/>
              <a:t>karena</a:t>
            </a:r>
            <a:r>
              <a:rPr lang="en-US" sz="1200" dirty="0" smtClean="0"/>
              <a:t> </a:t>
            </a:r>
            <a:r>
              <a:rPr lang="en-US" sz="1200" dirty="0" err="1" smtClean="0"/>
              <a:t>tekanan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selir-selir</a:t>
            </a:r>
            <a:r>
              <a:rPr lang="en-US" sz="1200" dirty="0" smtClean="0"/>
              <a:t> </a:t>
            </a:r>
            <a:r>
              <a:rPr lang="en-US" sz="1200" dirty="0" err="1" smtClean="0"/>
              <a:t>kaisar</a:t>
            </a:r>
            <a:r>
              <a:rPr lang="en-US" sz="1200" dirty="0" smtClean="0"/>
              <a:t> yang </a:t>
            </a:r>
            <a:r>
              <a:rPr lang="en-US" sz="1200" dirty="0" err="1" smtClean="0"/>
              <a:t>lainnya</a:t>
            </a:r>
            <a:r>
              <a:rPr lang="en-US" sz="1200" dirty="0" smtClean="0"/>
              <a:t>.</a:t>
            </a:r>
            <a:r>
              <a:rPr lang="id-ID" sz="1200" baseline="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sz="1200" dirty="0" err="1" smtClean="0"/>
              <a:t>Sejak</a:t>
            </a:r>
            <a:r>
              <a:rPr lang="en-US" sz="1200" dirty="0" smtClean="0"/>
              <a:t> </a:t>
            </a:r>
            <a:r>
              <a:rPr lang="en-US" sz="1200" dirty="0" err="1" smtClean="0"/>
              <a:t>ditinggal</a:t>
            </a:r>
            <a:r>
              <a:rPr lang="en-US" sz="1200" dirty="0" smtClean="0"/>
              <a:t> </a:t>
            </a:r>
            <a:r>
              <a:rPr lang="en-US" sz="1200" dirty="0" err="1" smtClean="0"/>
              <a:t>oleh</a:t>
            </a:r>
            <a:r>
              <a:rPr lang="en-US" sz="1200" dirty="0" smtClean="0"/>
              <a:t> </a:t>
            </a:r>
            <a:r>
              <a:rPr lang="en-US" sz="1200" dirty="0" err="1" smtClean="0"/>
              <a:t>Kiritsubo</a:t>
            </a:r>
            <a:r>
              <a:rPr lang="en-US" sz="1200" dirty="0" smtClean="0"/>
              <a:t>, </a:t>
            </a:r>
            <a:r>
              <a:rPr lang="en-US" sz="1200" dirty="0" err="1" smtClean="0"/>
              <a:t>kaisar</a:t>
            </a:r>
            <a:r>
              <a:rPr lang="en-US" sz="1200" dirty="0" smtClean="0"/>
              <a:t> </a:t>
            </a:r>
            <a:r>
              <a:rPr lang="en-US" sz="1200" dirty="0" err="1" smtClean="0"/>
              <a:t>lebih</a:t>
            </a:r>
            <a:r>
              <a:rPr lang="en-US" sz="1200" dirty="0" smtClean="0"/>
              <a:t> </a:t>
            </a:r>
            <a:r>
              <a:rPr lang="en-US" sz="1200" dirty="0" err="1" smtClean="0"/>
              <a:t>banyak</a:t>
            </a:r>
            <a:r>
              <a:rPr lang="en-US" sz="1200" dirty="0" smtClean="0"/>
              <a:t> </a:t>
            </a:r>
            <a:r>
              <a:rPr lang="en-US" sz="1200" dirty="0" err="1" smtClean="0"/>
              <a:t>menghabiskan</a:t>
            </a:r>
            <a:r>
              <a:rPr lang="en-US" sz="1200" dirty="0" smtClean="0"/>
              <a:t> </a:t>
            </a:r>
            <a:r>
              <a:rPr lang="en-US" sz="1200" dirty="0" err="1" smtClean="0"/>
              <a:t>waktunya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menulis</a:t>
            </a:r>
            <a:r>
              <a:rPr lang="en-US" sz="1200" dirty="0" smtClean="0"/>
              <a:t> </a:t>
            </a:r>
            <a:r>
              <a:rPr lang="en-US" sz="1200" i="1" dirty="0" err="1" smtClean="0"/>
              <a:t>waka</a:t>
            </a:r>
            <a:r>
              <a:rPr lang="en-US" sz="1200" dirty="0" smtClean="0"/>
              <a:t>.</a:t>
            </a:r>
            <a:r>
              <a:rPr lang="id-ID" sz="1200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Hikaru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menikah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Aoi</a:t>
            </a:r>
            <a:r>
              <a:rPr lang="en-US" dirty="0" smtClean="0"/>
              <a:t> </a:t>
            </a:r>
            <a:r>
              <a:rPr lang="en-US" dirty="0" err="1" smtClean="0"/>
              <a:t>Noue</a:t>
            </a:r>
            <a:r>
              <a:rPr lang="en-US" dirty="0" smtClean="0"/>
              <a:t>, </a:t>
            </a:r>
            <a:r>
              <a:rPr lang="en-US" dirty="0" err="1" smtClean="0"/>
              <a:t>putri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. </a:t>
            </a:r>
            <a:endParaRPr lang="id-ID" dirty="0" smtClean="0"/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smtClean="0"/>
              <a:t>Akan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Aoi</a:t>
            </a:r>
            <a:r>
              <a:rPr lang="en-US" dirty="0" smtClean="0"/>
              <a:t>.</a:t>
            </a:r>
            <a:r>
              <a:rPr lang="id-ID" baseline="0" dirty="0" smtClean="0"/>
              <a:t> </a:t>
            </a:r>
            <a:r>
              <a:rPr lang="en-US" dirty="0" err="1" smtClean="0"/>
              <a:t>Hikaru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selir</a:t>
            </a:r>
            <a:r>
              <a:rPr lang="en-US" dirty="0" smtClean="0"/>
              <a:t> </a:t>
            </a:r>
            <a:r>
              <a:rPr lang="en-US" dirty="0" err="1" smtClean="0"/>
              <a:t>ayahnya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Fujitsubo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wajahnya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ibunya</a:t>
            </a:r>
            <a:r>
              <a:rPr lang="en-US" dirty="0" smtClean="0"/>
              <a:t>. </a:t>
            </a:r>
            <a:endParaRPr lang="id-ID" dirty="0" smtClean="0"/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smtClean="0"/>
              <a:t>Dari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gelapnya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Fujitsubo</a:t>
            </a:r>
            <a:r>
              <a:rPr lang="en-US" dirty="0" smtClean="0"/>
              <a:t> </a:t>
            </a:r>
            <a:r>
              <a:rPr lang="en-US" dirty="0" err="1" smtClean="0"/>
              <a:t>lahirlah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Reizeitei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Fujitsubo</a:t>
            </a:r>
            <a:r>
              <a:rPr lang="en-US" dirty="0" smtClean="0"/>
              <a:t>,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Murasakinoue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Fujitsubo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Murasakinoue</a:t>
            </a:r>
            <a:r>
              <a:rPr lang="en-US" dirty="0" smtClean="0"/>
              <a:t> </a:t>
            </a:r>
            <a:r>
              <a:rPr lang="en-US" dirty="0" err="1" smtClean="0"/>
              <a:t>menikah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Hikaru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.</a:t>
            </a:r>
            <a:endParaRPr lang="id-ID" dirty="0" smtClean="0"/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Murasakinoue</a:t>
            </a:r>
            <a:r>
              <a:rPr lang="en-US" dirty="0" smtClean="0"/>
              <a:t> yang </a:t>
            </a:r>
            <a:r>
              <a:rPr lang="en-US" dirty="0" err="1" smtClean="0"/>
              <a:t>menikah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penderitaan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Murasakinoue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menikah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Sannomya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Sannomya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gelap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Kashiwagi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gelap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Kaoru.</a:t>
            </a:r>
            <a:endParaRPr lang="id-ID" dirty="0" smtClean="0"/>
          </a:p>
          <a:p>
            <a:pPr marL="171450" indent="-171450" algn="just">
              <a:buFont typeface="Courier New" pitchFamily="49" charset="0"/>
              <a:buChar char="o"/>
            </a:pPr>
            <a:r>
              <a:rPr lang="id-ID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Kashiwagi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Sannomya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kuil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pendeta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</a:p>
          <a:p>
            <a:pPr marL="171450" indent="-171450" algn="just">
              <a:buFont typeface="Courier New" pitchFamily="49" charset="0"/>
              <a:buChar char="o"/>
            </a:pPr>
            <a:r>
              <a:rPr lang="en-US" dirty="0" err="1" smtClean="0"/>
              <a:t>Hikaru</a:t>
            </a:r>
            <a:r>
              <a:rPr lang="en-US" dirty="0" smtClean="0"/>
              <a:t> </a:t>
            </a:r>
            <a:r>
              <a:rPr lang="en-US" dirty="0" err="1" smtClean="0"/>
              <a:t>Genji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pendeta</a:t>
            </a:r>
            <a:r>
              <a:rPr lang="en-US" dirty="0" smtClean="0"/>
              <a:t>.</a:t>
            </a:r>
            <a:endParaRPr lang="en-SG" dirty="0" smtClean="0"/>
          </a:p>
          <a:p>
            <a:pPr algn="just"/>
            <a:endParaRPr lang="en-SG" dirty="0" smtClean="0"/>
          </a:p>
          <a:p>
            <a:pPr marL="171450" indent="-171450" algn="just">
              <a:buFont typeface="Arial" pitchFamily="34" charset="0"/>
              <a:buChar char="•"/>
            </a:pPr>
            <a:endParaRPr lang="en-SG" dirty="0" smtClean="0"/>
          </a:p>
          <a:p>
            <a:pPr marL="171450" indent="-171450" algn="just">
              <a:buFont typeface="Arial" pitchFamily="34" charset="0"/>
              <a:buChar char="•"/>
            </a:pPr>
            <a:endParaRPr lang="en-SG" sz="1200" dirty="0" smtClean="0"/>
          </a:p>
          <a:p>
            <a:pPr algn="just"/>
            <a:endParaRPr lang="en-US" dirty="0" smtClean="0"/>
          </a:p>
          <a:p>
            <a:pPr algn="just"/>
            <a:endParaRPr lang="en-SG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0464-BDF4-4CEF-92EF-B7293ECCC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36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Eiga</a:t>
            </a:r>
            <a:r>
              <a:rPr lang="en-US" dirty="0" smtClean="0"/>
              <a:t> </a:t>
            </a:r>
            <a:r>
              <a:rPr lang="en-US" dirty="0" err="1" smtClean="0"/>
              <a:t>monogatari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Menuliskan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sejarah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zaman </a:t>
            </a:r>
            <a:r>
              <a:rPr lang="en-US" baseline="0" dirty="0" err="1" smtClean="0"/>
              <a:t>Kaisar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Kaisar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Horikawa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Cerita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berpusat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golden age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Fujiwara </a:t>
            </a:r>
            <a:r>
              <a:rPr lang="en-US" baseline="0" dirty="0" err="1" smtClean="0"/>
              <a:t>Michinaga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Ookagami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Menuliskan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sejarah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zaman </a:t>
            </a:r>
            <a:r>
              <a:rPr lang="en-US" baseline="0" dirty="0" err="1" smtClean="0"/>
              <a:t>Kaisar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Montoku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Kaisar</a:t>
            </a:r>
            <a:r>
              <a:rPr lang="en-US" baseline="0" dirty="0" smtClean="0"/>
              <a:t> Go-</a:t>
            </a:r>
            <a:r>
              <a:rPr lang="en-US" baseline="0" dirty="0" err="1" smtClean="0"/>
              <a:t>Ichijou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Imakagami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Menuliskan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sejarah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Era Manju </a:t>
            </a:r>
            <a:r>
              <a:rPr lang="en-US" baseline="0" dirty="0" err="1" smtClean="0"/>
              <a:t>tahun</a:t>
            </a:r>
            <a:r>
              <a:rPr lang="en-US" baseline="0" dirty="0" smtClean="0"/>
              <a:t> ke-2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zaman </a:t>
            </a:r>
            <a:r>
              <a:rPr lang="en-US" baseline="0" dirty="0" err="1" smtClean="0"/>
              <a:t>Kaisar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Takakura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0464-BDF4-4CEF-92EF-B7293ECCC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36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13A674-CED6-484D-8454-75B9D39D0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1FBC070-0098-45DE-903E-B3963AD59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28DEB1-B9F0-4548-BC60-63625D86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497F0C-4460-4CBF-BD4F-04A1FD00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58E0E1-A3F2-4C31-B6D9-09BB4BCD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5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6919B-08B6-4B12-ADCB-7D8EF857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C42833C-6F5F-44E6-AD9F-4764E70B9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6A7D572-93C0-4109-BF9E-EE714B0F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1F0FA4-404C-4950-849D-30CF5B9E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0C2DB8C-E3D1-48DD-8AD3-4337D542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22A27DF-60EB-4ACA-93A9-CDECA7227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53E89F-F3FC-469C-BFD2-ABBAC4CC9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7CCCF9-E79E-475C-AB9F-05473C42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C7FB93-87BF-4573-B387-3D2F0735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8BE9E86-235A-4E9B-84DD-34D24E00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5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309018-381A-42BC-BFCD-0704158D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5A71B5-E12F-4E5B-96FE-ADD8320D4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687C489-7944-4A6B-B364-6EF5865E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43E333-13C5-4984-95A1-88F63DC66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4B18F1-0FED-4A5E-B01D-A05BD7DC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3B6E58-3819-4E74-A15B-8EC5361E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13B3B81-077D-4EA6-B457-7DC8E8A3E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7334A3-C29D-47AA-A4C5-5B77834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3D7A02-7480-445D-9086-823D3599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D78D26-50D8-4A18-826C-5088CD90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621A18-B853-4C4B-9869-0D6EEC6F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A82BF4-8D66-4D18-BC52-266F669C8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3063194-38A3-48F9-BF51-20705AE4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D02B0F-B056-451A-A08C-ECE3690D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A3CE37-ACBC-4001-9257-8CDAD7D6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30E9C02-13DA-4213-B777-B74BAB83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E9C3E1-D0C3-4F83-960B-196695A5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282791-D744-4FFD-B2C1-DBB130636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29F8D08-0B51-41BD-9FEB-794FB326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80FD374-F5C3-4395-8EC7-DC0233312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778F625-875D-499D-AB17-D59086B827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0607281-8F29-4F10-9BAC-1D785D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5E813D3-2765-4743-A990-AD8E4742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5D2E69A-5F6F-425E-87E8-01F8B16E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680E8D-71D6-4DBF-9C86-5D60BD7C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7E6019-5941-4057-8843-017DF357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E9E08F1-06EC-4796-9E57-9C92CE65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11A06FF-D87C-40AC-ADC5-AE53CAE6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DE372BB-E41C-4D4E-91CE-094A18FF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28F2F2B-6057-456D-97F8-3DC05B98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6A766B-B067-44FF-80EF-90A95DA0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7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905D7B-FC66-4DDB-AF2C-2C2712A5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273E95-532A-4537-818E-21A1AD4E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89866AE-8B7E-4EAD-816E-0EBA34FF1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E9AADFC-269E-4420-A949-C29ABD75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3EE7559-BE9D-4A2A-BE47-FF895733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5DBC039-F3CE-47AE-93A1-66F3A9B1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58F72B-E9A7-49CA-BE4A-3256C8B9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57CDD87-C16E-4679-8B39-934940389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2F20AA4-D86F-4642-B96F-2E4B4ED86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FC6C4C1-2D83-443B-80DF-C96852E9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5651CED-4C33-452F-970F-0916999E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2630EEF-E630-457B-8165-D794714F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3141A8F-16B4-42B4-BCD2-9D527AEE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5048783-6F45-4CD5-8CBD-3CB1AE64B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A2955B1-9F51-4C46-AD48-26807E68A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B688D8-FB80-49EF-B593-170DCB4FF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69C12-CA27-4FD4-8883-4CDB70D8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79361" cy="6858000"/>
            <a:chOff x="-4114800" y="0"/>
            <a:chExt cx="10479361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90191" y="2952212"/>
              <a:ext cx="674370" cy="2311344"/>
              <a:chOff x="8357191" y="3607250"/>
              <a:chExt cx="674370" cy="2311344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6635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57191" y="3610270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488930" cy="6858000"/>
            <a:chOff x="-52197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79579" y="2523119"/>
              <a:ext cx="689651" cy="2308349"/>
              <a:chOff x="8351479" y="3619035"/>
              <a:chExt cx="689651" cy="2308349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64344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51479" y="3619035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508716" cy="6858000"/>
            <a:chOff x="-6324600" y="0"/>
            <a:chExt cx="10508716" cy="6858000"/>
          </a:xfrm>
          <a:solidFill>
            <a:srgbClr val="FC9D99"/>
          </a:solidFill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509746" y="2076287"/>
              <a:ext cx="674370" cy="2286000"/>
              <a:chOff x="8386546" y="3633868"/>
              <a:chExt cx="674370" cy="2286000"/>
            </a:xfrm>
            <a:grpFill/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4394" y="4456828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86546" y="3899705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2971285" y="-13013"/>
            <a:ext cx="10490759" cy="6858000"/>
            <a:chOff x="-7429500" y="0"/>
            <a:chExt cx="1049075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1247" y="1608790"/>
              <a:ext cx="680012" cy="2320361"/>
              <a:chOff x="8362947" y="3628036"/>
              <a:chExt cx="680012" cy="2320361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9919" y="445099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2947" y="3640073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557128" y="2767546"/>
            <a:ext cx="57771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MONOGATARI</a:t>
            </a:r>
            <a:endParaRPr lang="en-US" sz="6600" dirty="0">
              <a:solidFill>
                <a:srgbClr val="ED7962"/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-279912" y="3699778"/>
            <a:ext cx="727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486143"/>
                </a:solidFill>
                <a:latin typeface="Tw Cen MT" panose="020B0602020104020603" pitchFamily="34" charset="0"/>
              </a:rPr>
              <a:t>SASTRA ZAMAN HEIAN</a:t>
            </a:r>
            <a:endParaRPr lang="en-US" sz="3600" dirty="0">
              <a:solidFill>
                <a:srgbClr val="486143"/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-193745" y="4347164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4F6DB6"/>
                </a:solidFill>
                <a:latin typeface="MS Mincho" panose="02020609040205080304" pitchFamily="17" charset="-128"/>
                <a:ea typeface="MS Mincho" panose="02020609040205080304" pitchFamily="17" charset="-128"/>
              </a:rPr>
              <a:t>中古の文学</a:t>
            </a:r>
            <a:endParaRPr lang="en-US" sz="2800" dirty="0">
              <a:solidFill>
                <a:srgbClr val="4F6DB6"/>
              </a:solidFill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112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99760" y="2952212"/>
              <a:ext cx="674370" cy="2308324"/>
              <a:chOff x="8366760" y="3607250"/>
              <a:chExt cx="674370" cy="2308324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6635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66760" y="3607250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488930" cy="6858000"/>
            <a:chOff x="-52197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79579" y="2523119"/>
              <a:ext cx="689651" cy="2308349"/>
              <a:chOff x="8351479" y="3619035"/>
              <a:chExt cx="689651" cy="2308349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64344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51479" y="3619035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508716" cy="6858000"/>
            <a:chOff x="-6324600" y="0"/>
            <a:chExt cx="10508716" cy="6858000"/>
          </a:xfrm>
          <a:solidFill>
            <a:srgbClr val="FC9D99"/>
          </a:solidFill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509746" y="2076287"/>
              <a:ext cx="674370" cy="2286000"/>
              <a:chOff x="8386546" y="3633868"/>
              <a:chExt cx="674370" cy="2286000"/>
            </a:xfrm>
            <a:grpFill/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3948" y="4456828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86546" y="3899705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1401839" y="-47394"/>
            <a:ext cx="9564035" cy="6858000"/>
            <a:chOff x="-7429500" y="0"/>
            <a:chExt cx="1049075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1247" y="1608790"/>
              <a:ext cx="680012" cy="2320361"/>
              <a:chOff x="8362947" y="3628036"/>
              <a:chExt cx="680012" cy="2320361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9919" y="445099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2947" y="3640073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-354770" y="35565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SASTRA ZAMAN HEIAN</a:t>
            </a:r>
            <a:endParaRPr lang="en-US" sz="2800" dirty="0">
              <a:solidFill>
                <a:srgbClr val="ED7962"/>
              </a:solidFill>
              <a:latin typeface="Tw Cen MT" panose="020B06020201040206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560161" y="528554"/>
            <a:ext cx="1434489" cy="190500"/>
            <a:chOff x="2602695" y="924790"/>
            <a:chExt cx="1434489" cy="1905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D31D10B2-1E82-41AB-86A1-B072302828F6}"/>
                </a:ext>
              </a:extLst>
            </p:cNvPr>
            <p:cNvSpPr/>
            <p:nvPr/>
          </p:nvSpPr>
          <p:spPr>
            <a:xfrm>
              <a:off x="2602695" y="924790"/>
              <a:ext cx="190500" cy="190500"/>
            </a:xfrm>
            <a:prstGeom prst="ellipse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EDB7722A-3558-43A6-B164-DF6A02A376BF}"/>
                </a:ext>
              </a:extLst>
            </p:cNvPr>
            <p:cNvSpPr/>
            <p:nvPr/>
          </p:nvSpPr>
          <p:spPr>
            <a:xfrm>
              <a:off x="2913845" y="924790"/>
              <a:ext cx="190500" cy="190500"/>
            </a:xfrm>
            <a:prstGeom prst="ellipse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xmlns="" id="{BFE304DF-F7E1-42ED-9E9B-4CE7C44D9B16}"/>
                </a:ext>
              </a:extLst>
            </p:cNvPr>
            <p:cNvSpPr/>
            <p:nvPr/>
          </p:nvSpPr>
          <p:spPr>
            <a:xfrm>
              <a:off x="3224631" y="924790"/>
              <a:ext cx="190500" cy="190500"/>
            </a:xfrm>
            <a:prstGeom prst="ellipse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4F54F95C-E83F-4F9D-8AD7-617D43243D98}"/>
                </a:ext>
              </a:extLst>
            </p:cNvPr>
            <p:cNvSpPr/>
            <p:nvPr/>
          </p:nvSpPr>
          <p:spPr>
            <a:xfrm>
              <a:off x="3535417" y="924790"/>
              <a:ext cx="190500" cy="190500"/>
            </a:xfrm>
            <a:prstGeom prst="ellipse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60EAC4EE-D672-4D5A-8655-7DB7D57CBE0E}"/>
                </a:ext>
              </a:extLst>
            </p:cNvPr>
            <p:cNvSpPr/>
            <p:nvPr/>
          </p:nvSpPr>
          <p:spPr>
            <a:xfrm>
              <a:off x="3846684" y="924790"/>
              <a:ext cx="190500" cy="190500"/>
            </a:xfrm>
            <a:prstGeom prst="ellipse">
              <a:avLst/>
            </a:prstGeom>
            <a:solidFill>
              <a:srgbClr val="BBD6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64338F0A-8248-4C7F-A630-F8BFCE52D3AA}"/>
              </a:ext>
            </a:extLst>
          </p:cNvPr>
          <p:cNvGrpSpPr/>
          <p:nvPr/>
        </p:nvGrpSpPr>
        <p:grpSpPr>
          <a:xfrm>
            <a:off x="609600" y="2294416"/>
            <a:ext cx="6973309" cy="1119461"/>
            <a:chOff x="4490341" y="3952305"/>
            <a:chExt cx="5316867" cy="1119461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14F4BCEC-0127-47F1-895D-949414E51E68}"/>
                </a:ext>
              </a:extLst>
            </p:cNvPr>
            <p:cNvSpPr txBox="1"/>
            <p:nvPr/>
          </p:nvSpPr>
          <p:spPr>
            <a:xfrm>
              <a:off x="5340910" y="3952305"/>
              <a:ext cx="34868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ED7962"/>
                  </a:solidFill>
                  <a:latin typeface="Tw Cen MT" panose="020B0602020104020603" pitchFamily="34" charset="0"/>
                </a:rPr>
                <a:t>CHUUKO NO BUNGAKU</a:t>
              </a:r>
              <a:endParaRPr lang="en-US" dirty="0">
                <a:solidFill>
                  <a:srgbClr val="ED7962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B0CC3266-0814-40CF-8FB7-59068666DA92}"/>
                </a:ext>
              </a:extLst>
            </p:cNvPr>
            <p:cNvSpPr txBox="1"/>
            <p:nvPr/>
          </p:nvSpPr>
          <p:spPr>
            <a:xfrm>
              <a:off x="4490341" y="4333102"/>
              <a:ext cx="531686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w Cen MT" panose="020B0602020104020603" pitchFamily="34" charset="0"/>
                </a:rPr>
                <a:t>Chuuko</a:t>
              </a:r>
              <a:r>
                <a:rPr lang="en-US" sz="1400" i="1" dirty="0" smtClean="0">
                  <a:latin typeface="Tw Cen MT" panose="020B0602020104020603" pitchFamily="34" charset="0"/>
                </a:rPr>
                <a:t> no </a:t>
              </a:r>
              <a:r>
                <a:rPr lang="en-US" sz="1400" i="1" dirty="0" err="1" smtClean="0">
                  <a:latin typeface="Tw Cen MT" panose="020B0602020104020603" pitchFamily="34" charset="0"/>
                </a:rPr>
                <a:t>Bungaku</a:t>
              </a:r>
              <a:r>
                <a:rPr lang="en-US" sz="1400" i="1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berlangsung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sekitar</a:t>
              </a:r>
              <a:r>
                <a:rPr lang="en-US" sz="1400" dirty="0" smtClean="0">
                  <a:latin typeface="Tw Cen MT" panose="020B0602020104020603" pitchFamily="34" charset="0"/>
                </a:rPr>
                <a:t> 400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tahun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dari</a:t>
              </a:r>
              <a:r>
                <a:rPr lang="en-US" sz="1400" dirty="0" smtClean="0">
                  <a:latin typeface="Tw Cen MT" panose="020B0602020104020603" pitchFamily="34" charset="0"/>
                </a:rPr>
                <a:t> Zaman Heian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sampai</a:t>
              </a:r>
              <a:r>
                <a:rPr lang="en-US" sz="1400" dirty="0" smtClean="0">
                  <a:latin typeface="Tw Cen MT" panose="020B0602020104020603" pitchFamily="34" charset="0"/>
                </a:rPr>
                <a:t> Kamakura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Bakufu</a:t>
              </a:r>
              <a:r>
                <a:rPr lang="en-US" sz="1400" dirty="0" smtClean="0">
                  <a:latin typeface="Tw Cen MT" panose="020B0602020104020603" pitchFamily="34" charset="0"/>
                </a:rPr>
                <a:t>. Sastra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pada</a:t>
              </a:r>
              <a:r>
                <a:rPr lang="en-US" sz="1400" dirty="0" smtClean="0">
                  <a:latin typeface="Tw Cen MT" panose="020B0602020104020603" pitchFamily="34" charset="0"/>
                </a:rPr>
                <a:t> zaman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ini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identik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dengan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klan</a:t>
              </a:r>
              <a:r>
                <a:rPr lang="en-US" sz="1400" dirty="0" smtClean="0">
                  <a:latin typeface="Tw Cen MT" panose="020B0602020104020603" pitchFamily="34" charset="0"/>
                </a:rPr>
                <a:t> Fujiwara,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bangsawan</a:t>
              </a:r>
              <a:r>
                <a:rPr lang="en-US" sz="1400" dirty="0" smtClean="0">
                  <a:latin typeface="Tw Cen MT" panose="020B0602020104020603" pitchFamily="34" charset="0"/>
                </a:rPr>
                <a:t> yang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memerintah</a:t>
              </a:r>
              <a:r>
                <a:rPr lang="en-US" sz="1400" dirty="0" smtClean="0">
                  <a:latin typeface="Tw Cen MT" panose="020B0602020104020603" pitchFamily="34" charset="0"/>
                </a:rPr>
                <a:t> </a:t>
              </a:r>
              <a:r>
                <a:rPr lang="en-US" sz="1400" dirty="0" err="1" smtClean="0">
                  <a:latin typeface="Tw Cen MT" panose="020B0602020104020603" pitchFamily="34" charset="0"/>
                </a:rPr>
                <a:t>pada</a:t>
              </a:r>
              <a:r>
                <a:rPr lang="en-US" sz="1400" dirty="0" smtClean="0">
                  <a:latin typeface="Tw Cen MT" panose="020B0602020104020603" pitchFamily="34" charset="0"/>
                </a:rPr>
                <a:t> Zaman Heian.</a:t>
              </a:r>
              <a:endParaRPr lang="en-US" sz="1400" i="1" dirty="0">
                <a:latin typeface="Tw Cen MT" panose="020B0602020104020603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ECC510C9-281D-45CD-8907-71C6C646CF97}"/>
              </a:ext>
            </a:extLst>
          </p:cNvPr>
          <p:cNvGrpSpPr/>
          <p:nvPr/>
        </p:nvGrpSpPr>
        <p:grpSpPr>
          <a:xfrm>
            <a:off x="3181746" y="813540"/>
            <a:ext cx="1434490" cy="1303541"/>
            <a:chOff x="1733971" y="1629656"/>
            <a:chExt cx="2133820" cy="2133820"/>
          </a:xfrm>
          <a:solidFill>
            <a:srgbClr val="44546A"/>
          </a:solidFill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xmlns="" id="{E913B4F1-0711-4F3D-94C3-109C7FECF599}"/>
                </a:ext>
              </a:extLst>
            </p:cNvPr>
            <p:cNvGrpSpPr/>
            <p:nvPr/>
          </p:nvGrpSpPr>
          <p:grpSpPr>
            <a:xfrm>
              <a:off x="1829182" y="2114557"/>
              <a:ext cx="1961672" cy="1250379"/>
              <a:chOff x="1882190" y="2273581"/>
              <a:chExt cx="1961672" cy="1250379"/>
            </a:xfrm>
            <a:grpFill/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273581"/>
                <a:ext cx="1943398" cy="7366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藤原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900464" y="3090619"/>
                <a:ext cx="1943398" cy="433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FUJIWARA</a:t>
                </a:r>
                <a:endParaRPr lang="en-US" sz="1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56BB9079-0F05-4D11-97F8-25F7CB504DD7}"/>
              </a:ext>
            </a:extLst>
          </p:cNvPr>
          <p:cNvSpPr txBox="1"/>
          <p:nvPr/>
        </p:nvSpPr>
        <p:spPr>
          <a:xfrm>
            <a:off x="398307" y="149885"/>
            <a:ext cx="674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500" b="1" dirty="0" smtClean="0">
                <a:solidFill>
                  <a:srgbClr val="ED7962"/>
                </a:solidFill>
                <a:latin typeface="MS Mincho" panose="02020609040205080304" pitchFamily="17" charset="-128"/>
                <a:ea typeface="MS Mincho" panose="02020609040205080304" pitchFamily="17" charset="-128"/>
              </a:rPr>
              <a:t>外観</a:t>
            </a:r>
            <a:endParaRPr lang="en-US" sz="4500" b="1" dirty="0">
              <a:solidFill>
                <a:srgbClr val="ED7962"/>
              </a:solidFill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B0CC3266-0814-40CF-8FB7-59068666DA92}"/>
              </a:ext>
            </a:extLst>
          </p:cNvPr>
          <p:cNvSpPr txBox="1"/>
          <p:nvPr/>
        </p:nvSpPr>
        <p:spPr>
          <a:xfrm>
            <a:off x="429662" y="3430377"/>
            <a:ext cx="674835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MONOGATARI</a:t>
            </a:r>
            <a:endParaRPr lang="id-ID" sz="2000" dirty="0">
              <a:solidFill>
                <a:srgbClr val="ED7962"/>
              </a:solidFill>
              <a:latin typeface="Tw Cen MT" panose="020B0602020104020603" pitchFamily="34" charset="0"/>
            </a:endParaRPr>
          </a:p>
          <a:p>
            <a:r>
              <a:rPr lang="id-ID" sz="1400" dirty="0" smtClean="0">
                <a:latin typeface="Tw Cen MT" panose="020B0602020104020603" pitchFamily="34" charset="0"/>
              </a:rPr>
              <a:t> Muncul </a:t>
            </a:r>
            <a:r>
              <a:rPr lang="id-ID" sz="1400" dirty="0">
                <a:latin typeface="Tw Cen MT" panose="020B0602020104020603" pitchFamily="34" charset="0"/>
              </a:rPr>
              <a:t>pada abad ke </a:t>
            </a:r>
            <a:r>
              <a:rPr lang="id-ID" sz="1400" dirty="0" smtClean="0">
                <a:latin typeface="Tw Cen MT" panose="020B0602020104020603" pitchFamily="34" charset="0"/>
              </a:rPr>
              <a:t>10 dan Merupakan </a:t>
            </a:r>
            <a:r>
              <a:rPr lang="id-ID" sz="1400" dirty="0">
                <a:latin typeface="Tw Cen MT" panose="020B0602020104020603" pitchFamily="34" charset="0"/>
              </a:rPr>
              <a:t>cerita </a:t>
            </a:r>
            <a:r>
              <a:rPr lang="id-ID" sz="1400" dirty="0" smtClean="0">
                <a:latin typeface="Tw Cen MT" panose="020B0602020104020603" pitchFamily="34" charset="0"/>
              </a:rPr>
              <a:t>rakyat </a:t>
            </a:r>
            <a:r>
              <a:rPr lang="id-ID" sz="1400" dirty="0" smtClean="0">
                <a:latin typeface="Tw Cen MT" panose="020B0602020104020603" pitchFamily="34" charset="0"/>
              </a:rPr>
              <a:t>yang mewakili ciri khas kesusastraan   zaman Heian. </a:t>
            </a:r>
            <a:r>
              <a:rPr lang="en-US" sz="1400" dirty="0" err="1"/>
              <a:t>Penulisan</a:t>
            </a:r>
            <a:r>
              <a:rPr lang="en-US" sz="1400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 </a:t>
            </a:r>
            <a:r>
              <a:rPr lang="en-US" sz="1400" dirty="0" err="1"/>
              <a:t>mulai</a:t>
            </a:r>
            <a:r>
              <a:rPr lang="en-US" sz="1400" dirty="0"/>
              <a:t> </a:t>
            </a:r>
            <a:r>
              <a:rPr lang="en-US" sz="1400" dirty="0" err="1"/>
              <a:t>berkembang</a:t>
            </a:r>
            <a:r>
              <a:rPr lang="en-US" sz="1400" dirty="0"/>
              <a:t> </a:t>
            </a:r>
            <a:r>
              <a:rPr lang="en-US" sz="1400" dirty="0" err="1"/>
              <a:t>sejak</a:t>
            </a:r>
            <a:r>
              <a:rPr lang="en-US" sz="1400" dirty="0"/>
              <a:t> </a:t>
            </a:r>
            <a:r>
              <a:rPr lang="en-US" sz="1400" dirty="0" err="1"/>
              <a:t>dikenalnya</a:t>
            </a:r>
            <a:r>
              <a:rPr lang="en-US" sz="1400" dirty="0"/>
              <a:t> </a:t>
            </a:r>
            <a:r>
              <a:rPr lang="en-US" sz="1400" i="1" dirty="0"/>
              <a:t>kana</a:t>
            </a:r>
            <a:r>
              <a:rPr lang="en-US" sz="1400" dirty="0"/>
              <a:t>. </a:t>
            </a:r>
            <a:endParaRPr lang="id-ID" sz="14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1400" dirty="0" err="1"/>
              <a:t>Jenis-jenis</a:t>
            </a:r>
            <a:r>
              <a:rPr lang="en-US" sz="1400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dirty="0" err="1"/>
              <a:t>diantaranya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: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Tsukuri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Monogatari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dirty="0" err="1"/>
              <a:t>kisah</a:t>
            </a:r>
            <a:r>
              <a:rPr lang="en-US" sz="1400" dirty="0"/>
              <a:t> </a:t>
            </a:r>
            <a:r>
              <a:rPr lang="en-US" sz="1400" dirty="0" err="1"/>
              <a:t>cinta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bangsawan</a:t>
            </a:r>
            <a:r>
              <a:rPr lang="en-US" sz="1400" dirty="0"/>
              <a:t>) : </a:t>
            </a:r>
            <a:r>
              <a:rPr lang="en-US" sz="1400" i="1" dirty="0" err="1"/>
              <a:t>Taketori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i="1" dirty="0" err="1"/>
              <a:t>Genji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dirty="0" err="1"/>
              <a:t>dsb</a:t>
            </a:r>
            <a:endParaRPr lang="en-US" sz="14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Uta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Monogatari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dirty="0" err="1"/>
              <a:t>cerita</a:t>
            </a:r>
            <a:r>
              <a:rPr lang="en-US" sz="1400" dirty="0"/>
              <a:t> yang </a:t>
            </a:r>
            <a:r>
              <a:rPr lang="en-US" sz="1400" dirty="0" err="1"/>
              <a:t>dikombinasikan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) : </a:t>
            </a:r>
            <a:r>
              <a:rPr lang="en-US" sz="1400" i="1" dirty="0" err="1"/>
              <a:t>Ise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dirty="0" err="1"/>
              <a:t>dsb</a:t>
            </a:r>
            <a:endParaRPr lang="en-US" sz="14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Rekishi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Monogatari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dirty="0" err="1"/>
              <a:t>cerita</a:t>
            </a:r>
            <a:r>
              <a:rPr lang="en-US" sz="1400" dirty="0"/>
              <a:t> </a:t>
            </a:r>
            <a:r>
              <a:rPr lang="en-US" sz="1400" dirty="0" err="1"/>
              <a:t>sejarah</a:t>
            </a:r>
            <a:r>
              <a:rPr lang="en-US" sz="1400" dirty="0"/>
              <a:t>): </a:t>
            </a:r>
            <a:r>
              <a:rPr lang="en-US" sz="1400" i="1" dirty="0" err="1"/>
              <a:t>Eiga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dirty="0" err="1"/>
              <a:t>dsb</a:t>
            </a:r>
            <a:endParaRPr lang="en-US" sz="14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Gunki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Monogatari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dirty="0" err="1"/>
              <a:t>cerita</a:t>
            </a:r>
            <a:r>
              <a:rPr lang="en-US" sz="1400" dirty="0"/>
              <a:t> </a:t>
            </a:r>
            <a:r>
              <a:rPr lang="en-US" sz="1400" dirty="0" err="1"/>
              <a:t>peperangan</a:t>
            </a:r>
            <a:r>
              <a:rPr lang="en-US" sz="1400" dirty="0"/>
              <a:t>): </a:t>
            </a:r>
            <a:r>
              <a:rPr lang="en-US" sz="1400" i="1" dirty="0" err="1"/>
              <a:t>Heikei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r>
              <a:rPr lang="en-US" sz="1400" dirty="0"/>
              <a:t>, </a:t>
            </a:r>
            <a:r>
              <a:rPr lang="en-US" sz="1400" dirty="0" err="1"/>
              <a:t>dsb</a:t>
            </a:r>
            <a:endParaRPr lang="en-US" sz="14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Setsuwa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 err="1">
                <a:solidFill>
                  <a:schemeClr val="bg2">
                    <a:lumMod val="50000"/>
                  </a:schemeClr>
                </a:solidFill>
              </a:rPr>
              <a:t>Monogatari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dirty="0" err="1"/>
              <a:t>cerita</a:t>
            </a:r>
            <a:r>
              <a:rPr lang="en-US" sz="1400" dirty="0"/>
              <a:t> </a:t>
            </a:r>
            <a:r>
              <a:rPr lang="en-US" sz="1400" dirty="0" err="1"/>
              <a:t>anekdot</a:t>
            </a:r>
            <a:r>
              <a:rPr lang="en-US" sz="1400" dirty="0"/>
              <a:t>) : </a:t>
            </a:r>
            <a:r>
              <a:rPr lang="en-US" sz="1400" i="1" dirty="0" err="1"/>
              <a:t>Konjaku</a:t>
            </a:r>
            <a:r>
              <a:rPr lang="en-US" sz="1400" i="1" dirty="0"/>
              <a:t> </a:t>
            </a:r>
            <a:r>
              <a:rPr lang="en-US" sz="1400" i="1" dirty="0" err="1"/>
              <a:t>Monogatari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endParaRPr lang="en-US" sz="1400" dirty="0">
              <a:solidFill>
                <a:srgbClr val="ED7962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1394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4" grpId="0"/>
      <p:bldP spid="44" grpId="1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83489" y="2894606"/>
              <a:ext cx="690641" cy="2343606"/>
              <a:chOff x="8350489" y="3549644"/>
              <a:chExt cx="690641" cy="2343606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50489" y="3549644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488930" cy="6858000"/>
            <a:chOff x="-52197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85022" y="2507112"/>
              <a:ext cx="684208" cy="2308324"/>
              <a:chOff x="8356922" y="3603028"/>
              <a:chExt cx="684208" cy="2308324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56922" y="3603028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28685" y="2049669"/>
              <a:ext cx="735645" cy="2286000"/>
              <a:chOff x="8305485" y="3607250"/>
              <a:chExt cx="735645" cy="2286000"/>
            </a:xfrm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05485" y="3873087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-14068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59930" y="1530476"/>
              <a:ext cx="699500" cy="2359134"/>
              <a:chOff x="8341630" y="3549722"/>
              <a:chExt cx="699500" cy="2359134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4581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41630" y="3549722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2735167" y="3094333"/>
            <a:ext cx="1915627" cy="1484244"/>
            <a:chOff x="2025380" y="3657473"/>
            <a:chExt cx="1915627" cy="1484244"/>
          </a:xfrm>
        </p:grpSpPr>
        <p:sp>
          <p:nvSpPr>
            <p:cNvPr id="68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48614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2025380" y="3832846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TAKETORI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MONO-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GATARI</a:t>
              </a:r>
              <a:endParaRPr lang="en-US" sz="2400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3812434" y="1928357"/>
            <a:ext cx="1915627" cy="1484244"/>
            <a:chOff x="4111952" y="3657473"/>
            <a:chExt cx="1915627" cy="1484244"/>
          </a:xfrm>
        </p:grpSpPr>
        <p:sp>
          <p:nvSpPr>
            <p:cNvPr id="71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86AD7F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111952" y="3805736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UTSUHO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MONO-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GATARI</a:t>
              </a:r>
              <a:endParaRPr lang="en-US" sz="2400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4914410" y="3071663"/>
            <a:ext cx="1915627" cy="1484244"/>
            <a:chOff x="6178626" y="3657473"/>
            <a:chExt cx="1915627" cy="1484244"/>
          </a:xfrm>
        </p:grpSpPr>
        <p:sp>
          <p:nvSpPr>
            <p:cNvPr id="74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78626" y="3877415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OCHIKUBO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MONO-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GATARI</a:t>
              </a:r>
              <a:endParaRPr lang="en-US" sz="2400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flipH="1">
            <a:off x="5274127" y="1608823"/>
            <a:ext cx="731520" cy="457200"/>
            <a:chOff x="1801222" y="3059827"/>
            <a:chExt cx="853629" cy="707135"/>
          </a:xfrm>
        </p:grpSpPr>
        <p:cxnSp>
          <p:nvCxnSpPr>
            <p:cNvPr id="77" name="Straight Connector 76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BBD6B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BBD6B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="" xmlns:a16="http://schemas.microsoft.com/office/drawing/2014/main" id="{3FA3884F-7360-4A10-8B37-C166F2766294}"/>
              </a:ext>
            </a:extLst>
          </p:cNvPr>
          <p:cNvGrpSpPr/>
          <p:nvPr/>
        </p:nvGrpSpPr>
        <p:grpSpPr>
          <a:xfrm>
            <a:off x="6095698" y="1162449"/>
            <a:ext cx="2294661" cy="974915"/>
            <a:chOff x="10414944" y="2465792"/>
            <a:chExt cx="1666472" cy="479470"/>
          </a:xfrm>
        </p:grpSpPr>
        <p:sp>
          <p:nvSpPr>
            <p:cNvPr id="80" name="TextBox 79">
              <a:extLst>
                <a:ext uri="{FF2B5EF4-FFF2-40B4-BE49-F238E27FC236}">
                  <a16:creationId xmlns="" xmlns:a16="http://schemas.microsoft.com/office/drawing/2014/main" id="{CAF0DE8F-4E0D-400F-8691-13BC3C42218F}"/>
                </a:ext>
              </a:extLst>
            </p:cNvPr>
            <p:cNvSpPr txBox="1"/>
            <p:nvPr/>
          </p:nvSpPr>
          <p:spPr>
            <a:xfrm>
              <a:off x="10432103" y="2465792"/>
              <a:ext cx="1591001" cy="196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Akhir</a:t>
              </a:r>
              <a:r>
                <a:rPr lang="en-US" sz="20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 Abad ke-10</a:t>
              </a:r>
              <a:endParaRPr lang="en-US" sz="2000" dirty="0">
                <a:solidFill>
                  <a:srgbClr val="BBD6B5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="" xmlns:a16="http://schemas.microsoft.com/office/drawing/2014/main" id="{0F083849-6FF5-44B6-A966-0E99FE95DD1A}"/>
                </a:ext>
              </a:extLst>
            </p:cNvPr>
            <p:cNvSpPr txBox="1"/>
            <p:nvPr/>
          </p:nvSpPr>
          <p:spPr>
            <a:xfrm>
              <a:off x="10414944" y="2627392"/>
              <a:ext cx="1666472" cy="317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tidak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diketahui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="" xmlns:a16="http://schemas.microsoft.com/office/drawing/2014/main" id="{12804901-3BC3-4B63-B57A-680C61064136}"/>
              </a:ext>
            </a:extLst>
          </p:cNvPr>
          <p:cNvGrpSpPr/>
          <p:nvPr/>
        </p:nvGrpSpPr>
        <p:grpSpPr>
          <a:xfrm>
            <a:off x="954615" y="4676022"/>
            <a:ext cx="2649094" cy="671442"/>
            <a:chOff x="1161927" y="5391747"/>
            <a:chExt cx="2649094" cy="671442"/>
          </a:xfrm>
        </p:grpSpPr>
        <p:sp>
          <p:nvSpPr>
            <p:cNvPr id="83" name="TextBox 82">
              <a:extLst>
                <a:ext uri="{FF2B5EF4-FFF2-40B4-BE49-F238E27FC236}">
                  <a16:creationId xmlns="" xmlns:a16="http://schemas.microsoft.com/office/drawing/2014/main" id="{E3B5B3C4-08D7-4F80-905A-16D436C0F2EA}"/>
                </a:ext>
              </a:extLst>
            </p:cNvPr>
            <p:cNvSpPr txBox="1"/>
            <p:nvPr/>
          </p:nvSpPr>
          <p:spPr>
            <a:xfrm>
              <a:off x="1441078" y="5391747"/>
              <a:ext cx="23699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Abad ke-9 - 10</a:t>
              </a:r>
              <a:endParaRPr lang="en-US" sz="2000" dirty="0">
                <a:solidFill>
                  <a:srgbClr val="486143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="" xmlns:a16="http://schemas.microsoft.com/office/drawing/2014/main" id="{EAA698D6-61E6-47B4-977C-84FC3F7A291F}"/>
                </a:ext>
              </a:extLst>
            </p:cNvPr>
            <p:cNvSpPr txBox="1"/>
            <p:nvPr/>
          </p:nvSpPr>
          <p:spPr>
            <a:xfrm>
              <a:off x="1161927" y="5693857"/>
              <a:ext cx="26490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Putri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Kaguya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="" xmlns:a16="http://schemas.microsoft.com/office/drawing/2014/main" id="{C6E9A218-B141-4BD3-841A-BAB462C9175B}"/>
              </a:ext>
            </a:extLst>
          </p:cNvPr>
          <p:cNvGrpSpPr/>
          <p:nvPr/>
        </p:nvGrpSpPr>
        <p:grpSpPr>
          <a:xfrm rot="16200000" flipV="1">
            <a:off x="6287474" y="4374434"/>
            <a:ext cx="731520" cy="457200"/>
            <a:chOff x="1811860" y="3261620"/>
            <a:chExt cx="842991" cy="505342"/>
          </a:xfrm>
        </p:grpSpPr>
        <p:cxnSp>
          <p:nvCxnSpPr>
            <p:cNvPr id="86" name="Straight Connector 85">
              <a:extLst>
                <a:ext uri="{FF2B5EF4-FFF2-40B4-BE49-F238E27FC236}">
                  <a16:creationId xmlns="" xmlns:a16="http://schemas.microsoft.com/office/drawing/2014/main" id="{F7309261-EAF4-4065-B34C-74D63998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83816" y="3261620"/>
              <a:ext cx="371035" cy="505342"/>
            </a:xfrm>
            <a:prstGeom prst="line">
              <a:avLst/>
            </a:prstGeom>
            <a:ln>
              <a:solidFill>
                <a:srgbClr val="A9D18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="" xmlns:a16="http://schemas.microsoft.com/office/drawing/2014/main" id="{6F2BC3B5-DB71-4C84-AF89-168445886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11860" y="3265029"/>
              <a:ext cx="471956" cy="0"/>
            </a:xfrm>
            <a:prstGeom prst="line">
              <a:avLst/>
            </a:prstGeom>
            <a:ln>
              <a:solidFill>
                <a:srgbClr val="A9D18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="" xmlns:a16="http://schemas.microsoft.com/office/drawing/2014/main" id="{948E0E04-F6AD-4204-A734-B8A0EC1E885D}"/>
              </a:ext>
            </a:extLst>
          </p:cNvPr>
          <p:cNvGrpSpPr/>
          <p:nvPr/>
        </p:nvGrpSpPr>
        <p:grpSpPr>
          <a:xfrm>
            <a:off x="5828096" y="4939642"/>
            <a:ext cx="2668052" cy="1267429"/>
            <a:chOff x="9146176" y="5593585"/>
            <a:chExt cx="1666472" cy="826138"/>
          </a:xfrm>
        </p:grpSpPr>
        <p:sp>
          <p:nvSpPr>
            <p:cNvPr id="89" name="TextBox 88">
              <a:extLst>
                <a:ext uri="{FF2B5EF4-FFF2-40B4-BE49-F238E27FC236}">
                  <a16:creationId xmlns="" xmlns:a16="http://schemas.microsoft.com/office/drawing/2014/main" id="{13DF5F7D-8517-4858-B26A-117AEF6AD00D}"/>
                </a:ext>
              </a:extLst>
            </p:cNvPr>
            <p:cNvSpPr txBox="1"/>
            <p:nvPr/>
          </p:nvSpPr>
          <p:spPr>
            <a:xfrm>
              <a:off x="9152127" y="5593585"/>
              <a:ext cx="1596541" cy="260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A9D18E"/>
                  </a:solidFill>
                  <a:latin typeface="Tw Cen MT" panose="020B0602020104020603" pitchFamily="34" charset="0"/>
                </a:rPr>
                <a:t>Akhir</a:t>
              </a:r>
              <a:r>
                <a:rPr lang="en-US" sz="2000" dirty="0" smtClean="0">
                  <a:solidFill>
                    <a:srgbClr val="A9D18E"/>
                  </a:solidFill>
                  <a:latin typeface="Tw Cen MT" panose="020B0602020104020603" pitchFamily="34" charset="0"/>
                </a:rPr>
                <a:t> Abad ke-10</a:t>
              </a:r>
              <a:endParaRPr lang="en-US" sz="2000" dirty="0">
                <a:solidFill>
                  <a:srgbClr val="A9D18E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="" xmlns:a16="http://schemas.microsoft.com/office/drawing/2014/main" id="{17A15540-6995-437A-A59D-F899A6BCCE03}"/>
                </a:ext>
              </a:extLst>
            </p:cNvPr>
            <p:cNvSpPr txBox="1"/>
            <p:nvPr/>
          </p:nvSpPr>
          <p:spPr>
            <a:xfrm>
              <a:off x="9146176" y="5817876"/>
              <a:ext cx="1666472" cy="601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Menceritakan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kisah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bullying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terhadap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anak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</a:p>
            <a:p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tiri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7137FDAE-CE25-40E9-AFD7-49BA1463E3D5}"/>
              </a:ext>
            </a:extLst>
          </p:cNvPr>
          <p:cNvGrpSpPr/>
          <p:nvPr/>
        </p:nvGrpSpPr>
        <p:grpSpPr>
          <a:xfrm flipH="1">
            <a:off x="2275210" y="4207046"/>
            <a:ext cx="731520" cy="457200"/>
            <a:chOff x="1666080" y="3059827"/>
            <a:chExt cx="988771" cy="707135"/>
          </a:xfrm>
        </p:grpSpPr>
        <p:cxnSp>
          <p:nvCxnSpPr>
            <p:cNvPr id="92" name="Straight Connector 91">
              <a:extLst>
                <a:ext uri="{FF2B5EF4-FFF2-40B4-BE49-F238E27FC236}">
                  <a16:creationId xmlns="" xmlns:a16="http://schemas.microsoft.com/office/drawing/2014/main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="" xmlns:a16="http://schemas.microsoft.com/office/drawing/2014/main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1187137" y="455757"/>
            <a:ext cx="640080" cy="1005840"/>
            <a:chOff x="1976797" y="2950736"/>
            <a:chExt cx="459234" cy="694309"/>
          </a:xfrm>
        </p:grpSpPr>
        <p:cxnSp>
          <p:nvCxnSpPr>
            <p:cNvPr id="95" name="Straight Connector 94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>
            <a:extLst>
              <a:ext uri="{FF2B5EF4-FFF2-40B4-BE49-F238E27FC236}">
                <a16:creationId xmlns="" xmlns:a16="http://schemas.microsoft.com/office/drawing/2014/main" id="{4B33EF84-99D9-4E3D-98A7-243B4B204E8F}"/>
              </a:ext>
            </a:extLst>
          </p:cNvPr>
          <p:cNvGrpSpPr/>
          <p:nvPr/>
        </p:nvGrpSpPr>
        <p:grpSpPr>
          <a:xfrm>
            <a:off x="1822790" y="154384"/>
            <a:ext cx="5474019" cy="701467"/>
            <a:chOff x="7840983" y="2405695"/>
            <a:chExt cx="5474019" cy="701467"/>
          </a:xfrm>
        </p:grpSpPr>
        <p:sp>
          <p:nvSpPr>
            <p:cNvPr id="98" name="TextBox 97">
              <a:extLst>
                <a:ext uri="{FF2B5EF4-FFF2-40B4-BE49-F238E27FC236}">
                  <a16:creationId xmlns="" xmlns:a16="http://schemas.microsoft.com/office/drawing/2014/main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46988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TSUKURI MONOGATARI</a:t>
              </a:r>
              <a:endParaRPr lang="en-US" sz="2800" i="1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="" xmlns:a16="http://schemas.microsoft.com/office/drawing/2014/main" id="{7989F52C-1D2B-46E2-A985-77707A7510FC}"/>
                </a:ext>
              </a:extLst>
            </p:cNvPr>
            <p:cNvSpPr txBox="1"/>
            <p:nvPr/>
          </p:nvSpPr>
          <p:spPr>
            <a:xfrm>
              <a:off x="7840983" y="2707052"/>
              <a:ext cx="54740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mengisahkan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dimensi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lain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dari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realita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.</a:t>
              </a:r>
              <a:endParaRPr lang="en-US" sz="2000" dirty="0">
                <a:solidFill>
                  <a:schemeClr val="bg2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55" name="Rectangle: Rounded Corners 21">
            <a:extLst>
              <a:ext uri="{FF2B5EF4-FFF2-40B4-BE49-F238E27FC236}">
                <a16:creationId xmlns="" xmlns:a16="http://schemas.microsoft.com/office/drawing/2014/main" id="{61459C0E-0DC9-428D-AB3A-8868112E3852}"/>
              </a:ext>
            </a:extLst>
          </p:cNvPr>
          <p:cNvSpPr/>
          <p:nvPr/>
        </p:nvSpPr>
        <p:spPr>
          <a:xfrm rot="2700000">
            <a:off x="4036455" y="1938954"/>
            <a:ext cx="1484244" cy="1484244"/>
          </a:xfrm>
          <a:prstGeom prst="roundRect">
            <a:avLst>
              <a:gd name="adj" fmla="val 13096"/>
            </a:avLst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21">
            <a:extLst>
              <a:ext uri="{FF2B5EF4-FFF2-40B4-BE49-F238E27FC236}">
                <a16:creationId xmlns="" xmlns:a16="http://schemas.microsoft.com/office/drawing/2014/main" id="{61459C0E-0DC9-428D-AB3A-8868112E3852}"/>
              </a:ext>
            </a:extLst>
          </p:cNvPr>
          <p:cNvSpPr/>
          <p:nvPr/>
        </p:nvSpPr>
        <p:spPr>
          <a:xfrm rot="2700000">
            <a:off x="2948692" y="3068552"/>
            <a:ext cx="1484244" cy="1484244"/>
          </a:xfrm>
          <a:prstGeom prst="roundRect">
            <a:avLst>
              <a:gd name="adj" fmla="val 13096"/>
            </a:avLst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032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1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0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3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9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506075" cy="6858000"/>
            <a:chOff x="-4114800" y="0"/>
            <a:chExt cx="10506075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16905" y="2952212"/>
              <a:ext cx="674370" cy="2308324"/>
              <a:chOff x="8383905" y="3607250"/>
              <a:chExt cx="674370" cy="2308324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83905" y="3607250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6075" cy="6858000"/>
            <a:chOff x="-5219700" y="0"/>
            <a:chExt cx="1050607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2005" y="2500172"/>
              <a:ext cx="674370" cy="2308324"/>
              <a:chOff x="8383905" y="3596088"/>
              <a:chExt cx="674370" cy="2308324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3905" y="3596088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96479" cy="6858000"/>
            <a:chOff x="-6324600" y="0"/>
            <a:chExt cx="1049647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97509" y="2049669"/>
              <a:ext cx="674370" cy="2286000"/>
              <a:chOff x="8374309" y="3607250"/>
              <a:chExt cx="674370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494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74309" y="3873087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523173" cy="6858000"/>
            <a:chOff x="-7429500" y="0"/>
            <a:chExt cx="10523173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419303" y="1567218"/>
              <a:ext cx="674370" cy="2308324"/>
              <a:chOff x="8401003" y="3586464"/>
              <a:chExt cx="674370" cy="2308324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401003" y="3586464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3875155" y="3133420"/>
            <a:ext cx="1915627" cy="1484244"/>
            <a:chOff x="2037645" y="3657473"/>
            <a:chExt cx="1915627" cy="1484244"/>
          </a:xfrm>
        </p:grpSpPr>
        <p:sp>
          <p:nvSpPr>
            <p:cNvPr id="31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AB5D6A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2037645" y="3716722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ISE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MONO-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GATARI</a:t>
              </a:r>
              <a:endParaRPr lang="en-US" sz="2400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4984287" y="1967444"/>
            <a:ext cx="1915627" cy="1484244"/>
            <a:chOff x="4156082" y="3657473"/>
            <a:chExt cx="1915627" cy="1484244"/>
          </a:xfrm>
        </p:grpSpPr>
        <p:sp>
          <p:nvSpPr>
            <p:cNvPr id="38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C88C9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156082" y="4119021"/>
              <a:ext cx="1915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YAMATO</a:t>
              </a:r>
            </a:p>
            <a:p>
              <a:pPr algn="ctr"/>
              <a:r>
                <a:rPr lang="en-US" sz="1600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MONOGATARI</a:t>
              </a:r>
              <a:endParaRPr lang="en-US" sz="1600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5441234" y="3110750"/>
            <a:ext cx="3048226" cy="1484244"/>
            <a:chOff x="5577727" y="3657473"/>
            <a:chExt cx="3048226" cy="1484244"/>
          </a:xfrm>
        </p:grpSpPr>
        <p:sp>
          <p:nvSpPr>
            <p:cNvPr id="41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F2C2AC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5577727" y="4068322"/>
              <a:ext cx="30482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2">
                      <a:lumMod val="50000"/>
                    </a:schemeClr>
                  </a:solidFill>
                  <a:latin typeface="Tw Cen MT" panose="020B0602020104020603" pitchFamily="34" charset="0"/>
                </a:rPr>
                <a:t>HEICHUU</a:t>
              </a:r>
            </a:p>
            <a:p>
              <a:pPr algn="ctr"/>
              <a:r>
                <a:rPr lang="en-US" sz="1600" b="1" dirty="0" smtClean="0">
                  <a:solidFill>
                    <a:schemeClr val="bg2">
                      <a:lumMod val="50000"/>
                    </a:schemeClr>
                  </a:solidFill>
                  <a:latin typeface="Tw Cen MT" panose="020B0602020104020603" pitchFamily="34" charset="0"/>
                </a:rPr>
                <a:t>MONOGATARI</a:t>
              </a:r>
              <a:endParaRPr lang="en-US" sz="1600" b="1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flipH="1">
            <a:off x="6401850" y="1647910"/>
            <a:ext cx="731520" cy="457200"/>
            <a:chOff x="1801222" y="3059827"/>
            <a:chExt cx="853629" cy="707135"/>
          </a:xfrm>
        </p:grpSpPr>
        <p:cxnSp>
          <p:nvCxnSpPr>
            <p:cNvPr id="44" name="Straight Connector 43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C88C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C88C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3FA3884F-7360-4A10-8B37-C166F2766294}"/>
              </a:ext>
            </a:extLst>
          </p:cNvPr>
          <p:cNvGrpSpPr/>
          <p:nvPr/>
        </p:nvGrpSpPr>
        <p:grpSpPr>
          <a:xfrm>
            <a:off x="7209806" y="1201537"/>
            <a:ext cx="2294661" cy="1908410"/>
            <a:chOff x="10405056" y="2465792"/>
            <a:chExt cx="1666472" cy="938569"/>
          </a:xfrm>
        </p:grpSpPr>
        <p:sp>
          <p:nvSpPr>
            <p:cNvPr id="47" name="TextBox 46">
              <a:extLst>
                <a:ext uri="{FF2B5EF4-FFF2-40B4-BE49-F238E27FC236}">
                  <a16:creationId xmlns="" xmlns:a16="http://schemas.microsoft.com/office/drawing/2014/main" id="{CAF0DE8F-4E0D-400F-8691-13BC3C42218F}"/>
                </a:ext>
              </a:extLst>
            </p:cNvPr>
            <p:cNvSpPr txBox="1"/>
            <p:nvPr/>
          </p:nvSpPr>
          <p:spPr>
            <a:xfrm>
              <a:off x="10432103" y="2465792"/>
              <a:ext cx="1591001" cy="348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C88C94"/>
                  </a:solidFill>
                  <a:latin typeface="Tw Cen MT" panose="020B0602020104020603" pitchFamily="34" charset="0"/>
                </a:rPr>
                <a:t>Pertengahan</a:t>
              </a:r>
              <a:r>
                <a:rPr lang="en-US" sz="2000" dirty="0" smtClean="0">
                  <a:solidFill>
                    <a:srgbClr val="C88C94"/>
                  </a:solidFill>
                  <a:latin typeface="Tw Cen MT" panose="020B0602020104020603" pitchFamily="34" charset="0"/>
                </a:rPr>
                <a:t> Abad ke-10</a:t>
              </a:r>
              <a:endParaRPr lang="en-US" sz="2000" dirty="0">
                <a:solidFill>
                  <a:srgbClr val="C88C94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0F083849-6FF5-44B6-A966-0E99FE95DD1A}"/>
                </a:ext>
              </a:extLst>
            </p:cNvPr>
            <p:cNvSpPr txBox="1"/>
            <p:nvPr/>
          </p:nvSpPr>
          <p:spPr>
            <a:xfrm>
              <a:off x="10405056" y="2814031"/>
              <a:ext cx="1666472" cy="590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umum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memusatkan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pada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i="1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zoutou</a:t>
              </a:r>
              <a:r>
                <a:rPr lang="en-US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i="1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uta</a:t>
              </a:r>
              <a:r>
                <a:rPr lang="en-US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dari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penyair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zaman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itu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="" xmlns:a16="http://schemas.microsoft.com/office/drawing/2014/main" id="{12804901-3BC3-4B63-B57A-680C61064136}"/>
              </a:ext>
            </a:extLst>
          </p:cNvPr>
          <p:cNvGrpSpPr/>
          <p:nvPr/>
        </p:nvGrpSpPr>
        <p:grpSpPr>
          <a:xfrm>
            <a:off x="2069952" y="4715109"/>
            <a:ext cx="2661480" cy="937664"/>
            <a:chOff x="1149541" y="5391747"/>
            <a:chExt cx="2661480" cy="937664"/>
          </a:xfrm>
        </p:grpSpPr>
        <p:sp>
          <p:nvSpPr>
            <p:cNvPr id="50" name="TextBox 49">
              <a:extLst>
                <a:ext uri="{FF2B5EF4-FFF2-40B4-BE49-F238E27FC236}">
                  <a16:creationId xmlns="" xmlns:a16="http://schemas.microsoft.com/office/drawing/2014/main" id="{E3B5B3C4-08D7-4F80-905A-16D436C0F2EA}"/>
                </a:ext>
              </a:extLst>
            </p:cNvPr>
            <p:cNvSpPr txBox="1"/>
            <p:nvPr/>
          </p:nvSpPr>
          <p:spPr>
            <a:xfrm>
              <a:off x="1441078" y="5391747"/>
              <a:ext cx="236994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err="1" smtClean="0">
                  <a:solidFill>
                    <a:srgbClr val="F2C2AC"/>
                  </a:solidFill>
                  <a:latin typeface="Tw Cen MT" panose="020B0602020104020603" pitchFamily="34" charset="0"/>
                </a:rPr>
                <a:t>Awal-Pertengahan</a:t>
              </a:r>
              <a:r>
                <a:rPr lang="en-US" sz="2000" dirty="0" smtClean="0">
                  <a:solidFill>
                    <a:srgbClr val="F2C2AC"/>
                  </a:solidFill>
                  <a:latin typeface="Tw Cen MT" panose="020B0602020104020603" pitchFamily="34" charset="0"/>
                </a:rPr>
                <a:t> Abad 10</a:t>
              </a:r>
              <a:endParaRPr lang="en-US" sz="2000" dirty="0">
                <a:solidFill>
                  <a:srgbClr val="F2C2AC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="" xmlns:a16="http://schemas.microsoft.com/office/drawing/2014/main" id="{EAA698D6-61E6-47B4-977C-84FC3F7A291F}"/>
                </a:ext>
              </a:extLst>
            </p:cNvPr>
            <p:cNvSpPr txBox="1"/>
            <p:nvPr/>
          </p:nvSpPr>
          <p:spPr>
            <a:xfrm>
              <a:off x="1149541" y="5960079"/>
              <a:ext cx="26490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Terdiri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dari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125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puisi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C6E9A218-B141-4BD3-841A-BAB462C9175B}"/>
              </a:ext>
            </a:extLst>
          </p:cNvPr>
          <p:cNvGrpSpPr/>
          <p:nvPr/>
        </p:nvGrpSpPr>
        <p:grpSpPr>
          <a:xfrm rot="16200000" flipV="1">
            <a:off x="7415197" y="4413521"/>
            <a:ext cx="731520" cy="457200"/>
            <a:chOff x="1811860" y="3261620"/>
            <a:chExt cx="842991" cy="50534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="" xmlns:a16="http://schemas.microsoft.com/office/drawing/2014/main" id="{F7309261-EAF4-4065-B34C-74D63998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83816" y="3261620"/>
              <a:ext cx="371035" cy="505342"/>
            </a:xfrm>
            <a:prstGeom prst="line">
              <a:avLst/>
            </a:prstGeom>
            <a:ln>
              <a:solidFill>
                <a:srgbClr val="F2C2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="" xmlns:a16="http://schemas.microsoft.com/office/drawing/2014/main" id="{6F2BC3B5-DB71-4C84-AF89-168445886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11860" y="3265029"/>
              <a:ext cx="471956" cy="0"/>
            </a:xfrm>
            <a:prstGeom prst="line">
              <a:avLst/>
            </a:prstGeom>
            <a:ln>
              <a:solidFill>
                <a:srgbClr val="F2C2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948E0E04-F6AD-4204-A734-B8A0EC1E885D}"/>
              </a:ext>
            </a:extLst>
          </p:cNvPr>
          <p:cNvGrpSpPr/>
          <p:nvPr/>
        </p:nvGrpSpPr>
        <p:grpSpPr>
          <a:xfrm>
            <a:off x="6955819" y="5053081"/>
            <a:ext cx="2668052" cy="1218284"/>
            <a:chOff x="9146176" y="5593585"/>
            <a:chExt cx="1666472" cy="794104"/>
          </a:xfrm>
        </p:grpSpPr>
        <p:sp>
          <p:nvSpPr>
            <p:cNvPr id="56" name="TextBox 55">
              <a:extLst>
                <a:ext uri="{FF2B5EF4-FFF2-40B4-BE49-F238E27FC236}">
                  <a16:creationId xmlns="" xmlns:a16="http://schemas.microsoft.com/office/drawing/2014/main" id="{13DF5F7D-8517-4858-B26A-117AEF6AD00D}"/>
                </a:ext>
              </a:extLst>
            </p:cNvPr>
            <p:cNvSpPr txBox="1"/>
            <p:nvPr/>
          </p:nvSpPr>
          <p:spPr>
            <a:xfrm>
              <a:off x="9152127" y="5593585"/>
              <a:ext cx="1596541" cy="4614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F2C2AC"/>
                  </a:solidFill>
                  <a:latin typeface="Tw Cen MT" panose="020B0602020104020603" pitchFamily="34" charset="0"/>
                </a:rPr>
                <a:t>Pertengahan</a:t>
              </a:r>
              <a:r>
                <a:rPr lang="en-US" sz="2000" dirty="0" smtClean="0">
                  <a:solidFill>
                    <a:srgbClr val="F2C2AC"/>
                  </a:solidFill>
                  <a:latin typeface="Tw Cen MT" panose="020B0602020104020603" pitchFamily="34" charset="0"/>
                </a:rPr>
                <a:t> Abad ke-10</a:t>
              </a:r>
              <a:endParaRPr lang="en-US" sz="2000" dirty="0">
                <a:solidFill>
                  <a:srgbClr val="F2C2AC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="" xmlns:a16="http://schemas.microsoft.com/office/drawing/2014/main" id="{17A15540-6995-437A-A59D-F899A6BCCE03}"/>
                </a:ext>
              </a:extLst>
            </p:cNvPr>
            <p:cNvSpPr txBox="1"/>
            <p:nvPr/>
          </p:nvSpPr>
          <p:spPr>
            <a:xfrm>
              <a:off x="9146176" y="5966396"/>
              <a:ext cx="1666472" cy="4212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Menceritakan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kisah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cinta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Heichuu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(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Taira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no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Tadafun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).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7137FDAE-CE25-40E9-AFD7-49BA1463E3D5}"/>
              </a:ext>
            </a:extLst>
          </p:cNvPr>
          <p:cNvGrpSpPr/>
          <p:nvPr/>
        </p:nvGrpSpPr>
        <p:grpSpPr>
          <a:xfrm flipH="1">
            <a:off x="3402933" y="4246133"/>
            <a:ext cx="731520" cy="457200"/>
            <a:chOff x="1666080" y="3059827"/>
            <a:chExt cx="988771" cy="707135"/>
          </a:xfrm>
        </p:grpSpPr>
        <p:cxnSp>
          <p:nvCxnSpPr>
            <p:cNvPr id="59" name="Straight Connector 58">
              <a:extLst>
                <a:ext uri="{FF2B5EF4-FFF2-40B4-BE49-F238E27FC236}">
                  <a16:creationId xmlns="" xmlns:a16="http://schemas.microsoft.com/office/drawing/2014/main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AB5D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="" xmlns:a16="http://schemas.microsoft.com/office/drawing/2014/main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AB5D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2322552" y="752875"/>
            <a:ext cx="640080" cy="1005840"/>
            <a:chOff x="1976797" y="2950736"/>
            <a:chExt cx="459234" cy="694309"/>
          </a:xfrm>
        </p:grpSpPr>
        <p:cxnSp>
          <p:nvCxnSpPr>
            <p:cNvPr id="62" name="Straight Connector 61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4B33EF84-99D9-4E3D-98A7-243B4B204E8F}"/>
              </a:ext>
            </a:extLst>
          </p:cNvPr>
          <p:cNvGrpSpPr/>
          <p:nvPr/>
        </p:nvGrpSpPr>
        <p:grpSpPr>
          <a:xfrm>
            <a:off x="2958205" y="451502"/>
            <a:ext cx="5474019" cy="701467"/>
            <a:chOff x="7840983" y="2405695"/>
            <a:chExt cx="5474019" cy="701467"/>
          </a:xfrm>
        </p:grpSpPr>
        <p:sp>
          <p:nvSpPr>
            <p:cNvPr id="65" name="TextBox 64">
              <a:extLst>
                <a:ext uri="{FF2B5EF4-FFF2-40B4-BE49-F238E27FC236}">
                  <a16:creationId xmlns="" xmlns:a16="http://schemas.microsoft.com/office/drawing/2014/main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46988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UTA MONOGATARI</a:t>
              </a:r>
              <a:endParaRPr lang="en-US" sz="2800" i="1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="" xmlns:a16="http://schemas.microsoft.com/office/drawing/2014/main" id="{7989F52C-1D2B-46E2-A985-77707A7510FC}"/>
                </a:ext>
              </a:extLst>
            </p:cNvPr>
            <p:cNvSpPr txBox="1"/>
            <p:nvPr/>
          </p:nvSpPr>
          <p:spPr>
            <a:xfrm>
              <a:off x="7840983" y="2707052"/>
              <a:ext cx="54740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mengutamakan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lagu</a:t>
              </a:r>
              <a:r>
                <a:rPr lang="en-US" sz="2000" dirty="0" smtClean="0">
                  <a:solidFill>
                    <a:schemeClr val="bg2"/>
                  </a:solidFill>
                  <a:latin typeface="Tw Cen MT" panose="020B0602020104020603" pitchFamily="34" charset="0"/>
                </a:rPr>
                <a:t>.</a:t>
              </a:r>
              <a:endParaRPr lang="en-US" sz="2000" dirty="0">
                <a:solidFill>
                  <a:schemeClr val="bg2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67" name="Rectangle: Rounded Corners 21">
            <a:extLst>
              <a:ext uri="{FF2B5EF4-FFF2-40B4-BE49-F238E27FC236}">
                <a16:creationId xmlns="" xmlns:a16="http://schemas.microsoft.com/office/drawing/2014/main" id="{61459C0E-0DC9-428D-AB3A-8868112E3852}"/>
              </a:ext>
            </a:extLst>
          </p:cNvPr>
          <p:cNvSpPr/>
          <p:nvPr/>
        </p:nvSpPr>
        <p:spPr>
          <a:xfrm rot="2700000">
            <a:off x="4074312" y="3144273"/>
            <a:ext cx="1484244" cy="1484244"/>
          </a:xfrm>
          <a:prstGeom prst="roundRect">
            <a:avLst>
              <a:gd name="adj" fmla="val 13096"/>
            </a:avLst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661CC52C-FFC4-4B11-A134-A456A120261F}"/>
              </a:ext>
            </a:extLst>
          </p:cNvPr>
          <p:cNvSpPr txBox="1"/>
          <p:nvPr/>
        </p:nvSpPr>
        <p:spPr>
          <a:xfrm>
            <a:off x="4948486" y="4391612"/>
            <a:ext cx="1915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HEICHUU</a:t>
            </a:r>
          </a:p>
          <a:p>
            <a:pPr algn="ctr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MONO-</a:t>
            </a:r>
          </a:p>
          <a:p>
            <a:pPr algn="ctr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GATARI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5001432" y="4310959"/>
            <a:ext cx="1915627" cy="1484244"/>
            <a:chOff x="4171210" y="3657473"/>
            <a:chExt cx="1915627" cy="1484244"/>
          </a:xfrm>
        </p:grpSpPr>
        <p:sp>
          <p:nvSpPr>
            <p:cNvPr id="73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C88C9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171210" y="4200207"/>
              <a:ext cx="19156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ISEMONOGATARI</a:t>
              </a:r>
              <a:endParaRPr lang="en-US" b="1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8717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1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0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3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9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85643" y="2950675"/>
              <a:ext cx="688487" cy="2308324"/>
              <a:chOff x="8352643" y="3605713"/>
              <a:chExt cx="688487" cy="2308324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52643" y="3605713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88930" cy="6858000"/>
            <a:chOff x="-52197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66732" y="2511334"/>
              <a:ext cx="702498" cy="2319572"/>
              <a:chOff x="8338632" y="3607250"/>
              <a:chExt cx="702498" cy="2319572"/>
            </a:xfrm>
          </p:grpSpPr>
          <p:sp>
            <p:nvSpPr>
              <p:cNvPr id="38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38632" y="3618498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60630" y="2049669"/>
              <a:ext cx="703700" cy="2286000"/>
              <a:chOff x="8337430" y="3607250"/>
              <a:chExt cx="703700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37430" y="3873087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36264" y="1589542"/>
              <a:ext cx="723166" cy="2308324"/>
              <a:chOff x="8317964" y="3608788"/>
              <a:chExt cx="723166" cy="2308324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17964" y="3608788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3594963" y="423333"/>
            <a:ext cx="640080" cy="1921603"/>
            <a:chOff x="1976797" y="2950736"/>
            <a:chExt cx="459234" cy="694309"/>
          </a:xfrm>
        </p:grpSpPr>
        <p:cxnSp>
          <p:nvCxnSpPr>
            <p:cNvPr id="45" name="Straight Connector 44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4B33EF84-99D9-4E3D-98A7-243B4B204E8F}"/>
              </a:ext>
            </a:extLst>
          </p:cNvPr>
          <p:cNvGrpSpPr/>
          <p:nvPr/>
        </p:nvGrpSpPr>
        <p:grpSpPr>
          <a:xfrm>
            <a:off x="4237164" y="274796"/>
            <a:ext cx="3808290" cy="1109338"/>
            <a:chOff x="7845410" y="2405695"/>
            <a:chExt cx="5474019" cy="1109338"/>
          </a:xfrm>
        </p:grpSpPr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46988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latin typeface="Tw Cen MT" panose="020B0602020104020603" pitchFamily="34" charset="0"/>
                </a:rPr>
                <a:t>GENJI MONOGATARI</a:t>
              </a:r>
              <a:endParaRPr lang="en-US" sz="2000" i="1" dirty="0">
                <a:latin typeface="Tw Cen MT" panose="020B0602020104020603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7989F52C-1D2B-46E2-A985-77707A7510FC}"/>
                </a:ext>
              </a:extLst>
            </p:cNvPr>
            <p:cNvSpPr txBox="1"/>
            <p:nvPr/>
          </p:nvSpPr>
          <p:spPr>
            <a:xfrm>
              <a:off x="7845410" y="2807147"/>
              <a:ext cx="54740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Karya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Murasaki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Shikibu</a:t>
              </a:r>
              <a:endParaRPr lang="en-US" sz="20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  <a:p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Awal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Abad ke-11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0F083849-6FF5-44B6-A966-0E99FE95DD1A}"/>
              </a:ext>
            </a:extLst>
          </p:cNvPr>
          <p:cNvSpPr txBox="1"/>
          <p:nvPr/>
        </p:nvSpPr>
        <p:spPr>
          <a:xfrm>
            <a:off x="4294236" y="2455584"/>
            <a:ext cx="56524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Terdiri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54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jilid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Di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awal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menceritakan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tentang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kehidupan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Hikaru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Genji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Di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akhir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menceritakan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kehidupan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Kaoru,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anaknya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Secara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keseluruhan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terbagi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dalam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3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537" y="2573964"/>
            <a:ext cx="5374176" cy="2451026"/>
          </a:xfrm>
          <a:prstGeom prst="rect">
            <a:avLst/>
          </a:prstGeom>
        </p:spPr>
      </p:pic>
      <p:pic>
        <p:nvPicPr>
          <p:cNvPr id="31" name="Picture 30" descr="images (5)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799" y="1261395"/>
            <a:ext cx="1824387" cy="1194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1" descr="images 4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086" y="145867"/>
            <a:ext cx="1785617" cy="139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1191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  <p:bldP spid="50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-5417524" y="0"/>
            <a:ext cx="10488682" cy="6858000"/>
            <a:chOff x="-4114800" y="0"/>
            <a:chExt cx="10488682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99512" y="2950903"/>
              <a:ext cx="674370" cy="2308324"/>
              <a:chOff x="8366512" y="3605941"/>
              <a:chExt cx="674370" cy="2308324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2307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66512" y="3605941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歴史物語</a:t>
                </a:r>
                <a:endParaRPr lang="en-US" sz="36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80397" cy="6858000"/>
            <a:chOff x="-5219700" y="0"/>
            <a:chExt cx="10480397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86327" y="2511334"/>
              <a:ext cx="674370" cy="2308324"/>
              <a:chOff x="8358227" y="3607250"/>
              <a:chExt cx="674370" cy="2308324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69556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58227" y="3607250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源氏物語</a:t>
                </a:r>
                <a:endParaRPr lang="en-US" sz="36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96102" cy="6858000"/>
            <a:chOff x="-6324600" y="0"/>
            <a:chExt cx="10496102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97132" y="2049669"/>
              <a:ext cx="674370" cy="2286000"/>
              <a:chOff x="8373932" y="3607250"/>
              <a:chExt cx="674370" cy="2286000"/>
            </a:xfrm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117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73932" y="3873087"/>
                <a:ext cx="67437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歌物語</a:t>
                </a:r>
                <a:endParaRPr lang="en-US" sz="36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75036" cy="6858000"/>
            <a:chOff x="-7429500" y="0"/>
            <a:chExt cx="10475036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60716" y="1589542"/>
              <a:ext cx="684820" cy="2308324"/>
              <a:chOff x="8342416" y="3608788"/>
              <a:chExt cx="684820" cy="2308324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64196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42416" y="3608788"/>
                <a:ext cx="67437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36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作り物語</a:t>
                </a:r>
                <a:endParaRPr lang="en-US" sz="36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4737765" y="525296"/>
            <a:ext cx="914400" cy="2377440"/>
            <a:chOff x="1976797" y="2950736"/>
            <a:chExt cx="459234" cy="69430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4B33EF84-99D9-4E3D-98A7-243B4B204E8F}"/>
              </a:ext>
            </a:extLst>
          </p:cNvPr>
          <p:cNvGrpSpPr/>
          <p:nvPr/>
        </p:nvGrpSpPr>
        <p:grpSpPr>
          <a:xfrm>
            <a:off x="5755216" y="193198"/>
            <a:ext cx="5474019" cy="801562"/>
            <a:chOff x="7845410" y="2405695"/>
            <a:chExt cx="5474019" cy="801562"/>
          </a:xfrm>
        </p:grpSpPr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46988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REKISHI MONOGATARI</a:t>
              </a:r>
              <a:endParaRPr lang="en-US" sz="2800" i="1" dirty="0">
                <a:solidFill>
                  <a:srgbClr val="486143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7989F52C-1D2B-46E2-A985-77707A7510FC}"/>
                </a:ext>
              </a:extLst>
            </p:cNvPr>
            <p:cNvSpPr txBox="1"/>
            <p:nvPr/>
          </p:nvSpPr>
          <p:spPr>
            <a:xfrm>
              <a:off x="7845410" y="2807147"/>
              <a:ext cx="54740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sejarah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baru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ditulis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dengan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huruf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i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kana</a:t>
              </a:r>
              <a:r>
                <a:rPr lang="en-US" sz="2000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.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6622844" y="3271152"/>
            <a:ext cx="1915627" cy="1484244"/>
            <a:chOff x="2026296" y="3657473"/>
            <a:chExt cx="1915627" cy="1484244"/>
          </a:xfrm>
        </p:grpSpPr>
        <p:sp>
          <p:nvSpPr>
            <p:cNvPr id="69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F307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2026296" y="3729140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EIGA</a:t>
              </a: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MONO-</a:t>
              </a: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GATARI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7714074" y="2105176"/>
            <a:ext cx="1915627" cy="1484244"/>
            <a:chOff x="4126831" y="3657473"/>
            <a:chExt cx="1915627" cy="1484244"/>
          </a:xfrm>
        </p:grpSpPr>
        <p:sp>
          <p:nvSpPr>
            <p:cNvPr id="72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3A1A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126831" y="4158554"/>
              <a:ext cx="191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OOKAGAMI</a:t>
              </a:r>
              <a:endParaRPr lang="en-US" sz="2400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8757043" y="3248482"/>
            <a:ext cx="1915627" cy="1484244"/>
            <a:chOff x="6134498" y="3657473"/>
            <a:chExt cx="1915627" cy="1484244"/>
          </a:xfrm>
        </p:grpSpPr>
        <p:sp>
          <p:nvSpPr>
            <p:cNvPr id="75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E952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34498" y="4095027"/>
              <a:ext cx="191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Tw Cen MT" panose="020B0602020104020603" pitchFamily="34" charset="0"/>
                </a:rPr>
                <a:t>IMAKAGAMI</a:t>
              </a:r>
              <a:endParaRPr lang="en-US" sz="2400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flipH="1">
            <a:off x="9188252" y="1654923"/>
            <a:ext cx="853629" cy="707135"/>
            <a:chOff x="1801222" y="3059827"/>
            <a:chExt cx="853629" cy="707135"/>
          </a:xfrm>
        </p:grpSpPr>
        <p:cxnSp>
          <p:nvCxnSpPr>
            <p:cNvPr id="78" name="Straight Connector 77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="" xmlns:a16="http://schemas.microsoft.com/office/drawing/2014/main" id="{3FA3884F-7360-4A10-8B37-C166F2766294}"/>
              </a:ext>
            </a:extLst>
          </p:cNvPr>
          <p:cNvGrpSpPr/>
          <p:nvPr/>
        </p:nvGrpSpPr>
        <p:grpSpPr>
          <a:xfrm>
            <a:off x="10081903" y="1384056"/>
            <a:ext cx="2294661" cy="1576745"/>
            <a:chOff x="10412899" y="2465792"/>
            <a:chExt cx="1666472" cy="775454"/>
          </a:xfrm>
        </p:grpSpPr>
        <p:sp>
          <p:nvSpPr>
            <p:cNvPr id="81" name="TextBox 80">
              <a:extLst>
                <a:ext uri="{FF2B5EF4-FFF2-40B4-BE49-F238E27FC236}">
                  <a16:creationId xmlns="" xmlns:a16="http://schemas.microsoft.com/office/drawing/2014/main" id="{CAF0DE8F-4E0D-400F-8691-13BC3C42218F}"/>
                </a:ext>
              </a:extLst>
            </p:cNvPr>
            <p:cNvSpPr txBox="1"/>
            <p:nvPr/>
          </p:nvSpPr>
          <p:spPr>
            <a:xfrm>
              <a:off x="10432103" y="2465792"/>
              <a:ext cx="1591001" cy="196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03A1A4"/>
                  </a:solidFill>
                  <a:latin typeface="Tw Cen MT" panose="020B0602020104020603" pitchFamily="34" charset="0"/>
                </a:rPr>
                <a:t>Awal</a:t>
              </a:r>
              <a:r>
                <a:rPr lang="en-US" sz="2000" dirty="0" smtClean="0">
                  <a:solidFill>
                    <a:srgbClr val="03A1A4"/>
                  </a:solidFill>
                  <a:latin typeface="Tw Cen MT" panose="020B0602020104020603" pitchFamily="34" charset="0"/>
                </a:rPr>
                <a:t> Abad ke-12</a:t>
              </a:r>
              <a:endParaRPr lang="en-US" sz="2000" dirty="0">
                <a:solidFill>
                  <a:srgbClr val="03A1A4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="" xmlns:a16="http://schemas.microsoft.com/office/drawing/2014/main" id="{0F083849-6FF5-44B6-A966-0E99FE95DD1A}"/>
                </a:ext>
              </a:extLst>
            </p:cNvPr>
            <p:cNvSpPr txBox="1"/>
            <p:nvPr/>
          </p:nvSpPr>
          <p:spPr>
            <a:xfrm>
              <a:off x="10412899" y="2650916"/>
              <a:ext cx="1666472" cy="590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Cerita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sejarah</a:t>
              </a:r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menggambarkan</a:t>
              </a:r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kekuasaan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Michinaga</a:t>
              </a:r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dan</a:t>
              </a:r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asal-usulnya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137FDAE-CE25-40E9-AFD7-49BA1463E3D5}"/>
              </a:ext>
            </a:extLst>
          </p:cNvPr>
          <p:cNvGrpSpPr/>
          <p:nvPr/>
        </p:nvGrpSpPr>
        <p:grpSpPr>
          <a:xfrm flipH="1">
            <a:off x="6286978" y="4464810"/>
            <a:ext cx="731520" cy="457200"/>
            <a:chOff x="1666080" y="3059827"/>
            <a:chExt cx="988771" cy="707135"/>
          </a:xfrm>
        </p:grpSpPr>
        <p:cxnSp>
          <p:nvCxnSpPr>
            <p:cNvPr id="84" name="Straight Connector 83">
              <a:extLst>
                <a:ext uri="{FF2B5EF4-FFF2-40B4-BE49-F238E27FC236}">
                  <a16:creationId xmlns="" xmlns:a16="http://schemas.microsoft.com/office/drawing/2014/main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="" xmlns:a16="http://schemas.microsoft.com/office/drawing/2014/main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="" xmlns:a16="http://schemas.microsoft.com/office/drawing/2014/main" id="{12804901-3BC3-4B63-B57A-680C61064136}"/>
              </a:ext>
            </a:extLst>
          </p:cNvPr>
          <p:cNvGrpSpPr/>
          <p:nvPr/>
        </p:nvGrpSpPr>
        <p:grpSpPr>
          <a:xfrm>
            <a:off x="4841376" y="4852841"/>
            <a:ext cx="2649094" cy="1502439"/>
            <a:chOff x="1161927" y="5391747"/>
            <a:chExt cx="2649094" cy="1502439"/>
          </a:xfrm>
        </p:grpSpPr>
        <p:sp>
          <p:nvSpPr>
            <p:cNvPr id="87" name="TextBox 86">
              <a:extLst>
                <a:ext uri="{FF2B5EF4-FFF2-40B4-BE49-F238E27FC236}">
                  <a16:creationId xmlns="" xmlns:a16="http://schemas.microsoft.com/office/drawing/2014/main" id="{E3B5B3C4-08D7-4F80-905A-16D436C0F2EA}"/>
                </a:ext>
              </a:extLst>
            </p:cNvPr>
            <p:cNvSpPr txBox="1"/>
            <p:nvPr/>
          </p:nvSpPr>
          <p:spPr>
            <a:xfrm>
              <a:off x="1441078" y="5391747"/>
              <a:ext cx="23699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EF3078"/>
                  </a:solidFill>
                  <a:latin typeface="Tw Cen MT" panose="020B0602020104020603" pitchFamily="34" charset="0"/>
                </a:rPr>
                <a:t>1030 &amp; 1092</a:t>
              </a:r>
              <a:endParaRPr lang="en-US" sz="2000" dirty="0">
                <a:solidFill>
                  <a:srgbClr val="EF3078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="" xmlns:a16="http://schemas.microsoft.com/office/drawing/2014/main" id="{EAA698D6-61E6-47B4-977C-84FC3F7A291F}"/>
                </a:ext>
              </a:extLst>
            </p:cNvPr>
            <p:cNvSpPr txBox="1"/>
            <p:nvPr/>
          </p:nvSpPr>
          <p:spPr>
            <a:xfrm>
              <a:off x="1161927" y="5693857"/>
              <a:ext cx="26490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Buku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pertama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ditulis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oleh</a:t>
              </a:r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Akazome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Emon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,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sedangkan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sekuelnya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ditulis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oleh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Idewa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no Ben.</a:t>
              </a:r>
              <a:endParaRPr lang="en-US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="" xmlns:a16="http://schemas.microsoft.com/office/drawing/2014/main" id="{C6E9A218-B141-4BD3-841A-BAB462C9175B}"/>
              </a:ext>
            </a:extLst>
          </p:cNvPr>
          <p:cNvGrpSpPr/>
          <p:nvPr/>
        </p:nvGrpSpPr>
        <p:grpSpPr>
          <a:xfrm rot="16200000" flipV="1">
            <a:off x="10229985" y="4560375"/>
            <a:ext cx="842991" cy="505342"/>
            <a:chOff x="1811860" y="3261620"/>
            <a:chExt cx="842991" cy="505342"/>
          </a:xfrm>
        </p:grpSpPr>
        <p:cxnSp>
          <p:nvCxnSpPr>
            <p:cNvPr id="90" name="Straight Connector 89">
              <a:extLst>
                <a:ext uri="{FF2B5EF4-FFF2-40B4-BE49-F238E27FC236}">
                  <a16:creationId xmlns="" xmlns:a16="http://schemas.microsoft.com/office/drawing/2014/main" id="{F7309261-EAF4-4065-B34C-74D63998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83816" y="3261620"/>
              <a:ext cx="371035" cy="505342"/>
            </a:xfrm>
            <a:prstGeom prst="line">
              <a:avLst/>
            </a:prstGeom>
            <a:ln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="" xmlns:a16="http://schemas.microsoft.com/office/drawing/2014/main" id="{6F2BC3B5-DB71-4C84-AF89-168445886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11860" y="3265029"/>
              <a:ext cx="471956" cy="0"/>
            </a:xfrm>
            <a:prstGeom prst="line">
              <a:avLst/>
            </a:prstGeom>
            <a:ln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>
            <a:extLst>
              <a:ext uri="{FF2B5EF4-FFF2-40B4-BE49-F238E27FC236}">
                <a16:creationId xmlns="" xmlns:a16="http://schemas.microsoft.com/office/drawing/2014/main" id="{948E0E04-F6AD-4204-A734-B8A0EC1E885D}"/>
              </a:ext>
            </a:extLst>
          </p:cNvPr>
          <p:cNvGrpSpPr/>
          <p:nvPr/>
        </p:nvGrpSpPr>
        <p:grpSpPr>
          <a:xfrm>
            <a:off x="9705068" y="5235751"/>
            <a:ext cx="2668052" cy="1016165"/>
            <a:chOff x="9140061" y="5593585"/>
            <a:chExt cx="1666472" cy="662358"/>
          </a:xfrm>
        </p:grpSpPr>
        <p:sp>
          <p:nvSpPr>
            <p:cNvPr id="93" name="TextBox 92">
              <a:extLst>
                <a:ext uri="{FF2B5EF4-FFF2-40B4-BE49-F238E27FC236}">
                  <a16:creationId xmlns="" xmlns:a16="http://schemas.microsoft.com/office/drawing/2014/main" id="{13DF5F7D-8517-4858-B26A-117AEF6AD00D}"/>
                </a:ext>
              </a:extLst>
            </p:cNvPr>
            <p:cNvSpPr txBox="1"/>
            <p:nvPr/>
          </p:nvSpPr>
          <p:spPr>
            <a:xfrm>
              <a:off x="9152127" y="5593585"/>
              <a:ext cx="1596541" cy="260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Setelah</a:t>
              </a:r>
              <a:r>
                <a:rPr lang="en-US" sz="20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1174</a:t>
              </a:r>
              <a:endParaRPr lang="en-US" sz="2000" dirty="0">
                <a:solidFill>
                  <a:srgbClr val="486143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="" xmlns:a16="http://schemas.microsoft.com/office/drawing/2014/main" id="{17A15540-6995-437A-A59D-F899A6BCCE03}"/>
                </a:ext>
              </a:extLst>
            </p:cNvPr>
            <p:cNvSpPr txBox="1"/>
            <p:nvPr/>
          </p:nvSpPr>
          <p:spPr>
            <a:xfrm>
              <a:off x="9140061" y="5834651"/>
              <a:ext cx="1666472" cy="421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Ditulis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oleh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 Fujiwara </a:t>
              </a:r>
              <a:r>
                <a:rPr lang="en-US" dirty="0" err="1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Tametsune</a:t>
              </a:r>
              <a:r>
                <a:rPr lang="en-US" dirty="0" smtClean="0">
                  <a:solidFill>
                    <a:schemeClr val="bg2">
                      <a:lumMod val="2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0715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3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9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1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700"/>
                            </p:stCondLst>
                            <p:childTnLst>
                              <p:par>
                                <p:cTn id="57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4703</TotalTime>
  <Words>969</Words>
  <Application>Microsoft Office PowerPoint</Application>
  <PresentationFormat>Custom</PresentationFormat>
  <Paragraphs>142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User</cp:lastModifiedBy>
  <cp:revision>149</cp:revision>
  <dcterms:created xsi:type="dcterms:W3CDTF">2017-11-09T17:58:25Z</dcterms:created>
  <dcterms:modified xsi:type="dcterms:W3CDTF">2018-12-14T02:50:00Z</dcterms:modified>
</cp:coreProperties>
</file>