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35"/>
  </p:handoutMasterIdLst>
  <p:sldIdLst>
    <p:sldId id="256" r:id="rId3"/>
    <p:sldId id="270" r:id="rId4"/>
    <p:sldId id="271" r:id="rId5"/>
    <p:sldId id="260" r:id="rId6"/>
    <p:sldId id="261" r:id="rId7"/>
    <p:sldId id="266" r:id="rId8"/>
    <p:sldId id="265" r:id="rId9"/>
    <p:sldId id="268" r:id="rId10"/>
    <p:sldId id="269" r:id="rId11"/>
    <p:sldId id="272" r:id="rId12"/>
    <p:sldId id="262" r:id="rId13"/>
    <p:sldId id="263" r:id="rId14"/>
    <p:sldId id="264" r:id="rId15"/>
    <p:sldId id="273" r:id="rId16"/>
    <p:sldId id="274" r:id="rId17"/>
    <p:sldId id="275" r:id="rId18"/>
    <p:sldId id="276" r:id="rId19"/>
    <p:sldId id="277" r:id="rId20"/>
    <p:sldId id="278" r:id="rId21"/>
    <p:sldId id="280" r:id="rId22"/>
    <p:sldId id="279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2760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D328D94-CD4B-903F-FF72-C19BFBF61D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8E421E-01C6-6A32-502F-EDD1B3CFCF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8F225-697F-41F8-B101-0AE39D0AFCD1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17FB54-8974-553A-C5DA-293C70BE3A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6C840-A7D8-49CF-20C5-C5C8A9B094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6C60F-0BEC-4C11-A83A-84D28F50A59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5892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FFBC3-9DAD-6BC7-DC12-A43F8821C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DE55D8-240F-490D-7412-76C7749B1A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1B22F-AF33-8BF8-C6E3-7982C2FB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DF41-62DA-6A00-C5C8-E5F6C4FF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15318" y="6317438"/>
            <a:ext cx="4114800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06AC2B-4FF2-F8E5-F490-08930442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1456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F9E2-F2E6-AF3E-9922-59F320C18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923A81-F974-7444-FE4A-F86CF35AE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F44C6-FD82-020F-AA5D-3C78C01F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31CFD-2BB8-6188-F290-ABD9A3DE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8F5DE-6B9D-841F-3CF8-FA7C9063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2413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EBA97F-CB3F-06B4-5592-7165D7B155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746743-4A75-A239-A963-330BC2175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A65CC-08E1-3E9C-AC4C-0D8917190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6C4CD-8BD5-55A1-D6CE-5596383D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9DAD4-47D2-3021-6BD5-B54045C8A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42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FD04A-6770-C961-D737-90933BEF2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3B2E8E-C1AA-34C9-3DE4-5EBF4AFE68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15EDF-25F5-494E-6D5B-60AA7F09F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050C6-0AA2-697F-796E-93C5FD978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5F65C-B15D-41C8-502E-C9936A3A1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9153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10F5F-E9FB-92AA-5F34-55DFF230C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6976C-D411-8DF2-97EC-5B84E49C8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74552-9B7F-EDEA-E897-38827D81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4EBD3-5DED-DE81-84B9-421CB6206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DC063-2B03-0E9F-F6E9-879A777A4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289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1957B-E3B2-DB73-5F91-876125CF2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6DA54-0FB8-11DA-0BA3-76FE2D190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F60F5-F8C3-C22B-6779-2EB15C3A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964F3-CEC2-DCF1-B850-FEB5C498D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FE2AD-F85E-9002-F708-FCDACF0D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0078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FC50B-ED04-114A-242D-FA85B1DF9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210C8-1FFC-AE2D-349B-6D81255541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D570F8-E3C2-401B-0A6E-BD77D4C21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87B94-9F2F-B7BA-B477-2A964E1D2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89EAE-989C-A165-55BF-7F341041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D26B2-DBA9-DB91-9088-DA2AE4B3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55442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2F689-C6C5-28EB-3D9F-6D2A07DF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67876-462D-8F17-4202-CC4D7E583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1B4968-1F7C-950E-A6B1-39AF927A6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AD257D-B6C8-E189-CBEB-4CEAC3188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841CC-52B9-6EF4-E7F3-669DF8AF0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2F6AB8-FBEB-4BB2-0D18-F21F64BB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D9366-9AE6-5F5E-7497-A6C705BE4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4DF04-2FFD-1DD9-E03A-9D16548D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8055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FC045-6154-DA44-391C-C6A92A7ED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3D4AAE-0294-13AF-A989-39F586FC5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6D329-A287-0471-6404-E3242F0AB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DD1E2A-D4AF-4022-3755-BF5C2EDA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8446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A81C72-1EB2-4686-6C14-C90FA42B9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31EE78-B09E-42E3-796A-BCEE5E4CF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1D2D9-D3A9-76AA-57E8-BE43ED3D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5854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EDE15-3277-A22F-92D4-41F2569B2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F0AE6-D14E-37A8-C9FF-C4663E649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B12E00-23BF-41E4-5C28-43EE43F79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7667E2-7AFF-1FDA-11F4-FD35E8CD3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D6E01-6297-CDEE-5C71-23B5CA620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A278F-9D99-1671-C87F-90B74555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916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E91FC-3F06-C5DB-A234-C0AEAA7A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386D5-0063-6AB9-05E2-E114044A4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643B0-968C-03FB-38C2-E5663A576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82D-BCBE-0EF7-9AC6-53A8D5181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F1B2D-58BC-5E72-DA19-7F8DB7111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83168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09210-AE71-DD7C-3A0F-D4D831C91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D475F6-6FB3-DEC1-B9CD-F7A62E043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13361-CF95-A729-C3CA-0510F30365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07A416-8199-9864-9C37-9552CD65B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84A53-C20C-0C55-92C6-6CB6D86D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DFA62-8EB8-13F4-B0D5-0A52C546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2244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9FB1-226B-E3A6-BFA0-61F18F64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2DE0E5-A5C1-A7B8-B7E2-1E8BA1B6A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B0855-50DD-E6DE-DE13-71188B22A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B604D-61CE-3B50-059A-03949C65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EB8E3-AA0A-7CD1-EBCD-2841572E0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6140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4EC8F1-3F98-14D9-E346-46605557C2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267B6-ADC5-773F-851F-4E719760E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669CA-655E-AC6F-1653-AAD3E0A42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506A8-9516-DA2F-2FED-6B0ABB5E9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DDFC4-50EE-E6FD-8F71-A67555DDC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476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6FDCC-667C-36FD-D3AD-1CF425D92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B9A85-826D-2144-499F-BD0A4B0C7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6B348-0D2C-C356-C4D1-63C88017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FF79E-F91D-796B-AFAC-98FB52FFC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08A7F-9E94-BC59-0FF1-0C0DEB0AB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1973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C9CA1-A307-6BD2-A55C-984EEA58E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B2800-4624-C6D2-3CF4-A37A8B50C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60A3F8-6D70-9E98-0961-DBF58D2FE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B857E-2447-8EFB-7F94-457A62FCA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9CFD2-2CB9-701C-0FDA-88F4C1F6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93A66-B92A-B47C-B976-4FD25C344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9172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B18C0-7FF6-3F60-2492-AC48CAB8C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4C3C2-041E-7948-AD99-032A355EC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B6F16-8D6C-CC01-D99F-D4C19834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637C08-D9CE-364C-55A9-32B6AD954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B94ABC-11D7-BBFA-8511-F5DE6AA138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01F74F-833E-3BC6-8372-649B387D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7E7366-26A9-C4E9-37F2-899B9B713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FF6279-5D97-CF3D-3AD1-ECF04D2EB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729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8AD62-49F6-59B2-F7FD-9EDA04F21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A033F7-BAE9-BD5D-D455-ED6B3CAD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9170F6-282B-FE20-DAF9-4F6FBA11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F62224-47C2-F887-1452-9C5B8A4CC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761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CCD5A3-4662-F815-2CD6-3CC0BC050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01B23F-EC0D-6392-89C4-2421C99C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A1A99-9802-26E2-108B-EC7EDD09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1596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920DB-0BC9-8500-3B84-7C9617E9E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F44A1-B49A-229C-D1E4-F215C26FC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29B2F-F1D1-92C7-36F3-18F3B8D233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5894-D833-5AD3-3DE3-0BBA171B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553584-250A-DAB6-F315-4261E7794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3084C-7282-B51E-C340-0455B68E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0932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336F1-743A-1649-4B37-D796457F1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58D84E-8C52-82F9-8627-096EBBCB6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F6A7B-52A2-4266-3B73-56A74D30D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061D4-18F5-81D8-8B18-F6FDFBE98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3D1DF-10EB-94B4-9A00-11FBBDAB8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22159-1F79-3541-F9AE-F1C3BE6A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322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B48C11-32D3-21A3-80CC-D0141D433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633"/>
            <a:ext cx="10515600" cy="10452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ACACE-DD73-C56C-C36D-0738DAAB7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17113"/>
            <a:ext cx="10515600" cy="3859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30C28-F1B1-7B12-9C79-ABC6ABE3A8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87A72-83DA-44F1-B115-74EFB4085E5A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74A24-C431-41F5-3B64-854C0D43B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47216" y="6338703"/>
            <a:ext cx="4114800" cy="36512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lvl1pPr algn="ctr">
              <a:defRPr sz="20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Condensed" panose="020B0502040204020203" pitchFamily="34" charset="0"/>
              </a:defRPr>
            </a:lvl1pPr>
          </a:lstStyle>
          <a:p>
            <a:r>
              <a:rPr lang="en-US"/>
              <a:t>BERKARAKTER, BERWAWAWASAN BERKEMAJUAN</a:t>
            </a:r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BA29D-175A-0C52-7081-CDCF92DA9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0B033-D994-4920-94AF-9F348409CEAB}" type="slidenum">
              <a:rPr lang="en-ID" smtClean="0"/>
              <a:t>‹#›</a:t>
            </a:fld>
            <a:endParaRPr lang="en-ID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54A6984-ADAD-24C9-DF72-00E7A06EBC3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967023" y="74431"/>
            <a:ext cx="1654548" cy="8131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EF07F6B-B259-8C57-D9BB-5F2A92381CCA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1967023" cy="1101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61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odoni MT" panose="020706030806060202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odoni MT" panose="020706030806060202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4ECDA6-3EFA-09E8-31DA-05F9ABE03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5A7AC-233E-8547-438B-060E70A8A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A8D68-3251-B236-0FE6-E6EA4D8234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FB1CB-3EBF-45F7-8928-A06AA81BEEB8}" type="datetimeFigureOut">
              <a:rPr lang="en-ID" smtClean="0"/>
              <a:t>02/09/2023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063F3-F53B-76DF-CE06-CE2B43CF3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10F98-D249-99CB-72B0-C8F426924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EAAE-F4C9-4262-8CDE-122F8B7EDEB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371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918EA-2B80-8E4B-D1D0-A6CF9A61AE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KEGAWATDARURATAN GASTROINTESTINAL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0DA455-02DE-5F6D-9D79-9A3346393D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NYERI ABDOMEN</a:t>
            </a:r>
            <a:endParaRPr lang="en-ID" sz="4400" dirty="0"/>
          </a:p>
        </p:txBody>
      </p:sp>
    </p:spTree>
    <p:extLst>
      <p:ext uri="{BB962C8B-B14F-4D97-AF65-F5344CB8AC3E}">
        <p14:creationId xmlns:p14="http://schemas.microsoft.com/office/powerpoint/2010/main" val="4209243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10AD-4068-27D8-74FA-109C431A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EVALUASI AWAL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1EE20-D908-6F51-7AEC-BE2BCB68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113"/>
            <a:ext cx="10876472" cy="3859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PROSEDUR DIAGNOSTIK</a:t>
            </a:r>
          </a:p>
          <a:p>
            <a:pPr marL="514350" indent="-514350">
              <a:buAutoNum type="arabicPeriod"/>
            </a:pP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lengkap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CT Abdomen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0E464-1ED5-128D-C766-BF44D2982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476" y="2906384"/>
            <a:ext cx="10515600" cy="10452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KEGAWATDARURATAN ABDOMEN</a:t>
            </a:r>
            <a:br>
              <a:rPr lang="en-US" dirty="0"/>
            </a:br>
            <a:r>
              <a:rPr lang="en-US" dirty="0"/>
              <a:t>KHUSUS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68248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7BA0-4C19-AA57-7A56-687DC309D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06384"/>
            <a:ext cx="10515600" cy="1045231"/>
          </a:xfrm>
        </p:spPr>
        <p:txBody>
          <a:bodyPr/>
          <a:lstStyle/>
          <a:p>
            <a:pPr algn="ctr"/>
            <a:r>
              <a:rPr lang="en-US" dirty="0"/>
              <a:t>PERITONITIS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17091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B88F4-C6D6-68F0-0BFF-6E831809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Peritonitis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BB92D-D48D-953B-824E-7BE7B8AAB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Peritonitis primer </a:t>
            </a:r>
            <a:r>
              <a:rPr lang="en-US" dirty="0" err="1"/>
              <a:t>terjadi</a:t>
            </a:r>
            <a:r>
              <a:rPr lang="en-US" dirty="0"/>
              <a:t> Ketika </a:t>
            </a:r>
            <a:r>
              <a:rPr lang="en-US" dirty="0" err="1"/>
              <a:t>mikroorganisme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rongga</a:t>
            </a:r>
            <a:r>
              <a:rPr lang="en-US" dirty="0"/>
              <a:t> peritoneum. Peritonitis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oleh </a:t>
            </a:r>
            <a:r>
              <a:rPr lang="en-US" dirty="0" err="1"/>
              <a:t>kebocoran</a:t>
            </a:r>
            <a:r>
              <a:rPr lang="en-US" dirty="0"/>
              <a:t> </a:t>
            </a:r>
            <a:r>
              <a:rPr lang="en-US" dirty="0" err="1"/>
              <a:t>rongga</a:t>
            </a:r>
            <a:r>
              <a:rPr lang="en-US" dirty="0"/>
              <a:t> abdomen dan </a:t>
            </a:r>
            <a:r>
              <a:rPr lang="en-US" dirty="0" err="1"/>
              <a:t>melepaskan</a:t>
            </a:r>
            <a:r>
              <a:rPr lang="en-US" dirty="0"/>
              <a:t> </a:t>
            </a:r>
            <a:r>
              <a:rPr lang="en-US" dirty="0" err="1"/>
              <a:t>isinya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rongga</a:t>
            </a:r>
            <a:r>
              <a:rPr lang="en-US" dirty="0"/>
              <a:t> peritoneal. </a:t>
            </a:r>
          </a:p>
          <a:p>
            <a:pPr marL="0" indent="0" algn="just">
              <a:buNone/>
            </a:pPr>
            <a:r>
              <a:rPr lang="en-US" dirty="0" err="1"/>
              <a:t>Penyebab</a:t>
            </a:r>
            <a:r>
              <a:rPr lang="en-US" dirty="0"/>
              <a:t> peritonitis :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Ruptur</a:t>
            </a:r>
            <a:r>
              <a:rPr lang="en-US" dirty="0"/>
              <a:t> </a:t>
            </a:r>
            <a:r>
              <a:rPr lang="en-US" dirty="0" err="1"/>
              <a:t>apendik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Pankreatitis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/>
              <a:t>Trauma </a:t>
            </a:r>
            <a:r>
              <a:rPr lang="en-US" dirty="0" err="1"/>
              <a:t>tembus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/>
              <a:t>Peritoneal dialysis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89436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B88F4-C6D6-68F0-0BFF-6E831809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Peritonitis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BB92D-D48D-953B-824E-7BE7B8AAB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Tanda dan </a:t>
            </a:r>
            <a:r>
              <a:rPr lang="en-US" dirty="0" err="1"/>
              <a:t>gejala</a:t>
            </a:r>
            <a:r>
              <a:rPr lang="en-US" dirty="0"/>
              <a:t> :</a:t>
            </a:r>
          </a:p>
          <a:p>
            <a:pPr marL="514350" indent="-514350" algn="just">
              <a:buAutoNum type="arabicPeriod"/>
            </a:pPr>
            <a:r>
              <a:rPr lang="en-US" dirty="0"/>
              <a:t>Tanda </a:t>
            </a:r>
            <a:r>
              <a:rPr lang="en-US" dirty="0" err="1"/>
              <a:t>syok</a:t>
            </a:r>
            <a:r>
              <a:rPr lang="en-US" dirty="0"/>
              <a:t> hypovolemia</a:t>
            </a:r>
          </a:p>
          <a:p>
            <a:pPr marL="514350" indent="-514350" algn="just">
              <a:buAutoNum type="arabicPeriod"/>
            </a:pPr>
            <a:r>
              <a:rPr lang="en-US" dirty="0"/>
              <a:t>Nyeri </a:t>
            </a:r>
            <a:r>
              <a:rPr lang="en-US" dirty="0" err="1"/>
              <a:t>tekan</a:t>
            </a:r>
            <a:r>
              <a:rPr lang="en-US" dirty="0"/>
              <a:t> pada </a:t>
            </a:r>
            <a:r>
              <a:rPr lang="en-US" dirty="0" err="1"/>
              <a:t>lokasi</a:t>
            </a:r>
            <a:r>
              <a:rPr lang="en-US" dirty="0"/>
              <a:t> yang </a:t>
            </a:r>
            <a:r>
              <a:rPr lang="en-US" dirty="0" err="1"/>
              <a:t>terkena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/>
              <a:t>Nyeri </a:t>
            </a:r>
            <a:r>
              <a:rPr lang="en-US" dirty="0" err="1"/>
              <a:t>tekan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Kekakuan</a:t>
            </a:r>
            <a:r>
              <a:rPr lang="en-US" dirty="0"/>
              <a:t> </a:t>
            </a:r>
            <a:r>
              <a:rPr lang="en-US" dirty="0" err="1"/>
              <a:t>otot</a:t>
            </a:r>
            <a:r>
              <a:rPr lang="en-US" dirty="0"/>
              <a:t> abdomen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papan</a:t>
            </a:r>
            <a:endParaRPr lang="en-US" dirty="0"/>
          </a:p>
          <a:p>
            <a:pPr marL="0" indent="0" algn="just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33169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B88F4-C6D6-68F0-0BFF-6E831809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Peritonitis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BB92D-D48D-953B-824E-7BE7B8AAB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&amp; </a:t>
            </a:r>
            <a:r>
              <a:rPr lang="en-US" dirty="0" err="1"/>
              <a:t>Prosedur</a:t>
            </a:r>
            <a:r>
              <a:rPr lang="en-US" dirty="0"/>
              <a:t> diagnostic 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lepas</a:t>
            </a:r>
            <a:r>
              <a:rPr lang="en-US" dirty="0"/>
              <a:t> :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palpasi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iritasi</a:t>
            </a:r>
            <a:r>
              <a:rPr lang="en-US" dirty="0"/>
              <a:t> perineum</a:t>
            </a:r>
          </a:p>
          <a:p>
            <a:pPr marL="514350" indent="-514350" algn="just">
              <a:buAutoNum type="arabicPeriod"/>
            </a:pPr>
            <a:r>
              <a:rPr lang="en-US" dirty="0"/>
              <a:t>Uji </a:t>
            </a:r>
            <a:r>
              <a:rPr lang="en-US" dirty="0" err="1"/>
              <a:t>markle</a:t>
            </a:r>
            <a:r>
              <a:rPr lang="en-US" dirty="0"/>
              <a:t> :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berjinjit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lutu</a:t>
            </a:r>
            <a:r>
              <a:rPr lang="en-US" dirty="0"/>
              <a:t> </a:t>
            </a:r>
            <a:r>
              <a:rPr lang="en-US" dirty="0" err="1"/>
              <a:t>lurus</a:t>
            </a:r>
            <a:r>
              <a:rPr lang="en-US" dirty="0"/>
              <a:t>, dan </a:t>
            </a:r>
            <a:r>
              <a:rPr lang="en-US" dirty="0" err="1"/>
              <a:t>suruh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turun</a:t>
            </a:r>
            <a:r>
              <a:rPr lang="en-US" dirty="0"/>
              <a:t> </a:t>
            </a:r>
            <a:r>
              <a:rPr lang="en-US" dirty="0" err="1"/>
              <a:t>kebawah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tumit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iritasi</a:t>
            </a:r>
            <a:r>
              <a:rPr lang="en-US" dirty="0"/>
              <a:t> peritoneal. </a:t>
            </a:r>
          </a:p>
          <a:p>
            <a:pPr marL="0" indent="0" algn="just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71341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B88F4-C6D6-68F0-0BFF-6E831809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Peritonitis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BB92D-D48D-953B-824E-7BE7B8AAB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INTERVENSI TERAPEUTIK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Puasakan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, </a:t>
            </a:r>
            <a:r>
              <a:rPr lang="en-US" dirty="0" err="1"/>
              <a:t>pasan</a:t>
            </a:r>
            <a:r>
              <a:rPr lang="en-US" dirty="0"/>
              <a:t> NGT, dan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istirahatkan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usus</a:t>
            </a:r>
          </a:p>
          <a:p>
            <a:pPr marL="514350" indent="-514350" algn="just">
              <a:buAutoNum type="arabicPeriod"/>
            </a:pPr>
            <a:r>
              <a:rPr lang="en-US" dirty="0"/>
              <a:t>Pasang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intravena</a:t>
            </a:r>
            <a:r>
              <a:rPr lang="en-US" dirty="0"/>
              <a:t>,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dan </a:t>
            </a:r>
            <a:r>
              <a:rPr lang="en-US" dirty="0" err="1"/>
              <a:t>elaktrolit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indikasi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analgesic, antiemetic, dan antibiotic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diresepkan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Antisipasi</a:t>
            </a:r>
            <a:r>
              <a:rPr lang="en-US" dirty="0"/>
              <a:t> </a:t>
            </a:r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bedah</a:t>
            </a:r>
            <a:endParaRPr lang="en-US" dirty="0"/>
          </a:p>
          <a:p>
            <a:pPr marL="0" indent="0" algn="just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62953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B88F4-C6D6-68F0-0BFF-6E831809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Peritonitis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BB92D-D48D-953B-824E-7BE7B8AAB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INTERVENSI TERAPEUTIK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Puasakan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, </a:t>
            </a:r>
            <a:r>
              <a:rPr lang="en-US" dirty="0" err="1"/>
              <a:t>pasan</a:t>
            </a:r>
            <a:r>
              <a:rPr lang="en-US" dirty="0"/>
              <a:t> NGT, dan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istirahatkan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usus</a:t>
            </a:r>
          </a:p>
          <a:p>
            <a:pPr marL="514350" indent="-514350" algn="just">
              <a:buAutoNum type="arabicPeriod"/>
            </a:pPr>
            <a:r>
              <a:rPr lang="en-US" dirty="0"/>
              <a:t>Pasang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intravena</a:t>
            </a:r>
            <a:r>
              <a:rPr lang="en-US" dirty="0"/>
              <a:t>,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dan </a:t>
            </a:r>
            <a:r>
              <a:rPr lang="en-US" dirty="0" err="1"/>
              <a:t>elaktrolit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indikasi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analgesic, antiemetic, dan antibiotic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diresepkan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Antisipasi</a:t>
            </a:r>
            <a:r>
              <a:rPr lang="en-US" dirty="0"/>
              <a:t> </a:t>
            </a:r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bedah</a:t>
            </a:r>
            <a:endParaRPr lang="en-US" dirty="0"/>
          </a:p>
          <a:p>
            <a:pPr marL="0" indent="0" algn="just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5199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406B9-828A-8DF5-D361-20A7152DD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683" y="2789158"/>
            <a:ext cx="10515600" cy="1045231"/>
          </a:xfrm>
        </p:spPr>
        <p:txBody>
          <a:bodyPr/>
          <a:lstStyle/>
          <a:p>
            <a:pPr algn="ctr"/>
            <a:r>
              <a:rPr lang="en-US" dirty="0"/>
              <a:t>GASTROENTRITIS AKUT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93698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28B06-CDA9-2543-DBFE-6C03DBD87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GASTROENTRITIS AKUT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FA7E2-3677-9D6F-F7F3-268FABCF7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Disebabkan</a:t>
            </a:r>
            <a:r>
              <a:rPr lang="en-US" dirty="0"/>
              <a:t> oleh </a:t>
            </a:r>
            <a:r>
              <a:rPr lang="en-US" dirty="0" err="1"/>
              <a:t>bakteri</a:t>
            </a:r>
            <a:r>
              <a:rPr lang="en-US" dirty="0"/>
              <a:t>, virus,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kimia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Tanda dan </a:t>
            </a:r>
            <a:r>
              <a:rPr lang="en-US" dirty="0" err="1"/>
              <a:t>gejala</a:t>
            </a:r>
            <a:r>
              <a:rPr lang="en-US" dirty="0"/>
              <a:t> :</a:t>
            </a:r>
          </a:p>
          <a:p>
            <a:pPr marL="514350" indent="-514350">
              <a:buAutoNum type="arabicPeriod"/>
            </a:pPr>
            <a:r>
              <a:rPr lang="en-US" dirty="0" err="1"/>
              <a:t>Diare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mual</a:t>
            </a:r>
            <a:r>
              <a:rPr lang="en-US" dirty="0"/>
              <a:t> dan </a:t>
            </a:r>
            <a:r>
              <a:rPr lang="en-US" dirty="0" err="1"/>
              <a:t>muntah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Nyeri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menyebar</a:t>
            </a:r>
            <a:r>
              <a:rPr lang="en-US" dirty="0"/>
              <a:t>,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keram</a:t>
            </a:r>
            <a:r>
              <a:rPr lang="en-US" dirty="0"/>
              <a:t>, </a:t>
            </a:r>
            <a:r>
              <a:rPr lang="en-US" dirty="0" err="1"/>
              <a:t>nyeri</a:t>
            </a:r>
            <a:r>
              <a:rPr lang="en-US" dirty="0"/>
              <a:t> pada abdomen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bawah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Demam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Tanda </a:t>
            </a:r>
            <a:r>
              <a:rPr lang="en-US" dirty="0" err="1"/>
              <a:t>dehidrasi</a:t>
            </a:r>
            <a:r>
              <a:rPr lang="en-US" dirty="0"/>
              <a:t> : </a:t>
            </a:r>
            <a:r>
              <a:rPr lang="en-US" dirty="0" err="1"/>
              <a:t>takikardia</a:t>
            </a:r>
            <a:r>
              <a:rPr lang="en-US" dirty="0"/>
              <a:t>, </a:t>
            </a:r>
            <a:r>
              <a:rPr lang="en-US" dirty="0" err="1"/>
              <a:t>kulit</a:t>
            </a:r>
            <a:r>
              <a:rPr lang="en-US" dirty="0"/>
              <a:t> </a:t>
            </a:r>
            <a:r>
              <a:rPr lang="en-US" dirty="0" err="1"/>
              <a:t>hangat</a:t>
            </a:r>
            <a:r>
              <a:rPr lang="en-US" dirty="0"/>
              <a:t> dan </a:t>
            </a:r>
            <a:r>
              <a:rPr lang="en-US" dirty="0" err="1"/>
              <a:t>kering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Adanya</a:t>
            </a:r>
            <a:r>
              <a:rPr lang="en-US" dirty="0"/>
              <a:t> splenomegaly </a:t>
            </a:r>
            <a:r>
              <a:rPr lang="en-US" dirty="0" err="1"/>
              <a:t>menunjukkan</a:t>
            </a:r>
            <a:r>
              <a:rPr lang="en-US" dirty="0"/>
              <a:t> GE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bakteri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Adanya</a:t>
            </a:r>
            <a:r>
              <a:rPr lang="en-US" dirty="0"/>
              <a:t> Riwayat </a:t>
            </a:r>
            <a:r>
              <a:rPr lang="en-US" dirty="0" err="1"/>
              <a:t>mengkonsumsi</a:t>
            </a:r>
            <a:r>
              <a:rPr lang="en-US" dirty="0"/>
              <a:t> </a:t>
            </a:r>
            <a:r>
              <a:rPr lang="en-US" dirty="0" err="1"/>
              <a:t>minuman</a:t>
            </a:r>
            <a:r>
              <a:rPr lang="en-US" dirty="0"/>
              <a:t> dan </a:t>
            </a:r>
            <a:r>
              <a:rPr lang="en-US" dirty="0" err="1"/>
              <a:t>makanan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hygiene.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44193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45CA2-2254-11CC-677A-A9BB6A81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633"/>
            <a:ext cx="5571226" cy="1045231"/>
          </a:xfrm>
        </p:spPr>
        <p:txBody>
          <a:bodyPr/>
          <a:lstStyle/>
          <a:p>
            <a:r>
              <a:rPr lang="en-US" dirty="0"/>
              <a:t>Review </a:t>
            </a:r>
            <a:r>
              <a:rPr lang="en-US" dirty="0" err="1"/>
              <a:t>anatomi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52FE8-DBE8-1C1C-EB29-D058FD16E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113"/>
            <a:ext cx="5321060" cy="38598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Abdomen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9 region </a:t>
            </a:r>
          </a:p>
          <a:p>
            <a:pPr marL="514350" indent="-514350">
              <a:buAutoNum type="arabicPeriod"/>
            </a:pPr>
            <a:r>
              <a:rPr lang="en-US" dirty="0" err="1"/>
              <a:t>Hipokondria</a:t>
            </a:r>
            <a:r>
              <a:rPr lang="en-US" dirty="0"/>
              <a:t> </a:t>
            </a:r>
            <a:r>
              <a:rPr lang="en-US" dirty="0" err="1"/>
              <a:t>kanan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Epigastrik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Hipokondria</a:t>
            </a:r>
            <a:r>
              <a:rPr lang="en-US" dirty="0"/>
              <a:t> </a:t>
            </a:r>
            <a:r>
              <a:rPr lang="en-US" dirty="0" err="1"/>
              <a:t>kiri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Lumbar </a:t>
            </a:r>
            <a:r>
              <a:rPr lang="en-US" dirty="0" err="1"/>
              <a:t>kanan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Umbilikal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Lumbar </a:t>
            </a:r>
            <a:r>
              <a:rPr lang="en-US" dirty="0" err="1"/>
              <a:t>kiri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Iliaka</a:t>
            </a:r>
            <a:r>
              <a:rPr lang="en-US" dirty="0"/>
              <a:t> </a:t>
            </a:r>
            <a:r>
              <a:rPr lang="en-US" dirty="0" err="1"/>
              <a:t>kanan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Hipogastrik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Iliaka</a:t>
            </a:r>
            <a:r>
              <a:rPr lang="en-US" dirty="0"/>
              <a:t> </a:t>
            </a:r>
            <a:r>
              <a:rPr lang="en-US" dirty="0" err="1"/>
              <a:t>kiri</a:t>
            </a:r>
            <a:endParaRPr lang="en-US" dirty="0"/>
          </a:p>
          <a:p>
            <a:pPr marL="514350" indent="-514350">
              <a:buAutoNum type="arabicPeriod"/>
            </a:pPr>
            <a:endParaRPr lang="en-ID" dirty="0"/>
          </a:p>
        </p:txBody>
      </p:sp>
      <p:pic>
        <p:nvPicPr>
          <p:cNvPr id="1026" name="Picture 2" descr="4 Kuadran dan 9 Regio Pada Abdomen – Gustinerz.com">
            <a:extLst>
              <a:ext uri="{FF2B5EF4-FFF2-40B4-BE49-F238E27FC236}">
                <a16:creationId xmlns:a16="http://schemas.microsoft.com/office/drawing/2014/main" id="{BA314589-6F35-F81B-CE19-AB0C70B2A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894" y="837025"/>
            <a:ext cx="6545081" cy="5719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606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28B06-CDA9-2543-DBFE-6C03DBD87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GASTROENTRITIS AKUT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FA7E2-3677-9D6F-F7F3-268FABCF7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INTERVENSI TERAPEUTIK</a:t>
            </a:r>
          </a:p>
          <a:p>
            <a:pPr marL="514350" indent="-514350">
              <a:buAutoNum type="arabicPeriod"/>
            </a:pP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pemasangan</a:t>
            </a:r>
            <a:r>
              <a:rPr lang="en-US" dirty="0"/>
              <a:t> iv line dan 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cairan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obat</a:t>
            </a:r>
            <a:r>
              <a:rPr lang="en-US" dirty="0"/>
              <a:t> anti </a:t>
            </a:r>
            <a:r>
              <a:rPr lang="en-US" dirty="0" err="1"/>
              <a:t>mual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nyeri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mual</a:t>
            </a:r>
            <a:r>
              <a:rPr lang="en-US" dirty="0"/>
              <a:t> </a:t>
            </a:r>
            <a:r>
              <a:rPr lang="en-US" dirty="0" err="1"/>
              <a:t>lagi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172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28B06-CDA9-2543-DBFE-6C03DBD87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GASTROENTRITIS AKUT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FA7E2-3677-9D6F-F7F3-268FABCF7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PROSEDUR DIAGNOSTIK</a:t>
            </a:r>
          </a:p>
          <a:p>
            <a:pPr marL="514350" indent="-514350">
              <a:buAutoNum type="arabicPeriod"/>
            </a:pP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feses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Perekaman</a:t>
            </a:r>
            <a:r>
              <a:rPr lang="en-US" dirty="0"/>
              <a:t> EKG pada </a:t>
            </a:r>
            <a:r>
              <a:rPr lang="en-US" dirty="0" err="1"/>
              <a:t>pasien</a:t>
            </a:r>
            <a:r>
              <a:rPr lang="en-US" dirty="0"/>
              <a:t> Perempuan, </a:t>
            </a:r>
            <a:r>
              <a:rPr lang="en-US" dirty="0" err="1"/>
              <a:t>penderita</a:t>
            </a:r>
            <a:r>
              <a:rPr lang="en-US" dirty="0"/>
              <a:t> DM, dan </a:t>
            </a:r>
            <a:r>
              <a:rPr lang="en-US" dirty="0" err="1"/>
              <a:t>lansia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keluhan</a:t>
            </a:r>
            <a:r>
              <a:rPr lang="en-US" dirty="0"/>
              <a:t> </a:t>
            </a:r>
            <a:r>
              <a:rPr lang="en-US" dirty="0" err="1"/>
              <a:t>mual</a:t>
            </a:r>
            <a:r>
              <a:rPr lang="en-US" dirty="0"/>
              <a:t> dan </a:t>
            </a:r>
            <a:r>
              <a:rPr lang="en-US" dirty="0" err="1"/>
              <a:t>muntah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797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B21D3-8DC0-D4F1-20C3-47D651657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222" y="2978939"/>
            <a:ext cx="10515600" cy="1045231"/>
          </a:xfrm>
        </p:spPr>
        <p:txBody>
          <a:bodyPr/>
          <a:lstStyle/>
          <a:p>
            <a:pPr algn="ctr"/>
            <a:r>
              <a:rPr lang="en-US" dirty="0"/>
              <a:t>APENDISITIS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774099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D699C-0CEF-0936-BF35-200D9FB2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APENDISITIS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0651-D80F-60C5-772A-74CAB5D0B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sumbatan</a:t>
            </a:r>
            <a:r>
              <a:rPr lang="en-US" dirty="0"/>
              <a:t> pada lumen appendix yang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suplai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. Jika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ditangani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nekrosis</a:t>
            </a:r>
            <a:r>
              <a:rPr lang="en-US" dirty="0"/>
              <a:t>, </a:t>
            </a:r>
            <a:r>
              <a:rPr lang="en-US" dirty="0" err="1"/>
              <a:t>perforasi</a:t>
            </a:r>
            <a:r>
              <a:rPr lang="en-US" dirty="0"/>
              <a:t> dan peritonitis</a:t>
            </a:r>
          </a:p>
        </p:txBody>
      </p:sp>
    </p:spTree>
    <p:extLst>
      <p:ext uri="{BB962C8B-B14F-4D97-AF65-F5344CB8AC3E}">
        <p14:creationId xmlns:p14="http://schemas.microsoft.com/office/powerpoint/2010/main" val="87244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D699C-0CEF-0936-BF35-200D9FB2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APENDISITIS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0651-D80F-60C5-772A-74CAB5D0B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0864"/>
            <a:ext cx="10515600" cy="423131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/>
              <a:t>TANDA &amp; GEJALA :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apendisitis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subfebris</a:t>
            </a:r>
            <a:r>
              <a:rPr lang="en-US" dirty="0"/>
              <a:t>,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tumpul</a:t>
            </a:r>
            <a:r>
              <a:rPr lang="en-US" dirty="0"/>
              <a:t> yang </a:t>
            </a:r>
            <a:r>
              <a:rPr lang="en-US" dirty="0" err="1"/>
              <a:t>stabil</a:t>
            </a:r>
            <a:r>
              <a:rPr lang="en-US" dirty="0"/>
              <a:t> pada area </a:t>
            </a:r>
            <a:r>
              <a:rPr lang="en-US" dirty="0" err="1"/>
              <a:t>periumbilikalis</a:t>
            </a:r>
            <a:r>
              <a:rPr lang="en-US" dirty="0"/>
              <a:t>, </a:t>
            </a:r>
            <a:r>
              <a:rPr lang="en-US" dirty="0" err="1"/>
              <a:t>anoreksia</a:t>
            </a:r>
            <a:r>
              <a:rPr lang="en-US" dirty="0"/>
              <a:t> dan </a:t>
            </a:r>
            <a:r>
              <a:rPr lang="en-US" dirty="0" err="1"/>
              <a:t>mual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Selama</a:t>
            </a:r>
            <a:r>
              <a:rPr lang="en-US" dirty="0"/>
              <a:t> 12 </a:t>
            </a:r>
            <a:r>
              <a:rPr lang="en-US" dirty="0" err="1"/>
              <a:t>sampa</a:t>
            </a:r>
            <a:r>
              <a:rPr lang="en-US" dirty="0"/>
              <a:t> 24 jam,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menjalar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kuadran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pada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i="1" dirty="0"/>
              <a:t>McBurney (</a:t>
            </a:r>
            <a:r>
              <a:rPr lang="en-US" dirty="0" err="1"/>
              <a:t>titik</a:t>
            </a:r>
            <a:r>
              <a:rPr lang="en-US" dirty="0"/>
              <a:t> di abdomen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yang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umbilical dan garis spina </a:t>
            </a:r>
            <a:r>
              <a:rPr lang="en-US" dirty="0" err="1"/>
              <a:t>iliaka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superior)</a:t>
            </a:r>
          </a:p>
          <a:p>
            <a:pPr marL="514350" indent="-514350" algn="just">
              <a:buAutoNum type="arabicPeriod"/>
            </a:pPr>
            <a:r>
              <a:rPr lang="en-US" i="1" dirty="0"/>
              <a:t>Tanda PSOAS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(</a:t>
            </a:r>
            <a:r>
              <a:rPr lang="en-US" dirty="0" err="1"/>
              <a:t>minta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berbaring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miring </a:t>
            </a:r>
            <a:r>
              <a:rPr lang="en-US" dirty="0" err="1"/>
              <a:t>kiri</a:t>
            </a:r>
            <a:r>
              <a:rPr lang="en-US" dirty="0"/>
              <a:t>. Minta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meng </a:t>
            </a:r>
            <a:r>
              <a:rPr lang="en-US" dirty="0" err="1"/>
              <a:t>ekstensikan</a:t>
            </a:r>
            <a:r>
              <a:rPr lang="en-US" dirty="0"/>
              <a:t> kaki </a:t>
            </a:r>
            <a:r>
              <a:rPr lang="en-US" dirty="0" err="1"/>
              <a:t>kanannya</a:t>
            </a:r>
            <a:r>
              <a:rPr lang="en-US" dirty="0"/>
              <a:t>. Tanda PSOAS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abdomen pada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/>
              <a:t>Nyeri </a:t>
            </a:r>
            <a:r>
              <a:rPr lang="en-US" dirty="0" err="1"/>
              <a:t>lepas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Kekakuan</a:t>
            </a:r>
            <a:r>
              <a:rPr lang="en-US" dirty="0"/>
              <a:t> pada abdomen</a:t>
            </a:r>
          </a:p>
        </p:txBody>
      </p:sp>
    </p:spTree>
    <p:extLst>
      <p:ext uri="{BB962C8B-B14F-4D97-AF65-F5344CB8AC3E}">
        <p14:creationId xmlns:p14="http://schemas.microsoft.com/office/powerpoint/2010/main" val="31695513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D699C-0CEF-0936-BF35-200D9FB2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APENDISITIS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0651-D80F-60C5-772A-74CAB5D0B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0864"/>
            <a:ext cx="10515600" cy="42313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PROSEDUR DIAGNOSTIK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Pemeriksaan</a:t>
            </a:r>
            <a:r>
              <a:rPr lang="en-US" dirty="0"/>
              <a:t> Darah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leukosistosis</a:t>
            </a:r>
            <a:r>
              <a:rPr lang="en-US" dirty="0"/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Urinalisis</a:t>
            </a:r>
            <a:r>
              <a:rPr lang="en-US" dirty="0"/>
              <a:t> dan test </a:t>
            </a:r>
            <a:r>
              <a:rPr lang="en-US" dirty="0" err="1"/>
              <a:t>kehamilan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/>
              <a:t>CT abdomen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mendiagnosis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95450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D699C-0CEF-0936-BF35-200D9FB2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APENDISITIS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50651-D80F-60C5-772A-74CAB5D0B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0864"/>
            <a:ext cx="10515600" cy="42313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INTERVENSI TERAPEUTIK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Pertahankan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puasa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pengkajian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pada abdomen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Pemasangan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IV line dan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cairan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analgesic parenteral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antibiotic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indikasi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Siapkan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operasi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4520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50B07-D8D6-A1C6-C456-7A27B9EE6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28773"/>
            <a:ext cx="10515600" cy="1045231"/>
          </a:xfrm>
        </p:spPr>
        <p:txBody>
          <a:bodyPr/>
          <a:lstStyle/>
          <a:p>
            <a:pPr algn="ctr"/>
            <a:r>
              <a:rPr lang="en-US" dirty="0"/>
              <a:t>KOLELITIASIS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52294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269AB-A7F0-C707-D003-B5A396E6C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KOLELITIASIS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5996E-24FD-85B2-551B-67CB5EEF5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peradangan</a:t>
            </a:r>
            <a:r>
              <a:rPr lang="en-US" dirty="0"/>
              <a:t> </a:t>
            </a:r>
            <a:r>
              <a:rPr lang="en-US" dirty="0" err="1"/>
              <a:t>akut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kronis</a:t>
            </a:r>
            <a:r>
              <a:rPr lang="en-US" dirty="0"/>
              <a:t> pada </a:t>
            </a:r>
            <a:r>
              <a:rPr lang="en-US" dirty="0" err="1"/>
              <a:t>kandung</a:t>
            </a:r>
            <a:r>
              <a:rPr lang="en-US" dirty="0"/>
              <a:t> </a:t>
            </a:r>
            <a:r>
              <a:rPr lang="en-US" dirty="0" err="1"/>
              <a:t>empedu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dihasilan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batu pada </a:t>
            </a:r>
            <a:r>
              <a:rPr lang="en-US" dirty="0" err="1"/>
              <a:t>leher</a:t>
            </a:r>
            <a:r>
              <a:rPr lang="en-US" dirty="0"/>
              <a:t> </a:t>
            </a:r>
            <a:r>
              <a:rPr lang="en-US" dirty="0" err="1"/>
              <a:t>kandung</a:t>
            </a:r>
            <a:r>
              <a:rPr lang="en-US" dirty="0"/>
              <a:t> </a:t>
            </a:r>
            <a:r>
              <a:rPr lang="en-US" dirty="0" err="1"/>
              <a:t>empedu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pada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sistik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Seseorang</a:t>
            </a:r>
            <a:r>
              <a:rPr lang="en-US" dirty="0"/>
              <a:t> yang BERESIKO “6F”</a:t>
            </a:r>
          </a:p>
          <a:p>
            <a:pPr marL="514350" indent="-514350" algn="just">
              <a:buAutoNum type="arabicPeriod"/>
            </a:pPr>
            <a:r>
              <a:rPr lang="en-US" dirty="0"/>
              <a:t>Fat (</a:t>
            </a:r>
            <a:r>
              <a:rPr lang="en-US" dirty="0" err="1"/>
              <a:t>Gemuk</a:t>
            </a:r>
            <a:r>
              <a:rPr lang="en-US" dirty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/>
              <a:t>Female (Wanita)</a:t>
            </a:r>
          </a:p>
          <a:p>
            <a:pPr marL="514350" indent="-514350" algn="just">
              <a:buAutoNum type="arabicPeriod"/>
            </a:pPr>
            <a:r>
              <a:rPr lang="en-US" dirty="0"/>
              <a:t>Forties (</a:t>
            </a:r>
            <a:r>
              <a:rPr lang="en-US" dirty="0" err="1"/>
              <a:t>Usia</a:t>
            </a:r>
            <a:r>
              <a:rPr lang="en-US" dirty="0"/>
              <a:t> 40 </a:t>
            </a:r>
            <a:r>
              <a:rPr lang="en-US" dirty="0" err="1"/>
              <a:t>tahunan</a:t>
            </a:r>
            <a:r>
              <a:rPr lang="en-US" dirty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/>
              <a:t>Fertile (</a:t>
            </a:r>
            <a:r>
              <a:rPr lang="en-US" dirty="0" err="1"/>
              <a:t>subur</a:t>
            </a:r>
            <a:r>
              <a:rPr lang="en-US" dirty="0"/>
              <a:t>)</a:t>
            </a:r>
          </a:p>
          <a:p>
            <a:pPr marL="514350" indent="-514350" algn="just">
              <a:buAutoNum type="arabicPeriod"/>
            </a:pPr>
            <a:r>
              <a:rPr lang="en-US" dirty="0"/>
              <a:t>Fair </a:t>
            </a:r>
          </a:p>
          <a:p>
            <a:pPr marL="514350" indent="-514350" algn="just">
              <a:buAutoNum type="arabicPeriod"/>
            </a:pPr>
            <a:r>
              <a:rPr lang="en-US" dirty="0"/>
              <a:t>Flatulent (</a:t>
            </a:r>
            <a:r>
              <a:rPr lang="en-US" dirty="0" err="1"/>
              <a:t>Kembung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336876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269AB-A7F0-C707-D003-B5A396E6C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KOLELITIASIS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5996E-24FD-85B2-551B-67CB5EEF5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TANDA &amp; GEJALA :</a:t>
            </a:r>
          </a:p>
          <a:p>
            <a:pPr marL="514350" indent="-514350" algn="just">
              <a:buAutoNum type="arabicPeriod"/>
            </a:pPr>
            <a:r>
              <a:rPr lang="en-US" dirty="0"/>
              <a:t>Nyeri pada </a:t>
            </a:r>
            <a:r>
              <a:rPr lang="en-US" dirty="0" err="1"/>
              <a:t>kuadran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yang </a:t>
            </a:r>
            <a:r>
              <a:rPr lang="en-US" dirty="0" err="1"/>
              <a:t>menyebar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punggung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bahu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tulang</a:t>
            </a:r>
            <a:r>
              <a:rPr lang="en-US" dirty="0"/>
              <a:t> scapula,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mengkonsumsi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kandungan</a:t>
            </a:r>
            <a:r>
              <a:rPr lang="en-US" dirty="0"/>
              <a:t> lemak yang </a:t>
            </a:r>
            <a:r>
              <a:rPr lang="en-US" dirty="0" err="1"/>
              <a:t>tinggi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/>
              <a:t>Tanda murphy </a:t>
            </a:r>
            <a:r>
              <a:rPr lang="en-US" dirty="0" err="1"/>
              <a:t>positip</a:t>
            </a:r>
            <a:r>
              <a:rPr lang="en-US" dirty="0"/>
              <a:t> : Jeda </a:t>
            </a:r>
            <a:r>
              <a:rPr lang="en-US" dirty="0" err="1"/>
              <a:t>insiprasi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palpasi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lengkungan</a:t>
            </a:r>
            <a:r>
              <a:rPr lang="en-US" dirty="0"/>
              <a:t> </a:t>
            </a:r>
            <a:r>
              <a:rPr lang="en-US" dirty="0" err="1"/>
              <a:t>kosta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, </a:t>
            </a:r>
            <a:r>
              <a:rPr lang="en-US" dirty="0" err="1"/>
              <a:t>dibawah</a:t>
            </a:r>
            <a:r>
              <a:rPr lang="en-US" dirty="0"/>
              <a:t> margin hepatic.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pembesaran</a:t>
            </a:r>
            <a:r>
              <a:rPr lang="en-US" dirty="0"/>
              <a:t> </a:t>
            </a:r>
            <a:r>
              <a:rPr lang="en-US" dirty="0" err="1"/>
              <a:t>kantung</a:t>
            </a:r>
            <a:r>
              <a:rPr lang="en-US" dirty="0"/>
              <a:t> </a:t>
            </a:r>
            <a:r>
              <a:rPr lang="en-US" dirty="0" err="1"/>
              <a:t>empedu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/>
              <a:t>Tanda </a:t>
            </a:r>
            <a:r>
              <a:rPr lang="en-US" dirty="0" err="1"/>
              <a:t>peradangan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Ikterik</a:t>
            </a:r>
            <a:r>
              <a:rPr lang="en-US" dirty="0"/>
              <a:t> (</a:t>
            </a:r>
            <a:r>
              <a:rPr lang="en-US" dirty="0" err="1"/>
              <a:t>kuning</a:t>
            </a:r>
            <a:r>
              <a:rPr lang="en-US" dirty="0"/>
              <a:t>) </a:t>
            </a:r>
            <a:r>
              <a:rPr lang="en-US" dirty="0" err="1"/>
              <a:t>menandakan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obstruksi</a:t>
            </a:r>
            <a:r>
              <a:rPr lang="en-US" dirty="0"/>
              <a:t> yang </a:t>
            </a:r>
            <a:r>
              <a:rPr lang="en-US" dirty="0" err="1"/>
              <a:t>signifikan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Mual</a:t>
            </a:r>
            <a:r>
              <a:rPr lang="en-US" dirty="0"/>
              <a:t> dan </a:t>
            </a:r>
            <a:r>
              <a:rPr lang="en-US" dirty="0" err="1"/>
              <a:t>muntah</a:t>
            </a:r>
            <a:r>
              <a:rPr lang="en-US" dirty="0"/>
              <a:t>, </a:t>
            </a:r>
            <a:r>
              <a:rPr lang="en-US" dirty="0" err="1"/>
              <a:t>anoreksia</a:t>
            </a:r>
            <a:r>
              <a:rPr lang="en-US" dirty="0"/>
              <a:t>, </a:t>
            </a:r>
            <a:r>
              <a:rPr lang="en-US" dirty="0" err="1"/>
              <a:t>eruktasi</a:t>
            </a:r>
            <a:r>
              <a:rPr lang="en-US" dirty="0"/>
              <a:t> (</a:t>
            </a:r>
            <a:r>
              <a:rPr lang="en-US" dirty="0" err="1"/>
              <a:t>sendawa</a:t>
            </a:r>
            <a:r>
              <a:rPr lang="en-US" dirty="0"/>
              <a:t>), </a:t>
            </a:r>
            <a:r>
              <a:rPr lang="en-US" dirty="0" err="1"/>
              <a:t>perut</a:t>
            </a:r>
            <a:r>
              <a:rPr lang="en-US" dirty="0"/>
              <a:t> </a:t>
            </a:r>
            <a:r>
              <a:rPr lang="en-US" dirty="0" err="1"/>
              <a:t>kembung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intoleransi</a:t>
            </a:r>
            <a:r>
              <a:rPr lang="en-US" dirty="0"/>
              <a:t> lemak</a:t>
            </a:r>
          </a:p>
        </p:txBody>
      </p:sp>
    </p:spTree>
    <p:extLst>
      <p:ext uri="{BB962C8B-B14F-4D97-AF65-F5344CB8AC3E}">
        <p14:creationId xmlns:p14="http://schemas.microsoft.com/office/powerpoint/2010/main" val="3813558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45CA2-2254-11CC-677A-A9BB6A81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633"/>
            <a:ext cx="5571226" cy="1045231"/>
          </a:xfrm>
        </p:spPr>
        <p:txBody>
          <a:bodyPr/>
          <a:lstStyle/>
          <a:p>
            <a:r>
              <a:rPr lang="en-US" dirty="0"/>
              <a:t>Review </a:t>
            </a:r>
            <a:r>
              <a:rPr lang="en-US" dirty="0" err="1"/>
              <a:t>anatomi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52FE8-DBE8-1C1C-EB29-D058FD16E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113"/>
            <a:ext cx="5321060" cy="3859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Abdomen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4 </a:t>
            </a:r>
            <a:r>
              <a:rPr lang="en-US" dirty="0" err="1"/>
              <a:t>kuadran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r>
              <a:rPr lang="en-US" dirty="0" err="1"/>
              <a:t>Kuadran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atas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Kuadran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 </a:t>
            </a:r>
            <a:r>
              <a:rPr lang="en-US" dirty="0" err="1"/>
              <a:t>atas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Kuadran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 </a:t>
            </a:r>
            <a:r>
              <a:rPr lang="en-US" dirty="0" err="1"/>
              <a:t>bawah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Kuadran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 </a:t>
            </a:r>
            <a:r>
              <a:rPr lang="en-US" dirty="0" err="1"/>
              <a:t>bawah</a:t>
            </a:r>
            <a:endParaRPr lang="en-US" dirty="0"/>
          </a:p>
          <a:p>
            <a:pPr marL="514350" indent="-514350">
              <a:buAutoNum type="arabicPeriod"/>
            </a:pPr>
            <a:endParaRPr lang="en-ID" dirty="0"/>
          </a:p>
        </p:txBody>
      </p:sp>
      <p:pic>
        <p:nvPicPr>
          <p:cNvPr id="2050" name="Picture 2" descr="Dinding Abdomen">
            <a:extLst>
              <a:ext uri="{FF2B5EF4-FFF2-40B4-BE49-F238E27FC236}">
                <a16:creationId xmlns:a16="http://schemas.microsoft.com/office/drawing/2014/main" id="{AFC2263B-BB66-61D3-9287-57F54B573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525" y="332869"/>
            <a:ext cx="5677618" cy="6192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485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269AB-A7F0-C707-D003-B5A396E6C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KOLELITIASIS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5996E-24FD-85B2-551B-67CB5EEF5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PROSEDUR DIAGNOSTIK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darah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: </a:t>
            </a:r>
            <a:r>
              <a:rPr lang="en-US" dirty="0" err="1"/>
              <a:t>leukositosis</a:t>
            </a:r>
            <a:r>
              <a:rPr lang="en-US" dirty="0"/>
              <a:t>,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bilirubin, </a:t>
            </a:r>
            <a:r>
              <a:rPr lang="en-US" dirty="0" err="1"/>
              <a:t>peningaktan</a:t>
            </a:r>
            <a:r>
              <a:rPr lang="en-US" dirty="0"/>
              <a:t> ALT dan AST</a:t>
            </a:r>
          </a:p>
          <a:p>
            <a:pPr marL="514350" indent="-514350" algn="just">
              <a:buAutoNum type="arabicPeriod"/>
            </a:pPr>
            <a:r>
              <a:rPr lang="en-US" dirty="0"/>
              <a:t>Test </a:t>
            </a:r>
            <a:r>
              <a:rPr lang="en-US" dirty="0" err="1"/>
              <a:t>kehamilan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/>
              <a:t>USG : </a:t>
            </a:r>
            <a:r>
              <a:rPr lang="en-US" dirty="0" err="1"/>
              <a:t>adanya</a:t>
            </a:r>
            <a:r>
              <a:rPr lang="en-US" dirty="0"/>
              <a:t> batu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Cholescintigraphy</a:t>
            </a:r>
            <a:r>
              <a:rPr lang="en-US" dirty="0"/>
              <a:t> </a:t>
            </a:r>
            <a:r>
              <a:rPr lang="en-US" dirty="0" err="1"/>
              <a:t>radionuklida</a:t>
            </a:r>
            <a:r>
              <a:rPr lang="en-US" dirty="0"/>
              <a:t> (HAD/Scan)</a:t>
            </a:r>
          </a:p>
          <a:p>
            <a:pPr marL="514350" indent="-514350" algn="just">
              <a:buAutoNum type="arabicPeriod"/>
            </a:pPr>
            <a:r>
              <a:rPr lang="en-US" dirty="0"/>
              <a:t>CT Abdomen </a:t>
            </a:r>
          </a:p>
        </p:txBody>
      </p:sp>
    </p:spTree>
    <p:extLst>
      <p:ext uri="{BB962C8B-B14F-4D97-AF65-F5344CB8AC3E}">
        <p14:creationId xmlns:p14="http://schemas.microsoft.com/office/powerpoint/2010/main" val="12155330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269AB-A7F0-C707-D003-B5A396E6C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KOLELITIASIS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5996E-24FD-85B2-551B-67CB5EEF5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INTERVENSI TERAPEUTIK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Puasakan</a:t>
            </a:r>
            <a:r>
              <a:rPr lang="en-US" dirty="0"/>
              <a:t> </a:t>
            </a:r>
            <a:r>
              <a:rPr lang="en-US" dirty="0" err="1"/>
              <a:t>pasien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/>
              <a:t>Pasang </a:t>
            </a:r>
            <a:r>
              <a:rPr lang="en-US" dirty="0" err="1"/>
              <a:t>akses</a:t>
            </a:r>
            <a:r>
              <a:rPr lang="en-US" dirty="0"/>
              <a:t> vena dan 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cairan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antiemetic dan analgesic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indikasi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Berikan</a:t>
            </a:r>
            <a:r>
              <a:rPr lang="en-US" dirty="0"/>
              <a:t> antibiotic </a:t>
            </a:r>
            <a:r>
              <a:rPr lang="en-US" dirty="0" err="1"/>
              <a:t>spektrum</a:t>
            </a:r>
            <a:r>
              <a:rPr lang="en-US" dirty="0"/>
              <a:t> </a:t>
            </a:r>
            <a:r>
              <a:rPr lang="en-US" dirty="0" err="1"/>
              <a:t>luas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Antisipasi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bedah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endoskopi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057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9FD5-A1E2-5BE0-A54D-37912056F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896F8-D1F3-993D-B850-171C3BBE9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2442"/>
            <a:ext cx="10515600" cy="38598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Kurniati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A.,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Trisyani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Y..,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Theresia.,S.I.M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(2018)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Keperawatan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Gawat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Darurat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3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Bencana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Sheehy. ENA; Elsevier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2020839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2C0A0-429A-8D2D-B53B-0D51E0525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NYERI ABDOMEN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720FB-ECF4-4844-195E-E1C8FE351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913" y="2317113"/>
            <a:ext cx="11568024" cy="38598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JENIS NYERI ABDOMEN ADALAH NYERI VISERAL &amp; PARIETAL</a:t>
            </a:r>
          </a:p>
          <a:p>
            <a:pPr marL="0" indent="0">
              <a:buNone/>
            </a:pPr>
            <a:r>
              <a:rPr lang="en-US" sz="2400" dirty="0"/>
              <a:t>NYERI VISERAL : RESEPTOR NYERI BERADA DISELURUH ABDOMEN</a:t>
            </a:r>
          </a:p>
          <a:p>
            <a:pPr marL="0" indent="0">
              <a:buNone/>
            </a:pPr>
            <a:r>
              <a:rPr lang="en-US" sz="2400" dirty="0"/>
              <a:t>NYERI PARIETAL : RESEPTOR NYERI ADA DI PERITONEUM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9978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10AD-4068-27D8-74FA-109C431A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EVALUASI AWAL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1EE20-D908-6F51-7AEC-BE2BCB68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113"/>
            <a:ext cx="10876472" cy="38598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RIWAYAT </a:t>
            </a:r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 err="1"/>
              <a:t>Fokus</a:t>
            </a:r>
            <a:r>
              <a:rPr lang="en-US" dirty="0"/>
              <a:t> pada Riwayat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. </a:t>
            </a:r>
            <a:r>
              <a:rPr lang="en-US" dirty="0" err="1"/>
              <a:t>Tanyakan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yang </a:t>
            </a:r>
            <a:r>
              <a:rPr lang="en-US" dirty="0" err="1"/>
              <a:t>beradiasi</a:t>
            </a:r>
            <a:r>
              <a:rPr lang="en-US" dirty="0"/>
              <a:t> dan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. </a:t>
            </a:r>
            <a:r>
              <a:rPr lang="en-US" dirty="0" err="1"/>
              <a:t>Keluhan</a:t>
            </a:r>
            <a:r>
              <a:rPr lang="en-US" dirty="0"/>
              <a:t>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didahului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muntah</a:t>
            </a:r>
            <a:r>
              <a:rPr lang="en-US" dirty="0"/>
              <a:t> dan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yang </a:t>
            </a:r>
            <a:r>
              <a:rPr lang="en-US" dirty="0" err="1"/>
              <a:t>berlangsung</a:t>
            </a:r>
            <a:r>
              <a:rPr lang="en-US" dirty="0"/>
              <a:t>  </a:t>
            </a:r>
            <a:r>
              <a:rPr lang="en-US" dirty="0" err="1"/>
              <a:t>selama</a:t>
            </a:r>
            <a:r>
              <a:rPr lang="en-US" dirty="0"/>
              <a:t> 6 jam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. </a:t>
            </a:r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keluhan</a:t>
            </a:r>
            <a:r>
              <a:rPr lang="en-US" dirty="0"/>
              <a:t> </a:t>
            </a:r>
            <a:r>
              <a:rPr lang="en-US" dirty="0" err="1"/>
              <a:t>anoreksia</a:t>
            </a:r>
            <a:r>
              <a:rPr lang="en-US" dirty="0"/>
              <a:t>, nausea dan </a:t>
            </a:r>
            <a:r>
              <a:rPr lang="en-US" dirty="0" err="1"/>
              <a:t>muntah</a:t>
            </a:r>
            <a:endParaRPr lang="en-US" dirty="0"/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kolik</a:t>
            </a:r>
            <a:r>
              <a:rPr lang="en-US" dirty="0"/>
              <a:t> yang </a:t>
            </a:r>
            <a:r>
              <a:rPr lang="en-US" dirty="0" err="1"/>
              <a:t>menandakan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batu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obstruksi</a:t>
            </a:r>
            <a:r>
              <a:rPr lang="en-US" dirty="0"/>
              <a:t> (</a:t>
            </a:r>
            <a:r>
              <a:rPr lang="en-US" dirty="0" err="1"/>
              <a:t>nyeri</a:t>
            </a:r>
            <a:r>
              <a:rPr lang="en-US" dirty="0"/>
              <a:t> abdomen local,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tajam</a:t>
            </a:r>
            <a:r>
              <a:rPr lang="en-US" dirty="0"/>
              <a:t> dan </a:t>
            </a:r>
            <a:r>
              <a:rPr lang="en-US" dirty="0" err="1"/>
              <a:t>nyeri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)</a:t>
            </a:r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BAB</a:t>
            </a:r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/>
              <a:t>Riwayat </a:t>
            </a:r>
            <a:r>
              <a:rPr lang="en-US" dirty="0" err="1"/>
              <a:t>penyakit</a:t>
            </a:r>
            <a:r>
              <a:rPr lang="en-US" dirty="0"/>
              <a:t> dan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sebelumnya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10AD-4068-27D8-74FA-109C431A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EVALUASI AWAL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1EE20-D908-6F51-7AEC-BE2BCB68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113"/>
            <a:ext cx="10876472" cy="3859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PEMERIKSAAN FISIK</a:t>
            </a:r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/>
              <a:t>Tanda-</a:t>
            </a:r>
            <a:r>
              <a:rPr lang="en-US" dirty="0" err="1"/>
              <a:t>tanda</a:t>
            </a:r>
            <a:r>
              <a:rPr lang="en-US" dirty="0"/>
              <a:t> vital</a:t>
            </a:r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 err="1"/>
              <a:t>Pengkajian</a:t>
            </a:r>
            <a:r>
              <a:rPr lang="en-US" dirty="0"/>
              <a:t> </a:t>
            </a:r>
            <a:r>
              <a:rPr lang="en-US" dirty="0" err="1"/>
              <a:t>respirasi</a:t>
            </a:r>
            <a:r>
              <a:rPr lang="en-US" dirty="0"/>
              <a:t> dan </a:t>
            </a:r>
            <a:r>
              <a:rPr lang="en-US" dirty="0" err="1"/>
              <a:t>kardiovaskular</a:t>
            </a:r>
            <a:endParaRPr lang="en-US" dirty="0"/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 err="1"/>
              <a:t>Pengkajian</a:t>
            </a:r>
            <a:r>
              <a:rPr lang="en-US" dirty="0"/>
              <a:t> abdomen</a:t>
            </a:r>
          </a:p>
        </p:txBody>
      </p:sp>
    </p:spTree>
    <p:extLst>
      <p:ext uri="{BB962C8B-B14F-4D97-AF65-F5344CB8AC3E}">
        <p14:creationId xmlns:p14="http://schemas.microsoft.com/office/powerpoint/2010/main" val="1703289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10AD-4068-27D8-74FA-109C431A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EVALUASI AWAL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1EE20-D908-6F51-7AEC-BE2BCB68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113"/>
            <a:ext cx="10876472" cy="3859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PEMERIKSAAN FISIK</a:t>
            </a:r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/>
              <a:t>Tanda-</a:t>
            </a:r>
            <a:r>
              <a:rPr lang="en-US" dirty="0" err="1"/>
              <a:t>tanda</a:t>
            </a:r>
            <a:r>
              <a:rPr lang="en-US" dirty="0"/>
              <a:t> vital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takikardia</a:t>
            </a:r>
            <a:r>
              <a:rPr lang="en-US" dirty="0"/>
              <a:t> dan </a:t>
            </a:r>
            <a:r>
              <a:rPr lang="en-US" dirty="0" err="1"/>
              <a:t>hipotensi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indicator </a:t>
            </a:r>
            <a:r>
              <a:rPr lang="en-US" dirty="0" err="1"/>
              <a:t>kekurangan</a:t>
            </a:r>
            <a:r>
              <a:rPr lang="en-US" dirty="0"/>
              <a:t> volume </a:t>
            </a:r>
            <a:r>
              <a:rPr lang="en-US" dirty="0" err="1"/>
              <a:t>atau</a:t>
            </a:r>
            <a:r>
              <a:rPr lang="en-US" dirty="0"/>
              <a:t> sepsis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Takipnea</a:t>
            </a:r>
            <a:r>
              <a:rPr lang="en-US" dirty="0"/>
              <a:t> dan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saturasi</a:t>
            </a:r>
            <a:r>
              <a:rPr lang="en-US" dirty="0"/>
              <a:t> </a:t>
            </a:r>
            <a:r>
              <a:rPr lang="en-US" dirty="0" err="1"/>
              <a:t>oksigen</a:t>
            </a:r>
            <a:r>
              <a:rPr lang="en-US" dirty="0"/>
              <a:t>,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 </a:t>
            </a:r>
            <a:r>
              <a:rPr lang="en-US" dirty="0" err="1"/>
              <a:t>akut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/>
              <a:t>Demam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infeksi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214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10AD-4068-27D8-74FA-109C431A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EVALUASI AWAL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1EE20-D908-6F51-7AEC-BE2BCB68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113"/>
            <a:ext cx="10876472" cy="3859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PEMERIKSAAN FISIK</a:t>
            </a:r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 err="1"/>
              <a:t>Pengkajian</a:t>
            </a:r>
            <a:r>
              <a:rPr lang="en-US" dirty="0"/>
              <a:t> abdomen</a:t>
            </a:r>
          </a:p>
          <a:p>
            <a:pPr marL="0" indent="0" algn="just">
              <a:buNone/>
            </a:pPr>
            <a:r>
              <a:rPr lang="en-US" b="1" dirty="0"/>
              <a:t>       </a:t>
            </a:r>
            <a:r>
              <a:rPr lang="en-US" b="1" dirty="0" err="1"/>
              <a:t>Inspeksi</a:t>
            </a:r>
            <a:endParaRPr lang="en-US" b="1" dirty="0"/>
          </a:p>
          <a:p>
            <a:pPr marL="534988" indent="0" algn="just">
              <a:buNone/>
            </a:pPr>
            <a:r>
              <a:rPr lang="en-US" dirty="0" err="1"/>
              <a:t>Kaji</a:t>
            </a:r>
            <a:r>
              <a:rPr lang="en-US" dirty="0"/>
              <a:t> </a:t>
            </a:r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,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otot</a:t>
            </a:r>
            <a:r>
              <a:rPr lang="en-US" dirty="0"/>
              <a:t> abdomen, </a:t>
            </a:r>
            <a:r>
              <a:rPr lang="en-US" dirty="0" err="1"/>
              <a:t>kenyamanan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, Gerakan </a:t>
            </a:r>
            <a:r>
              <a:rPr lang="en-US" dirty="0" err="1"/>
              <a:t>tubuh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pemeriksaan</a:t>
            </a:r>
            <a:endParaRPr lang="en-US" dirty="0"/>
          </a:p>
          <a:p>
            <a:pPr marL="0" indent="0" algn="just">
              <a:buNone/>
            </a:pPr>
            <a:r>
              <a:rPr lang="en-US" b="1" dirty="0"/>
              <a:t>      </a:t>
            </a:r>
            <a:r>
              <a:rPr lang="en-US" b="1" dirty="0" err="1"/>
              <a:t>Auskultasi</a:t>
            </a:r>
            <a:endParaRPr lang="en-US" b="1" dirty="0"/>
          </a:p>
          <a:p>
            <a:pPr marL="534988" indent="0" algn="just">
              <a:buNone/>
            </a:pPr>
            <a:r>
              <a:rPr lang="en-US" dirty="0" err="1"/>
              <a:t>Auskultasi</a:t>
            </a:r>
            <a:r>
              <a:rPr lang="en-US" dirty="0"/>
              <a:t> abdomen di </a:t>
            </a:r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kuadran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dan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bising</a:t>
            </a:r>
            <a:r>
              <a:rPr lang="en-US" dirty="0"/>
              <a:t> usus. Normal </a:t>
            </a:r>
            <a:r>
              <a:rPr lang="en-US" dirty="0" err="1"/>
              <a:t>bising</a:t>
            </a:r>
            <a:r>
              <a:rPr lang="en-US" dirty="0"/>
              <a:t> usus 5 </a:t>
            </a:r>
            <a:r>
              <a:rPr lang="en-US" dirty="0" err="1"/>
              <a:t>sd</a:t>
            </a:r>
            <a:r>
              <a:rPr lang="en-US" dirty="0"/>
              <a:t> 35 kali per </a:t>
            </a:r>
            <a:r>
              <a:rPr lang="en-US" dirty="0" err="1"/>
              <a:t>menit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165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10AD-4068-27D8-74FA-109C431A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EVALUASI AWAL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1EE20-D908-6F51-7AEC-BE2BCB687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7113"/>
            <a:ext cx="10876472" cy="3859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PEMERIKSAAN FISIK</a:t>
            </a:r>
          </a:p>
          <a:p>
            <a:pPr marL="534988" indent="-534988" algn="just">
              <a:buFont typeface="Wingdings" panose="05000000000000000000" pitchFamily="2" charset="2"/>
              <a:buChar char="ü"/>
            </a:pPr>
            <a:r>
              <a:rPr lang="en-US" dirty="0" err="1"/>
              <a:t>Pengkajian</a:t>
            </a:r>
            <a:r>
              <a:rPr lang="en-US" dirty="0"/>
              <a:t> abdomen</a:t>
            </a:r>
          </a:p>
          <a:p>
            <a:pPr marL="0" indent="0" algn="just">
              <a:buNone/>
            </a:pPr>
            <a:r>
              <a:rPr lang="en-US" b="1" dirty="0"/>
              <a:t>       </a:t>
            </a:r>
            <a:r>
              <a:rPr lang="en-US" b="1" dirty="0" err="1"/>
              <a:t>Perkusi</a:t>
            </a:r>
            <a:endParaRPr lang="en-US" b="1" dirty="0"/>
          </a:p>
          <a:p>
            <a:pPr marL="630238" indent="-95250" algn="just">
              <a:buNone/>
            </a:pPr>
            <a:r>
              <a:rPr lang="en-US" b="1" dirty="0"/>
              <a:t> </a:t>
            </a:r>
            <a:r>
              <a:rPr lang="en-US" dirty="0" err="1"/>
              <a:t>perkusi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pembesaran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 dan </a:t>
            </a:r>
            <a:r>
              <a:rPr lang="en-US" dirty="0" err="1"/>
              <a:t>limpa</a:t>
            </a:r>
            <a:r>
              <a:rPr lang="en-US" dirty="0"/>
              <a:t>. </a:t>
            </a:r>
            <a:r>
              <a:rPr lang="en-US" dirty="0" err="1"/>
              <a:t>Kaji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timpani   normal pada </a:t>
            </a:r>
            <a:r>
              <a:rPr lang="en-US" dirty="0" err="1"/>
              <a:t>lambung</a:t>
            </a:r>
            <a:r>
              <a:rPr lang="en-US" dirty="0"/>
              <a:t> dan dullness pada </a:t>
            </a:r>
            <a:r>
              <a:rPr lang="en-US" dirty="0" err="1"/>
              <a:t>oragan</a:t>
            </a:r>
            <a:r>
              <a:rPr lang="en-US" dirty="0"/>
              <a:t> </a:t>
            </a:r>
            <a:r>
              <a:rPr lang="en-US" dirty="0" err="1"/>
              <a:t>padat</a:t>
            </a:r>
            <a:endParaRPr lang="en-US" dirty="0"/>
          </a:p>
          <a:p>
            <a:pPr marL="630238" indent="-95250" algn="just">
              <a:buNone/>
            </a:pPr>
            <a:r>
              <a:rPr lang="en-US" b="1" dirty="0" err="1"/>
              <a:t>Palpasi</a:t>
            </a:r>
            <a:endParaRPr lang="en-US" b="1" dirty="0"/>
          </a:p>
          <a:p>
            <a:pPr marL="630238" indent="-95250" algn="just">
              <a:buNone/>
            </a:pPr>
            <a:r>
              <a:rPr lang="en-US" dirty="0" err="1"/>
              <a:t>Palpasi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kekakuan</a:t>
            </a:r>
            <a:r>
              <a:rPr lang="en-US" dirty="0"/>
              <a:t> abdomen, </a:t>
            </a:r>
            <a:r>
              <a:rPr lang="en-US" dirty="0" err="1"/>
              <a:t>nyeri</a:t>
            </a:r>
            <a:r>
              <a:rPr lang="en-US" dirty="0"/>
              <a:t>, masa dan hernia</a:t>
            </a:r>
          </a:p>
          <a:p>
            <a:pPr marL="534988" indent="0" algn="just">
              <a:buNone/>
            </a:pPr>
            <a:r>
              <a:rPr lang="en-US" dirty="0"/>
              <a:t>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421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980</Words>
  <Application>Microsoft Office PowerPoint</Application>
  <PresentationFormat>Widescreen</PresentationFormat>
  <Paragraphs>167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Bahnschrift Condensed</vt:lpstr>
      <vt:lpstr>Bodoni MT</vt:lpstr>
      <vt:lpstr>Calibri</vt:lpstr>
      <vt:lpstr>Calibri Light</vt:lpstr>
      <vt:lpstr>Times New Roman</vt:lpstr>
      <vt:lpstr>Wingdings</vt:lpstr>
      <vt:lpstr>Office Theme</vt:lpstr>
      <vt:lpstr>Custom Design</vt:lpstr>
      <vt:lpstr>KEGAWATDARURATAN GASTROINTESTINAL</vt:lpstr>
      <vt:lpstr>Review anatomi</vt:lpstr>
      <vt:lpstr>Review anatomi</vt:lpstr>
      <vt:lpstr>NYERI ABDOMEN</vt:lpstr>
      <vt:lpstr>EVALUASI AWAL</vt:lpstr>
      <vt:lpstr>EVALUASI AWAL</vt:lpstr>
      <vt:lpstr>EVALUASI AWAL</vt:lpstr>
      <vt:lpstr>EVALUASI AWAL</vt:lpstr>
      <vt:lpstr>EVALUASI AWAL</vt:lpstr>
      <vt:lpstr>EVALUASI AWAL</vt:lpstr>
      <vt:lpstr>KEGAWATDARURATAN ABDOMEN KHUSUS</vt:lpstr>
      <vt:lpstr>PERITONITIS</vt:lpstr>
      <vt:lpstr>Peritonitis</vt:lpstr>
      <vt:lpstr>Peritonitis</vt:lpstr>
      <vt:lpstr>Peritonitis</vt:lpstr>
      <vt:lpstr>Peritonitis</vt:lpstr>
      <vt:lpstr>Peritonitis</vt:lpstr>
      <vt:lpstr>GASTROENTRITIS AKUT</vt:lpstr>
      <vt:lpstr>GASTROENTRITIS AKUT</vt:lpstr>
      <vt:lpstr>GASTROENTRITIS AKUT</vt:lpstr>
      <vt:lpstr>GASTROENTRITIS AKUT</vt:lpstr>
      <vt:lpstr>APENDISITIS</vt:lpstr>
      <vt:lpstr>APENDISITIS</vt:lpstr>
      <vt:lpstr>APENDISITIS</vt:lpstr>
      <vt:lpstr>APENDISITIS</vt:lpstr>
      <vt:lpstr>APENDISITIS</vt:lpstr>
      <vt:lpstr>KOLELITIASIS</vt:lpstr>
      <vt:lpstr>KOLELITIASIS</vt:lpstr>
      <vt:lpstr>KOLELITIASIS</vt:lpstr>
      <vt:lpstr>KOLELITIASIS</vt:lpstr>
      <vt:lpstr>KOLELITIASIS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zulmah astuti</dc:creator>
  <cp:lastModifiedBy>zulmah astuti</cp:lastModifiedBy>
  <cp:revision>6</cp:revision>
  <dcterms:created xsi:type="dcterms:W3CDTF">2023-08-20T08:06:49Z</dcterms:created>
  <dcterms:modified xsi:type="dcterms:W3CDTF">2023-09-02T11:13:48Z</dcterms:modified>
</cp:coreProperties>
</file>