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5"/>
  </p:notesMasterIdLst>
  <p:sldIdLst>
    <p:sldId id="310" r:id="rId2"/>
    <p:sldId id="316" r:id="rId3"/>
    <p:sldId id="315" r:id="rId4"/>
    <p:sldId id="311" r:id="rId5"/>
    <p:sldId id="317" r:id="rId6"/>
    <p:sldId id="320" r:id="rId7"/>
    <p:sldId id="321" r:id="rId8"/>
    <p:sldId id="322" r:id="rId9"/>
    <p:sldId id="313" r:id="rId10"/>
    <p:sldId id="319" r:id="rId11"/>
    <p:sldId id="325" r:id="rId12"/>
    <p:sldId id="323" r:id="rId13"/>
    <p:sldId id="31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52D"/>
    <a:srgbClr val="595959"/>
    <a:srgbClr val="2D3758"/>
    <a:srgbClr val="404A6B"/>
    <a:srgbClr val="A00218"/>
    <a:srgbClr val="32732D"/>
    <a:srgbClr val="E59246"/>
    <a:srgbClr val="AC6B30"/>
    <a:srgbClr val="2F3166"/>
    <a:srgbClr val="474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742" autoAdjust="0"/>
  </p:normalViewPr>
  <p:slideViewPr>
    <p:cSldViewPr snapToGrid="0" showGuides="1">
      <p:cViewPr varScale="1">
        <p:scale>
          <a:sx n="111" d="100"/>
          <a:sy n="111" d="100"/>
        </p:scale>
        <p:origin x="124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65A54-077C-42C2-B34F-69E150B410B7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3DEDF53-2A74-4004-8D6C-8FCE47E7D17A}">
      <dgm:prSet phldrT="[Text]"/>
      <dgm:spPr/>
      <dgm:t>
        <a:bodyPr/>
        <a:lstStyle/>
        <a:p>
          <a:r>
            <a:rPr lang="id-ID" b="1" dirty="0" smtClean="0"/>
            <a:t>KONSTITUSI</a:t>
          </a:r>
          <a:endParaRPr lang="id-ID" b="1" dirty="0"/>
        </a:p>
      </dgm:t>
    </dgm:pt>
    <dgm:pt modelId="{3751FFC5-AEEC-42DF-9708-587BC65A3C0E}" type="parTrans" cxnId="{9820511F-31B3-4DD4-94E8-9071A634DE04}">
      <dgm:prSet/>
      <dgm:spPr/>
      <dgm:t>
        <a:bodyPr/>
        <a:lstStyle/>
        <a:p>
          <a:endParaRPr lang="id-ID"/>
        </a:p>
      </dgm:t>
    </dgm:pt>
    <dgm:pt modelId="{18A3D53A-F45F-434A-BDC5-FFE0329DB678}" type="sibTrans" cxnId="{9820511F-31B3-4DD4-94E8-9071A634DE04}">
      <dgm:prSet/>
      <dgm:spPr/>
      <dgm:t>
        <a:bodyPr/>
        <a:lstStyle/>
        <a:p>
          <a:endParaRPr lang="id-ID"/>
        </a:p>
      </dgm:t>
    </dgm:pt>
    <dgm:pt modelId="{ECF89E80-93AB-4D88-B43C-3094B9057327}">
      <dgm:prSet phldrT="[Text]"/>
      <dgm:spPr/>
      <dgm:t>
        <a:bodyPr/>
        <a:lstStyle/>
        <a:p>
          <a:r>
            <a:rPr lang="id-ID" dirty="0" smtClean="0"/>
            <a:t>BAHASA PERANCIS</a:t>
          </a:r>
        </a:p>
        <a:p>
          <a:r>
            <a:rPr lang="id-ID" dirty="0" smtClean="0"/>
            <a:t>“CONSTITUER”</a:t>
          </a:r>
        </a:p>
        <a:p>
          <a:r>
            <a:rPr lang="id-ID" dirty="0" smtClean="0"/>
            <a:t>MEMBENTUK</a:t>
          </a:r>
          <a:endParaRPr lang="id-ID" dirty="0"/>
        </a:p>
      </dgm:t>
    </dgm:pt>
    <dgm:pt modelId="{6D2E6B08-312F-42F9-AC11-2753BCACECCA}" type="parTrans" cxnId="{6B0A4D08-6548-413D-BA0C-331080097D33}">
      <dgm:prSet/>
      <dgm:spPr/>
      <dgm:t>
        <a:bodyPr/>
        <a:lstStyle/>
        <a:p>
          <a:endParaRPr lang="id-ID"/>
        </a:p>
      </dgm:t>
    </dgm:pt>
    <dgm:pt modelId="{41A2CCEC-0428-4F73-9EC7-9F7974AC3391}" type="sibTrans" cxnId="{6B0A4D08-6548-413D-BA0C-331080097D33}">
      <dgm:prSet/>
      <dgm:spPr/>
      <dgm:t>
        <a:bodyPr/>
        <a:lstStyle/>
        <a:p>
          <a:endParaRPr lang="id-ID"/>
        </a:p>
      </dgm:t>
    </dgm:pt>
    <dgm:pt modelId="{E0A77FD3-EF0E-42A7-B096-D62075687B28}">
      <dgm:prSet phldrT="[Text]"/>
      <dgm:spPr/>
      <dgm:t>
        <a:bodyPr/>
        <a:lstStyle/>
        <a:p>
          <a:r>
            <a:rPr lang="id-ID" dirty="0" smtClean="0"/>
            <a:t>Dalam Bahasa Latin, Konstitusi merupakan gabungan dari kata “cume” dan  “statuere”. </a:t>
          </a:r>
          <a:endParaRPr lang="id-ID" dirty="0"/>
        </a:p>
      </dgm:t>
    </dgm:pt>
    <dgm:pt modelId="{D5A47F11-6630-48B2-83F6-2EA21BDE3B4F}" type="parTrans" cxnId="{5FDA06D1-6C07-476F-8BB9-85F857278120}">
      <dgm:prSet/>
      <dgm:spPr/>
      <dgm:t>
        <a:bodyPr/>
        <a:lstStyle/>
        <a:p>
          <a:endParaRPr lang="id-ID"/>
        </a:p>
      </dgm:t>
    </dgm:pt>
    <dgm:pt modelId="{C2D9B1F9-0CDD-446B-BC79-4316AC8CD471}" type="sibTrans" cxnId="{5FDA06D1-6C07-476F-8BB9-85F857278120}">
      <dgm:prSet/>
      <dgm:spPr/>
      <dgm:t>
        <a:bodyPr/>
        <a:lstStyle/>
        <a:p>
          <a:endParaRPr lang="id-ID"/>
        </a:p>
      </dgm:t>
    </dgm:pt>
    <dgm:pt modelId="{A2AFA3A9-80DC-4C95-8199-68A9CA781D5B}">
      <dgm:prSet phldrT="[Text]"/>
      <dgm:spPr/>
      <dgm:t>
        <a:bodyPr/>
        <a:lstStyle/>
        <a:p>
          <a:r>
            <a:rPr lang="id-ID" dirty="0" smtClean="0"/>
            <a:t>Di Jerman dikenal dengan istilah “grundgezets” </a:t>
          </a:r>
        </a:p>
        <a:p>
          <a:r>
            <a:rPr lang="id-ID" dirty="0" smtClean="0"/>
            <a:t>“grund” dasar dan “gezets” undang – undang. </a:t>
          </a:r>
          <a:endParaRPr lang="id-ID" dirty="0"/>
        </a:p>
      </dgm:t>
    </dgm:pt>
    <dgm:pt modelId="{43E8B4F6-6C82-402E-ABD2-E5EB816E33AF}" type="parTrans" cxnId="{1AD5381D-CDC5-46F8-9A9B-CC59967AADBF}">
      <dgm:prSet/>
      <dgm:spPr/>
      <dgm:t>
        <a:bodyPr/>
        <a:lstStyle/>
        <a:p>
          <a:endParaRPr lang="id-ID"/>
        </a:p>
      </dgm:t>
    </dgm:pt>
    <dgm:pt modelId="{B8B1E8EA-9EF6-480A-9637-0C3920111E1E}" type="sibTrans" cxnId="{1AD5381D-CDC5-46F8-9A9B-CC59967AADBF}">
      <dgm:prSet/>
      <dgm:spPr/>
      <dgm:t>
        <a:bodyPr/>
        <a:lstStyle/>
        <a:p>
          <a:endParaRPr lang="id-ID"/>
        </a:p>
      </dgm:t>
    </dgm:pt>
    <dgm:pt modelId="{F530FB4B-BCFD-4444-B276-A04D2AA687BD}" type="pres">
      <dgm:prSet presAssocID="{A2F65A54-077C-42C2-B34F-69E150B410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4FFCD9-153E-43CD-BF5D-8E6C48F7E94F}" type="pres">
      <dgm:prSet presAssocID="{F3DEDF53-2A74-4004-8D6C-8FCE47E7D17A}" presName="centerShape" presStyleLbl="node0" presStyleIdx="0" presStyleCnt="1"/>
      <dgm:spPr/>
      <dgm:t>
        <a:bodyPr/>
        <a:lstStyle/>
        <a:p>
          <a:endParaRPr lang="id-ID"/>
        </a:p>
      </dgm:t>
    </dgm:pt>
    <dgm:pt modelId="{B88FB577-C659-42CB-A6FA-2B9B9C17877E}" type="pres">
      <dgm:prSet presAssocID="{6D2E6B08-312F-42F9-AC11-2753BCACECCA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CD1A1B07-F6FC-4D41-A500-DC3E13F821B1}" type="pres">
      <dgm:prSet presAssocID="{ECF89E80-93AB-4D88-B43C-3094B90573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9950E5-0911-4737-BFAE-9080D8AE4292}" type="pres">
      <dgm:prSet presAssocID="{D5A47F11-6630-48B2-83F6-2EA21BDE3B4F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55D4D8CD-A3B1-4CC4-A3FB-B58AB8D01961}" type="pres">
      <dgm:prSet presAssocID="{E0A77FD3-EF0E-42A7-B096-D62075687B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0B6DEC-0F88-465B-8177-0B4E00C039C6}" type="pres">
      <dgm:prSet presAssocID="{43E8B4F6-6C82-402E-ABD2-E5EB816E33AF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3D271B18-C3A1-497C-8B3A-1FAD86EC3338}" type="pres">
      <dgm:prSet presAssocID="{A2AFA3A9-80DC-4C95-8199-68A9CA781D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7D5E1FB-E3A0-44A3-90BE-A53D7A0215AD}" type="presOf" srcId="{D5A47F11-6630-48B2-83F6-2EA21BDE3B4F}" destId="{709950E5-0911-4737-BFAE-9080D8AE4292}" srcOrd="0" destOrd="0" presId="urn:microsoft.com/office/officeart/2005/8/layout/radial4"/>
    <dgm:cxn modelId="{F4BEC6FF-DAF1-4072-8DD1-5D58F812DA6A}" type="presOf" srcId="{6D2E6B08-312F-42F9-AC11-2753BCACECCA}" destId="{B88FB577-C659-42CB-A6FA-2B9B9C17877E}" srcOrd="0" destOrd="0" presId="urn:microsoft.com/office/officeart/2005/8/layout/radial4"/>
    <dgm:cxn modelId="{10EC3974-AA54-4C74-834C-A3CF91C76AD3}" type="presOf" srcId="{F3DEDF53-2A74-4004-8D6C-8FCE47E7D17A}" destId="{094FFCD9-153E-43CD-BF5D-8E6C48F7E94F}" srcOrd="0" destOrd="0" presId="urn:microsoft.com/office/officeart/2005/8/layout/radial4"/>
    <dgm:cxn modelId="{1AD5381D-CDC5-46F8-9A9B-CC59967AADBF}" srcId="{F3DEDF53-2A74-4004-8D6C-8FCE47E7D17A}" destId="{A2AFA3A9-80DC-4C95-8199-68A9CA781D5B}" srcOrd="2" destOrd="0" parTransId="{43E8B4F6-6C82-402E-ABD2-E5EB816E33AF}" sibTransId="{B8B1E8EA-9EF6-480A-9637-0C3920111E1E}"/>
    <dgm:cxn modelId="{72D361B8-1302-44FE-A8C1-14057D31C870}" type="presOf" srcId="{43E8B4F6-6C82-402E-ABD2-E5EB816E33AF}" destId="{100B6DEC-0F88-465B-8177-0B4E00C039C6}" srcOrd="0" destOrd="0" presId="urn:microsoft.com/office/officeart/2005/8/layout/radial4"/>
    <dgm:cxn modelId="{5FDA06D1-6C07-476F-8BB9-85F857278120}" srcId="{F3DEDF53-2A74-4004-8D6C-8FCE47E7D17A}" destId="{E0A77FD3-EF0E-42A7-B096-D62075687B28}" srcOrd="1" destOrd="0" parTransId="{D5A47F11-6630-48B2-83F6-2EA21BDE3B4F}" sibTransId="{C2D9B1F9-0CDD-446B-BC79-4316AC8CD471}"/>
    <dgm:cxn modelId="{B76B1ED3-F254-4008-AC6B-3F2185382B02}" type="presOf" srcId="{ECF89E80-93AB-4D88-B43C-3094B9057327}" destId="{CD1A1B07-F6FC-4D41-A500-DC3E13F821B1}" srcOrd="0" destOrd="0" presId="urn:microsoft.com/office/officeart/2005/8/layout/radial4"/>
    <dgm:cxn modelId="{6B0A4D08-6548-413D-BA0C-331080097D33}" srcId="{F3DEDF53-2A74-4004-8D6C-8FCE47E7D17A}" destId="{ECF89E80-93AB-4D88-B43C-3094B9057327}" srcOrd="0" destOrd="0" parTransId="{6D2E6B08-312F-42F9-AC11-2753BCACECCA}" sibTransId="{41A2CCEC-0428-4F73-9EC7-9F7974AC3391}"/>
    <dgm:cxn modelId="{9820511F-31B3-4DD4-94E8-9071A634DE04}" srcId="{A2F65A54-077C-42C2-B34F-69E150B410B7}" destId="{F3DEDF53-2A74-4004-8D6C-8FCE47E7D17A}" srcOrd="0" destOrd="0" parTransId="{3751FFC5-AEEC-42DF-9708-587BC65A3C0E}" sibTransId="{18A3D53A-F45F-434A-BDC5-FFE0329DB678}"/>
    <dgm:cxn modelId="{01796A1B-A95C-4AA6-8A75-4C0BC9749171}" type="presOf" srcId="{E0A77FD3-EF0E-42A7-B096-D62075687B28}" destId="{55D4D8CD-A3B1-4CC4-A3FB-B58AB8D01961}" srcOrd="0" destOrd="0" presId="urn:microsoft.com/office/officeart/2005/8/layout/radial4"/>
    <dgm:cxn modelId="{2DB40DAF-E231-42C9-8636-8DEBDC52FEF4}" type="presOf" srcId="{A2AFA3A9-80DC-4C95-8199-68A9CA781D5B}" destId="{3D271B18-C3A1-497C-8B3A-1FAD86EC3338}" srcOrd="0" destOrd="0" presId="urn:microsoft.com/office/officeart/2005/8/layout/radial4"/>
    <dgm:cxn modelId="{A9B8B319-CD47-4E7C-8E1E-AEAB29919069}" type="presOf" srcId="{A2F65A54-077C-42C2-B34F-69E150B410B7}" destId="{F530FB4B-BCFD-4444-B276-A04D2AA687BD}" srcOrd="0" destOrd="0" presId="urn:microsoft.com/office/officeart/2005/8/layout/radial4"/>
    <dgm:cxn modelId="{A387A86E-9FB0-40E1-986A-DC0D975E1642}" type="presParOf" srcId="{F530FB4B-BCFD-4444-B276-A04D2AA687BD}" destId="{094FFCD9-153E-43CD-BF5D-8E6C48F7E94F}" srcOrd="0" destOrd="0" presId="urn:microsoft.com/office/officeart/2005/8/layout/radial4"/>
    <dgm:cxn modelId="{02A7B23A-F270-4AA4-8651-A92E4E93608F}" type="presParOf" srcId="{F530FB4B-BCFD-4444-B276-A04D2AA687BD}" destId="{B88FB577-C659-42CB-A6FA-2B9B9C17877E}" srcOrd="1" destOrd="0" presId="urn:microsoft.com/office/officeart/2005/8/layout/radial4"/>
    <dgm:cxn modelId="{EBB2F96B-41ED-485A-B3F0-35D3E3C95CD9}" type="presParOf" srcId="{F530FB4B-BCFD-4444-B276-A04D2AA687BD}" destId="{CD1A1B07-F6FC-4D41-A500-DC3E13F821B1}" srcOrd="2" destOrd="0" presId="urn:microsoft.com/office/officeart/2005/8/layout/radial4"/>
    <dgm:cxn modelId="{4ECCD27E-63F2-4008-8ACC-64A03BF4B433}" type="presParOf" srcId="{F530FB4B-BCFD-4444-B276-A04D2AA687BD}" destId="{709950E5-0911-4737-BFAE-9080D8AE4292}" srcOrd="3" destOrd="0" presId="urn:microsoft.com/office/officeart/2005/8/layout/radial4"/>
    <dgm:cxn modelId="{97EB6A9E-4BDD-448C-8951-EFCACC6F0D76}" type="presParOf" srcId="{F530FB4B-BCFD-4444-B276-A04D2AA687BD}" destId="{55D4D8CD-A3B1-4CC4-A3FB-B58AB8D01961}" srcOrd="4" destOrd="0" presId="urn:microsoft.com/office/officeart/2005/8/layout/radial4"/>
    <dgm:cxn modelId="{C3EAC77D-1348-49A8-BCD9-ABD3174B5A52}" type="presParOf" srcId="{F530FB4B-BCFD-4444-B276-A04D2AA687BD}" destId="{100B6DEC-0F88-465B-8177-0B4E00C039C6}" srcOrd="5" destOrd="0" presId="urn:microsoft.com/office/officeart/2005/8/layout/radial4"/>
    <dgm:cxn modelId="{114F3953-726A-4314-8DB0-F2B6970FE4D2}" type="presParOf" srcId="{F530FB4B-BCFD-4444-B276-A04D2AA687BD}" destId="{3D271B18-C3A1-497C-8B3A-1FAD86EC33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26984-7716-482D-8D1D-CD68DB686FFD}" type="doc">
      <dgm:prSet loTypeId="urn:microsoft.com/office/officeart/2005/8/layout/vList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C04F141-CAFA-43D3-A1CA-CC8D883B18B0}">
      <dgm:prSet phldrT="[Text]"/>
      <dgm:spPr/>
      <dgm:t>
        <a:bodyPr/>
        <a:lstStyle/>
        <a:p>
          <a:r>
            <a:rPr lang="id-ID" dirty="0" smtClean="0"/>
            <a:t>Suatu naskah yang memuat suau bangunan negara dan sendi-sendi sistem pemerintahan negara </a:t>
          </a:r>
          <a:endParaRPr lang="id-ID" dirty="0"/>
        </a:p>
      </dgm:t>
    </dgm:pt>
    <dgm:pt modelId="{96AFFF0A-B431-41A9-8FC6-EF48351FDC3C}">
      <dgm:prSet phldrT="[Text]"/>
      <dgm:spPr/>
      <dgm:t>
        <a:bodyPr/>
        <a:lstStyle/>
        <a:p>
          <a:r>
            <a:rPr lang="id-ID" dirty="0" smtClean="0"/>
            <a:t>Sri Soemantri</a:t>
          </a:r>
          <a:endParaRPr lang="id-ID" dirty="0"/>
        </a:p>
      </dgm:t>
    </dgm:pt>
    <dgm:pt modelId="{853C1F07-D24D-4F32-AACE-63E16AD686E8}" type="sibTrans" cxnId="{EEDF486C-25FA-4370-A857-ACB89DF39624}">
      <dgm:prSet/>
      <dgm:spPr/>
      <dgm:t>
        <a:bodyPr/>
        <a:lstStyle/>
        <a:p>
          <a:endParaRPr lang="id-ID"/>
        </a:p>
      </dgm:t>
    </dgm:pt>
    <dgm:pt modelId="{11F7DCE6-35BF-4D5A-B90F-899A13697CDF}" type="parTrans" cxnId="{EEDF486C-25FA-4370-A857-ACB89DF39624}">
      <dgm:prSet/>
      <dgm:spPr/>
      <dgm:t>
        <a:bodyPr/>
        <a:lstStyle/>
        <a:p>
          <a:endParaRPr lang="id-ID"/>
        </a:p>
      </dgm:t>
    </dgm:pt>
    <dgm:pt modelId="{F98AD4E2-8031-461D-B8C4-B51987A8C464}" type="sibTrans" cxnId="{29FF4316-C259-436E-9E3C-36937C27DCB6}">
      <dgm:prSet/>
      <dgm:spPr/>
      <dgm:t>
        <a:bodyPr/>
        <a:lstStyle/>
        <a:p>
          <a:endParaRPr lang="id-ID"/>
        </a:p>
      </dgm:t>
    </dgm:pt>
    <dgm:pt modelId="{741AEC93-9AD9-4A5E-AF42-6FEB34D2041F}" type="parTrans" cxnId="{29FF4316-C259-436E-9E3C-36937C27DCB6}">
      <dgm:prSet/>
      <dgm:spPr/>
      <dgm:t>
        <a:bodyPr/>
        <a:lstStyle/>
        <a:p>
          <a:endParaRPr lang="id-ID"/>
        </a:p>
      </dgm:t>
    </dgm:pt>
    <dgm:pt modelId="{A0E6D4C3-13C3-4CD3-848F-CD012E64E7FA}">
      <dgm:prSet phldrT="[Text]"/>
      <dgm:spPr/>
      <dgm:t>
        <a:bodyPr/>
        <a:lstStyle/>
        <a:p>
          <a:r>
            <a:rPr lang="id-ID" dirty="0" smtClean="0"/>
            <a:t>Keseluruhan sistem ketatanegaraan dari suatu negara, berupa kumpulan peraturan yang membentuk, mengatur atau memerintah daalm pemerintahan suatu negara.</a:t>
          </a:r>
          <a:endParaRPr lang="id-ID" dirty="0"/>
        </a:p>
      </dgm:t>
    </dgm:pt>
    <dgm:pt modelId="{7FB62D3B-04E3-481E-9362-F3603B2D701F}">
      <dgm:prSet phldrT="[Text]"/>
      <dgm:spPr/>
      <dgm:t>
        <a:bodyPr/>
        <a:lstStyle/>
        <a:p>
          <a:r>
            <a:rPr lang="id-ID" dirty="0" smtClean="0"/>
            <a:t>K.C Wheare</a:t>
          </a:r>
          <a:endParaRPr lang="id-ID" dirty="0"/>
        </a:p>
      </dgm:t>
    </dgm:pt>
    <dgm:pt modelId="{A2256E7C-99CA-452F-ABFF-B990AA798404}" type="sibTrans" cxnId="{6F2660D4-8D5C-44D0-9C97-45695B6ED9A7}">
      <dgm:prSet/>
      <dgm:spPr/>
      <dgm:t>
        <a:bodyPr/>
        <a:lstStyle/>
        <a:p>
          <a:endParaRPr lang="id-ID"/>
        </a:p>
      </dgm:t>
    </dgm:pt>
    <dgm:pt modelId="{20C640FF-AAFD-418A-A88C-601F10F8E8A1}" type="parTrans" cxnId="{6F2660D4-8D5C-44D0-9C97-45695B6ED9A7}">
      <dgm:prSet/>
      <dgm:spPr/>
      <dgm:t>
        <a:bodyPr/>
        <a:lstStyle/>
        <a:p>
          <a:endParaRPr lang="id-ID"/>
        </a:p>
      </dgm:t>
    </dgm:pt>
    <dgm:pt modelId="{980E6E68-E71A-43BB-BDA6-58AE0A8D3886}" type="sibTrans" cxnId="{B1D69900-CB9A-48C1-BFB5-9D179E09EEE3}">
      <dgm:prSet/>
      <dgm:spPr/>
      <dgm:t>
        <a:bodyPr/>
        <a:lstStyle/>
        <a:p>
          <a:endParaRPr lang="id-ID"/>
        </a:p>
      </dgm:t>
    </dgm:pt>
    <dgm:pt modelId="{A6CFC18C-3A8D-45BC-9255-2471C24050CD}" type="parTrans" cxnId="{B1D69900-CB9A-48C1-BFB5-9D179E09EEE3}">
      <dgm:prSet/>
      <dgm:spPr/>
      <dgm:t>
        <a:bodyPr/>
        <a:lstStyle/>
        <a:p>
          <a:endParaRPr lang="id-ID"/>
        </a:p>
      </dgm:t>
    </dgm:pt>
    <dgm:pt modelId="{E1C6BEEC-2643-4E0E-A8C5-6B9367A52D21}">
      <dgm:prSet phldrT="[Text]"/>
      <dgm:spPr/>
      <dgm:t>
        <a:bodyPr/>
        <a:lstStyle/>
        <a:p>
          <a:r>
            <a:rPr lang="id-ID" dirty="0" smtClean="0"/>
            <a:t>Konstitusi merupakan satu kesatuan kaidah yang hidup dalam masyarakat yang selanjutnya dijadikan satu kesatuan </a:t>
          </a:r>
          <a:r>
            <a:rPr lang="id-ID" smtClean="0"/>
            <a:t>kaidah hukum</a:t>
          </a:r>
          <a:endParaRPr lang="id-ID" dirty="0"/>
        </a:p>
      </dgm:t>
    </dgm:pt>
    <dgm:pt modelId="{7DDC2292-60F7-4B20-9457-3BA16C075CF2}">
      <dgm:prSet phldrT="[Text]"/>
      <dgm:spPr/>
      <dgm:t>
        <a:bodyPr/>
        <a:lstStyle/>
        <a:p>
          <a:r>
            <a:rPr lang="id-ID" dirty="0" smtClean="0"/>
            <a:t>Herman Heller</a:t>
          </a:r>
          <a:endParaRPr lang="id-ID" dirty="0"/>
        </a:p>
      </dgm:t>
    </dgm:pt>
    <dgm:pt modelId="{360068B7-E259-44F1-816A-30457FCEAFA9}" type="sibTrans" cxnId="{49760454-595A-48C6-AE15-632883B09AFE}">
      <dgm:prSet/>
      <dgm:spPr/>
      <dgm:t>
        <a:bodyPr/>
        <a:lstStyle/>
        <a:p>
          <a:endParaRPr lang="id-ID"/>
        </a:p>
      </dgm:t>
    </dgm:pt>
    <dgm:pt modelId="{E46D0CFE-943B-4D6F-A02C-29FA43E6E8A6}" type="parTrans" cxnId="{49760454-595A-48C6-AE15-632883B09AFE}">
      <dgm:prSet/>
      <dgm:spPr/>
      <dgm:t>
        <a:bodyPr/>
        <a:lstStyle/>
        <a:p>
          <a:endParaRPr lang="id-ID"/>
        </a:p>
      </dgm:t>
    </dgm:pt>
    <dgm:pt modelId="{501A4D4E-B3EF-4300-8915-2FBC93CAF6C9}" type="sibTrans" cxnId="{F9A86898-64A6-451D-99F1-D4672B45AB41}">
      <dgm:prSet/>
      <dgm:spPr/>
      <dgm:t>
        <a:bodyPr/>
        <a:lstStyle/>
        <a:p>
          <a:endParaRPr lang="id-ID"/>
        </a:p>
      </dgm:t>
    </dgm:pt>
    <dgm:pt modelId="{F13B564E-E257-408A-B754-BAB6C5BE6FBB}" type="parTrans" cxnId="{F9A86898-64A6-451D-99F1-D4672B45AB41}">
      <dgm:prSet/>
      <dgm:spPr/>
      <dgm:t>
        <a:bodyPr/>
        <a:lstStyle/>
        <a:p>
          <a:endParaRPr lang="id-ID"/>
        </a:p>
      </dgm:t>
    </dgm:pt>
    <dgm:pt modelId="{96D63131-6089-4E7C-BA14-E21AFBFAD1E9}">
      <dgm:prSet/>
      <dgm:spPr/>
      <dgm:t>
        <a:bodyPr/>
        <a:lstStyle/>
        <a:p>
          <a:r>
            <a:rPr lang="id-ID" smtClean="0"/>
            <a:t>Konstitusi </a:t>
          </a:r>
          <a:r>
            <a:rPr lang="id-ID" dirty="0" smtClean="0"/>
            <a:t>yang ditulis dalam suatu naskah sebagai undang-undang yang tinggi yang berlaku dalam suatu negara.</a:t>
          </a:r>
          <a:endParaRPr lang="id-ID" dirty="0"/>
        </a:p>
      </dgm:t>
    </dgm:pt>
    <dgm:pt modelId="{53D29842-BB3C-4F5D-B7EC-FBDD86ABB376}" type="sibTrans" cxnId="{F498D115-3D8E-4A19-99F5-1C0C3BA4383B}">
      <dgm:prSet/>
      <dgm:spPr/>
      <dgm:t>
        <a:bodyPr/>
        <a:lstStyle/>
        <a:p>
          <a:endParaRPr lang="id-ID"/>
        </a:p>
      </dgm:t>
    </dgm:pt>
    <dgm:pt modelId="{3439409A-9C64-4897-B5F2-44C2B679FDC1}" type="parTrans" cxnId="{F498D115-3D8E-4A19-99F5-1C0C3BA4383B}">
      <dgm:prSet/>
      <dgm:spPr/>
      <dgm:t>
        <a:bodyPr/>
        <a:lstStyle/>
        <a:p>
          <a:endParaRPr lang="id-ID"/>
        </a:p>
      </dgm:t>
    </dgm:pt>
    <dgm:pt modelId="{F1B14663-DEDD-40B7-AB10-A62AFE9F9CBB}" type="pres">
      <dgm:prSet presAssocID="{67F26984-7716-482D-8D1D-CD68DB686F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5B91E36-E55E-4A4B-B1DD-7AFFBD8A0D94}" type="pres">
      <dgm:prSet presAssocID="{7DDC2292-60F7-4B20-9457-3BA16C075CF2}" presName="comp" presStyleCnt="0"/>
      <dgm:spPr/>
    </dgm:pt>
    <dgm:pt modelId="{E29C9FB6-83F5-46D4-827A-406B068F3657}" type="pres">
      <dgm:prSet presAssocID="{7DDC2292-60F7-4B20-9457-3BA16C075CF2}" presName="box" presStyleLbl="node1" presStyleIdx="0" presStyleCnt="3"/>
      <dgm:spPr/>
      <dgm:t>
        <a:bodyPr/>
        <a:lstStyle/>
        <a:p>
          <a:endParaRPr lang="id-ID"/>
        </a:p>
      </dgm:t>
    </dgm:pt>
    <dgm:pt modelId="{D7BB05DF-C6DC-4ACE-B4DB-B7D17D2D2650}" type="pres">
      <dgm:prSet presAssocID="{7DDC2292-60F7-4B20-9457-3BA16C075CF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C3F753-89A7-4712-8D9D-B7E0A8D63476}" type="pres">
      <dgm:prSet presAssocID="{7DDC2292-60F7-4B20-9457-3BA16C075C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A7C038-E142-4461-939C-339941332042}" type="pres">
      <dgm:prSet presAssocID="{360068B7-E259-44F1-816A-30457FCEAFA9}" presName="spacer" presStyleCnt="0"/>
      <dgm:spPr/>
    </dgm:pt>
    <dgm:pt modelId="{C649326F-089E-4573-A9E8-545CE136BD06}" type="pres">
      <dgm:prSet presAssocID="{7FB62D3B-04E3-481E-9362-F3603B2D701F}" presName="comp" presStyleCnt="0"/>
      <dgm:spPr/>
    </dgm:pt>
    <dgm:pt modelId="{A35D48FC-4AE0-40C0-A7E8-9374007BF856}" type="pres">
      <dgm:prSet presAssocID="{7FB62D3B-04E3-481E-9362-F3603B2D701F}" presName="box" presStyleLbl="node1" presStyleIdx="1" presStyleCnt="3"/>
      <dgm:spPr/>
      <dgm:t>
        <a:bodyPr/>
        <a:lstStyle/>
        <a:p>
          <a:endParaRPr lang="id-ID"/>
        </a:p>
      </dgm:t>
    </dgm:pt>
    <dgm:pt modelId="{934072EB-19A1-4277-99FE-BDA34AE37AC1}" type="pres">
      <dgm:prSet presAssocID="{7FB62D3B-04E3-481E-9362-F3603B2D701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6AD7F72-98EE-4ACE-BA63-91281A419F8C}" type="pres">
      <dgm:prSet presAssocID="{7FB62D3B-04E3-481E-9362-F3603B2D70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21CEA4-4C51-4609-892E-F82F0D4EE453}" type="pres">
      <dgm:prSet presAssocID="{A2256E7C-99CA-452F-ABFF-B990AA798404}" presName="spacer" presStyleCnt="0"/>
      <dgm:spPr/>
    </dgm:pt>
    <dgm:pt modelId="{E6104F38-4DF5-4689-AD57-A1DBD5F6D442}" type="pres">
      <dgm:prSet presAssocID="{96AFFF0A-B431-41A9-8FC6-EF48351FDC3C}" presName="comp" presStyleCnt="0"/>
      <dgm:spPr/>
    </dgm:pt>
    <dgm:pt modelId="{913BB62D-D54B-44D0-9C0A-0C1AB014DE8A}" type="pres">
      <dgm:prSet presAssocID="{96AFFF0A-B431-41A9-8FC6-EF48351FDC3C}" presName="box" presStyleLbl="node1" presStyleIdx="2" presStyleCnt="3"/>
      <dgm:spPr/>
      <dgm:t>
        <a:bodyPr/>
        <a:lstStyle/>
        <a:p>
          <a:endParaRPr lang="id-ID"/>
        </a:p>
      </dgm:t>
    </dgm:pt>
    <dgm:pt modelId="{22AD9788-D40B-4B85-BA65-B794AD2CA4C4}" type="pres">
      <dgm:prSet presAssocID="{96AFFF0A-B431-41A9-8FC6-EF48351FDC3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837F4F4-B03F-4063-8EAE-790AA54B1CDE}" type="pres">
      <dgm:prSet presAssocID="{96AFFF0A-B431-41A9-8FC6-EF48351FDC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A86898-64A6-451D-99F1-D4672B45AB41}" srcId="{7DDC2292-60F7-4B20-9457-3BA16C075CF2}" destId="{E1C6BEEC-2643-4E0E-A8C5-6B9367A52D21}" srcOrd="0" destOrd="0" parTransId="{F13B564E-E257-408A-B754-BAB6C5BE6FBB}" sibTransId="{501A4D4E-B3EF-4300-8915-2FBC93CAF6C9}"/>
    <dgm:cxn modelId="{C46B85F6-0169-460A-88C7-70A25D2FF2FB}" type="presOf" srcId="{7FB62D3B-04E3-481E-9362-F3603B2D701F}" destId="{A35D48FC-4AE0-40C0-A7E8-9374007BF856}" srcOrd="0" destOrd="0" presId="urn:microsoft.com/office/officeart/2005/8/layout/vList4"/>
    <dgm:cxn modelId="{49760454-595A-48C6-AE15-632883B09AFE}" srcId="{67F26984-7716-482D-8D1D-CD68DB686FFD}" destId="{7DDC2292-60F7-4B20-9457-3BA16C075CF2}" srcOrd="0" destOrd="0" parTransId="{E46D0CFE-943B-4D6F-A02C-29FA43E6E8A6}" sibTransId="{360068B7-E259-44F1-816A-30457FCEAFA9}"/>
    <dgm:cxn modelId="{35E9A807-64E2-4BA3-B243-A3F421255C97}" type="presOf" srcId="{7FB62D3B-04E3-481E-9362-F3603B2D701F}" destId="{D6AD7F72-98EE-4ACE-BA63-91281A419F8C}" srcOrd="1" destOrd="0" presId="urn:microsoft.com/office/officeart/2005/8/layout/vList4"/>
    <dgm:cxn modelId="{29EA4185-AC26-449B-9387-420AF0D254C0}" type="presOf" srcId="{A0E6D4C3-13C3-4CD3-848F-CD012E64E7FA}" destId="{D6AD7F72-98EE-4ACE-BA63-91281A419F8C}" srcOrd="1" destOrd="1" presId="urn:microsoft.com/office/officeart/2005/8/layout/vList4"/>
    <dgm:cxn modelId="{8EEDB2A6-C023-4F2A-990D-B5592BC42F89}" type="presOf" srcId="{BC04F141-CAFA-43D3-A1CA-CC8D883B18B0}" destId="{7837F4F4-B03F-4063-8EAE-790AA54B1CDE}" srcOrd="1" destOrd="1" presId="urn:microsoft.com/office/officeart/2005/8/layout/vList4"/>
    <dgm:cxn modelId="{70E9D362-D212-4895-8F36-F246CF5BD747}" type="presOf" srcId="{E1C6BEEC-2643-4E0E-A8C5-6B9367A52D21}" destId="{6FC3F753-89A7-4712-8D9D-B7E0A8D63476}" srcOrd="1" destOrd="1" presId="urn:microsoft.com/office/officeart/2005/8/layout/vList4"/>
    <dgm:cxn modelId="{5212FF4C-7E4B-4182-B81F-BE57BD332306}" type="presOf" srcId="{A0E6D4C3-13C3-4CD3-848F-CD012E64E7FA}" destId="{A35D48FC-4AE0-40C0-A7E8-9374007BF856}" srcOrd="0" destOrd="1" presId="urn:microsoft.com/office/officeart/2005/8/layout/vList4"/>
    <dgm:cxn modelId="{6F2660D4-8D5C-44D0-9C97-45695B6ED9A7}" srcId="{67F26984-7716-482D-8D1D-CD68DB686FFD}" destId="{7FB62D3B-04E3-481E-9362-F3603B2D701F}" srcOrd="1" destOrd="0" parTransId="{20C640FF-AAFD-418A-A88C-601F10F8E8A1}" sibTransId="{A2256E7C-99CA-452F-ABFF-B990AA798404}"/>
    <dgm:cxn modelId="{DE5D8406-3830-41D8-90A4-C09AFF9F6606}" type="presOf" srcId="{96AFFF0A-B431-41A9-8FC6-EF48351FDC3C}" destId="{7837F4F4-B03F-4063-8EAE-790AA54B1CDE}" srcOrd="1" destOrd="0" presId="urn:microsoft.com/office/officeart/2005/8/layout/vList4"/>
    <dgm:cxn modelId="{B18E3441-A1EE-4F5F-91E5-B6A39D6A2CE9}" type="presOf" srcId="{BC04F141-CAFA-43D3-A1CA-CC8D883B18B0}" destId="{913BB62D-D54B-44D0-9C0A-0C1AB014DE8A}" srcOrd="0" destOrd="1" presId="urn:microsoft.com/office/officeart/2005/8/layout/vList4"/>
    <dgm:cxn modelId="{29FF4316-C259-436E-9E3C-36937C27DCB6}" srcId="{96AFFF0A-B431-41A9-8FC6-EF48351FDC3C}" destId="{BC04F141-CAFA-43D3-A1CA-CC8D883B18B0}" srcOrd="0" destOrd="0" parTransId="{741AEC93-9AD9-4A5E-AF42-6FEB34D2041F}" sibTransId="{F98AD4E2-8031-461D-B8C4-B51987A8C464}"/>
    <dgm:cxn modelId="{F498D115-3D8E-4A19-99F5-1C0C3BA4383B}" srcId="{7DDC2292-60F7-4B20-9457-3BA16C075CF2}" destId="{96D63131-6089-4E7C-BA14-E21AFBFAD1E9}" srcOrd="1" destOrd="0" parTransId="{3439409A-9C64-4897-B5F2-44C2B679FDC1}" sibTransId="{53D29842-BB3C-4F5D-B7EC-FBDD86ABB376}"/>
    <dgm:cxn modelId="{BC0A0BDA-FB32-4612-947D-9235C1B019D5}" type="presOf" srcId="{E1C6BEEC-2643-4E0E-A8C5-6B9367A52D21}" destId="{E29C9FB6-83F5-46D4-827A-406B068F3657}" srcOrd="0" destOrd="1" presId="urn:microsoft.com/office/officeart/2005/8/layout/vList4"/>
    <dgm:cxn modelId="{7D5D2174-6852-4306-B075-FB67A0014D55}" type="presOf" srcId="{7DDC2292-60F7-4B20-9457-3BA16C075CF2}" destId="{E29C9FB6-83F5-46D4-827A-406B068F3657}" srcOrd="0" destOrd="0" presId="urn:microsoft.com/office/officeart/2005/8/layout/vList4"/>
    <dgm:cxn modelId="{C6338DE2-7BB9-406A-B800-6BD43C43B08F}" type="presOf" srcId="{96D63131-6089-4E7C-BA14-E21AFBFAD1E9}" destId="{6FC3F753-89A7-4712-8D9D-B7E0A8D63476}" srcOrd="1" destOrd="2" presId="urn:microsoft.com/office/officeart/2005/8/layout/vList4"/>
    <dgm:cxn modelId="{EEDF486C-25FA-4370-A857-ACB89DF39624}" srcId="{67F26984-7716-482D-8D1D-CD68DB686FFD}" destId="{96AFFF0A-B431-41A9-8FC6-EF48351FDC3C}" srcOrd="2" destOrd="0" parTransId="{11F7DCE6-35BF-4D5A-B90F-899A13697CDF}" sibTransId="{853C1F07-D24D-4F32-AACE-63E16AD686E8}"/>
    <dgm:cxn modelId="{5A66CABC-5F36-4B4A-B2F3-1B21F922BD92}" type="presOf" srcId="{7DDC2292-60F7-4B20-9457-3BA16C075CF2}" destId="{6FC3F753-89A7-4712-8D9D-B7E0A8D63476}" srcOrd="1" destOrd="0" presId="urn:microsoft.com/office/officeart/2005/8/layout/vList4"/>
    <dgm:cxn modelId="{B1D69900-CB9A-48C1-BFB5-9D179E09EEE3}" srcId="{7FB62D3B-04E3-481E-9362-F3603B2D701F}" destId="{A0E6D4C3-13C3-4CD3-848F-CD012E64E7FA}" srcOrd="0" destOrd="0" parTransId="{A6CFC18C-3A8D-45BC-9255-2471C24050CD}" sibTransId="{980E6E68-E71A-43BB-BDA6-58AE0A8D3886}"/>
    <dgm:cxn modelId="{8148EDE0-AF33-4F10-84FC-20202A3CF55C}" type="presOf" srcId="{96AFFF0A-B431-41A9-8FC6-EF48351FDC3C}" destId="{913BB62D-D54B-44D0-9C0A-0C1AB014DE8A}" srcOrd="0" destOrd="0" presId="urn:microsoft.com/office/officeart/2005/8/layout/vList4"/>
    <dgm:cxn modelId="{65E08150-90F7-4C16-ACD1-7C76E98377B7}" type="presOf" srcId="{96D63131-6089-4E7C-BA14-E21AFBFAD1E9}" destId="{E29C9FB6-83F5-46D4-827A-406B068F3657}" srcOrd="0" destOrd="2" presId="urn:microsoft.com/office/officeart/2005/8/layout/vList4"/>
    <dgm:cxn modelId="{BA78F8FF-784B-49BC-AD8B-BF98183126EB}" type="presOf" srcId="{67F26984-7716-482D-8D1D-CD68DB686FFD}" destId="{F1B14663-DEDD-40B7-AB10-A62AFE9F9CBB}" srcOrd="0" destOrd="0" presId="urn:microsoft.com/office/officeart/2005/8/layout/vList4"/>
    <dgm:cxn modelId="{BDA25669-77ED-4328-B020-21852FE61771}" type="presParOf" srcId="{F1B14663-DEDD-40B7-AB10-A62AFE9F9CBB}" destId="{D5B91E36-E55E-4A4B-B1DD-7AFFBD8A0D94}" srcOrd="0" destOrd="0" presId="urn:microsoft.com/office/officeart/2005/8/layout/vList4"/>
    <dgm:cxn modelId="{4B717C9E-187C-4C69-9214-6FCC7E2E260A}" type="presParOf" srcId="{D5B91E36-E55E-4A4B-B1DD-7AFFBD8A0D94}" destId="{E29C9FB6-83F5-46D4-827A-406B068F3657}" srcOrd="0" destOrd="0" presId="urn:microsoft.com/office/officeart/2005/8/layout/vList4"/>
    <dgm:cxn modelId="{20C9AC09-9AE0-457A-AF02-2643811F0C4B}" type="presParOf" srcId="{D5B91E36-E55E-4A4B-B1DD-7AFFBD8A0D94}" destId="{D7BB05DF-C6DC-4ACE-B4DB-B7D17D2D2650}" srcOrd="1" destOrd="0" presId="urn:microsoft.com/office/officeart/2005/8/layout/vList4"/>
    <dgm:cxn modelId="{BAE6A5FB-045D-41B2-A18B-157B229E0ABD}" type="presParOf" srcId="{D5B91E36-E55E-4A4B-B1DD-7AFFBD8A0D94}" destId="{6FC3F753-89A7-4712-8D9D-B7E0A8D63476}" srcOrd="2" destOrd="0" presId="urn:microsoft.com/office/officeart/2005/8/layout/vList4"/>
    <dgm:cxn modelId="{29A2FD1E-AE06-40B4-8207-CDC33BB5300D}" type="presParOf" srcId="{F1B14663-DEDD-40B7-AB10-A62AFE9F9CBB}" destId="{FBA7C038-E142-4461-939C-339941332042}" srcOrd="1" destOrd="0" presId="urn:microsoft.com/office/officeart/2005/8/layout/vList4"/>
    <dgm:cxn modelId="{9DF15DAF-0F71-4BF6-8909-00E43238A34E}" type="presParOf" srcId="{F1B14663-DEDD-40B7-AB10-A62AFE9F9CBB}" destId="{C649326F-089E-4573-A9E8-545CE136BD06}" srcOrd="2" destOrd="0" presId="urn:microsoft.com/office/officeart/2005/8/layout/vList4"/>
    <dgm:cxn modelId="{D149B38D-8AB1-4459-A6DE-2F07795CAD12}" type="presParOf" srcId="{C649326F-089E-4573-A9E8-545CE136BD06}" destId="{A35D48FC-4AE0-40C0-A7E8-9374007BF856}" srcOrd="0" destOrd="0" presId="urn:microsoft.com/office/officeart/2005/8/layout/vList4"/>
    <dgm:cxn modelId="{02C6A9A3-3087-4DBC-91DC-465C36FDBB94}" type="presParOf" srcId="{C649326F-089E-4573-A9E8-545CE136BD06}" destId="{934072EB-19A1-4277-99FE-BDA34AE37AC1}" srcOrd="1" destOrd="0" presId="urn:microsoft.com/office/officeart/2005/8/layout/vList4"/>
    <dgm:cxn modelId="{3D95D2E7-CE5A-4446-A9AD-7FAD9559514E}" type="presParOf" srcId="{C649326F-089E-4573-A9E8-545CE136BD06}" destId="{D6AD7F72-98EE-4ACE-BA63-91281A419F8C}" srcOrd="2" destOrd="0" presId="urn:microsoft.com/office/officeart/2005/8/layout/vList4"/>
    <dgm:cxn modelId="{BFE6C1E2-9ECF-4E22-9CF5-E5C9E361D9AC}" type="presParOf" srcId="{F1B14663-DEDD-40B7-AB10-A62AFE9F9CBB}" destId="{7B21CEA4-4C51-4609-892E-F82F0D4EE453}" srcOrd="3" destOrd="0" presId="urn:microsoft.com/office/officeart/2005/8/layout/vList4"/>
    <dgm:cxn modelId="{B3C0D583-31C6-4576-9B84-7F560712EE9E}" type="presParOf" srcId="{F1B14663-DEDD-40B7-AB10-A62AFE9F9CBB}" destId="{E6104F38-4DF5-4689-AD57-A1DBD5F6D442}" srcOrd="4" destOrd="0" presId="urn:microsoft.com/office/officeart/2005/8/layout/vList4"/>
    <dgm:cxn modelId="{7F5A4594-C333-4750-9C90-F00CA50916C2}" type="presParOf" srcId="{E6104F38-4DF5-4689-AD57-A1DBD5F6D442}" destId="{913BB62D-D54B-44D0-9C0A-0C1AB014DE8A}" srcOrd="0" destOrd="0" presId="urn:microsoft.com/office/officeart/2005/8/layout/vList4"/>
    <dgm:cxn modelId="{3EDA47B6-3A6C-4A86-87D0-AFD544E47B70}" type="presParOf" srcId="{E6104F38-4DF5-4689-AD57-A1DBD5F6D442}" destId="{22AD9788-D40B-4B85-BA65-B794AD2CA4C4}" srcOrd="1" destOrd="0" presId="urn:microsoft.com/office/officeart/2005/8/layout/vList4"/>
    <dgm:cxn modelId="{62D0EC1D-979E-4C38-954A-4D591C181EBC}" type="presParOf" srcId="{E6104F38-4DF5-4689-AD57-A1DBD5F6D442}" destId="{7837F4F4-B03F-4063-8EAE-790AA54B1C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FA8D1-D2CD-465F-BC3A-E6181C3AC8B3}" type="doc">
      <dgm:prSet loTypeId="urn:microsoft.com/office/officeart/2005/8/layout/equati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2C609BF-853E-4021-98D5-514A713FF019}">
      <dgm:prSet phldrT="[Text]"/>
      <dgm:spPr/>
      <dgm:t>
        <a:bodyPr/>
        <a:lstStyle/>
        <a:p>
          <a:r>
            <a:rPr lang="id-ID" b="1" dirty="0" smtClean="0"/>
            <a:t>Sebagai Hukum Dasar</a:t>
          </a:r>
          <a:endParaRPr lang="id-ID" b="1" dirty="0"/>
        </a:p>
      </dgm:t>
    </dgm:pt>
    <dgm:pt modelId="{850EEC5D-C56A-442B-95AF-70254670F45E}" type="parTrans" cxnId="{2CC526F8-5BF4-478E-912D-48900A003316}">
      <dgm:prSet/>
      <dgm:spPr/>
      <dgm:t>
        <a:bodyPr/>
        <a:lstStyle/>
        <a:p>
          <a:endParaRPr lang="id-ID"/>
        </a:p>
      </dgm:t>
    </dgm:pt>
    <dgm:pt modelId="{E1CC83BB-1612-4239-8925-A17D2744847E}" type="sibTrans" cxnId="{2CC526F8-5BF4-478E-912D-48900A003316}">
      <dgm:prSet/>
      <dgm:spPr/>
      <dgm:t>
        <a:bodyPr/>
        <a:lstStyle/>
        <a:p>
          <a:endParaRPr lang="id-ID"/>
        </a:p>
      </dgm:t>
    </dgm:pt>
    <dgm:pt modelId="{F323075F-4939-41D3-B4C8-B1D93A1C1C02}">
      <dgm:prSet phldrT="[Text]"/>
      <dgm:spPr/>
      <dgm:t>
        <a:bodyPr/>
        <a:lstStyle/>
        <a:p>
          <a:r>
            <a:rPr lang="id-ID" dirty="0" smtClean="0"/>
            <a:t>Sebagai Hukum Tertinggi </a:t>
          </a:r>
          <a:endParaRPr lang="id-ID" dirty="0"/>
        </a:p>
      </dgm:t>
    </dgm:pt>
    <dgm:pt modelId="{DBABE0D6-5DD8-4599-B6DF-8004049C1254}" type="parTrans" cxnId="{0713D29E-780C-40EE-948D-104202DD934B}">
      <dgm:prSet/>
      <dgm:spPr/>
      <dgm:t>
        <a:bodyPr/>
        <a:lstStyle/>
        <a:p>
          <a:endParaRPr lang="id-ID"/>
        </a:p>
      </dgm:t>
    </dgm:pt>
    <dgm:pt modelId="{B68B20EE-33ED-4D5E-A0CB-48F6FBF3C363}" type="sibTrans" cxnId="{0713D29E-780C-40EE-948D-104202DD934B}">
      <dgm:prSet/>
      <dgm:spPr/>
      <dgm:t>
        <a:bodyPr/>
        <a:lstStyle/>
        <a:p>
          <a:endParaRPr lang="id-ID"/>
        </a:p>
      </dgm:t>
    </dgm:pt>
    <dgm:pt modelId="{EC40FD4F-211D-4B63-A56C-D38D47827EAF}">
      <dgm:prSet phldrT="[Text]"/>
      <dgm:spPr/>
      <dgm:t>
        <a:bodyPr/>
        <a:lstStyle/>
        <a:p>
          <a:r>
            <a:rPr lang="id-ID" dirty="0" smtClean="0"/>
            <a:t>Kedudukan formal konstitusi</a:t>
          </a:r>
          <a:endParaRPr lang="id-ID" dirty="0"/>
        </a:p>
      </dgm:t>
    </dgm:pt>
    <dgm:pt modelId="{B05230E6-F702-403F-9AC4-57A1F3315BD4}" type="parTrans" cxnId="{3700D05A-5112-4976-9B0A-E4B13A877FB8}">
      <dgm:prSet/>
      <dgm:spPr/>
      <dgm:t>
        <a:bodyPr/>
        <a:lstStyle/>
        <a:p>
          <a:endParaRPr lang="id-ID"/>
        </a:p>
      </dgm:t>
    </dgm:pt>
    <dgm:pt modelId="{64BCC3B6-7CD6-4100-B901-2D1F270DC23E}" type="sibTrans" cxnId="{3700D05A-5112-4976-9B0A-E4B13A877FB8}">
      <dgm:prSet/>
      <dgm:spPr/>
      <dgm:t>
        <a:bodyPr/>
        <a:lstStyle/>
        <a:p>
          <a:endParaRPr lang="id-ID"/>
        </a:p>
      </dgm:t>
    </dgm:pt>
    <dgm:pt modelId="{D8DC443D-FB12-4A20-8034-A09C17A48DAD}" type="pres">
      <dgm:prSet presAssocID="{6CFFA8D1-D2CD-465F-BC3A-E6181C3AC8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47D8E2-307F-42CE-A05C-3640EA1162ED}" type="pres">
      <dgm:prSet presAssocID="{6CFFA8D1-D2CD-465F-BC3A-E6181C3AC8B3}" presName="vNodes" presStyleCnt="0"/>
      <dgm:spPr/>
    </dgm:pt>
    <dgm:pt modelId="{04A36F17-8528-4E82-8DC1-5904D291BA9B}" type="pres">
      <dgm:prSet presAssocID="{C2C609BF-853E-4021-98D5-514A713FF0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5A99A5-2284-42F0-A8C9-530B0D75872C}" type="pres">
      <dgm:prSet presAssocID="{E1CC83BB-1612-4239-8925-A17D2744847E}" presName="spacerT" presStyleCnt="0"/>
      <dgm:spPr/>
    </dgm:pt>
    <dgm:pt modelId="{B945829D-957E-47BE-913E-2151E4FB8885}" type="pres">
      <dgm:prSet presAssocID="{E1CC83BB-1612-4239-8925-A17D2744847E}" presName="sibTrans" presStyleLbl="sibTrans2D1" presStyleIdx="0" presStyleCnt="2"/>
      <dgm:spPr/>
      <dgm:t>
        <a:bodyPr/>
        <a:lstStyle/>
        <a:p>
          <a:endParaRPr lang="id-ID"/>
        </a:p>
      </dgm:t>
    </dgm:pt>
    <dgm:pt modelId="{0E3DAC47-AD0B-4E61-9494-577D4AF2D9D1}" type="pres">
      <dgm:prSet presAssocID="{E1CC83BB-1612-4239-8925-A17D2744847E}" presName="spacerB" presStyleCnt="0"/>
      <dgm:spPr/>
    </dgm:pt>
    <dgm:pt modelId="{01C25D42-5EF3-49DB-8822-01F8E0665E44}" type="pres">
      <dgm:prSet presAssocID="{F323075F-4939-41D3-B4C8-B1D93A1C1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D7A36A-E89A-407B-9989-B503505ED69A}" type="pres">
      <dgm:prSet presAssocID="{6CFFA8D1-D2CD-465F-BC3A-E6181C3AC8B3}" presName="sibTransLast" presStyleLbl="sibTrans2D1" presStyleIdx="1" presStyleCnt="2"/>
      <dgm:spPr/>
      <dgm:t>
        <a:bodyPr/>
        <a:lstStyle/>
        <a:p>
          <a:endParaRPr lang="id-ID"/>
        </a:p>
      </dgm:t>
    </dgm:pt>
    <dgm:pt modelId="{73CC658B-EA1A-4442-8E98-4B7432F925CB}" type="pres">
      <dgm:prSet presAssocID="{6CFFA8D1-D2CD-465F-BC3A-E6181C3AC8B3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8A2418B5-1D12-4C9E-A31C-637B7619B006}" type="pres">
      <dgm:prSet presAssocID="{6CFFA8D1-D2CD-465F-BC3A-E6181C3AC8B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700D05A-5112-4976-9B0A-E4B13A877FB8}" srcId="{6CFFA8D1-D2CD-465F-BC3A-E6181C3AC8B3}" destId="{EC40FD4F-211D-4B63-A56C-D38D47827EAF}" srcOrd="2" destOrd="0" parTransId="{B05230E6-F702-403F-9AC4-57A1F3315BD4}" sibTransId="{64BCC3B6-7CD6-4100-B901-2D1F270DC23E}"/>
    <dgm:cxn modelId="{2CC526F8-5BF4-478E-912D-48900A003316}" srcId="{6CFFA8D1-D2CD-465F-BC3A-E6181C3AC8B3}" destId="{C2C609BF-853E-4021-98D5-514A713FF019}" srcOrd="0" destOrd="0" parTransId="{850EEC5D-C56A-442B-95AF-70254670F45E}" sibTransId="{E1CC83BB-1612-4239-8925-A17D2744847E}"/>
    <dgm:cxn modelId="{578DCB31-38E6-4FFC-92FE-7AC6BCAEC072}" type="presOf" srcId="{6CFFA8D1-D2CD-465F-BC3A-E6181C3AC8B3}" destId="{D8DC443D-FB12-4A20-8034-A09C17A48DAD}" srcOrd="0" destOrd="0" presId="urn:microsoft.com/office/officeart/2005/8/layout/equation2"/>
    <dgm:cxn modelId="{AF6A73CC-F929-4A53-81F3-68BE905F140C}" type="presOf" srcId="{E1CC83BB-1612-4239-8925-A17D2744847E}" destId="{B945829D-957E-47BE-913E-2151E4FB8885}" srcOrd="0" destOrd="0" presId="urn:microsoft.com/office/officeart/2005/8/layout/equation2"/>
    <dgm:cxn modelId="{8CD2A814-F70A-45D1-BD57-0C07430BB472}" type="presOf" srcId="{B68B20EE-33ED-4D5E-A0CB-48F6FBF3C363}" destId="{2DD7A36A-E89A-407B-9989-B503505ED69A}" srcOrd="0" destOrd="0" presId="urn:microsoft.com/office/officeart/2005/8/layout/equation2"/>
    <dgm:cxn modelId="{C4FC5ABB-52F5-4902-A45A-E80136E263A8}" type="presOf" srcId="{B68B20EE-33ED-4D5E-A0CB-48F6FBF3C363}" destId="{73CC658B-EA1A-4442-8E98-4B7432F925CB}" srcOrd="1" destOrd="0" presId="urn:microsoft.com/office/officeart/2005/8/layout/equation2"/>
    <dgm:cxn modelId="{F07EB93D-F4DB-48D6-BA00-282E29AF705C}" type="presOf" srcId="{EC40FD4F-211D-4B63-A56C-D38D47827EAF}" destId="{8A2418B5-1D12-4C9E-A31C-637B7619B006}" srcOrd="0" destOrd="0" presId="urn:microsoft.com/office/officeart/2005/8/layout/equation2"/>
    <dgm:cxn modelId="{FCD36A72-DCB7-4C9C-8280-9EFED31F8BF6}" type="presOf" srcId="{C2C609BF-853E-4021-98D5-514A713FF019}" destId="{04A36F17-8528-4E82-8DC1-5904D291BA9B}" srcOrd="0" destOrd="0" presId="urn:microsoft.com/office/officeart/2005/8/layout/equation2"/>
    <dgm:cxn modelId="{0713D29E-780C-40EE-948D-104202DD934B}" srcId="{6CFFA8D1-D2CD-465F-BC3A-E6181C3AC8B3}" destId="{F323075F-4939-41D3-B4C8-B1D93A1C1C02}" srcOrd="1" destOrd="0" parTransId="{DBABE0D6-5DD8-4599-B6DF-8004049C1254}" sibTransId="{B68B20EE-33ED-4D5E-A0CB-48F6FBF3C363}"/>
    <dgm:cxn modelId="{E835CC1E-0EDD-4E77-86C8-68B2C60B024C}" type="presOf" srcId="{F323075F-4939-41D3-B4C8-B1D93A1C1C02}" destId="{01C25D42-5EF3-49DB-8822-01F8E0665E44}" srcOrd="0" destOrd="0" presId="urn:microsoft.com/office/officeart/2005/8/layout/equation2"/>
    <dgm:cxn modelId="{34C2A003-F2D3-4366-A57B-33B70E83935E}" type="presParOf" srcId="{D8DC443D-FB12-4A20-8034-A09C17A48DAD}" destId="{8247D8E2-307F-42CE-A05C-3640EA1162ED}" srcOrd="0" destOrd="0" presId="urn:microsoft.com/office/officeart/2005/8/layout/equation2"/>
    <dgm:cxn modelId="{5383687B-F61A-4B03-B613-6A11089F5AF5}" type="presParOf" srcId="{8247D8E2-307F-42CE-A05C-3640EA1162ED}" destId="{04A36F17-8528-4E82-8DC1-5904D291BA9B}" srcOrd="0" destOrd="0" presId="urn:microsoft.com/office/officeart/2005/8/layout/equation2"/>
    <dgm:cxn modelId="{CB225BFA-2ECE-4114-A6E5-74F3A30678E7}" type="presParOf" srcId="{8247D8E2-307F-42CE-A05C-3640EA1162ED}" destId="{F25A99A5-2284-42F0-A8C9-530B0D75872C}" srcOrd="1" destOrd="0" presId="urn:microsoft.com/office/officeart/2005/8/layout/equation2"/>
    <dgm:cxn modelId="{9CDA8BF8-F2D3-4855-BDF8-52010C96D128}" type="presParOf" srcId="{8247D8E2-307F-42CE-A05C-3640EA1162ED}" destId="{B945829D-957E-47BE-913E-2151E4FB8885}" srcOrd="2" destOrd="0" presId="urn:microsoft.com/office/officeart/2005/8/layout/equation2"/>
    <dgm:cxn modelId="{32E1A544-3DDF-4386-B47E-E681486C9011}" type="presParOf" srcId="{8247D8E2-307F-42CE-A05C-3640EA1162ED}" destId="{0E3DAC47-AD0B-4E61-9494-577D4AF2D9D1}" srcOrd="3" destOrd="0" presId="urn:microsoft.com/office/officeart/2005/8/layout/equation2"/>
    <dgm:cxn modelId="{C5E16BE8-8FCF-4D0A-A84E-C48D1F1805B4}" type="presParOf" srcId="{8247D8E2-307F-42CE-A05C-3640EA1162ED}" destId="{01C25D42-5EF3-49DB-8822-01F8E0665E44}" srcOrd="4" destOrd="0" presId="urn:microsoft.com/office/officeart/2005/8/layout/equation2"/>
    <dgm:cxn modelId="{BFD7B173-640D-41C9-9DB2-E07C397905A8}" type="presParOf" srcId="{D8DC443D-FB12-4A20-8034-A09C17A48DAD}" destId="{2DD7A36A-E89A-407B-9989-B503505ED69A}" srcOrd="1" destOrd="0" presId="urn:microsoft.com/office/officeart/2005/8/layout/equation2"/>
    <dgm:cxn modelId="{9AE4D4B3-7B2C-4BF6-B85A-D22BF4DA7A6D}" type="presParOf" srcId="{2DD7A36A-E89A-407B-9989-B503505ED69A}" destId="{73CC658B-EA1A-4442-8E98-4B7432F925CB}" srcOrd="0" destOrd="0" presId="urn:microsoft.com/office/officeart/2005/8/layout/equation2"/>
    <dgm:cxn modelId="{DF4F7577-F084-4D38-8BE1-B864E6A73837}" type="presParOf" srcId="{D8DC443D-FB12-4A20-8034-A09C17A48DAD}" destId="{8A2418B5-1D12-4C9E-A31C-637B7619B00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B8660D-C903-4456-8068-57E86EE5550E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FDEF53D-2E62-480E-8067-CB4521789A57}">
      <dgm:prSet phldrT="[Text]"/>
      <dgm:spPr/>
      <dgm:t>
        <a:bodyPr/>
        <a:lstStyle/>
        <a:p>
          <a:r>
            <a:rPr lang="id-ID" b="1" dirty="0" smtClean="0"/>
            <a:t>1.ORGANISASI NEGARA</a:t>
          </a:r>
          <a:endParaRPr lang="id-ID" b="1" dirty="0"/>
        </a:p>
      </dgm:t>
    </dgm:pt>
    <dgm:pt modelId="{6015F3DF-AC7E-4535-BF86-1C9BCB6C81E7}" type="parTrans" cxnId="{47680E6F-F737-4684-9C43-68887E67DB4E}">
      <dgm:prSet/>
      <dgm:spPr/>
      <dgm:t>
        <a:bodyPr/>
        <a:lstStyle/>
        <a:p>
          <a:endParaRPr lang="id-ID"/>
        </a:p>
      </dgm:t>
    </dgm:pt>
    <dgm:pt modelId="{B62AD513-A1CD-4C40-BD7F-6FA59CB51D02}" type="sibTrans" cxnId="{47680E6F-F737-4684-9C43-68887E67DB4E}">
      <dgm:prSet/>
      <dgm:spPr/>
      <dgm:t>
        <a:bodyPr/>
        <a:lstStyle/>
        <a:p>
          <a:endParaRPr lang="id-ID"/>
        </a:p>
      </dgm:t>
    </dgm:pt>
    <dgm:pt modelId="{375A5F02-F761-4C43-B142-D0F3406439CC}">
      <dgm:prSet phldrT="[Text]"/>
      <dgm:spPr/>
      <dgm:t>
        <a:bodyPr/>
        <a:lstStyle/>
        <a:p>
          <a:r>
            <a:rPr lang="id-ID" b="1" dirty="0" smtClean="0"/>
            <a:t>2. HAM</a:t>
          </a:r>
          <a:endParaRPr lang="id-ID" b="1" dirty="0"/>
        </a:p>
      </dgm:t>
    </dgm:pt>
    <dgm:pt modelId="{D34B60C8-D6CE-409A-BAB8-F919930B74FF}" type="parTrans" cxnId="{CAB31BD5-B73C-43C7-9AD3-36F3F8915214}">
      <dgm:prSet/>
      <dgm:spPr/>
      <dgm:t>
        <a:bodyPr/>
        <a:lstStyle/>
        <a:p>
          <a:endParaRPr lang="id-ID"/>
        </a:p>
      </dgm:t>
    </dgm:pt>
    <dgm:pt modelId="{A8EA7269-970D-45AB-B9D5-15AE9AC082B8}" type="sibTrans" cxnId="{CAB31BD5-B73C-43C7-9AD3-36F3F8915214}">
      <dgm:prSet/>
      <dgm:spPr/>
      <dgm:t>
        <a:bodyPr/>
        <a:lstStyle/>
        <a:p>
          <a:endParaRPr lang="id-ID"/>
        </a:p>
      </dgm:t>
    </dgm:pt>
    <dgm:pt modelId="{5C6D3157-3A20-4E8B-94C1-F32E8667376A}">
      <dgm:prSet phldrT="[Text]"/>
      <dgm:spPr/>
      <dgm:t>
        <a:bodyPr/>
        <a:lstStyle/>
        <a:p>
          <a:r>
            <a:rPr lang="id-ID" b="1" dirty="0" smtClean="0"/>
            <a:t>3.PROSEDUR MENGUBAH UUD</a:t>
          </a:r>
          <a:endParaRPr lang="id-ID" b="1" dirty="0"/>
        </a:p>
      </dgm:t>
    </dgm:pt>
    <dgm:pt modelId="{098E5D64-F277-4205-A802-11243DE66A57}" type="parTrans" cxnId="{ACC5158D-952C-4D95-B89A-6DF9A506C3DE}">
      <dgm:prSet/>
      <dgm:spPr/>
      <dgm:t>
        <a:bodyPr/>
        <a:lstStyle/>
        <a:p>
          <a:endParaRPr lang="id-ID"/>
        </a:p>
      </dgm:t>
    </dgm:pt>
    <dgm:pt modelId="{78432FB3-FDFB-4086-9E0E-0944603F51CE}" type="sibTrans" cxnId="{ACC5158D-952C-4D95-B89A-6DF9A506C3DE}">
      <dgm:prSet/>
      <dgm:spPr/>
      <dgm:t>
        <a:bodyPr/>
        <a:lstStyle/>
        <a:p>
          <a:endParaRPr lang="id-ID"/>
        </a:p>
      </dgm:t>
    </dgm:pt>
    <dgm:pt modelId="{8C5BB646-256B-493A-8902-560D5760F01B}">
      <dgm:prSet phldrT="[Text]"/>
      <dgm:spPr/>
      <dgm:t>
        <a:bodyPr/>
        <a:lstStyle/>
        <a:p>
          <a:r>
            <a:rPr lang="id-ID" b="1" dirty="0" smtClean="0"/>
            <a:t>4.LARANGAN MENGUBAH UUD</a:t>
          </a:r>
          <a:endParaRPr lang="id-ID" b="1" dirty="0"/>
        </a:p>
      </dgm:t>
    </dgm:pt>
    <dgm:pt modelId="{0F651F7F-64DE-4F35-A106-3546F37ADFF0}" type="parTrans" cxnId="{A02BD949-87E0-44B4-938E-6CEF9C85F917}">
      <dgm:prSet/>
      <dgm:spPr/>
      <dgm:t>
        <a:bodyPr/>
        <a:lstStyle/>
        <a:p>
          <a:endParaRPr lang="id-ID"/>
        </a:p>
      </dgm:t>
    </dgm:pt>
    <dgm:pt modelId="{32440AB3-89F4-4A94-967D-6119221D1254}" type="sibTrans" cxnId="{A02BD949-87E0-44B4-938E-6CEF9C85F917}">
      <dgm:prSet/>
      <dgm:spPr/>
      <dgm:t>
        <a:bodyPr/>
        <a:lstStyle/>
        <a:p>
          <a:endParaRPr lang="id-ID"/>
        </a:p>
      </dgm:t>
    </dgm:pt>
    <dgm:pt modelId="{631894E9-7822-486C-8212-0FFC11C48EAB}" type="pres">
      <dgm:prSet presAssocID="{B8B8660D-C903-4456-8068-57E86EE555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C2C7F4-3453-4530-AC03-A900809BCD53}" type="pres">
      <dgm:prSet presAssocID="{5FDEF53D-2E62-480E-8067-CB4521789A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B68319-7A7E-43CF-8EAB-8116BB053400}" type="pres">
      <dgm:prSet presAssocID="{5FDEF53D-2E62-480E-8067-CB4521789A57}" presName="spNode" presStyleCnt="0"/>
      <dgm:spPr/>
    </dgm:pt>
    <dgm:pt modelId="{977F0313-38D5-42FC-8528-A90DDEC2A88C}" type="pres">
      <dgm:prSet presAssocID="{B62AD513-A1CD-4C40-BD7F-6FA59CB51D02}" presName="sibTrans" presStyleLbl="sibTrans1D1" presStyleIdx="0" presStyleCnt="4"/>
      <dgm:spPr/>
      <dgm:t>
        <a:bodyPr/>
        <a:lstStyle/>
        <a:p>
          <a:endParaRPr lang="id-ID"/>
        </a:p>
      </dgm:t>
    </dgm:pt>
    <dgm:pt modelId="{258B907C-F510-4062-816A-59921122A3CF}" type="pres">
      <dgm:prSet presAssocID="{375A5F02-F761-4C43-B142-D0F3406439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4DD260-4FEE-4391-A845-8CDDA092A330}" type="pres">
      <dgm:prSet presAssocID="{375A5F02-F761-4C43-B142-D0F3406439CC}" presName="spNode" presStyleCnt="0"/>
      <dgm:spPr/>
    </dgm:pt>
    <dgm:pt modelId="{0990AE1D-A3BC-4A68-B775-5F0199306C4B}" type="pres">
      <dgm:prSet presAssocID="{A8EA7269-970D-45AB-B9D5-15AE9AC082B8}" presName="sibTrans" presStyleLbl="sibTrans1D1" presStyleIdx="1" presStyleCnt="4"/>
      <dgm:spPr/>
      <dgm:t>
        <a:bodyPr/>
        <a:lstStyle/>
        <a:p>
          <a:endParaRPr lang="id-ID"/>
        </a:p>
      </dgm:t>
    </dgm:pt>
    <dgm:pt modelId="{6B5B1504-259F-469D-A925-C47084310BFB}" type="pres">
      <dgm:prSet presAssocID="{5C6D3157-3A20-4E8B-94C1-F32E866737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FC513C-587F-442B-AE5E-4611A71C4A1E}" type="pres">
      <dgm:prSet presAssocID="{5C6D3157-3A20-4E8B-94C1-F32E8667376A}" presName="spNode" presStyleCnt="0"/>
      <dgm:spPr/>
    </dgm:pt>
    <dgm:pt modelId="{76FBCEC7-AB98-4275-B495-40BEBB48DEC3}" type="pres">
      <dgm:prSet presAssocID="{78432FB3-FDFB-4086-9E0E-0944603F51CE}" presName="sibTrans" presStyleLbl="sibTrans1D1" presStyleIdx="2" presStyleCnt="4"/>
      <dgm:spPr/>
      <dgm:t>
        <a:bodyPr/>
        <a:lstStyle/>
        <a:p>
          <a:endParaRPr lang="id-ID"/>
        </a:p>
      </dgm:t>
    </dgm:pt>
    <dgm:pt modelId="{AE792F1F-1CCC-4199-8034-5AA35F02EA10}" type="pres">
      <dgm:prSet presAssocID="{8C5BB646-256B-493A-8902-560D5760F0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001990-F558-4ED9-AF14-10AD90FBEAFB}" type="pres">
      <dgm:prSet presAssocID="{8C5BB646-256B-493A-8902-560D5760F01B}" presName="spNode" presStyleCnt="0"/>
      <dgm:spPr/>
    </dgm:pt>
    <dgm:pt modelId="{A9F6A7F6-6CEA-4845-9308-09B3BD13C002}" type="pres">
      <dgm:prSet presAssocID="{32440AB3-89F4-4A94-967D-6119221D1254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35DA432C-8F82-429E-A926-CB2383354785}" type="presOf" srcId="{78432FB3-FDFB-4086-9E0E-0944603F51CE}" destId="{76FBCEC7-AB98-4275-B495-40BEBB48DEC3}" srcOrd="0" destOrd="0" presId="urn:microsoft.com/office/officeart/2005/8/layout/cycle5"/>
    <dgm:cxn modelId="{4EF20CFE-7B07-4F5C-9989-554A0AD2765E}" type="presOf" srcId="{5C6D3157-3A20-4E8B-94C1-F32E8667376A}" destId="{6B5B1504-259F-469D-A925-C47084310BFB}" srcOrd="0" destOrd="0" presId="urn:microsoft.com/office/officeart/2005/8/layout/cycle5"/>
    <dgm:cxn modelId="{47680E6F-F737-4684-9C43-68887E67DB4E}" srcId="{B8B8660D-C903-4456-8068-57E86EE5550E}" destId="{5FDEF53D-2E62-480E-8067-CB4521789A57}" srcOrd="0" destOrd="0" parTransId="{6015F3DF-AC7E-4535-BF86-1C9BCB6C81E7}" sibTransId="{B62AD513-A1CD-4C40-BD7F-6FA59CB51D02}"/>
    <dgm:cxn modelId="{4A81D9EC-EA1E-4A5B-B3AE-5412E125F7BF}" type="presOf" srcId="{B8B8660D-C903-4456-8068-57E86EE5550E}" destId="{631894E9-7822-486C-8212-0FFC11C48EAB}" srcOrd="0" destOrd="0" presId="urn:microsoft.com/office/officeart/2005/8/layout/cycle5"/>
    <dgm:cxn modelId="{ACC5158D-952C-4D95-B89A-6DF9A506C3DE}" srcId="{B8B8660D-C903-4456-8068-57E86EE5550E}" destId="{5C6D3157-3A20-4E8B-94C1-F32E8667376A}" srcOrd="2" destOrd="0" parTransId="{098E5D64-F277-4205-A802-11243DE66A57}" sibTransId="{78432FB3-FDFB-4086-9E0E-0944603F51CE}"/>
    <dgm:cxn modelId="{011A5CCB-9926-4C37-A1DB-3E63817CCA98}" type="presOf" srcId="{8C5BB646-256B-493A-8902-560D5760F01B}" destId="{AE792F1F-1CCC-4199-8034-5AA35F02EA10}" srcOrd="0" destOrd="0" presId="urn:microsoft.com/office/officeart/2005/8/layout/cycle5"/>
    <dgm:cxn modelId="{CAB31BD5-B73C-43C7-9AD3-36F3F8915214}" srcId="{B8B8660D-C903-4456-8068-57E86EE5550E}" destId="{375A5F02-F761-4C43-B142-D0F3406439CC}" srcOrd="1" destOrd="0" parTransId="{D34B60C8-D6CE-409A-BAB8-F919930B74FF}" sibTransId="{A8EA7269-970D-45AB-B9D5-15AE9AC082B8}"/>
    <dgm:cxn modelId="{A02BD949-87E0-44B4-938E-6CEF9C85F917}" srcId="{B8B8660D-C903-4456-8068-57E86EE5550E}" destId="{8C5BB646-256B-493A-8902-560D5760F01B}" srcOrd="3" destOrd="0" parTransId="{0F651F7F-64DE-4F35-A106-3546F37ADFF0}" sibTransId="{32440AB3-89F4-4A94-967D-6119221D1254}"/>
    <dgm:cxn modelId="{A2E4E4EB-EBE2-4AF1-A4E3-448DF605FB2C}" type="presOf" srcId="{32440AB3-89F4-4A94-967D-6119221D1254}" destId="{A9F6A7F6-6CEA-4845-9308-09B3BD13C002}" srcOrd="0" destOrd="0" presId="urn:microsoft.com/office/officeart/2005/8/layout/cycle5"/>
    <dgm:cxn modelId="{F3780DC5-CA3F-43F5-AD86-DA8044C73FB3}" type="presOf" srcId="{B62AD513-A1CD-4C40-BD7F-6FA59CB51D02}" destId="{977F0313-38D5-42FC-8528-A90DDEC2A88C}" srcOrd="0" destOrd="0" presId="urn:microsoft.com/office/officeart/2005/8/layout/cycle5"/>
    <dgm:cxn modelId="{84B1FA73-D52D-418E-A9EA-153199BEB895}" type="presOf" srcId="{5FDEF53D-2E62-480E-8067-CB4521789A57}" destId="{97C2C7F4-3453-4530-AC03-A900809BCD53}" srcOrd="0" destOrd="0" presId="urn:microsoft.com/office/officeart/2005/8/layout/cycle5"/>
    <dgm:cxn modelId="{A9AD74F6-3226-4422-BF71-27EB017D74AE}" type="presOf" srcId="{A8EA7269-970D-45AB-B9D5-15AE9AC082B8}" destId="{0990AE1D-A3BC-4A68-B775-5F0199306C4B}" srcOrd="0" destOrd="0" presId="urn:microsoft.com/office/officeart/2005/8/layout/cycle5"/>
    <dgm:cxn modelId="{545CDA5E-3486-42ED-8AF1-85173B655F0C}" type="presOf" srcId="{375A5F02-F761-4C43-B142-D0F3406439CC}" destId="{258B907C-F510-4062-816A-59921122A3CF}" srcOrd="0" destOrd="0" presId="urn:microsoft.com/office/officeart/2005/8/layout/cycle5"/>
    <dgm:cxn modelId="{06E6A7D7-98D8-45F3-AB85-50EC8A67BFCB}" type="presParOf" srcId="{631894E9-7822-486C-8212-0FFC11C48EAB}" destId="{97C2C7F4-3453-4530-AC03-A900809BCD53}" srcOrd="0" destOrd="0" presId="urn:microsoft.com/office/officeart/2005/8/layout/cycle5"/>
    <dgm:cxn modelId="{68F4E685-1444-495A-9117-819653B08943}" type="presParOf" srcId="{631894E9-7822-486C-8212-0FFC11C48EAB}" destId="{ACB68319-7A7E-43CF-8EAB-8116BB053400}" srcOrd="1" destOrd="0" presId="urn:microsoft.com/office/officeart/2005/8/layout/cycle5"/>
    <dgm:cxn modelId="{FE454087-0425-49FB-8303-C8B820571705}" type="presParOf" srcId="{631894E9-7822-486C-8212-0FFC11C48EAB}" destId="{977F0313-38D5-42FC-8528-A90DDEC2A88C}" srcOrd="2" destOrd="0" presId="urn:microsoft.com/office/officeart/2005/8/layout/cycle5"/>
    <dgm:cxn modelId="{515B78FA-3628-4F3F-AF7A-73C3B1173E43}" type="presParOf" srcId="{631894E9-7822-486C-8212-0FFC11C48EAB}" destId="{258B907C-F510-4062-816A-59921122A3CF}" srcOrd="3" destOrd="0" presId="urn:microsoft.com/office/officeart/2005/8/layout/cycle5"/>
    <dgm:cxn modelId="{2AF17701-C499-43D0-A604-B92E1DAAFB83}" type="presParOf" srcId="{631894E9-7822-486C-8212-0FFC11C48EAB}" destId="{5C4DD260-4FEE-4391-A845-8CDDA092A330}" srcOrd="4" destOrd="0" presId="urn:microsoft.com/office/officeart/2005/8/layout/cycle5"/>
    <dgm:cxn modelId="{05D837A9-CEF6-4166-ACB1-C6E792BFBB34}" type="presParOf" srcId="{631894E9-7822-486C-8212-0FFC11C48EAB}" destId="{0990AE1D-A3BC-4A68-B775-5F0199306C4B}" srcOrd="5" destOrd="0" presId="urn:microsoft.com/office/officeart/2005/8/layout/cycle5"/>
    <dgm:cxn modelId="{E11A0E4A-C0C4-40F2-A944-E3AC2318D352}" type="presParOf" srcId="{631894E9-7822-486C-8212-0FFC11C48EAB}" destId="{6B5B1504-259F-469D-A925-C47084310BFB}" srcOrd="6" destOrd="0" presId="urn:microsoft.com/office/officeart/2005/8/layout/cycle5"/>
    <dgm:cxn modelId="{764A0FAD-F8AD-4486-94C8-AF92C6072608}" type="presParOf" srcId="{631894E9-7822-486C-8212-0FFC11C48EAB}" destId="{ECFC513C-587F-442B-AE5E-4611A71C4A1E}" srcOrd="7" destOrd="0" presId="urn:microsoft.com/office/officeart/2005/8/layout/cycle5"/>
    <dgm:cxn modelId="{005ECAE2-386B-47EF-BAF5-0D3D2219FBFB}" type="presParOf" srcId="{631894E9-7822-486C-8212-0FFC11C48EAB}" destId="{76FBCEC7-AB98-4275-B495-40BEBB48DEC3}" srcOrd="8" destOrd="0" presId="urn:microsoft.com/office/officeart/2005/8/layout/cycle5"/>
    <dgm:cxn modelId="{F96D84E2-218C-4970-994E-C7B50E28A737}" type="presParOf" srcId="{631894E9-7822-486C-8212-0FFC11C48EAB}" destId="{AE792F1F-1CCC-4199-8034-5AA35F02EA10}" srcOrd="9" destOrd="0" presId="urn:microsoft.com/office/officeart/2005/8/layout/cycle5"/>
    <dgm:cxn modelId="{A4A14ED3-F7E2-44CB-86F8-344423600294}" type="presParOf" srcId="{631894E9-7822-486C-8212-0FFC11C48EAB}" destId="{0E001990-F558-4ED9-AF14-10AD90FBEAFB}" srcOrd="10" destOrd="0" presId="urn:microsoft.com/office/officeart/2005/8/layout/cycle5"/>
    <dgm:cxn modelId="{2D25C149-4013-4F43-B51D-60C8A7015B27}" type="presParOf" srcId="{631894E9-7822-486C-8212-0FFC11C48EAB}" destId="{A9F6A7F6-6CEA-4845-9308-09B3BD13C00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AA7D8-872D-48D4-8E14-366625A0B243}" type="doc">
      <dgm:prSet loTypeId="urn:microsoft.com/office/officeart/2009/3/layout/OpposingIdeas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6AD46A2-431D-464C-A724-9791ACFECCF1}">
      <dgm:prSet phldrT="[Text]" phldr="1"/>
      <dgm:spPr/>
      <dgm:t>
        <a:bodyPr/>
        <a:lstStyle/>
        <a:p>
          <a:endParaRPr lang="id-ID" dirty="0"/>
        </a:p>
      </dgm:t>
    </dgm:pt>
    <dgm:pt modelId="{91C5D2FC-512B-480D-AB03-49210D5386A5}" type="parTrans" cxnId="{6A2A5109-0D98-4EF7-843A-5C27E44C0C21}">
      <dgm:prSet/>
      <dgm:spPr/>
      <dgm:t>
        <a:bodyPr/>
        <a:lstStyle/>
        <a:p>
          <a:endParaRPr lang="id-ID"/>
        </a:p>
      </dgm:t>
    </dgm:pt>
    <dgm:pt modelId="{4B743636-370C-4AF8-B010-220A943051A3}" type="sibTrans" cxnId="{6A2A5109-0D98-4EF7-843A-5C27E44C0C21}">
      <dgm:prSet/>
      <dgm:spPr/>
      <dgm:t>
        <a:bodyPr/>
        <a:lstStyle/>
        <a:p>
          <a:endParaRPr lang="id-ID"/>
        </a:p>
      </dgm:t>
    </dgm:pt>
    <dgm:pt modelId="{F9F0FCE6-ECD1-4FFD-89E4-E3C4FD220DFC}">
      <dgm:prSet phldrT="[Text]" phldr="1"/>
      <dgm:spPr/>
      <dgm:t>
        <a:bodyPr/>
        <a:lstStyle/>
        <a:p>
          <a:endParaRPr lang="id-ID" dirty="0"/>
        </a:p>
      </dgm:t>
    </dgm:pt>
    <dgm:pt modelId="{EE17709A-A8C3-42AF-888A-D50CC9AFE20E}" type="parTrans" cxnId="{E5C5794B-B31F-455E-97FB-ED00C17B40B5}">
      <dgm:prSet/>
      <dgm:spPr/>
      <dgm:t>
        <a:bodyPr/>
        <a:lstStyle/>
        <a:p>
          <a:endParaRPr lang="id-ID"/>
        </a:p>
      </dgm:t>
    </dgm:pt>
    <dgm:pt modelId="{5EBAF30E-7BE7-4F7D-AD8D-1AA9E19934C9}" type="sibTrans" cxnId="{E5C5794B-B31F-455E-97FB-ED00C17B40B5}">
      <dgm:prSet/>
      <dgm:spPr/>
      <dgm:t>
        <a:bodyPr/>
        <a:lstStyle/>
        <a:p>
          <a:endParaRPr lang="id-ID"/>
        </a:p>
      </dgm:t>
    </dgm:pt>
    <dgm:pt modelId="{DEFDF33C-F077-48CE-B324-4DBAAD907E22}">
      <dgm:prSet phldrT="[Text]"/>
      <dgm:spPr/>
      <dgm:t>
        <a:bodyPr/>
        <a:lstStyle/>
        <a:p>
          <a:pPr algn="r"/>
          <a:r>
            <a:rPr lang="id-ID" dirty="0" smtClean="0"/>
            <a:t>Menurut Hukum Tata Negara, amandemen merupakan salah satu hak legislatif untuk mengusulkan perubahan dalam suatu rancangan UU yang diajukan pemerintah.</a:t>
          </a:r>
          <a:endParaRPr lang="id-ID" dirty="0"/>
        </a:p>
      </dgm:t>
    </dgm:pt>
    <dgm:pt modelId="{967F46AF-E6FA-4251-AF4B-6D9D9F5A2178}" type="parTrans" cxnId="{08EF9E60-4A3F-47F4-B552-425B895439EE}">
      <dgm:prSet/>
      <dgm:spPr/>
      <dgm:t>
        <a:bodyPr/>
        <a:lstStyle/>
        <a:p>
          <a:endParaRPr lang="id-ID"/>
        </a:p>
      </dgm:t>
    </dgm:pt>
    <dgm:pt modelId="{674587C9-E3D8-40A2-A2CF-6DCE64EF1DF6}" type="sibTrans" cxnId="{08EF9E60-4A3F-47F4-B552-425B895439EE}">
      <dgm:prSet/>
      <dgm:spPr/>
      <dgm:t>
        <a:bodyPr/>
        <a:lstStyle/>
        <a:p>
          <a:endParaRPr lang="id-ID"/>
        </a:p>
      </dgm:t>
    </dgm:pt>
    <dgm:pt modelId="{50041190-E8FF-4947-9147-640942A08A43}">
      <dgm:prSet phldrT="[Text]"/>
      <dgm:spPr/>
      <dgm:t>
        <a:bodyPr/>
        <a:lstStyle/>
        <a:p>
          <a:r>
            <a:rPr lang="id-ID" b="0" i="0" u="none" dirty="0" smtClean="0"/>
            <a:t>Amandemen </a:t>
          </a:r>
          <a:r>
            <a:rPr lang="id-ID" dirty="0" smtClean="0"/>
            <a:t>adalah prosedur penyempurnaan, tanpa harus langsung mengubah UUD dan merupakan pelengkap serta rincian dari UUD asli.</a:t>
          </a:r>
          <a:endParaRPr lang="id-ID" dirty="0"/>
        </a:p>
      </dgm:t>
    </dgm:pt>
    <dgm:pt modelId="{0EBA5274-A7C0-4481-8242-C0C9AB0A22B0}" type="sibTrans" cxnId="{C5E19770-8022-4C17-9B91-EDAFFB390BAD}">
      <dgm:prSet/>
      <dgm:spPr/>
      <dgm:t>
        <a:bodyPr/>
        <a:lstStyle/>
        <a:p>
          <a:endParaRPr lang="id-ID"/>
        </a:p>
      </dgm:t>
    </dgm:pt>
    <dgm:pt modelId="{BE218E63-1F9A-4B1F-9302-E377393BD3EA}" type="parTrans" cxnId="{C5E19770-8022-4C17-9B91-EDAFFB390BAD}">
      <dgm:prSet/>
      <dgm:spPr/>
      <dgm:t>
        <a:bodyPr/>
        <a:lstStyle/>
        <a:p>
          <a:endParaRPr lang="id-ID"/>
        </a:p>
      </dgm:t>
    </dgm:pt>
    <dgm:pt modelId="{B3111F65-6CC1-44AA-B31C-3ACB726359AA}" type="pres">
      <dgm:prSet presAssocID="{786AA7D8-872D-48D4-8E14-366625A0B24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DD08A3-ED66-4722-809F-7841A1A625CC}" type="pres">
      <dgm:prSet presAssocID="{786AA7D8-872D-48D4-8E14-366625A0B243}" presName="Background" presStyleLbl="node1" presStyleIdx="0" presStyleCnt="1"/>
      <dgm:spPr/>
    </dgm:pt>
    <dgm:pt modelId="{BA794826-52A7-4EA8-A68C-B0441E1DFEE7}" type="pres">
      <dgm:prSet presAssocID="{786AA7D8-872D-48D4-8E14-366625A0B243}" presName="Divider" presStyleLbl="callout" presStyleIdx="0" presStyleCnt="1"/>
      <dgm:spPr/>
    </dgm:pt>
    <dgm:pt modelId="{318AFCBA-EDCE-43F4-BF1F-2F4C427EBFF3}" type="pres">
      <dgm:prSet presAssocID="{786AA7D8-872D-48D4-8E14-366625A0B243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0CD7DF-2B45-42DC-B981-3FF3A3D61F7B}" type="pres">
      <dgm:prSet presAssocID="{786AA7D8-872D-48D4-8E14-366625A0B24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244AB1-2FAD-4FEE-9246-6675FE4A0C23}" type="pres">
      <dgm:prSet presAssocID="{786AA7D8-872D-48D4-8E14-366625A0B243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AD03C2D4-00D7-4928-8D1F-AAB98E4797B3}" type="pres">
      <dgm:prSet presAssocID="{786AA7D8-872D-48D4-8E14-366625A0B243}" presName="ParentShape1" presStyleLbl="alignImgPlace1" presStyleIdx="0" presStyleCnt="2">
        <dgm:presLayoutVars/>
      </dgm:prSet>
      <dgm:spPr/>
      <dgm:t>
        <a:bodyPr/>
        <a:lstStyle/>
        <a:p>
          <a:endParaRPr lang="id-ID"/>
        </a:p>
      </dgm:t>
    </dgm:pt>
    <dgm:pt modelId="{CDB474DF-39E0-4628-BAA5-5EA40FC34D1E}" type="pres">
      <dgm:prSet presAssocID="{786AA7D8-872D-48D4-8E14-366625A0B243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BD447430-7DF4-4A93-BA7C-7D324C2F308F}" type="pres">
      <dgm:prSet presAssocID="{786AA7D8-872D-48D4-8E14-366625A0B243}" presName="ParentShape2" presStyleLbl="alignImgPlace1" presStyleIdx="1" presStyleCnt="2">
        <dgm:presLayoutVars/>
      </dgm:prSet>
      <dgm:spPr/>
      <dgm:t>
        <a:bodyPr/>
        <a:lstStyle/>
        <a:p>
          <a:endParaRPr lang="id-ID"/>
        </a:p>
      </dgm:t>
    </dgm:pt>
  </dgm:ptLst>
  <dgm:cxnLst>
    <dgm:cxn modelId="{5A8E8944-AABA-4488-BFB6-152301A27B1B}" type="presOf" srcId="{36AD46A2-431D-464C-A724-9791ACFECCF1}" destId="{BC244AB1-2FAD-4FEE-9246-6675FE4A0C23}" srcOrd="0" destOrd="0" presId="urn:microsoft.com/office/officeart/2009/3/layout/OpposingIdeas"/>
    <dgm:cxn modelId="{8C14DDF3-47F5-4715-A52B-E693CA72356B}" type="presOf" srcId="{DEFDF33C-F077-48CE-B324-4DBAAD907E22}" destId="{680CD7DF-2B45-42DC-B981-3FF3A3D61F7B}" srcOrd="0" destOrd="0" presId="urn:microsoft.com/office/officeart/2009/3/layout/OpposingIdeas"/>
    <dgm:cxn modelId="{71F756B9-109E-4B7A-BC29-CDE812C14EC8}" type="presOf" srcId="{50041190-E8FF-4947-9147-640942A08A43}" destId="{318AFCBA-EDCE-43F4-BF1F-2F4C427EBFF3}" srcOrd="0" destOrd="0" presId="urn:microsoft.com/office/officeart/2009/3/layout/OpposingIdeas"/>
    <dgm:cxn modelId="{AB50820D-6B12-43D9-849E-33F17EF5203E}" type="presOf" srcId="{36AD46A2-431D-464C-A724-9791ACFECCF1}" destId="{AD03C2D4-00D7-4928-8D1F-AAB98E4797B3}" srcOrd="1" destOrd="0" presId="urn:microsoft.com/office/officeart/2009/3/layout/OpposingIdeas"/>
    <dgm:cxn modelId="{827AD50C-489C-4341-B2AD-F10FCB044321}" type="presOf" srcId="{786AA7D8-872D-48D4-8E14-366625A0B243}" destId="{B3111F65-6CC1-44AA-B31C-3ACB726359AA}" srcOrd="0" destOrd="0" presId="urn:microsoft.com/office/officeart/2009/3/layout/OpposingIdeas"/>
    <dgm:cxn modelId="{15DC8D3B-898B-4AF3-964C-CABFDE42EE7B}" type="presOf" srcId="{F9F0FCE6-ECD1-4FFD-89E4-E3C4FD220DFC}" destId="{BD447430-7DF4-4A93-BA7C-7D324C2F308F}" srcOrd="1" destOrd="0" presId="urn:microsoft.com/office/officeart/2009/3/layout/OpposingIdeas"/>
    <dgm:cxn modelId="{220D23E9-6303-47FF-88B9-407F04E6DA24}" type="presOf" srcId="{F9F0FCE6-ECD1-4FFD-89E4-E3C4FD220DFC}" destId="{CDB474DF-39E0-4628-BAA5-5EA40FC34D1E}" srcOrd="0" destOrd="0" presId="urn:microsoft.com/office/officeart/2009/3/layout/OpposingIdeas"/>
    <dgm:cxn modelId="{08EF9E60-4A3F-47F4-B552-425B895439EE}" srcId="{F9F0FCE6-ECD1-4FFD-89E4-E3C4FD220DFC}" destId="{DEFDF33C-F077-48CE-B324-4DBAAD907E22}" srcOrd="0" destOrd="0" parTransId="{967F46AF-E6FA-4251-AF4B-6D9D9F5A2178}" sibTransId="{674587C9-E3D8-40A2-A2CF-6DCE64EF1DF6}"/>
    <dgm:cxn modelId="{6A2A5109-0D98-4EF7-843A-5C27E44C0C21}" srcId="{786AA7D8-872D-48D4-8E14-366625A0B243}" destId="{36AD46A2-431D-464C-A724-9791ACFECCF1}" srcOrd="0" destOrd="0" parTransId="{91C5D2FC-512B-480D-AB03-49210D5386A5}" sibTransId="{4B743636-370C-4AF8-B010-220A943051A3}"/>
    <dgm:cxn modelId="{C5E19770-8022-4C17-9B91-EDAFFB390BAD}" srcId="{36AD46A2-431D-464C-A724-9791ACFECCF1}" destId="{50041190-E8FF-4947-9147-640942A08A43}" srcOrd="0" destOrd="0" parTransId="{BE218E63-1F9A-4B1F-9302-E377393BD3EA}" sibTransId="{0EBA5274-A7C0-4481-8242-C0C9AB0A22B0}"/>
    <dgm:cxn modelId="{E5C5794B-B31F-455E-97FB-ED00C17B40B5}" srcId="{786AA7D8-872D-48D4-8E14-366625A0B243}" destId="{F9F0FCE6-ECD1-4FFD-89E4-E3C4FD220DFC}" srcOrd="1" destOrd="0" parTransId="{EE17709A-A8C3-42AF-888A-D50CC9AFE20E}" sibTransId="{5EBAF30E-7BE7-4F7D-AD8D-1AA9E19934C9}"/>
    <dgm:cxn modelId="{52ED6E58-A4C0-43B4-8431-2995C6E7385F}" type="presParOf" srcId="{B3111F65-6CC1-44AA-B31C-3ACB726359AA}" destId="{AEDD08A3-ED66-4722-809F-7841A1A625CC}" srcOrd="0" destOrd="0" presId="urn:microsoft.com/office/officeart/2009/3/layout/OpposingIdeas"/>
    <dgm:cxn modelId="{8E4D2FAF-949C-4D4A-BEE2-101BC16D4EE6}" type="presParOf" srcId="{B3111F65-6CC1-44AA-B31C-3ACB726359AA}" destId="{BA794826-52A7-4EA8-A68C-B0441E1DFEE7}" srcOrd="1" destOrd="0" presId="urn:microsoft.com/office/officeart/2009/3/layout/OpposingIdeas"/>
    <dgm:cxn modelId="{47DE60C1-8210-4207-AB1C-0EA7E35F2BBD}" type="presParOf" srcId="{B3111F65-6CC1-44AA-B31C-3ACB726359AA}" destId="{318AFCBA-EDCE-43F4-BF1F-2F4C427EBFF3}" srcOrd="2" destOrd="0" presId="urn:microsoft.com/office/officeart/2009/3/layout/OpposingIdeas"/>
    <dgm:cxn modelId="{8B825E90-E6B9-411A-B50A-05A9CFB5BDD7}" type="presParOf" srcId="{B3111F65-6CC1-44AA-B31C-3ACB726359AA}" destId="{680CD7DF-2B45-42DC-B981-3FF3A3D61F7B}" srcOrd="3" destOrd="0" presId="urn:microsoft.com/office/officeart/2009/3/layout/OpposingIdeas"/>
    <dgm:cxn modelId="{733152C0-A3ED-4914-BFF5-067DD2A8AA2D}" type="presParOf" srcId="{B3111F65-6CC1-44AA-B31C-3ACB726359AA}" destId="{BC244AB1-2FAD-4FEE-9246-6675FE4A0C23}" srcOrd="4" destOrd="0" presId="urn:microsoft.com/office/officeart/2009/3/layout/OpposingIdeas"/>
    <dgm:cxn modelId="{3AA0DD6E-CB0E-4D80-AA59-17A8FDFC3BB0}" type="presParOf" srcId="{B3111F65-6CC1-44AA-B31C-3ACB726359AA}" destId="{AD03C2D4-00D7-4928-8D1F-AAB98E4797B3}" srcOrd="5" destOrd="0" presId="urn:microsoft.com/office/officeart/2009/3/layout/OpposingIdeas"/>
    <dgm:cxn modelId="{2E53AF68-3F33-4084-AD02-6C388924DDA5}" type="presParOf" srcId="{B3111F65-6CC1-44AA-B31C-3ACB726359AA}" destId="{CDB474DF-39E0-4628-BAA5-5EA40FC34D1E}" srcOrd="6" destOrd="0" presId="urn:microsoft.com/office/officeart/2009/3/layout/OpposingIdeas"/>
    <dgm:cxn modelId="{C8110284-1E0F-4025-9F89-5AB3AE1E9D4A}" type="presParOf" srcId="{B3111F65-6CC1-44AA-B31C-3ACB726359AA}" destId="{BD447430-7DF4-4A93-BA7C-7D324C2F308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074790-EA6B-441A-9E29-D47650158D45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674BE3C-375F-46A3-BD10-3C5B75D6E3A0}">
      <dgm:prSet phldrT="[Text]"/>
      <dgm:spPr/>
      <dgm:t>
        <a:bodyPr/>
        <a:lstStyle/>
        <a:p>
          <a:r>
            <a:rPr lang="id-ID" dirty="0" smtClean="0"/>
            <a:t>UUD 1945</a:t>
          </a:r>
        </a:p>
        <a:p>
          <a:r>
            <a:rPr lang="id-ID" dirty="0" smtClean="0"/>
            <a:t>(18 Agustus 1945-27 Des 1949) </a:t>
          </a:r>
          <a:endParaRPr lang="id-ID" dirty="0"/>
        </a:p>
      </dgm:t>
    </dgm:pt>
    <dgm:pt modelId="{F86AC37A-1057-4AB7-A2AA-BC072517EF4C}" type="parTrans" cxnId="{2407835D-A361-4E80-9BE6-7F99C654B734}">
      <dgm:prSet/>
      <dgm:spPr/>
      <dgm:t>
        <a:bodyPr/>
        <a:lstStyle/>
        <a:p>
          <a:endParaRPr lang="id-ID"/>
        </a:p>
      </dgm:t>
    </dgm:pt>
    <dgm:pt modelId="{BCC2CF6C-F817-459F-BCC2-3C32C6997D46}" type="sibTrans" cxnId="{2407835D-A361-4E80-9BE6-7F99C654B734}">
      <dgm:prSet/>
      <dgm:spPr/>
      <dgm:t>
        <a:bodyPr/>
        <a:lstStyle/>
        <a:p>
          <a:endParaRPr lang="id-ID"/>
        </a:p>
      </dgm:t>
    </dgm:pt>
    <dgm:pt modelId="{C4139FBF-B55C-4087-B6FE-498ED3D20831}">
      <dgm:prSet phldrT="[Text]"/>
      <dgm:spPr/>
      <dgm:t>
        <a:bodyPr/>
        <a:lstStyle/>
        <a:p>
          <a:r>
            <a:rPr lang="id-ID" b="0" dirty="0" smtClean="0"/>
            <a:t>UUD 1945</a:t>
          </a:r>
        </a:p>
        <a:p>
          <a:r>
            <a:rPr lang="id-ID" b="0" dirty="0" smtClean="0"/>
            <a:t>(5 Juli 1959-11 Maret 1966)</a:t>
          </a:r>
          <a:endParaRPr lang="id-ID" b="0" dirty="0"/>
        </a:p>
      </dgm:t>
    </dgm:pt>
    <dgm:pt modelId="{BA1EED81-C55D-4D7C-AF97-57A5E55F5733}" type="parTrans" cxnId="{4C47CA3E-E0F0-4990-A30D-617C133537AF}">
      <dgm:prSet/>
      <dgm:spPr/>
      <dgm:t>
        <a:bodyPr/>
        <a:lstStyle/>
        <a:p>
          <a:endParaRPr lang="id-ID"/>
        </a:p>
      </dgm:t>
    </dgm:pt>
    <dgm:pt modelId="{EC8E07DE-7814-443F-9154-E833264E405A}" type="sibTrans" cxnId="{4C47CA3E-E0F0-4990-A30D-617C133537AF}">
      <dgm:prSet/>
      <dgm:spPr/>
      <dgm:t>
        <a:bodyPr/>
        <a:lstStyle/>
        <a:p>
          <a:endParaRPr lang="id-ID"/>
        </a:p>
      </dgm:t>
    </dgm:pt>
    <dgm:pt modelId="{435B0040-9D65-4458-A77D-AE73536FD212}">
      <dgm:prSet phldrT="[Text]"/>
      <dgm:spPr/>
      <dgm:t>
        <a:bodyPr/>
        <a:lstStyle/>
        <a:p>
          <a:r>
            <a:rPr lang="id-ID" b="0" dirty="0" smtClean="0"/>
            <a:t>UUD 1945 setelah Amandemen (19 Okt 1999-sekarang )</a:t>
          </a:r>
          <a:endParaRPr lang="id-ID" b="0" dirty="0"/>
        </a:p>
      </dgm:t>
    </dgm:pt>
    <dgm:pt modelId="{1049D989-D195-45CD-9959-FB16C529422B}" type="parTrans" cxnId="{B16014D1-B67A-409B-9D33-3C5BAA99C30A}">
      <dgm:prSet/>
      <dgm:spPr/>
      <dgm:t>
        <a:bodyPr/>
        <a:lstStyle/>
        <a:p>
          <a:endParaRPr lang="id-ID"/>
        </a:p>
      </dgm:t>
    </dgm:pt>
    <dgm:pt modelId="{2375CAD6-037C-4C74-A0B2-95700C607200}" type="sibTrans" cxnId="{B16014D1-B67A-409B-9D33-3C5BAA99C30A}">
      <dgm:prSet/>
      <dgm:spPr/>
      <dgm:t>
        <a:bodyPr/>
        <a:lstStyle/>
        <a:p>
          <a:endParaRPr lang="id-ID"/>
        </a:p>
      </dgm:t>
    </dgm:pt>
    <dgm:pt modelId="{220D2034-BCB0-4D3B-BCAF-0E0B5EC2A2FE}">
      <dgm:prSet phldrT="[Text]"/>
      <dgm:spPr/>
      <dgm:t>
        <a:bodyPr/>
        <a:lstStyle/>
        <a:p>
          <a:r>
            <a:rPr lang="id-ID" b="0" dirty="0" smtClean="0"/>
            <a:t>UUDS 1950</a:t>
          </a:r>
        </a:p>
        <a:p>
          <a:r>
            <a:rPr lang="id-ID" b="0" dirty="0" smtClean="0"/>
            <a:t>(17 Agustus 1950-5 Juli 1959)</a:t>
          </a:r>
          <a:endParaRPr lang="id-ID" b="0" dirty="0"/>
        </a:p>
      </dgm:t>
    </dgm:pt>
    <dgm:pt modelId="{E574667C-4786-4F73-8943-3D978EF4DAA7}" type="parTrans" cxnId="{C12373CF-B8E0-4A38-B24B-2A92207E63A6}">
      <dgm:prSet/>
      <dgm:spPr/>
      <dgm:t>
        <a:bodyPr/>
        <a:lstStyle/>
        <a:p>
          <a:endParaRPr lang="id-ID"/>
        </a:p>
      </dgm:t>
    </dgm:pt>
    <dgm:pt modelId="{B902ED6E-A1FC-4EA7-B77C-41243184229D}" type="sibTrans" cxnId="{C12373CF-B8E0-4A38-B24B-2A92207E63A6}">
      <dgm:prSet/>
      <dgm:spPr/>
      <dgm:t>
        <a:bodyPr/>
        <a:lstStyle/>
        <a:p>
          <a:endParaRPr lang="id-ID"/>
        </a:p>
      </dgm:t>
    </dgm:pt>
    <dgm:pt modelId="{64F24DCF-9DDF-4A38-B23F-C51F003D77E2}">
      <dgm:prSet phldrT="[Text]"/>
      <dgm:spPr/>
      <dgm:t>
        <a:bodyPr/>
        <a:lstStyle/>
        <a:p>
          <a:r>
            <a:rPr lang="id-ID" dirty="0" smtClean="0"/>
            <a:t>KONSTITUSI RIS</a:t>
          </a:r>
        </a:p>
        <a:p>
          <a:r>
            <a:rPr lang="id-ID" dirty="0" smtClean="0"/>
            <a:t>(27 Des 1945- 17 Agustus 1950) </a:t>
          </a:r>
          <a:endParaRPr lang="id-ID" dirty="0"/>
        </a:p>
      </dgm:t>
    </dgm:pt>
    <dgm:pt modelId="{ED1610EF-3F90-4B9B-A1C8-45110BE6A5F1}" type="parTrans" cxnId="{91F80BE1-5EB1-4CC2-93DF-10C5B3AC3086}">
      <dgm:prSet/>
      <dgm:spPr/>
      <dgm:t>
        <a:bodyPr/>
        <a:lstStyle/>
        <a:p>
          <a:endParaRPr lang="id-ID"/>
        </a:p>
      </dgm:t>
    </dgm:pt>
    <dgm:pt modelId="{335ACF2C-871C-4D7F-A2E3-C2D56B0C13CA}" type="sibTrans" cxnId="{91F80BE1-5EB1-4CC2-93DF-10C5B3AC3086}">
      <dgm:prSet/>
      <dgm:spPr/>
      <dgm:t>
        <a:bodyPr/>
        <a:lstStyle/>
        <a:p>
          <a:endParaRPr lang="id-ID"/>
        </a:p>
      </dgm:t>
    </dgm:pt>
    <dgm:pt modelId="{08206329-D513-43E2-B2D4-BDC1B980E915}" type="pres">
      <dgm:prSet presAssocID="{08074790-EA6B-441A-9E29-D47650158D45}" presName="Name0" presStyleCnt="0">
        <dgm:presLayoutVars>
          <dgm:dir/>
          <dgm:resizeHandles val="exact"/>
        </dgm:presLayoutVars>
      </dgm:prSet>
      <dgm:spPr/>
    </dgm:pt>
    <dgm:pt modelId="{EC94E59B-BA6D-40C5-BD2D-C9EEFDBA13D4}" type="pres">
      <dgm:prSet presAssocID="{4674BE3C-375F-46A3-BD10-3C5B75D6E3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8723AF-515B-4547-B1E4-6DD0843BDD6A}" type="pres">
      <dgm:prSet presAssocID="{BCC2CF6C-F817-459F-BCC2-3C32C6997D46}" presName="sibTrans" presStyleLbl="sibTrans2D1" presStyleIdx="0" presStyleCnt="4"/>
      <dgm:spPr/>
      <dgm:t>
        <a:bodyPr/>
        <a:lstStyle/>
        <a:p>
          <a:endParaRPr lang="id-ID"/>
        </a:p>
      </dgm:t>
    </dgm:pt>
    <dgm:pt modelId="{BC46DC76-C3EB-4E2B-A5DB-BB5F78F5653A}" type="pres">
      <dgm:prSet presAssocID="{BCC2CF6C-F817-459F-BCC2-3C32C6997D46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25E80275-1219-4BA9-81EB-59068C37921A}" type="pres">
      <dgm:prSet presAssocID="{64F24DCF-9DDF-4A38-B23F-C51F003D77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321A82-3900-43E1-B9BF-11691398A6A7}" type="pres">
      <dgm:prSet presAssocID="{335ACF2C-871C-4D7F-A2E3-C2D56B0C13CA}" presName="sibTrans" presStyleLbl="sibTrans2D1" presStyleIdx="1" presStyleCnt="4"/>
      <dgm:spPr/>
      <dgm:t>
        <a:bodyPr/>
        <a:lstStyle/>
        <a:p>
          <a:endParaRPr lang="id-ID"/>
        </a:p>
      </dgm:t>
    </dgm:pt>
    <dgm:pt modelId="{0301AF61-609B-4970-9399-7245AC5F3376}" type="pres">
      <dgm:prSet presAssocID="{335ACF2C-871C-4D7F-A2E3-C2D56B0C13CA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0A72A567-6AC1-4E9C-AE61-33E7C136B0FB}" type="pres">
      <dgm:prSet presAssocID="{220D2034-BCB0-4D3B-BCAF-0E0B5EC2A2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025832-F898-4DCE-88EF-1A990D7220A1}" type="pres">
      <dgm:prSet presAssocID="{B902ED6E-A1FC-4EA7-B77C-41243184229D}" presName="sibTrans" presStyleLbl="sibTrans2D1" presStyleIdx="2" presStyleCnt="4"/>
      <dgm:spPr/>
      <dgm:t>
        <a:bodyPr/>
        <a:lstStyle/>
        <a:p>
          <a:endParaRPr lang="id-ID"/>
        </a:p>
      </dgm:t>
    </dgm:pt>
    <dgm:pt modelId="{83E02A01-E25F-49ED-B951-4F0BE7C83002}" type="pres">
      <dgm:prSet presAssocID="{B902ED6E-A1FC-4EA7-B77C-41243184229D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AC294A0B-BCC9-4E19-803B-ADEE3FC6C4D0}" type="pres">
      <dgm:prSet presAssocID="{C4139FBF-B55C-4087-B6FE-498ED3D208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DF8C71-A9C5-4894-8541-77DCC5A9E453}" type="pres">
      <dgm:prSet presAssocID="{EC8E07DE-7814-443F-9154-E833264E405A}" presName="sibTrans" presStyleLbl="sibTrans2D1" presStyleIdx="3" presStyleCnt="4"/>
      <dgm:spPr/>
      <dgm:t>
        <a:bodyPr/>
        <a:lstStyle/>
        <a:p>
          <a:endParaRPr lang="id-ID"/>
        </a:p>
      </dgm:t>
    </dgm:pt>
    <dgm:pt modelId="{6E49414A-0BAC-40C3-BBDE-67E06E6CFC3D}" type="pres">
      <dgm:prSet presAssocID="{EC8E07DE-7814-443F-9154-E833264E405A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F3A6265A-D964-4A05-A735-1ABEF6E11113}" type="pres">
      <dgm:prSet presAssocID="{435B0040-9D65-4458-A77D-AE73536FD2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867A993-2320-4083-B9CD-6E8E3182AAF6}" type="presOf" srcId="{C4139FBF-B55C-4087-B6FE-498ED3D20831}" destId="{AC294A0B-BCC9-4E19-803B-ADEE3FC6C4D0}" srcOrd="0" destOrd="0" presId="urn:microsoft.com/office/officeart/2005/8/layout/process1"/>
    <dgm:cxn modelId="{4C47CA3E-E0F0-4990-A30D-617C133537AF}" srcId="{08074790-EA6B-441A-9E29-D47650158D45}" destId="{C4139FBF-B55C-4087-B6FE-498ED3D20831}" srcOrd="3" destOrd="0" parTransId="{BA1EED81-C55D-4D7C-AF97-57A5E55F5733}" sibTransId="{EC8E07DE-7814-443F-9154-E833264E405A}"/>
    <dgm:cxn modelId="{2407835D-A361-4E80-9BE6-7F99C654B734}" srcId="{08074790-EA6B-441A-9E29-D47650158D45}" destId="{4674BE3C-375F-46A3-BD10-3C5B75D6E3A0}" srcOrd="0" destOrd="0" parTransId="{F86AC37A-1057-4AB7-A2AA-BC072517EF4C}" sibTransId="{BCC2CF6C-F817-459F-BCC2-3C32C6997D46}"/>
    <dgm:cxn modelId="{C12373CF-B8E0-4A38-B24B-2A92207E63A6}" srcId="{08074790-EA6B-441A-9E29-D47650158D45}" destId="{220D2034-BCB0-4D3B-BCAF-0E0B5EC2A2FE}" srcOrd="2" destOrd="0" parTransId="{E574667C-4786-4F73-8943-3D978EF4DAA7}" sibTransId="{B902ED6E-A1FC-4EA7-B77C-41243184229D}"/>
    <dgm:cxn modelId="{06372F8F-82CB-47C4-A8C0-748E2A1C1633}" type="presOf" srcId="{220D2034-BCB0-4D3B-BCAF-0E0B5EC2A2FE}" destId="{0A72A567-6AC1-4E9C-AE61-33E7C136B0FB}" srcOrd="0" destOrd="0" presId="urn:microsoft.com/office/officeart/2005/8/layout/process1"/>
    <dgm:cxn modelId="{0D85C366-DCB9-4605-801A-41C37E107BC9}" type="presOf" srcId="{EC8E07DE-7814-443F-9154-E833264E405A}" destId="{6E49414A-0BAC-40C3-BBDE-67E06E6CFC3D}" srcOrd="1" destOrd="0" presId="urn:microsoft.com/office/officeart/2005/8/layout/process1"/>
    <dgm:cxn modelId="{68C96A1E-B5AE-4274-A261-F4834A508406}" type="presOf" srcId="{BCC2CF6C-F817-459F-BCC2-3C32C6997D46}" destId="{388723AF-515B-4547-B1E4-6DD0843BDD6A}" srcOrd="0" destOrd="0" presId="urn:microsoft.com/office/officeart/2005/8/layout/process1"/>
    <dgm:cxn modelId="{F6CBD66C-8DA2-45B1-BD2B-F86724A1EEA7}" type="presOf" srcId="{335ACF2C-871C-4D7F-A2E3-C2D56B0C13CA}" destId="{DD321A82-3900-43E1-B9BF-11691398A6A7}" srcOrd="0" destOrd="0" presId="urn:microsoft.com/office/officeart/2005/8/layout/process1"/>
    <dgm:cxn modelId="{7CEC82AF-6248-4DE3-A778-AEF62F3FE8F1}" type="presOf" srcId="{08074790-EA6B-441A-9E29-D47650158D45}" destId="{08206329-D513-43E2-B2D4-BDC1B980E915}" srcOrd="0" destOrd="0" presId="urn:microsoft.com/office/officeart/2005/8/layout/process1"/>
    <dgm:cxn modelId="{16E909B4-20BE-4512-B29D-F898D204B575}" type="presOf" srcId="{BCC2CF6C-F817-459F-BCC2-3C32C6997D46}" destId="{BC46DC76-C3EB-4E2B-A5DB-BB5F78F5653A}" srcOrd="1" destOrd="0" presId="urn:microsoft.com/office/officeart/2005/8/layout/process1"/>
    <dgm:cxn modelId="{2A77C52A-D33B-4F0E-AAAB-C6130F1DDA84}" type="presOf" srcId="{335ACF2C-871C-4D7F-A2E3-C2D56B0C13CA}" destId="{0301AF61-609B-4970-9399-7245AC5F3376}" srcOrd="1" destOrd="0" presId="urn:microsoft.com/office/officeart/2005/8/layout/process1"/>
    <dgm:cxn modelId="{8DD354FD-F950-456F-8826-E951249536D8}" type="presOf" srcId="{435B0040-9D65-4458-A77D-AE73536FD212}" destId="{F3A6265A-D964-4A05-A735-1ABEF6E11113}" srcOrd="0" destOrd="0" presId="urn:microsoft.com/office/officeart/2005/8/layout/process1"/>
    <dgm:cxn modelId="{566F041D-B2F3-447C-A312-B15CA6D0215D}" type="presOf" srcId="{64F24DCF-9DDF-4A38-B23F-C51F003D77E2}" destId="{25E80275-1219-4BA9-81EB-59068C37921A}" srcOrd="0" destOrd="0" presId="urn:microsoft.com/office/officeart/2005/8/layout/process1"/>
    <dgm:cxn modelId="{B6066AFF-B7EE-482E-A567-C25366609B16}" type="presOf" srcId="{EC8E07DE-7814-443F-9154-E833264E405A}" destId="{7CDF8C71-A9C5-4894-8541-77DCC5A9E453}" srcOrd="0" destOrd="0" presId="urn:microsoft.com/office/officeart/2005/8/layout/process1"/>
    <dgm:cxn modelId="{CBCB634D-4DF5-45AC-84AD-1CDD45CA1443}" type="presOf" srcId="{B902ED6E-A1FC-4EA7-B77C-41243184229D}" destId="{83E02A01-E25F-49ED-B951-4F0BE7C83002}" srcOrd="1" destOrd="0" presId="urn:microsoft.com/office/officeart/2005/8/layout/process1"/>
    <dgm:cxn modelId="{B16014D1-B67A-409B-9D33-3C5BAA99C30A}" srcId="{08074790-EA6B-441A-9E29-D47650158D45}" destId="{435B0040-9D65-4458-A77D-AE73536FD212}" srcOrd="4" destOrd="0" parTransId="{1049D989-D195-45CD-9959-FB16C529422B}" sibTransId="{2375CAD6-037C-4C74-A0B2-95700C607200}"/>
    <dgm:cxn modelId="{91CAECBC-D567-4045-A430-93B9BDC2DE46}" type="presOf" srcId="{B902ED6E-A1FC-4EA7-B77C-41243184229D}" destId="{FD025832-F898-4DCE-88EF-1A990D7220A1}" srcOrd="0" destOrd="0" presId="urn:microsoft.com/office/officeart/2005/8/layout/process1"/>
    <dgm:cxn modelId="{91F80BE1-5EB1-4CC2-93DF-10C5B3AC3086}" srcId="{08074790-EA6B-441A-9E29-D47650158D45}" destId="{64F24DCF-9DDF-4A38-B23F-C51F003D77E2}" srcOrd="1" destOrd="0" parTransId="{ED1610EF-3F90-4B9B-A1C8-45110BE6A5F1}" sibTransId="{335ACF2C-871C-4D7F-A2E3-C2D56B0C13CA}"/>
    <dgm:cxn modelId="{AE7C4200-4874-4C88-977C-260143885DE0}" type="presOf" srcId="{4674BE3C-375F-46A3-BD10-3C5B75D6E3A0}" destId="{EC94E59B-BA6D-40C5-BD2D-C9EEFDBA13D4}" srcOrd="0" destOrd="0" presId="urn:microsoft.com/office/officeart/2005/8/layout/process1"/>
    <dgm:cxn modelId="{972C8BFB-6BFC-4043-B1CA-FE7DDE6F1F5A}" type="presParOf" srcId="{08206329-D513-43E2-B2D4-BDC1B980E915}" destId="{EC94E59B-BA6D-40C5-BD2D-C9EEFDBA13D4}" srcOrd="0" destOrd="0" presId="urn:microsoft.com/office/officeart/2005/8/layout/process1"/>
    <dgm:cxn modelId="{FF49C2B3-2629-440D-89E0-8B8F0ACCA3B2}" type="presParOf" srcId="{08206329-D513-43E2-B2D4-BDC1B980E915}" destId="{388723AF-515B-4547-B1E4-6DD0843BDD6A}" srcOrd="1" destOrd="0" presId="urn:microsoft.com/office/officeart/2005/8/layout/process1"/>
    <dgm:cxn modelId="{FAC052C8-046B-4D9E-9011-9202B85B66FD}" type="presParOf" srcId="{388723AF-515B-4547-B1E4-6DD0843BDD6A}" destId="{BC46DC76-C3EB-4E2B-A5DB-BB5F78F5653A}" srcOrd="0" destOrd="0" presId="urn:microsoft.com/office/officeart/2005/8/layout/process1"/>
    <dgm:cxn modelId="{659157DA-6F60-494D-88F6-CEC710D7E85A}" type="presParOf" srcId="{08206329-D513-43E2-B2D4-BDC1B980E915}" destId="{25E80275-1219-4BA9-81EB-59068C37921A}" srcOrd="2" destOrd="0" presId="urn:microsoft.com/office/officeart/2005/8/layout/process1"/>
    <dgm:cxn modelId="{78233A54-6786-4560-9C4D-7061B9B419E1}" type="presParOf" srcId="{08206329-D513-43E2-B2D4-BDC1B980E915}" destId="{DD321A82-3900-43E1-B9BF-11691398A6A7}" srcOrd="3" destOrd="0" presId="urn:microsoft.com/office/officeart/2005/8/layout/process1"/>
    <dgm:cxn modelId="{297224B0-2501-4897-A988-EBD643584F89}" type="presParOf" srcId="{DD321A82-3900-43E1-B9BF-11691398A6A7}" destId="{0301AF61-609B-4970-9399-7245AC5F3376}" srcOrd="0" destOrd="0" presId="urn:microsoft.com/office/officeart/2005/8/layout/process1"/>
    <dgm:cxn modelId="{17C09BA4-11ED-4EB7-A200-EF62FC09A5BA}" type="presParOf" srcId="{08206329-D513-43E2-B2D4-BDC1B980E915}" destId="{0A72A567-6AC1-4E9C-AE61-33E7C136B0FB}" srcOrd="4" destOrd="0" presId="urn:microsoft.com/office/officeart/2005/8/layout/process1"/>
    <dgm:cxn modelId="{716BE4FB-7075-41A6-816A-CE7DC67F742E}" type="presParOf" srcId="{08206329-D513-43E2-B2D4-BDC1B980E915}" destId="{FD025832-F898-4DCE-88EF-1A990D7220A1}" srcOrd="5" destOrd="0" presId="urn:microsoft.com/office/officeart/2005/8/layout/process1"/>
    <dgm:cxn modelId="{BE8B9F2B-273A-4AFF-9B5E-D00F5C09D23C}" type="presParOf" srcId="{FD025832-F898-4DCE-88EF-1A990D7220A1}" destId="{83E02A01-E25F-49ED-B951-4F0BE7C83002}" srcOrd="0" destOrd="0" presId="urn:microsoft.com/office/officeart/2005/8/layout/process1"/>
    <dgm:cxn modelId="{94FE67C4-FF58-4078-A1F2-F98ED269441C}" type="presParOf" srcId="{08206329-D513-43E2-B2D4-BDC1B980E915}" destId="{AC294A0B-BCC9-4E19-803B-ADEE3FC6C4D0}" srcOrd="6" destOrd="0" presId="urn:microsoft.com/office/officeart/2005/8/layout/process1"/>
    <dgm:cxn modelId="{C16C1084-97E8-4C4F-8F69-5FCC59FD9BB3}" type="presParOf" srcId="{08206329-D513-43E2-B2D4-BDC1B980E915}" destId="{7CDF8C71-A9C5-4894-8541-77DCC5A9E453}" srcOrd="7" destOrd="0" presId="urn:microsoft.com/office/officeart/2005/8/layout/process1"/>
    <dgm:cxn modelId="{561E1188-D5B4-4E15-BDB4-30101AA6639A}" type="presParOf" srcId="{7CDF8C71-A9C5-4894-8541-77DCC5A9E453}" destId="{6E49414A-0BAC-40C3-BBDE-67E06E6CFC3D}" srcOrd="0" destOrd="0" presId="urn:microsoft.com/office/officeart/2005/8/layout/process1"/>
    <dgm:cxn modelId="{7E413F71-19C1-4921-B7FA-1E60F0481AF5}" type="presParOf" srcId="{08206329-D513-43E2-B2D4-BDC1B980E915}" destId="{F3A6265A-D964-4A05-A735-1ABEF6E1111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FFCD9-153E-43CD-BF5D-8E6C48F7E94F}">
      <dsp:nvSpPr>
        <dsp:cNvPr id="0" name=""/>
        <dsp:cNvSpPr/>
      </dsp:nvSpPr>
      <dsp:spPr>
        <a:xfrm>
          <a:off x="2719551" y="2653949"/>
          <a:ext cx="2011722" cy="2011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KONSTITUSI</a:t>
          </a:r>
          <a:endParaRPr lang="id-ID" sz="2200" b="1" kern="1200" dirty="0"/>
        </a:p>
      </dsp:txBody>
      <dsp:txXfrm>
        <a:off x="3014161" y="2948559"/>
        <a:ext cx="1422502" cy="1422502"/>
      </dsp:txXfrm>
    </dsp:sp>
    <dsp:sp modelId="{B88FB577-C659-42CB-A6FA-2B9B9C17877E}">
      <dsp:nvSpPr>
        <dsp:cNvPr id="0" name=""/>
        <dsp:cNvSpPr/>
      </dsp:nvSpPr>
      <dsp:spPr>
        <a:xfrm rot="12900000">
          <a:off x="1193900" y="2225076"/>
          <a:ext cx="1783813" cy="573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1A1B07-F6FC-4D41-A500-DC3E13F821B1}">
      <dsp:nvSpPr>
        <dsp:cNvPr id="0" name=""/>
        <dsp:cNvSpPr/>
      </dsp:nvSpPr>
      <dsp:spPr>
        <a:xfrm>
          <a:off x="399631" y="1235715"/>
          <a:ext cx="1911136" cy="152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BAHASA PERANCIS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“CONSTITUER”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MEMBENTUK</a:t>
          </a:r>
          <a:endParaRPr lang="id-ID" sz="1500" kern="1200" dirty="0"/>
        </a:p>
      </dsp:txBody>
      <dsp:txXfrm>
        <a:off x="444411" y="1280495"/>
        <a:ext cx="1821576" cy="1439349"/>
      </dsp:txXfrm>
    </dsp:sp>
    <dsp:sp modelId="{709950E5-0911-4737-BFAE-9080D8AE4292}">
      <dsp:nvSpPr>
        <dsp:cNvPr id="0" name=""/>
        <dsp:cNvSpPr/>
      </dsp:nvSpPr>
      <dsp:spPr>
        <a:xfrm rot="16200000">
          <a:off x="2833505" y="1371552"/>
          <a:ext cx="1783813" cy="573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D4D8CD-A3B1-4CC4-A3FB-B58AB8D01961}">
      <dsp:nvSpPr>
        <dsp:cNvPr id="0" name=""/>
        <dsp:cNvSpPr/>
      </dsp:nvSpPr>
      <dsp:spPr>
        <a:xfrm>
          <a:off x="2769844" y="1861"/>
          <a:ext cx="1911136" cy="152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Dalam Bahasa Latin, Konstitusi merupakan gabungan dari kata “cume” dan  “statuere”. </a:t>
          </a:r>
          <a:endParaRPr lang="id-ID" sz="1500" kern="1200" dirty="0"/>
        </a:p>
      </dsp:txBody>
      <dsp:txXfrm>
        <a:off x="2814624" y="46641"/>
        <a:ext cx="1821576" cy="1439349"/>
      </dsp:txXfrm>
    </dsp:sp>
    <dsp:sp modelId="{100B6DEC-0F88-465B-8177-0B4E00C039C6}">
      <dsp:nvSpPr>
        <dsp:cNvPr id="0" name=""/>
        <dsp:cNvSpPr/>
      </dsp:nvSpPr>
      <dsp:spPr>
        <a:xfrm rot="19500000">
          <a:off x="4473110" y="2225076"/>
          <a:ext cx="1783813" cy="5733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271B18-C3A1-497C-8B3A-1FAD86EC3338}">
      <dsp:nvSpPr>
        <dsp:cNvPr id="0" name=""/>
        <dsp:cNvSpPr/>
      </dsp:nvSpPr>
      <dsp:spPr>
        <a:xfrm>
          <a:off x="5140056" y="1235715"/>
          <a:ext cx="1911136" cy="152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Di Jerman dikenal dengan istilah “grundgezets”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“grund” dasar dan “gezets” undang – undang. </a:t>
          </a:r>
          <a:endParaRPr lang="id-ID" sz="1500" kern="1200" dirty="0"/>
        </a:p>
      </dsp:txBody>
      <dsp:txXfrm>
        <a:off x="5184836" y="1280495"/>
        <a:ext cx="1821576" cy="1439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9FB6-83F5-46D4-827A-406B068F3657}">
      <dsp:nvSpPr>
        <dsp:cNvPr id="0" name=""/>
        <dsp:cNvSpPr/>
      </dsp:nvSpPr>
      <dsp:spPr>
        <a:xfrm>
          <a:off x="0" y="0"/>
          <a:ext cx="7886700" cy="15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Herman Heller</a:t>
          </a:r>
          <a:endParaRPr lang="id-ID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Konstitusi merupakan satu kesatuan kaidah yang hidup dalam masyarakat yang selanjutnya dijadikan satu kesatuan </a:t>
          </a:r>
          <a:r>
            <a:rPr lang="id-ID" sz="1600" kern="1200" smtClean="0"/>
            <a:t>kaidah hukum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smtClean="0"/>
            <a:t>Konstitusi </a:t>
          </a:r>
          <a:r>
            <a:rPr lang="id-ID" sz="1600" kern="1200" dirty="0" smtClean="0"/>
            <a:t>yang ditulis dalam suatu naskah sebagai undang-undang yang tinggi yang berlaku dalam suatu negara.</a:t>
          </a:r>
          <a:endParaRPr lang="id-ID" sz="1600" kern="1200" dirty="0"/>
        </a:p>
      </dsp:txBody>
      <dsp:txXfrm>
        <a:off x="1729442" y="0"/>
        <a:ext cx="6157257" cy="1521023"/>
      </dsp:txXfrm>
    </dsp:sp>
    <dsp:sp modelId="{D7BB05DF-C6DC-4ACE-B4DB-B7D17D2D2650}">
      <dsp:nvSpPr>
        <dsp:cNvPr id="0" name=""/>
        <dsp:cNvSpPr/>
      </dsp:nvSpPr>
      <dsp:spPr>
        <a:xfrm>
          <a:off x="152102" y="152102"/>
          <a:ext cx="1577340" cy="1216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5D48FC-4AE0-40C0-A7E8-9374007BF856}">
      <dsp:nvSpPr>
        <dsp:cNvPr id="0" name=""/>
        <dsp:cNvSpPr/>
      </dsp:nvSpPr>
      <dsp:spPr>
        <a:xfrm>
          <a:off x="0" y="1673125"/>
          <a:ext cx="7886700" cy="15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K.C Wheare</a:t>
          </a:r>
          <a:endParaRPr lang="id-ID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Keseluruhan sistem ketatanegaraan dari suatu negara, berupa kumpulan peraturan yang membentuk, mengatur atau memerintah daalm pemerintahan suatu negara.</a:t>
          </a:r>
          <a:endParaRPr lang="id-ID" sz="1600" kern="1200" dirty="0"/>
        </a:p>
      </dsp:txBody>
      <dsp:txXfrm>
        <a:off x="1729442" y="1673125"/>
        <a:ext cx="6157257" cy="1521023"/>
      </dsp:txXfrm>
    </dsp:sp>
    <dsp:sp modelId="{934072EB-19A1-4277-99FE-BDA34AE37AC1}">
      <dsp:nvSpPr>
        <dsp:cNvPr id="0" name=""/>
        <dsp:cNvSpPr/>
      </dsp:nvSpPr>
      <dsp:spPr>
        <a:xfrm>
          <a:off x="152102" y="1825228"/>
          <a:ext cx="1577340" cy="1216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3BB62D-D54B-44D0-9C0A-0C1AB014DE8A}">
      <dsp:nvSpPr>
        <dsp:cNvPr id="0" name=""/>
        <dsp:cNvSpPr/>
      </dsp:nvSpPr>
      <dsp:spPr>
        <a:xfrm>
          <a:off x="0" y="3346251"/>
          <a:ext cx="7886700" cy="1521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Sri Soemantri</a:t>
          </a:r>
          <a:endParaRPr lang="id-ID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Suatu naskah yang memuat suau bangunan negara dan sendi-sendi sistem pemerintahan negara </a:t>
          </a:r>
          <a:endParaRPr lang="id-ID" sz="1600" kern="1200" dirty="0"/>
        </a:p>
      </dsp:txBody>
      <dsp:txXfrm>
        <a:off x="1729442" y="3346251"/>
        <a:ext cx="6157257" cy="1521023"/>
      </dsp:txXfrm>
    </dsp:sp>
    <dsp:sp modelId="{22AD9788-D40B-4B85-BA65-B794AD2CA4C4}">
      <dsp:nvSpPr>
        <dsp:cNvPr id="0" name=""/>
        <dsp:cNvSpPr/>
      </dsp:nvSpPr>
      <dsp:spPr>
        <a:xfrm>
          <a:off x="152102" y="3498353"/>
          <a:ext cx="1577340" cy="1216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6F17-8528-4E82-8DC1-5904D291BA9B}">
      <dsp:nvSpPr>
        <dsp:cNvPr id="0" name=""/>
        <dsp:cNvSpPr/>
      </dsp:nvSpPr>
      <dsp:spPr>
        <a:xfrm>
          <a:off x="886483" y="2591"/>
          <a:ext cx="1698259" cy="1698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/>
            <a:t>Sebagai Hukum Dasar</a:t>
          </a:r>
          <a:endParaRPr lang="id-ID" sz="2500" b="1" kern="1200" dirty="0"/>
        </a:p>
      </dsp:txBody>
      <dsp:txXfrm>
        <a:off x="1135187" y="251295"/>
        <a:ext cx="1200851" cy="1200851"/>
      </dsp:txXfrm>
    </dsp:sp>
    <dsp:sp modelId="{B945829D-957E-47BE-913E-2151E4FB8885}">
      <dsp:nvSpPr>
        <dsp:cNvPr id="0" name=""/>
        <dsp:cNvSpPr/>
      </dsp:nvSpPr>
      <dsp:spPr>
        <a:xfrm>
          <a:off x="1243117" y="1838748"/>
          <a:ext cx="984990" cy="984990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1373677" y="2215408"/>
        <a:ext cx="723870" cy="231670"/>
      </dsp:txXfrm>
    </dsp:sp>
    <dsp:sp modelId="{01C25D42-5EF3-49DB-8822-01F8E0665E44}">
      <dsp:nvSpPr>
        <dsp:cNvPr id="0" name=""/>
        <dsp:cNvSpPr/>
      </dsp:nvSpPr>
      <dsp:spPr>
        <a:xfrm>
          <a:off x="886483" y="2961637"/>
          <a:ext cx="1698259" cy="169825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Sebagai Hukum Tertinggi </a:t>
          </a:r>
          <a:endParaRPr lang="id-ID" sz="2500" kern="1200" dirty="0"/>
        </a:p>
      </dsp:txBody>
      <dsp:txXfrm>
        <a:off x="1135187" y="3210341"/>
        <a:ext cx="1200851" cy="1200851"/>
      </dsp:txXfrm>
    </dsp:sp>
    <dsp:sp modelId="{2DD7A36A-E89A-407B-9989-B503505ED69A}">
      <dsp:nvSpPr>
        <dsp:cNvPr id="0" name=""/>
        <dsp:cNvSpPr/>
      </dsp:nvSpPr>
      <dsp:spPr>
        <a:xfrm>
          <a:off x="2839481" y="2015367"/>
          <a:ext cx="540046" cy="63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2839481" y="2141717"/>
        <a:ext cx="378032" cy="379052"/>
      </dsp:txXfrm>
    </dsp:sp>
    <dsp:sp modelId="{8A2418B5-1D12-4C9E-A31C-637B7619B006}">
      <dsp:nvSpPr>
        <dsp:cNvPr id="0" name=""/>
        <dsp:cNvSpPr/>
      </dsp:nvSpPr>
      <dsp:spPr>
        <a:xfrm>
          <a:off x="3603698" y="632984"/>
          <a:ext cx="3396518" cy="339651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Kedudukan formal konstitusi</a:t>
          </a:r>
          <a:endParaRPr lang="id-ID" sz="3900" kern="1200" dirty="0"/>
        </a:p>
      </dsp:txBody>
      <dsp:txXfrm>
        <a:off x="4101107" y="1130393"/>
        <a:ext cx="2401700" cy="2401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2C7F4-3453-4530-AC03-A900809BCD53}">
      <dsp:nvSpPr>
        <dsp:cNvPr id="0" name=""/>
        <dsp:cNvSpPr/>
      </dsp:nvSpPr>
      <dsp:spPr>
        <a:xfrm>
          <a:off x="2062191" y="1020"/>
          <a:ext cx="1243736" cy="8084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1.ORGANISASI NEGARA</a:t>
          </a:r>
          <a:endParaRPr lang="id-ID" sz="1300" b="1" kern="1200" dirty="0"/>
        </a:p>
      </dsp:txBody>
      <dsp:txXfrm>
        <a:off x="2101655" y="40484"/>
        <a:ext cx="1164808" cy="729500"/>
      </dsp:txXfrm>
    </dsp:sp>
    <dsp:sp modelId="{977F0313-38D5-42FC-8528-A90DDEC2A88C}">
      <dsp:nvSpPr>
        <dsp:cNvPr id="0" name=""/>
        <dsp:cNvSpPr/>
      </dsp:nvSpPr>
      <dsp:spPr>
        <a:xfrm>
          <a:off x="1349205" y="405234"/>
          <a:ext cx="2669709" cy="2669709"/>
        </a:xfrm>
        <a:custGeom>
          <a:avLst/>
          <a:gdLst/>
          <a:ahLst/>
          <a:cxnLst/>
          <a:rect l="0" t="0" r="0" b="0"/>
          <a:pathLst>
            <a:path>
              <a:moveTo>
                <a:pt x="2128186" y="261327"/>
              </a:moveTo>
              <a:arcTo wR="1334854" hR="1334854" stAng="18387856" swAng="163267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B907C-F510-4062-816A-59921122A3CF}">
      <dsp:nvSpPr>
        <dsp:cNvPr id="0" name=""/>
        <dsp:cNvSpPr/>
      </dsp:nvSpPr>
      <dsp:spPr>
        <a:xfrm>
          <a:off x="3397046" y="1335875"/>
          <a:ext cx="1243736" cy="808428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2. HAM</a:t>
          </a:r>
          <a:endParaRPr lang="id-ID" sz="1300" b="1" kern="1200" dirty="0"/>
        </a:p>
      </dsp:txBody>
      <dsp:txXfrm>
        <a:off x="3436510" y="1375339"/>
        <a:ext cx="1164808" cy="729500"/>
      </dsp:txXfrm>
    </dsp:sp>
    <dsp:sp modelId="{0990AE1D-A3BC-4A68-B775-5F0199306C4B}">
      <dsp:nvSpPr>
        <dsp:cNvPr id="0" name=""/>
        <dsp:cNvSpPr/>
      </dsp:nvSpPr>
      <dsp:spPr>
        <a:xfrm>
          <a:off x="1349205" y="405234"/>
          <a:ext cx="2669709" cy="2669709"/>
        </a:xfrm>
        <a:custGeom>
          <a:avLst/>
          <a:gdLst/>
          <a:ahLst/>
          <a:cxnLst/>
          <a:rect l="0" t="0" r="0" b="0"/>
          <a:pathLst>
            <a:path>
              <a:moveTo>
                <a:pt x="2531280" y="1926802"/>
              </a:moveTo>
              <a:arcTo wR="1334854" hR="1334854" stAng="1579471" swAng="1632674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B1504-259F-469D-A925-C47084310BFB}">
      <dsp:nvSpPr>
        <dsp:cNvPr id="0" name=""/>
        <dsp:cNvSpPr/>
      </dsp:nvSpPr>
      <dsp:spPr>
        <a:xfrm>
          <a:off x="2062191" y="2670729"/>
          <a:ext cx="1243736" cy="808428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3.PROSEDUR MENGUBAH UUD</a:t>
          </a:r>
          <a:endParaRPr lang="id-ID" sz="1300" b="1" kern="1200" dirty="0"/>
        </a:p>
      </dsp:txBody>
      <dsp:txXfrm>
        <a:off x="2101655" y="2710193"/>
        <a:ext cx="1164808" cy="729500"/>
      </dsp:txXfrm>
    </dsp:sp>
    <dsp:sp modelId="{76FBCEC7-AB98-4275-B495-40BEBB48DEC3}">
      <dsp:nvSpPr>
        <dsp:cNvPr id="0" name=""/>
        <dsp:cNvSpPr/>
      </dsp:nvSpPr>
      <dsp:spPr>
        <a:xfrm>
          <a:off x="1349205" y="405234"/>
          <a:ext cx="2669709" cy="2669709"/>
        </a:xfrm>
        <a:custGeom>
          <a:avLst/>
          <a:gdLst/>
          <a:ahLst/>
          <a:cxnLst/>
          <a:rect l="0" t="0" r="0" b="0"/>
          <a:pathLst>
            <a:path>
              <a:moveTo>
                <a:pt x="541522" y="2408381"/>
              </a:moveTo>
              <a:arcTo wR="1334854" hR="1334854" stAng="7587856" swAng="1632674"/>
            </a:path>
          </a:pathLst>
        </a:custGeom>
        <a:noFill/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92F1F-1CCC-4199-8034-5AA35F02EA10}">
      <dsp:nvSpPr>
        <dsp:cNvPr id="0" name=""/>
        <dsp:cNvSpPr/>
      </dsp:nvSpPr>
      <dsp:spPr>
        <a:xfrm>
          <a:off x="727337" y="1335875"/>
          <a:ext cx="1243736" cy="808428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4.LARANGAN MENGUBAH UUD</a:t>
          </a:r>
          <a:endParaRPr lang="id-ID" sz="1300" b="1" kern="1200" dirty="0"/>
        </a:p>
      </dsp:txBody>
      <dsp:txXfrm>
        <a:off x="766801" y="1375339"/>
        <a:ext cx="1164808" cy="729500"/>
      </dsp:txXfrm>
    </dsp:sp>
    <dsp:sp modelId="{A9F6A7F6-6CEA-4845-9308-09B3BD13C002}">
      <dsp:nvSpPr>
        <dsp:cNvPr id="0" name=""/>
        <dsp:cNvSpPr/>
      </dsp:nvSpPr>
      <dsp:spPr>
        <a:xfrm>
          <a:off x="1349205" y="405234"/>
          <a:ext cx="2669709" cy="2669709"/>
        </a:xfrm>
        <a:custGeom>
          <a:avLst/>
          <a:gdLst/>
          <a:ahLst/>
          <a:cxnLst/>
          <a:rect l="0" t="0" r="0" b="0"/>
          <a:pathLst>
            <a:path>
              <a:moveTo>
                <a:pt x="138428" y="742907"/>
              </a:moveTo>
              <a:arcTo wR="1334854" hR="1334854" stAng="12379471" swAng="1632674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D08A3-ED66-4722-809F-7841A1A625CC}">
      <dsp:nvSpPr>
        <dsp:cNvPr id="0" name=""/>
        <dsp:cNvSpPr/>
      </dsp:nvSpPr>
      <dsp:spPr>
        <a:xfrm>
          <a:off x="1273151" y="739727"/>
          <a:ext cx="5340397" cy="2871883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794826-52A7-4EA8-A68C-B0441E1DFEE7}">
      <dsp:nvSpPr>
        <dsp:cNvPr id="0" name=""/>
        <dsp:cNvSpPr/>
      </dsp:nvSpPr>
      <dsp:spPr>
        <a:xfrm>
          <a:off x="3943349" y="1044321"/>
          <a:ext cx="712" cy="2262695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18AFCBA-EDCE-43F4-BF1F-2F4C427EBFF3}">
      <dsp:nvSpPr>
        <dsp:cNvPr id="0" name=""/>
        <dsp:cNvSpPr/>
      </dsp:nvSpPr>
      <dsp:spPr>
        <a:xfrm>
          <a:off x="1451164" y="957294"/>
          <a:ext cx="2314172" cy="2436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i="0" u="none" kern="1200" dirty="0" smtClean="0"/>
            <a:t>Amandemen </a:t>
          </a:r>
          <a:r>
            <a:rPr lang="id-ID" sz="1800" kern="1200" dirty="0" smtClean="0"/>
            <a:t>adalah prosedur penyempurnaan, tanpa harus langsung mengubah UUD dan merupakan pelengkap serta rincian dari UUD asli.</a:t>
          </a:r>
          <a:endParaRPr lang="id-ID" sz="1800" kern="1200" dirty="0"/>
        </a:p>
      </dsp:txBody>
      <dsp:txXfrm>
        <a:off x="1451164" y="957294"/>
        <a:ext cx="2314172" cy="2436749"/>
      </dsp:txXfrm>
    </dsp:sp>
    <dsp:sp modelId="{680CD7DF-2B45-42DC-B981-3FF3A3D61F7B}">
      <dsp:nvSpPr>
        <dsp:cNvPr id="0" name=""/>
        <dsp:cNvSpPr/>
      </dsp:nvSpPr>
      <dsp:spPr>
        <a:xfrm>
          <a:off x="4121363" y="957294"/>
          <a:ext cx="2314172" cy="2436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Menurut Hukum Tata Negara, amandemen merupakan salah satu hak legislatif untuk mengusulkan perubahan dalam suatu rancangan UU yang diajukan pemerintah.</a:t>
          </a:r>
          <a:endParaRPr lang="id-ID" sz="1800" kern="1200" dirty="0"/>
        </a:p>
      </dsp:txBody>
      <dsp:txXfrm>
        <a:off x="4121363" y="957294"/>
        <a:ext cx="2314172" cy="2436749"/>
      </dsp:txXfrm>
    </dsp:sp>
    <dsp:sp modelId="{AD03C2D4-00D7-4928-8D1F-AAB98E4797B3}">
      <dsp:nvSpPr>
        <dsp:cNvPr id="0" name=""/>
        <dsp:cNvSpPr/>
      </dsp:nvSpPr>
      <dsp:spPr>
        <a:xfrm rot="16200000">
          <a:off x="-738363" y="1121448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/>
        </a:p>
      </dsp:txBody>
      <dsp:txXfrm>
        <a:off x="-603844" y="1479241"/>
        <a:ext cx="2863924" cy="443520"/>
      </dsp:txXfrm>
    </dsp:sp>
    <dsp:sp modelId="{BD447430-7DF4-4A93-BA7C-7D324C2F308F}">
      <dsp:nvSpPr>
        <dsp:cNvPr id="0" name=""/>
        <dsp:cNvSpPr/>
      </dsp:nvSpPr>
      <dsp:spPr>
        <a:xfrm rot="5400000">
          <a:off x="5492099" y="2339823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/>
        </a:p>
      </dsp:txBody>
      <dsp:txXfrm>
        <a:off x="5626619" y="2428577"/>
        <a:ext cx="2863924" cy="443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4E59B-BA6D-40C5-BD2D-C9EEFDBA13D4}">
      <dsp:nvSpPr>
        <dsp:cNvPr id="0" name=""/>
        <dsp:cNvSpPr/>
      </dsp:nvSpPr>
      <dsp:spPr>
        <a:xfrm>
          <a:off x="3207" y="1755905"/>
          <a:ext cx="994239" cy="12344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UUD 1945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(18 Agustus 1945-27 Des 1949) </a:t>
          </a:r>
          <a:endParaRPr lang="id-ID" sz="1200" kern="1200" dirty="0"/>
        </a:p>
      </dsp:txBody>
      <dsp:txXfrm>
        <a:off x="32327" y="1785025"/>
        <a:ext cx="935999" cy="1176209"/>
      </dsp:txXfrm>
    </dsp:sp>
    <dsp:sp modelId="{388723AF-515B-4547-B1E4-6DD0843BDD6A}">
      <dsp:nvSpPr>
        <dsp:cNvPr id="0" name=""/>
        <dsp:cNvSpPr/>
      </dsp:nvSpPr>
      <dsp:spPr>
        <a:xfrm>
          <a:off x="1096870" y="2249844"/>
          <a:ext cx="210778" cy="24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096870" y="2299158"/>
        <a:ext cx="147545" cy="147943"/>
      </dsp:txXfrm>
    </dsp:sp>
    <dsp:sp modelId="{25E80275-1219-4BA9-81EB-59068C37921A}">
      <dsp:nvSpPr>
        <dsp:cNvPr id="0" name=""/>
        <dsp:cNvSpPr/>
      </dsp:nvSpPr>
      <dsp:spPr>
        <a:xfrm>
          <a:off x="1395142" y="1755905"/>
          <a:ext cx="994239" cy="1234449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KONSTITUSI RIS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(27 Des 1945- 17 Agustus 1950) </a:t>
          </a:r>
          <a:endParaRPr lang="id-ID" sz="1200" kern="1200" dirty="0"/>
        </a:p>
      </dsp:txBody>
      <dsp:txXfrm>
        <a:off x="1424262" y="1785025"/>
        <a:ext cx="935999" cy="1176209"/>
      </dsp:txXfrm>
    </dsp:sp>
    <dsp:sp modelId="{DD321A82-3900-43E1-B9BF-11691398A6A7}">
      <dsp:nvSpPr>
        <dsp:cNvPr id="0" name=""/>
        <dsp:cNvSpPr/>
      </dsp:nvSpPr>
      <dsp:spPr>
        <a:xfrm>
          <a:off x="2488806" y="2249844"/>
          <a:ext cx="210778" cy="24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2488806" y="2299158"/>
        <a:ext cx="147545" cy="147943"/>
      </dsp:txXfrm>
    </dsp:sp>
    <dsp:sp modelId="{0A72A567-6AC1-4E9C-AE61-33E7C136B0FB}">
      <dsp:nvSpPr>
        <dsp:cNvPr id="0" name=""/>
        <dsp:cNvSpPr/>
      </dsp:nvSpPr>
      <dsp:spPr>
        <a:xfrm>
          <a:off x="2787078" y="1755905"/>
          <a:ext cx="994239" cy="123444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UUDS 1950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(17 Agustus 1950-5 Juli 1959)</a:t>
          </a:r>
          <a:endParaRPr lang="id-ID" sz="1200" b="0" kern="1200" dirty="0"/>
        </a:p>
      </dsp:txBody>
      <dsp:txXfrm>
        <a:off x="2816198" y="1785025"/>
        <a:ext cx="935999" cy="1176209"/>
      </dsp:txXfrm>
    </dsp:sp>
    <dsp:sp modelId="{FD025832-F898-4DCE-88EF-1A990D7220A1}">
      <dsp:nvSpPr>
        <dsp:cNvPr id="0" name=""/>
        <dsp:cNvSpPr/>
      </dsp:nvSpPr>
      <dsp:spPr>
        <a:xfrm>
          <a:off x="3880741" y="2249844"/>
          <a:ext cx="210778" cy="24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880741" y="2299158"/>
        <a:ext cx="147545" cy="147943"/>
      </dsp:txXfrm>
    </dsp:sp>
    <dsp:sp modelId="{AC294A0B-BCC9-4E19-803B-ADEE3FC6C4D0}">
      <dsp:nvSpPr>
        <dsp:cNvPr id="0" name=""/>
        <dsp:cNvSpPr/>
      </dsp:nvSpPr>
      <dsp:spPr>
        <a:xfrm>
          <a:off x="4179013" y="1755905"/>
          <a:ext cx="994239" cy="1234449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UUD 1945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(5 Juli 1959-11 Maret 1966)</a:t>
          </a:r>
          <a:endParaRPr lang="id-ID" sz="1200" b="0" kern="1200" dirty="0"/>
        </a:p>
      </dsp:txBody>
      <dsp:txXfrm>
        <a:off x="4208133" y="1785025"/>
        <a:ext cx="935999" cy="1176209"/>
      </dsp:txXfrm>
    </dsp:sp>
    <dsp:sp modelId="{7CDF8C71-A9C5-4894-8541-77DCC5A9E453}">
      <dsp:nvSpPr>
        <dsp:cNvPr id="0" name=""/>
        <dsp:cNvSpPr/>
      </dsp:nvSpPr>
      <dsp:spPr>
        <a:xfrm>
          <a:off x="5272677" y="2249844"/>
          <a:ext cx="210778" cy="24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5272677" y="2299158"/>
        <a:ext cx="147545" cy="147943"/>
      </dsp:txXfrm>
    </dsp:sp>
    <dsp:sp modelId="{F3A6265A-D964-4A05-A735-1ABEF6E11113}">
      <dsp:nvSpPr>
        <dsp:cNvPr id="0" name=""/>
        <dsp:cNvSpPr/>
      </dsp:nvSpPr>
      <dsp:spPr>
        <a:xfrm>
          <a:off x="5570949" y="1755905"/>
          <a:ext cx="994239" cy="123444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UUD 1945 setelah Amandemen (19 Okt 1999-sekarang )</a:t>
          </a:r>
          <a:endParaRPr lang="id-ID" sz="1200" b="0" kern="1200" dirty="0"/>
        </a:p>
      </dsp:txBody>
      <dsp:txXfrm>
        <a:off x="5600069" y="1785025"/>
        <a:ext cx="935999" cy="117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PresentationGo.com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PresentationGo.com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2081" cy="5564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0" y="3884023"/>
            <a:ext cx="9144000" cy="2973977"/>
            <a:chOff x="788988" y="3014663"/>
            <a:chExt cx="7566026" cy="3506788"/>
          </a:xfrm>
        </p:grpSpPr>
        <p:sp>
          <p:nvSpPr>
            <p:cNvPr id="8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300" y="4711998"/>
            <a:ext cx="6858000" cy="1551688"/>
          </a:xfrm>
        </p:spPr>
        <p:txBody>
          <a:bodyPr anchor="b">
            <a:noAutofit/>
          </a:bodyPr>
          <a:lstStyle>
            <a:lvl1pPr algn="r">
              <a:defRPr sz="5400" b="1" i="0" cap="small" baseline="0">
                <a:solidFill>
                  <a:srgbClr val="A1152D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6300" y="6134100"/>
            <a:ext cx="6858000" cy="711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cap="small" baseline="0">
                <a:solidFill>
                  <a:srgbClr val="A115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A1152D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A1152D"/>
                </a:solidFill>
              </a:defRPr>
            </a:lvl1pPr>
            <a:lvl2pPr>
              <a:defRPr>
                <a:solidFill>
                  <a:srgbClr val="A1152D"/>
                </a:solidFill>
              </a:defRPr>
            </a:lvl2pPr>
            <a:lvl3pPr>
              <a:defRPr>
                <a:solidFill>
                  <a:srgbClr val="A1152D"/>
                </a:solidFill>
              </a:defRPr>
            </a:lvl3pPr>
            <a:lvl4pPr>
              <a:defRPr>
                <a:solidFill>
                  <a:srgbClr val="A1152D"/>
                </a:solidFill>
              </a:defRPr>
            </a:lvl4pPr>
            <a:lvl5pPr>
              <a:defRPr>
                <a:solidFill>
                  <a:srgbClr val="A1152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A1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A1152D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A1152D"/>
                </a:solidFill>
              </a:defRPr>
            </a:lvl1pPr>
            <a:lvl2pPr>
              <a:defRPr>
                <a:solidFill>
                  <a:srgbClr val="A1152D"/>
                </a:solidFill>
              </a:defRPr>
            </a:lvl2pPr>
            <a:lvl3pPr>
              <a:defRPr>
                <a:solidFill>
                  <a:srgbClr val="A1152D"/>
                </a:solidFill>
              </a:defRPr>
            </a:lvl3pPr>
            <a:lvl4pPr>
              <a:defRPr>
                <a:solidFill>
                  <a:srgbClr val="A1152D"/>
                </a:solidFill>
              </a:defRPr>
            </a:lvl4pPr>
            <a:lvl5pPr>
              <a:defRPr>
                <a:solidFill>
                  <a:srgbClr val="A1152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7397D-ACCE-44DE-806A-294BA9CEF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64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88899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 smtClean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7" tooltip="PresentationGo!"/>
              </a:rPr>
              <a:t>presentationgo.com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50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4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audio" Target="../media/audio1.wav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0056" y="2928472"/>
            <a:ext cx="6970784" cy="1050291"/>
          </a:xfrm>
        </p:spPr>
        <p:txBody>
          <a:bodyPr/>
          <a:lstStyle/>
          <a:p>
            <a:r>
              <a:rPr lang="id-ID" dirty="0" smtClean="0"/>
              <a:t>KONSTITUSI INDONESIA</a:t>
            </a:r>
            <a:endParaRPr lang="en-US" dirty="0"/>
          </a:p>
        </p:txBody>
      </p:sp>
      <p:pic>
        <p:nvPicPr>
          <p:cNvPr id="7" name="Picture 6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8596" y="117510"/>
            <a:ext cx="2580373" cy="2810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" y="117510"/>
            <a:ext cx="882576" cy="9875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3454" y="5739434"/>
            <a:ext cx="4213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PUSAT PENYELENGGARA - MPK</a:t>
            </a:r>
          </a:p>
          <a:p>
            <a:pPr lvl="0"/>
            <a:r>
              <a:rPr lang="en-US" altLang="ko-KR" b="1" dirty="0">
                <a:ea typeface="맑은 고딕" pitchFamily="50" charset="-127"/>
              </a:rPr>
              <a:t>PENDIDIKAN KEWARGANEGARAAN</a:t>
            </a:r>
          </a:p>
          <a:p>
            <a:r>
              <a:rPr lang="en-US" altLang="ko-KR" b="1" dirty="0">
                <a:ea typeface="맑은 고딕" pitchFamily="50" charset="-127"/>
              </a:rPr>
              <a:t>UNIVERSITAS SRIWIJAYA</a:t>
            </a:r>
            <a:endParaRPr lang="en-US" altLang="ko-KR" b="1" dirty="0">
              <a:ea typeface="맑은 고딕" pitchFamily="50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0393"/>
            <a:ext cx="2109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Dr. </a:t>
            </a:r>
            <a:r>
              <a:rPr lang="en-US" altLang="ko-KR" b="1" dirty="0" err="1">
                <a:ea typeface="맑은 고딕" pitchFamily="50" charset="-127"/>
              </a:rPr>
              <a:t>Hudaidah</a:t>
            </a:r>
            <a:r>
              <a:rPr lang="en-US" altLang="ko-KR" b="1" dirty="0">
                <a:ea typeface="맑은 고딕" pitchFamily="50" charset="-127"/>
              </a:rPr>
              <a:t>, </a:t>
            </a:r>
            <a:r>
              <a:rPr lang="en-US" altLang="ko-KR" b="1" dirty="0" err="1">
                <a:ea typeface="맑은 고딕" pitchFamily="50" charset="-127"/>
              </a:rPr>
              <a:t>M.Pd</a:t>
            </a:r>
            <a:r>
              <a:rPr lang="en-US" altLang="ko-KR" b="1" dirty="0">
                <a:ea typeface="맑은 고딕" pitchFamily="50" charset="-127"/>
              </a:rPr>
              <a:t>.</a:t>
            </a:r>
            <a:endParaRPr lang="en-US" altLang="ko-KR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8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167" y="732595"/>
            <a:ext cx="4980580" cy="1067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DINAMIKA </a:t>
            </a:r>
            <a:r>
              <a:rPr lang="id-ID" sz="2800" dirty="0" smtClean="0"/>
              <a:t>KONSTITUSI </a:t>
            </a:r>
            <a:r>
              <a:rPr lang="id-ID" sz="2800" dirty="0" smtClean="0"/>
              <a:t>YANG PERNAH BERLAKU DI INDONESIA</a:t>
            </a:r>
            <a:endParaRPr lang="id-ID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6832594"/>
              </p:ext>
            </p:extLst>
          </p:nvPr>
        </p:nvGraphicFramePr>
        <p:xfrm>
          <a:off x="1156237" y="1392072"/>
          <a:ext cx="6568396" cy="474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5"/>
          <p:cNvSpPr txBox="1">
            <a:spLocks noChangeArrowheads="1"/>
          </p:cNvSpPr>
          <p:nvPr/>
        </p:nvSpPr>
        <p:spPr bwMode="auto">
          <a:xfrm>
            <a:off x="1803162" y="-17463"/>
            <a:ext cx="6870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sz="1400" b="1" dirty="0" smtClean="0">
                <a:cs typeface="+mn-cs"/>
              </a:rPr>
              <a:t>PENDAHULUAN</a:t>
            </a:r>
            <a:r>
              <a:rPr lang="id-ID" sz="1400" b="1" dirty="0" smtClean="0">
                <a:cs typeface="+mn-cs"/>
              </a:rPr>
              <a:t>  </a:t>
            </a:r>
          </a:p>
          <a:p>
            <a:pPr algn="ctr" eaLnBrk="0" hangingPunct="0">
              <a:defRPr/>
            </a:pPr>
            <a:r>
              <a:rPr lang="en-US" sz="1400" b="1" dirty="0" smtClean="0">
                <a:cs typeface="+mn-cs"/>
              </a:rPr>
              <a:t>PROSES </a:t>
            </a:r>
            <a:r>
              <a:rPr lang="id-ID" sz="1400" b="1" dirty="0" smtClean="0">
                <a:cs typeface="+mn-cs"/>
              </a:rPr>
              <a:t>PERUBAHAN UUD NEGARA REPUBLIK INDONESIA TAHUN 1945</a:t>
            </a:r>
            <a:endParaRPr lang="id-ID" sz="1400" dirty="0" smtClean="0">
              <a:cs typeface="+mn-cs"/>
            </a:endParaRPr>
          </a:p>
        </p:txBody>
      </p:sp>
      <p:sp>
        <p:nvSpPr>
          <p:cNvPr id="452610" name="Line 2"/>
          <p:cNvSpPr>
            <a:spLocks noChangeShapeType="1"/>
          </p:cNvSpPr>
          <p:nvPr/>
        </p:nvSpPr>
        <p:spPr bwMode="auto">
          <a:xfrm>
            <a:off x="2163763" y="17219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1" name="Line 3"/>
          <p:cNvSpPr>
            <a:spLocks noChangeShapeType="1"/>
          </p:cNvSpPr>
          <p:nvPr/>
        </p:nvSpPr>
        <p:spPr bwMode="auto">
          <a:xfrm>
            <a:off x="4403726" y="1726222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2" name="Line 4"/>
          <p:cNvSpPr>
            <a:spLocks noChangeShapeType="1"/>
          </p:cNvSpPr>
          <p:nvPr/>
        </p:nvSpPr>
        <p:spPr bwMode="auto">
          <a:xfrm>
            <a:off x="6553200" y="8588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2133600" y="42052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4" name="Line 6"/>
          <p:cNvSpPr>
            <a:spLocks noChangeShapeType="1"/>
          </p:cNvSpPr>
          <p:nvPr/>
        </p:nvSpPr>
        <p:spPr bwMode="auto">
          <a:xfrm>
            <a:off x="4343400" y="42052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>
            <a:off x="6581775" y="420528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52616" name="Freeform 8"/>
          <p:cNvSpPr>
            <a:spLocks/>
          </p:cNvSpPr>
          <p:nvPr/>
        </p:nvSpPr>
        <p:spPr bwMode="auto">
          <a:xfrm>
            <a:off x="8777288" y="795338"/>
            <a:ext cx="214312" cy="3395662"/>
          </a:xfrm>
          <a:custGeom>
            <a:avLst/>
            <a:gdLst>
              <a:gd name="T0" fmla="*/ 0 w 96"/>
              <a:gd name="T1" fmla="*/ 0 h 1968"/>
              <a:gd name="T2" fmla="*/ 96 w 96"/>
              <a:gd name="T3" fmla="*/ 0 h 1968"/>
              <a:gd name="T4" fmla="*/ 96 w 96"/>
              <a:gd name="T5" fmla="*/ 1968 h 1968"/>
              <a:gd name="T6" fmla="*/ 0 w 96"/>
              <a:gd name="T7" fmla="*/ 1968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968"/>
              <a:gd name="T14" fmla="*/ 96 w 96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968">
                <a:moveTo>
                  <a:pt x="0" y="0"/>
                </a:moveTo>
                <a:lnTo>
                  <a:pt x="96" y="0"/>
                </a:lnTo>
                <a:lnTo>
                  <a:pt x="96" y="1968"/>
                </a:lnTo>
                <a:lnTo>
                  <a:pt x="0" y="196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2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1085850"/>
            <a:ext cx="2011363" cy="2852738"/>
            <a:chOff x="96" y="459"/>
            <a:chExt cx="1267" cy="1575"/>
          </a:xfrm>
        </p:grpSpPr>
        <p:sp>
          <p:nvSpPr>
            <p:cNvPr id="8225" name="Rectangle 10"/>
            <p:cNvSpPr>
              <a:spLocks noChangeArrowheads="1"/>
            </p:cNvSpPr>
            <p:nvPr/>
          </p:nvSpPr>
          <p:spPr bwMode="auto">
            <a:xfrm>
              <a:off x="96" y="759"/>
              <a:ext cx="1267" cy="1275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Antara lain: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Amandemen UUD 1945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Penghapusan doktrin Dwi Fungsi ABRI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Penegakan hukum, HAM, dan pemberantasan KKN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Otonomi Daerah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Kebebasan Pers</a:t>
              </a:r>
            </a:p>
            <a:p>
              <a:pPr marL="117475" indent="-117475">
                <a:lnSpc>
                  <a:spcPct val="12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Mewujudkan kehidupan demokrasi</a:t>
              </a:r>
            </a:p>
          </p:txBody>
        </p:sp>
        <p:sp>
          <p:nvSpPr>
            <p:cNvPr id="8226" name="AutoShape 11"/>
            <p:cNvSpPr>
              <a:spLocks noChangeArrowheads="1"/>
            </p:cNvSpPr>
            <p:nvPr/>
          </p:nvSpPr>
          <p:spPr bwMode="auto">
            <a:xfrm>
              <a:off x="96" y="45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Tuntutan Reformasi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92363" y="1078955"/>
            <a:ext cx="2011363" cy="2166938"/>
            <a:chOff x="1488" y="459"/>
            <a:chExt cx="1267" cy="1212"/>
          </a:xfrm>
        </p:grpSpPr>
        <p:sp>
          <p:nvSpPr>
            <p:cNvPr id="8223" name="Rectangle 13"/>
            <p:cNvSpPr>
              <a:spLocks noChangeArrowheads="1"/>
            </p:cNvSpPr>
            <p:nvPr/>
          </p:nvSpPr>
          <p:spPr bwMode="auto">
            <a:xfrm>
              <a:off x="1488" y="759"/>
              <a:ext cx="1267" cy="912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/>
            <a:lstStyle/>
            <a:p>
              <a:pPr marL="117475" indent="-117475">
                <a:lnSpc>
                  <a:spcPct val="104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Pembukaan</a:t>
              </a:r>
            </a:p>
            <a:p>
              <a:pPr marL="117475" indent="-117475">
                <a:lnSpc>
                  <a:spcPct val="104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Batang Tubuh</a:t>
              </a:r>
            </a:p>
            <a:p>
              <a:pPr marL="117475" indent="-117475">
                <a:lnSpc>
                  <a:spcPct val="104000"/>
                </a:lnSpc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- 16 bab</a:t>
              </a:r>
            </a:p>
            <a:p>
              <a:pPr marL="117475" indent="-117475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- 37 pasal</a:t>
              </a:r>
            </a:p>
            <a:p>
              <a:pPr marL="117475" indent="-117475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- 49 ayat</a:t>
              </a:r>
            </a:p>
            <a:p>
              <a:pPr marL="117475" indent="-117475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- 4 pasal Aturan Peralihan</a:t>
              </a:r>
            </a:p>
            <a:p>
              <a:pPr marL="117475" indent="-117475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- 2 ayat Aturan Tambahan</a:t>
              </a:r>
            </a:p>
            <a:p>
              <a:pPr marL="117475" indent="-117475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Penjelasan</a:t>
              </a:r>
            </a:p>
          </p:txBody>
        </p:sp>
        <p:sp>
          <p:nvSpPr>
            <p:cNvPr id="8224" name="AutoShape 14"/>
            <p:cNvSpPr>
              <a:spLocks noChangeArrowheads="1"/>
            </p:cNvSpPr>
            <p:nvPr/>
          </p:nvSpPr>
          <p:spPr bwMode="auto">
            <a:xfrm>
              <a:off x="1488" y="45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lnSpc>
                  <a:spcPct val="104000"/>
                </a:lnSpc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Sebelum Perubahan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16451" y="609600"/>
            <a:ext cx="1981200" cy="3276600"/>
            <a:chOff x="2880" y="459"/>
            <a:chExt cx="1267" cy="1692"/>
          </a:xfrm>
        </p:grpSpPr>
        <p:sp>
          <p:nvSpPr>
            <p:cNvPr id="8221" name="Rectangle 16"/>
            <p:cNvSpPr>
              <a:spLocks noChangeArrowheads="1"/>
            </p:cNvSpPr>
            <p:nvPr/>
          </p:nvSpPr>
          <p:spPr bwMode="auto">
            <a:xfrm>
              <a:off x="2880" y="759"/>
              <a:ext cx="1267" cy="1392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17475" indent="-117475">
                <a:lnSpc>
                  <a:spcPct val="95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Kekuasaan tertinggi di tangan MPR</a:t>
              </a:r>
            </a:p>
            <a:p>
              <a:pPr marL="117475" indent="-117475">
                <a:lnSpc>
                  <a:spcPct val="95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Kekuasaan yang sangat besar pada Presiden</a:t>
              </a:r>
            </a:p>
            <a:p>
              <a:pPr marL="117475" indent="-117475">
                <a:lnSpc>
                  <a:spcPct val="95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Pasal-pasal yang terlalu “luwes” sehingga dapat menimbulkan multitafsir</a:t>
              </a:r>
            </a:p>
            <a:p>
              <a:pPr marL="117475" indent="-117475">
                <a:lnSpc>
                  <a:spcPct val="95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Kewenangan pada Presiden untuk mengatur hal-hal penting dengan undang-undang</a:t>
              </a:r>
            </a:p>
            <a:p>
              <a:pPr marL="117475" indent="-117475">
                <a:lnSpc>
                  <a:spcPct val="95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Rumusan UUD 1945 tentang semangat penyelenggara negara  belum cukup didukung ketentuan konstitusi</a:t>
              </a:r>
            </a:p>
          </p:txBody>
        </p:sp>
        <p:sp>
          <p:nvSpPr>
            <p:cNvPr id="8222" name="AutoShape 17"/>
            <p:cNvSpPr>
              <a:spLocks noChangeArrowheads="1"/>
            </p:cNvSpPr>
            <p:nvPr/>
          </p:nvSpPr>
          <p:spPr bwMode="auto">
            <a:xfrm>
              <a:off x="2880" y="45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Latar Belakang  Perubahan 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781800" y="609600"/>
            <a:ext cx="2011363" cy="2914650"/>
            <a:chOff x="4272" y="459"/>
            <a:chExt cx="1267" cy="1836"/>
          </a:xfrm>
        </p:grpSpPr>
        <p:sp>
          <p:nvSpPr>
            <p:cNvPr id="8219" name="Rectangle 19"/>
            <p:cNvSpPr>
              <a:spLocks noChangeArrowheads="1"/>
            </p:cNvSpPr>
            <p:nvPr/>
          </p:nvSpPr>
          <p:spPr bwMode="auto">
            <a:xfrm>
              <a:off x="4272" y="759"/>
              <a:ext cx="1267" cy="153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15888" indent="-115888">
                <a:lnSpc>
                  <a:spcPct val="104000"/>
                </a:lnSpc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Menyempurnakan aturan dasar, mengenai: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Tatanan negara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Kedaulatan Rakyat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HAM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Pembagian kekuasaan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Kesejahteraan Sosial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Eksistensi negara demokrasi dan negara hukum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Hal-hal lain sesuai dengan perkembangan aspirasi dan kebutuhan bangsa</a:t>
              </a:r>
            </a:p>
          </p:txBody>
        </p:sp>
        <p:sp>
          <p:nvSpPr>
            <p:cNvPr id="8220" name="AutoShape 20"/>
            <p:cNvSpPr>
              <a:spLocks noChangeArrowheads="1"/>
            </p:cNvSpPr>
            <p:nvPr/>
          </p:nvSpPr>
          <p:spPr bwMode="auto">
            <a:xfrm>
              <a:off x="4272" y="45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Tujuan Perubahan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781800" y="3981450"/>
            <a:ext cx="2101850" cy="2255838"/>
            <a:chOff x="4272" y="2379"/>
            <a:chExt cx="1324" cy="1212"/>
          </a:xfrm>
        </p:grpSpPr>
        <p:sp>
          <p:nvSpPr>
            <p:cNvPr id="8217" name="Rectangle 22"/>
            <p:cNvSpPr>
              <a:spLocks noChangeArrowheads="1"/>
            </p:cNvSpPr>
            <p:nvPr/>
          </p:nvSpPr>
          <p:spPr bwMode="auto">
            <a:xfrm>
              <a:off x="4272" y="2679"/>
              <a:ext cx="1324" cy="912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0"/>
            <a:lstStyle/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Pasal 3 UUD 1945</a:t>
              </a:r>
            </a:p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Pasal 37 UUD 1945</a:t>
              </a:r>
            </a:p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TAP MPR NO.VIII/MPR/1998</a:t>
              </a:r>
            </a:p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TAP </a:t>
              </a: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MPR No.IX/MPR/1999</a:t>
              </a:r>
            </a:p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TAP MPR No.IX/MPR/2000</a:t>
              </a:r>
            </a:p>
            <a:p>
              <a:pPr marL="115888" indent="-115888">
                <a:lnSpc>
                  <a:spcPct val="14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 dirty="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TAP MPR No.XI/MPR/2001</a:t>
              </a:r>
            </a:p>
          </p:txBody>
        </p:sp>
        <p:sp>
          <p:nvSpPr>
            <p:cNvPr id="8218" name="AutoShape 23"/>
            <p:cNvSpPr>
              <a:spLocks noChangeArrowheads="1"/>
            </p:cNvSpPr>
            <p:nvPr/>
          </p:nvSpPr>
          <p:spPr bwMode="auto">
            <a:xfrm>
              <a:off x="4272" y="237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 anchorCtr="1"/>
            <a:lstStyle/>
            <a:p>
              <a:pPr algn="ctr"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Dasar Yuridis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578350" y="3920389"/>
            <a:ext cx="2011363" cy="2762250"/>
            <a:chOff x="2880" y="2379"/>
            <a:chExt cx="1267" cy="1836"/>
          </a:xfrm>
        </p:grpSpPr>
        <p:sp>
          <p:nvSpPr>
            <p:cNvPr id="8215" name="Rectangle 25"/>
            <p:cNvSpPr>
              <a:spLocks noChangeArrowheads="1"/>
            </p:cNvSpPr>
            <p:nvPr/>
          </p:nvSpPr>
          <p:spPr bwMode="auto">
            <a:xfrm>
              <a:off x="2880" y="2679"/>
              <a:ext cx="1267" cy="153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marL="115888" indent="-115888">
                <a:lnSpc>
                  <a:spcPct val="9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Tidak mengubah Pembukaan UUD 1945</a:t>
              </a:r>
            </a:p>
            <a:p>
              <a:pPr marL="115888" indent="-115888">
                <a:lnSpc>
                  <a:spcPct val="9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Tetap mempertahankan Negara Kesatuan Republik Indonesia</a:t>
              </a:r>
            </a:p>
            <a:p>
              <a:pPr marL="115888" indent="-115888">
                <a:lnSpc>
                  <a:spcPct val="9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Mempertegas sistem presidensiil</a:t>
              </a:r>
            </a:p>
            <a:p>
              <a:pPr marL="115888" indent="-115888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Penjelasan UUD 1945 yang memuat hal-hal normatif akan dimasukan ke dalam pasal-pasal</a:t>
              </a:r>
            </a:p>
            <a:p>
              <a:pPr marL="115888" indent="-115888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Perubahan dilakukan dengan cara “adendum”</a:t>
              </a:r>
            </a:p>
          </p:txBody>
        </p:sp>
        <p:sp>
          <p:nvSpPr>
            <p:cNvPr id="8216" name="AutoShape 26"/>
            <p:cNvSpPr>
              <a:spLocks noChangeArrowheads="1"/>
            </p:cNvSpPr>
            <p:nvPr/>
          </p:nvSpPr>
          <p:spPr bwMode="auto">
            <a:xfrm>
              <a:off x="2880" y="237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 anchorCtr="1"/>
            <a:lstStyle/>
            <a:p>
              <a:pPr algn="ctr"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Kesepakatan Dasar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332038" y="3981450"/>
            <a:ext cx="2011362" cy="2533650"/>
            <a:chOff x="1469" y="2379"/>
            <a:chExt cx="1267" cy="1596"/>
          </a:xfrm>
        </p:grpSpPr>
        <p:sp>
          <p:nvSpPr>
            <p:cNvPr id="8213" name="Rectangle 28"/>
            <p:cNvSpPr>
              <a:spLocks noChangeArrowheads="1"/>
            </p:cNvSpPr>
            <p:nvPr/>
          </p:nvSpPr>
          <p:spPr bwMode="auto">
            <a:xfrm>
              <a:off x="1469" y="2679"/>
              <a:ext cx="1267" cy="129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0"/>
            <a:lstStyle/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Sidang Umum MPR 1999 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Tanggal 14-21 Okt 1999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Sidang Tahunan MPR 2000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Tanggal 7-18 Agt 2000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Sidang Tahunan MPR 2001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Tanggal 1-9 Nov 2001</a:t>
              </a:r>
            </a:p>
            <a:p>
              <a:pPr marL="115888" indent="-115888">
                <a:lnSpc>
                  <a:spcPct val="130000"/>
                </a:lnSpc>
                <a:buSzPts val="1400"/>
                <a:buFont typeface="Tahoma" pitchFamily="34" charset="0"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Sidang Tahunan MPR 2002  </a:t>
              </a:r>
            </a:p>
            <a:p>
              <a:pPr marL="115888" indent="-115888">
                <a:lnSpc>
                  <a:spcPct val="130000"/>
                </a:lnSpc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Tanggal 1-11 Agt 2002</a:t>
              </a:r>
            </a:p>
          </p:txBody>
        </p:sp>
        <p:sp>
          <p:nvSpPr>
            <p:cNvPr id="8214" name="AutoShape 29"/>
            <p:cNvSpPr>
              <a:spLocks noChangeArrowheads="1"/>
            </p:cNvSpPr>
            <p:nvPr/>
          </p:nvSpPr>
          <p:spPr bwMode="auto">
            <a:xfrm>
              <a:off x="1469" y="237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 anchorCtr="1"/>
            <a:lstStyle/>
            <a:p>
              <a:pPr algn="ctr">
                <a:defRPr/>
              </a:pPr>
              <a:r>
                <a:rPr lang="id-ID" sz="1300" b="1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Sidang MPR</a:t>
              </a:r>
              <a:endParaRPr lang="id-ID" sz="1300" b="1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9064" y="3981450"/>
            <a:ext cx="2011362" cy="2022475"/>
            <a:chOff x="94" y="2379"/>
            <a:chExt cx="1267" cy="1274"/>
          </a:xfrm>
        </p:grpSpPr>
        <p:sp>
          <p:nvSpPr>
            <p:cNvPr id="8211" name="Rectangle 31"/>
            <p:cNvSpPr>
              <a:spLocks noChangeArrowheads="1"/>
            </p:cNvSpPr>
            <p:nvPr/>
          </p:nvSpPr>
          <p:spPr bwMode="auto">
            <a:xfrm>
              <a:off x="94" y="2679"/>
              <a:ext cx="1267" cy="97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0"/>
            <a:lstStyle/>
            <a:p>
              <a:pPr marL="115888" indent="-115888">
                <a:lnSpc>
                  <a:spcPct val="104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Pembukaan </a:t>
              </a:r>
            </a:p>
            <a:p>
              <a:pPr marL="115888" indent="-115888">
                <a:lnSpc>
                  <a:spcPct val="104000"/>
                </a:lnSpc>
                <a:buFontTx/>
                <a:buChar char="•"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Pasal-pasal: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- 21 bab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- 73 pasal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- 170 ayat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- 3 pasal </a:t>
              </a: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Aturan Peralihan</a:t>
              </a:r>
            </a:p>
            <a:p>
              <a:pPr marL="115888" indent="-115888">
                <a:lnSpc>
                  <a:spcPct val="104000"/>
                </a:lnSpc>
                <a:buSzPts val="1400"/>
                <a:buFont typeface="Tahoma" pitchFamily="34" charset="0"/>
                <a:buNone/>
                <a:defRPr/>
              </a:pP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  - 2 pasal </a:t>
              </a: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Aturan</a:t>
              </a:r>
              <a:r>
                <a:rPr lang="id-ID" sz="12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 </a:t>
              </a:r>
              <a:r>
                <a:rPr lang="id-ID" sz="1100">
                  <a:solidFill>
                    <a:srgbClr val="000000"/>
                  </a:solidFill>
                  <a:latin typeface="Tahoma" pitchFamily="34" charset="0"/>
                  <a:cs typeface="+mn-cs"/>
                </a:rPr>
                <a:t>Tambahan</a:t>
              </a:r>
              <a:endParaRPr lang="id-ID" sz="12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2" name="AutoShape 32"/>
            <p:cNvSpPr>
              <a:spLocks noChangeArrowheads="1"/>
            </p:cNvSpPr>
            <p:nvPr/>
          </p:nvSpPr>
          <p:spPr bwMode="auto">
            <a:xfrm>
              <a:off x="94" y="2379"/>
              <a:ext cx="1267" cy="288"/>
            </a:xfrm>
            <a:prstGeom prst="bevel">
              <a:avLst>
                <a:gd name="adj" fmla="val 125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0" anchor="ctr" anchorCtr="1"/>
            <a:lstStyle/>
            <a:p>
              <a:pPr algn="ctr">
                <a:defRPr/>
              </a:pPr>
              <a:r>
                <a:rPr lang="id-ID" sz="1300" b="1" dirty="0">
                  <a:solidFill>
                    <a:srgbClr val="FFFFFF"/>
                  </a:solidFill>
                  <a:latin typeface="Tahoma" pitchFamily="34" charset="0"/>
                  <a:cs typeface="+mn-cs"/>
                </a:rPr>
                <a:t>Hasil Perubahan</a:t>
              </a:r>
              <a:endParaRPr lang="id-ID" sz="1300" b="1" dirty="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779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1042 C -0.00017 0.01412 -0.01614 0.0176 -0.02587 0.02709 C -0.03559 0.03774 -0.04323 0.05232 -0.05087 0.0669 C -0.0585 0.08149 -0.0592 0.09676 -0.06076 0.11274 C -0.06163 0.12848 -0.0618 0.14537 -0.05486 0.1632 C -0.04982 0.17986 -0.03802 0.19769 -0.02378 0.2132 C -0.01146 0.22801 0.00486 0.24213 0.02153 0.25394 C 0.03854 0.26528 0.05625 0.27431 0.07309 0.2801 C 0.0915 0.28635 0.1092 0.28843 0.12535 0.28519 C 0.14132 0.28357 0.15608 0.27801 0.1658 0.2676 C 0.17691 0.2588 0.18455 0.24306 0.1882 0.22871 C 0.19375 0.21644 0.19722 0.19931 0.19358 0.18195 C 0.19011 0.16551 0.17986 0.14908 0.16389 0.13496 C 0.14705 0.12246 0.12778 0.11852 0.11389 0.12107 C 0.10122 0.12454 0.08941 0.13449 0.08351 0.14954 C 0.07882 0.16598 0.07604 0.18149 0.07969 0.19769 C 0.08351 0.21412 0.08143 0.21574 0.10591 0.24676 C 0.12743 0.27801 0.15556 0.28681 0.17101 0.29584 C 0.18698 0.30324 0.20209 0.30579 0.21945 0.3088 C 0.23872 0.31204 0.25643 0.30811 0.26997 0.30371 C 0.28299 0.29861 0.29097 0.28889 0.30278 0.27199 C 0.31268 0.25417 0.31545 0.24445 0.31979 0.22917 C 0.32413 0.21436 0.32813 0.19931 0.33264 0.18449 " pathEditMode="relative" rAng="1260000" ptsTypes="AAAAAAAAAAAAAAAAAAAAA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76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33177 0.20024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00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C -0.00747 0.00069 -0.01476 0.00116 -0.02222 0.00208 C -0.02535 0.00254 -0.029 0.00208 -0.03177 0.00416 C -0.03507 0.00648 -0.03976 0.01481 -0.03976 0.01504 C -0.0434 0.02986 -0.04584 0.03403 -0.04132 0.05278 C -0.03993 0.05856 -0.03334 0.06759 -0.03334 0.06782 C -0.02986 0.08194 -0.01424 0.10231 -0.00486 0.10972 C 0.01875 0.15139 0.04913 0.14421 0.08732 0.14583 C 0.09826 0.14722 0.10555 0.1493 0.1158 0.15208 C 0.12691 0.16157 0.11458 0.15231 0.13802 0.16065 C 0.14028 0.16157 0.14219 0.16389 0.14444 0.16481 C 0.14809 0.1662 0.15191 0.1662 0.15555 0.1669 C 0.16337 0.17384 0.17378 0.17731 0.18246 0.18171 C 0.18906 0.18495 0.1941 0.19143 0.2 0.19653 C 0.20573 0.20787 0.2085 0.23009 0.20156 0.24097 C 0.19861 0.2456 0.19132 0.25208 0.18732 0.25578 C 0.17778 0.25509 0.16823 0.25532 0.15868 0.2537 C 0.14948 0.25231 0.14201 0.24398 0.13333 0.24097 C 0.12378 0.22893 0.13698 0.24421 0.12535 0.23472 C 0.12153 0.23148 0.11823 0.22546 0.11423 0.22199 C 0.11059 0.21458 0.10625 0.20717 0.10156 0.20069 C 0.09948 0.19213 0.09722 0.18379 0.09514 0.17546 C 0.09566 0.16551 0.09496 0.15532 0.0967 0.14583 C 0.09809 0.13842 0.10538 0.12986 0.10955 0.12453 C 0.11198 0.11458 0.10903 0.10926 0.11736 0.10555 C 0.1533 0.10741 0.17882 0.11157 0.21267 0.12037 C 0.25538 0.11805 0.24687 0.12523 0.27135 0.1037 C 0.27604 0.08426 0.26823 0.07199 0.25868 0.05926 C 0.25364 0.05254 0.24913 0.04491 0.24288 0.04004 C 0.23941 0.0375 0.23559 0.03518 0.23177 0.03379 C 0.22743 0.03217 0.21892 0.02963 0.21892 0.02986 C 0.20087 0.03102 0.18246 0.03032 0.1651 0.03796 C 0.16371 0.03981 0.15816 0.04514 0.15712 0.04653 C 0.15 0.05602 0.1585 0.05092 0.14913 0.05486 C 0.14323 0.06296 0.13541 0.06944 0.13177 0.08032 C 0.13038 0.08449 0.12847 0.09305 0.12847 0.09328 C 0.12951 0.13379 0.09045 0.20116 0.09045 0.24213 " pathEditMode="relative" rAng="0" ptsTypes="AAAAAAAAAAAAAAAAAAAAAAAAAAAAAAAAAAAAA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1277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10677 0.23102 " pathEditMode="relative" rAng="0" ptsTypes="AA">
                                      <p:cBhvr>
                                        <p:cTn id="187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155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15989 0.18657 " pathEditMode="relative" rAng="0" ptsTypes="AA">
                                      <p:cBhvr>
                                        <p:cTn id="2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9329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14322 0.17546 " pathEditMode="relative" rAng="0" ptsTypes="AA">
                                      <p:cBhvr>
                                        <p:cTn id="312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8773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0751E-6 C -0.11059 -0.11699 -0.22118 -0.23376 -0.30954 -0.2474 C -0.39791 -0.26104 -0.50555 -0.12832 -0.5302 -0.08277 C -0.55486 -0.03699 -0.49548 0.02428 -0.45711 0.02497 C -0.41875 0.02566 -0.34045 -0.08277 -0.3 -0.07861 C -0.25954 -0.07422 -0.20208 0.03029 -0.21423 0.0504 C -0.22638 0.07075 -0.31388 0.0504 -0.37309 0.04208 C -0.43229 0.03422 -0.56736 -0.01942 -0.56979 0.00208 C -0.57222 0.02335 -0.47986 0.09711 -0.38732 0.1711 " pathEditMode="relative" ptsTypes="aaaaaaaaA">
                                      <p:cBhvr>
                                        <p:cTn id="3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2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5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8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 nodeType="clickPar">
                      <p:stCondLst>
                        <p:cond delay="indefinite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0289E-6 L -0.40156 0.16994 " pathEditMode="relative" rAng="0" ptsTypes="AA">
                                      <p:cBhvr>
                                        <p:cTn id="535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8486"/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6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8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 nodeType="clickPar">
                      <p:stCondLst>
                        <p:cond delay="0"/>
                      </p:stCondLst>
                      <p:childTnLst>
                        <p:par>
                          <p:cTn id="6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4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104E-6 L -0.05382 -3.4104E-6 L -0.05382 -0.03052 L -0.10764 -0.03052 L -0.10764 -0.06104 L -0.16146 -0.06104 L -0.16146 -0.09133 L -0.21528 -0.09133 L -0.21528 -0.12185 L -0.26909 -0.12185 L -0.26909 -0.15214 L -0.32291 -0.15214 L -0.32291 -0.18266 L -0.37656 -0.18266 L -0.37656 -0.21294 " pathEditMode="relative" rAng="0" ptsTypes="FFFFFFFFFFFFFFF">
                                      <p:cBhvr>
                                        <p:cTn id="6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37" y="-10659"/>
                                    </p:animMotion>
                                  </p:childTnLst>
                                </p:cTn>
                              </p:par>
                              <p:par>
                                <p:cTn id="67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9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2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5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8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1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 nodeType="clickPar">
                      <p:stCondLst>
                        <p:cond delay="indefinite"/>
                      </p:stCondLst>
                      <p:childTnLst>
                        <p:par>
                          <p:cTn id="7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104E-6 L -0.39323 -0.21294 " pathEditMode="relative" rAng="0" ptsTypes="AA">
                                      <p:cBhvr>
                                        <p:cTn id="74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10659"/>
                                    </p:animMotion>
                                  </p:childTnLst>
                                </p:cTn>
                              </p:par>
                              <p:par>
                                <p:cTn id="7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2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4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9" fill="hold" nodeType="clickPar">
                      <p:stCondLst>
                        <p:cond delay="0"/>
                      </p:stCondLst>
                      <p:childTnLst>
                        <p:par>
                          <p:cTn id="8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599 -0.28519 " pathEditMode="relative" rAng="0" ptsTypes="AA">
                                      <p:cBhvr>
                                        <p:cTn id="8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-14259"/>
                                    </p:animMotion>
                                  </p:childTnLst>
                                </p:cTn>
                              </p:par>
                              <p:par>
                                <p:cTn id="81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1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4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7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0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3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6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9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 nodeType="clickPar">
                      <p:stCondLst>
                        <p:cond delay="indefinite"/>
                      </p:stCondLst>
                      <p:childTnLst>
                        <p:par>
                          <p:cTn id="8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5156 -0.29607 " pathEditMode="relative" rAng="0" ptsTypes="AA">
                                      <p:cBhvr>
                                        <p:cTn id="87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4815"/>
                                    </p:animMotion>
                                  </p:childTnLst>
                                </p:cTn>
                              </p:par>
                              <p:par>
                                <p:cTn id="8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4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0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6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2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4" fill="hold" nodeType="clickPar">
                      <p:stCondLst>
                        <p:cond delay="0"/>
                      </p:stCondLst>
                      <p:childTnLst>
                        <p:par>
                          <p:cTn id="9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-0.01701 -0.01805 -0.02812 -0.01505 -0.04792 -0.025 C -0.08038 -0.0412 -0.04948 -0.03333 -0.07917 -0.03889 C -0.08663 -0.0456 -0.09427 -0.04491 -0.10208 -0.05 C -0.12031 -0.06227 -0.10417 -0.05648 -0.125 -0.06111 C -0.13229 -0.06759 -0.13681 -0.07199 -0.13958 -0.08333 C -0.13889 -0.09167 -0.13906 -0.10023 -0.1375 -0.10833 C -0.13698 -0.11157 -0.13437 -0.11366 -0.13333 -0.11667 C -0.13229 -0.11921 -0.13247 -0.12245 -0.13125 -0.125 C -0.12552 -0.13634 -0.11562 -0.14305 -0.10625 -0.14722 C -0.06389 -0.14282 -0.0217 -0.13518 0.02083 -0.13055 C 0.03212 -0.12685 0.04306 -0.12153 0.05417 -0.11667 C 0.07378 -0.10787 0.09826 -0.10856 0.11875 -0.10555 C 0.12656 -0.10208 0.13385 -0.09792 0.14167 -0.09444 C 0.17292 -0.0956 0.2099 -0.07847 0.23542 -0.10278 C 0.24201 -0.10903 0.24653 -0.12106 0.25417 -0.12778 C 0.26059 -0.14467 0.26094 -0.16505 0.26875 -0.18055 C 0.2724 -0.20463 0.27483 -0.2088 0.27083 -0.23889 C 0.26667 -0.27014 0.23073 -0.29375 0.21042 -0.30278 C 0.20313 -0.30602 0.19514 -0.30463 0.1875 -0.30555 C 0.17847 -0.30648 0.16944 -0.30741 0.16042 -0.30833 C 0.15278 -0.30926 0.14514 -0.31018 0.1375 -0.31111 C 0.1059 -0.32176 0.07326 -0.32546 0.04167 -0.33611 C 0.03542 -0.34167 0.02917 -0.34722 0.02292 -0.35278 C 0.02083 -0.35463 0.01667 -0.35833 0.01667 -0.35833 C 0.01458 -0.36389 0.01215 -0.36921 0.01042 -0.375 C 0.00868 -0.38032 0.00625 -0.39167 0.00625 -0.39167 C 0.00729 -0.40116 0.00747 -0.42014 0.01458 -0.42778 C 0.01997 -0.43333 0.03333 -0.43449 0.03958 -0.43611 C 0.08611 -0.43356 0.09774 -0.43055 0.14375 -0.43333 C 0.15347 -0.43542 0.16319 -0.43657 0.17292 -0.43889 C 0.2026 -0.4463 0.17899 -0.44051 0.19792 -0.45 C 0.20729 -0.45463 0.22083 -0.45648 0.22917 -0.46389 C 0.23802 -0.47176 0.23316 -0.46805 0.24375 -0.475 C 0.24896 -0.48449 0.25347 -0.49167 0.25625 -0.50278 C 0.25556 -0.51204 0.25573 -0.52153 0.25417 -0.53055 C 0.25365 -0.5338 0.25139 -0.53611 0.25 -0.53889 C 0.24253 -0.55278 0.2349 -0.55995 0.22292 -0.56389 C 0.19375 -0.60278 0.12101 -0.58819 0.09583 -0.58889 C 0.0625 -0.58796 0.02917 -0.58773 -0.00417 -0.58611 C -0.01198 -0.58565 -0.01962 -0.57801 -0.02708 -0.575 C -0.03125 -0.57338 -0.03958 -0.56944 -0.03958 -0.56944 C -0.05451 -0.53958 -0.03125 -0.58495 -0.05 -0.55278 C -0.05816 -0.53866 -0.06458 -0.52245 -0.06875 -0.50555 C -0.07222 -0.46458 -0.06753 -0.42616 -0.0625 -0.38611 C -0.06163 -0.37963 -0.06181 -0.37292 -0.06042 -0.36667 C -0.05851 -0.35787 -0.05174 -0.34676 -0.04792 -0.33889 C -0.04722 -0.33518 -0.04809 -0.33032 -0.04583 -0.32778 C -0.04097 -0.32222 -0.03333 -0.3243 -0.02708 -0.32222 C -0.02639 -0.31944 -0.02674 -0.31574 -0.025 -0.31389 C -0.02274 -0.31157 -0.01927 -0.3125 -0.01667 -0.31111 C -0.00208 -0.3037 -0.01424 -0.3081 -0.00208 -0.3 C 0.00087 -0.29815 0.0099 -0.29537 0.0125 -0.29444 C 0.02604 -0.28264 0.04306 -0.28171 0.05833 -0.275 C 0.0684 -0.27847 0.07066 -0.27708 0.07917 -0.26944 C 0.07986 -0.26597 0.08038 -0.26204 0.08125 -0.25833 C 0.08177 -0.25555 0.08125 -0.25092 0.08333 -0.25 C 0.08663 -0.24861 0.09028 -0.25185 0.09375 -0.25278 C 0.09653 -0.25185 0.10087 -0.25347 0.10208 -0.25 C 0.10295 -0.24792 0.09392 -0.23634 0.1 -0.24444 " pathEditMode="relative" ptsTypes="fffffffffffffffffffffffffffffffffffffffffffffffffffffffffffA">
                                      <p:cBhvr>
                                        <p:cTn id="9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 nodeType="clickPar">
                      <p:stCondLst>
                        <p:cond delay="indefinite"/>
                      </p:stCondLst>
                      <p:childTnLst>
                        <p:par>
                          <p:cTn id="10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10174 -0.25764 " pathEditMode="relative" rAng="0" ptsTypes="AA">
                                      <p:cBhvr>
                                        <p:cTn id="100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2894"/>
                                    </p:animMotion>
                                  </p:childTnLst>
                                </p:cTn>
                              </p:par>
                              <p:par>
                                <p:cTn id="10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6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2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5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8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3" fill="hold" nodeType="clickPar">
                      <p:stCondLst>
                        <p:cond delay="0"/>
                      </p:stCondLst>
                      <p:childTnLst>
                        <p:par>
                          <p:cTn id="10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33211 -0.20926 " pathEditMode="relative" rAng="0" ptsTypes="AA">
                                      <p:cBhvr>
                                        <p:cTn id="10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10463"/>
                                    </p:animMotion>
                                  </p:childTnLst>
                                </p:cTn>
                              </p:par>
                              <p:par>
                                <p:cTn id="10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3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6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9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2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5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8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0" fill="hold" nodeType="clickPar">
                      <p:stCondLst>
                        <p:cond delay="indefinite"/>
                      </p:stCondLst>
                      <p:childTnLst>
                        <p:par>
                          <p:cTn id="1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33211 -0.20926 " pathEditMode="relative" rAng="0" ptsTypes="AA">
                                      <p:cBhvr>
                                        <p:cTn id="1175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10463"/>
                                    </p:animMotion>
                                  </p:childTnLst>
                                </p:cTn>
                              </p:par>
                              <p:par>
                                <p:cTn id="11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8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1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7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0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3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6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35" y="390763"/>
            <a:ext cx="5512843" cy="1026947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SUSUNAN LEMBAGA NEGARA RI</a:t>
            </a:r>
            <a:endParaRPr lang="id-ID" sz="2800" dirty="0"/>
          </a:p>
        </p:txBody>
      </p:sp>
      <p:pic>
        <p:nvPicPr>
          <p:cNvPr id="2050" name="Picture 2" descr="Image result for gambar bagan lembaga negara sebelum amande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0" y="1815152"/>
            <a:ext cx="6804784" cy="46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" name="Picture 6" descr="National_emblem_of_Indonesia_Garuda_Pancasil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8209" y="0"/>
            <a:ext cx="4186363" cy="456046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9589" y="4560468"/>
            <a:ext cx="3506622" cy="753991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/>
              <a:t>TERIMA KASIH</a:t>
            </a:r>
            <a:endParaRPr lang="id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73" y="411186"/>
            <a:ext cx="1681904" cy="6175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KASUS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082" y="1302165"/>
            <a:ext cx="4052532" cy="490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BAGAIMANA PELAKSANAAN KONSTITUSI DI INDONESIA </a:t>
            </a:r>
            <a:r>
              <a:rPr lang="id-ID" sz="4000" b="1" dirty="0" smtClean="0"/>
              <a:t>?</a:t>
            </a:r>
            <a:endParaRPr lang="id-ID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0"/>
            <a:ext cx="4476466" cy="346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00" y="3465576"/>
            <a:ext cx="4461599" cy="339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80596"/>
              </p:ext>
            </p:extLst>
          </p:nvPr>
        </p:nvGraphicFramePr>
        <p:xfrm>
          <a:off x="751478" y="1323834"/>
          <a:ext cx="7450825" cy="466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97138" y="307767"/>
            <a:ext cx="8146862" cy="60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1152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PENGERTIAN DAN KONSEP DASAR KONSTITUSI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22" y="426732"/>
            <a:ext cx="7502189" cy="603865"/>
          </a:xfrm>
        </p:spPr>
        <p:txBody>
          <a:bodyPr>
            <a:noAutofit/>
          </a:bodyPr>
          <a:lstStyle/>
          <a:p>
            <a:r>
              <a:rPr lang="id-ID" sz="2800" dirty="0"/>
              <a:t>PENGERTIAN DAN KONSEP DASAR KONSTITUSI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>
                <a:solidFill>
                  <a:srgbClr val="C00000"/>
                </a:solidFill>
              </a:rPr>
              <a:t>Dalam ilmu politik, Constitution merupakan suatu yang lebih luas, yaitu keseluruhan dari peraturan-peraturan baik yang tertulis maupun tidak tertulis yang mengatur secara mengikat cara-cara bagaimana sesuatu pemerintahan diselenggarakan dalam masyarakat.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29" y="393105"/>
            <a:ext cx="5710377" cy="628819"/>
          </a:xfrm>
        </p:spPr>
        <p:txBody>
          <a:bodyPr>
            <a:normAutofit/>
          </a:bodyPr>
          <a:lstStyle/>
          <a:p>
            <a:r>
              <a:rPr lang="id-ID" sz="2800" dirty="0" smtClean="0"/>
              <a:t>KONSTITUSI MENURUT PARA AHLI</a:t>
            </a:r>
            <a:endParaRPr lang="id-ID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06539"/>
              </p:ext>
            </p:extLst>
          </p:nvPr>
        </p:nvGraphicFramePr>
        <p:xfrm>
          <a:off x="628650" y="1309688"/>
          <a:ext cx="7886700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53" y="373672"/>
            <a:ext cx="5226240" cy="808582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HAKIKAT DAN FUNGSI KONSTITUSI</a:t>
            </a:r>
            <a:endParaRPr lang="id-ID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516600"/>
              </p:ext>
            </p:extLst>
          </p:nvPr>
        </p:nvGraphicFramePr>
        <p:xfrm>
          <a:off x="628650" y="1514475"/>
          <a:ext cx="7886700" cy="466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765" y="227121"/>
            <a:ext cx="3629451" cy="917765"/>
          </a:xfrm>
        </p:spPr>
        <p:txBody>
          <a:bodyPr>
            <a:normAutofit/>
          </a:bodyPr>
          <a:lstStyle/>
          <a:p>
            <a:r>
              <a:rPr lang="id-ID" sz="2800" dirty="0" smtClean="0"/>
              <a:t>HAKIKAT KONSTITUSI</a:t>
            </a:r>
            <a:endParaRPr lang="id-ID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7" y="2892627"/>
            <a:ext cx="2391213" cy="1556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7752" y="1418351"/>
            <a:ext cx="508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FF0000"/>
                </a:solidFill>
              </a:rPr>
              <a:t>Menurut Miriam Budiarjo, UUD memuat ketentuan – ketentuan :</a:t>
            </a:r>
            <a:endParaRPr lang="id-ID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47031047"/>
              </p:ext>
            </p:extLst>
          </p:nvPr>
        </p:nvGraphicFramePr>
        <p:xfrm>
          <a:off x="3284561" y="2442948"/>
          <a:ext cx="5368120" cy="348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67" y="365125"/>
            <a:ext cx="3383792" cy="1013299"/>
          </a:xfrm>
        </p:spPr>
        <p:txBody>
          <a:bodyPr>
            <a:normAutofit/>
          </a:bodyPr>
          <a:lstStyle/>
          <a:p>
            <a:r>
              <a:rPr lang="id-ID" sz="2800" dirty="0" smtClean="0"/>
              <a:t>FUNGSI KONSTITUSI</a:t>
            </a:r>
            <a:endParaRPr lang="id-ID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9740" y="1241946"/>
            <a:ext cx="7886700" cy="4484641"/>
          </a:xfrm>
        </p:spPr>
        <p:txBody>
          <a:bodyPr>
            <a:normAutofit/>
          </a:bodyPr>
          <a:lstStyle/>
          <a:p>
            <a:pPr lvl="0"/>
            <a:r>
              <a:rPr lang="id-ID" sz="2000" dirty="0"/>
              <a:t>Fungsi penentu atau pembatas kekuasaan Negara.</a:t>
            </a:r>
          </a:p>
          <a:p>
            <a:pPr lvl="0"/>
            <a:r>
              <a:rPr lang="id-ID" sz="2000" dirty="0"/>
              <a:t>Fungsi pengatur hubungan kekuasaan antarorgan Negara.</a:t>
            </a:r>
          </a:p>
          <a:p>
            <a:pPr lvl="0"/>
            <a:r>
              <a:rPr lang="id-ID" sz="2000" dirty="0"/>
              <a:t>Fungsi pengatur hubungan kekuasaan antara organ dengan warga Negara.</a:t>
            </a:r>
          </a:p>
          <a:p>
            <a:pPr lvl="0"/>
            <a:r>
              <a:rPr lang="id-ID" sz="2000" dirty="0"/>
              <a:t>Fungsi pemberi terhadap kekuasaan negara ataupun kegiatan penyelenggaraan kekuasaan negara.</a:t>
            </a:r>
          </a:p>
          <a:p>
            <a:pPr lvl="0"/>
            <a:r>
              <a:rPr lang="id-ID" sz="2000" dirty="0"/>
              <a:t>Fungsi penyalur atau pengalih kewenangan dari sumber kekuasaan yang asli (dalam demokrasi adalah rakyat) kepada organ Negara.</a:t>
            </a:r>
          </a:p>
          <a:p>
            <a:pPr lvl="0"/>
            <a:r>
              <a:rPr lang="id-ID" sz="2000" dirty="0"/>
              <a:t>Fungsi simbolik </a:t>
            </a:r>
          </a:p>
          <a:p>
            <a:pPr lvl="0"/>
            <a:r>
              <a:rPr lang="id-ID" sz="2000" dirty="0"/>
              <a:t>Fungsi sebagai sarana pengendalian masyarakat (social control). Fungsi sebagai sarana perekayasaan dan pembaruan masyarakat.</a:t>
            </a:r>
          </a:p>
          <a:p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67" y="686612"/>
            <a:ext cx="6947731" cy="986002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PENGERTIAN KONSEP DASAR AMANDEMEN</a:t>
            </a:r>
            <a:endParaRPr lang="id-ID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748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3210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F004_T_PGO_Flag-Indonesia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F8E777-6D7E-4B42-A0DA-B2656C96EC02}" vid="{49A4DE0F-89D7-4247-93B3-54D5939D8F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F004_T_PGO_Flag-Indonesia-Template</Template>
  <TotalTime>384</TotalTime>
  <Words>687</Words>
  <Application>Microsoft Office PowerPoint</Application>
  <PresentationFormat>On-screen Show (4:3)</PresentationFormat>
  <Paragraphs>132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Open Sans</vt:lpstr>
      <vt:lpstr>Tahoma</vt:lpstr>
      <vt:lpstr>F004_T_PGO_Flag-Indonesia-Template</vt:lpstr>
      <vt:lpstr>KONSTITUSI INDONESIA</vt:lpstr>
      <vt:lpstr>KASUS</vt:lpstr>
      <vt:lpstr>PowerPoint Presentation</vt:lpstr>
      <vt:lpstr>PENGERTIAN DAN KONSEP DASAR KONSTITUSI</vt:lpstr>
      <vt:lpstr>KONSTITUSI MENURUT PARA AHLI</vt:lpstr>
      <vt:lpstr>HAKIKAT DAN FUNGSI KONSTITUSI</vt:lpstr>
      <vt:lpstr>HAKIKAT KONSTITUSI</vt:lpstr>
      <vt:lpstr>FUNGSI KONSTITUSI</vt:lpstr>
      <vt:lpstr>PENGERTIAN KONSEP DASAR AMANDEMEN</vt:lpstr>
      <vt:lpstr>DINAMIKA KONSTITUSI YANG PERNAH BERLAKU DI INDONESIA</vt:lpstr>
      <vt:lpstr>PowerPoint Presentation</vt:lpstr>
      <vt:lpstr>SUSUNAN LEMBAGA NEGARA RI</vt:lpstr>
      <vt:lpstr>TERIMA KASIH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KONSTITUSI INDONESIA</dc:title>
  <dc:creator>Admin</dc:creator>
  <dc:description>© Copyright PresentationGo.com</dc:description>
  <cp:lastModifiedBy>Lenovo</cp:lastModifiedBy>
  <cp:revision>19</cp:revision>
  <dcterms:created xsi:type="dcterms:W3CDTF">2019-03-19T08:36:00Z</dcterms:created>
  <dcterms:modified xsi:type="dcterms:W3CDTF">2019-06-18T05:47:36Z</dcterms:modified>
</cp:coreProperties>
</file>