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30"/>
  </p:notesMasterIdLst>
  <p:sldIdLst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>
        <p:scale>
          <a:sx n="98" d="100"/>
          <a:sy n="98" d="100"/>
        </p:scale>
        <p:origin x="-57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7F63E-C779-4CCD-8A6A-61EE9E05BB2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F8535-4219-4EB5-A0F3-678DB583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1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xmlns="" id="{72B42CB9-BE78-4971-938A-E6BEC37BF121}"/>
              </a:ext>
            </a:extLst>
          </p:cNvPr>
          <p:cNvSpPr txBox="1"/>
          <p:nvPr userDrawn="1"/>
        </p:nvSpPr>
        <p:spPr>
          <a:xfrm>
            <a:off x="256310" y="4837555"/>
            <a:ext cx="8769816" cy="236303"/>
          </a:xfrm>
          <a:prstGeom prst="rect">
            <a:avLst/>
          </a:prstGeom>
          <a:noFill/>
        </p:spPr>
        <p:txBody>
          <a:bodyPr wrap="square" lIns="81618" tIns="40809" rIns="81618" bIns="40809" rtlCol="0">
            <a:spAutoFit/>
          </a:bodyPr>
          <a:lstStyle/>
          <a:p>
            <a:pPr algn="r" defTabSz="816085"/>
            <a:r>
              <a:rPr lang="en-US" altLang="ko-KR" sz="1000" spc="268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000" spc="268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000" spc="268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000" i="1" spc="268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000" i="1" spc="268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xmlns="" id="{FB595962-5060-4C00-974B-8859CA1C986F}"/>
              </a:ext>
            </a:extLst>
          </p:cNvPr>
          <p:cNvSpPr txBox="1"/>
          <p:nvPr userDrawn="1"/>
        </p:nvSpPr>
        <p:spPr>
          <a:xfrm>
            <a:off x="3" y="4829482"/>
            <a:ext cx="935071" cy="390192"/>
          </a:xfrm>
          <a:prstGeom prst="rect">
            <a:avLst/>
          </a:prstGeom>
          <a:noFill/>
        </p:spPr>
        <p:txBody>
          <a:bodyPr wrap="square" lIns="81618" tIns="40809" rIns="81618" bIns="40809" rtlCol="0">
            <a:spAutoFit/>
          </a:bodyPr>
          <a:lstStyle/>
          <a:p>
            <a:pPr algn="r" defTabSz="816085"/>
            <a:r>
              <a:rPr lang="en-US" altLang="ko-KR" sz="10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0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6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xmlns="" id="{B359887E-7AFA-45E7-B934-13098E35628A}"/>
              </a:ext>
            </a:extLst>
          </p:cNvPr>
          <p:cNvSpPr txBox="1"/>
          <p:nvPr userDrawn="1"/>
        </p:nvSpPr>
        <p:spPr>
          <a:xfrm>
            <a:off x="8091055" y="4864119"/>
            <a:ext cx="935071" cy="390192"/>
          </a:xfrm>
          <a:prstGeom prst="rect">
            <a:avLst/>
          </a:prstGeom>
          <a:noFill/>
        </p:spPr>
        <p:txBody>
          <a:bodyPr wrap="square" lIns="81618" tIns="40809" rIns="81618" bIns="40809" rtlCol="0">
            <a:spAutoFit/>
          </a:bodyPr>
          <a:lstStyle/>
          <a:p>
            <a:pPr algn="r" defTabSz="816085"/>
            <a:r>
              <a:rPr lang="en-US" altLang="ko-KR" sz="10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0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F3660F3E-CC98-4298-B994-1F6112C6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lIns="81618" tIns="40809" rIns="81618" bIns="40809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xmlns="" id="{32EE5C97-BF09-4B7E-B89B-2DC7EB37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</p:spPr>
        <p:txBody>
          <a:bodyPr lIns="81618" tIns="40809" rIns="81618" bIns="40809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xmlns="" id="{6899AAC2-E74E-448D-B0C8-C85ED4BCE0AE}"/>
              </a:ext>
            </a:extLst>
          </p:cNvPr>
          <p:cNvSpPr txBox="1"/>
          <p:nvPr userDrawn="1"/>
        </p:nvSpPr>
        <p:spPr>
          <a:xfrm>
            <a:off x="256310" y="4837555"/>
            <a:ext cx="8769816" cy="236303"/>
          </a:xfrm>
          <a:prstGeom prst="rect">
            <a:avLst/>
          </a:prstGeom>
          <a:noFill/>
        </p:spPr>
        <p:txBody>
          <a:bodyPr wrap="square" lIns="81618" tIns="40809" rIns="81618" bIns="40809" rtlCol="0">
            <a:spAutoFit/>
          </a:bodyPr>
          <a:lstStyle/>
          <a:p>
            <a:pPr algn="r" defTabSz="816085"/>
            <a:r>
              <a:rPr lang="en-US" altLang="ko-KR" sz="1000" spc="268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000" spc="268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000" spc="268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000" i="1" spc="268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000" i="1" spc="268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xmlns="" id="{B57C84C1-0D98-42BD-8B07-F10677599F2A}"/>
              </a:ext>
            </a:extLst>
          </p:cNvPr>
          <p:cNvSpPr txBox="1"/>
          <p:nvPr userDrawn="1"/>
        </p:nvSpPr>
        <p:spPr>
          <a:xfrm>
            <a:off x="3" y="4829482"/>
            <a:ext cx="935071" cy="390192"/>
          </a:xfrm>
          <a:prstGeom prst="rect">
            <a:avLst/>
          </a:prstGeom>
          <a:noFill/>
        </p:spPr>
        <p:txBody>
          <a:bodyPr wrap="square" lIns="81618" tIns="40809" rIns="81618" bIns="40809" rtlCol="0">
            <a:spAutoFit/>
          </a:bodyPr>
          <a:lstStyle/>
          <a:p>
            <a:pPr algn="r" defTabSz="816085"/>
            <a:r>
              <a:rPr lang="en-US" altLang="ko-KR" sz="10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0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0106416A-C158-4B88-826E-C061CDB4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lIns="81618" tIns="40809" rIns="81618" bIns="40809"/>
          <a:lstStyle/>
          <a:p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xmlns="" id="{89C5FDCC-AC02-42FE-8155-C04F11A6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</p:spPr>
        <p:txBody>
          <a:bodyPr lIns="81618" tIns="40809" rIns="81618" bIns="40809"/>
          <a:lstStyle/>
          <a:p>
            <a:endParaRPr lang="en-US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xmlns="" id="{BC4FFCFB-A60A-4100-B16F-CF61E470F94C}"/>
              </a:ext>
            </a:extLst>
          </p:cNvPr>
          <p:cNvSpPr txBox="1"/>
          <p:nvPr userDrawn="1"/>
        </p:nvSpPr>
        <p:spPr>
          <a:xfrm>
            <a:off x="256310" y="4837555"/>
            <a:ext cx="8769816" cy="236303"/>
          </a:xfrm>
          <a:prstGeom prst="rect">
            <a:avLst/>
          </a:prstGeom>
          <a:noFill/>
        </p:spPr>
        <p:txBody>
          <a:bodyPr wrap="square" lIns="81618" tIns="40809" rIns="81618" bIns="40809" rtlCol="0">
            <a:spAutoFit/>
          </a:bodyPr>
          <a:lstStyle/>
          <a:p>
            <a:pPr algn="r" defTabSz="816085"/>
            <a:r>
              <a:rPr lang="en-US" altLang="ko-KR" sz="1000" spc="268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000" spc="268" dirty="0" err="1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000" spc="268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000" i="1" spc="268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000" i="1" spc="268" dirty="0">
              <a:solidFill>
                <a:srgbClr val="3282B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xmlns="" id="{8E7761A8-FF6D-44F6-8465-CF72313C2666}"/>
              </a:ext>
            </a:extLst>
          </p:cNvPr>
          <p:cNvSpPr txBox="1"/>
          <p:nvPr userDrawn="1"/>
        </p:nvSpPr>
        <p:spPr>
          <a:xfrm>
            <a:off x="3" y="4829482"/>
            <a:ext cx="935071" cy="390192"/>
          </a:xfrm>
          <a:prstGeom prst="rect">
            <a:avLst/>
          </a:prstGeom>
          <a:noFill/>
        </p:spPr>
        <p:txBody>
          <a:bodyPr wrap="square" lIns="81618" tIns="40809" rIns="81618" bIns="40809" rtlCol="0">
            <a:spAutoFit/>
          </a:bodyPr>
          <a:lstStyle/>
          <a:p>
            <a:pPr algn="r" defTabSz="816085"/>
            <a:r>
              <a:rPr lang="en-US" altLang="ko-KR" sz="10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0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6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A008B7D-F18E-4882-B2A9-D05C1964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5" y="168877"/>
            <a:ext cx="8670473" cy="1073027"/>
          </a:xfrm>
          <a:prstGeom prst="rect">
            <a:avLst/>
          </a:prstGeom>
        </p:spPr>
        <p:txBody>
          <a:bodyPr lIns="81618" tIns="40809" rIns="81618" bIns="40809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D37E37D-B865-4E43-A56C-B697A2D15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2100" y="1319890"/>
            <a:ext cx="4195277" cy="3522354"/>
          </a:xfrm>
          <a:prstGeom prst="rect">
            <a:avLst/>
          </a:prstGeom>
        </p:spPr>
        <p:txBody>
          <a:bodyPr lIns="81618" tIns="40809" rIns="81618" bIns="40809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B2B3BDFF-C51D-43E2-B278-15F091511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631" y="1319891"/>
            <a:ext cx="4195277" cy="3522354"/>
          </a:xfrm>
          <a:prstGeom prst="rect">
            <a:avLst/>
          </a:prstGeom>
        </p:spPr>
        <p:txBody>
          <a:bodyPr lIns="81618" tIns="40809" rIns="81618" bIns="40809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xmlns="" id="{9475D6DE-B5F0-497E-9AF7-742A85C66376}"/>
              </a:ext>
            </a:extLst>
          </p:cNvPr>
          <p:cNvSpPr txBox="1"/>
          <p:nvPr userDrawn="1"/>
        </p:nvSpPr>
        <p:spPr>
          <a:xfrm>
            <a:off x="232097" y="4920226"/>
            <a:ext cx="8769816" cy="236303"/>
          </a:xfrm>
          <a:prstGeom prst="rect">
            <a:avLst/>
          </a:prstGeom>
          <a:noFill/>
        </p:spPr>
        <p:txBody>
          <a:bodyPr wrap="square" lIns="81618" tIns="40809" rIns="81618" bIns="40809" rtlCol="0">
            <a:spAutoFit/>
          </a:bodyPr>
          <a:lstStyle/>
          <a:p>
            <a:pPr defTabSz="816085"/>
            <a:r>
              <a:rPr lang="en-US" altLang="ko-KR" sz="1000" spc="268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000" spc="268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000" spc="268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000" i="1" spc="268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000" i="1" spc="268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xmlns="" id="{E7580CBA-1364-43CD-924D-C99A166BC27E}"/>
              </a:ext>
            </a:extLst>
          </p:cNvPr>
          <p:cNvSpPr txBox="1"/>
          <p:nvPr userDrawn="1"/>
        </p:nvSpPr>
        <p:spPr>
          <a:xfrm>
            <a:off x="8066845" y="4920227"/>
            <a:ext cx="935071" cy="390192"/>
          </a:xfrm>
          <a:prstGeom prst="rect">
            <a:avLst/>
          </a:prstGeom>
          <a:noFill/>
        </p:spPr>
        <p:txBody>
          <a:bodyPr wrap="square" lIns="81618" tIns="40809" rIns="81618" bIns="40809" rtlCol="0">
            <a:spAutoFit/>
          </a:bodyPr>
          <a:lstStyle/>
          <a:p>
            <a:pPr algn="r" defTabSz="816085"/>
            <a:r>
              <a:rPr lang="en-US" altLang="ko-KR" sz="10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0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6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462DA18-AEF6-4273-99B2-DEF09D73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lIns="81618" tIns="40809" rIns="81618" bIns="40809"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A15DFDE-26EE-4DE0-B9DD-68DB4DE3C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3"/>
          </a:xfrm>
          <a:prstGeom prst="rect">
            <a:avLst/>
          </a:prstGeom>
        </p:spPr>
        <p:txBody>
          <a:bodyPr lIns="81618" tIns="40809" rIns="81618" bIns="40809"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DF1F02C7-2631-463A-BFCD-4C87F0CDE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3"/>
          </a:xfrm>
          <a:prstGeom prst="rect">
            <a:avLst/>
          </a:prstGeom>
        </p:spPr>
        <p:txBody>
          <a:bodyPr lIns="81618" tIns="40809" rIns="81618" bIns="40809"/>
          <a:lstStyle/>
          <a:p>
            <a:endParaRPr lang="en-US"/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xmlns="" id="{A7B7BB2E-E133-4CA4-A7D1-101B8F7A04BE}"/>
              </a:ext>
            </a:extLst>
          </p:cNvPr>
          <p:cNvSpPr txBox="1"/>
          <p:nvPr userDrawn="1"/>
        </p:nvSpPr>
        <p:spPr>
          <a:xfrm>
            <a:off x="256310" y="4837555"/>
            <a:ext cx="8769816" cy="236303"/>
          </a:xfrm>
          <a:prstGeom prst="rect">
            <a:avLst/>
          </a:prstGeom>
          <a:noFill/>
        </p:spPr>
        <p:txBody>
          <a:bodyPr wrap="square" lIns="81618" tIns="40809" rIns="81618" bIns="40809" rtlCol="0">
            <a:spAutoFit/>
          </a:bodyPr>
          <a:lstStyle/>
          <a:p>
            <a:pPr algn="r" defTabSz="816085"/>
            <a:r>
              <a:rPr lang="en-US" altLang="ko-KR" sz="1000" spc="268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000" spc="268" dirty="0" err="1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000" spc="268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000" i="1" spc="268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000" i="1" spc="268" dirty="0">
              <a:solidFill>
                <a:srgbClr val="013659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xmlns="" id="{BC866DBA-927C-48DB-9F49-752981A2DF8B}"/>
              </a:ext>
            </a:extLst>
          </p:cNvPr>
          <p:cNvSpPr txBox="1"/>
          <p:nvPr userDrawn="1"/>
        </p:nvSpPr>
        <p:spPr>
          <a:xfrm>
            <a:off x="3" y="4829482"/>
            <a:ext cx="935071" cy="390192"/>
          </a:xfrm>
          <a:prstGeom prst="rect">
            <a:avLst/>
          </a:prstGeom>
          <a:noFill/>
        </p:spPr>
        <p:txBody>
          <a:bodyPr wrap="square" lIns="81618" tIns="40809" rIns="81618" bIns="40809" rtlCol="0">
            <a:spAutoFit/>
          </a:bodyPr>
          <a:lstStyle/>
          <a:p>
            <a:pPr algn="r" defTabSz="816085"/>
            <a:r>
              <a:rPr lang="en-US" altLang="ko-KR" sz="10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0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3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AFFB5B8-275F-4541-94CB-C7A723310F6D}"/>
              </a:ext>
            </a:extLst>
          </p:cNvPr>
          <p:cNvSpPr/>
          <p:nvPr userDrawn="1"/>
        </p:nvSpPr>
        <p:spPr>
          <a:xfrm rot="20330711">
            <a:off x="4869520" y="-219912"/>
            <a:ext cx="176110" cy="5583323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8" tIns="40809" rIns="81618" bIns="40809" rtlCol="0" anchor="ctr"/>
          <a:lstStyle/>
          <a:p>
            <a:pPr algn="ctr" defTabSz="816085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A91EB93-1A80-4108-9845-8CEBD98D597C}"/>
              </a:ext>
            </a:extLst>
          </p:cNvPr>
          <p:cNvSpPr/>
          <p:nvPr userDrawn="1"/>
        </p:nvSpPr>
        <p:spPr>
          <a:xfrm rot="20330711">
            <a:off x="4483948" y="-101011"/>
            <a:ext cx="176110" cy="2054710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8" tIns="40809" rIns="81618" bIns="40809" rtlCol="0" anchor="ctr"/>
          <a:lstStyle/>
          <a:p>
            <a:pPr algn="ctr" defTabSz="816085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5322402" y="3427736"/>
            <a:ext cx="176110" cy="2054710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8" tIns="40809" rIns="81618" bIns="40809" rtlCol="0" anchor="ctr"/>
          <a:lstStyle/>
          <a:p>
            <a:pPr algn="ctr" defTabSz="816085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xmlns="" id="{EE374240-B393-42BB-9A32-4142BF566D70}"/>
              </a:ext>
            </a:extLst>
          </p:cNvPr>
          <p:cNvSpPr txBox="1"/>
          <p:nvPr userDrawn="1"/>
        </p:nvSpPr>
        <p:spPr>
          <a:xfrm>
            <a:off x="256310" y="4837555"/>
            <a:ext cx="8769816" cy="236303"/>
          </a:xfrm>
          <a:prstGeom prst="rect">
            <a:avLst/>
          </a:prstGeom>
          <a:noFill/>
        </p:spPr>
        <p:txBody>
          <a:bodyPr wrap="square" lIns="81618" tIns="40809" rIns="81618" bIns="40809" rtlCol="0">
            <a:spAutoFit/>
          </a:bodyPr>
          <a:lstStyle/>
          <a:p>
            <a:pPr algn="r" defTabSz="816085"/>
            <a:r>
              <a:rPr lang="en-US" altLang="ko-KR" sz="1000" spc="268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000" spc="268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000" spc="268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000" i="1" spc="268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000" i="1" spc="268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xmlns="" id="{F4E6020E-DA59-40F3-980B-E8673B2A7F31}"/>
              </a:ext>
            </a:extLst>
          </p:cNvPr>
          <p:cNvSpPr txBox="1"/>
          <p:nvPr userDrawn="1"/>
        </p:nvSpPr>
        <p:spPr>
          <a:xfrm>
            <a:off x="3" y="4829482"/>
            <a:ext cx="935071" cy="390192"/>
          </a:xfrm>
          <a:prstGeom prst="rect">
            <a:avLst/>
          </a:prstGeom>
          <a:noFill/>
        </p:spPr>
        <p:txBody>
          <a:bodyPr wrap="square" lIns="81618" tIns="40809" rIns="81618" bIns="40809" rtlCol="0">
            <a:spAutoFit/>
          </a:bodyPr>
          <a:lstStyle/>
          <a:p>
            <a:pPr algn="r" defTabSz="816085"/>
            <a:r>
              <a:rPr lang="en-US" altLang="ko-KR" sz="10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0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393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07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l" defTabSz="816207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52" indent="-204052" algn="l" defTabSz="816207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2155" indent="-204052" algn="l" defTabSz="81620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259" indent="-204052" algn="l" defTabSz="81620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363" indent="-204052" algn="l" defTabSz="81620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466" indent="-204052" algn="l" defTabSz="81620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570" indent="-204052" algn="l" defTabSz="81620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673" indent="-204052" algn="l" defTabSz="81620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777" indent="-204052" algn="l" defTabSz="81620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880" indent="-204052" algn="l" defTabSz="81620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05" algn="l" defTabSz="8162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07" algn="l" defTabSz="8162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11" algn="l" defTabSz="8162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14" algn="l" defTabSz="8162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519" algn="l" defTabSz="8162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621" algn="l" defTabSz="8162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725" algn="l" defTabSz="8162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829" algn="l" defTabSz="8162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3048001" y="2812123"/>
            <a:ext cx="5830424" cy="821061"/>
          </a:xfrm>
          <a:prstGeom prst="rect">
            <a:avLst/>
          </a:prstGeom>
          <a:noFill/>
        </p:spPr>
        <p:txBody>
          <a:bodyPr wrap="square" lIns="81601" tIns="40800" rIns="81601" bIns="40800" rtlCol="0" anchor="ctr">
            <a:spAutoFit/>
          </a:bodyPr>
          <a:lstStyle/>
          <a:p>
            <a:pPr algn="r" defTabSz="815905"/>
            <a:r>
              <a:rPr lang="en-US" altLang="ko-KR" sz="4800" dirty="0">
                <a:solidFill>
                  <a:prstClr val="white"/>
                </a:solidFill>
                <a:latin typeface="Montserrat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Telekomunikasi</a:t>
            </a:r>
            <a:endParaRPr lang="ko-KR" altLang="en-US" sz="4800" dirty="0">
              <a:solidFill>
                <a:prstClr val="white"/>
              </a:solidFill>
              <a:latin typeface="Montserrat" panose="02000505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166F6B-B975-4F3C-BCF2-9971086140FB}"/>
              </a:ext>
            </a:extLst>
          </p:cNvPr>
          <p:cNvSpPr txBox="1"/>
          <p:nvPr/>
        </p:nvSpPr>
        <p:spPr>
          <a:xfrm>
            <a:off x="3463639" y="4116148"/>
            <a:ext cx="5396237" cy="420951"/>
          </a:xfrm>
          <a:prstGeom prst="rect">
            <a:avLst/>
          </a:prstGeom>
          <a:noFill/>
        </p:spPr>
        <p:txBody>
          <a:bodyPr wrap="square" lIns="81601" tIns="40800" rIns="81601" bIns="40800" rtlCol="0" anchor="ctr">
            <a:spAutoFit/>
          </a:bodyPr>
          <a:lstStyle/>
          <a:p>
            <a:pPr algn="r" defTabSz="815905"/>
            <a:r>
              <a:rPr lang="en-US" altLang="ko-KR" sz="2200" smtClean="0">
                <a:solidFill>
                  <a:prstClr val="white"/>
                </a:solidFill>
                <a:latin typeface="Montserrat" panose="02000505000000020004" pitchFamily="2" charset="0"/>
                <a:cs typeface="Arial" pitchFamily="34" charset="0"/>
              </a:rPr>
              <a:t>APLIKASI GNU </a:t>
            </a:r>
            <a:r>
              <a:rPr lang="en-US" altLang="ko-KR" sz="2200" dirty="0" smtClean="0">
                <a:solidFill>
                  <a:prstClr val="white"/>
                </a:solidFill>
                <a:latin typeface="Montserrat" panose="02000505000000020004" pitchFamily="2" charset="0"/>
                <a:cs typeface="Arial" pitchFamily="34" charset="0"/>
              </a:rPr>
              <a:t>RADIO</a:t>
            </a:r>
            <a:endParaRPr lang="ko-KR" altLang="en-US" sz="2200" dirty="0">
              <a:solidFill>
                <a:prstClr val="white"/>
              </a:solidFill>
              <a:latin typeface="Montserrat" panose="02000505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2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779008" cy="43342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888736" cy="44165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729984" cy="50474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961888" cy="44714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779008" cy="43342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779008" cy="43342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888736" cy="44165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1616" cy="45537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254496" cy="46908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448926" cy="4836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742432" cy="430682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742432" cy="43068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522976" cy="41422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473952" cy="485546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327648" cy="474573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705856" cy="42793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852160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728059" cy="5046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487427" cy="4865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888736" cy="4416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559552" cy="41696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144768" cy="46085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144768" cy="46085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35040" cy="4526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</Words>
  <Application>Microsoft Office PowerPoint</Application>
  <PresentationFormat>On-screen Show (16:9)</PresentationFormat>
  <Paragraphs>28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4</cp:revision>
  <dcterms:created xsi:type="dcterms:W3CDTF">2022-07-13T23:48:02Z</dcterms:created>
  <dcterms:modified xsi:type="dcterms:W3CDTF">2022-07-13T23:55:58Z</dcterms:modified>
</cp:coreProperties>
</file>