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39" r:id="rId3"/>
    <p:sldId id="340" r:id="rId4"/>
    <p:sldId id="341" r:id="rId5"/>
    <p:sldId id="342" r:id="rId6"/>
    <p:sldId id="343" r:id="rId7"/>
    <p:sldId id="326" r:id="rId8"/>
    <p:sldId id="345" r:id="rId9"/>
    <p:sldId id="346" r:id="rId10"/>
    <p:sldId id="347" r:id="rId11"/>
    <p:sldId id="348" r:id="rId12"/>
    <p:sldId id="349" r:id="rId13"/>
    <p:sldId id="350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51" r:id="rId26"/>
    <p:sldId id="352" r:id="rId27"/>
    <p:sldId id="296" r:id="rId28"/>
    <p:sldId id="328" r:id="rId29"/>
    <p:sldId id="329" r:id="rId30"/>
    <p:sldId id="330" r:id="rId31"/>
    <p:sldId id="331" r:id="rId32"/>
    <p:sldId id="297" r:id="rId33"/>
    <p:sldId id="332" r:id="rId34"/>
    <p:sldId id="335" r:id="rId35"/>
    <p:sldId id="334" r:id="rId36"/>
    <p:sldId id="279" r:id="rId37"/>
    <p:sldId id="336" r:id="rId38"/>
    <p:sldId id="308" r:id="rId39"/>
    <p:sldId id="309" r:id="rId40"/>
    <p:sldId id="310" r:id="rId41"/>
    <p:sldId id="311" r:id="rId42"/>
    <p:sldId id="316" r:id="rId43"/>
    <p:sldId id="312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6.emf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F702-907C-4575-876A-E8239859F9D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7CCE-F183-4667-A127-1162BD6F33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98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89BF3D7-50E2-439C-BF38-97610984C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61CD65-7E44-4673-8397-CFA852D3721A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8122CFD-DE33-4C04-921B-00284D1B2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BDE9621-8D2D-4277-A96B-41AC06228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36FCEA9-C439-4F81-875F-731D9243A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E8A32-33BC-40B5-B980-8DCFAD7C10E0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891703F-551A-4E01-9E5B-1627DF825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B03EE1C-5CCD-4808-983B-802A15FE7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5CCC122-5100-4AF1-954A-0F08AE4BF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739DF9-C5C2-42B9-9CB5-24441A4DA890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4393151-42E0-4A6F-BCEB-92ADE6A91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A12935B-D480-4A26-95FD-9B75AD95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1A3B9A5-B22D-41CA-B296-6E8709749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7550F-8DD2-4969-819D-9350986CEDB2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95888F8-A067-4038-9B0F-00E2774CA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A934131-42E4-42A8-A946-5155D5926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D4BD0A0-ACAF-4A8A-A609-0AA2B5C61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930B81-F792-4B9E-AA22-F8C99DAC228A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1DD048C-25EF-41FB-8C77-136CD969D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C2614-6F3A-4904-A0E7-E016DF136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85BDB4D-7690-418A-BB41-21634909CF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66746-2469-4FB2-93C9-B56F3F762F67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FE3E6E-3D64-45AC-BBB4-E178D05E7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0C02D9F-0BDF-4A44-8123-6C42C522B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99AB327-8E3D-4D4B-A2AE-843EE32D8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B0FA3-1EDB-4432-AE9C-2FBCCDC2E799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0BFAA7C-E6A1-4BF9-B38C-5E579A166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E8B1CE2-F7B0-443E-847E-718842CCC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2330AB8-E31C-402F-8F5E-A8159F126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C6BE0-BC12-4345-A7DA-1F297267D47F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4330645-9810-457E-A826-9FAD1275C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BD6F4A9-7B60-482A-B8F9-BC703E404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4C4CB23-B978-48CF-94CA-8112659D2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93C36-8C6F-4CF2-85E1-D067BB759F25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F088B47-49E6-42E6-ABAA-3AC7C65EC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6F5B358-3A76-4564-9CAB-7CC61A072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CC33392-26E3-4BF7-B80C-BAD3C4A7D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DD46CC-F0AF-4A99-AAD4-BF74A54537A1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D60D1E4-982D-418E-9829-935194594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716D7E8-DE0A-4110-A322-49D4FE4A5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E42BDF3-F1F8-4460-8212-82A8C973F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6E503D-6254-4450-AF59-837B0071760A}" type="slidenum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BA69749-63FB-46BD-B0C7-94DE19E08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8759F64-58A3-4C72-BA13-AA18B09A8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8FE5-D3C8-4F0A-BAAC-7F64FA0FB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E34E8-DD25-4983-BEC9-7764343B7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54D8-F3A5-4016-BE47-601B6CF2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F76F-47CA-4CFA-BCBE-5FD7C5E3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7AA6-E6A7-4EEE-BF4F-7027A4CF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140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F970-8AD4-47DD-BC88-D540074E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0618F-BDEB-4E1B-A2C1-7090EA34E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2A645-93FD-4D03-A135-EF11158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A73-5D4F-4894-8247-DCDFBA11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A0B7-DB50-40D0-8F0B-37483EEE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245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62781-2A16-4A48-AB91-F756FDD0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EAD46-3B3E-4381-8B00-78F221853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5E1DD-5765-4A05-BC42-B6439DD4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A480-49C9-45D6-B568-990AB91A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61C9E-12CC-49D0-9458-73BBA53F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865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311A0F-6167-4A6B-B5F9-E5FD5145D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Dedi Fardiaz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5E5A5-BDAD-4F33-8AF6-17B838AD6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of FS&amp;T, 2009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656995-1802-4D9D-8D62-4CC7B0D73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63F1-253C-479A-97D4-E6675AEEE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0D9E-A1C5-4C0C-8BA2-8CA86884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D5E88-D12D-45DE-AA1E-7692C55C3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2157-9296-4D95-9434-5B288C509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00526-AB8C-46CC-95B1-EE671D7A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05C6-AED7-44AC-8896-704A659D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1722-1817-45E7-BEE8-8AD797BC6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D2FA5-5917-43B5-9D96-7F9B71242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76DF-99E6-4481-A0D5-1B51CBDB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EA96C-8BB5-44EE-8290-5FCFA6C4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D730-956A-4291-9C4D-6590C5F1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88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CB6D-AFE5-4869-B285-44E64FF7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7A7B-EC67-4391-8D36-65402922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98929-C19C-4BAB-B31E-164F04B9E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B4389-876E-4AC6-8EEE-DE0B090D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B00D0-F949-4CD6-B60B-9C292447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7904-0543-45A6-86C9-6E5AA29D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60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716C-DAAA-434D-93D3-83F0F3C2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6B840-7EDF-494E-ABA1-31ABE70F7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C04EC-4277-40C2-81A6-26272DC65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A8A81-351A-41B2-A39B-796CF1BA9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CA10B-B7B1-4D76-AA71-82D69ACF2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3A89E-5E64-4019-AA88-A90C92D8D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72DEB-1283-4A68-BE97-A1B58131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082F1-4467-4A53-BE49-5AAA46B8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168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7B1B-EADE-46EA-9A2F-57F00F7A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E7FCF-C541-4D6F-A728-31411605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1271F-64A1-466B-A172-362946DD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3E125-2F35-477A-BA27-30F35AA3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08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53FC7-623A-45CA-8D15-0D933C88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85710-4FA9-4C46-AAE2-C0C2519C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9AFFC-A99B-43E7-8687-D59E2349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40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DDDA-0819-48CF-AAEE-04B99601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905BF-1220-4788-9EEB-01FC6DF84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32EE7-6529-4204-B93E-5D433773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B2085-F59A-4571-B1F9-69BBB6F9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8EF09-391E-44D4-9C95-5151BBBC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F72FA-6E43-486A-84AF-9BDA0708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51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9F90-570A-497F-B819-70DE7321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0E877-49F8-4F2D-8942-1F51357CC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D5BD1-57EF-478A-A052-EF1F55DCF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631E3-F5C2-4B74-8897-53F3C1CE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8D43C-8007-4724-9649-FEEDA9E9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9DDF4-4ECD-4653-A630-75BE6454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656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26511-E23B-4C5C-BB5F-F833B603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2F5BF-3428-4BE0-8E68-9A3D1762F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331B-B6A1-4882-8EF8-7A9D64A2D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CCD2-BD57-4622-9E06-D38414282F9F}" type="datetimeFigureOut">
              <a:rPr lang="en-ID" smtClean="0"/>
              <a:t>06/10/2024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6462-BEF5-4397-A89B-9ABF3B5A4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117C3-A13D-4428-8674-0149712E2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0110-BF04-4EB3-9FC5-4DF03E1E30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9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4.emf"/><Relationship Id="rId5" Type="http://schemas.openxmlformats.org/officeDocument/2006/relationships/image" Target="../media/image1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2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BF531E73-E846-4811-B0BD-7C351ABA3C1D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7970044" y="2636044"/>
            <a:ext cx="5643562" cy="2800350"/>
          </a:xfrm>
          <a:custGeom>
            <a:avLst/>
            <a:gdLst>
              <a:gd name="T0" fmla="*/ 2508730 w 8464534"/>
              <a:gd name="T1" fmla="*/ 1244600 h 4200525"/>
              <a:gd name="T2" fmla="*/ 0 w 8464534"/>
              <a:gd name="T3" fmla="*/ 1244600 h 4200525"/>
              <a:gd name="T4" fmla="*/ 0 w 8464534"/>
              <a:gd name="T5" fmla="*/ 0 h 4200525"/>
              <a:gd name="T6" fmla="*/ 2508730 w 8464534"/>
              <a:gd name="T7" fmla="*/ 0 h 4200525"/>
              <a:gd name="T8" fmla="*/ 2508730 w 8464534"/>
              <a:gd name="T9" fmla="*/ 1244600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732939B4-BC79-4B5B-8D31-AEF1F64DBB69}"/>
              </a:ext>
            </a:extLst>
          </p:cNvPr>
          <p:cNvSpPr>
            <a:spLocks/>
          </p:cNvSpPr>
          <p:nvPr/>
        </p:nvSpPr>
        <p:spPr bwMode="auto">
          <a:xfrm rot="5400000">
            <a:off x="-1416844" y="1420019"/>
            <a:ext cx="5635625" cy="2795588"/>
          </a:xfrm>
          <a:custGeom>
            <a:avLst/>
            <a:gdLst>
              <a:gd name="T0" fmla="*/ 0 w 8453547"/>
              <a:gd name="T1" fmla="*/ 0 h 4195073"/>
              <a:gd name="T2" fmla="*/ 2504658 w 8453547"/>
              <a:gd name="T3" fmla="*/ 0 h 4195073"/>
              <a:gd name="T4" fmla="*/ 2504658 w 8453547"/>
              <a:gd name="T5" fmla="*/ 1241482 h 4195073"/>
              <a:gd name="T6" fmla="*/ 0 w 8453547"/>
              <a:gd name="T7" fmla="*/ 1241482 h 4195073"/>
              <a:gd name="T8" fmla="*/ 0 w 8453547"/>
              <a:gd name="T9" fmla="*/ 0 h 419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2FCE1B5B-FDDD-4D23-8FF8-8672C66D9F5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53987" y="5764212"/>
            <a:ext cx="2501900" cy="2187575"/>
            <a:chOff x="0" y="0"/>
            <a:chExt cx="812800" cy="711200"/>
          </a:xfrm>
        </p:grpSpPr>
        <p:sp>
          <p:nvSpPr>
            <p:cNvPr id="3087" name="Freeform 5">
              <a:extLst>
                <a:ext uri="{FF2B5EF4-FFF2-40B4-BE49-F238E27FC236}">
                  <a16:creationId xmlns:a16="http://schemas.microsoft.com/office/drawing/2014/main" id="{A316C2A8-7980-4C57-83C4-B044954E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3088" name="TextBox 6">
              <a:extLst>
                <a:ext uri="{FF2B5EF4-FFF2-40B4-BE49-F238E27FC236}">
                  <a16:creationId xmlns:a16="http://schemas.microsoft.com/office/drawing/2014/main" id="{6DB58DD0-7F74-4F97-94A4-7CD266E28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2213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77" name="Group 7">
            <a:extLst>
              <a:ext uri="{FF2B5EF4-FFF2-40B4-BE49-F238E27FC236}">
                <a16:creationId xmlns:a16="http://schemas.microsoft.com/office/drawing/2014/main" id="{4786F9A4-2E88-4E51-81E3-32A5B2BC236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847263" y="-1093788"/>
            <a:ext cx="2501900" cy="2187575"/>
            <a:chOff x="0" y="0"/>
            <a:chExt cx="812800" cy="711200"/>
          </a:xfrm>
        </p:grpSpPr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C6C9FE24-B79D-4FF5-8B1F-6BD18FA7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3086" name="TextBox 9">
              <a:extLst>
                <a:ext uri="{FF2B5EF4-FFF2-40B4-BE49-F238E27FC236}">
                  <a16:creationId xmlns:a16="http://schemas.microsoft.com/office/drawing/2014/main" id="{804DCB0A-6B81-458C-B311-8D4B28E34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ts val="2213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3078" name="Freeform 10">
            <a:extLst>
              <a:ext uri="{FF2B5EF4-FFF2-40B4-BE49-F238E27FC236}">
                <a16:creationId xmlns:a16="http://schemas.microsoft.com/office/drawing/2014/main" id="{0826D299-7FC6-4A8B-BA75-7DA533F8057D}"/>
              </a:ext>
            </a:extLst>
          </p:cNvPr>
          <p:cNvSpPr>
            <a:spLocks/>
          </p:cNvSpPr>
          <p:nvPr/>
        </p:nvSpPr>
        <p:spPr bwMode="auto">
          <a:xfrm>
            <a:off x="4552950" y="685800"/>
            <a:ext cx="823913" cy="1001713"/>
          </a:xfrm>
          <a:custGeom>
            <a:avLst/>
            <a:gdLst>
              <a:gd name="T0" fmla="*/ 0 w 1234497"/>
              <a:gd name="T1" fmla="*/ 0 h 1501897"/>
              <a:gd name="T2" fmla="*/ 244938 w 1234497"/>
              <a:gd name="T3" fmla="*/ 0 h 1501897"/>
              <a:gd name="T4" fmla="*/ 244938 w 1234497"/>
              <a:gd name="T5" fmla="*/ 297203 h 1501897"/>
              <a:gd name="T6" fmla="*/ 0 w 1234497"/>
              <a:gd name="T7" fmla="*/ 297203 h 1501897"/>
              <a:gd name="T8" fmla="*/ 0 w 1234497"/>
              <a:gd name="T9" fmla="*/ 0 h 1501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079" name="Freeform 12">
            <a:extLst>
              <a:ext uri="{FF2B5EF4-FFF2-40B4-BE49-F238E27FC236}">
                <a16:creationId xmlns:a16="http://schemas.microsoft.com/office/drawing/2014/main" id="{8A5C2DBA-402C-49A0-AAF0-DA4F5750E665}"/>
              </a:ext>
            </a:extLst>
          </p:cNvPr>
          <p:cNvSpPr>
            <a:spLocks/>
          </p:cNvSpPr>
          <p:nvPr/>
        </p:nvSpPr>
        <p:spPr bwMode="auto">
          <a:xfrm>
            <a:off x="6640513" y="723900"/>
            <a:ext cx="927100" cy="925513"/>
          </a:xfrm>
          <a:custGeom>
            <a:avLst/>
            <a:gdLst>
              <a:gd name="T0" fmla="*/ 0 w 1389836"/>
              <a:gd name="T1" fmla="*/ 0 h 1389836"/>
              <a:gd name="T2" fmla="*/ 275179 w 1389836"/>
              <a:gd name="T3" fmla="*/ 0 h 1389836"/>
              <a:gd name="T4" fmla="*/ 275179 w 1389836"/>
              <a:gd name="T5" fmla="*/ 273300 h 1389836"/>
              <a:gd name="T6" fmla="*/ 0 w 1389836"/>
              <a:gd name="T7" fmla="*/ 273300 h 1389836"/>
              <a:gd name="T8" fmla="*/ 0 w 1389836"/>
              <a:gd name="T9" fmla="*/ 0 h 1389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DEB3F00-B25A-4C49-B073-966A7CD7578C}"/>
              </a:ext>
            </a:extLst>
          </p:cNvPr>
          <p:cNvSpPr txBox="1"/>
          <p:nvPr/>
        </p:nvSpPr>
        <p:spPr>
          <a:xfrm>
            <a:off x="2598738" y="3851275"/>
            <a:ext cx="6994525" cy="2638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2613"/>
              </a:lnSpc>
              <a:defRPr/>
            </a:pPr>
            <a:r>
              <a:rPr lang="en-US" sz="1867" spc="28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2613"/>
              </a:lnSpc>
              <a:defRPr/>
            </a:pPr>
            <a:endParaRPr lang="en-US" sz="1867" spc="28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972F8C4-F585-48FC-B92F-D611E9F46254}"/>
              </a:ext>
            </a:extLst>
          </p:cNvPr>
          <p:cNvSpPr txBox="1"/>
          <p:nvPr/>
        </p:nvSpPr>
        <p:spPr>
          <a:xfrm>
            <a:off x="2540000" y="2389188"/>
            <a:ext cx="7042150" cy="1276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5227"/>
              </a:lnSpc>
              <a:defRPr/>
            </a:pPr>
            <a:r>
              <a:rPr lang="en-US" sz="3734" spc="187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5227"/>
              </a:lnSpc>
              <a:defRPr/>
            </a:pPr>
            <a:r>
              <a:rPr lang="en-US" sz="3734" spc="187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3082" name="Group 16">
            <a:extLst>
              <a:ext uri="{FF2B5EF4-FFF2-40B4-BE49-F238E27FC236}">
                <a16:creationId xmlns:a16="http://schemas.microsoft.com/office/drawing/2014/main" id="{7CF953A7-A1FB-4D89-806D-B53142700353}"/>
              </a:ext>
            </a:extLst>
          </p:cNvPr>
          <p:cNvGrpSpPr>
            <a:grpSpLocks/>
          </p:cNvGrpSpPr>
          <p:nvPr/>
        </p:nvGrpSpPr>
        <p:grpSpPr bwMode="auto">
          <a:xfrm>
            <a:off x="5507038" y="685800"/>
            <a:ext cx="1000125" cy="1001713"/>
            <a:chOff x="8260025" y="1028700"/>
            <a:chExt cx="1501897" cy="15018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619BC1-6C07-4BB5-B95C-0E9ACA28902C}"/>
                </a:ext>
              </a:extLst>
            </p:cNvPr>
            <p:cNvSpPr/>
            <p:nvPr/>
          </p:nvSpPr>
          <p:spPr>
            <a:xfrm>
              <a:off x="8457893" y="1288141"/>
              <a:ext cx="1068016" cy="11115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84" name="Freeform 11">
              <a:extLst>
                <a:ext uri="{FF2B5EF4-FFF2-40B4-BE49-F238E27FC236}">
                  <a16:creationId xmlns:a16="http://schemas.microsoft.com/office/drawing/2014/main" id="{32E0794F-3EE1-4EDC-A9CE-0949FF3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025" y="1028700"/>
              <a:ext cx="1501897" cy="1501897"/>
            </a:xfrm>
            <a:custGeom>
              <a:avLst/>
              <a:gdLst>
                <a:gd name="T0" fmla="*/ 0 w 1501897"/>
                <a:gd name="T1" fmla="*/ 0 h 1501897"/>
                <a:gd name="T2" fmla="*/ 1501897 w 1501897"/>
                <a:gd name="T3" fmla="*/ 0 h 1501897"/>
                <a:gd name="T4" fmla="*/ 1501897 w 1501897"/>
                <a:gd name="T5" fmla="*/ 1501897 h 1501897"/>
                <a:gd name="T6" fmla="*/ 0 w 1501897"/>
                <a:gd name="T7" fmla="*/ 1501897 h 1501897"/>
                <a:gd name="T8" fmla="*/ 0 w 1501897"/>
                <a:gd name="T9" fmla="*/ 0 h 150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C21CAE6-1C37-4321-9C33-67A7022DA98A}"/>
              </a:ext>
            </a:extLst>
          </p:cNvPr>
          <p:cNvSpPr txBox="1">
            <a:spLocks noChangeArrowheads="1"/>
          </p:cNvSpPr>
          <p:nvPr/>
        </p:nvSpPr>
        <p:spPr>
          <a:xfrm>
            <a:off x="4455160" y="213678"/>
            <a:ext cx="75133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ea typeface="SimSun" panose="02010600030101010101" pitchFamily="2" charset="-122"/>
              </a:rPr>
              <a:t>1. Metode Ekstraksi Soxhlet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E71EB1-9732-49EB-923C-83A0358B96FF}"/>
              </a:ext>
            </a:extLst>
          </p:cNvPr>
          <p:cNvSpPr txBox="1">
            <a:spLocks noChangeArrowheads="1"/>
          </p:cNvSpPr>
          <p:nvPr/>
        </p:nvSpPr>
        <p:spPr>
          <a:xfrm>
            <a:off x="1081405" y="1356678"/>
            <a:ext cx="10029190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 err="1">
                <a:solidFill>
                  <a:srgbClr val="663300"/>
                </a:solidFill>
                <a:ea typeface="SimSun" panose="02010600030101010101" pitchFamily="2" charset="-122"/>
              </a:rPr>
              <a:t>Ekstraksi</a:t>
            </a:r>
            <a:r>
              <a:rPr lang="en-US" altLang="zh-CN" sz="2600" dirty="0">
                <a:solidFill>
                  <a:srgbClr val="663300"/>
                </a:solidFill>
                <a:ea typeface="SimSun" panose="02010600030101010101" pitchFamily="2" charset="-122"/>
              </a:rPr>
              <a:t> lemak </a:t>
            </a:r>
            <a:r>
              <a:rPr lang="en-US" altLang="zh-CN" sz="2600" dirty="0" err="1">
                <a:solidFill>
                  <a:srgbClr val="663300"/>
                </a:solidFill>
                <a:ea typeface="SimSun" panose="02010600030101010101" pitchFamily="2" charset="-122"/>
              </a:rPr>
              <a:t>langsung</a:t>
            </a:r>
            <a:r>
              <a:rPr lang="en-US" altLang="zh-CN" sz="2600" dirty="0">
                <a:solidFill>
                  <a:schemeClr val="hlink"/>
                </a:solidFill>
                <a:ea typeface="SimSun" panose="02010600030101010101" pitchFamily="2" charset="-122"/>
              </a:rPr>
              <a:t> : </a:t>
            </a:r>
            <a:r>
              <a:rPr lang="en-US" altLang="zh-CN" sz="2600" dirty="0" err="1">
                <a:ea typeface="SimSun" panose="02010600030101010101" pitchFamily="2" charset="-122"/>
              </a:rPr>
              <a:t>kadang-kadang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dilakukan</a:t>
            </a:r>
            <a:r>
              <a:rPr lang="en-US" altLang="zh-CN" sz="2600" dirty="0">
                <a:ea typeface="SimSun" panose="02010600030101010101" pitchFamily="2" charset="-122"/>
              </a:rPr>
              <a:t> pada </a:t>
            </a:r>
            <a:r>
              <a:rPr lang="en-US" altLang="zh-CN" sz="2600" dirty="0" err="1">
                <a:ea typeface="SimSun" panose="02010600030101010101" pitchFamily="2" charset="-122"/>
              </a:rPr>
              <a:t>soxhlet</a:t>
            </a:r>
            <a:endParaRPr lang="en-US" altLang="zh-CN" sz="2600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r>
              <a:rPr lang="en-US" altLang="zh-CN" sz="2600" dirty="0" err="1">
                <a:ea typeface="SimSun" panose="02010600030101010101" pitchFamily="2" charset="-122"/>
              </a:rPr>
              <a:t>Sampel</a:t>
            </a:r>
            <a:r>
              <a:rPr lang="en-US" altLang="zh-CN" sz="2600" dirty="0">
                <a:ea typeface="SimSun" panose="02010600030101010101" pitchFamily="2" charset="-122"/>
              </a:rPr>
              <a:t> yang </a:t>
            </a:r>
            <a:r>
              <a:rPr lang="en-US" altLang="zh-CN" sz="2600" dirty="0" err="1">
                <a:ea typeface="SimSun" panose="02010600030101010101" pitchFamily="2" charset="-122"/>
              </a:rPr>
              <a:t>telah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dihaluskan</a:t>
            </a:r>
            <a:r>
              <a:rPr lang="en-US" altLang="zh-CN" sz="2600" dirty="0">
                <a:ea typeface="SimSun" panose="02010600030101010101" pitchFamily="2" charset="-122"/>
              </a:rPr>
              <a:t>, </a:t>
            </a:r>
            <a:r>
              <a:rPr lang="en-US" altLang="zh-CN" sz="2600" dirty="0" err="1">
                <a:ea typeface="SimSun" panose="02010600030101010101" pitchFamily="2" charset="-122"/>
              </a:rPr>
              <a:t>dibungkus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dengan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kertas</a:t>
            </a:r>
            <a:r>
              <a:rPr lang="en-US" altLang="zh-CN" sz="2600" dirty="0">
                <a:ea typeface="SimSun" panose="02010600030101010101" pitchFamily="2" charset="-122"/>
              </a:rPr>
              <a:t> filter, </a:t>
            </a:r>
            <a:r>
              <a:rPr lang="en-US" altLang="zh-CN" sz="2600" dirty="0" err="1">
                <a:ea typeface="SimSun" panose="02010600030101010101" pitchFamily="2" charset="-122"/>
              </a:rPr>
              <a:t>dimasukkan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dalam</a:t>
            </a:r>
            <a:r>
              <a:rPr lang="en-US" altLang="zh-CN" sz="2600" dirty="0">
                <a:ea typeface="SimSun" panose="02010600030101010101" pitchFamily="2" charset="-122"/>
              </a:rPr>
              <a:t>  thimble dan </a:t>
            </a:r>
            <a:r>
              <a:rPr lang="en-US" altLang="zh-CN" sz="2600" dirty="0" err="1">
                <a:ea typeface="SimSun" panose="02010600030101010101" pitchFamily="2" charset="-122"/>
              </a:rPr>
              <a:t>dipasang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dalam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tabung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penyangga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yg</a:t>
            </a:r>
            <a:r>
              <a:rPr lang="en-US" altLang="zh-CN" sz="2600" dirty="0">
                <a:ea typeface="SimSun" panose="02010600030101010101" pitchFamily="2" charset="-122"/>
              </a:rPr>
              <a:t> pada </a:t>
            </a:r>
            <a:r>
              <a:rPr lang="en-US" altLang="zh-CN" sz="2600" dirty="0" err="1">
                <a:ea typeface="SimSun" panose="02010600030101010101" pitchFamily="2" charset="-122"/>
              </a:rPr>
              <a:t>bagian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bawahnya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berlubang</a:t>
            </a:r>
            <a:r>
              <a:rPr lang="en-US" altLang="zh-CN" sz="2600" dirty="0">
                <a:ea typeface="SimSun" panose="02010600030101010101" pitchFamily="2" charset="-122"/>
              </a:rPr>
              <a:t>. </a:t>
            </a:r>
          </a:p>
          <a:p>
            <a:r>
              <a:rPr lang="en-US" altLang="zh-CN" sz="2600" dirty="0" err="1">
                <a:ea typeface="SimSun" panose="02010600030101010101" pitchFamily="2" charset="-122"/>
              </a:rPr>
              <a:t>Labu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diisi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dengan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solidFill>
                  <a:srgbClr val="663300"/>
                </a:solidFill>
                <a:ea typeface="SimSun" panose="02010600030101010101" pitchFamily="2" charset="-122"/>
              </a:rPr>
              <a:t>pelarut</a:t>
            </a:r>
            <a:r>
              <a:rPr lang="en-US" altLang="zh-CN" sz="2600" dirty="0">
                <a:ea typeface="SimSun" panose="02010600030101010101" pitchFamily="2" charset="-122"/>
              </a:rPr>
              <a:t>. Pada </a:t>
            </a:r>
            <a:r>
              <a:rPr lang="en-US" altLang="zh-CN" sz="2600" dirty="0" err="1">
                <a:ea typeface="SimSun" panose="02010600030101010101" pitchFamily="2" charset="-122"/>
              </a:rPr>
              <a:t>saat</a:t>
            </a:r>
            <a:r>
              <a:rPr lang="en-US" altLang="zh-CN" sz="2600" dirty="0">
                <a:ea typeface="SimSun" panose="02010600030101010101" pitchFamily="2" charset="-122"/>
              </a:rPr>
              <a:t>  </a:t>
            </a:r>
            <a:r>
              <a:rPr lang="en-US" altLang="zh-CN" sz="2600" dirty="0" err="1">
                <a:ea typeface="SimSun" panose="02010600030101010101" pitchFamily="2" charset="-122"/>
              </a:rPr>
              <a:t>labu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dipanaskan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uap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pelarut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akan</a:t>
            </a:r>
            <a:r>
              <a:rPr lang="en-US" altLang="zh-CN" sz="2600" dirty="0">
                <a:ea typeface="SimSun" panose="02010600030101010101" pitchFamily="2" charset="-122"/>
              </a:rPr>
              <a:t> naik dan </a:t>
            </a:r>
            <a:r>
              <a:rPr lang="en-US" altLang="zh-CN" sz="2600" dirty="0" err="1">
                <a:ea typeface="SimSun" panose="02010600030101010101" pitchFamily="2" charset="-122"/>
              </a:rPr>
              <a:t>didinginkan</a:t>
            </a:r>
            <a:r>
              <a:rPr lang="en-US" altLang="zh-CN" sz="2600" dirty="0">
                <a:ea typeface="SimSun" panose="02010600030101010101" pitchFamily="2" charset="-122"/>
              </a:rPr>
              <a:t> oleh </a:t>
            </a:r>
            <a:r>
              <a:rPr lang="en-US" altLang="zh-CN" sz="2600" dirty="0" err="1">
                <a:ea typeface="SimSun" panose="02010600030101010101" pitchFamily="2" charset="-122"/>
              </a:rPr>
              <a:t>kondensor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sehingga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akan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mengembun</a:t>
            </a:r>
            <a:r>
              <a:rPr lang="en-US" altLang="zh-CN" sz="2600" dirty="0">
                <a:ea typeface="SimSun" panose="02010600030101010101" pitchFamily="2" charset="-122"/>
              </a:rPr>
              <a:t> dan </a:t>
            </a:r>
            <a:r>
              <a:rPr lang="en-US" altLang="zh-CN" sz="2600" dirty="0" err="1">
                <a:ea typeface="SimSun" panose="02010600030101010101" pitchFamily="2" charset="-122"/>
              </a:rPr>
              <a:t>menetes</a:t>
            </a:r>
            <a:r>
              <a:rPr lang="en-US" altLang="zh-CN" sz="2600" dirty="0">
                <a:ea typeface="SimSun" panose="02010600030101010101" pitchFamily="2" charset="-122"/>
              </a:rPr>
              <a:t> pada </a:t>
            </a:r>
            <a:r>
              <a:rPr lang="en-US" altLang="zh-CN" sz="2600" dirty="0" err="1">
                <a:ea typeface="SimSun" panose="02010600030101010101" pitchFamily="2" charset="-122"/>
              </a:rPr>
              <a:t>sampel</a:t>
            </a:r>
            <a:r>
              <a:rPr lang="id-ID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demikian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terus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menerus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sehingga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bahan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akan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dibasahi</a:t>
            </a:r>
            <a:r>
              <a:rPr lang="en-US" altLang="zh-CN" sz="2600" dirty="0">
                <a:ea typeface="SimSun" panose="02010600030101010101" pitchFamily="2" charset="-122"/>
              </a:rPr>
              <a:t> oleh </a:t>
            </a:r>
            <a:r>
              <a:rPr lang="en-US" altLang="zh-CN" sz="2600" dirty="0" err="1">
                <a:ea typeface="SimSun" panose="02010600030101010101" pitchFamily="2" charset="-122"/>
              </a:rPr>
              <a:t>pelarut</a:t>
            </a:r>
            <a:r>
              <a:rPr lang="en-US" altLang="zh-CN" sz="2600" dirty="0">
                <a:ea typeface="SimSun" panose="02010600030101010101" pitchFamily="2" charset="-122"/>
              </a:rPr>
              <a:t> dan lemak </a:t>
            </a:r>
            <a:r>
              <a:rPr lang="en-US" altLang="zh-CN" sz="2600" dirty="0" err="1">
                <a:ea typeface="SimSun" panose="02010600030101010101" pitchFamily="2" charset="-122"/>
              </a:rPr>
              <a:t>akan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terekstraksi</a:t>
            </a:r>
            <a:r>
              <a:rPr lang="en-US" altLang="zh-CN" sz="2600" dirty="0">
                <a:ea typeface="SimSun" panose="02010600030101010101" pitchFamily="2" charset="-122"/>
              </a:rPr>
              <a:t> dan </a:t>
            </a:r>
            <a:r>
              <a:rPr lang="en-US" altLang="zh-CN" sz="2600" dirty="0" err="1">
                <a:ea typeface="SimSun" panose="02010600030101010101" pitchFamily="2" charset="-122"/>
              </a:rPr>
              <a:t>selanjutnya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akan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tertampung</a:t>
            </a:r>
            <a:r>
              <a:rPr lang="en-US" altLang="zh-CN" sz="2600" dirty="0">
                <a:ea typeface="SimSun" panose="02010600030101010101" pitchFamily="2" charset="-122"/>
              </a:rPr>
              <a:t> </a:t>
            </a:r>
            <a:r>
              <a:rPr lang="en-US" altLang="zh-CN" sz="2600" dirty="0" err="1">
                <a:ea typeface="SimSun" panose="02010600030101010101" pitchFamily="2" charset="-122"/>
              </a:rPr>
              <a:t>kembali</a:t>
            </a:r>
            <a:r>
              <a:rPr lang="en-US" altLang="zh-CN" sz="2600" dirty="0">
                <a:ea typeface="SimSun" panose="02010600030101010101" pitchFamily="2" charset="-122"/>
              </a:rPr>
              <a:t>.</a:t>
            </a:r>
          </a:p>
          <a:p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06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D1C955B-1A04-437C-81CC-94C714FFAC39}"/>
              </a:ext>
            </a:extLst>
          </p:cNvPr>
          <p:cNvSpPr txBox="1">
            <a:spLocks/>
          </p:cNvSpPr>
          <p:nvPr/>
        </p:nvSpPr>
        <p:spPr>
          <a:xfrm>
            <a:off x="4677093" y="299403"/>
            <a:ext cx="4117975" cy="696912"/>
          </a:xfrm>
          <a:prstGeom prst="rect">
            <a:avLst/>
          </a:prstGeom>
        </p:spPr>
        <p:txBody>
          <a:bodyPr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  <a:defRPr/>
            </a:pPr>
            <a:r>
              <a:rPr lang="en-ID" spc="-25"/>
              <a:t>Ekstraktor</a:t>
            </a:r>
            <a:r>
              <a:rPr lang="en-ID" spc="-65"/>
              <a:t> </a:t>
            </a:r>
            <a:r>
              <a:rPr lang="en-ID" spc="-20"/>
              <a:t>Soxhlet</a:t>
            </a:r>
            <a:endParaRPr lang="en-ID" spc="-2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B61E2E-E15B-4BF8-9C08-75392DC72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818640"/>
            <a:ext cx="4495800" cy="3033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 b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E182AC-BBDF-4CF1-A17E-1B014827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73" y="1420178"/>
            <a:ext cx="2863850" cy="465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d-ID" altLang="en-US" sz="1800" b="0"/>
          </a:p>
        </p:txBody>
      </p:sp>
    </p:spTree>
    <p:extLst>
      <p:ext uri="{BB962C8B-B14F-4D97-AF65-F5344CB8AC3E}">
        <p14:creationId xmlns:p14="http://schemas.microsoft.com/office/powerpoint/2010/main" val="279898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2ABFC-0D85-4425-8F0F-5C1886F54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77" b="9726"/>
          <a:stretch/>
        </p:blipFill>
        <p:spPr bwMode="auto">
          <a:xfrm>
            <a:off x="214313" y="880427"/>
            <a:ext cx="3205162" cy="593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E05A5-52E9-4D04-8689-7B8AD7F55B7B}"/>
              </a:ext>
            </a:extLst>
          </p:cNvPr>
          <p:cNvSpPr txBox="1"/>
          <p:nvPr/>
        </p:nvSpPr>
        <p:spPr>
          <a:xfrm>
            <a:off x="4404994" y="880427"/>
            <a:ext cx="65170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d-ID" sz="2400" dirty="0">
                <a:latin typeface="Arial" charset="0"/>
                <a:ea typeface="宋体" charset="-122"/>
              </a:rPr>
              <a:t>Prosedur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id-ID" dirty="0">
              <a:latin typeface="Arial" charset="0"/>
              <a:ea typeface="宋体" charset="-12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id-ID" dirty="0">
              <a:latin typeface="Arial" charset="0"/>
              <a:ea typeface="宋体" charset="-12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latin typeface="Arial" charset="0"/>
                <a:ea typeface="宋体" charset="-122"/>
              </a:rPr>
              <a:t>Timbang  sekitar  2g  sampel yang telah dikeringkan ke dalam timbel yang telah dikeringkan. Tutup sampel dengan glass wool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Timbang labu didih yang telah dikeringkan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Letakkan petroleum eter ke dalam labu didih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Sambungkan labu didih , soxhlet dan kondensor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Ekstrak sampel pada laju kondensasi 5-6  tetes per detik selama 4 jam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Keringkan labu didih pada udara terbuka, kemudian dioven pada suhu 100</a:t>
            </a:r>
            <a:r>
              <a:rPr lang="id-ID" sz="2000" baseline="30000" dirty="0">
                <a:solidFill>
                  <a:srgbClr val="000000"/>
                </a:solidFill>
                <a:latin typeface="Source Sans Pro"/>
                <a:ea typeface="宋体" charset="-122"/>
              </a:rPr>
              <a:t>o</a:t>
            </a:r>
            <a:r>
              <a:rPr lang="id-ID" sz="2000" dirty="0">
                <a:solidFill>
                  <a:srgbClr val="000000"/>
                </a:solidFill>
                <a:latin typeface="Source Sans Pro"/>
                <a:ea typeface="宋体" charset="-122"/>
              </a:rPr>
              <a:t>C  selama 30 menit, dinginkan pada desikator dan ditimbang</a:t>
            </a:r>
          </a:p>
        </p:txBody>
      </p:sp>
    </p:spTree>
    <p:extLst>
      <p:ext uri="{BB962C8B-B14F-4D97-AF65-F5344CB8AC3E}">
        <p14:creationId xmlns:p14="http://schemas.microsoft.com/office/powerpoint/2010/main" val="83213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DECCE6-00B5-46EA-AE20-EFB1463D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" y="1331278"/>
            <a:ext cx="83153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2400" b="0" dirty="0" err="1"/>
              <a:t>Ekstraksi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berlangsung</a:t>
            </a:r>
            <a:r>
              <a:rPr lang="en-US" altLang="zh-CN" sz="2400" b="0" dirty="0"/>
              <a:t> 3- 4 jam (7 x </a:t>
            </a:r>
            <a:r>
              <a:rPr lang="en-US" altLang="zh-CN" sz="2400" b="0" dirty="0" err="1"/>
              <a:t>putaran</a:t>
            </a:r>
            <a:r>
              <a:rPr lang="en-US" altLang="zh-CN" sz="2400" b="0" dirty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2400" b="0" dirty="0"/>
              <a:t>Setelah </a:t>
            </a:r>
            <a:r>
              <a:rPr lang="en-US" altLang="zh-CN" sz="2400" b="0" dirty="0" err="1"/>
              <a:t>pelarutnya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diuapkan</a:t>
            </a:r>
            <a:r>
              <a:rPr lang="en-US" altLang="zh-CN" sz="2400" b="0" dirty="0"/>
              <a:t>, lemak </a:t>
            </a:r>
            <a:r>
              <a:rPr lang="en-US" altLang="zh-CN" sz="2400" b="0" dirty="0" err="1"/>
              <a:t>dapat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ditimbang</a:t>
            </a:r>
            <a:r>
              <a:rPr lang="en-US" altLang="zh-CN" sz="2400" b="0" dirty="0"/>
              <a:t> dan </a:t>
            </a:r>
            <a:r>
              <a:rPr lang="en-US" altLang="zh-CN" sz="2400" b="0" dirty="0" err="1"/>
              <a:t>dihitung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presentasenya</a:t>
            </a:r>
            <a:endParaRPr lang="en-US" altLang="zh-CN" sz="2400" b="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endParaRPr lang="en-US" altLang="zh-CN" sz="2400" b="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2400" b="0" dirty="0"/>
              <a:t>                          </a:t>
            </a:r>
            <a:r>
              <a:rPr lang="en-US" altLang="zh-CN" sz="2400" b="0" dirty="0" err="1"/>
              <a:t>Berat</a:t>
            </a:r>
            <a:r>
              <a:rPr lang="en-US" altLang="zh-CN" sz="2400" b="0" dirty="0"/>
              <a:t> lemak</a:t>
            </a:r>
            <a:r>
              <a:rPr lang="id-ID" altLang="zh-CN" sz="2400" b="0" dirty="0"/>
              <a:t> dalam sampel</a:t>
            </a:r>
            <a:r>
              <a:rPr lang="en-US" altLang="zh-CN" sz="2400" b="0" dirty="0"/>
              <a:t> (g)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</a:pPr>
            <a:r>
              <a:rPr lang="en-US" altLang="zh-CN" sz="2400" dirty="0"/>
              <a:t> % </a:t>
            </a:r>
            <a:r>
              <a:rPr lang="en-US" altLang="zh-CN" sz="2400" b="0" dirty="0"/>
              <a:t>Lemak =   --------------------------------</a:t>
            </a:r>
            <a:r>
              <a:rPr lang="id-ID" altLang="zh-CN" sz="2400" b="0" dirty="0"/>
              <a:t>---------------</a:t>
            </a:r>
            <a:r>
              <a:rPr lang="en-US" altLang="zh-CN" sz="2400" b="0" dirty="0"/>
              <a:t> x 100%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0" dirty="0"/>
              <a:t>   </a:t>
            </a:r>
            <a:r>
              <a:rPr lang="id-ID" altLang="zh-CN" sz="2400" b="0" dirty="0"/>
              <a:t>(basis sampel          </a:t>
            </a:r>
            <a:r>
              <a:rPr lang="en-US" altLang="zh-CN" sz="2400" b="0" dirty="0" err="1"/>
              <a:t>Berat</a:t>
            </a:r>
            <a:r>
              <a:rPr lang="en-US" altLang="zh-CN" sz="2400" b="0" dirty="0"/>
              <a:t> </a:t>
            </a:r>
            <a:r>
              <a:rPr lang="en-US" altLang="zh-CN" sz="2400" b="0" dirty="0" err="1"/>
              <a:t>sampel</a:t>
            </a:r>
            <a:r>
              <a:rPr lang="en-US" altLang="zh-CN" sz="2400" b="0" dirty="0"/>
              <a:t> (g)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id-ID" altLang="zh-CN" sz="2400" b="0" dirty="0"/>
              <a:t>     kering)</a:t>
            </a:r>
            <a:r>
              <a:rPr lang="en-US" altLang="zh-CN" sz="2400" b="0" dirty="0"/>
              <a:t> </a:t>
            </a:r>
            <a:endParaRPr lang="en-US" altLang="zh-CN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id-ID" altLang="zh-CN" sz="2400" b="0" dirty="0"/>
          </a:p>
        </p:txBody>
      </p:sp>
    </p:spTree>
    <p:extLst>
      <p:ext uri="{BB962C8B-B14F-4D97-AF65-F5344CB8AC3E}">
        <p14:creationId xmlns:p14="http://schemas.microsoft.com/office/powerpoint/2010/main" val="162792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F0D8E4-BF32-47B1-A671-33EF52C3C8F1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990600"/>
            <a:ext cx="1393825" cy="3159125"/>
            <a:chOff x="2184" y="313"/>
            <a:chExt cx="590" cy="1804"/>
          </a:xfrm>
        </p:grpSpPr>
        <p:sp>
          <p:nvSpPr>
            <p:cNvPr id="1306" name="Freeform 3">
              <a:extLst>
                <a:ext uri="{FF2B5EF4-FFF2-40B4-BE49-F238E27FC236}">
                  <a16:creationId xmlns:a16="http://schemas.microsoft.com/office/drawing/2014/main" id="{DED71D4A-8C5E-4DC7-966E-FF340286C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073"/>
              <a:ext cx="38" cy="1036"/>
            </a:xfrm>
            <a:custGeom>
              <a:avLst/>
              <a:gdLst>
                <a:gd name="T0" fmla="*/ 38 w 38"/>
                <a:gd name="T1" fmla="*/ 0 h 1036"/>
                <a:gd name="T2" fmla="*/ 0 w 38"/>
                <a:gd name="T3" fmla="*/ 145 h 1036"/>
                <a:gd name="T4" fmla="*/ 38 w 38"/>
                <a:gd name="T5" fmla="*/ 294 h 1036"/>
                <a:gd name="T6" fmla="*/ 0 w 38"/>
                <a:gd name="T7" fmla="*/ 434 h 1036"/>
                <a:gd name="T8" fmla="*/ 38 w 38"/>
                <a:gd name="T9" fmla="*/ 583 h 1036"/>
                <a:gd name="T10" fmla="*/ 0 w 38"/>
                <a:gd name="T11" fmla="*/ 724 h 1036"/>
                <a:gd name="T12" fmla="*/ 38 w 38"/>
                <a:gd name="T13" fmla="*/ 872 h 1036"/>
                <a:gd name="T14" fmla="*/ 38 w 38"/>
                <a:gd name="T15" fmla="*/ 1036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36"/>
                <a:gd name="T26" fmla="*/ 38 w 38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36">
                  <a:moveTo>
                    <a:pt x="38" y="0"/>
                  </a:moveTo>
                  <a:cubicBezTo>
                    <a:pt x="38" y="62"/>
                    <a:pt x="0" y="69"/>
                    <a:pt x="0" y="145"/>
                  </a:cubicBezTo>
                  <a:cubicBezTo>
                    <a:pt x="0" y="221"/>
                    <a:pt x="38" y="231"/>
                    <a:pt x="38" y="294"/>
                  </a:cubicBezTo>
                  <a:cubicBezTo>
                    <a:pt x="38" y="356"/>
                    <a:pt x="0" y="358"/>
                    <a:pt x="0" y="434"/>
                  </a:cubicBezTo>
                  <a:cubicBezTo>
                    <a:pt x="0" y="510"/>
                    <a:pt x="38" y="520"/>
                    <a:pt x="38" y="583"/>
                  </a:cubicBezTo>
                  <a:cubicBezTo>
                    <a:pt x="38" y="645"/>
                    <a:pt x="0" y="648"/>
                    <a:pt x="0" y="724"/>
                  </a:cubicBezTo>
                  <a:cubicBezTo>
                    <a:pt x="0" y="800"/>
                    <a:pt x="38" y="809"/>
                    <a:pt x="38" y="872"/>
                  </a:cubicBezTo>
                  <a:cubicBezTo>
                    <a:pt x="38" y="872"/>
                    <a:pt x="38" y="1036"/>
                    <a:pt x="38" y="103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07" name="Freeform 4">
              <a:extLst>
                <a:ext uri="{FF2B5EF4-FFF2-40B4-BE49-F238E27FC236}">
                  <a16:creationId xmlns:a16="http://schemas.microsoft.com/office/drawing/2014/main" id="{EE9F346F-51D2-49AE-9C52-74C1D15B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26"/>
              <a:ext cx="38" cy="747"/>
            </a:xfrm>
            <a:custGeom>
              <a:avLst/>
              <a:gdLst>
                <a:gd name="T0" fmla="*/ 38 w 38"/>
                <a:gd name="T1" fmla="*/ 747 h 747"/>
                <a:gd name="T2" fmla="*/ 0 w 38"/>
                <a:gd name="T3" fmla="*/ 603 h 747"/>
                <a:gd name="T4" fmla="*/ 38 w 38"/>
                <a:gd name="T5" fmla="*/ 426 h 747"/>
                <a:gd name="T6" fmla="*/ 38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38" y="747"/>
                  </a:moveTo>
                  <a:cubicBezTo>
                    <a:pt x="38" y="685"/>
                    <a:pt x="0" y="679"/>
                    <a:pt x="0" y="603"/>
                  </a:cubicBezTo>
                  <a:cubicBezTo>
                    <a:pt x="0" y="527"/>
                    <a:pt x="38" y="489"/>
                    <a:pt x="38" y="426"/>
                  </a:cubicBezTo>
                  <a:cubicBezTo>
                    <a:pt x="38" y="426"/>
                    <a:pt x="38" y="0"/>
                    <a:pt x="38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08" name="Freeform 5">
              <a:extLst>
                <a:ext uri="{FF2B5EF4-FFF2-40B4-BE49-F238E27FC236}">
                  <a16:creationId xmlns:a16="http://schemas.microsoft.com/office/drawing/2014/main" id="{5BAC57BD-191D-4E33-8CC6-3BC57C40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073"/>
              <a:ext cx="38" cy="1004"/>
            </a:xfrm>
            <a:custGeom>
              <a:avLst/>
              <a:gdLst>
                <a:gd name="T0" fmla="*/ 0 w 38"/>
                <a:gd name="T1" fmla="*/ 0 h 1002"/>
                <a:gd name="T2" fmla="*/ 38 w 38"/>
                <a:gd name="T3" fmla="*/ 145 h 1002"/>
                <a:gd name="T4" fmla="*/ 0 w 38"/>
                <a:gd name="T5" fmla="*/ 294 h 1002"/>
                <a:gd name="T6" fmla="*/ 38 w 38"/>
                <a:gd name="T7" fmla="*/ 434 h 1002"/>
                <a:gd name="T8" fmla="*/ 0 w 38"/>
                <a:gd name="T9" fmla="*/ 583 h 1002"/>
                <a:gd name="T10" fmla="*/ 38 w 38"/>
                <a:gd name="T11" fmla="*/ 724 h 1002"/>
                <a:gd name="T12" fmla="*/ 0 w 38"/>
                <a:gd name="T13" fmla="*/ 872 h 1002"/>
                <a:gd name="T14" fmla="*/ 0 w 38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02"/>
                <a:gd name="T26" fmla="*/ 38 w 38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02">
                  <a:moveTo>
                    <a:pt x="0" y="0"/>
                  </a:moveTo>
                  <a:cubicBezTo>
                    <a:pt x="0" y="62"/>
                    <a:pt x="38" y="69"/>
                    <a:pt x="38" y="145"/>
                  </a:cubicBezTo>
                  <a:cubicBezTo>
                    <a:pt x="38" y="221"/>
                    <a:pt x="0" y="231"/>
                    <a:pt x="0" y="294"/>
                  </a:cubicBezTo>
                  <a:cubicBezTo>
                    <a:pt x="0" y="356"/>
                    <a:pt x="38" y="358"/>
                    <a:pt x="38" y="434"/>
                  </a:cubicBezTo>
                  <a:cubicBezTo>
                    <a:pt x="38" y="510"/>
                    <a:pt x="0" y="520"/>
                    <a:pt x="0" y="583"/>
                  </a:cubicBezTo>
                  <a:cubicBezTo>
                    <a:pt x="0" y="645"/>
                    <a:pt x="38" y="648"/>
                    <a:pt x="38" y="724"/>
                  </a:cubicBezTo>
                  <a:cubicBezTo>
                    <a:pt x="38" y="800"/>
                    <a:pt x="0" y="809"/>
                    <a:pt x="0" y="872"/>
                  </a:cubicBezTo>
                  <a:cubicBezTo>
                    <a:pt x="0" y="872"/>
                    <a:pt x="0" y="1002"/>
                    <a:pt x="0" y="100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09" name="Freeform 6">
              <a:extLst>
                <a:ext uri="{FF2B5EF4-FFF2-40B4-BE49-F238E27FC236}">
                  <a16:creationId xmlns:a16="http://schemas.microsoft.com/office/drawing/2014/main" id="{D3C66B0F-AFAA-4AC6-B48B-32C27CB32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26"/>
              <a:ext cx="38" cy="747"/>
            </a:xfrm>
            <a:custGeom>
              <a:avLst/>
              <a:gdLst>
                <a:gd name="T0" fmla="*/ 0 w 38"/>
                <a:gd name="T1" fmla="*/ 747 h 747"/>
                <a:gd name="T2" fmla="*/ 38 w 38"/>
                <a:gd name="T3" fmla="*/ 603 h 747"/>
                <a:gd name="T4" fmla="*/ 0 w 38"/>
                <a:gd name="T5" fmla="*/ 426 h 747"/>
                <a:gd name="T6" fmla="*/ 0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0" y="747"/>
                  </a:moveTo>
                  <a:cubicBezTo>
                    <a:pt x="0" y="685"/>
                    <a:pt x="38" y="679"/>
                    <a:pt x="38" y="603"/>
                  </a:cubicBezTo>
                  <a:cubicBezTo>
                    <a:pt x="38" y="527"/>
                    <a:pt x="0" y="489"/>
                    <a:pt x="0" y="426"/>
                  </a:cubicBezTo>
                  <a:cubicBezTo>
                    <a:pt x="0" y="4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0" name="Freeform 7">
              <a:extLst>
                <a:ext uri="{FF2B5EF4-FFF2-40B4-BE49-F238E27FC236}">
                  <a16:creationId xmlns:a16="http://schemas.microsoft.com/office/drawing/2014/main" id="{8BBCEC15-C72F-455D-9C7F-7B0057E9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841"/>
              <a:ext cx="75" cy="97"/>
            </a:xfrm>
            <a:custGeom>
              <a:avLst/>
              <a:gdLst>
                <a:gd name="T0" fmla="*/ 54 w 75"/>
                <a:gd name="T1" fmla="*/ 97 h 97"/>
                <a:gd name="T2" fmla="*/ 44 w 75"/>
                <a:gd name="T3" fmla="*/ 72 h 97"/>
                <a:gd name="T4" fmla="*/ 75 w 75"/>
                <a:gd name="T5" fmla="*/ 57 h 97"/>
                <a:gd name="T6" fmla="*/ 38 w 75"/>
                <a:gd name="T7" fmla="*/ 0 h 97"/>
                <a:gd name="T8" fmla="*/ 0 w 75"/>
                <a:gd name="T9" fmla="*/ 57 h 97"/>
                <a:gd name="T10" fmla="*/ 31 w 75"/>
                <a:gd name="T11" fmla="*/ 72 h 97"/>
                <a:gd name="T12" fmla="*/ 21 w 75"/>
                <a:gd name="T13" fmla="*/ 97 h 97"/>
                <a:gd name="T14" fmla="*/ 54 w 75"/>
                <a:gd name="T15" fmla="*/ 9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97"/>
                <a:gd name="T26" fmla="*/ 75 w 75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97">
                  <a:moveTo>
                    <a:pt x="54" y="97"/>
                  </a:moveTo>
                  <a:cubicBezTo>
                    <a:pt x="54" y="97"/>
                    <a:pt x="44" y="72"/>
                    <a:pt x="44" y="72"/>
                  </a:cubicBezTo>
                  <a:cubicBezTo>
                    <a:pt x="44" y="72"/>
                    <a:pt x="75" y="96"/>
                    <a:pt x="75" y="57"/>
                  </a:cubicBezTo>
                  <a:cubicBezTo>
                    <a:pt x="75" y="34"/>
                    <a:pt x="43" y="13"/>
                    <a:pt x="38" y="0"/>
                  </a:cubicBezTo>
                  <a:cubicBezTo>
                    <a:pt x="32" y="13"/>
                    <a:pt x="0" y="34"/>
                    <a:pt x="0" y="57"/>
                  </a:cubicBezTo>
                  <a:cubicBezTo>
                    <a:pt x="0" y="96"/>
                    <a:pt x="31" y="72"/>
                    <a:pt x="31" y="72"/>
                  </a:cubicBezTo>
                  <a:cubicBezTo>
                    <a:pt x="31" y="72"/>
                    <a:pt x="21" y="97"/>
                    <a:pt x="21" y="97"/>
                  </a:cubicBezTo>
                  <a:cubicBezTo>
                    <a:pt x="21" y="97"/>
                    <a:pt x="54" y="97"/>
                    <a:pt x="54" y="9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1" name="Oval 8">
              <a:extLst>
                <a:ext uri="{FF2B5EF4-FFF2-40B4-BE49-F238E27FC236}">
                  <a16:creationId xmlns:a16="http://schemas.microsoft.com/office/drawing/2014/main" id="{B44FB5D0-B3D9-4D3E-BBE5-15C1C2925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781"/>
              <a:ext cx="22" cy="6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2" name="Freeform 9">
              <a:extLst>
                <a:ext uri="{FF2B5EF4-FFF2-40B4-BE49-F238E27FC236}">
                  <a16:creationId xmlns:a16="http://schemas.microsoft.com/office/drawing/2014/main" id="{5B37C6C4-4825-48DE-85ED-9C66817D2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827"/>
              <a:ext cx="24" cy="39"/>
            </a:xfrm>
            <a:custGeom>
              <a:avLst/>
              <a:gdLst>
                <a:gd name="T0" fmla="*/ 24 w 24"/>
                <a:gd name="T1" fmla="*/ 14 h 39"/>
                <a:gd name="T2" fmla="*/ 0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14"/>
                  </a:moveTo>
                  <a:cubicBezTo>
                    <a:pt x="16" y="18"/>
                    <a:pt x="0" y="3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3" name="Freeform 10">
              <a:extLst>
                <a:ext uri="{FF2B5EF4-FFF2-40B4-BE49-F238E27FC236}">
                  <a16:creationId xmlns:a16="http://schemas.microsoft.com/office/drawing/2014/main" id="{394312A2-12AA-483B-9A96-3389A2ABB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827"/>
              <a:ext cx="25" cy="49"/>
            </a:xfrm>
            <a:custGeom>
              <a:avLst/>
              <a:gdLst>
                <a:gd name="T0" fmla="*/ 25 w 25"/>
                <a:gd name="T1" fmla="*/ 10 h 49"/>
                <a:gd name="T2" fmla="*/ 0 w 25"/>
                <a:gd name="T3" fmla="*/ 0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10"/>
                  </a:moveTo>
                  <a:cubicBezTo>
                    <a:pt x="18" y="20"/>
                    <a:pt x="0" y="4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4" name="Freeform 11">
              <a:extLst>
                <a:ext uri="{FF2B5EF4-FFF2-40B4-BE49-F238E27FC236}">
                  <a16:creationId xmlns:a16="http://schemas.microsoft.com/office/drawing/2014/main" id="{87D4E54A-1EFF-4614-AA3D-712F09A7E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827"/>
              <a:ext cx="26" cy="45"/>
            </a:xfrm>
            <a:custGeom>
              <a:avLst/>
              <a:gdLst>
                <a:gd name="T0" fmla="*/ 26 w 26"/>
                <a:gd name="T1" fmla="*/ 14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14"/>
                  </a:moveTo>
                  <a:cubicBezTo>
                    <a:pt x="7" y="34"/>
                    <a:pt x="0" y="45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5" name="Freeform 12">
              <a:extLst>
                <a:ext uri="{FF2B5EF4-FFF2-40B4-BE49-F238E27FC236}">
                  <a16:creationId xmlns:a16="http://schemas.microsoft.com/office/drawing/2014/main" id="{F0B47278-05B8-480D-99C6-CD193D4D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756"/>
              <a:ext cx="24" cy="39"/>
            </a:xfrm>
            <a:custGeom>
              <a:avLst/>
              <a:gdLst>
                <a:gd name="T0" fmla="*/ 24 w 24"/>
                <a:gd name="T1" fmla="*/ 25 h 39"/>
                <a:gd name="T2" fmla="*/ 0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25"/>
                  </a:moveTo>
                  <a:cubicBezTo>
                    <a:pt x="16" y="22"/>
                    <a:pt x="0" y="0"/>
                    <a:pt x="0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6" name="Freeform 13">
              <a:extLst>
                <a:ext uri="{FF2B5EF4-FFF2-40B4-BE49-F238E27FC236}">
                  <a16:creationId xmlns:a16="http://schemas.microsoft.com/office/drawing/2014/main" id="{175A2451-3C30-4FC5-9ACD-25A9E463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746"/>
              <a:ext cx="25" cy="49"/>
            </a:xfrm>
            <a:custGeom>
              <a:avLst/>
              <a:gdLst>
                <a:gd name="T0" fmla="*/ 25 w 25"/>
                <a:gd name="T1" fmla="*/ 39 h 49"/>
                <a:gd name="T2" fmla="*/ 0 w 25"/>
                <a:gd name="T3" fmla="*/ 49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39"/>
                  </a:moveTo>
                  <a:cubicBezTo>
                    <a:pt x="18" y="29"/>
                    <a:pt x="0" y="0"/>
                    <a:pt x="0" y="4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7" name="Freeform 14">
              <a:extLst>
                <a:ext uri="{FF2B5EF4-FFF2-40B4-BE49-F238E27FC236}">
                  <a16:creationId xmlns:a16="http://schemas.microsoft.com/office/drawing/2014/main" id="{1F09508D-55E0-4393-A6BE-FAA4253AB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750"/>
              <a:ext cx="26" cy="45"/>
            </a:xfrm>
            <a:custGeom>
              <a:avLst/>
              <a:gdLst>
                <a:gd name="T0" fmla="*/ 26 w 26"/>
                <a:gd name="T1" fmla="*/ 31 h 45"/>
                <a:gd name="T2" fmla="*/ 0 w 26"/>
                <a:gd name="T3" fmla="*/ 45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31"/>
                  </a:moveTo>
                  <a:cubicBezTo>
                    <a:pt x="7" y="11"/>
                    <a:pt x="0" y="0"/>
                    <a:pt x="0" y="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8" name="Freeform 15">
              <a:extLst>
                <a:ext uri="{FF2B5EF4-FFF2-40B4-BE49-F238E27FC236}">
                  <a16:creationId xmlns:a16="http://schemas.microsoft.com/office/drawing/2014/main" id="{254146D1-B5ED-4785-BAED-95158957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67"/>
              <a:ext cx="86" cy="50"/>
            </a:xfrm>
            <a:custGeom>
              <a:avLst/>
              <a:gdLst>
                <a:gd name="T0" fmla="*/ 37 w 86"/>
                <a:gd name="T1" fmla="*/ 11 h 50"/>
                <a:gd name="T2" fmla="*/ 83 w 86"/>
                <a:gd name="T3" fmla="*/ 8 h 50"/>
                <a:gd name="T4" fmla="*/ 49 w 86"/>
                <a:gd name="T5" fmla="*/ 39 h 50"/>
                <a:gd name="T6" fmla="*/ 4 w 86"/>
                <a:gd name="T7" fmla="*/ 42 h 50"/>
                <a:gd name="T8" fmla="*/ 37 w 86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50"/>
                <a:gd name="T17" fmla="*/ 86 w 8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50">
                  <a:moveTo>
                    <a:pt x="37" y="11"/>
                  </a:moveTo>
                  <a:cubicBezTo>
                    <a:pt x="59" y="2"/>
                    <a:pt x="80" y="0"/>
                    <a:pt x="83" y="8"/>
                  </a:cubicBezTo>
                  <a:cubicBezTo>
                    <a:pt x="86" y="16"/>
                    <a:pt x="71" y="30"/>
                    <a:pt x="49" y="39"/>
                  </a:cubicBezTo>
                  <a:cubicBezTo>
                    <a:pt x="28" y="48"/>
                    <a:pt x="7" y="50"/>
                    <a:pt x="4" y="42"/>
                  </a:cubicBezTo>
                  <a:cubicBezTo>
                    <a:pt x="0" y="35"/>
                    <a:pt x="16" y="21"/>
                    <a:pt x="37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19" name="Freeform 16">
              <a:extLst>
                <a:ext uri="{FF2B5EF4-FFF2-40B4-BE49-F238E27FC236}">
                  <a16:creationId xmlns:a16="http://schemas.microsoft.com/office/drawing/2014/main" id="{3AB3657F-129A-4415-9463-4D7DA3F02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608"/>
              <a:ext cx="98" cy="127"/>
            </a:xfrm>
            <a:custGeom>
              <a:avLst/>
              <a:gdLst>
                <a:gd name="T0" fmla="*/ 0 w 98"/>
                <a:gd name="T1" fmla="*/ 13 h 127"/>
                <a:gd name="T2" fmla="*/ 38 w 98"/>
                <a:gd name="T3" fmla="*/ 2 h 127"/>
                <a:gd name="T4" fmla="*/ 98 w 98"/>
                <a:gd name="T5" fmla="*/ 17 h 127"/>
                <a:gd name="T6" fmla="*/ 98 w 98"/>
                <a:gd name="T7" fmla="*/ 94 h 127"/>
                <a:gd name="T8" fmla="*/ 83 w 98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7"/>
                <a:gd name="T17" fmla="*/ 98 w 9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7">
                  <a:moveTo>
                    <a:pt x="0" y="13"/>
                  </a:moveTo>
                  <a:cubicBezTo>
                    <a:pt x="13" y="0"/>
                    <a:pt x="26" y="2"/>
                    <a:pt x="38" y="2"/>
                  </a:cubicBezTo>
                  <a:cubicBezTo>
                    <a:pt x="88" y="2"/>
                    <a:pt x="98" y="1"/>
                    <a:pt x="98" y="17"/>
                  </a:cubicBezTo>
                  <a:cubicBezTo>
                    <a:pt x="98" y="17"/>
                    <a:pt x="98" y="94"/>
                    <a:pt x="98" y="94"/>
                  </a:cubicBezTo>
                  <a:cubicBezTo>
                    <a:pt x="98" y="94"/>
                    <a:pt x="97" y="127"/>
                    <a:pt x="83" y="12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0" name="Freeform 17">
              <a:extLst>
                <a:ext uri="{FF2B5EF4-FFF2-40B4-BE49-F238E27FC236}">
                  <a16:creationId xmlns:a16="http://schemas.microsoft.com/office/drawing/2014/main" id="{72730A6D-8EAF-465A-9A47-4CBD19075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648"/>
              <a:ext cx="175" cy="894"/>
            </a:xfrm>
            <a:custGeom>
              <a:avLst/>
              <a:gdLst>
                <a:gd name="T0" fmla="*/ 0 w 175"/>
                <a:gd name="T1" fmla="*/ 882 h 894"/>
                <a:gd name="T2" fmla="*/ 50 w 175"/>
                <a:gd name="T3" fmla="*/ 890 h 894"/>
                <a:gd name="T4" fmla="*/ 99 w 175"/>
                <a:gd name="T5" fmla="*/ 850 h 894"/>
                <a:gd name="T6" fmla="*/ 99 w 175"/>
                <a:gd name="T7" fmla="*/ 108 h 894"/>
                <a:gd name="T8" fmla="*/ 175 w 175"/>
                <a:gd name="T9" fmla="*/ 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894"/>
                <a:gd name="T17" fmla="*/ 175 w 175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894">
                  <a:moveTo>
                    <a:pt x="0" y="882"/>
                  </a:moveTo>
                  <a:cubicBezTo>
                    <a:pt x="9" y="894"/>
                    <a:pt x="35" y="890"/>
                    <a:pt x="50" y="890"/>
                  </a:cubicBezTo>
                  <a:cubicBezTo>
                    <a:pt x="62" y="890"/>
                    <a:pt x="99" y="893"/>
                    <a:pt x="99" y="850"/>
                  </a:cubicBezTo>
                  <a:cubicBezTo>
                    <a:pt x="99" y="850"/>
                    <a:pt x="99" y="108"/>
                    <a:pt x="99" y="108"/>
                  </a:cubicBezTo>
                  <a:cubicBezTo>
                    <a:pt x="99" y="108"/>
                    <a:pt x="95" y="11"/>
                    <a:pt x="175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1" name="Oval 18">
              <a:extLst>
                <a:ext uri="{FF2B5EF4-FFF2-40B4-BE49-F238E27FC236}">
                  <a16:creationId xmlns:a16="http://schemas.microsoft.com/office/drawing/2014/main" id="{72B8A958-FA9D-4079-9579-7960817E2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545"/>
              <a:ext cx="21" cy="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2" name="Freeform 19">
              <a:extLst>
                <a:ext uri="{FF2B5EF4-FFF2-40B4-BE49-F238E27FC236}">
                  <a16:creationId xmlns:a16="http://schemas.microsoft.com/office/drawing/2014/main" id="{0164F4CF-CE21-464F-9CBC-64F3E676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20"/>
              <a:ext cx="24" cy="39"/>
            </a:xfrm>
            <a:custGeom>
              <a:avLst/>
              <a:gdLst>
                <a:gd name="T0" fmla="*/ 0 w 24"/>
                <a:gd name="T1" fmla="*/ 26 h 39"/>
                <a:gd name="T2" fmla="*/ 24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26"/>
                  </a:moveTo>
                  <a:cubicBezTo>
                    <a:pt x="8" y="22"/>
                    <a:pt x="24" y="0"/>
                    <a:pt x="24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3" name="Freeform 20">
              <a:extLst>
                <a:ext uri="{FF2B5EF4-FFF2-40B4-BE49-F238E27FC236}">
                  <a16:creationId xmlns:a16="http://schemas.microsoft.com/office/drawing/2014/main" id="{9E419F05-2D35-427A-A9B9-58389325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10"/>
              <a:ext cx="26" cy="53"/>
            </a:xfrm>
            <a:custGeom>
              <a:avLst/>
              <a:gdLst>
                <a:gd name="T0" fmla="*/ 0 w 26"/>
                <a:gd name="T1" fmla="*/ 39 h 50"/>
                <a:gd name="T2" fmla="*/ 26 w 26"/>
                <a:gd name="T3" fmla="*/ 5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39"/>
                  </a:moveTo>
                  <a:cubicBezTo>
                    <a:pt x="8" y="30"/>
                    <a:pt x="26" y="0"/>
                    <a:pt x="26" y="5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4" name="Freeform 21">
              <a:extLst>
                <a:ext uri="{FF2B5EF4-FFF2-40B4-BE49-F238E27FC236}">
                  <a16:creationId xmlns:a16="http://schemas.microsoft.com/office/drawing/2014/main" id="{D86D0A8C-D4B9-411F-9BD3-D20339AD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14"/>
              <a:ext cx="26" cy="46"/>
            </a:xfrm>
            <a:custGeom>
              <a:avLst/>
              <a:gdLst>
                <a:gd name="T0" fmla="*/ 0 w 26"/>
                <a:gd name="T1" fmla="*/ 32 h 46"/>
                <a:gd name="T2" fmla="*/ 26 w 26"/>
                <a:gd name="T3" fmla="*/ 46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32"/>
                  </a:moveTo>
                  <a:cubicBezTo>
                    <a:pt x="18" y="12"/>
                    <a:pt x="26" y="0"/>
                    <a:pt x="26" y="4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5" name="Freeform 22">
              <a:extLst>
                <a:ext uri="{FF2B5EF4-FFF2-40B4-BE49-F238E27FC236}">
                  <a16:creationId xmlns:a16="http://schemas.microsoft.com/office/drawing/2014/main" id="{1C19592E-D800-4199-B247-42A4D00A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92"/>
              <a:ext cx="24" cy="39"/>
            </a:xfrm>
            <a:custGeom>
              <a:avLst/>
              <a:gdLst>
                <a:gd name="T0" fmla="*/ 0 w 24"/>
                <a:gd name="T1" fmla="*/ 13 h 39"/>
                <a:gd name="T2" fmla="*/ 24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13"/>
                  </a:moveTo>
                  <a:cubicBezTo>
                    <a:pt x="8" y="17"/>
                    <a:pt x="24" y="39"/>
                    <a:pt x="2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6" name="Freeform 23">
              <a:extLst>
                <a:ext uri="{FF2B5EF4-FFF2-40B4-BE49-F238E27FC236}">
                  <a16:creationId xmlns:a16="http://schemas.microsoft.com/office/drawing/2014/main" id="{F01D92C2-C495-4CAC-A4CD-07957F49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91"/>
              <a:ext cx="26" cy="50"/>
            </a:xfrm>
            <a:custGeom>
              <a:avLst/>
              <a:gdLst>
                <a:gd name="T0" fmla="*/ 0 w 26"/>
                <a:gd name="T1" fmla="*/ 11 h 50"/>
                <a:gd name="T2" fmla="*/ 26 w 26"/>
                <a:gd name="T3" fmla="*/ 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11"/>
                  </a:moveTo>
                  <a:cubicBezTo>
                    <a:pt x="8" y="20"/>
                    <a:pt x="26" y="50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7" name="Freeform 24">
              <a:extLst>
                <a:ext uri="{FF2B5EF4-FFF2-40B4-BE49-F238E27FC236}">
                  <a16:creationId xmlns:a16="http://schemas.microsoft.com/office/drawing/2014/main" id="{95F25526-1E9C-40D6-8B13-E17E0C36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91"/>
              <a:ext cx="26" cy="46"/>
            </a:xfrm>
            <a:custGeom>
              <a:avLst/>
              <a:gdLst>
                <a:gd name="T0" fmla="*/ 0 w 26"/>
                <a:gd name="T1" fmla="*/ 14 h 46"/>
                <a:gd name="T2" fmla="*/ 26 w 26"/>
                <a:gd name="T3" fmla="*/ 0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14"/>
                  </a:moveTo>
                  <a:cubicBezTo>
                    <a:pt x="18" y="34"/>
                    <a:pt x="26" y="46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8" name="Freeform 25">
              <a:extLst>
                <a:ext uri="{FF2B5EF4-FFF2-40B4-BE49-F238E27FC236}">
                  <a16:creationId xmlns:a16="http://schemas.microsoft.com/office/drawing/2014/main" id="{24847EC3-8D89-4603-8B54-9B861BD0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845"/>
              <a:ext cx="100" cy="890"/>
            </a:xfrm>
            <a:custGeom>
              <a:avLst/>
              <a:gdLst>
                <a:gd name="T0" fmla="*/ 16 w 100"/>
                <a:gd name="T1" fmla="*/ 890 h 890"/>
                <a:gd name="T2" fmla="*/ 1 w 100"/>
                <a:gd name="T3" fmla="*/ 847 h 890"/>
                <a:gd name="T4" fmla="*/ 0 w 100"/>
                <a:gd name="T5" fmla="*/ 44 h 890"/>
                <a:gd name="T6" fmla="*/ 49 w 100"/>
                <a:gd name="T7" fmla="*/ 3 h 890"/>
                <a:gd name="T8" fmla="*/ 100 w 100"/>
                <a:gd name="T9" fmla="*/ 11 h 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890"/>
                <a:gd name="T17" fmla="*/ 100 w 100"/>
                <a:gd name="T18" fmla="*/ 890 h 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890">
                  <a:moveTo>
                    <a:pt x="16" y="890"/>
                  </a:moveTo>
                  <a:cubicBezTo>
                    <a:pt x="4" y="890"/>
                    <a:pt x="1" y="847"/>
                    <a:pt x="1" y="847"/>
                  </a:cubicBezTo>
                  <a:cubicBezTo>
                    <a:pt x="1" y="847"/>
                    <a:pt x="0" y="44"/>
                    <a:pt x="0" y="44"/>
                  </a:cubicBezTo>
                  <a:cubicBezTo>
                    <a:pt x="0" y="0"/>
                    <a:pt x="37" y="3"/>
                    <a:pt x="49" y="3"/>
                  </a:cubicBezTo>
                  <a:cubicBezTo>
                    <a:pt x="65" y="3"/>
                    <a:pt x="90" y="0"/>
                    <a:pt x="100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29" name="Oval 26">
              <a:extLst>
                <a:ext uri="{FF2B5EF4-FFF2-40B4-BE49-F238E27FC236}">
                  <a16:creationId xmlns:a16="http://schemas.microsoft.com/office/drawing/2014/main" id="{4968DDCF-04A5-47CD-9925-4A8E9C7F0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13"/>
              <a:ext cx="78" cy="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30" name="Freeform 27">
              <a:extLst>
                <a:ext uri="{FF2B5EF4-FFF2-40B4-BE49-F238E27FC236}">
                  <a16:creationId xmlns:a16="http://schemas.microsoft.com/office/drawing/2014/main" id="{9DEF93E0-98D0-4195-99FF-07EDE7C19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48"/>
              <a:ext cx="168" cy="130"/>
            </a:xfrm>
            <a:custGeom>
              <a:avLst/>
              <a:gdLst>
                <a:gd name="T0" fmla="*/ 0 w 168"/>
                <a:gd name="T1" fmla="*/ 0 h 130"/>
                <a:gd name="T2" fmla="*/ 75 w 168"/>
                <a:gd name="T3" fmla="*/ 108 h 130"/>
                <a:gd name="T4" fmla="*/ 130 w 168"/>
                <a:gd name="T5" fmla="*/ 129 h 130"/>
                <a:gd name="T6" fmla="*/ 168 w 168"/>
                <a:gd name="T7" fmla="*/ 118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30"/>
                <a:gd name="T14" fmla="*/ 168 w 168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30">
                  <a:moveTo>
                    <a:pt x="0" y="0"/>
                  </a:moveTo>
                  <a:cubicBezTo>
                    <a:pt x="79" y="11"/>
                    <a:pt x="75" y="108"/>
                    <a:pt x="75" y="108"/>
                  </a:cubicBezTo>
                  <a:cubicBezTo>
                    <a:pt x="75" y="118"/>
                    <a:pt x="90" y="129"/>
                    <a:pt x="130" y="129"/>
                  </a:cubicBezTo>
                  <a:cubicBezTo>
                    <a:pt x="141" y="129"/>
                    <a:pt x="154" y="130"/>
                    <a:pt x="168" y="11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31" name="Freeform 28">
              <a:extLst>
                <a:ext uri="{FF2B5EF4-FFF2-40B4-BE49-F238E27FC236}">
                  <a16:creationId xmlns:a16="http://schemas.microsoft.com/office/drawing/2014/main" id="{DB35CD54-6A3C-456C-BD6F-9EB47CC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33"/>
              <a:ext cx="254" cy="268"/>
            </a:xfrm>
            <a:custGeom>
              <a:avLst/>
              <a:gdLst>
                <a:gd name="T0" fmla="*/ 16 w 254"/>
                <a:gd name="T1" fmla="*/ 256 h 268"/>
                <a:gd name="T2" fmla="*/ 128 w 254"/>
                <a:gd name="T3" fmla="*/ 268 h 268"/>
                <a:gd name="T4" fmla="*/ 241 w 254"/>
                <a:gd name="T5" fmla="*/ 257 h 268"/>
                <a:gd name="T6" fmla="*/ 254 w 254"/>
                <a:gd name="T7" fmla="*/ 0 h 268"/>
                <a:gd name="T8" fmla="*/ 127 w 254"/>
                <a:gd name="T9" fmla="*/ 13 h 268"/>
                <a:gd name="T10" fmla="*/ 0 w 254"/>
                <a:gd name="T11" fmla="*/ 0 h 268"/>
                <a:gd name="T12" fmla="*/ 16 w 254"/>
                <a:gd name="T13" fmla="*/ 256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268"/>
                <a:gd name="T23" fmla="*/ 254 w 254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268">
                  <a:moveTo>
                    <a:pt x="16" y="256"/>
                  </a:moveTo>
                  <a:cubicBezTo>
                    <a:pt x="16" y="262"/>
                    <a:pt x="93" y="268"/>
                    <a:pt x="128" y="268"/>
                  </a:cubicBezTo>
                  <a:cubicBezTo>
                    <a:pt x="163" y="268"/>
                    <a:pt x="241" y="263"/>
                    <a:pt x="241" y="257"/>
                  </a:cubicBezTo>
                  <a:cubicBezTo>
                    <a:pt x="241" y="257"/>
                    <a:pt x="254" y="0"/>
                    <a:pt x="254" y="0"/>
                  </a:cubicBezTo>
                  <a:cubicBezTo>
                    <a:pt x="254" y="5"/>
                    <a:pt x="171" y="13"/>
                    <a:pt x="127" y="13"/>
                  </a:cubicBezTo>
                  <a:cubicBezTo>
                    <a:pt x="84" y="13"/>
                    <a:pt x="0" y="5"/>
                    <a:pt x="0" y="0"/>
                  </a:cubicBezTo>
                  <a:cubicBezTo>
                    <a:pt x="0" y="0"/>
                    <a:pt x="16" y="256"/>
                    <a:pt x="16" y="25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332" name="Line 29">
              <a:extLst>
                <a:ext uri="{FF2B5EF4-FFF2-40B4-BE49-F238E27FC236}">
                  <a16:creationId xmlns:a16="http://schemas.microsoft.com/office/drawing/2014/main" id="{548CA1DF-B53D-4B3F-A789-55456BDD2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97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3" name="Line 30">
              <a:extLst>
                <a:ext uri="{FF2B5EF4-FFF2-40B4-BE49-F238E27FC236}">
                  <a16:creationId xmlns:a16="http://schemas.microsoft.com/office/drawing/2014/main" id="{181D4938-8662-4970-8925-C4B533920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985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4" name="Line 31">
              <a:extLst>
                <a:ext uri="{FF2B5EF4-FFF2-40B4-BE49-F238E27FC236}">
                  <a16:creationId xmlns:a16="http://schemas.microsoft.com/office/drawing/2014/main" id="{91C34121-010B-49CA-8FF9-8A6ABE1A1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977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5" name="Line 32">
              <a:extLst>
                <a:ext uri="{FF2B5EF4-FFF2-40B4-BE49-F238E27FC236}">
                  <a16:creationId xmlns:a16="http://schemas.microsoft.com/office/drawing/2014/main" id="{254FDB87-5AEB-43A4-B1BD-6CC306431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983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6" name="Line 33">
              <a:extLst>
                <a:ext uri="{FF2B5EF4-FFF2-40B4-BE49-F238E27FC236}">
                  <a16:creationId xmlns:a16="http://schemas.microsoft.com/office/drawing/2014/main" id="{A060E2EE-6E2B-4A0C-84E7-EC2623452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7" name="Line 34">
              <a:extLst>
                <a:ext uri="{FF2B5EF4-FFF2-40B4-BE49-F238E27FC236}">
                  <a16:creationId xmlns:a16="http://schemas.microsoft.com/office/drawing/2014/main" id="{A928C1F7-AB3C-40C5-8055-857AFAECB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974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8" name="Line 35">
              <a:extLst>
                <a:ext uri="{FF2B5EF4-FFF2-40B4-BE49-F238E27FC236}">
                  <a16:creationId xmlns:a16="http://schemas.microsoft.com/office/drawing/2014/main" id="{9D806E94-9898-4223-B2B3-46EE7FEB8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9" name="Line 36">
              <a:extLst>
                <a:ext uri="{FF2B5EF4-FFF2-40B4-BE49-F238E27FC236}">
                  <a16:creationId xmlns:a16="http://schemas.microsoft.com/office/drawing/2014/main" id="{99FD2B21-F6FB-47C1-9A95-5AD109166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92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0" name="Line 37">
              <a:extLst>
                <a:ext uri="{FF2B5EF4-FFF2-40B4-BE49-F238E27FC236}">
                  <a16:creationId xmlns:a16="http://schemas.microsoft.com/office/drawing/2014/main" id="{A96E03AD-3347-47B6-8D46-D7F8E3137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974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1" name="Line 38">
              <a:extLst>
                <a:ext uri="{FF2B5EF4-FFF2-40B4-BE49-F238E27FC236}">
                  <a16:creationId xmlns:a16="http://schemas.microsoft.com/office/drawing/2014/main" id="{E0AF91E8-CB73-4344-8CA4-CD39F16F7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98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2" name="Line 39">
              <a:extLst>
                <a:ext uri="{FF2B5EF4-FFF2-40B4-BE49-F238E27FC236}">
                  <a16:creationId xmlns:a16="http://schemas.microsoft.com/office/drawing/2014/main" id="{07C2C04E-8281-4703-934C-1F63206F1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98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3" name="Line 40">
              <a:extLst>
                <a:ext uri="{FF2B5EF4-FFF2-40B4-BE49-F238E27FC236}">
                  <a16:creationId xmlns:a16="http://schemas.microsoft.com/office/drawing/2014/main" id="{A7D3FDB6-AE5F-4FA0-9007-E25B14EFC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99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4" name="Line 41">
              <a:extLst>
                <a:ext uri="{FF2B5EF4-FFF2-40B4-BE49-F238E27FC236}">
                  <a16:creationId xmlns:a16="http://schemas.microsoft.com/office/drawing/2014/main" id="{4BD3AB19-214C-4570-8F60-7BDF09D15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986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5" name="Line 42">
              <a:extLst>
                <a:ext uri="{FF2B5EF4-FFF2-40B4-BE49-F238E27FC236}">
                  <a16:creationId xmlns:a16="http://schemas.microsoft.com/office/drawing/2014/main" id="{39CCE30E-3355-4766-9E54-666C12DDD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6" name="Line 43">
              <a:extLst>
                <a:ext uri="{FF2B5EF4-FFF2-40B4-BE49-F238E27FC236}">
                  <a16:creationId xmlns:a16="http://schemas.microsoft.com/office/drawing/2014/main" id="{0CBB66C1-FCC7-4977-A345-AA7C75973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7" name="Line 44">
              <a:extLst>
                <a:ext uri="{FF2B5EF4-FFF2-40B4-BE49-F238E27FC236}">
                  <a16:creationId xmlns:a16="http://schemas.microsoft.com/office/drawing/2014/main" id="{176A29FF-EA0C-4C74-A0C3-85867C07B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98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8" name="Line 45">
              <a:extLst>
                <a:ext uri="{FF2B5EF4-FFF2-40B4-BE49-F238E27FC236}">
                  <a16:creationId xmlns:a16="http://schemas.microsoft.com/office/drawing/2014/main" id="{BD1AAC15-A226-437D-84AF-F3079B8AB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9" name="Line 46">
              <a:extLst>
                <a:ext uri="{FF2B5EF4-FFF2-40B4-BE49-F238E27FC236}">
                  <a16:creationId xmlns:a16="http://schemas.microsoft.com/office/drawing/2014/main" id="{8D92B22C-6066-4D58-BA8D-78FA3BFEE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" y="1960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0" name="Line 47">
              <a:extLst>
                <a:ext uri="{FF2B5EF4-FFF2-40B4-BE49-F238E27FC236}">
                  <a16:creationId xmlns:a16="http://schemas.microsoft.com/office/drawing/2014/main" id="{A064C220-2796-401F-A41A-3F8B25F6D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965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1" name="Line 48">
              <a:extLst>
                <a:ext uri="{FF2B5EF4-FFF2-40B4-BE49-F238E27FC236}">
                  <a16:creationId xmlns:a16="http://schemas.microsoft.com/office/drawing/2014/main" id="{58CB7C86-63FE-4743-A284-C6A21B8FC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933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2" name="Line 49">
              <a:extLst>
                <a:ext uri="{FF2B5EF4-FFF2-40B4-BE49-F238E27FC236}">
                  <a16:creationId xmlns:a16="http://schemas.microsoft.com/office/drawing/2014/main" id="{DAD69C68-544F-4998-AA66-F22D7A405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2" y="1897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3" name="Line 50">
              <a:extLst>
                <a:ext uri="{FF2B5EF4-FFF2-40B4-BE49-F238E27FC236}">
                  <a16:creationId xmlns:a16="http://schemas.microsoft.com/office/drawing/2014/main" id="{2AA44C5C-3754-4224-B1CB-6ECC876CE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1862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4" name="Line 51">
              <a:extLst>
                <a:ext uri="{FF2B5EF4-FFF2-40B4-BE49-F238E27FC236}">
                  <a16:creationId xmlns:a16="http://schemas.microsoft.com/office/drawing/2014/main" id="{D3930411-39BD-489A-BFDB-459815925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870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5" name="Line 52">
              <a:extLst>
                <a:ext uri="{FF2B5EF4-FFF2-40B4-BE49-F238E27FC236}">
                  <a16:creationId xmlns:a16="http://schemas.microsoft.com/office/drawing/2014/main" id="{9A066CFF-C09B-4F98-AD3F-AF5E4C746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6" name="Line 53">
              <a:extLst>
                <a:ext uri="{FF2B5EF4-FFF2-40B4-BE49-F238E27FC236}">
                  <a16:creationId xmlns:a16="http://schemas.microsoft.com/office/drawing/2014/main" id="{E32BC508-F38B-40E8-B556-CA6A3C2B5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87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7" name="Line 54">
              <a:extLst>
                <a:ext uri="{FF2B5EF4-FFF2-40B4-BE49-F238E27FC236}">
                  <a16:creationId xmlns:a16="http://schemas.microsoft.com/office/drawing/2014/main" id="{4BF49F5C-3609-459E-AEA6-4ECF716CA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88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8" name="Line 55">
              <a:extLst>
                <a:ext uri="{FF2B5EF4-FFF2-40B4-BE49-F238E27FC236}">
                  <a16:creationId xmlns:a16="http://schemas.microsoft.com/office/drawing/2014/main" id="{21257A86-208F-420C-9F9E-594EBFC691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1900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9" name="Line 56">
              <a:extLst>
                <a:ext uri="{FF2B5EF4-FFF2-40B4-BE49-F238E27FC236}">
                  <a16:creationId xmlns:a16="http://schemas.microsoft.com/office/drawing/2014/main" id="{8DAA9109-25A1-4975-A28A-BD27550F4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" y="193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0" name="Line 57">
              <a:extLst>
                <a:ext uri="{FF2B5EF4-FFF2-40B4-BE49-F238E27FC236}">
                  <a16:creationId xmlns:a16="http://schemas.microsoft.com/office/drawing/2014/main" id="{B653DAD0-2474-49EE-8D6B-2B25A8706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" y="195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1" name="Line 58">
              <a:extLst>
                <a:ext uri="{FF2B5EF4-FFF2-40B4-BE49-F238E27FC236}">
                  <a16:creationId xmlns:a16="http://schemas.microsoft.com/office/drawing/2014/main" id="{BFDC5CCA-7519-4AB1-B9B0-6836444D4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3" y="1940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2" name="Line 59">
              <a:extLst>
                <a:ext uri="{FF2B5EF4-FFF2-40B4-BE49-F238E27FC236}">
                  <a16:creationId xmlns:a16="http://schemas.microsoft.com/office/drawing/2014/main" id="{51398165-3769-4A02-910D-4CDE4F16A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90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3" name="Line 60">
              <a:extLst>
                <a:ext uri="{FF2B5EF4-FFF2-40B4-BE49-F238E27FC236}">
                  <a16:creationId xmlns:a16="http://schemas.microsoft.com/office/drawing/2014/main" id="{296E3D01-10AF-4337-AF84-711991AAF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190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4" name="Line 61">
              <a:extLst>
                <a:ext uri="{FF2B5EF4-FFF2-40B4-BE49-F238E27FC236}">
                  <a16:creationId xmlns:a16="http://schemas.microsoft.com/office/drawing/2014/main" id="{047DD1E0-B8E9-43A3-9F24-D385DA9EA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1902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5" name="Line 62">
              <a:extLst>
                <a:ext uri="{FF2B5EF4-FFF2-40B4-BE49-F238E27FC236}">
                  <a16:creationId xmlns:a16="http://schemas.microsoft.com/office/drawing/2014/main" id="{E4CBE910-A1EA-4FE4-B108-5D790E02F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" y="1928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6" name="Line 63">
              <a:extLst>
                <a:ext uri="{FF2B5EF4-FFF2-40B4-BE49-F238E27FC236}">
                  <a16:creationId xmlns:a16="http://schemas.microsoft.com/office/drawing/2014/main" id="{86CF3846-3BCB-4E0B-9E1E-6F5F2D468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7" name="Line 64">
              <a:extLst>
                <a:ext uri="{FF2B5EF4-FFF2-40B4-BE49-F238E27FC236}">
                  <a16:creationId xmlns:a16="http://schemas.microsoft.com/office/drawing/2014/main" id="{EC2F0E9D-AD32-4045-BC5F-88920B543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925"/>
              <a:ext cx="6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8" name="Line 65">
              <a:extLst>
                <a:ext uri="{FF2B5EF4-FFF2-40B4-BE49-F238E27FC236}">
                  <a16:creationId xmlns:a16="http://schemas.microsoft.com/office/drawing/2014/main" id="{BDBD234B-3621-4CE8-ADC0-2962ED511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7" y="1945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9" name="Line 66">
              <a:extLst>
                <a:ext uri="{FF2B5EF4-FFF2-40B4-BE49-F238E27FC236}">
                  <a16:creationId xmlns:a16="http://schemas.microsoft.com/office/drawing/2014/main" id="{258BCC75-056A-4C0A-A15D-910EA3EFB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859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0" name="Line 67">
              <a:extLst>
                <a:ext uri="{FF2B5EF4-FFF2-40B4-BE49-F238E27FC236}">
                  <a16:creationId xmlns:a16="http://schemas.microsoft.com/office/drawing/2014/main" id="{0731D153-2BE7-4DAA-BBE2-6F9DF857E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1" name="Line 68">
              <a:extLst>
                <a:ext uri="{FF2B5EF4-FFF2-40B4-BE49-F238E27FC236}">
                  <a16:creationId xmlns:a16="http://schemas.microsoft.com/office/drawing/2014/main" id="{2BF138D3-C362-4061-893F-F3F0EEC831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79"/>
              <a:ext cx="2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2" name="Line 69">
              <a:extLst>
                <a:ext uri="{FF2B5EF4-FFF2-40B4-BE49-F238E27FC236}">
                  <a16:creationId xmlns:a16="http://schemas.microsoft.com/office/drawing/2014/main" id="{6647F34F-404D-4576-86BF-A1BEAE91E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6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3" name="Line 70">
              <a:extLst>
                <a:ext uri="{FF2B5EF4-FFF2-40B4-BE49-F238E27FC236}">
                  <a16:creationId xmlns:a16="http://schemas.microsoft.com/office/drawing/2014/main" id="{C8B67C9C-4102-40B8-B5A8-6437C8529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4" name="Line 71">
              <a:extLst>
                <a:ext uri="{FF2B5EF4-FFF2-40B4-BE49-F238E27FC236}">
                  <a16:creationId xmlns:a16="http://schemas.microsoft.com/office/drawing/2014/main" id="{53C38206-1DE3-4C8B-97AB-15FFF614A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3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5" name="Line 72">
              <a:extLst>
                <a:ext uri="{FF2B5EF4-FFF2-40B4-BE49-F238E27FC236}">
                  <a16:creationId xmlns:a16="http://schemas.microsoft.com/office/drawing/2014/main" id="{CB89E101-3327-4511-B424-EDD25EC0E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1960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6" name="Line 73">
              <a:extLst>
                <a:ext uri="{FF2B5EF4-FFF2-40B4-BE49-F238E27FC236}">
                  <a16:creationId xmlns:a16="http://schemas.microsoft.com/office/drawing/2014/main" id="{6BD347A3-CD31-404F-B13F-4FD85650F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6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7" name="Line 74">
              <a:extLst>
                <a:ext uri="{FF2B5EF4-FFF2-40B4-BE49-F238E27FC236}">
                  <a16:creationId xmlns:a16="http://schemas.microsoft.com/office/drawing/2014/main" id="{3A70FEA8-47D6-4CFA-81A7-222F74E56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3" y="194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8" name="Line 75">
              <a:extLst>
                <a:ext uri="{FF2B5EF4-FFF2-40B4-BE49-F238E27FC236}">
                  <a16:creationId xmlns:a16="http://schemas.microsoft.com/office/drawing/2014/main" id="{319F23B2-AE3D-4A6B-BFA5-B22EBC4864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0" y="192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9" name="Line 76">
              <a:extLst>
                <a:ext uri="{FF2B5EF4-FFF2-40B4-BE49-F238E27FC236}">
                  <a16:creationId xmlns:a16="http://schemas.microsoft.com/office/drawing/2014/main" id="{637B85CF-A3AF-4F89-AD60-A0CB5B6F3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888"/>
              <a:ext cx="8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0" name="Line 77">
              <a:extLst>
                <a:ext uri="{FF2B5EF4-FFF2-40B4-BE49-F238E27FC236}">
                  <a16:creationId xmlns:a16="http://schemas.microsoft.com/office/drawing/2014/main" id="{925CEF89-3370-4F91-8F29-3C4B58810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859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1" name="Line 78">
              <a:extLst>
                <a:ext uri="{FF2B5EF4-FFF2-40B4-BE49-F238E27FC236}">
                  <a16:creationId xmlns:a16="http://schemas.microsoft.com/office/drawing/2014/main" id="{B19E3830-13ED-4C5D-963C-2AD61FE93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69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2" name="Line 79">
              <a:extLst>
                <a:ext uri="{FF2B5EF4-FFF2-40B4-BE49-F238E27FC236}">
                  <a16:creationId xmlns:a16="http://schemas.microsoft.com/office/drawing/2014/main" id="{D7BAEDC9-6D8E-44EA-8A72-D253584B1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76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3" name="Line 80">
              <a:extLst>
                <a:ext uri="{FF2B5EF4-FFF2-40B4-BE49-F238E27FC236}">
                  <a16:creationId xmlns:a16="http://schemas.microsoft.com/office/drawing/2014/main" id="{E308D723-1D98-4CC1-87B5-1A8D5B9B7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84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4" name="Line 81">
              <a:extLst>
                <a:ext uri="{FF2B5EF4-FFF2-40B4-BE49-F238E27FC236}">
                  <a16:creationId xmlns:a16="http://schemas.microsoft.com/office/drawing/2014/main" id="{4EF2D7E1-8388-416A-8456-BED5BF432D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6" y="187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5" name="Line 82">
              <a:extLst>
                <a:ext uri="{FF2B5EF4-FFF2-40B4-BE49-F238E27FC236}">
                  <a16:creationId xmlns:a16="http://schemas.microsoft.com/office/drawing/2014/main" id="{635D52C3-CA99-4751-AEA6-6197C0465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7" y="1876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6" name="Line 83">
              <a:extLst>
                <a:ext uri="{FF2B5EF4-FFF2-40B4-BE49-F238E27FC236}">
                  <a16:creationId xmlns:a16="http://schemas.microsoft.com/office/drawing/2014/main" id="{C3DF1FBB-FEBC-4F79-A0D8-22B2A936E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7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7" name="Line 84">
              <a:extLst>
                <a:ext uri="{FF2B5EF4-FFF2-40B4-BE49-F238E27FC236}">
                  <a16:creationId xmlns:a16="http://schemas.microsoft.com/office/drawing/2014/main" id="{6DD6881C-3D3F-4696-AC02-C46933B10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" y="192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8" name="Line 85">
              <a:extLst>
                <a:ext uri="{FF2B5EF4-FFF2-40B4-BE49-F238E27FC236}">
                  <a16:creationId xmlns:a16="http://schemas.microsoft.com/office/drawing/2014/main" id="{C93762BE-A411-4D2A-9C51-B4CE1FDDAD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95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9" name="Line 86">
              <a:extLst>
                <a:ext uri="{FF2B5EF4-FFF2-40B4-BE49-F238E27FC236}">
                  <a16:creationId xmlns:a16="http://schemas.microsoft.com/office/drawing/2014/main" id="{75B5BEA1-37C3-46B3-8C6A-6782A342B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8" y="1956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0" name="Line 87">
              <a:extLst>
                <a:ext uri="{FF2B5EF4-FFF2-40B4-BE49-F238E27FC236}">
                  <a16:creationId xmlns:a16="http://schemas.microsoft.com/office/drawing/2014/main" id="{53A09F1F-953D-4B73-BB99-095D3051C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1900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1" name="Line 88">
              <a:extLst>
                <a:ext uri="{FF2B5EF4-FFF2-40B4-BE49-F238E27FC236}">
                  <a16:creationId xmlns:a16="http://schemas.microsoft.com/office/drawing/2014/main" id="{13979998-9A0D-45A7-8341-C682614AB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189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2" name="Line 89">
              <a:extLst>
                <a:ext uri="{FF2B5EF4-FFF2-40B4-BE49-F238E27FC236}">
                  <a16:creationId xmlns:a16="http://schemas.microsoft.com/office/drawing/2014/main" id="{90D0CA29-7D1C-4B1A-8859-CDE6D60C3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912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3" name="Line 90">
              <a:extLst>
                <a:ext uri="{FF2B5EF4-FFF2-40B4-BE49-F238E27FC236}">
                  <a16:creationId xmlns:a16="http://schemas.microsoft.com/office/drawing/2014/main" id="{F8D13E83-A41E-4556-8C1B-56B56C443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912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4" name="Line 91">
              <a:extLst>
                <a:ext uri="{FF2B5EF4-FFF2-40B4-BE49-F238E27FC236}">
                  <a16:creationId xmlns:a16="http://schemas.microsoft.com/office/drawing/2014/main" id="{228891C1-DB1A-426C-BBA4-CB33098A4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191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5" name="Line 92">
              <a:extLst>
                <a:ext uri="{FF2B5EF4-FFF2-40B4-BE49-F238E27FC236}">
                  <a16:creationId xmlns:a16="http://schemas.microsoft.com/office/drawing/2014/main" id="{45D235D0-04C1-4AF5-A6C8-916848BD4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939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6" name="Line 93">
              <a:extLst>
                <a:ext uri="{FF2B5EF4-FFF2-40B4-BE49-F238E27FC236}">
                  <a16:creationId xmlns:a16="http://schemas.microsoft.com/office/drawing/2014/main" id="{CB930C1B-6F93-4F26-9A24-DD84A2D2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932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7" name="Line 94">
              <a:extLst>
                <a:ext uri="{FF2B5EF4-FFF2-40B4-BE49-F238E27FC236}">
                  <a16:creationId xmlns:a16="http://schemas.microsoft.com/office/drawing/2014/main" id="{4C53414B-B0CE-4074-8C4E-2770221A9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3" y="1927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8" name="Line 95">
              <a:extLst>
                <a:ext uri="{FF2B5EF4-FFF2-40B4-BE49-F238E27FC236}">
                  <a16:creationId xmlns:a16="http://schemas.microsoft.com/office/drawing/2014/main" id="{3FCA7C51-CCE7-48E4-BE08-BBCDDCAE2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194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9" name="Line 96">
              <a:extLst>
                <a:ext uri="{FF2B5EF4-FFF2-40B4-BE49-F238E27FC236}">
                  <a16:creationId xmlns:a16="http://schemas.microsoft.com/office/drawing/2014/main" id="{3899FEEE-8556-4EAF-82FD-C8627F515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1945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0" name="Line 97">
              <a:extLst>
                <a:ext uri="{FF2B5EF4-FFF2-40B4-BE49-F238E27FC236}">
                  <a16:creationId xmlns:a16="http://schemas.microsoft.com/office/drawing/2014/main" id="{C31C43C0-EAF5-4F42-8D55-18E58F6E8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3" y="184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1" name="Line 98">
              <a:extLst>
                <a:ext uri="{FF2B5EF4-FFF2-40B4-BE49-F238E27FC236}">
                  <a16:creationId xmlns:a16="http://schemas.microsoft.com/office/drawing/2014/main" id="{BF38A35B-5C97-4023-B5DE-3877CBD26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2" name="Line 99">
              <a:extLst>
                <a:ext uri="{FF2B5EF4-FFF2-40B4-BE49-F238E27FC236}">
                  <a16:creationId xmlns:a16="http://schemas.microsoft.com/office/drawing/2014/main" id="{5392F7C4-C9DD-40C3-8AFF-D3938E246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0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3" name="Line 100">
              <a:extLst>
                <a:ext uri="{FF2B5EF4-FFF2-40B4-BE49-F238E27FC236}">
                  <a16:creationId xmlns:a16="http://schemas.microsoft.com/office/drawing/2014/main" id="{DA571737-34B8-4BF2-BCDB-8D87F2F8B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3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4" name="Line 101">
              <a:extLst>
                <a:ext uri="{FF2B5EF4-FFF2-40B4-BE49-F238E27FC236}">
                  <a16:creationId xmlns:a16="http://schemas.microsoft.com/office/drawing/2014/main" id="{4B3255A5-FCDC-4941-9A1E-6A26D3D1B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5" name="Line 102">
              <a:extLst>
                <a:ext uri="{FF2B5EF4-FFF2-40B4-BE49-F238E27FC236}">
                  <a16:creationId xmlns:a16="http://schemas.microsoft.com/office/drawing/2014/main" id="{03243471-A699-4A92-86DA-F55790776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0" y="1861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6" name="Line 103">
              <a:extLst>
                <a:ext uri="{FF2B5EF4-FFF2-40B4-BE49-F238E27FC236}">
                  <a16:creationId xmlns:a16="http://schemas.microsoft.com/office/drawing/2014/main" id="{897045EF-B731-4BCA-84BB-CE0C337DA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" y="1953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7" name="Line 104">
              <a:extLst>
                <a:ext uri="{FF2B5EF4-FFF2-40B4-BE49-F238E27FC236}">
                  <a16:creationId xmlns:a16="http://schemas.microsoft.com/office/drawing/2014/main" id="{B757F913-1D83-46EB-83AD-903110E13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1873"/>
              <a:ext cx="7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8" name="Line 105">
              <a:extLst>
                <a:ext uri="{FF2B5EF4-FFF2-40B4-BE49-F238E27FC236}">
                  <a16:creationId xmlns:a16="http://schemas.microsoft.com/office/drawing/2014/main" id="{20A1E908-0FA3-4498-88CA-6823132FE2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9" name="Line 106">
              <a:extLst>
                <a:ext uri="{FF2B5EF4-FFF2-40B4-BE49-F238E27FC236}">
                  <a16:creationId xmlns:a16="http://schemas.microsoft.com/office/drawing/2014/main" id="{7DA2DD42-2B38-4CDD-BDEA-5F9EEC5E6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1896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0" name="Line 107">
              <a:extLst>
                <a:ext uri="{FF2B5EF4-FFF2-40B4-BE49-F238E27FC236}">
                  <a16:creationId xmlns:a16="http://schemas.microsoft.com/office/drawing/2014/main" id="{C9FDB643-E2D4-4BFE-B8E2-AF2E63A94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1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1" name="Line 108">
              <a:extLst>
                <a:ext uri="{FF2B5EF4-FFF2-40B4-BE49-F238E27FC236}">
                  <a16:creationId xmlns:a16="http://schemas.microsoft.com/office/drawing/2014/main" id="{8822098A-6801-40AE-8DE4-82D87DFE1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38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2" name="Line 109">
              <a:extLst>
                <a:ext uri="{FF2B5EF4-FFF2-40B4-BE49-F238E27FC236}">
                  <a16:creationId xmlns:a16="http://schemas.microsoft.com/office/drawing/2014/main" id="{BC258051-8013-4665-B141-834A35044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744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3" name="Line 110">
              <a:extLst>
                <a:ext uri="{FF2B5EF4-FFF2-40B4-BE49-F238E27FC236}">
                  <a16:creationId xmlns:a16="http://schemas.microsoft.com/office/drawing/2014/main" id="{9C93C009-FCA5-4E1C-BEDB-E741C1040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74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4" name="Line 111">
              <a:extLst>
                <a:ext uri="{FF2B5EF4-FFF2-40B4-BE49-F238E27FC236}">
                  <a16:creationId xmlns:a16="http://schemas.microsoft.com/office/drawing/2014/main" id="{DCE4DB3C-F794-4E59-BB7B-0D7C9264E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" y="185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5" name="Line 112">
              <a:extLst>
                <a:ext uri="{FF2B5EF4-FFF2-40B4-BE49-F238E27FC236}">
                  <a16:creationId xmlns:a16="http://schemas.microsoft.com/office/drawing/2014/main" id="{4AAF3CE5-A293-4296-97F3-67650FBD6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842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6" name="Line 113">
              <a:extLst>
                <a:ext uri="{FF2B5EF4-FFF2-40B4-BE49-F238E27FC236}">
                  <a16:creationId xmlns:a16="http://schemas.microsoft.com/office/drawing/2014/main" id="{8DA4BF1A-C796-4202-B44D-3944DB71E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78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7" name="Line 114">
              <a:extLst>
                <a:ext uri="{FF2B5EF4-FFF2-40B4-BE49-F238E27FC236}">
                  <a16:creationId xmlns:a16="http://schemas.microsoft.com/office/drawing/2014/main" id="{A3814763-B3F1-4490-AB40-5D219F9DE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1772"/>
              <a:ext cx="8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8" name="Line 115">
              <a:extLst>
                <a:ext uri="{FF2B5EF4-FFF2-40B4-BE49-F238E27FC236}">
                  <a16:creationId xmlns:a16="http://schemas.microsoft.com/office/drawing/2014/main" id="{F6C23836-EC64-45C8-8D1A-339EBD375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74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9" name="Line 116">
              <a:extLst>
                <a:ext uri="{FF2B5EF4-FFF2-40B4-BE49-F238E27FC236}">
                  <a16:creationId xmlns:a16="http://schemas.microsoft.com/office/drawing/2014/main" id="{4A0F209E-BB12-444B-B5FD-4451C81D5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0" name="Line 117">
              <a:extLst>
                <a:ext uri="{FF2B5EF4-FFF2-40B4-BE49-F238E27FC236}">
                  <a16:creationId xmlns:a16="http://schemas.microsoft.com/office/drawing/2014/main" id="{C953FF1D-3CB4-4344-A773-C49A6E7FD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5" y="1760"/>
              <a:ext cx="10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1" name="Line 118">
              <a:extLst>
                <a:ext uri="{FF2B5EF4-FFF2-40B4-BE49-F238E27FC236}">
                  <a16:creationId xmlns:a16="http://schemas.microsoft.com/office/drawing/2014/main" id="{866B1CD0-1397-4D5D-83EA-8DB6194D7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2" name="Line 119">
              <a:extLst>
                <a:ext uri="{FF2B5EF4-FFF2-40B4-BE49-F238E27FC236}">
                  <a16:creationId xmlns:a16="http://schemas.microsoft.com/office/drawing/2014/main" id="{6AA2FCF6-8872-4286-A4A2-D6B77185C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753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3" name="Line 120">
              <a:extLst>
                <a:ext uri="{FF2B5EF4-FFF2-40B4-BE49-F238E27FC236}">
                  <a16:creationId xmlns:a16="http://schemas.microsoft.com/office/drawing/2014/main" id="{6833179C-CC32-49E4-A9DF-02860596D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69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4" name="Line 121">
              <a:extLst>
                <a:ext uri="{FF2B5EF4-FFF2-40B4-BE49-F238E27FC236}">
                  <a16:creationId xmlns:a16="http://schemas.microsoft.com/office/drawing/2014/main" id="{A5891E9F-AD5B-410D-AFCC-0A826A508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1801"/>
              <a:ext cx="7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5" name="Line 122">
              <a:extLst>
                <a:ext uri="{FF2B5EF4-FFF2-40B4-BE49-F238E27FC236}">
                  <a16:creationId xmlns:a16="http://schemas.microsoft.com/office/drawing/2014/main" id="{2AEE6FC7-285C-41F4-BB09-DE756B692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" y="182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6" name="Line 123">
              <a:extLst>
                <a:ext uri="{FF2B5EF4-FFF2-40B4-BE49-F238E27FC236}">
                  <a16:creationId xmlns:a16="http://schemas.microsoft.com/office/drawing/2014/main" id="{E392A400-22A3-4435-9C01-AC120E0F9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7" name="Line 124">
              <a:extLst>
                <a:ext uri="{FF2B5EF4-FFF2-40B4-BE49-F238E27FC236}">
                  <a16:creationId xmlns:a16="http://schemas.microsoft.com/office/drawing/2014/main" id="{8B500C22-EA7B-4A5F-9916-A2ED960E07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8" name="Line 125">
              <a:extLst>
                <a:ext uri="{FF2B5EF4-FFF2-40B4-BE49-F238E27FC236}">
                  <a16:creationId xmlns:a16="http://schemas.microsoft.com/office/drawing/2014/main" id="{C31FBEBF-8570-44DE-B78B-E628AE442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779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9" name="Line 126">
              <a:extLst>
                <a:ext uri="{FF2B5EF4-FFF2-40B4-BE49-F238E27FC236}">
                  <a16:creationId xmlns:a16="http://schemas.microsoft.com/office/drawing/2014/main" id="{E32CA362-D6A8-40F3-96EC-5ADFF74F3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1780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0" name="Line 127">
              <a:extLst>
                <a:ext uri="{FF2B5EF4-FFF2-40B4-BE49-F238E27FC236}">
                  <a16:creationId xmlns:a16="http://schemas.microsoft.com/office/drawing/2014/main" id="{AD42A33F-BAC1-474A-9DA6-54F112717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" y="179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1" name="Line 128">
              <a:extLst>
                <a:ext uri="{FF2B5EF4-FFF2-40B4-BE49-F238E27FC236}">
                  <a16:creationId xmlns:a16="http://schemas.microsoft.com/office/drawing/2014/main" id="{3024F9F2-6EC5-40C5-9516-9C925D1C6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2" name="Line 129">
              <a:extLst>
                <a:ext uri="{FF2B5EF4-FFF2-40B4-BE49-F238E27FC236}">
                  <a16:creationId xmlns:a16="http://schemas.microsoft.com/office/drawing/2014/main" id="{F3C8699E-2E36-4930-90B4-0E7F6B5B5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1839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3" name="Line 130">
              <a:extLst>
                <a:ext uri="{FF2B5EF4-FFF2-40B4-BE49-F238E27FC236}">
                  <a16:creationId xmlns:a16="http://schemas.microsoft.com/office/drawing/2014/main" id="{6A202A30-5AF2-40AB-9209-3D59BD6880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2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4" name="Line 131">
              <a:extLst>
                <a:ext uri="{FF2B5EF4-FFF2-40B4-BE49-F238E27FC236}">
                  <a16:creationId xmlns:a16="http://schemas.microsoft.com/office/drawing/2014/main" id="{BDA7AC15-4685-423B-A7FE-6CE92452F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1822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5" name="Line 132">
              <a:extLst>
                <a:ext uri="{FF2B5EF4-FFF2-40B4-BE49-F238E27FC236}">
                  <a16:creationId xmlns:a16="http://schemas.microsoft.com/office/drawing/2014/main" id="{07E10DB9-E672-4151-BA65-FE9F40576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5" y="1818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6" name="Line 133">
              <a:extLst>
                <a:ext uri="{FF2B5EF4-FFF2-40B4-BE49-F238E27FC236}">
                  <a16:creationId xmlns:a16="http://schemas.microsoft.com/office/drawing/2014/main" id="{0A126178-168F-478E-BA7C-E0B3CF531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" y="1748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7" name="Line 134">
              <a:extLst>
                <a:ext uri="{FF2B5EF4-FFF2-40B4-BE49-F238E27FC236}">
                  <a16:creationId xmlns:a16="http://schemas.microsoft.com/office/drawing/2014/main" id="{B4793018-3D82-4B2C-A215-B45E95493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0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8" name="Line 135">
              <a:extLst>
                <a:ext uri="{FF2B5EF4-FFF2-40B4-BE49-F238E27FC236}">
                  <a16:creationId xmlns:a16="http://schemas.microsoft.com/office/drawing/2014/main" id="{BDD90E1C-F73A-473D-8AF6-C26A62598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2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9" name="Line 136">
              <a:extLst>
                <a:ext uri="{FF2B5EF4-FFF2-40B4-BE49-F238E27FC236}">
                  <a16:creationId xmlns:a16="http://schemas.microsoft.com/office/drawing/2014/main" id="{4A690575-B35C-4C7D-9A17-02B2103B26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2" y="1757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0" name="Line 137">
              <a:extLst>
                <a:ext uri="{FF2B5EF4-FFF2-40B4-BE49-F238E27FC236}">
                  <a16:creationId xmlns:a16="http://schemas.microsoft.com/office/drawing/2014/main" id="{C554434B-DE75-4DCD-9015-6AB7D7047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4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1" name="Line 138">
              <a:extLst>
                <a:ext uri="{FF2B5EF4-FFF2-40B4-BE49-F238E27FC236}">
                  <a16:creationId xmlns:a16="http://schemas.microsoft.com/office/drawing/2014/main" id="{47FDD79E-D52D-4843-8D43-E07CB7C8F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1852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2" name="Line 139">
              <a:extLst>
                <a:ext uri="{FF2B5EF4-FFF2-40B4-BE49-F238E27FC236}">
                  <a16:creationId xmlns:a16="http://schemas.microsoft.com/office/drawing/2014/main" id="{BA3E24A7-A212-43B3-9943-46109A102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" y="1837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3" name="Line 140">
              <a:extLst>
                <a:ext uri="{FF2B5EF4-FFF2-40B4-BE49-F238E27FC236}">
                  <a16:creationId xmlns:a16="http://schemas.microsoft.com/office/drawing/2014/main" id="{7B3323AC-390E-41A3-A281-B8B2FFDFE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817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4" name="Line 141">
              <a:extLst>
                <a:ext uri="{FF2B5EF4-FFF2-40B4-BE49-F238E27FC236}">
                  <a16:creationId xmlns:a16="http://schemas.microsoft.com/office/drawing/2014/main" id="{77F9E207-988A-4661-BCB8-83E8EFCA3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8" y="178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5" name="Line 142">
              <a:extLst>
                <a:ext uri="{FF2B5EF4-FFF2-40B4-BE49-F238E27FC236}">
                  <a16:creationId xmlns:a16="http://schemas.microsoft.com/office/drawing/2014/main" id="{4F67469B-3CB5-40F6-8B86-ADBF30E44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46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6" name="Line 143">
              <a:extLst>
                <a:ext uri="{FF2B5EF4-FFF2-40B4-BE49-F238E27FC236}">
                  <a16:creationId xmlns:a16="http://schemas.microsoft.com/office/drawing/2014/main" id="{7D98F17E-C0F6-4ED1-94AB-86288B00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1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7" name="Line 144">
              <a:extLst>
                <a:ext uri="{FF2B5EF4-FFF2-40B4-BE49-F238E27FC236}">
                  <a16:creationId xmlns:a16="http://schemas.microsoft.com/office/drawing/2014/main" id="{76B4D8A0-2B4F-4149-A6FA-25A74FF22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8" y="175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8" name="Line 145">
              <a:extLst>
                <a:ext uri="{FF2B5EF4-FFF2-40B4-BE49-F238E27FC236}">
                  <a16:creationId xmlns:a16="http://schemas.microsoft.com/office/drawing/2014/main" id="{54E7213C-1918-4ABD-AF76-3FC5936C4C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0" y="1773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9" name="Line 146">
              <a:extLst>
                <a:ext uri="{FF2B5EF4-FFF2-40B4-BE49-F238E27FC236}">
                  <a16:creationId xmlns:a16="http://schemas.microsoft.com/office/drawing/2014/main" id="{1995E82B-ABE7-48C6-B809-758E77F65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0" name="Line 147">
              <a:extLst>
                <a:ext uri="{FF2B5EF4-FFF2-40B4-BE49-F238E27FC236}">
                  <a16:creationId xmlns:a16="http://schemas.microsoft.com/office/drawing/2014/main" id="{004BCF3C-2EAC-48F2-BB87-EB1476D13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75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1" name="Line 148">
              <a:extLst>
                <a:ext uri="{FF2B5EF4-FFF2-40B4-BE49-F238E27FC236}">
                  <a16:creationId xmlns:a16="http://schemas.microsoft.com/office/drawing/2014/main" id="{0FA57FCA-0557-452E-8B99-433C910C3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769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2" name="Line 149">
              <a:extLst>
                <a:ext uri="{FF2B5EF4-FFF2-40B4-BE49-F238E27FC236}">
                  <a16:creationId xmlns:a16="http://schemas.microsoft.com/office/drawing/2014/main" id="{C7AAAA03-D6B1-4C30-B405-B54C6ADFA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" y="180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3" name="Line 150">
              <a:extLst>
                <a:ext uri="{FF2B5EF4-FFF2-40B4-BE49-F238E27FC236}">
                  <a16:creationId xmlns:a16="http://schemas.microsoft.com/office/drawing/2014/main" id="{1DE9572B-D62D-4ABE-A120-F06E83EF2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5" y="182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4" name="Line 151">
              <a:extLst>
                <a:ext uri="{FF2B5EF4-FFF2-40B4-BE49-F238E27FC236}">
                  <a16:creationId xmlns:a16="http://schemas.microsoft.com/office/drawing/2014/main" id="{39CDDA01-2C8E-4ED6-BC0A-C453CB7E6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5" name="Line 152">
              <a:extLst>
                <a:ext uri="{FF2B5EF4-FFF2-40B4-BE49-F238E27FC236}">
                  <a16:creationId xmlns:a16="http://schemas.microsoft.com/office/drawing/2014/main" id="{C36A0B8D-A90D-4E5E-91BE-16201B94B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6" name="Line 153">
              <a:extLst>
                <a:ext uri="{FF2B5EF4-FFF2-40B4-BE49-F238E27FC236}">
                  <a16:creationId xmlns:a16="http://schemas.microsoft.com/office/drawing/2014/main" id="{FC41C102-6684-4F81-A215-DFC00B4BD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779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7" name="Line 154">
              <a:extLst>
                <a:ext uri="{FF2B5EF4-FFF2-40B4-BE49-F238E27FC236}">
                  <a16:creationId xmlns:a16="http://schemas.microsoft.com/office/drawing/2014/main" id="{482BA20A-216D-4EAD-8640-44CE4F10C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797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8" name="Line 155">
              <a:extLst>
                <a:ext uri="{FF2B5EF4-FFF2-40B4-BE49-F238E27FC236}">
                  <a16:creationId xmlns:a16="http://schemas.microsoft.com/office/drawing/2014/main" id="{C15171D6-B1DF-4E08-B4B8-86C8A1E7A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9" name="Line 156">
              <a:extLst>
                <a:ext uri="{FF2B5EF4-FFF2-40B4-BE49-F238E27FC236}">
                  <a16:creationId xmlns:a16="http://schemas.microsoft.com/office/drawing/2014/main" id="{7AFC84D5-5615-4AA3-B59B-A2347A1CE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0" name="Line 157">
              <a:extLst>
                <a:ext uri="{FF2B5EF4-FFF2-40B4-BE49-F238E27FC236}">
                  <a16:creationId xmlns:a16="http://schemas.microsoft.com/office/drawing/2014/main" id="{72A14402-9DD2-4ED7-93F0-E479E55C5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" y="1839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1" name="Line 158">
              <a:extLst>
                <a:ext uri="{FF2B5EF4-FFF2-40B4-BE49-F238E27FC236}">
                  <a16:creationId xmlns:a16="http://schemas.microsoft.com/office/drawing/2014/main" id="{0EC75365-02BF-403F-AE1A-D63108CDD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2" name="Line 159">
              <a:extLst>
                <a:ext uri="{FF2B5EF4-FFF2-40B4-BE49-F238E27FC236}">
                  <a16:creationId xmlns:a16="http://schemas.microsoft.com/office/drawing/2014/main" id="{29BF86A4-9040-4972-AC32-5060BF0962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813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3" name="Line 160">
              <a:extLst>
                <a:ext uri="{FF2B5EF4-FFF2-40B4-BE49-F238E27FC236}">
                  <a16:creationId xmlns:a16="http://schemas.microsoft.com/office/drawing/2014/main" id="{6DC4693F-1C25-4867-951F-34BD57BBB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183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4" name="Line 161">
              <a:extLst>
                <a:ext uri="{FF2B5EF4-FFF2-40B4-BE49-F238E27FC236}">
                  <a16:creationId xmlns:a16="http://schemas.microsoft.com/office/drawing/2014/main" id="{DAD4C980-FDA7-46A5-91AA-E8842A9F2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5" name="Line 162">
              <a:extLst>
                <a:ext uri="{FF2B5EF4-FFF2-40B4-BE49-F238E27FC236}">
                  <a16:creationId xmlns:a16="http://schemas.microsoft.com/office/drawing/2014/main" id="{DF420C5A-444D-4568-9A2C-F1C6D8DE1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1748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6" name="Line 163">
              <a:extLst>
                <a:ext uri="{FF2B5EF4-FFF2-40B4-BE49-F238E27FC236}">
                  <a16:creationId xmlns:a16="http://schemas.microsoft.com/office/drawing/2014/main" id="{DBC0F0F8-12A2-4280-B171-C6662456E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7" name="Line 164">
              <a:extLst>
                <a:ext uri="{FF2B5EF4-FFF2-40B4-BE49-F238E27FC236}">
                  <a16:creationId xmlns:a16="http://schemas.microsoft.com/office/drawing/2014/main" id="{014C1200-8EC8-43D5-A42E-1DD266873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9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8" name="Line 165">
              <a:extLst>
                <a:ext uri="{FF2B5EF4-FFF2-40B4-BE49-F238E27FC236}">
                  <a16:creationId xmlns:a16="http://schemas.microsoft.com/office/drawing/2014/main" id="{C57E14B2-5059-4CE7-A6A3-6AE00291F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75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9" name="Line 166">
              <a:extLst>
                <a:ext uri="{FF2B5EF4-FFF2-40B4-BE49-F238E27FC236}">
                  <a16:creationId xmlns:a16="http://schemas.microsoft.com/office/drawing/2014/main" id="{968A6590-C351-44E5-9398-B8971F28F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1" y="184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0" name="Line 167">
              <a:extLst>
                <a:ext uri="{FF2B5EF4-FFF2-40B4-BE49-F238E27FC236}">
                  <a16:creationId xmlns:a16="http://schemas.microsoft.com/office/drawing/2014/main" id="{FDA061AD-1EDD-4F75-91DF-68056CFE6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5" y="175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1" name="Line 168">
              <a:extLst>
                <a:ext uri="{FF2B5EF4-FFF2-40B4-BE49-F238E27FC236}">
                  <a16:creationId xmlns:a16="http://schemas.microsoft.com/office/drawing/2014/main" id="{757ABD5C-A6A6-4354-9E69-FE14931B6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76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2" name="Line 169">
              <a:extLst>
                <a:ext uri="{FF2B5EF4-FFF2-40B4-BE49-F238E27FC236}">
                  <a16:creationId xmlns:a16="http://schemas.microsoft.com/office/drawing/2014/main" id="{9DF4AE4A-50CF-4056-A932-B89561BE9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6" y="1777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3" name="Line 170">
              <a:extLst>
                <a:ext uri="{FF2B5EF4-FFF2-40B4-BE49-F238E27FC236}">
                  <a16:creationId xmlns:a16="http://schemas.microsoft.com/office/drawing/2014/main" id="{31BC8AA1-B4AA-46A0-A2DD-C5B9E4C67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8" y="1797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4" name="Line 171">
              <a:extLst>
                <a:ext uri="{FF2B5EF4-FFF2-40B4-BE49-F238E27FC236}">
                  <a16:creationId xmlns:a16="http://schemas.microsoft.com/office/drawing/2014/main" id="{2AC2E8E3-6746-457E-BCF2-21466DF8C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0" y="1811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5" name="Line 172">
              <a:extLst>
                <a:ext uri="{FF2B5EF4-FFF2-40B4-BE49-F238E27FC236}">
                  <a16:creationId xmlns:a16="http://schemas.microsoft.com/office/drawing/2014/main" id="{B4773C9C-B52C-4251-8917-213F6575F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9" y="182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6" name="Line 173">
              <a:extLst>
                <a:ext uri="{FF2B5EF4-FFF2-40B4-BE49-F238E27FC236}">
                  <a16:creationId xmlns:a16="http://schemas.microsoft.com/office/drawing/2014/main" id="{F246A377-2BC1-4B5F-A017-B7DC082C9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91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7" name="Line 174">
              <a:extLst>
                <a:ext uri="{FF2B5EF4-FFF2-40B4-BE49-F238E27FC236}">
                  <a16:creationId xmlns:a16="http://schemas.microsoft.com/office/drawing/2014/main" id="{2FBA9D06-B2FD-47D1-B64F-28C3896F0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0" y="197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8" name="Line 175">
              <a:extLst>
                <a:ext uri="{FF2B5EF4-FFF2-40B4-BE49-F238E27FC236}">
                  <a16:creationId xmlns:a16="http://schemas.microsoft.com/office/drawing/2014/main" id="{DC02E8E7-555F-4FB5-B894-2280D40EB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12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9" name="Line 176">
              <a:extLst>
                <a:ext uri="{FF2B5EF4-FFF2-40B4-BE49-F238E27FC236}">
                  <a16:creationId xmlns:a16="http://schemas.microsoft.com/office/drawing/2014/main" id="{92CE63F6-FCE6-4AA2-A107-13CA4CEB9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916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0" name="Line 177">
              <a:extLst>
                <a:ext uri="{FF2B5EF4-FFF2-40B4-BE49-F238E27FC236}">
                  <a16:creationId xmlns:a16="http://schemas.microsoft.com/office/drawing/2014/main" id="{56921FDC-9AEF-485F-884E-99A2DD5C9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1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1" name="Line 178">
              <a:extLst>
                <a:ext uri="{FF2B5EF4-FFF2-40B4-BE49-F238E27FC236}">
                  <a16:creationId xmlns:a16="http://schemas.microsoft.com/office/drawing/2014/main" id="{DE982030-F93F-4041-A0F0-078E8C80A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80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2" name="Line 179">
              <a:extLst>
                <a:ext uri="{FF2B5EF4-FFF2-40B4-BE49-F238E27FC236}">
                  <a16:creationId xmlns:a16="http://schemas.microsoft.com/office/drawing/2014/main" id="{774FA7C2-32C0-437C-8A52-D26FD11BE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6" y="198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3" name="Line 180">
              <a:extLst>
                <a:ext uri="{FF2B5EF4-FFF2-40B4-BE49-F238E27FC236}">
                  <a16:creationId xmlns:a16="http://schemas.microsoft.com/office/drawing/2014/main" id="{EFBE49A9-7BDB-43B8-AC1C-B968FAC70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" y="1947"/>
              <a:ext cx="8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4" name="Line 181">
              <a:extLst>
                <a:ext uri="{FF2B5EF4-FFF2-40B4-BE49-F238E27FC236}">
                  <a16:creationId xmlns:a16="http://schemas.microsoft.com/office/drawing/2014/main" id="{F7AB0550-9EDD-40F6-B13F-4E6E19148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1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5" name="Line 182">
              <a:extLst>
                <a:ext uri="{FF2B5EF4-FFF2-40B4-BE49-F238E27FC236}">
                  <a16:creationId xmlns:a16="http://schemas.microsoft.com/office/drawing/2014/main" id="{A9F4498D-39E5-4E94-9ADB-BF034A4EC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5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6" name="Line 183">
              <a:extLst>
                <a:ext uri="{FF2B5EF4-FFF2-40B4-BE49-F238E27FC236}">
                  <a16:creationId xmlns:a16="http://schemas.microsoft.com/office/drawing/2014/main" id="{4FB3AF3F-1A6B-4B16-AE10-B07307FBE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9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7" name="Line 184">
              <a:extLst>
                <a:ext uri="{FF2B5EF4-FFF2-40B4-BE49-F238E27FC236}">
                  <a16:creationId xmlns:a16="http://schemas.microsoft.com/office/drawing/2014/main" id="{33E70D06-EBFA-47CC-94F5-F4AC91436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8" name="Line 185">
              <a:extLst>
                <a:ext uri="{FF2B5EF4-FFF2-40B4-BE49-F238E27FC236}">
                  <a16:creationId xmlns:a16="http://schemas.microsoft.com/office/drawing/2014/main" id="{E625D789-2731-489D-A715-56A90DC73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7" y="194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9" name="Line 186">
              <a:extLst>
                <a:ext uri="{FF2B5EF4-FFF2-40B4-BE49-F238E27FC236}">
                  <a16:creationId xmlns:a16="http://schemas.microsoft.com/office/drawing/2014/main" id="{684BA51C-0C28-4B50-BC6A-86A88B3C2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25" y="192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0" name="Line 187">
              <a:extLst>
                <a:ext uri="{FF2B5EF4-FFF2-40B4-BE49-F238E27FC236}">
                  <a16:creationId xmlns:a16="http://schemas.microsoft.com/office/drawing/2014/main" id="{5A203890-AFD2-48D9-8C41-23195462A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1" name="Line 188">
              <a:extLst>
                <a:ext uri="{FF2B5EF4-FFF2-40B4-BE49-F238E27FC236}">
                  <a16:creationId xmlns:a16="http://schemas.microsoft.com/office/drawing/2014/main" id="{86FE9632-BDFB-4123-91BD-2B2D8BE1D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" y="197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2" name="Line 189">
              <a:extLst>
                <a:ext uri="{FF2B5EF4-FFF2-40B4-BE49-F238E27FC236}">
                  <a16:creationId xmlns:a16="http://schemas.microsoft.com/office/drawing/2014/main" id="{CD7D296D-5D18-42B0-9D63-9EBE2ACCA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975"/>
              <a:ext cx="8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3" name="Line 190">
              <a:extLst>
                <a:ext uri="{FF2B5EF4-FFF2-40B4-BE49-F238E27FC236}">
                  <a16:creationId xmlns:a16="http://schemas.microsoft.com/office/drawing/2014/main" id="{D97A54CB-3797-4E40-82F9-D97FF5635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954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4" name="Line 191">
              <a:extLst>
                <a:ext uri="{FF2B5EF4-FFF2-40B4-BE49-F238E27FC236}">
                  <a16:creationId xmlns:a16="http://schemas.microsoft.com/office/drawing/2014/main" id="{19A46ECE-C99D-45EE-8844-AAC7DCD34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195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5" name="Line 192">
              <a:extLst>
                <a:ext uri="{FF2B5EF4-FFF2-40B4-BE49-F238E27FC236}">
                  <a16:creationId xmlns:a16="http://schemas.microsoft.com/office/drawing/2014/main" id="{7F030D5B-28BB-4F2E-AA1E-85C3D2667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2" y="1967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6" name="Line 193">
              <a:extLst>
                <a:ext uri="{FF2B5EF4-FFF2-40B4-BE49-F238E27FC236}">
                  <a16:creationId xmlns:a16="http://schemas.microsoft.com/office/drawing/2014/main" id="{D17C753E-3F56-4182-A5C9-9919FA166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98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7" name="Line 194">
              <a:extLst>
                <a:ext uri="{FF2B5EF4-FFF2-40B4-BE49-F238E27FC236}">
                  <a16:creationId xmlns:a16="http://schemas.microsoft.com/office/drawing/2014/main" id="{70EA9C3F-EF10-4E89-82A3-647DC68AD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4" y="197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8" name="Line 195">
              <a:extLst>
                <a:ext uri="{FF2B5EF4-FFF2-40B4-BE49-F238E27FC236}">
                  <a16:creationId xmlns:a16="http://schemas.microsoft.com/office/drawing/2014/main" id="{B6C12659-3C5C-4190-BAA3-7E2D88CBF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88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9" name="Line 196">
              <a:extLst>
                <a:ext uri="{FF2B5EF4-FFF2-40B4-BE49-F238E27FC236}">
                  <a16:creationId xmlns:a16="http://schemas.microsoft.com/office/drawing/2014/main" id="{C2DA64A5-B3EF-4CA7-A5F9-DCBB33772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3" y="1902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0" name="Line 197">
              <a:extLst>
                <a:ext uri="{FF2B5EF4-FFF2-40B4-BE49-F238E27FC236}">
                  <a16:creationId xmlns:a16="http://schemas.microsoft.com/office/drawing/2014/main" id="{1CAD6623-9193-4709-A34D-DEBF8504A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6" y="1939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1" name="Line 198">
              <a:extLst>
                <a:ext uri="{FF2B5EF4-FFF2-40B4-BE49-F238E27FC236}">
                  <a16:creationId xmlns:a16="http://schemas.microsoft.com/office/drawing/2014/main" id="{0D259291-06D4-4454-93B2-EA767D7DD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9" y="198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2" name="Line 199">
              <a:extLst>
                <a:ext uri="{FF2B5EF4-FFF2-40B4-BE49-F238E27FC236}">
                  <a16:creationId xmlns:a16="http://schemas.microsoft.com/office/drawing/2014/main" id="{C9A8A5BB-EA1C-4A02-913C-36382F5B3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194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3" name="Line 200">
              <a:extLst>
                <a:ext uri="{FF2B5EF4-FFF2-40B4-BE49-F238E27FC236}">
                  <a16:creationId xmlns:a16="http://schemas.microsoft.com/office/drawing/2014/main" id="{1644125B-3370-413B-A9D4-4D777DDB8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7" y="1916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4" name="Line 201">
              <a:extLst>
                <a:ext uri="{FF2B5EF4-FFF2-40B4-BE49-F238E27FC236}">
                  <a16:creationId xmlns:a16="http://schemas.microsoft.com/office/drawing/2014/main" id="{9643371E-B50E-4523-BF95-B6AD47508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5" name="Line 202">
              <a:extLst>
                <a:ext uri="{FF2B5EF4-FFF2-40B4-BE49-F238E27FC236}">
                  <a16:creationId xmlns:a16="http://schemas.microsoft.com/office/drawing/2014/main" id="{58833718-CAEC-4DD3-9B88-D0D733AAC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5" y="1935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666">
            <a:extLst>
              <a:ext uri="{FF2B5EF4-FFF2-40B4-BE49-F238E27FC236}">
                <a16:creationId xmlns:a16="http://schemas.microsoft.com/office/drawing/2014/main" id="{1B63F33E-15D3-4697-9C5F-66F39D0BB463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295400"/>
            <a:ext cx="985838" cy="2951163"/>
            <a:chOff x="1546" y="1687"/>
            <a:chExt cx="451" cy="1730"/>
          </a:xfrm>
        </p:grpSpPr>
        <p:grpSp>
          <p:nvGrpSpPr>
            <p:cNvPr id="17429" name="Group 667">
              <a:extLst>
                <a:ext uri="{FF2B5EF4-FFF2-40B4-BE49-F238E27FC236}">
                  <a16:creationId xmlns:a16="http://schemas.microsoft.com/office/drawing/2014/main" id="{3930D10A-56AF-49B2-A6E4-9924B718CA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" y="1687"/>
              <a:ext cx="341" cy="1720"/>
              <a:chOff x="2314" y="1687"/>
              <a:chExt cx="341" cy="1720"/>
            </a:xfrm>
          </p:grpSpPr>
          <p:sp>
            <p:nvSpPr>
              <p:cNvPr id="1106" name="Line 668">
                <a:extLst>
                  <a:ext uri="{FF2B5EF4-FFF2-40B4-BE49-F238E27FC236}">
                    <a16:creationId xmlns:a16="http://schemas.microsoft.com/office/drawing/2014/main" id="{8381B6FD-08B0-4BFD-A472-BEE6620A6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43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7" name="Line 669">
                <a:extLst>
                  <a:ext uri="{FF2B5EF4-FFF2-40B4-BE49-F238E27FC236}">
                    <a16:creationId xmlns:a16="http://schemas.microsoft.com/office/drawing/2014/main" id="{744DCC85-DC8D-4E9A-B6DC-9BD0B7430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9" y="1938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8" name="Line 670">
                <a:extLst>
                  <a:ext uri="{FF2B5EF4-FFF2-40B4-BE49-F238E27FC236}">
                    <a16:creationId xmlns:a16="http://schemas.microsoft.com/office/drawing/2014/main" id="{23EADF53-B3C7-436A-A53D-E0A3CFF17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95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9" name="Line 671">
                <a:extLst>
                  <a:ext uri="{FF2B5EF4-FFF2-40B4-BE49-F238E27FC236}">
                    <a16:creationId xmlns:a16="http://schemas.microsoft.com/office/drawing/2014/main" id="{5E3D7E23-E78C-4E45-A96E-8988E09BA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7" y="1957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0" name="Line 672">
                <a:extLst>
                  <a:ext uri="{FF2B5EF4-FFF2-40B4-BE49-F238E27FC236}">
                    <a16:creationId xmlns:a16="http://schemas.microsoft.com/office/drawing/2014/main" id="{217F74E5-49B6-435F-944B-1F916CBD0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97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1" name="Line 673">
                <a:extLst>
                  <a:ext uri="{FF2B5EF4-FFF2-40B4-BE49-F238E27FC236}">
                    <a16:creationId xmlns:a16="http://schemas.microsoft.com/office/drawing/2014/main" id="{0871AE3C-01DE-400D-BF50-500DB6630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7" y="1972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2" name="Line 674">
                <a:extLst>
                  <a:ext uri="{FF2B5EF4-FFF2-40B4-BE49-F238E27FC236}">
                    <a16:creationId xmlns:a16="http://schemas.microsoft.com/office/drawing/2014/main" id="{A03068A2-B92C-4B0D-8601-F35194917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935"/>
                <a:ext cx="9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3" name="Line 675">
                <a:extLst>
                  <a:ext uri="{FF2B5EF4-FFF2-40B4-BE49-F238E27FC236}">
                    <a16:creationId xmlns:a16="http://schemas.microsoft.com/office/drawing/2014/main" id="{76E22F04-798F-4CED-A22F-0B6897BD3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94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4" name="Line 676">
                <a:extLst>
                  <a:ext uri="{FF2B5EF4-FFF2-40B4-BE49-F238E27FC236}">
                    <a16:creationId xmlns:a16="http://schemas.microsoft.com/office/drawing/2014/main" id="{04173352-E72E-48DA-AD2C-876229CE2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4" y="197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5" name="Line 677">
                <a:extLst>
                  <a:ext uri="{FF2B5EF4-FFF2-40B4-BE49-F238E27FC236}">
                    <a16:creationId xmlns:a16="http://schemas.microsoft.com/office/drawing/2014/main" id="{A78BEFEE-2F8E-45E0-B052-5222A42E5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8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6" name="Line 678">
                <a:extLst>
                  <a:ext uri="{FF2B5EF4-FFF2-40B4-BE49-F238E27FC236}">
                    <a16:creationId xmlns:a16="http://schemas.microsoft.com/office/drawing/2014/main" id="{FAEDBB7A-0862-4976-80F3-F2FBF011D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1801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7" name="Line 679">
                <a:extLst>
                  <a:ext uri="{FF2B5EF4-FFF2-40B4-BE49-F238E27FC236}">
                    <a16:creationId xmlns:a16="http://schemas.microsoft.com/office/drawing/2014/main" id="{FF1D95B4-6813-4E5A-9930-3BF157B8B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90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8" name="Line 680">
                <a:extLst>
                  <a:ext uri="{FF2B5EF4-FFF2-40B4-BE49-F238E27FC236}">
                    <a16:creationId xmlns:a16="http://schemas.microsoft.com/office/drawing/2014/main" id="{84C76C63-3186-4AB5-BCF2-F9CDE2597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9" name="Line 681">
                <a:extLst>
                  <a:ext uri="{FF2B5EF4-FFF2-40B4-BE49-F238E27FC236}">
                    <a16:creationId xmlns:a16="http://schemas.microsoft.com/office/drawing/2014/main" id="{C39FFC57-8E45-44E8-99E4-F28F6E395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878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0" name="Line 682">
                <a:extLst>
                  <a:ext uri="{FF2B5EF4-FFF2-40B4-BE49-F238E27FC236}">
                    <a16:creationId xmlns:a16="http://schemas.microsoft.com/office/drawing/2014/main" id="{096E1F10-9337-443B-A802-04FCA6313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1" name="Line 683">
                <a:extLst>
                  <a:ext uri="{FF2B5EF4-FFF2-40B4-BE49-F238E27FC236}">
                    <a16:creationId xmlns:a16="http://schemas.microsoft.com/office/drawing/2014/main" id="{396C8C83-D789-41E0-A8B1-976747E36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2" name="Line 684">
                <a:extLst>
                  <a:ext uri="{FF2B5EF4-FFF2-40B4-BE49-F238E27FC236}">
                    <a16:creationId xmlns:a16="http://schemas.microsoft.com/office/drawing/2014/main" id="{30189F70-8176-4B66-9D5E-C1FD099A7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3" name="Line 685">
                <a:extLst>
                  <a:ext uri="{FF2B5EF4-FFF2-40B4-BE49-F238E27FC236}">
                    <a16:creationId xmlns:a16="http://schemas.microsoft.com/office/drawing/2014/main" id="{2EF8BCC6-BB7C-4D76-918B-12BC5121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821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4" name="Line 686">
                <a:extLst>
                  <a:ext uri="{FF2B5EF4-FFF2-40B4-BE49-F238E27FC236}">
                    <a16:creationId xmlns:a16="http://schemas.microsoft.com/office/drawing/2014/main" id="{01935B64-08B3-4F8E-ACC8-B7597DEDC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8" y="183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5" name="Line 687">
                <a:extLst>
                  <a:ext uri="{FF2B5EF4-FFF2-40B4-BE49-F238E27FC236}">
                    <a16:creationId xmlns:a16="http://schemas.microsoft.com/office/drawing/2014/main" id="{D076438F-93DD-4BBD-83FA-78BB66C73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4" y="1816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6" name="Line 688">
                <a:extLst>
                  <a:ext uri="{FF2B5EF4-FFF2-40B4-BE49-F238E27FC236}">
                    <a16:creationId xmlns:a16="http://schemas.microsoft.com/office/drawing/2014/main" id="{17C43B53-CE15-4B08-979C-E2BE8B5E7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8" y="183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7" name="Line 689">
                <a:extLst>
                  <a:ext uri="{FF2B5EF4-FFF2-40B4-BE49-F238E27FC236}">
                    <a16:creationId xmlns:a16="http://schemas.microsoft.com/office/drawing/2014/main" id="{F23670B6-4483-4638-ABEA-2F82D9AFB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84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8" name="Line 690">
                <a:extLst>
                  <a:ext uri="{FF2B5EF4-FFF2-40B4-BE49-F238E27FC236}">
                    <a16:creationId xmlns:a16="http://schemas.microsoft.com/office/drawing/2014/main" id="{2CEA78CF-1BB9-49A4-8DB1-911727C08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1" y="1879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9" name="Line 691">
                <a:extLst>
                  <a:ext uri="{FF2B5EF4-FFF2-40B4-BE49-F238E27FC236}">
                    <a16:creationId xmlns:a16="http://schemas.microsoft.com/office/drawing/2014/main" id="{3BE2680D-C87A-4A75-93E9-1A4E9CF6D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" y="190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0" name="Line 692">
                <a:extLst>
                  <a:ext uri="{FF2B5EF4-FFF2-40B4-BE49-F238E27FC236}">
                    <a16:creationId xmlns:a16="http://schemas.microsoft.com/office/drawing/2014/main" id="{58FB717F-CD57-45E2-B915-75D9F949C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9" y="1885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1" name="Line 693">
                <a:extLst>
                  <a:ext uri="{FF2B5EF4-FFF2-40B4-BE49-F238E27FC236}">
                    <a16:creationId xmlns:a16="http://schemas.microsoft.com/office/drawing/2014/main" id="{14E72D34-0DDC-4B40-9DF9-80BE3CDCC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84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2" name="Line 694">
                <a:extLst>
                  <a:ext uri="{FF2B5EF4-FFF2-40B4-BE49-F238E27FC236}">
                    <a16:creationId xmlns:a16="http://schemas.microsoft.com/office/drawing/2014/main" id="{79AF1FE5-1E00-4147-B19F-CC137DAA3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84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3" name="Line 695">
                <a:extLst>
                  <a:ext uri="{FF2B5EF4-FFF2-40B4-BE49-F238E27FC236}">
                    <a16:creationId xmlns:a16="http://schemas.microsoft.com/office/drawing/2014/main" id="{283A8F63-2996-4BE0-B0D8-6D9C0B58E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4" name="Line 696">
                <a:extLst>
                  <a:ext uri="{FF2B5EF4-FFF2-40B4-BE49-F238E27FC236}">
                    <a16:creationId xmlns:a16="http://schemas.microsoft.com/office/drawing/2014/main" id="{600879BB-7A12-4B7B-89F0-13419376C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5" name="Line 697">
                <a:extLst>
                  <a:ext uri="{FF2B5EF4-FFF2-40B4-BE49-F238E27FC236}">
                    <a16:creationId xmlns:a16="http://schemas.microsoft.com/office/drawing/2014/main" id="{059207E3-7C34-4A2B-A24F-55D785F73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87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6" name="Line 698">
                <a:extLst>
                  <a:ext uri="{FF2B5EF4-FFF2-40B4-BE49-F238E27FC236}">
                    <a16:creationId xmlns:a16="http://schemas.microsoft.com/office/drawing/2014/main" id="{9475D4B2-CDFE-4AFD-992D-84F6AFCF9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7" name="Line 699">
                <a:extLst>
                  <a:ext uri="{FF2B5EF4-FFF2-40B4-BE49-F238E27FC236}">
                    <a16:creationId xmlns:a16="http://schemas.microsoft.com/office/drawing/2014/main" id="{EAB5D63F-AEA4-4037-8DAA-55D8F784D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8" name="Line 700">
                <a:extLst>
                  <a:ext uri="{FF2B5EF4-FFF2-40B4-BE49-F238E27FC236}">
                    <a16:creationId xmlns:a16="http://schemas.microsoft.com/office/drawing/2014/main" id="{8B23C3DE-A33D-422E-BF70-F74DB3C40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88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9" name="Line 701">
                <a:extLst>
                  <a:ext uri="{FF2B5EF4-FFF2-40B4-BE49-F238E27FC236}">
                    <a16:creationId xmlns:a16="http://schemas.microsoft.com/office/drawing/2014/main" id="{4A2D14CE-C080-4683-B19B-CCC1591E6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1890"/>
                <a:ext cx="4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0" name="Line 702">
                <a:extLst>
                  <a:ext uri="{FF2B5EF4-FFF2-40B4-BE49-F238E27FC236}">
                    <a16:creationId xmlns:a16="http://schemas.microsoft.com/office/drawing/2014/main" id="{F0EC9425-556C-4096-BD17-2DC09DF7B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79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1" name="Line 703">
                <a:extLst>
                  <a:ext uri="{FF2B5EF4-FFF2-40B4-BE49-F238E27FC236}">
                    <a16:creationId xmlns:a16="http://schemas.microsoft.com/office/drawing/2014/main" id="{BD1021B7-B758-4756-A261-B3EC223BA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801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2" name="Line 704">
                <a:extLst>
                  <a:ext uri="{FF2B5EF4-FFF2-40B4-BE49-F238E27FC236}">
                    <a16:creationId xmlns:a16="http://schemas.microsoft.com/office/drawing/2014/main" id="{8C9B904D-A30E-4885-A44D-CE34EBA8E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99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3" name="Line 705">
                <a:extLst>
                  <a:ext uri="{FF2B5EF4-FFF2-40B4-BE49-F238E27FC236}">
                    <a16:creationId xmlns:a16="http://schemas.microsoft.com/office/drawing/2014/main" id="{3D5FBA3B-8601-4897-884A-872D14249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865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4" name="Line 706">
                <a:extLst>
                  <a:ext uri="{FF2B5EF4-FFF2-40B4-BE49-F238E27FC236}">
                    <a16:creationId xmlns:a16="http://schemas.microsoft.com/office/drawing/2014/main" id="{5250AC7E-CF91-41B9-B9D0-9895AA197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858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5" name="Line 707">
                <a:extLst>
                  <a:ext uri="{FF2B5EF4-FFF2-40B4-BE49-F238E27FC236}">
                    <a16:creationId xmlns:a16="http://schemas.microsoft.com/office/drawing/2014/main" id="{40791CC1-2422-4651-BBC7-2D46C5869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818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6" name="Line 708">
                <a:extLst>
                  <a:ext uri="{FF2B5EF4-FFF2-40B4-BE49-F238E27FC236}">
                    <a16:creationId xmlns:a16="http://schemas.microsoft.com/office/drawing/2014/main" id="{4FC4E84E-8B80-4C9D-BB54-EFA8CB690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90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7" name="Line 709">
                <a:extLst>
                  <a:ext uri="{FF2B5EF4-FFF2-40B4-BE49-F238E27FC236}">
                    <a16:creationId xmlns:a16="http://schemas.microsoft.com/office/drawing/2014/main" id="{ACE62D71-3FE0-411C-92EC-35A13328C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91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8" name="Line 710">
                <a:extLst>
                  <a:ext uri="{FF2B5EF4-FFF2-40B4-BE49-F238E27FC236}">
                    <a16:creationId xmlns:a16="http://schemas.microsoft.com/office/drawing/2014/main" id="{D091C4E3-56B3-4957-8BFA-F7350EFCC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898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9" name="Line 711">
                <a:extLst>
                  <a:ext uri="{FF2B5EF4-FFF2-40B4-BE49-F238E27FC236}">
                    <a16:creationId xmlns:a16="http://schemas.microsoft.com/office/drawing/2014/main" id="{7284C9B7-4B39-4731-B70E-2D676A5D0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878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0" name="Line 712">
                <a:extLst>
                  <a:ext uri="{FF2B5EF4-FFF2-40B4-BE49-F238E27FC236}">
                    <a16:creationId xmlns:a16="http://schemas.microsoft.com/office/drawing/2014/main" id="{3330B11A-DAF0-4C28-836B-8A222A9CF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1" name="Line 713">
                <a:extLst>
                  <a:ext uri="{FF2B5EF4-FFF2-40B4-BE49-F238E27FC236}">
                    <a16:creationId xmlns:a16="http://schemas.microsoft.com/office/drawing/2014/main" id="{9ECB3FAD-1424-4F7F-BBF2-49E0A08B0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2" name="Line 714">
                <a:extLst>
                  <a:ext uri="{FF2B5EF4-FFF2-40B4-BE49-F238E27FC236}">
                    <a16:creationId xmlns:a16="http://schemas.microsoft.com/office/drawing/2014/main" id="{0AC50695-0E8C-458B-BE06-0A76C60C3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3" name="Line 715">
                <a:extLst>
                  <a:ext uri="{FF2B5EF4-FFF2-40B4-BE49-F238E27FC236}">
                    <a16:creationId xmlns:a16="http://schemas.microsoft.com/office/drawing/2014/main" id="{65667E2F-E8C0-4AA5-B657-3BA84900F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81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4" name="Line 716">
                <a:extLst>
                  <a:ext uri="{FF2B5EF4-FFF2-40B4-BE49-F238E27FC236}">
                    <a16:creationId xmlns:a16="http://schemas.microsoft.com/office/drawing/2014/main" id="{D3D73B0F-E914-4D5A-801A-2B6B777C8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834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5" name="Line 717">
                <a:extLst>
                  <a:ext uri="{FF2B5EF4-FFF2-40B4-BE49-F238E27FC236}">
                    <a16:creationId xmlns:a16="http://schemas.microsoft.com/office/drawing/2014/main" id="{44EAC687-0574-4476-955D-793E45CC9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827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6" name="Line 718">
                <a:extLst>
                  <a:ext uri="{FF2B5EF4-FFF2-40B4-BE49-F238E27FC236}">
                    <a16:creationId xmlns:a16="http://schemas.microsoft.com/office/drawing/2014/main" id="{295C8C5F-E57B-49C9-9395-C3189B444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813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7" name="Line 719">
                <a:extLst>
                  <a:ext uri="{FF2B5EF4-FFF2-40B4-BE49-F238E27FC236}">
                    <a16:creationId xmlns:a16="http://schemas.microsoft.com/office/drawing/2014/main" id="{57ACB354-1F2D-4CB0-83D1-A77AB5A9C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83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8" name="Line 720">
                <a:extLst>
                  <a:ext uri="{FF2B5EF4-FFF2-40B4-BE49-F238E27FC236}">
                    <a16:creationId xmlns:a16="http://schemas.microsoft.com/office/drawing/2014/main" id="{75CFCB07-9BA2-4ADA-9431-F3C754234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86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9" name="Line 721">
                <a:extLst>
                  <a:ext uri="{FF2B5EF4-FFF2-40B4-BE49-F238E27FC236}">
                    <a16:creationId xmlns:a16="http://schemas.microsoft.com/office/drawing/2014/main" id="{0442F894-8758-4779-B770-8ACB0387A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888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0" name="Line 722">
                <a:extLst>
                  <a:ext uri="{FF2B5EF4-FFF2-40B4-BE49-F238E27FC236}">
                    <a16:creationId xmlns:a16="http://schemas.microsoft.com/office/drawing/2014/main" id="{CC5CF1A6-047C-4520-9EC2-9E50FD730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896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1" name="Line 723">
                <a:extLst>
                  <a:ext uri="{FF2B5EF4-FFF2-40B4-BE49-F238E27FC236}">
                    <a16:creationId xmlns:a16="http://schemas.microsoft.com/office/drawing/2014/main" id="{635104CB-6CCC-4AA4-B3AA-C8FFD0F29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2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2" name="Line 724">
                <a:extLst>
                  <a:ext uri="{FF2B5EF4-FFF2-40B4-BE49-F238E27FC236}">
                    <a16:creationId xmlns:a16="http://schemas.microsoft.com/office/drawing/2014/main" id="{CEA88C02-3C08-4114-8000-E594539F8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3" name="Line 725">
                <a:extLst>
                  <a:ext uri="{FF2B5EF4-FFF2-40B4-BE49-F238E27FC236}">
                    <a16:creationId xmlns:a16="http://schemas.microsoft.com/office/drawing/2014/main" id="{D40E0C5A-DF40-4EFC-8BA7-500C2BF37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184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4" name="Line 726">
                <a:extLst>
                  <a:ext uri="{FF2B5EF4-FFF2-40B4-BE49-F238E27FC236}">
                    <a16:creationId xmlns:a16="http://schemas.microsoft.com/office/drawing/2014/main" id="{806EC004-2895-411A-B84C-0E9E26ED4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5" name="Line 727">
                <a:extLst>
                  <a:ext uri="{FF2B5EF4-FFF2-40B4-BE49-F238E27FC236}">
                    <a16:creationId xmlns:a16="http://schemas.microsoft.com/office/drawing/2014/main" id="{F9D76E4D-FD73-4239-A241-220E96182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6" name="Line 728">
                <a:extLst>
                  <a:ext uri="{FF2B5EF4-FFF2-40B4-BE49-F238E27FC236}">
                    <a16:creationId xmlns:a16="http://schemas.microsoft.com/office/drawing/2014/main" id="{792BD24B-D101-4C76-BC7F-7AD24D79C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6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7" name="Line 729">
                <a:extLst>
                  <a:ext uri="{FF2B5EF4-FFF2-40B4-BE49-F238E27FC236}">
                    <a16:creationId xmlns:a16="http://schemas.microsoft.com/office/drawing/2014/main" id="{AB8140FD-0D5B-43D7-A2B1-41ABC1088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8" name="Line 730">
                <a:extLst>
                  <a:ext uri="{FF2B5EF4-FFF2-40B4-BE49-F238E27FC236}">
                    <a16:creationId xmlns:a16="http://schemas.microsoft.com/office/drawing/2014/main" id="{6BA3C741-FF64-4AE6-8816-F42CC0322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0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9" name="Line 731">
                <a:extLst>
                  <a:ext uri="{FF2B5EF4-FFF2-40B4-BE49-F238E27FC236}">
                    <a16:creationId xmlns:a16="http://schemas.microsoft.com/office/drawing/2014/main" id="{4B30A6AE-818D-4796-8B1B-6399FE627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0" name="Line 732">
                <a:extLst>
                  <a:ext uri="{FF2B5EF4-FFF2-40B4-BE49-F238E27FC236}">
                    <a16:creationId xmlns:a16="http://schemas.microsoft.com/office/drawing/2014/main" id="{F76B75A7-34F6-4424-AA34-19FB9A287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7" y="1879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1" name="Line 733">
                <a:extLst>
                  <a:ext uri="{FF2B5EF4-FFF2-40B4-BE49-F238E27FC236}">
                    <a16:creationId xmlns:a16="http://schemas.microsoft.com/office/drawing/2014/main" id="{96FB967C-D2B7-4681-9672-F06BAAA5B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2" name="Line 734">
                <a:extLst>
                  <a:ext uri="{FF2B5EF4-FFF2-40B4-BE49-F238E27FC236}">
                    <a16:creationId xmlns:a16="http://schemas.microsoft.com/office/drawing/2014/main" id="{8DCEF7AF-300A-4479-B682-5E6DA9CB3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6" y="180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3" name="Line 735">
                <a:extLst>
                  <a:ext uri="{FF2B5EF4-FFF2-40B4-BE49-F238E27FC236}">
                    <a16:creationId xmlns:a16="http://schemas.microsoft.com/office/drawing/2014/main" id="{83E663DE-8864-49EE-8C6D-5CD8A8BD2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9" y="1803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4" name="Line 736">
                <a:extLst>
                  <a:ext uri="{FF2B5EF4-FFF2-40B4-BE49-F238E27FC236}">
                    <a16:creationId xmlns:a16="http://schemas.microsoft.com/office/drawing/2014/main" id="{AEAAC00F-88E3-48ED-A4EF-BB87D1618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7" y="1824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5" name="Line 737">
                <a:extLst>
                  <a:ext uri="{FF2B5EF4-FFF2-40B4-BE49-F238E27FC236}">
                    <a16:creationId xmlns:a16="http://schemas.microsoft.com/office/drawing/2014/main" id="{7D1D6660-3ED2-4CC9-AC26-6C8E9C86A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6" y="180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6" name="Line 738">
                <a:extLst>
                  <a:ext uri="{FF2B5EF4-FFF2-40B4-BE49-F238E27FC236}">
                    <a16:creationId xmlns:a16="http://schemas.microsoft.com/office/drawing/2014/main" id="{6CE21454-44DC-4C6B-84D5-5D6FA02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7" name="Line 739">
                <a:extLst>
                  <a:ext uri="{FF2B5EF4-FFF2-40B4-BE49-F238E27FC236}">
                    <a16:creationId xmlns:a16="http://schemas.microsoft.com/office/drawing/2014/main" id="{64B67299-1981-41E8-B1E3-5021A20DC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887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8" name="Line 740">
                <a:extLst>
                  <a:ext uri="{FF2B5EF4-FFF2-40B4-BE49-F238E27FC236}">
                    <a16:creationId xmlns:a16="http://schemas.microsoft.com/office/drawing/2014/main" id="{652FD52C-79CE-4B8D-8198-3134A8449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825"/>
                <a:ext cx="2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9" name="Line 741">
                <a:extLst>
                  <a:ext uri="{FF2B5EF4-FFF2-40B4-BE49-F238E27FC236}">
                    <a16:creationId xmlns:a16="http://schemas.microsoft.com/office/drawing/2014/main" id="{776323FB-A5F6-4BF3-8D17-D718DA0FB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1" y="183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0" name="Line 742">
                <a:extLst>
                  <a:ext uri="{FF2B5EF4-FFF2-40B4-BE49-F238E27FC236}">
                    <a16:creationId xmlns:a16="http://schemas.microsoft.com/office/drawing/2014/main" id="{82205144-56B0-4629-B977-8BF0FDD20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16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1" name="Line 743">
                <a:extLst>
                  <a:ext uri="{FF2B5EF4-FFF2-40B4-BE49-F238E27FC236}">
                    <a16:creationId xmlns:a16="http://schemas.microsoft.com/office/drawing/2014/main" id="{DA9AEF2F-61C9-4A9F-BC60-9FBEECE67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189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2" name="Line 744">
                <a:extLst>
                  <a:ext uri="{FF2B5EF4-FFF2-40B4-BE49-F238E27FC236}">
                    <a16:creationId xmlns:a16="http://schemas.microsoft.com/office/drawing/2014/main" id="{8B17C222-968B-4FA3-A396-EAAE33CF9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3" name="Line 745">
                <a:extLst>
                  <a:ext uri="{FF2B5EF4-FFF2-40B4-BE49-F238E27FC236}">
                    <a16:creationId xmlns:a16="http://schemas.microsoft.com/office/drawing/2014/main" id="{F6A75FD8-326A-4833-A724-2B7130C87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6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4" name="Line 746">
                <a:extLst>
                  <a:ext uri="{FF2B5EF4-FFF2-40B4-BE49-F238E27FC236}">
                    <a16:creationId xmlns:a16="http://schemas.microsoft.com/office/drawing/2014/main" id="{0E4A1487-C566-492F-AB8A-1DBE7754C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184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5" name="Line 747">
                <a:extLst>
                  <a:ext uri="{FF2B5EF4-FFF2-40B4-BE49-F238E27FC236}">
                    <a16:creationId xmlns:a16="http://schemas.microsoft.com/office/drawing/2014/main" id="{C4134CDE-3D76-4D2C-98F2-A3609D141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6" name="Line 748">
                <a:extLst>
                  <a:ext uri="{FF2B5EF4-FFF2-40B4-BE49-F238E27FC236}">
                    <a16:creationId xmlns:a16="http://schemas.microsoft.com/office/drawing/2014/main" id="{AC1E3827-CA05-4B9D-BEEA-4FA1F786F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1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7" name="Line 749">
                <a:extLst>
                  <a:ext uri="{FF2B5EF4-FFF2-40B4-BE49-F238E27FC236}">
                    <a16:creationId xmlns:a16="http://schemas.microsoft.com/office/drawing/2014/main" id="{5A3EF3F6-8536-41FD-B1C5-45D7F9C8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3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8" name="Line 750">
                <a:extLst>
                  <a:ext uri="{FF2B5EF4-FFF2-40B4-BE49-F238E27FC236}">
                    <a16:creationId xmlns:a16="http://schemas.microsoft.com/office/drawing/2014/main" id="{23606302-1283-4D23-B09C-B699A07E5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9" name="Line 751">
                <a:extLst>
                  <a:ext uri="{FF2B5EF4-FFF2-40B4-BE49-F238E27FC236}">
                    <a16:creationId xmlns:a16="http://schemas.microsoft.com/office/drawing/2014/main" id="{A6587CAC-DD90-4A81-B84F-DF53F6F1C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0" name="Line 752">
                <a:extLst>
                  <a:ext uri="{FF2B5EF4-FFF2-40B4-BE49-F238E27FC236}">
                    <a16:creationId xmlns:a16="http://schemas.microsoft.com/office/drawing/2014/main" id="{2C117229-4E0D-4898-A2F9-2340B0ACC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1" name="Line 753">
                <a:extLst>
                  <a:ext uri="{FF2B5EF4-FFF2-40B4-BE49-F238E27FC236}">
                    <a16:creationId xmlns:a16="http://schemas.microsoft.com/office/drawing/2014/main" id="{D25F13D4-E89A-4A35-BA55-4DB6D0D65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1879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2" name="Line 754">
                <a:extLst>
                  <a:ext uri="{FF2B5EF4-FFF2-40B4-BE49-F238E27FC236}">
                    <a16:creationId xmlns:a16="http://schemas.microsoft.com/office/drawing/2014/main" id="{77FA9592-08E1-4E1F-9BD2-5C30884CC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3" name="Line 755">
                <a:extLst>
                  <a:ext uri="{FF2B5EF4-FFF2-40B4-BE49-F238E27FC236}">
                    <a16:creationId xmlns:a16="http://schemas.microsoft.com/office/drawing/2014/main" id="{0AFDE2D1-D1B4-4F44-AB1E-85C91AF60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789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4" name="Line 756">
                <a:extLst>
                  <a:ext uri="{FF2B5EF4-FFF2-40B4-BE49-F238E27FC236}">
                    <a16:creationId xmlns:a16="http://schemas.microsoft.com/office/drawing/2014/main" id="{C61D144C-2838-4951-9C07-28EF28BB6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5" name="Line 757">
                <a:extLst>
                  <a:ext uri="{FF2B5EF4-FFF2-40B4-BE49-F238E27FC236}">
                    <a16:creationId xmlns:a16="http://schemas.microsoft.com/office/drawing/2014/main" id="{A0D89847-151A-47F4-90F0-F5360BED4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1" y="178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6" name="Line 758">
                <a:extLst>
                  <a:ext uri="{FF2B5EF4-FFF2-40B4-BE49-F238E27FC236}">
                    <a16:creationId xmlns:a16="http://schemas.microsoft.com/office/drawing/2014/main" id="{F74315F0-DF22-4A80-B490-41759D385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762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7" name="Line 759">
                <a:extLst>
                  <a:ext uri="{FF2B5EF4-FFF2-40B4-BE49-F238E27FC236}">
                    <a16:creationId xmlns:a16="http://schemas.microsoft.com/office/drawing/2014/main" id="{DFE264F0-58BA-4C63-A473-B09314750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1699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8" name="Line 760">
                <a:extLst>
                  <a:ext uri="{FF2B5EF4-FFF2-40B4-BE49-F238E27FC236}">
                    <a16:creationId xmlns:a16="http://schemas.microsoft.com/office/drawing/2014/main" id="{4F28ECCA-046F-44FE-9DAD-3836D698C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1696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9" name="Line 761">
                <a:extLst>
                  <a:ext uri="{FF2B5EF4-FFF2-40B4-BE49-F238E27FC236}">
                    <a16:creationId xmlns:a16="http://schemas.microsoft.com/office/drawing/2014/main" id="{B6AC963C-0907-4DC9-93FF-254421108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0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0" name="Line 762">
                <a:extLst>
                  <a:ext uri="{FF2B5EF4-FFF2-40B4-BE49-F238E27FC236}">
                    <a16:creationId xmlns:a16="http://schemas.microsoft.com/office/drawing/2014/main" id="{B8617A0B-D6E8-42E0-900C-8155D5583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71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1" name="Line 763">
                <a:extLst>
                  <a:ext uri="{FF2B5EF4-FFF2-40B4-BE49-F238E27FC236}">
                    <a16:creationId xmlns:a16="http://schemas.microsoft.com/office/drawing/2014/main" id="{B1980B10-0CF2-44DC-8E04-42EE33E6C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9" y="169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2" name="Line 764">
                <a:extLst>
                  <a:ext uri="{FF2B5EF4-FFF2-40B4-BE49-F238E27FC236}">
                    <a16:creationId xmlns:a16="http://schemas.microsoft.com/office/drawing/2014/main" id="{4E812B19-494A-4ADA-ABAC-E8C43AFAE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3" name="Line 765">
                <a:extLst>
                  <a:ext uri="{FF2B5EF4-FFF2-40B4-BE49-F238E27FC236}">
                    <a16:creationId xmlns:a16="http://schemas.microsoft.com/office/drawing/2014/main" id="{02DD849F-6632-4C10-9C66-F2B220609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2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4" name="Line 766">
                <a:extLst>
                  <a:ext uri="{FF2B5EF4-FFF2-40B4-BE49-F238E27FC236}">
                    <a16:creationId xmlns:a16="http://schemas.microsoft.com/office/drawing/2014/main" id="{E38B6F06-6A66-4F05-8D8B-A42BCBDB3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4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5" name="Line 767">
                <a:extLst>
                  <a:ext uri="{FF2B5EF4-FFF2-40B4-BE49-F238E27FC236}">
                    <a16:creationId xmlns:a16="http://schemas.microsoft.com/office/drawing/2014/main" id="{8057AA8F-6838-4D5D-8BD6-78811E574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6" name="Line 768">
                <a:extLst>
                  <a:ext uri="{FF2B5EF4-FFF2-40B4-BE49-F238E27FC236}">
                    <a16:creationId xmlns:a16="http://schemas.microsoft.com/office/drawing/2014/main" id="{E5241C97-FE4B-452B-B9ED-9FA8E9EB9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5" y="1744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7" name="Line 769">
                <a:extLst>
                  <a:ext uri="{FF2B5EF4-FFF2-40B4-BE49-F238E27FC236}">
                    <a16:creationId xmlns:a16="http://schemas.microsoft.com/office/drawing/2014/main" id="{4F799B6C-ABEA-4F5E-A6D4-52A753F6B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172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8" name="Line 770">
                <a:extLst>
                  <a:ext uri="{FF2B5EF4-FFF2-40B4-BE49-F238E27FC236}">
                    <a16:creationId xmlns:a16="http://schemas.microsoft.com/office/drawing/2014/main" id="{F80C64A8-B377-4D73-8E25-AD2AEAC68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1724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9" name="Line 771">
                <a:extLst>
                  <a:ext uri="{FF2B5EF4-FFF2-40B4-BE49-F238E27FC236}">
                    <a16:creationId xmlns:a16="http://schemas.microsoft.com/office/drawing/2014/main" id="{2DB974AF-5769-49C4-BA5F-BBA47EE88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740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0" name="Line 772">
                <a:extLst>
                  <a:ext uri="{FF2B5EF4-FFF2-40B4-BE49-F238E27FC236}">
                    <a16:creationId xmlns:a16="http://schemas.microsoft.com/office/drawing/2014/main" id="{D186F13C-6CB1-4500-8D69-BB5525C00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731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1" name="Line 773">
                <a:extLst>
                  <a:ext uri="{FF2B5EF4-FFF2-40B4-BE49-F238E27FC236}">
                    <a16:creationId xmlns:a16="http://schemas.microsoft.com/office/drawing/2014/main" id="{9645D120-50C2-46CC-8306-CA8761B2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757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2" name="Line 774">
                <a:extLst>
                  <a:ext uri="{FF2B5EF4-FFF2-40B4-BE49-F238E27FC236}">
                    <a16:creationId xmlns:a16="http://schemas.microsoft.com/office/drawing/2014/main" id="{E160E9D8-B114-4013-B32C-F8F9B3D45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774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3" name="Line 775">
                <a:extLst>
                  <a:ext uri="{FF2B5EF4-FFF2-40B4-BE49-F238E27FC236}">
                    <a16:creationId xmlns:a16="http://schemas.microsoft.com/office/drawing/2014/main" id="{4091D8EC-EA9E-46C0-89AC-A4835349A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754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4" name="Line 776">
                <a:extLst>
                  <a:ext uri="{FF2B5EF4-FFF2-40B4-BE49-F238E27FC236}">
                    <a16:creationId xmlns:a16="http://schemas.microsoft.com/office/drawing/2014/main" id="{A5E4B352-50DD-4225-98BB-9A085E909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2" y="176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5" name="Line 777">
                <a:extLst>
                  <a:ext uri="{FF2B5EF4-FFF2-40B4-BE49-F238E27FC236}">
                    <a16:creationId xmlns:a16="http://schemas.microsoft.com/office/drawing/2014/main" id="{DCF3A30B-541E-424A-B384-F05051342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1" y="176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6" name="Line 778">
                <a:extLst>
                  <a:ext uri="{FF2B5EF4-FFF2-40B4-BE49-F238E27FC236}">
                    <a16:creationId xmlns:a16="http://schemas.microsoft.com/office/drawing/2014/main" id="{36611803-4894-444F-B95D-2E6FA6122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" y="1688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7" name="Line 779">
                <a:extLst>
                  <a:ext uri="{FF2B5EF4-FFF2-40B4-BE49-F238E27FC236}">
                    <a16:creationId xmlns:a16="http://schemas.microsoft.com/office/drawing/2014/main" id="{6755E297-6A7E-438F-8BB3-30C937861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0" y="1693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8" name="Line 780">
                <a:extLst>
                  <a:ext uri="{FF2B5EF4-FFF2-40B4-BE49-F238E27FC236}">
                    <a16:creationId xmlns:a16="http://schemas.microsoft.com/office/drawing/2014/main" id="{6E357670-D5D2-42DB-875A-C291B2639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5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9" name="Line 781">
                <a:extLst>
                  <a:ext uri="{FF2B5EF4-FFF2-40B4-BE49-F238E27FC236}">
                    <a16:creationId xmlns:a16="http://schemas.microsoft.com/office/drawing/2014/main" id="{08A5C57E-C6FB-4DD4-869E-8292C7415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74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0" name="Line 782">
                <a:extLst>
                  <a:ext uri="{FF2B5EF4-FFF2-40B4-BE49-F238E27FC236}">
                    <a16:creationId xmlns:a16="http://schemas.microsoft.com/office/drawing/2014/main" id="{4B51FAD5-62B7-49BD-9B0A-FFD9EF2CD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70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1" name="Line 783">
                <a:extLst>
                  <a:ext uri="{FF2B5EF4-FFF2-40B4-BE49-F238E27FC236}">
                    <a16:creationId xmlns:a16="http://schemas.microsoft.com/office/drawing/2014/main" id="{AE0E1CD2-5E56-4B8A-9C1B-027C7CD1F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78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2" name="Line 784">
                <a:extLst>
                  <a:ext uri="{FF2B5EF4-FFF2-40B4-BE49-F238E27FC236}">
                    <a16:creationId xmlns:a16="http://schemas.microsoft.com/office/drawing/2014/main" id="{EB8B3E2E-18C3-4821-AF69-086FFE373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97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3" name="Line 785">
                <a:extLst>
                  <a:ext uri="{FF2B5EF4-FFF2-40B4-BE49-F238E27FC236}">
                    <a16:creationId xmlns:a16="http://schemas.microsoft.com/office/drawing/2014/main" id="{4F251CF3-AE27-423F-997B-4C9F200DC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782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4" name="Line 786">
                <a:extLst>
                  <a:ext uri="{FF2B5EF4-FFF2-40B4-BE49-F238E27FC236}">
                    <a16:creationId xmlns:a16="http://schemas.microsoft.com/office/drawing/2014/main" id="{2ACEF9DB-1A58-479A-8197-7250A08F8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76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5" name="Line 787">
                <a:extLst>
                  <a:ext uri="{FF2B5EF4-FFF2-40B4-BE49-F238E27FC236}">
                    <a16:creationId xmlns:a16="http://schemas.microsoft.com/office/drawing/2014/main" id="{8E5A9D2E-BE83-4FB8-AE1B-08862F20B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72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6" name="Line 788">
                <a:extLst>
                  <a:ext uri="{FF2B5EF4-FFF2-40B4-BE49-F238E27FC236}">
                    <a16:creationId xmlns:a16="http://schemas.microsoft.com/office/drawing/2014/main" id="{0A0C42E3-B5C0-4E1F-A90C-511B44BB3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69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7" name="Line 789">
                <a:extLst>
                  <a:ext uri="{FF2B5EF4-FFF2-40B4-BE49-F238E27FC236}">
                    <a16:creationId xmlns:a16="http://schemas.microsoft.com/office/drawing/2014/main" id="{9A980FA8-4290-4FBC-941E-38D6DDC0E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8" name="Line 790">
                <a:extLst>
                  <a:ext uri="{FF2B5EF4-FFF2-40B4-BE49-F238E27FC236}">
                    <a16:creationId xmlns:a16="http://schemas.microsoft.com/office/drawing/2014/main" id="{2D6A2B92-BE3B-40D8-A17D-889F31449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9" name="Line 791">
                <a:extLst>
                  <a:ext uri="{FF2B5EF4-FFF2-40B4-BE49-F238E27FC236}">
                    <a16:creationId xmlns:a16="http://schemas.microsoft.com/office/drawing/2014/main" id="{908072B5-295F-4723-AEB1-E8E41EE7E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0" name="Line 792">
                <a:extLst>
                  <a:ext uri="{FF2B5EF4-FFF2-40B4-BE49-F238E27FC236}">
                    <a16:creationId xmlns:a16="http://schemas.microsoft.com/office/drawing/2014/main" id="{0868DCA8-C0E2-4966-A710-F3B66DEFE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1" name="Line 793">
                <a:extLst>
                  <a:ext uri="{FF2B5EF4-FFF2-40B4-BE49-F238E27FC236}">
                    <a16:creationId xmlns:a16="http://schemas.microsoft.com/office/drawing/2014/main" id="{3963747F-5F62-4097-A95E-32B769B6F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69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2" name="Line 794">
                <a:extLst>
                  <a:ext uri="{FF2B5EF4-FFF2-40B4-BE49-F238E27FC236}">
                    <a16:creationId xmlns:a16="http://schemas.microsoft.com/office/drawing/2014/main" id="{128B13F9-F7BB-477C-BCAA-D7631D2E1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3" name="Line 795">
                <a:extLst>
                  <a:ext uri="{FF2B5EF4-FFF2-40B4-BE49-F238E27FC236}">
                    <a16:creationId xmlns:a16="http://schemas.microsoft.com/office/drawing/2014/main" id="{26593334-97A1-4E77-B696-13BC34D9C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4" name="Line 796">
                <a:extLst>
                  <a:ext uri="{FF2B5EF4-FFF2-40B4-BE49-F238E27FC236}">
                    <a16:creationId xmlns:a16="http://schemas.microsoft.com/office/drawing/2014/main" id="{336FC855-0410-4655-A8F2-9E445800F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5" name="Line 797">
                <a:extLst>
                  <a:ext uri="{FF2B5EF4-FFF2-40B4-BE49-F238E27FC236}">
                    <a16:creationId xmlns:a16="http://schemas.microsoft.com/office/drawing/2014/main" id="{D0518257-B4CB-44C2-AB56-51606BEF6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6" name="Line 798">
                <a:extLst>
                  <a:ext uri="{FF2B5EF4-FFF2-40B4-BE49-F238E27FC236}">
                    <a16:creationId xmlns:a16="http://schemas.microsoft.com/office/drawing/2014/main" id="{49A8298B-76A8-4C63-BD27-7A4915551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2" y="1744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7" name="Line 799">
                <a:extLst>
                  <a:ext uri="{FF2B5EF4-FFF2-40B4-BE49-F238E27FC236}">
                    <a16:creationId xmlns:a16="http://schemas.microsoft.com/office/drawing/2014/main" id="{4DF3DBBF-EBD0-4902-8860-C79733911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724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8" name="Line 800">
                <a:extLst>
                  <a:ext uri="{FF2B5EF4-FFF2-40B4-BE49-F238E27FC236}">
                    <a16:creationId xmlns:a16="http://schemas.microsoft.com/office/drawing/2014/main" id="{0716291E-0F11-4BEE-90A5-B15F68299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0" y="174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9" name="Line 801">
                <a:extLst>
                  <a:ext uri="{FF2B5EF4-FFF2-40B4-BE49-F238E27FC236}">
                    <a16:creationId xmlns:a16="http://schemas.microsoft.com/office/drawing/2014/main" id="{2DADB170-568F-4A68-913E-A8B721795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1912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0" name="Line 802">
                <a:extLst>
                  <a:ext uri="{FF2B5EF4-FFF2-40B4-BE49-F238E27FC236}">
                    <a16:creationId xmlns:a16="http://schemas.microsoft.com/office/drawing/2014/main" id="{F201F338-27CA-4013-9430-A5E33900F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9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1" name="Line 803">
                <a:extLst>
                  <a:ext uri="{FF2B5EF4-FFF2-40B4-BE49-F238E27FC236}">
                    <a16:creationId xmlns:a16="http://schemas.microsoft.com/office/drawing/2014/main" id="{5FEA17BC-107F-48EC-867B-1E91DBF7C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92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2" name="Line 804">
                <a:extLst>
                  <a:ext uri="{FF2B5EF4-FFF2-40B4-BE49-F238E27FC236}">
                    <a16:creationId xmlns:a16="http://schemas.microsoft.com/office/drawing/2014/main" id="{266C7298-8917-4DBE-8472-D25066C79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92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3" name="Line 805">
                <a:extLst>
                  <a:ext uri="{FF2B5EF4-FFF2-40B4-BE49-F238E27FC236}">
                    <a16:creationId xmlns:a16="http://schemas.microsoft.com/office/drawing/2014/main" id="{196584E2-B45E-4D04-B203-A1F8E7F95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959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4" name="Line 806">
                <a:extLst>
                  <a:ext uri="{FF2B5EF4-FFF2-40B4-BE49-F238E27FC236}">
                    <a16:creationId xmlns:a16="http://schemas.microsoft.com/office/drawing/2014/main" id="{594326CB-A35B-4F84-B0EA-A3F4B4AB3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5" y="199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5" name="Line 807">
                <a:extLst>
                  <a:ext uri="{FF2B5EF4-FFF2-40B4-BE49-F238E27FC236}">
                    <a16:creationId xmlns:a16="http://schemas.microsoft.com/office/drawing/2014/main" id="{2BA8CD35-99DA-4D48-9107-787BA4435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961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6" name="Line 808">
                <a:extLst>
                  <a:ext uri="{FF2B5EF4-FFF2-40B4-BE49-F238E27FC236}">
                    <a16:creationId xmlns:a16="http://schemas.microsoft.com/office/drawing/2014/main" id="{6C064F01-6190-42CD-9265-CA32B765B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960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7" name="Line 809">
                <a:extLst>
                  <a:ext uri="{FF2B5EF4-FFF2-40B4-BE49-F238E27FC236}">
                    <a16:creationId xmlns:a16="http://schemas.microsoft.com/office/drawing/2014/main" id="{3FCE5DC6-F183-4082-9CA6-2D7D05D4E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4" y="197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8" name="Line 810">
                <a:extLst>
                  <a:ext uri="{FF2B5EF4-FFF2-40B4-BE49-F238E27FC236}">
                    <a16:creationId xmlns:a16="http://schemas.microsoft.com/office/drawing/2014/main" id="{531BD2B6-E142-4DCE-A18D-A2BB5A5F7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984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9" name="Line 811">
                <a:extLst>
                  <a:ext uri="{FF2B5EF4-FFF2-40B4-BE49-F238E27FC236}">
                    <a16:creationId xmlns:a16="http://schemas.microsoft.com/office/drawing/2014/main" id="{09BEEA80-FF64-4ADF-B04D-D4B68FA97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972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0" name="Line 812">
                <a:extLst>
                  <a:ext uri="{FF2B5EF4-FFF2-40B4-BE49-F238E27FC236}">
                    <a16:creationId xmlns:a16="http://schemas.microsoft.com/office/drawing/2014/main" id="{509E4E17-2949-485B-BF1B-382B0BB8A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933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1" name="Line 813">
                <a:extLst>
                  <a:ext uri="{FF2B5EF4-FFF2-40B4-BE49-F238E27FC236}">
                    <a16:creationId xmlns:a16="http://schemas.microsoft.com/office/drawing/2014/main" id="{DEE33B90-884C-448A-96A0-2F8A634CB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93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2" name="Line 814">
                <a:extLst>
                  <a:ext uri="{FF2B5EF4-FFF2-40B4-BE49-F238E27FC236}">
                    <a16:creationId xmlns:a16="http://schemas.microsoft.com/office/drawing/2014/main" id="{24A133B8-D182-4743-8472-E3A31BE89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948"/>
                <a:ext cx="6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3" name="Line 815">
                <a:extLst>
                  <a:ext uri="{FF2B5EF4-FFF2-40B4-BE49-F238E27FC236}">
                    <a16:creationId xmlns:a16="http://schemas.microsoft.com/office/drawing/2014/main" id="{D95BC6E8-B5A3-4F38-9170-D616A66F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9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4" name="Line 816">
                <a:extLst>
                  <a:ext uri="{FF2B5EF4-FFF2-40B4-BE49-F238E27FC236}">
                    <a16:creationId xmlns:a16="http://schemas.microsoft.com/office/drawing/2014/main" id="{12969D72-9E75-43F4-BF7B-A566A0D4D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4" y="191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5" name="Line 817">
                <a:extLst>
                  <a:ext uri="{FF2B5EF4-FFF2-40B4-BE49-F238E27FC236}">
                    <a16:creationId xmlns:a16="http://schemas.microsoft.com/office/drawing/2014/main" id="{FFAC173D-29AA-490E-BBA0-D76D63928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6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6" name="Line 818">
                <a:extLst>
                  <a:ext uri="{FF2B5EF4-FFF2-40B4-BE49-F238E27FC236}">
                    <a16:creationId xmlns:a16="http://schemas.microsoft.com/office/drawing/2014/main" id="{165E3C41-7FEA-4FD6-A991-ADCEBE0D6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2" y="1865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7" name="Line 819">
                <a:extLst>
                  <a:ext uri="{FF2B5EF4-FFF2-40B4-BE49-F238E27FC236}">
                    <a16:creationId xmlns:a16="http://schemas.microsoft.com/office/drawing/2014/main" id="{D46EEC9C-33B1-4AA2-B36B-F65368E9D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5" y="1858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8" name="Line 820">
                <a:extLst>
                  <a:ext uri="{FF2B5EF4-FFF2-40B4-BE49-F238E27FC236}">
                    <a16:creationId xmlns:a16="http://schemas.microsoft.com/office/drawing/2014/main" id="{949A7758-28A9-4A19-8A8E-97E492912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1" y="180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9" name="Line 821">
                <a:extLst>
                  <a:ext uri="{FF2B5EF4-FFF2-40B4-BE49-F238E27FC236}">
                    <a16:creationId xmlns:a16="http://schemas.microsoft.com/office/drawing/2014/main" id="{44A551D2-B711-4F15-A27F-83C45FB67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181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0" name="Line 822">
                <a:extLst>
                  <a:ext uri="{FF2B5EF4-FFF2-40B4-BE49-F238E27FC236}">
                    <a16:creationId xmlns:a16="http://schemas.microsoft.com/office/drawing/2014/main" id="{612EE359-D4A2-463A-A713-07EF61804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3" y="1708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1" name="Line 823">
                <a:extLst>
                  <a:ext uri="{FF2B5EF4-FFF2-40B4-BE49-F238E27FC236}">
                    <a16:creationId xmlns:a16="http://schemas.microsoft.com/office/drawing/2014/main" id="{FD9E51B3-EBF4-4473-A0BF-EC2435D0F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0" y="1717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2" name="Line 824">
                <a:extLst>
                  <a:ext uri="{FF2B5EF4-FFF2-40B4-BE49-F238E27FC236}">
                    <a16:creationId xmlns:a16="http://schemas.microsoft.com/office/drawing/2014/main" id="{A39D5CA4-5AD1-46B2-A47C-C2D85FED3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7" y="1691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3" name="Line 825">
                <a:extLst>
                  <a:ext uri="{FF2B5EF4-FFF2-40B4-BE49-F238E27FC236}">
                    <a16:creationId xmlns:a16="http://schemas.microsoft.com/office/drawing/2014/main" id="{1AA89233-F5B0-440C-AAF6-824039F2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1741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4" name="Line 826">
                <a:extLst>
                  <a:ext uri="{FF2B5EF4-FFF2-40B4-BE49-F238E27FC236}">
                    <a16:creationId xmlns:a16="http://schemas.microsoft.com/office/drawing/2014/main" id="{20FBE0BB-8F8A-43A9-8890-6FE60661C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1751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5" name="Line 827">
                <a:extLst>
                  <a:ext uri="{FF2B5EF4-FFF2-40B4-BE49-F238E27FC236}">
                    <a16:creationId xmlns:a16="http://schemas.microsoft.com/office/drawing/2014/main" id="{7B5ACE8A-A345-49C9-8A29-F16F3ADB6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1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6" name="Line 828">
                <a:extLst>
                  <a:ext uri="{FF2B5EF4-FFF2-40B4-BE49-F238E27FC236}">
                    <a16:creationId xmlns:a16="http://schemas.microsoft.com/office/drawing/2014/main" id="{446871E9-0EAF-4280-8B54-849A9A95B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1747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7" name="Line 829">
                <a:extLst>
                  <a:ext uri="{FF2B5EF4-FFF2-40B4-BE49-F238E27FC236}">
                    <a16:creationId xmlns:a16="http://schemas.microsoft.com/office/drawing/2014/main" id="{A927A636-3200-4376-B831-F7B87561B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8" name="Line 830">
                <a:extLst>
                  <a:ext uri="{FF2B5EF4-FFF2-40B4-BE49-F238E27FC236}">
                    <a16:creationId xmlns:a16="http://schemas.microsoft.com/office/drawing/2014/main" id="{CD8083AD-A9C1-4A6B-8D95-C960405BF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1780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9" name="Line 831">
                <a:extLst>
                  <a:ext uri="{FF2B5EF4-FFF2-40B4-BE49-F238E27FC236}">
                    <a16:creationId xmlns:a16="http://schemas.microsoft.com/office/drawing/2014/main" id="{1D37C724-8828-414D-89BD-F0AD9207A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5" y="178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0" name="Line 832">
                <a:extLst>
                  <a:ext uri="{FF2B5EF4-FFF2-40B4-BE49-F238E27FC236}">
                    <a16:creationId xmlns:a16="http://schemas.microsoft.com/office/drawing/2014/main" id="{AED7C3E8-7488-4025-9DE0-E9E12FD67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1730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1" name="Line 833">
                <a:extLst>
                  <a:ext uri="{FF2B5EF4-FFF2-40B4-BE49-F238E27FC236}">
                    <a16:creationId xmlns:a16="http://schemas.microsoft.com/office/drawing/2014/main" id="{3EF7C309-A7E3-490D-BCF4-3E754C36B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1764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2" name="Line 834">
                <a:extLst>
                  <a:ext uri="{FF2B5EF4-FFF2-40B4-BE49-F238E27FC236}">
                    <a16:creationId xmlns:a16="http://schemas.microsoft.com/office/drawing/2014/main" id="{C9225DB6-8934-43F5-B67D-E10A1894A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1715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3" name="Line 835">
                <a:extLst>
                  <a:ext uri="{FF2B5EF4-FFF2-40B4-BE49-F238E27FC236}">
                    <a16:creationId xmlns:a16="http://schemas.microsoft.com/office/drawing/2014/main" id="{14D91EAA-F2EB-4F22-9C8F-6D802E2DB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4" y="1772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4" name="Line 836">
                <a:extLst>
                  <a:ext uri="{FF2B5EF4-FFF2-40B4-BE49-F238E27FC236}">
                    <a16:creationId xmlns:a16="http://schemas.microsoft.com/office/drawing/2014/main" id="{81515A6D-DBC0-49B1-9080-9808B65F4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5" name="Line 837">
                <a:extLst>
                  <a:ext uri="{FF2B5EF4-FFF2-40B4-BE49-F238E27FC236}">
                    <a16:creationId xmlns:a16="http://schemas.microsoft.com/office/drawing/2014/main" id="{A2C50C03-E5EE-41BD-B8B2-3BF27953A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771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6" name="Line 838">
                <a:extLst>
                  <a:ext uri="{FF2B5EF4-FFF2-40B4-BE49-F238E27FC236}">
                    <a16:creationId xmlns:a16="http://schemas.microsoft.com/office/drawing/2014/main" id="{7BFA10CA-D5A8-45B2-B43D-803CA8876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4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7" name="Line 839">
                <a:extLst>
                  <a:ext uri="{FF2B5EF4-FFF2-40B4-BE49-F238E27FC236}">
                    <a16:creationId xmlns:a16="http://schemas.microsoft.com/office/drawing/2014/main" id="{6455314E-64CD-471A-8A06-11A48F69D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8" name="Line 840">
                <a:extLst>
                  <a:ext uri="{FF2B5EF4-FFF2-40B4-BE49-F238E27FC236}">
                    <a16:creationId xmlns:a16="http://schemas.microsoft.com/office/drawing/2014/main" id="{4AA4B9EF-EDD1-4A14-BAE2-CEF5F59E0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3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9" name="Line 841">
                <a:extLst>
                  <a:ext uri="{FF2B5EF4-FFF2-40B4-BE49-F238E27FC236}">
                    <a16:creationId xmlns:a16="http://schemas.microsoft.com/office/drawing/2014/main" id="{22B0CDFF-D021-42B1-B960-DF8C74CE2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4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0" name="Line 842">
                <a:extLst>
                  <a:ext uri="{FF2B5EF4-FFF2-40B4-BE49-F238E27FC236}">
                    <a16:creationId xmlns:a16="http://schemas.microsoft.com/office/drawing/2014/main" id="{FFE05C36-54B7-4495-932B-9D0A31F6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1705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1" name="Line 843">
                <a:extLst>
                  <a:ext uri="{FF2B5EF4-FFF2-40B4-BE49-F238E27FC236}">
                    <a16:creationId xmlns:a16="http://schemas.microsoft.com/office/drawing/2014/main" id="{701FEBE3-A3F3-480D-8EB0-9B048021A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72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2" name="Line 844">
                <a:extLst>
                  <a:ext uri="{FF2B5EF4-FFF2-40B4-BE49-F238E27FC236}">
                    <a16:creationId xmlns:a16="http://schemas.microsoft.com/office/drawing/2014/main" id="{C12B4DFA-E314-48EB-A7C0-60E97D003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6" y="178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3" name="Line 845">
                <a:extLst>
                  <a:ext uri="{FF2B5EF4-FFF2-40B4-BE49-F238E27FC236}">
                    <a16:creationId xmlns:a16="http://schemas.microsoft.com/office/drawing/2014/main" id="{5B1B2D44-A418-4363-B46F-53324407E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2" y="1769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4" name="Line 846">
                <a:extLst>
                  <a:ext uri="{FF2B5EF4-FFF2-40B4-BE49-F238E27FC236}">
                    <a16:creationId xmlns:a16="http://schemas.microsoft.com/office/drawing/2014/main" id="{61001212-025A-464E-AA4C-E406B1A65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1" y="1730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5" name="Line 847">
                <a:extLst>
                  <a:ext uri="{FF2B5EF4-FFF2-40B4-BE49-F238E27FC236}">
                    <a16:creationId xmlns:a16="http://schemas.microsoft.com/office/drawing/2014/main" id="{6CB2DC08-3B10-4E4B-A477-E815F7975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1" y="1730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6" name="Line 848">
                <a:extLst>
                  <a:ext uri="{FF2B5EF4-FFF2-40B4-BE49-F238E27FC236}">
                    <a16:creationId xmlns:a16="http://schemas.microsoft.com/office/drawing/2014/main" id="{76E3EF9A-27ED-4DDC-9816-B7053E44D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5" y="1747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7" name="Line 849">
                <a:extLst>
                  <a:ext uri="{FF2B5EF4-FFF2-40B4-BE49-F238E27FC236}">
                    <a16:creationId xmlns:a16="http://schemas.microsoft.com/office/drawing/2014/main" id="{A2503664-144D-4876-A82F-F1EFF1416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9" y="1737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8" name="Line 850">
                <a:extLst>
                  <a:ext uri="{FF2B5EF4-FFF2-40B4-BE49-F238E27FC236}">
                    <a16:creationId xmlns:a16="http://schemas.microsoft.com/office/drawing/2014/main" id="{5B1E1A41-612A-4BCA-B565-2E43D3A5B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5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9" name="Line 851">
                <a:extLst>
                  <a:ext uri="{FF2B5EF4-FFF2-40B4-BE49-F238E27FC236}">
                    <a16:creationId xmlns:a16="http://schemas.microsoft.com/office/drawing/2014/main" id="{99437675-F589-4403-92F1-B076418F3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0" name="Line 852">
                <a:extLst>
                  <a:ext uri="{FF2B5EF4-FFF2-40B4-BE49-F238E27FC236}">
                    <a16:creationId xmlns:a16="http://schemas.microsoft.com/office/drawing/2014/main" id="{61FA1550-1A41-43D6-AE8B-ACF6ECC08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2" y="1747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1" name="Line 853">
                <a:extLst>
                  <a:ext uri="{FF2B5EF4-FFF2-40B4-BE49-F238E27FC236}">
                    <a16:creationId xmlns:a16="http://schemas.microsoft.com/office/drawing/2014/main" id="{40F440B1-9088-4954-B54E-A2AC80A15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2" name="Line 854">
                <a:extLst>
                  <a:ext uri="{FF2B5EF4-FFF2-40B4-BE49-F238E27FC236}">
                    <a16:creationId xmlns:a16="http://schemas.microsoft.com/office/drawing/2014/main" id="{FD4C30FC-6DFF-4505-8A2F-DDA4CF525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1780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3" name="Line 855">
                <a:extLst>
                  <a:ext uri="{FF2B5EF4-FFF2-40B4-BE49-F238E27FC236}">
                    <a16:creationId xmlns:a16="http://schemas.microsoft.com/office/drawing/2014/main" id="{E5FDFDD9-51C3-4854-9564-4560C5F8B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2" y="178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4" name="Freeform 856">
                <a:extLst>
                  <a:ext uri="{FF2B5EF4-FFF2-40B4-BE49-F238E27FC236}">
                    <a16:creationId xmlns:a16="http://schemas.microsoft.com/office/drawing/2014/main" id="{BB6FBE32-6195-4114-8F67-CFF30607E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687"/>
                <a:ext cx="341" cy="311"/>
              </a:xfrm>
              <a:custGeom>
                <a:avLst/>
                <a:gdLst>
                  <a:gd name="T0" fmla="*/ 10 w 341"/>
                  <a:gd name="T1" fmla="*/ 53 h 311"/>
                  <a:gd name="T2" fmla="*/ 13 w 341"/>
                  <a:gd name="T3" fmla="*/ 61 h 311"/>
                  <a:gd name="T4" fmla="*/ 13 w 341"/>
                  <a:gd name="T5" fmla="*/ 61 h 311"/>
                  <a:gd name="T6" fmla="*/ 25 w 341"/>
                  <a:gd name="T7" fmla="*/ 280 h 311"/>
                  <a:gd name="T8" fmla="*/ 171 w 341"/>
                  <a:gd name="T9" fmla="*/ 311 h 311"/>
                  <a:gd name="T10" fmla="*/ 316 w 341"/>
                  <a:gd name="T11" fmla="*/ 280 h 311"/>
                  <a:gd name="T12" fmla="*/ 328 w 341"/>
                  <a:gd name="T13" fmla="*/ 61 h 311"/>
                  <a:gd name="T14" fmla="*/ 331 w 341"/>
                  <a:gd name="T15" fmla="*/ 53 h 311"/>
                  <a:gd name="T16" fmla="*/ 341 w 341"/>
                  <a:gd name="T17" fmla="*/ 42 h 311"/>
                  <a:gd name="T18" fmla="*/ 171 w 341"/>
                  <a:gd name="T19" fmla="*/ 0 h 311"/>
                  <a:gd name="T20" fmla="*/ 0 w 341"/>
                  <a:gd name="T21" fmla="*/ 42 h 311"/>
                  <a:gd name="T22" fmla="*/ 10 w 341"/>
                  <a:gd name="T23" fmla="*/ 53 h 311"/>
                  <a:gd name="T24" fmla="*/ 10 w 341"/>
                  <a:gd name="T25" fmla="*/ 53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1"/>
                  <a:gd name="T40" fmla="*/ 0 h 311"/>
                  <a:gd name="T41" fmla="*/ 341 w 341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1" h="311">
                    <a:moveTo>
                      <a:pt x="10" y="53"/>
                    </a:moveTo>
                    <a:cubicBezTo>
                      <a:pt x="13" y="55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25" y="280"/>
                      <a:pt x="25" y="280"/>
                    </a:cubicBezTo>
                    <a:cubicBezTo>
                      <a:pt x="25" y="288"/>
                      <a:pt x="25" y="311"/>
                      <a:pt x="171" y="311"/>
                    </a:cubicBezTo>
                    <a:cubicBezTo>
                      <a:pt x="316" y="311"/>
                      <a:pt x="316" y="288"/>
                      <a:pt x="316" y="280"/>
                    </a:cubicBezTo>
                    <a:cubicBezTo>
                      <a:pt x="316" y="280"/>
                      <a:pt x="328" y="61"/>
                      <a:pt x="328" y="61"/>
                    </a:cubicBezTo>
                    <a:cubicBezTo>
                      <a:pt x="328" y="61"/>
                      <a:pt x="328" y="55"/>
                      <a:pt x="331" y="53"/>
                    </a:cubicBezTo>
                    <a:cubicBezTo>
                      <a:pt x="337" y="49"/>
                      <a:pt x="341" y="46"/>
                      <a:pt x="341" y="42"/>
                    </a:cubicBezTo>
                    <a:cubicBezTo>
                      <a:pt x="341" y="28"/>
                      <a:pt x="341" y="0"/>
                      <a:pt x="171" y="0"/>
                    </a:cubicBezTo>
                    <a:cubicBezTo>
                      <a:pt x="0" y="0"/>
                      <a:pt x="0" y="28"/>
                      <a:pt x="0" y="42"/>
                    </a:cubicBezTo>
                    <a:cubicBezTo>
                      <a:pt x="0" y="46"/>
                      <a:pt x="4" y="49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295" name="Freeform 857">
                <a:extLst>
                  <a:ext uri="{FF2B5EF4-FFF2-40B4-BE49-F238E27FC236}">
                    <a16:creationId xmlns:a16="http://schemas.microsoft.com/office/drawing/2014/main" id="{9D428E5E-C8CE-4612-B5FC-AD71AE480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740"/>
                <a:ext cx="321" cy="31"/>
              </a:xfrm>
              <a:custGeom>
                <a:avLst/>
                <a:gdLst>
                  <a:gd name="T0" fmla="*/ 0 w 321"/>
                  <a:gd name="T1" fmla="*/ 0 h 31"/>
                  <a:gd name="T2" fmla="*/ 3 w 321"/>
                  <a:gd name="T3" fmla="*/ 1 h 31"/>
                  <a:gd name="T4" fmla="*/ 161 w 321"/>
                  <a:gd name="T5" fmla="*/ 31 h 31"/>
                  <a:gd name="T6" fmla="*/ 321 w 32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"/>
                  <a:gd name="T13" fmla="*/ 0 h 31"/>
                  <a:gd name="T14" fmla="*/ 321 w 321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" h="3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2" y="10"/>
                      <a:pt x="20" y="31"/>
                      <a:pt x="161" y="31"/>
                    </a:cubicBezTo>
                    <a:cubicBezTo>
                      <a:pt x="295" y="31"/>
                      <a:pt x="303" y="9"/>
                      <a:pt x="321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296" name="Oval 858">
                <a:extLst>
                  <a:ext uri="{FF2B5EF4-FFF2-40B4-BE49-F238E27FC236}">
                    <a16:creationId xmlns:a16="http://schemas.microsoft.com/office/drawing/2014/main" id="{9CFB405E-F82A-4599-93D7-8B520FF00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687"/>
                <a:ext cx="293" cy="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297" name="Freeform 859">
                <a:extLst>
                  <a:ext uri="{FF2B5EF4-FFF2-40B4-BE49-F238E27FC236}">
                    <a16:creationId xmlns:a16="http://schemas.microsoft.com/office/drawing/2014/main" id="{C1EC70EF-5D5E-412C-BBDA-1A3678419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936"/>
                <a:ext cx="293" cy="31"/>
              </a:xfrm>
              <a:custGeom>
                <a:avLst/>
                <a:gdLst>
                  <a:gd name="T0" fmla="*/ 0 w 291"/>
                  <a:gd name="T1" fmla="*/ 31 h 31"/>
                  <a:gd name="T2" fmla="*/ 146 w 291"/>
                  <a:gd name="T3" fmla="*/ 0 h 31"/>
                  <a:gd name="T4" fmla="*/ 291 w 291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31"/>
                  <a:gd name="T11" fmla="*/ 291 w 29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31">
                    <a:moveTo>
                      <a:pt x="0" y="31"/>
                    </a:moveTo>
                    <a:cubicBezTo>
                      <a:pt x="0" y="23"/>
                      <a:pt x="0" y="0"/>
                      <a:pt x="146" y="0"/>
                    </a:cubicBezTo>
                    <a:cubicBezTo>
                      <a:pt x="291" y="0"/>
                      <a:pt x="291" y="23"/>
                      <a:pt x="291" y="31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298" name="Line 860">
                <a:extLst>
                  <a:ext uri="{FF2B5EF4-FFF2-40B4-BE49-F238E27FC236}">
                    <a16:creationId xmlns:a16="http://schemas.microsoft.com/office/drawing/2014/main" id="{8293ADE9-5DC6-4528-BE1B-DDCC6BF77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4" y="33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9" name="Line 861">
                <a:extLst>
                  <a:ext uri="{FF2B5EF4-FFF2-40B4-BE49-F238E27FC236}">
                    <a16:creationId xmlns:a16="http://schemas.microsoft.com/office/drawing/2014/main" id="{BE5D7AAA-5FEE-41AE-A729-2AE517E23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316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0" name="Line 862">
                <a:extLst>
                  <a:ext uri="{FF2B5EF4-FFF2-40B4-BE49-F238E27FC236}">
                    <a16:creationId xmlns:a16="http://schemas.microsoft.com/office/drawing/2014/main" id="{D15D4376-F8B6-47D3-A56E-9B10F5DD3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5" y="3316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1" name="Line 863">
                <a:extLst>
                  <a:ext uri="{FF2B5EF4-FFF2-40B4-BE49-F238E27FC236}">
                    <a16:creationId xmlns:a16="http://schemas.microsoft.com/office/drawing/2014/main" id="{4B1089AB-0B27-4BA1-AF4D-E1987E71D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3" y="3339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2" name="Line 864">
                <a:extLst>
                  <a:ext uri="{FF2B5EF4-FFF2-40B4-BE49-F238E27FC236}">
                    <a16:creationId xmlns:a16="http://schemas.microsoft.com/office/drawing/2014/main" id="{4B9E69D7-D819-4BA5-928D-8A3EDB942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2" y="332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3" name="Line 865">
                <a:extLst>
                  <a:ext uri="{FF2B5EF4-FFF2-40B4-BE49-F238E27FC236}">
                    <a16:creationId xmlns:a16="http://schemas.microsoft.com/office/drawing/2014/main" id="{E351B344-7297-437D-BF84-752D02680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3" y="340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4" name="Line 866">
                <a:extLst>
                  <a:ext uri="{FF2B5EF4-FFF2-40B4-BE49-F238E27FC236}">
                    <a16:creationId xmlns:a16="http://schemas.microsoft.com/office/drawing/2014/main" id="{3E15B855-AEBB-4C02-8B3C-89750BEC3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36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5" name="Line 867">
                <a:extLst>
                  <a:ext uri="{FF2B5EF4-FFF2-40B4-BE49-F238E27FC236}">
                    <a16:creationId xmlns:a16="http://schemas.microsoft.com/office/drawing/2014/main" id="{1ED0F864-5E4C-4EF4-A275-361CD5C5B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43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49" name="Line 868">
              <a:extLst>
                <a:ext uri="{FF2B5EF4-FFF2-40B4-BE49-F238E27FC236}">
                  <a16:creationId xmlns:a16="http://schemas.microsoft.com/office/drawing/2014/main" id="{827034D2-B86A-4E9F-8C59-09999F373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33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0" name="Line 869">
              <a:extLst>
                <a:ext uri="{FF2B5EF4-FFF2-40B4-BE49-F238E27FC236}">
                  <a16:creationId xmlns:a16="http://schemas.microsoft.com/office/drawing/2014/main" id="{16BEE840-D1AE-4884-B825-4AFD241AD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8" y="3336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1" name="Line 870">
              <a:extLst>
                <a:ext uri="{FF2B5EF4-FFF2-40B4-BE49-F238E27FC236}">
                  <a16:creationId xmlns:a16="http://schemas.microsoft.com/office/drawing/2014/main" id="{EC40A384-6DC7-4F74-9813-59E12C733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9" y="3360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2" name="Line 871">
              <a:extLst>
                <a:ext uri="{FF2B5EF4-FFF2-40B4-BE49-F238E27FC236}">
                  <a16:creationId xmlns:a16="http://schemas.microsoft.com/office/drawing/2014/main" id="{8BA7B7AC-6DDF-4A6F-8E13-E876C6DB4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400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3" name="Line 872">
              <a:extLst>
                <a:ext uri="{FF2B5EF4-FFF2-40B4-BE49-F238E27FC236}">
                  <a16:creationId xmlns:a16="http://schemas.microsoft.com/office/drawing/2014/main" id="{2F6E0BBD-C5A7-4CEE-B521-BF5074DC2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361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4" name="Line 873">
              <a:extLst>
                <a:ext uri="{FF2B5EF4-FFF2-40B4-BE49-F238E27FC236}">
                  <a16:creationId xmlns:a16="http://schemas.microsoft.com/office/drawing/2014/main" id="{8B93951E-9C69-492B-8566-6C272D6C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3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5" name="Line 874">
              <a:extLst>
                <a:ext uri="{FF2B5EF4-FFF2-40B4-BE49-F238E27FC236}">
                  <a16:creationId xmlns:a16="http://schemas.microsoft.com/office/drawing/2014/main" id="{0DEDEAB5-F011-412A-A716-297C205B9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378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6" name="Line 875">
              <a:extLst>
                <a:ext uri="{FF2B5EF4-FFF2-40B4-BE49-F238E27FC236}">
                  <a16:creationId xmlns:a16="http://schemas.microsoft.com/office/drawing/2014/main" id="{9A5F06A8-C20E-4B92-A797-7CB39A70C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367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7" name="Line 876">
              <a:extLst>
                <a:ext uri="{FF2B5EF4-FFF2-40B4-BE49-F238E27FC236}">
                  <a16:creationId xmlns:a16="http://schemas.microsoft.com/office/drawing/2014/main" id="{004C344A-ADB1-44F8-8806-2981635B9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381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8" name="Line 877">
              <a:extLst>
                <a:ext uri="{FF2B5EF4-FFF2-40B4-BE49-F238E27FC236}">
                  <a16:creationId xmlns:a16="http://schemas.microsoft.com/office/drawing/2014/main" id="{09FC4430-5406-4896-AA95-377BA7FC5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415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9" name="Line 878">
              <a:extLst>
                <a:ext uri="{FF2B5EF4-FFF2-40B4-BE49-F238E27FC236}">
                  <a16:creationId xmlns:a16="http://schemas.microsoft.com/office/drawing/2014/main" id="{98686B36-1A73-47C0-814E-12A775BB3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7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0" name="Line 879">
              <a:extLst>
                <a:ext uri="{FF2B5EF4-FFF2-40B4-BE49-F238E27FC236}">
                  <a16:creationId xmlns:a16="http://schemas.microsoft.com/office/drawing/2014/main" id="{9B2B2699-71C3-4D52-A4D4-5BE486BB3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3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1" name="Line 880">
              <a:extLst>
                <a:ext uri="{FF2B5EF4-FFF2-40B4-BE49-F238E27FC236}">
                  <a16:creationId xmlns:a16="http://schemas.microsoft.com/office/drawing/2014/main" id="{8AD48AB3-F43C-4108-A9A6-9BB2642E3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41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2" name="Line 881">
              <a:extLst>
                <a:ext uri="{FF2B5EF4-FFF2-40B4-BE49-F238E27FC236}">
                  <a16:creationId xmlns:a16="http://schemas.microsoft.com/office/drawing/2014/main" id="{59C78A5A-A796-4B4B-9CB4-87190B8BF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412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3" name="Line 882">
              <a:extLst>
                <a:ext uri="{FF2B5EF4-FFF2-40B4-BE49-F238E27FC236}">
                  <a16:creationId xmlns:a16="http://schemas.microsoft.com/office/drawing/2014/main" id="{A548E84A-E85C-46A3-BA55-30743AFB8F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3304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4" name="Line 883">
              <a:extLst>
                <a:ext uri="{FF2B5EF4-FFF2-40B4-BE49-F238E27FC236}">
                  <a16:creationId xmlns:a16="http://schemas.microsoft.com/office/drawing/2014/main" id="{66F3C942-D0DA-4195-A0FB-D0D2296D7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3277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5" name="Line 884">
              <a:extLst>
                <a:ext uri="{FF2B5EF4-FFF2-40B4-BE49-F238E27FC236}">
                  <a16:creationId xmlns:a16="http://schemas.microsoft.com/office/drawing/2014/main" id="{C37CEB2B-FCB0-4ED9-ABC0-0B9DC03D8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" y="324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6" name="Line 885">
              <a:extLst>
                <a:ext uri="{FF2B5EF4-FFF2-40B4-BE49-F238E27FC236}">
                  <a16:creationId xmlns:a16="http://schemas.microsoft.com/office/drawing/2014/main" id="{A610A1AE-EE8C-4718-9F7B-EA10B0491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4" y="3244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7" name="Line 886">
              <a:extLst>
                <a:ext uri="{FF2B5EF4-FFF2-40B4-BE49-F238E27FC236}">
                  <a16:creationId xmlns:a16="http://schemas.microsoft.com/office/drawing/2014/main" id="{DE8BD776-0483-4821-8ED4-CB642E284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9" y="328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8" name="Line 887">
              <a:extLst>
                <a:ext uri="{FF2B5EF4-FFF2-40B4-BE49-F238E27FC236}">
                  <a16:creationId xmlns:a16="http://schemas.microsoft.com/office/drawing/2014/main" id="{BFA0AC13-655E-43F1-B803-7D2CABEF6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3395"/>
              <a:ext cx="7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9" name="Line 888">
              <a:extLst>
                <a:ext uri="{FF2B5EF4-FFF2-40B4-BE49-F238E27FC236}">
                  <a16:creationId xmlns:a16="http://schemas.microsoft.com/office/drawing/2014/main" id="{18EBF329-BBD7-460B-A308-B63272550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3346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0" name="Line 889">
              <a:extLst>
                <a:ext uri="{FF2B5EF4-FFF2-40B4-BE49-F238E27FC236}">
                  <a16:creationId xmlns:a16="http://schemas.microsoft.com/office/drawing/2014/main" id="{4C0A7886-798C-49E9-9072-E82CF50B4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328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1" name="Line 890">
              <a:extLst>
                <a:ext uri="{FF2B5EF4-FFF2-40B4-BE49-F238E27FC236}">
                  <a16:creationId xmlns:a16="http://schemas.microsoft.com/office/drawing/2014/main" id="{28A342ED-4877-477C-9B0E-8A3972C7E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3345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2" name="Line 891">
              <a:extLst>
                <a:ext uri="{FF2B5EF4-FFF2-40B4-BE49-F238E27FC236}">
                  <a16:creationId xmlns:a16="http://schemas.microsoft.com/office/drawing/2014/main" id="{ADD3054D-89A1-4077-BB48-AD1B40A94F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8" y="327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3" name="Line 892">
              <a:extLst>
                <a:ext uri="{FF2B5EF4-FFF2-40B4-BE49-F238E27FC236}">
                  <a16:creationId xmlns:a16="http://schemas.microsoft.com/office/drawing/2014/main" id="{6C2F1E54-25CD-4362-A18B-6639B50A3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" y="3240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4" name="Line 893">
              <a:extLst>
                <a:ext uri="{FF2B5EF4-FFF2-40B4-BE49-F238E27FC236}">
                  <a16:creationId xmlns:a16="http://schemas.microsoft.com/office/drawing/2014/main" id="{C0921F3F-FF31-4DBD-8AE0-E5528F982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5" y="330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5" name="Line 894">
              <a:extLst>
                <a:ext uri="{FF2B5EF4-FFF2-40B4-BE49-F238E27FC236}">
                  <a16:creationId xmlns:a16="http://schemas.microsoft.com/office/drawing/2014/main" id="{5C7931BE-E45F-4311-A585-82DDF7D88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0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6" name="Line 895">
              <a:extLst>
                <a:ext uri="{FF2B5EF4-FFF2-40B4-BE49-F238E27FC236}">
                  <a16:creationId xmlns:a16="http://schemas.microsoft.com/office/drawing/2014/main" id="{0F32E8F6-7331-45A9-8D8E-EBEA36CCC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7" y="3241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7" name="Line 896">
              <a:extLst>
                <a:ext uri="{FF2B5EF4-FFF2-40B4-BE49-F238E27FC236}">
                  <a16:creationId xmlns:a16="http://schemas.microsoft.com/office/drawing/2014/main" id="{E4A86B93-7BB0-4E11-BB76-E3AE0E02E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03" y="3228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8" name="Line 897">
              <a:extLst>
                <a:ext uri="{FF2B5EF4-FFF2-40B4-BE49-F238E27FC236}">
                  <a16:creationId xmlns:a16="http://schemas.microsoft.com/office/drawing/2014/main" id="{92587AAA-1FB4-4CA9-9F39-AEA3BC1B6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3222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9" name="Line 898">
              <a:extLst>
                <a:ext uri="{FF2B5EF4-FFF2-40B4-BE49-F238E27FC236}">
                  <a16:creationId xmlns:a16="http://schemas.microsoft.com/office/drawing/2014/main" id="{3B4D6378-B29B-4EFF-9931-663A97409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2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0" name="Line 899">
              <a:extLst>
                <a:ext uri="{FF2B5EF4-FFF2-40B4-BE49-F238E27FC236}">
                  <a16:creationId xmlns:a16="http://schemas.microsoft.com/office/drawing/2014/main" id="{0D4B38F9-2199-4FFA-A24A-FA0A564EE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3269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1" name="Line 900">
              <a:extLst>
                <a:ext uri="{FF2B5EF4-FFF2-40B4-BE49-F238E27FC236}">
                  <a16:creationId xmlns:a16="http://schemas.microsoft.com/office/drawing/2014/main" id="{38B5DDD8-0B2C-47D3-9A01-5BB3D0D81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5" y="3300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2" name="Line 901">
              <a:extLst>
                <a:ext uri="{FF2B5EF4-FFF2-40B4-BE49-F238E27FC236}">
                  <a16:creationId xmlns:a16="http://schemas.microsoft.com/office/drawing/2014/main" id="{17CB0F31-6BA0-4447-9E07-52A3CEB1B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28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3" name="Line 902">
              <a:extLst>
                <a:ext uri="{FF2B5EF4-FFF2-40B4-BE49-F238E27FC236}">
                  <a16:creationId xmlns:a16="http://schemas.microsoft.com/office/drawing/2014/main" id="{5148643F-5D46-4240-B025-90284B768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245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4" name="Line 903">
              <a:extLst>
                <a:ext uri="{FF2B5EF4-FFF2-40B4-BE49-F238E27FC236}">
                  <a16:creationId xmlns:a16="http://schemas.microsoft.com/office/drawing/2014/main" id="{3F860731-C24B-4161-9104-8D9A8D42F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245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5" name="Line 904">
              <a:extLst>
                <a:ext uri="{FF2B5EF4-FFF2-40B4-BE49-F238E27FC236}">
                  <a16:creationId xmlns:a16="http://schemas.microsoft.com/office/drawing/2014/main" id="{56CF23B3-52C5-42EA-A71B-C6096FFB0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262"/>
              <a:ext cx="8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6" name="Line 905">
              <a:extLst>
                <a:ext uri="{FF2B5EF4-FFF2-40B4-BE49-F238E27FC236}">
                  <a16:creationId xmlns:a16="http://schemas.microsoft.com/office/drawing/2014/main" id="{6F2BC28D-2172-467A-BB1B-4DCD01381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25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7" name="Line 906">
              <a:extLst>
                <a:ext uri="{FF2B5EF4-FFF2-40B4-BE49-F238E27FC236}">
                  <a16:creationId xmlns:a16="http://schemas.microsoft.com/office/drawing/2014/main" id="{691C6B23-14D0-46EA-BEE6-F71DA0B66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265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8" name="Line 907">
              <a:extLst>
                <a:ext uri="{FF2B5EF4-FFF2-40B4-BE49-F238E27FC236}">
                  <a16:creationId xmlns:a16="http://schemas.microsoft.com/office/drawing/2014/main" id="{A24F4B7D-9B59-499A-A0F6-9A89A4C31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299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9" name="Line 908">
              <a:extLst>
                <a:ext uri="{FF2B5EF4-FFF2-40B4-BE49-F238E27FC236}">
                  <a16:creationId xmlns:a16="http://schemas.microsoft.com/office/drawing/2014/main" id="{A13C7422-9756-4EA8-9380-0A4D3E1541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262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0" name="Line 909">
              <a:extLst>
                <a:ext uri="{FF2B5EF4-FFF2-40B4-BE49-F238E27FC236}">
                  <a16:creationId xmlns:a16="http://schemas.microsoft.com/office/drawing/2014/main" id="{CC0496D9-553E-4F62-9354-8B1ADBE3A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272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1" name="Line 910">
              <a:extLst>
                <a:ext uri="{FF2B5EF4-FFF2-40B4-BE49-F238E27FC236}">
                  <a16:creationId xmlns:a16="http://schemas.microsoft.com/office/drawing/2014/main" id="{EBBC9A42-0BD6-4E67-805F-4A2E47A7B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295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2" name="Line 911">
              <a:extLst>
                <a:ext uri="{FF2B5EF4-FFF2-40B4-BE49-F238E27FC236}">
                  <a16:creationId xmlns:a16="http://schemas.microsoft.com/office/drawing/2014/main" id="{9EB3B2A7-BD7F-44DA-B23D-7F5D02112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29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3" name="Freeform 912">
              <a:extLst>
                <a:ext uri="{FF2B5EF4-FFF2-40B4-BE49-F238E27FC236}">
                  <a16:creationId xmlns:a16="http://schemas.microsoft.com/office/drawing/2014/main" id="{82808A9E-27F5-45BF-BB40-EAB42ED0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3217"/>
              <a:ext cx="136" cy="200"/>
            </a:xfrm>
            <a:custGeom>
              <a:avLst/>
              <a:gdLst>
                <a:gd name="T0" fmla="*/ 119 w 136"/>
                <a:gd name="T1" fmla="*/ 191 h 200"/>
                <a:gd name="T2" fmla="*/ 70 w 136"/>
                <a:gd name="T3" fmla="*/ 200 h 200"/>
                <a:gd name="T4" fmla="*/ 21 w 136"/>
                <a:gd name="T5" fmla="*/ 191 h 200"/>
                <a:gd name="T6" fmla="*/ 0 w 136"/>
                <a:gd name="T7" fmla="*/ 0 h 200"/>
                <a:gd name="T8" fmla="*/ 68 w 136"/>
                <a:gd name="T9" fmla="*/ 10 h 200"/>
                <a:gd name="T10" fmla="*/ 136 w 136"/>
                <a:gd name="T11" fmla="*/ 0 h 200"/>
                <a:gd name="T12" fmla="*/ 119 w 136"/>
                <a:gd name="T13" fmla="*/ 191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200"/>
                <a:gd name="T23" fmla="*/ 136 w 13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200">
                  <a:moveTo>
                    <a:pt x="119" y="191"/>
                  </a:moveTo>
                  <a:cubicBezTo>
                    <a:pt x="119" y="196"/>
                    <a:pt x="97" y="200"/>
                    <a:pt x="70" y="200"/>
                  </a:cubicBezTo>
                  <a:cubicBezTo>
                    <a:pt x="43" y="200"/>
                    <a:pt x="21" y="196"/>
                    <a:pt x="21" y="191"/>
                  </a:cubicBezTo>
                  <a:cubicBezTo>
                    <a:pt x="21" y="191"/>
                    <a:pt x="0" y="0"/>
                    <a:pt x="0" y="0"/>
                  </a:cubicBezTo>
                  <a:cubicBezTo>
                    <a:pt x="0" y="5"/>
                    <a:pt x="30" y="10"/>
                    <a:pt x="68" y="10"/>
                  </a:cubicBezTo>
                  <a:cubicBezTo>
                    <a:pt x="105" y="10"/>
                    <a:pt x="136" y="5"/>
                    <a:pt x="136" y="0"/>
                  </a:cubicBezTo>
                  <a:cubicBezTo>
                    <a:pt x="136" y="0"/>
                    <a:pt x="119" y="191"/>
                    <a:pt x="119" y="19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4" name="Freeform 913">
              <a:extLst>
                <a:ext uri="{FF2B5EF4-FFF2-40B4-BE49-F238E27FC236}">
                  <a16:creationId xmlns:a16="http://schemas.microsoft.com/office/drawing/2014/main" id="{1AE2F20A-7ACF-4027-AA16-AB57309B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400"/>
              <a:ext cx="85" cy="5"/>
            </a:xfrm>
            <a:custGeom>
              <a:avLst/>
              <a:gdLst>
                <a:gd name="T0" fmla="*/ 85 w 85"/>
                <a:gd name="T1" fmla="*/ 4 h 5"/>
                <a:gd name="T2" fmla="*/ 43 w 85"/>
                <a:gd name="T3" fmla="*/ 0 h 5"/>
                <a:gd name="T4" fmla="*/ 0 w 85"/>
                <a:gd name="T5" fmla="*/ 5 h 5"/>
                <a:gd name="T6" fmla="*/ 0 60000 65536"/>
                <a:gd name="T7" fmla="*/ 0 60000 65536"/>
                <a:gd name="T8" fmla="*/ 0 60000 65536"/>
                <a:gd name="T9" fmla="*/ 0 w 85"/>
                <a:gd name="T10" fmla="*/ 0 h 5"/>
                <a:gd name="T11" fmla="*/ 85 w 8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5">
                  <a:moveTo>
                    <a:pt x="85" y="4"/>
                  </a:moveTo>
                  <a:cubicBezTo>
                    <a:pt x="76" y="2"/>
                    <a:pt x="61" y="0"/>
                    <a:pt x="43" y="0"/>
                  </a:cubicBezTo>
                  <a:cubicBezTo>
                    <a:pt x="24" y="0"/>
                    <a:pt x="8" y="2"/>
                    <a:pt x="0" y="5"/>
                  </a:cubicBezTo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5" name="Freeform 914">
              <a:extLst>
                <a:ext uri="{FF2B5EF4-FFF2-40B4-BE49-F238E27FC236}">
                  <a16:creationId xmlns:a16="http://schemas.microsoft.com/office/drawing/2014/main" id="{DC3A5115-892E-42E6-9D98-E59BDC681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205"/>
              <a:ext cx="9" cy="14"/>
            </a:xfrm>
            <a:custGeom>
              <a:avLst/>
              <a:gdLst>
                <a:gd name="T0" fmla="*/ 10 w 10"/>
                <a:gd name="T1" fmla="*/ 0 h 14"/>
                <a:gd name="T2" fmla="*/ 0 w 10"/>
                <a:gd name="T3" fmla="*/ 14 h 14"/>
                <a:gd name="T4" fmla="*/ 0 60000 65536"/>
                <a:gd name="T5" fmla="*/ 0 60000 65536"/>
                <a:gd name="T6" fmla="*/ 0 w 10"/>
                <a:gd name="T7" fmla="*/ 0 h 14"/>
                <a:gd name="T8" fmla="*/ 10 w 1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4">
                  <a:moveTo>
                    <a:pt x="10" y="0"/>
                  </a:moveTo>
                  <a:cubicBezTo>
                    <a:pt x="10" y="0"/>
                    <a:pt x="9" y="6"/>
                    <a:pt x="0" y="1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6" name="Freeform 915">
              <a:extLst>
                <a:ext uri="{FF2B5EF4-FFF2-40B4-BE49-F238E27FC236}">
                  <a16:creationId xmlns:a16="http://schemas.microsoft.com/office/drawing/2014/main" id="{E60E3B71-E7D4-42D7-AEA6-DA98063B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2827"/>
              <a:ext cx="1" cy="378"/>
            </a:xfrm>
            <a:custGeom>
              <a:avLst/>
              <a:gdLst>
                <a:gd name="T0" fmla="*/ 0 w 1"/>
                <a:gd name="T1" fmla="*/ 378 h 378"/>
                <a:gd name="T2" fmla="*/ 0 w 1"/>
                <a:gd name="T3" fmla="*/ 0 h 378"/>
                <a:gd name="T4" fmla="*/ 0 60000 65536"/>
                <a:gd name="T5" fmla="*/ 0 60000 65536"/>
                <a:gd name="T6" fmla="*/ 0 w 1"/>
                <a:gd name="T7" fmla="*/ 0 h 378"/>
                <a:gd name="T8" fmla="*/ 1 w 1"/>
                <a:gd name="T9" fmla="*/ 378 h 3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78">
                  <a:moveTo>
                    <a:pt x="0" y="378"/>
                  </a:moveTo>
                  <a:cubicBezTo>
                    <a:pt x="0" y="378"/>
                    <a:pt x="0" y="21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7" name="Freeform 916">
              <a:extLst>
                <a:ext uri="{FF2B5EF4-FFF2-40B4-BE49-F238E27FC236}">
                  <a16:creationId xmlns:a16="http://schemas.microsoft.com/office/drawing/2014/main" id="{0F6F0B0D-1AF0-41F9-B49A-28BF2F44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79"/>
              <a:ext cx="73" cy="84"/>
            </a:xfrm>
            <a:custGeom>
              <a:avLst/>
              <a:gdLst>
                <a:gd name="T0" fmla="*/ 21 w 73"/>
                <a:gd name="T1" fmla="*/ 84 h 84"/>
                <a:gd name="T2" fmla="*/ 30 w 73"/>
                <a:gd name="T3" fmla="*/ 62 h 84"/>
                <a:gd name="T4" fmla="*/ 0 w 73"/>
                <a:gd name="T5" fmla="*/ 50 h 84"/>
                <a:gd name="T6" fmla="*/ 37 w 73"/>
                <a:gd name="T7" fmla="*/ 0 h 84"/>
                <a:gd name="T8" fmla="*/ 73 w 73"/>
                <a:gd name="T9" fmla="*/ 50 h 84"/>
                <a:gd name="T10" fmla="*/ 43 w 73"/>
                <a:gd name="T11" fmla="*/ 62 h 84"/>
                <a:gd name="T12" fmla="*/ 52 w 73"/>
                <a:gd name="T13" fmla="*/ 84 h 84"/>
                <a:gd name="T14" fmla="*/ 21 w 73"/>
                <a:gd name="T15" fmla="*/ 8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84"/>
                <a:gd name="T26" fmla="*/ 73 w 73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84">
                  <a:moveTo>
                    <a:pt x="21" y="84"/>
                  </a:moveTo>
                  <a:cubicBezTo>
                    <a:pt x="21" y="84"/>
                    <a:pt x="30" y="62"/>
                    <a:pt x="30" y="62"/>
                  </a:cubicBezTo>
                  <a:cubicBezTo>
                    <a:pt x="30" y="62"/>
                    <a:pt x="0" y="84"/>
                    <a:pt x="0" y="50"/>
                  </a:cubicBezTo>
                  <a:cubicBezTo>
                    <a:pt x="0" y="30"/>
                    <a:pt x="31" y="12"/>
                    <a:pt x="37" y="0"/>
                  </a:cubicBezTo>
                  <a:cubicBezTo>
                    <a:pt x="42" y="12"/>
                    <a:pt x="73" y="30"/>
                    <a:pt x="73" y="50"/>
                  </a:cubicBezTo>
                  <a:cubicBezTo>
                    <a:pt x="73" y="84"/>
                    <a:pt x="43" y="62"/>
                    <a:pt x="43" y="62"/>
                  </a:cubicBezTo>
                  <a:cubicBezTo>
                    <a:pt x="43" y="62"/>
                    <a:pt x="52" y="84"/>
                    <a:pt x="52" y="84"/>
                  </a:cubicBezTo>
                  <a:cubicBezTo>
                    <a:pt x="52" y="84"/>
                    <a:pt x="21" y="84"/>
                    <a:pt x="21" y="8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8" name="Freeform 917">
              <a:extLst>
                <a:ext uri="{FF2B5EF4-FFF2-40B4-BE49-F238E27FC236}">
                  <a16:creationId xmlns:a16="http://schemas.microsoft.com/office/drawing/2014/main" id="{EA8DFA45-D409-48D3-BE5B-2B551E9E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967"/>
              <a:ext cx="222" cy="1252"/>
            </a:xfrm>
            <a:custGeom>
              <a:avLst/>
              <a:gdLst>
                <a:gd name="T0" fmla="*/ 87 w 222"/>
                <a:gd name="T1" fmla="*/ 0 h 1252"/>
                <a:gd name="T2" fmla="*/ 71 w 222"/>
                <a:gd name="T3" fmla="*/ 83 h 1252"/>
                <a:gd name="T4" fmla="*/ 222 w 222"/>
                <a:gd name="T5" fmla="*/ 292 h 1252"/>
                <a:gd name="T6" fmla="*/ 222 w 222"/>
                <a:gd name="T7" fmla="*/ 865 h 1252"/>
                <a:gd name="T8" fmla="*/ 9 w 222"/>
                <a:gd name="T9" fmla="*/ 1115 h 1252"/>
                <a:gd name="T10" fmla="*/ 0 w 222"/>
                <a:gd name="T11" fmla="*/ 1122 h 1252"/>
                <a:gd name="T12" fmla="*/ 0 w 222"/>
                <a:gd name="T13" fmla="*/ 1238 h 1252"/>
                <a:gd name="T14" fmla="*/ 9 w 222"/>
                <a:gd name="T15" fmla="*/ 1252 h 1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1252"/>
                <a:gd name="T26" fmla="*/ 222 w 222"/>
                <a:gd name="T27" fmla="*/ 1252 h 1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1252">
                  <a:moveTo>
                    <a:pt x="87" y="0"/>
                  </a:moveTo>
                  <a:cubicBezTo>
                    <a:pt x="87" y="49"/>
                    <a:pt x="71" y="48"/>
                    <a:pt x="71" y="83"/>
                  </a:cubicBezTo>
                  <a:cubicBezTo>
                    <a:pt x="71" y="111"/>
                    <a:pt x="222" y="91"/>
                    <a:pt x="222" y="292"/>
                  </a:cubicBezTo>
                  <a:cubicBezTo>
                    <a:pt x="222" y="301"/>
                    <a:pt x="222" y="865"/>
                    <a:pt x="222" y="865"/>
                  </a:cubicBezTo>
                  <a:cubicBezTo>
                    <a:pt x="222" y="1073"/>
                    <a:pt x="15" y="1113"/>
                    <a:pt x="9" y="1115"/>
                  </a:cubicBezTo>
                  <a:cubicBezTo>
                    <a:pt x="4" y="1117"/>
                    <a:pt x="0" y="1118"/>
                    <a:pt x="0" y="1122"/>
                  </a:cubicBezTo>
                  <a:cubicBezTo>
                    <a:pt x="0" y="1143"/>
                    <a:pt x="0" y="1238"/>
                    <a:pt x="0" y="1238"/>
                  </a:cubicBezTo>
                  <a:cubicBezTo>
                    <a:pt x="0" y="1238"/>
                    <a:pt x="0" y="1244"/>
                    <a:pt x="9" y="125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99" name="Freeform 918">
              <a:extLst>
                <a:ext uri="{FF2B5EF4-FFF2-40B4-BE49-F238E27FC236}">
                  <a16:creationId xmlns:a16="http://schemas.microsoft.com/office/drawing/2014/main" id="{A40BF50E-2D1E-4129-8B4C-42A4080FB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849"/>
              <a:ext cx="21" cy="20"/>
            </a:xfrm>
            <a:custGeom>
              <a:avLst/>
              <a:gdLst>
                <a:gd name="T0" fmla="*/ 0 w 21"/>
                <a:gd name="T1" fmla="*/ 23 h 23"/>
                <a:gd name="T2" fmla="*/ 21 w 21"/>
                <a:gd name="T3" fmla="*/ 0 h 23"/>
                <a:gd name="T4" fmla="*/ 0 60000 65536"/>
                <a:gd name="T5" fmla="*/ 0 60000 65536"/>
                <a:gd name="T6" fmla="*/ 0 w 21"/>
                <a:gd name="T7" fmla="*/ 0 h 23"/>
                <a:gd name="T8" fmla="*/ 21 w 2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3">
                  <a:moveTo>
                    <a:pt x="0" y="23"/>
                  </a:moveTo>
                  <a:cubicBezTo>
                    <a:pt x="9" y="17"/>
                    <a:pt x="17" y="9"/>
                    <a:pt x="2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0" name="Freeform 919">
              <a:extLst>
                <a:ext uri="{FF2B5EF4-FFF2-40B4-BE49-F238E27FC236}">
                  <a16:creationId xmlns:a16="http://schemas.microsoft.com/office/drawing/2014/main" id="{74660240-39DB-4AB8-B6B7-9B4F28D5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772"/>
              <a:ext cx="4" cy="77"/>
            </a:xfrm>
            <a:custGeom>
              <a:avLst/>
              <a:gdLst>
                <a:gd name="T0" fmla="*/ 0 w 4"/>
                <a:gd name="T1" fmla="*/ 77 h 77"/>
                <a:gd name="T2" fmla="*/ 4 w 4"/>
                <a:gd name="T3" fmla="*/ 58 h 77"/>
                <a:gd name="T4" fmla="*/ 4 w 4"/>
                <a:gd name="T5" fmla="*/ 0 h 77"/>
                <a:gd name="T6" fmla="*/ 0 60000 65536"/>
                <a:gd name="T7" fmla="*/ 0 60000 65536"/>
                <a:gd name="T8" fmla="*/ 0 60000 65536"/>
                <a:gd name="T9" fmla="*/ 0 w 4"/>
                <a:gd name="T10" fmla="*/ 0 h 77"/>
                <a:gd name="T11" fmla="*/ 4 w 4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7">
                  <a:moveTo>
                    <a:pt x="0" y="77"/>
                  </a:moveTo>
                  <a:cubicBezTo>
                    <a:pt x="3" y="71"/>
                    <a:pt x="4" y="65"/>
                    <a:pt x="4" y="58"/>
                  </a:cubicBezTo>
                  <a:cubicBezTo>
                    <a:pt x="4" y="47"/>
                    <a:pt x="4" y="26"/>
                    <a:pt x="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1" name="Freeform 920">
              <a:extLst>
                <a:ext uri="{FF2B5EF4-FFF2-40B4-BE49-F238E27FC236}">
                  <a16:creationId xmlns:a16="http://schemas.microsoft.com/office/drawing/2014/main" id="{51CCD136-AA2F-4754-AF90-CB215FF2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695"/>
              <a:ext cx="1" cy="77"/>
            </a:xfrm>
            <a:custGeom>
              <a:avLst/>
              <a:gdLst>
                <a:gd name="T0" fmla="*/ 0 w 1"/>
                <a:gd name="T1" fmla="*/ 77 h 77"/>
                <a:gd name="T2" fmla="*/ 0 w 1"/>
                <a:gd name="T3" fmla="*/ 0 h 77"/>
                <a:gd name="T4" fmla="*/ 0 60000 65536"/>
                <a:gd name="T5" fmla="*/ 0 60000 65536"/>
                <a:gd name="T6" fmla="*/ 0 w 1"/>
                <a:gd name="T7" fmla="*/ 0 h 77"/>
                <a:gd name="T8" fmla="*/ 1 w 1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7">
                  <a:moveTo>
                    <a:pt x="0" y="77"/>
                  </a:moveTo>
                  <a:cubicBezTo>
                    <a:pt x="0" y="54"/>
                    <a:pt x="0" y="27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2" name="Freeform 921">
              <a:extLst>
                <a:ext uri="{FF2B5EF4-FFF2-40B4-BE49-F238E27FC236}">
                  <a16:creationId xmlns:a16="http://schemas.microsoft.com/office/drawing/2014/main" id="{1E002403-E169-4F24-ADD3-AC3838A4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969"/>
              <a:ext cx="372" cy="911"/>
            </a:xfrm>
            <a:custGeom>
              <a:avLst/>
              <a:gdLst>
                <a:gd name="T0" fmla="*/ 318 w 372"/>
                <a:gd name="T1" fmla="*/ 726 h 911"/>
                <a:gd name="T2" fmla="*/ 318 w 372"/>
                <a:gd name="T3" fmla="*/ 505 h 911"/>
                <a:gd name="T4" fmla="*/ 310 w 372"/>
                <a:gd name="T5" fmla="*/ 506 h 911"/>
                <a:gd name="T6" fmla="*/ 310 w 372"/>
                <a:gd name="T7" fmla="*/ 674 h 911"/>
                <a:gd name="T8" fmla="*/ 372 w 372"/>
                <a:gd name="T9" fmla="*/ 863 h 911"/>
                <a:gd name="T10" fmla="*/ 321 w 372"/>
                <a:gd name="T11" fmla="*/ 911 h 911"/>
                <a:gd name="T12" fmla="*/ 245 w 372"/>
                <a:gd name="T13" fmla="*/ 850 h 911"/>
                <a:gd name="T14" fmla="*/ 214 w 372"/>
                <a:gd name="T15" fmla="*/ 847 h 911"/>
                <a:gd name="T16" fmla="*/ 143 w 372"/>
                <a:gd name="T17" fmla="*/ 868 h 911"/>
                <a:gd name="T18" fmla="*/ 13 w 372"/>
                <a:gd name="T19" fmla="*/ 738 h 911"/>
                <a:gd name="T20" fmla="*/ 14 w 372"/>
                <a:gd name="T21" fmla="*/ 80 h 911"/>
                <a:gd name="T22" fmla="*/ 0 w 372"/>
                <a:gd name="T23" fmla="*/ 0 h 9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911"/>
                <a:gd name="T38" fmla="*/ 372 w 372"/>
                <a:gd name="T39" fmla="*/ 911 h 9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911">
                  <a:moveTo>
                    <a:pt x="318" y="726"/>
                  </a:moveTo>
                  <a:cubicBezTo>
                    <a:pt x="318" y="625"/>
                    <a:pt x="318" y="508"/>
                    <a:pt x="318" y="505"/>
                  </a:cubicBezTo>
                  <a:cubicBezTo>
                    <a:pt x="318" y="500"/>
                    <a:pt x="310" y="498"/>
                    <a:pt x="310" y="506"/>
                  </a:cubicBezTo>
                  <a:cubicBezTo>
                    <a:pt x="310" y="519"/>
                    <a:pt x="310" y="656"/>
                    <a:pt x="310" y="674"/>
                  </a:cubicBezTo>
                  <a:cubicBezTo>
                    <a:pt x="311" y="763"/>
                    <a:pt x="372" y="810"/>
                    <a:pt x="372" y="863"/>
                  </a:cubicBezTo>
                  <a:cubicBezTo>
                    <a:pt x="372" y="897"/>
                    <a:pt x="345" y="911"/>
                    <a:pt x="321" y="911"/>
                  </a:cubicBezTo>
                  <a:cubicBezTo>
                    <a:pt x="286" y="911"/>
                    <a:pt x="259" y="873"/>
                    <a:pt x="245" y="850"/>
                  </a:cubicBezTo>
                  <a:cubicBezTo>
                    <a:pt x="245" y="850"/>
                    <a:pt x="232" y="835"/>
                    <a:pt x="214" y="847"/>
                  </a:cubicBezTo>
                  <a:cubicBezTo>
                    <a:pt x="193" y="860"/>
                    <a:pt x="169" y="868"/>
                    <a:pt x="143" y="868"/>
                  </a:cubicBezTo>
                  <a:cubicBezTo>
                    <a:pt x="72" y="868"/>
                    <a:pt x="13" y="810"/>
                    <a:pt x="13" y="738"/>
                  </a:cubicBezTo>
                  <a:cubicBezTo>
                    <a:pt x="13" y="738"/>
                    <a:pt x="14" y="80"/>
                    <a:pt x="14" y="80"/>
                  </a:cubicBezTo>
                  <a:cubicBezTo>
                    <a:pt x="14" y="41"/>
                    <a:pt x="0" y="5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3" name="Freeform 922">
              <a:extLst>
                <a:ext uri="{FF2B5EF4-FFF2-40B4-BE49-F238E27FC236}">
                  <a16:creationId xmlns:a16="http://schemas.microsoft.com/office/drawing/2014/main" id="{48254BBD-DBD3-400F-B3B9-40FAD901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872"/>
              <a:ext cx="198" cy="463"/>
            </a:xfrm>
            <a:custGeom>
              <a:avLst/>
              <a:gdLst>
                <a:gd name="T0" fmla="*/ 198 w 198"/>
                <a:gd name="T1" fmla="*/ 6 h 461"/>
                <a:gd name="T2" fmla="*/ 29 w 198"/>
                <a:gd name="T3" fmla="*/ 107 h 461"/>
                <a:gd name="T4" fmla="*/ 29 w 198"/>
                <a:gd name="T5" fmla="*/ 461 h 461"/>
                <a:gd name="T6" fmla="*/ 0 w 198"/>
                <a:gd name="T7" fmla="*/ 438 h 461"/>
                <a:gd name="T8" fmla="*/ 0 w 198"/>
                <a:gd name="T9" fmla="*/ 98 h 461"/>
                <a:gd name="T10" fmla="*/ 161 w 198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461"/>
                <a:gd name="T20" fmla="*/ 198 w 198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461">
                  <a:moveTo>
                    <a:pt x="198" y="6"/>
                  </a:moveTo>
                  <a:cubicBezTo>
                    <a:pt x="152" y="61"/>
                    <a:pt x="29" y="63"/>
                    <a:pt x="29" y="107"/>
                  </a:cubicBezTo>
                  <a:cubicBezTo>
                    <a:pt x="29" y="137"/>
                    <a:pt x="29" y="461"/>
                    <a:pt x="29" y="461"/>
                  </a:cubicBezTo>
                  <a:cubicBezTo>
                    <a:pt x="29" y="461"/>
                    <a:pt x="0" y="438"/>
                    <a:pt x="0" y="438"/>
                  </a:cubicBezTo>
                  <a:cubicBezTo>
                    <a:pt x="0" y="438"/>
                    <a:pt x="0" y="137"/>
                    <a:pt x="0" y="98"/>
                  </a:cubicBezTo>
                  <a:cubicBezTo>
                    <a:pt x="0" y="44"/>
                    <a:pt x="111" y="37"/>
                    <a:pt x="16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4" name="Freeform 923">
              <a:extLst>
                <a:ext uri="{FF2B5EF4-FFF2-40B4-BE49-F238E27FC236}">
                  <a16:creationId xmlns:a16="http://schemas.microsoft.com/office/drawing/2014/main" id="{2F17CD09-8102-4CAA-B15E-0C2748AE6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761"/>
              <a:ext cx="17" cy="117"/>
            </a:xfrm>
            <a:custGeom>
              <a:avLst/>
              <a:gdLst>
                <a:gd name="T0" fmla="*/ 0 w 17"/>
                <a:gd name="T1" fmla="*/ 117 h 117"/>
                <a:gd name="T2" fmla="*/ 17 w 17"/>
                <a:gd name="T3" fmla="*/ 69 h 117"/>
                <a:gd name="T4" fmla="*/ 17 w 17"/>
                <a:gd name="T5" fmla="*/ 0 h 117"/>
                <a:gd name="T6" fmla="*/ 0 60000 65536"/>
                <a:gd name="T7" fmla="*/ 0 60000 65536"/>
                <a:gd name="T8" fmla="*/ 0 60000 65536"/>
                <a:gd name="T9" fmla="*/ 0 w 17"/>
                <a:gd name="T10" fmla="*/ 0 h 117"/>
                <a:gd name="T11" fmla="*/ 17 w 17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7">
                  <a:moveTo>
                    <a:pt x="0" y="117"/>
                  </a:moveTo>
                  <a:cubicBezTo>
                    <a:pt x="10" y="104"/>
                    <a:pt x="17" y="89"/>
                    <a:pt x="17" y="69"/>
                  </a:cubicBezTo>
                  <a:cubicBezTo>
                    <a:pt x="17" y="59"/>
                    <a:pt x="17" y="33"/>
                    <a:pt x="17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105" name="Freeform 924">
              <a:extLst>
                <a:ext uri="{FF2B5EF4-FFF2-40B4-BE49-F238E27FC236}">
                  <a16:creationId xmlns:a16="http://schemas.microsoft.com/office/drawing/2014/main" id="{E33F95E6-B44B-4036-A7F1-41D857F7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131"/>
              <a:ext cx="177" cy="902"/>
            </a:xfrm>
            <a:custGeom>
              <a:avLst/>
              <a:gdLst>
                <a:gd name="T0" fmla="*/ 145 w 177"/>
                <a:gd name="T1" fmla="*/ 630 h 902"/>
                <a:gd name="T2" fmla="*/ 145 w 177"/>
                <a:gd name="T3" fmla="*/ 346 h 902"/>
                <a:gd name="T4" fmla="*/ 112 w 177"/>
                <a:gd name="T5" fmla="*/ 293 h 902"/>
                <a:gd name="T6" fmla="*/ 79 w 177"/>
                <a:gd name="T7" fmla="*/ 344 h 902"/>
                <a:gd name="T8" fmla="*/ 79 w 177"/>
                <a:gd name="T9" fmla="*/ 512 h 902"/>
                <a:gd name="T10" fmla="*/ 141 w 177"/>
                <a:gd name="T11" fmla="*/ 701 h 902"/>
                <a:gd name="T12" fmla="*/ 120 w 177"/>
                <a:gd name="T13" fmla="*/ 721 h 902"/>
                <a:gd name="T14" fmla="*/ 64 w 177"/>
                <a:gd name="T15" fmla="*/ 668 h 902"/>
                <a:gd name="T16" fmla="*/ 63 w 177"/>
                <a:gd name="T17" fmla="*/ 619 h 902"/>
                <a:gd name="T18" fmla="*/ 71 w 177"/>
                <a:gd name="T19" fmla="*/ 576 h 902"/>
                <a:gd name="T20" fmla="*/ 70 w 177"/>
                <a:gd name="T21" fmla="*/ 17 h 902"/>
                <a:gd name="T22" fmla="*/ 88 w 177"/>
                <a:gd name="T23" fmla="*/ 0 h 902"/>
                <a:gd name="T24" fmla="*/ 177 w 177"/>
                <a:gd name="T25" fmla="*/ 128 h 902"/>
                <a:gd name="T26" fmla="*/ 177 w 177"/>
                <a:gd name="T27" fmla="*/ 702 h 902"/>
                <a:gd name="T28" fmla="*/ 15 w 177"/>
                <a:gd name="T29" fmla="*/ 899 h 902"/>
                <a:gd name="T30" fmla="*/ 0 w 177"/>
                <a:gd name="T31" fmla="*/ 894 h 902"/>
                <a:gd name="T32" fmla="*/ 1 w 177"/>
                <a:gd name="T33" fmla="*/ 692 h 9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902"/>
                <a:gd name="T53" fmla="*/ 177 w 177"/>
                <a:gd name="T54" fmla="*/ 902 h 9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902">
                  <a:moveTo>
                    <a:pt x="145" y="630"/>
                  </a:moveTo>
                  <a:cubicBezTo>
                    <a:pt x="145" y="530"/>
                    <a:pt x="145" y="365"/>
                    <a:pt x="145" y="346"/>
                  </a:cubicBezTo>
                  <a:cubicBezTo>
                    <a:pt x="145" y="302"/>
                    <a:pt x="127" y="291"/>
                    <a:pt x="112" y="293"/>
                  </a:cubicBezTo>
                  <a:cubicBezTo>
                    <a:pt x="97" y="294"/>
                    <a:pt x="79" y="308"/>
                    <a:pt x="79" y="344"/>
                  </a:cubicBezTo>
                  <a:cubicBezTo>
                    <a:pt x="79" y="369"/>
                    <a:pt x="79" y="499"/>
                    <a:pt x="79" y="512"/>
                  </a:cubicBezTo>
                  <a:cubicBezTo>
                    <a:pt x="79" y="604"/>
                    <a:pt x="141" y="674"/>
                    <a:pt x="141" y="701"/>
                  </a:cubicBezTo>
                  <a:cubicBezTo>
                    <a:pt x="141" y="715"/>
                    <a:pt x="131" y="721"/>
                    <a:pt x="120" y="721"/>
                  </a:cubicBezTo>
                  <a:cubicBezTo>
                    <a:pt x="105" y="721"/>
                    <a:pt x="69" y="682"/>
                    <a:pt x="64" y="668"/>
                  </a:cubicBezTo>
                  <a:cubicBezTo>
                    <a:pt x="64" y="668"/>
                    <a:pt x="51" y="642"/>
                    <a:pt x="63" y="619"/>
                  </a:cubicBezTo>
                  <a:cubicBezTo>
                    <a:pt x="70" y="607"/>
                    <a:pt x="71" y="591"/>
                    <a:pt x="71" y="576"/>
                  </a:cubicBezTo>
                  <a:cubicBezTo>
                    <a:pt x="71" y="576"/>
                    <a:pt x="70" y="17"/>
                    <a:pt x="70" y="17"/>
                  </a:cubicBezTo>
                  <a:cubicBezTo>
                    <a:pt x="70" y="8"/>
                    <a:pt x="78" y="0"/>
                    <a:pt x="88" y="0"/>
                  </a:cubicBezTo>
                  <a:cubicBezTo>
                    <a:pt x="139" y="0"/>
                    <a:pt x="177" y="64"/>
                    <a:pt x="177" y="128"/>
                  </a:cubicBezTo>
                  <a:cubicBezTo>
                    <a:pt x="177" y="137"/>
                    <a:pt x="177" y="702"/>
                    <a:pt x="177" y="702"/>
                  </a:cubicBezTo>
                  <a:cubicBezTo>
                    <a:pt x="177" y="864"/>
                    <a:pt x="24" y="896"/>
                    <a:pt x="15" y="899"/>
                  </a:cubicBezTo>
                  <a:cubicBezTo>
                    <a:pt x="5" y="902"/>
                    <a:pt x="1" y="897"/>
                    <a:pt x="0" y="894"/>
                  </a:cubicBezTo>
                  <a:cubicBezTo>
                    <a:pt x="0" y="894"/>
                    <a:pt x="1" y="713"/>
                    <a:pt x="1" y="69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sp>
        <p:nvSpPr>
          <p:cNvPr id="16285" name="AutoShape 925">
            <a:extLst>
              <a:ext uri="{FF2B5EF4-FFF2-40B4-BE49-F238E27FC236}">
                <a16:creationId xmlns:a16="http://schemas.microsoft.com/office/drawing/2014/main" id="{35756B6B-13DF-46DE-A8C8-A10B6687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76800"/>
            <a:ext cx="304800" cy="609600"/>
          </a:xfrm>
          <a:prstGeom prst="can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5" name="Group 944">
            <a:extLst>
              <a:ext uri="{FF2B5EF4-FFF2-40B4-BE49-F238E27FC236}">
                <a16:creationId xmlns:a16="http://schemas.microsoft.com/office/drawing/2014/main" id="{9BF875E7-DD81-412A-972C-178F841ADD9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181600"/>
            <a:ext cx="1600200" cy="914400"/>
            <a:chOff x="2016" y="1440"/>
            <a:chExt cx="1421" cy="1104"/>
          </a:xfrm>
        </p:grpSpPr>
        <p:graphicFrame>
          <p:nvGraphicFramePr>
            <p:cNvPr id="17422" name="Object 945">
              <a:extLst>
                <a:ext uri="{FF2B5EF4-FFF2-40B4-BE49-F238E27FC236}">
                  <a16:creationId xmlns:a16="http://schemas.microsoft.com/office/drawing/2014/main" id="{1D79B2FF-E427-4860-88C1-39A0C468BB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1440"/>
            <a:ext cx="1421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CS ChemDraw Drawing" r:id="rId4" imgW="2255215" imgH="1287475" progId="ChemDraw.Document.6.0">
                    <p:embed/>
                  </p:oleObj>
                </mc:Choice>
                <mc:Fallback>
                  <p:oleObj name="CS ChemDraw Drawing" r:id="rId4" imgW="2255215" imgH="1287475" progId="ChemDraw.Document.6.0">
                    <p:embed/>
                    <p:pic>
                      <p:nvPicPr>
                        <p:cNvPr id="17422" name="Object 945">
                          <a:extLst>
                            <a:ext uri="{FF2B5EF4-FFF2-40B4-BE49-F238E27FC236}">
                              <a16:creationId xmlns:a16="http://schemas.microsoft.com/office/drawing/2014/main" id="{1D79B2FF-E427-4860-88C1-39A0C468BB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0"/>
                          <a:ext cx="1421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23" name="Group 946">
              <a:extLst>
                <a:ext uri="{FF2B5EF4-FFF2-40B4-BE49-F238E27FC236}">
                  <a16:creationId xmlns:a16="http://schemas.microsoft.com/office/drawing/2014/main" id="{959D8C02-0BF4-42EE-9E89-530B30F8B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36"/>
              <a:ext cx="768" cy="480"/>
              <a:chOff x="3600" y="2928"/>
              <a:chExt cx="768" cy="480"/>
            </a:xfrm>
          </p:grpSpPr>
          <p:sp>
            <p:nvSpPr>
              <p:cNvPr id="1043" name="Oval 947">
                <a:extLst>
                  <a:ext uri="{FF2B5EF4-FFF2-40B4-BE49-F238E27FC236}">
                    <a16:creationId xmlns:a16="http://schemas.microsoft.com/office/drawing/2014/main" id="{FD6938B6-2EA3-4F13-8BFA-C3B502C51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768" cy="4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44" name="Oval 948">
                <a:extLst>
                  <a:ext uri="{FF2B5EF4-FFF2-40B4-BE49-F238E27FC236}">
                    <a16:creationId xmlns:a16="http://schemas.microsoft.com/office/drawing/2014/main" id="{59AB78B3-3E04-451D-B432-282FDE550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976"/>
                <a:ext cx="672" cy="3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45" name="Oval 949">
                <a:extLst>
                  <a:ext uri="{FF2B5EF4-FFF2-40B4-BE49-F238E27FC236}">
                    <a16:creationId xmlns:a16="http://schemas.microsoft.com/office/drawing/2014/main" id="{C6929DD3-1426-44E1-953C-9AECEFE5C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3024"/>
                <a:ext cx="578" cy="2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46" name="Oval 950">
                <a:extLst>
                  <a:ext uri="{FF2B5EF4-FFF2-40B4-BE49-F238E27FC236}">
                    <a16:creationId xmlns:a16="http://schemas.microsoft.com/office/drawing/2014/main" id="{6FDF343C-2EF6-4D68-A193-79F4CDACB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072"/>
                <a:ext cx="482" cy="1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47" name="Oval 951">
                <a:extLst>
                  <a:ext uri="{FF2B5EF4-FFF2-40B4-BE49-F238E27FC236}">
                    <a16:creationId xmlns:a16="http://schemas.microsoft.com/office/drawing/2014/main" id="{A6F68E85-AE13-43F6-B9D2-E6F3ADDC8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3120"/>
                <a:ext cx="289" cy="1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</p:grpSp>
      <p:grpSp>
        <p:nvGrpSpPr>
          <p:cNvPr id="7" name="Group 952">
            <a:extLst>
              <a:ext uri="{FF2B5EF4-FFF2-40B4-BE49-F238E27FC236}">
                <a16:creationId xmlns:a16="http://schemas.microsoft.com/office/drawing/2014/main" id="{55464F26-93C2-467C-B12B-D39B041DCC3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685800"/>
            <a:ext cx="2205038" cy="5421313"/>
            <a:chOff x="1248" y="288"/>
            <a:chExt cx="1389" cy="3415"/>
          </a:xfrm>
        </p:grpSpPr>
        <p:graphicFrame>
          <p:nvGraphicFramePr>
            <p:cNvPr id="17416" name="Object 953">
              <a:extLst>
                <a:ext uri="{FF2B5EF4-FFF2-40B4-BE49-F238E27FC236}">
                  <a16:creationId xmlns:a16="http://schemas.microsoft.com/office/drawing/2014/main" id="{5753ABBA-3932-45F1-B962-D18978AEDE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88"/>
            <a:ext cx="1101" cy="3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CS ChemDraw Drawing" r:id="rId6" imgW="1566367" imgH="4125163" progId="ChemDraw.Document.6.0">
                    <p:embed/>
                  </p:oleObj>
                </mc:Choice>
                <mc:Fallback>
                  <p:oleObj name="CS ChemDraw Drawing" r:id="rId6" imgW="1566367" imgH="4125163" progId="ChemDraw.Document.6.0">
                    <p:embed/>
                    <p:pic>
                      <p:nvPicPr>
                        <p:cNvPr id="17416" name="Object 953">
                          <a:extLst>
                            <a:ext uri="{FF2B5EF4-FFF2-40B4-BE49-F238E27FC236}">
                              <a16:creationId xmlns:a16="http://schemas.microsoft.com/office/drawing/2014/main" id="{5753ABBA-3932-45F1-B962-D18978AEDE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88"/>
                          <a:ext cx="1101" cy="3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954">
              <a:extLst>
                <a:ext uri="{FF2B5EF4-FFF2-40B4-BE49-F238E27FC236}">
                  <a16:creationId xmlns:a16="http://schemas.microsoft.com/office/drawing/2014/main" id="{2EC10D80-B750-412F-98A9-3830E70DF1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016"/>
            <a:ext cx="124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CS ChemDraw Drawing" r:id="rId8" imgW="987247" imgH="260299" progId="ChemDraw.Document.6.0">
                    <p:embed/>
                  </p:oleObj>
                </mc:Choice>
                <mc:Fallback>
                  <p:oleObj name="CS ChemDraw Drawing" r:id="rId8" imgW="987247" imgH="260299" progId="ChemDraw.Document.6.0">
                    <p:embed/>
                    <p:pic>
                      <p:nvPicPr>
                        <p:cNvPr id="17417" name="Object 954">
                          <a:extLst>
                            <a:ext uri="{FF2B5EF4-FFF2-40B4-BE49-F238E27FC236}">
                              <a16:creationId xmlns:a16="http://schemas.microsoft.com/office/drawing/2014/main" id="{2EC10D80-B750-412F-98A9-3830E70DF1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016"/>
                          <a:ext cx="124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8" name="Object 955">
              <a:extLst>
                <a:ext uri="{FF2B5EF4-FFF2-40B4-BE49-F238E27FC236}">
                  <a16:creationId xmlns:a16="http://schemas.microsoft.com/office/drawing/2014/main" id="{5A90601A-4ADD-40FD-B800-7796C73E42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064"/>
            <a:ext cx="22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CS ChemDraw Drawing" r:id="rId10" imgW="357835" imgH="341071" progId="ChemDraw.Document.6.0">
                    <p:embed/>
                  </p:oleObj>
                </mc:Choice>
                <mc:Fallback>
                  <p:oleObj name="CS ChemDraw Drawing" r:id="rId10" imgW="357835" imgH="341071" progId="ChemDraw.Document.6.0">
                    <p:embed/>
                    <p:pic>
                      <p:nvPicPr>
                        <p:cNvPr id="17418" name="Object 955">
                          <a:extLst>
                            <a:ext uri="{FF2B5EF4-FFF2-40B4-BE49-F238E27FC236}">
                              <a16:creationId xmlns:a16="http://schemas.microsoft.com/office/drawing/2014/main" id="{5A90601A-4ADD-40FD-B800-7796C73E42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064"/>
                          <a:ext cx="22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419" name="Group 956">
              <a:extLst>
                <a:ext uri="{FF2B5EF4-FFF2-40B4-BE49-F238E27FC236}">
                  <a16:creationId xmlns:a16="http://schemas.microsoft.com/office/drawing/2014/main" id="{0A7DB131-025A-41B6-AB53-ED54AA093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104"/>
              <a:ext cx="1248" cy="266"/>
              <a:chOff x="2928" y="1152"/>
              <a:chExt cx="1248" cy="266"/>
            </a:xfrm>
          </p:grpSpPr>
          <p:graphicFrame>
            <p:nvGraphicFramePr>
              <p:cNvPr id="17420" name="Object 957">
                <a:extLst>
                  <a:ext uri="{FF2B5EF4-FFF2-40B4-BE49-F238E27FC236}">
                    <a16:creationId xmlns:a16="http://schemas.microsoft.com/office/drawing/2014/main" id="{DA669CA4-08A3-489C-A128-AC17BE40B1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152"/>
              <a:ext cx="124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2" name="CS ChemDraw Drawing" r:id="rId12" imgW="987247" imgH="260299" progId="ChemDraw.Document.6.0">
                      <p:embed/>
                    </p:oleObj>
                  </mc:Choice>
                  <mc:Fallback>
                    <p:oleObj name="CS ChemDraw Drawing" r:id="rId12" imgW="987247" imgH="260299" progId="ChemDraw.Document.6.0">
                      <p:embed/>
                      <p:pic>
                        <p:nvPicPr>
                          <p:cNvPr id="17420" name="Object 957">
                            <a:extLst>
                              <a:ext uri="{FF2B5EF4-FFF2-40B4-BE49-F238E27FC236}">
                                <a16:creationId xmlns:a16="http://schemas.microsoft.com/office/drawing/2014/main" id="{DA669CA4-08A3-489C-A128-AC17BE40B1F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152"/>
                            <a:ext cx="124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21" name="Object 958">
                <a:extLst>
                  <a:ext uri="{FF2B5EF4-FFF2-40B4-BE49-F238E27FC236}">
                    <a16:creationId xmlns:a16="http://schemas.microsoft.com/office/drawing/2014/main" id="{803F223C-BE73-4207-A18C-911F49A0006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16" y="1200"/>
              <a:ext cx="225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3" name="CS ChemDraw Drawing" r:id="rId13" imgW="357835" imgH="341071" progId="ChemDraw.Document.6.0">
                      <p:embed/>
                    </p:oleObj>
                  </mc:Choice>
                  <mc:Fallback>
                    <p:oleObj name="CS ChemDraw Drawing" r:id="rId13" imgW="357835" imgH="341071" progId="ChemDraw.Document.6.0">
                      <p:embed/>
                      <p:pic>
                        <p:nvPicPr>
                          <p:cNvPr id="17421" name="Object 958">
                            <a:extLst>
                              <a:ext uri="{FF2B5EF4-FFF2-40B4-BE49-F238E27FC236}">
                                <a16:creationId xmlns:a16="http://schemas.microsoft.com/office/drawing/2014/main" id="{803F223C-BE73-4207-A18C-911F49A0006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1200"/>
                            <a:ext cx="225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16319" name="Object 959">
            <a:extLst>
              <a:ext uri="{FF2B5EF4-FFF2-40B4-BE49-F238E27FC236}">
                <a16:creationId xmlns:a16="http://schemas.microsoft.com/office/drawing/2014/main" id="{1C8F7E93-D6B0-41AA-9F66-7BC7CBFBA7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514600"/>
          <a:ext cx="13176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S ChemDraw Drawing" r:id="rId14" imgW="872947" imgH="1160983" progId="ChemDraw.Document.6.0">
                  <p:embed/>
                </p:oleObj>
              </mc:Choice>
              <mc:Fallback>
                <p:oleObj name="CS ChemDraw Drawing" r:id="rId14" imgW="872947" imgH="1160983" progId="ChemDraw.Document.6.0">
                  <p:embed/>
                  <p:pic>
                    <p:nvPicPr>
                      <p:cNvPr id="16319" name="Object 959">
                        <a:extLst>
                          <a:ext uri="{FF2B5EF4-FFF2-40B4-BE49-F238E27FC236}">
                            <a16:creationId xmlns:a16="http://schemas.microsoft.com/office/drawing/2014/main" id="{1C8F7E93-D6B0-41AA-9F66-7BC7CBFBA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13176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80">
            <a:extLst>
              <a:ext uri="{FF2B5EF4-FFF2-40B4-BE49-F238E27FC236}">
                <a16:creationId xmlns:a16="http://schemas.microsoft.com/office/drawing/2014/main" id="{084B493A-E4E4-4E28-B03B-6F04DD28CEA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57200"/>
            <a:ext cx="2057400" cy="3810000"/>
            <a:chOff x="2352" y="336"/>
            <a:chExt cx="1152" cy="2441"/>
          </a:xfrm>
        </p:grpSpPr>
        <p:grpSp>
          <p:nvGrpSpPr>
            <p:cNvPr id="19496" name="Group 81">
              <a:extLst>
                <a:ext uri="{FF2B5EF4-FFF2-40B4-BE49-F238E27FC236}">
                  <a16:creationId xmlns:a16="http://schemas.microsoft.com/office/drawing/2014/main" id="{EF121C70-72BB-468A-8156-A9D120AB9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"/>
              <a:ext cx="1152" cy="2441"/>
              <a:chOff x="2352" y="336"/>
              <a:chExt cx="1152" cy="2441"/>
            </a:xfrm>
          </p:grpSpPr>
          <p:graphicFrame>
            <p:nvGraphicFramePr>
              <p:cNvPr id="19499" name="Object 82">
                <a:extLst>
                  <a:ext uri="{FF2B5EF4-FFF2-40B4-BE49-F238E27FC236}">
                    <a16:creationId xmlns:a16="http://schemas.microsoft.com/office/drawing/2014/main" id="{9584A6BD-51BC-4040-B9CD-8A5B60CEDC2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1883"/>
              <a:ext cx="1152" cy="8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4" name="CS ChemDraw Drawing" r:id="rId4" imgW="2255215" imgH="1287475" progId="ChemDraw.Document.6.0">
                      <p:embed/>
                    </p:oleObj>
                  </mc:Choice>
                  <mc:Fallback>
                    <p:oleObj name="CS ChemDraw Drawing" r:id="rId4" imgW="2255215" imgH="1287475" progId="ChemDraw.Document.6.0">
                      <p:embed/>
                      <p:pic>
                        <p:nvPicPr>
                          <p:cNvPr id="19499" name="Object 82">
                            <a:extLst>
                              <a:ext uri="{FF2B5EF4-FFF2-40B4-BE49-F238E27FC236}">
                                <a16:creationId xmlns:a16="http://schemas.microsoft.com/office/drawing/2014/main" id="{9584A6BD-51BC-4040-B9CD-8A5B60CEDC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1883"/>
                            <a:ext cx="1152" cy="8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94" name="AutoShape 83">
                <a:extLst>
                  <a:ext uri="{FF2B5EF4-FFF2-40B4-BE49-F238E27FC236}">
                    <a16:creationId xmlns:a16="http://schemas.microsoft.com/office/drawing/2014/main" id="{F8EFA0E9-0B85-4A93-B130-F07D0C64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52" y="336"/>
                <a:ext cx="1152" cy="2160"/>
              </a:xfrm>
              <a:prstGeom prst="cube">
                <a:avLst>
                  <a:gd name="adj" fmla="val 16319"/>
                </a:avLst>
              </a:prstGeom>
              <a:solidFill>
                <a:srgbClr val="C0C0C0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5" name="AutoShape 84">
                <a:extLst>
                  <a:ext uri="{FF2B5EF4-FFF2-40B4-BE49-F238E27FC236}">
                    <a16:creationId xmlns:a16="http://schemas.microsoft.com/office/drawing/2014/main" id="{918C6BCA-F2F7-4E8B-9C3A-0B2BC208A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864" cy="18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6" name="Rectangle 85">
                <a:extLst>
                  <a:ext uri="{FF2B5EF4-FFF2-40B4-BE49-F238E27FC236}">
                    <a16:creationId xmlns:a16="http://schemas.microsoft.com/office/drawing/2014/main" id="{B2D08E0E-8DA5-4CA0-A075-3C0E88E2C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528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7" name="Oval 86">
                <a:extLst>
                  <a:ext uri="{FF2B5EF4-FFF2-40B4-BE49-F238E27FC236}">
                    <a16:creationId xmlns:a16="http://schemas.microsoft.com/office/drawing/2014/main" id="{B7C3DF1A-B57F-4773-9A7C-FB5C36263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52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8" name="Rectangle 87">
                <a:extLst>
                  <a:ext uri="{FF2B5EF4-FFF2-40B4-BE49-F238E27FC236}">
                    <a16:creationId xmlns:a16="http://schemas.microsoft.com/office/drawing/2014/main" id="{907503E5-BED0-464A-8098-7A00A97AE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192" cy="9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9" name="AutoShape 88">
                <a:extLst>
                  <a:ext uri="{FF2B5EF4-FFF2-40B4-BE49-F238E27FC236}">
                    <a16:creationId xmlns:a16="http://schemas.microsoft.com/office/drawing/2014/main" id="{21689A45-8685-41A6-954D-1C684C6E5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56"/>
                <a:ext cx="528" cy="52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2092" name="Oval 89">
              <a:extLst>
                <a:ext uri="{FF2B5EF4-FFF2-40B4-BE49-F238E27FC236}">
                  <a16:creationId xmlns:a16="http://schemas.microsoft.com/office/drawing/2014/main" id="{9DE7C5CF-F7F7-427E-81EF-FE97FC08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2093" name="Line 90">
              <a:extLst>
                <a:ext uri="{FF2B5EF4-FFF2-40B4-BE49-F238E27FC236}">
                  <a16:creationId xmlns:a16="http://schemas.microsoft.com/office/drawing/2014/main" id="{B19D5663-D222-4166-AEB0-06487B34B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144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460" name="Group 58">
            <a:extLst>
              <a:ext uri="{FF2B5EF4-FFF2-40B4-BE49-F238E27FC236}">
                <a16:creationId xmlns:a16="http://schemas.microsoft.com/office/drawing/2014/main" id="{3C0BE2AC-7357-4A49-8F73-6789205B71BB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57200"/>
            <a:ext cx="2057400" cy="3810000"/>
            <a:chOff x="2352" y="336"/>
            <a:chExt cx="1152" cy="2441"/>
          </a:xfrm>
        </p:grpSpPr>
        <p:grpSp>
          <p:nvGrpSpPr>
            <p:cNvPr id="19486" name="Group 59">
              <a:extLst>
                <a:ext uri="{FF2B5EF4-FFF2-40B4-BE49-F238E27FC236}">
                  <a16:creationId xmlns:a16="http://schemas.microsoft.com/office/drawing/2014/main" id="{79B8571E-6C9C-4A30-BD86-4790715AA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"/>
              <a:ext cx="1152" cy="2441"/>
              <a:chOff x="2352" y="336"/>
              <a:chExt cx="1152" cy="2441"/>
            </a:xfrm>
          </p:grpSpPr>
          <p:graphicFrame>
            <p:nvGraphicFramePr>
              <p:cNvPr id="19489" name="Object 60">
                <a:extLst>
                  <a:ext uri="{FF2B5EF4-FFF2-40B4-BE49-F238E27FC236}">
                    <a16:creationId xmlns:a16="http://schemas.microsoft.com/office/drawing/2014/main" id="{CE071598-5829-4B51-B3D0-B61AB77ABC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1883"/>
              <a:ext cx="1152" cy="8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" name="CS ChemDraw Drawing" r:id="rId6" imgW="2255215" imgH="1287475" progId="ChemDraw.Document.6.0">
                      <p:embed/>
                    </p:oleObj>
                  </mc:Choice>
                  <mc:Fallback>
                    <p:oleObj name="CS ChemDraw Drawing" r:id="rId6" imgW="2255215" imgH="1287475" progId="ChemDraw.Document.6.0">
                      <p:embed/>
                      <p:pic>
                        <p:nvPicPr>
                          <p:cNvPr id="19489" name="Object 60">
                            <a:extLst>
                              <a:ext uri="{FF2B5EF4-FFF2-40B4-BE49-F238E27FC236}">
                                <a16:creationId xmlns:a16="http://schemas.microsoft.com/office/drawing/2014/main" id="{CE071598-5829-4B51-B3D0-B61AB77ABCF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1883"/>
                            <a:ext cx="1152" cy="8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5" name="AutoShape 61">
                <a:extLst>
                  <a:ext uri="{FF2B5EF4-FFF2-40B4-BE49-F238E27FC236}">
                    <a16:creationId xmlns:a16="http://schemas.microsoft.com/office/drawing/2014/main" id="{4B6CDEE6-E374-4B02-AE3E-CB95BE760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52" y="336"/>
                <a:ext cx="1152" cy="2160"/>
              </a:xfrm>
              <a:prstGeom prst="cube">
                <a:avLst>
                  <a:gd name="adj" fmla="val 16319"/>
                </a:avLst>
              </a:prstGeom>
              <a:solidFill>
                <a:srgbClr val="C0C0C0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86" name="AutoShape 62">
                <a:extLst>
                  <a:ext uri="{FF2B5EF4-FFF2-40B4-BE49-F238E27FC236}">
                    <a16:creationId xmlns:a16="http://schemas.microsoft.com/office/drawing/2014/main" id="{FEB1F8CB-AC5F-4B8A-896C-ADD33AA64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864" cy="18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87" name="Rectangle 63">
                <a:extLst>
                  <a:ext uri="{FF2B5EF4-FFF2-40B4-BE49-F238E27FC236}">
                    <a16:creationId xmlns:a16="http://schemas.microsoft.com/office/drawing/2014/main" id="{EC3C9A3C-ABE3-411C-86C5-F07CD0096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528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88" name="Oval 64">
                <a:extLst>
                  <a:ext uri="{FF2B5EF4-FFF2-40B4-BE49-F238E27FC236}">
                    <a16:creationId xmlns:a16="http://schemas.microsoft.com/office/drawing/2014/main" id="{F386CE02-A81E-4907-A503-17B01935A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52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89" name="Rectangle 65">
                <a:extLst>
                  <a:ext uri="{FF2B5EF4-FFF2-40B4-BE49-F238E27FC236}">
                    <a16:creationId xmlns:a16="http://schemas.microsoft.com/office/drawing/2014/main" id="{5F2D6666-967C-4BF6-83B6-C42234F37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192" cy="9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2090" name="AutoShape 66">
                <a:extLst>
                  <a:ext uri="{FF2B5EF4-FFF2-40B4-BE49-F238E27FC236}">
                    <a16:creationId xmlns:a16="http://schemas.microsoft.com/office/drawing/2014/main" id="{F18DA811-9629-4014-B7CE-96DFD7707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56"/>
                <a:ext cx="528" cy="52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2083" name="Oval 67">
              <a:extLst>
                <a:ext uri="{FF2B5EF4-FFF2-40B4-BE49-F238E27FC236}">
                  <a16:creationId xmlns:a16="http://schemas.microsoft.com/office/drawing/2014/main" id="{814457C4-DFB6-429F-AB9B-63ECC837F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2084" name="Line 68">
              <a:extLst>
                <a:ext uri="{FF2B5EF4-FFF2-40B4-BE49-F238E27FC236}">
                  <a16:creationId xmlns:a16="http://schemas.microsoft.com/office/drawing/2014/main" id="{327BF7D9-F217-49CB-8D87-3F46E0768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144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DEAD1512-1368-46E6-BE99-2A39007CDE6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609600"/>
            <a:ext cx="2819400" cy="2362200"/>
            <a:chOff x="576" y="576"/>
            <a:chExt cx="1776" cy="1488"/>
          </a:xfrm>
        </p:grpSpPr>
        <p:sp>
          <p:nvSpPr>
            <p:cNvPr id="2070" name="AutoShape 4">
              <a:extLst>
                <a:ext uri="{FF2B5EF4-FFF2-40B4-BE49-F238E27FC236}">
                  <a16:creationId xmlns:a16="http://schemas.microsoft.com/office/drawing/2014/main" id="{FFA9AA66-B48E-4B49-8A0C-2D1654E7D5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6" y="576"/>
              <a:ext cx="1776" cy="1488"/>
            </a:xfrm>
            <a:prstGeom prst="cube">
              <a:avLst>
                <a:gd name="adj" fmla="val 1904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2071" name="AutoShape 5">
              <a:extLst>
                <a:ext uri="{FF2B5EF4-FFF2-40B4-BE49-F238E27FC236}">
                  <a16:creationId xmlns:a16="http://schemas.microsoft.com/office/drawing/2014/main" id="{8B8D9AA7-B071-4E55-87C0-617F1E8AF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" y="988"/>
              <a:ext cx="1240" cy="85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6326" name="Oval 6">
              <a:extLst>
                <a:ext uri="{FF2B5EF4-FFF2-40B4-BE49-F238E27FC236}">
                  <a16:creationId xmlns:a16="http://schemas.microsoft.com/office/drawing/2014/main" id="{92A2A9DA-11A4-41B7-98AF-C4F58AAE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906"/>
              <a:ext cx="101" cy="9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6327" name="Oval 7">
              <a:extLst>
                <a:ext uri="{FF2B5EF4-FFF2-40B4-BE49-F238E27FC236}">
                  <a16:creationId xmlns:a16="http://schemas.microsoft.com/office/drawing/2014/main" id="{CC68782D-C1DF-46BF-AB54-99BD18071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7" y="1906"/>
              <a:ext cx="100" cy="9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074" name="Line 8">
              <a:extLst>
                <a:ext uri="{FF2B5EF4-FFF2-40B4-BE49-F238E27FC236}">
                  <a16:creationId xmlns:a16="http://schemas.microsoft.com/office/drawing/2014/main" id="{F8101768-6B31-4426-AD95-41DD4BD85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557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5" name="Line 9">
              <a:extLst>
                <a:ext uri="{FF2B5EF4-FFF2-40B4-BE49-F238E27FC236}">
                  <a16:creationId xmlns:a16="http://schemas.microsoft.com/office/drawing/2014/main" id="{A6E58E99-7839-48D9-8864-FC69AE34D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" y="1557"/>
              <a:ext cx="4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6" name="Line 10">
              <a:extLst>
                <a:ext uri="{FF2B5EF4-FFF2-40B4-BE49-F238E27FC236}">
                  <a16:creationId xmlns:a16="http://schemas.microsoft.com/office/drawing/2014/main" id="{D4B2FBBD-136D-4829-A688-2493B1B19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747"/>
              <a:ext cx="1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7" name="Line 11">
              <a:extLst>
                <a:ext uri="{FF2B5EF4-FFF2-40B4-BE49-F238E27FC236}">
                  <a16:creationId xmlns:a16="http://schemas.microsoft.com/office/drawing/2014/main" id="{683F1AC7-E285-4E21-A2A4-A99677732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9" y="1621"/>
              <a:ext cx="4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8" name="Line 12">
              <a:extLst>
                <a:ext uri="{FF2B5EF4-FFF2-40B4-BE49-F238E27FC236}">
                  <a16:creationId xmlns:a16="http://schemas.microsoft.com/office/drawing/2014/main" id="{9CE34958-2060-4FD2-87DB-92D55050F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1684"/>
              <a:ext cx="5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9" name="Line 13">
              <a:extLst>
                <a:ext uri="{FF2B5EF4-FFF2-40B4-BE49-F238E27FC236}">
                  <a16:creationId xmlns:a16="http://schemas.microsoft.com/office/drawing/2014/main" id="{64022A61-7387-4F85-8FD7-716EDF4FE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621"/>
              <a:ext cx="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0" name="Line 14">
              <a:extLst>
                <a:ext uri="{FF2B5EF4-FFF2-40B4-BE49-F238E27FC236}">
                  <a16:creationId xmlns:a16="http://schemas.microsoft.com/office/drawing/2014/main" id="{8D78DF2D-C35A-41FA-8C7C-FDE996797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8" y="1680"/>
              <a:ext cx="366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1" name="Line 15">
              <a:extLst>
                <a:ext uri="{FF2B5EF4-FFF2-40B4-BE49-F238E27FC236}">
                  <a16:creationId xmlns:a16="http://schemas.microsoft.com/office/drawing/2014/main" id="{6D27570A-FB1E-402C-B622-28621159D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5" y="1811"/>
              <a:ext cx="11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9462" name="Object 16">
            <a:extLst>
              <a:ext uri="{FF2B5EF4-FFF2-40B4-BE49-F238E27FC236}">
                <a16:creationId xmlns:a16="http://schemas.microsoft.com/office/drawing/2014/main" id="{019357F1-995A-45FD-A57B-E5680295E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371600"/>
          <a:ext cx="9223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S ChemDraw Drawing" r:id="rId7" imgW="872947" imgH="1160983" progId="ChemDraw.Document.6.0">
                  <p:embed/>
                </p:oleObj>
              </mc:Choice>
              <mc:Fallback>
                <p:oleObj name="CS ChemDraw Drawing" r:id="rId7" imgW="872947" imgH="1160983" progId="ChemDraw.Document.6.0">
                  <p:embed/>
                  <p:pic>
                    <p:nvPicPr>
                      <p:cNvPr id="19462" name="Object 16">
                        <a:extLst>
                          <a:ext uri="{FF2B5EF4-FFF2-40B4-BE49-F238E27FC236}">
                            <a16:creationId xmlns:a16="http://schemas.microsoft.com/office/drawing/2014/main" id="{019357F1-995A-45FD-A57B-E5680295E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1600"/>
                        <a:ext cx="9223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65" name="AutoShape 45">
            <a:extLst>
              <a:ext uri="{FF2B5EF4-FFF2-40B4-BE49-F238E27FC236}">
                <a16:creationId xmlns:a16="http://schemas.microsoft.com/office/drawing/2014/main" id="{73BD7A0F-46F7-41C8-B9D1-BA8657A9B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638800"/>
            <a:ext cx="304800" cy="609600"/>
          </a:xfrm>
          <a:prstGeom prst="can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7" name="Group 50">
            <a:extLst>
              <a:ext uri="{FF2B5EF4-FFF2-40B4-BE49-F238E27FC236}">
                <a16:creationId xmlns:a16="http://schemas.microsoft.com/office/drawing/2014/main" id="{23FD88E8-EBB6-443E-93B3-45DCD77D660D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286000"/>
            <a:ext cx="3619500" cy="1371600"/>
            <a:chOff x="1152" y="1440"/>
            <a:chExt cx="2280" cy="864"/>
          </a:xfrm>
        </p:grpSpPr>
        <p:graphicFrame>
          <p:nvGraphicFramePr>
            <p:cNvPr id="19472" name="Object 47">
              <a:extLst>
                <a:ext uri="{FF2B5EF4-FFF2-40B4-BE49-F238E27FC236}">
                  <a16:creationId xmlns:a16="http://schemas.microsoft.com/office/drawing/2014/main" id="{AD3087E4-37DA-4122-9604-F9785F72AA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1680"/>
            <a:ext cx="50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CS ChemDraw Drawing" r:id="rId9" imgW="872947" imgH="1160983" progId="ChemDraw.Document.6.0">
                    <p:embed/>
                  </p:oleObj>
                </mc:Choice>
                <mc:Fallback>
                  <p:oleObj name="CS ChemDraw Drawing" r:id="rId9" imgW="872947" imgH="1160983" progId="ChemDraw.Document.6.0">
                    <p:embed/>
                    <p:pic>
                      <p:nvPicPr>
                        <p:cNvPr id="19472" name="Object 47">
                          <a:extLst>
                            <a:ext uri="{FF2B5EF4-FFF2-40B4-BE49-F238E27FC236}">
                              <a16:creationId xmlns:a16="http://schemas.microsoft.com/office/drawing/2014/main" id="{AD3087E4-37DA-4122-9604-F9785F72AA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680"/>
                          <a:ext cx="504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Freeform 49">
              <a:extLst>
                <a:ext uri="{FF2B5EF4-FFF2-40B4-BE49-F238E27FC236}">
                  <a16:creationId xmlns:a16="http://schemas.microsoft.com/office/drawing/2014/main" id="{A8264C02-6E68-4EEE-BFA7-107B78E99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440"/>
              <a:ext cx="1776" cy="672"/>
            </a:xfrm>
            <a:custGeom>
              <a:avLst/>
              <a:gdLst>
                <a:gd name="T0" fmla="*/ 136 w 1240"/>
                <a:gd name="T1" fmla="*/ 0 h 792"/>
                <a:gd name="T2" fmla="*/ 184 w 1240"/>
                <a:gd name="T3" fmla="*/ 672 h 792"/>
                <a:gd name="T4" fmla="*/ 1240 w 1240"/>
                <a:gd name="T5" fmla="*/ 720 h 792"/>
                <a:gd name="T6" fmla="*/ 0 60000 65536"/>
                <a:gd name="T7" fmla="*/ 0 60000 65536"/>
                <a:gd name="T8" fmla="*/ 0 60000 65536"/>
                <a:gd name="T9" fmla="*/ 0 w 1240"/>
                <a:gd name="T10" fmla="*/ 0 h 792"/>
                <a:gd name="T11" fmla="*/ 1240 w 1240"/>
                <a:gd name="T12" fmla="*/ 792 h 7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0" h="792">
                  <a:moveTo>
                    <a:pt x="136" y="0"/>
                  </a:moveTo>
                  <a:cubicBezTo>
                    <a:pt x="68" y="276"/>
                    <a:pt x="0" y="552"/>
                    <a:pt x="184" y="672"/>
                  </a:cubicBezTo>
                  <a:cubicBezTo>
                    <a:pt x="368" y="792"/>
                    <a:pt x="1064" y="712"/>
                    <a:pt x="1240" y="72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8" name="Group 53">
            <a:extLst>
              <a:ext uri="{FF2B5EF4-FFF2-40B4-BE49-F238E27FC236}">
                <a16:creationId xmlns:a16="http://schemas.microsoft.com/office/drawing/2014/main" id="{C9372996-50A1-489D-A0E0-61F144439523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2743200"/>
            <a:ext cx="1524000" cy="2819400"/>
            <a:chOff x="3744" y="1728"/>
            <a:chExt cx="1008" cy="1896"/>
          </a:xfrm>
        </p:grpSpPr>
        <p:sp>
          <p:nvSpPr>
            <p:cNvPr id="2067" name="AutoShape 30">
              <a:extLst>
                <a:ext uri="{FF2B5EF4-FFF2-40B4-BE49-F238E27FC236}">
                  <a16:creationId xmlns:a16="http://schemas.microsoft.com/office/drawing/2014/main" id="{64D91D6B-2998-4231-9D9E-786E18434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872"/>
              <a:ext cx="192" cy="384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2068" name="Freeform 52">
              <a:extLst>
                <a:ext uri="{FF2B5EF4-FFF2-40B4-BE49-F238E27FC236}">
                  <a16:creationId xmlns:a16="http://schemas.microsoft.com/office/drawing/2014/main" id="{D68DF41F-3451-485B-B5A9-08562E338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728"/>
              <a:ext cx="768" cy="1896"/>
            </a:xfrm>
            <a:custGeom>
              <a:avLst/>
              <a:gdLst>
                <a:gd name="T0" fmla="*/ 0 w 768"/>
                <a:gd name="T1" fmla="*/ 1896 h 1896"/>
                <a:gd name="T2" fmla="*/ 192 w 768"/>
                <a:gd name="T3" fmla="*/ 264 h 1896"/>
                <a:gd name="T4" fmla="*/ 768 w 768"/>
                <a:gd name="T5" fmla="*/ 312 h 1896"/>
                <a:gd name="T6" fmla="*/ 0 60000 65536"/>
                <a:gd name="T7" fmla="*/ 0 60000 65536"/>
                <a:gd name="T8" fmla="*/ 0 60000 65536"/>
                <a:gd name="T9" fmla="*/ 0 w 768"/>
                <a:gd name="T10" fmla="*/ 0 h 1896"/>
                <a:gd name="T11" fmla="*/ 768 w 768"/>
                <a:gd name="T12" fmla="*/ 1896 h 18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1896">
                  <a:moveTo>
                    <a:pt x="0" y="1896"/>
                  </a:moveTo>
                  <a:cubicBezTo>
                    <a:pt x="32" y="1212"/>
                    <a:pt x="64" y="528"/>
                    <a:pt x="192" y="264"/>
                  </a:cubicBezTo>
                  <a:cubicBezTo>
                    <a:pt x="320" y="0"/>
                    <a:pt x="672" y="304"/>
                    <a:pt x="768" y="31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sp>
        <p:nvSpPr>
          <p:cNvPr id="56364" name="Line 44">
            <a:extLst>
              <a:ext uri="{FF2B5EF4-FFF2-40B4-BE49-F238E27FC236}">
                <a16:creationId xmlns:a16="http://schemas.microsoft.com/office/drawing/2014/main" id="{A1B9734B-3DCD-4D36-A571-41C61D09F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19812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57">
            <a:extLst>
              <a:ext uri="{FF2B5EF4-FFF2-40B4-BE49-F238E27FC236}">
                <a16:creationId xmlns:a16="http://schemas.microsoft.com/office/drawing/2014/main" id="{A58D0810-C256-4CDA-B65C-5C2C2A07557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724400"/>
            <a:ext cx="4495800" cy="1828800"/>
            <a:chOff x="288" y="3024"/>
            <a:chExt cx="2832" cy="1152"/>
          </a:xfrm>
        </p:grpSpPr>
        <p:sp>
          <p:nvSpPr>
            <p:cNvPr id="2065" name="Rectangle 56">
              <a:extLst>
                <a:ext uri="{FF2B5EF4-FFF2-40B4-BE49-F238E27FC236}">
                  <a16:creationId xmlns:a16="http://schemas.microsoft.com/office/drawing/2014/main" id="{A47227C8-735D-4E17-B421-4149E4855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024"/>
              <a:ext cx="2784" cy="11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2066" name="Text Box 54">
              <a:extLst>
                <a:ext uri="{FF2B5EF4-FFF2-40B4-BE49-F238E27FC236}">
                  <a16:creationId xmlns:a16="http://schemas.microsoft.com/office/drawing/2014/main" id="{26800903-DA07-4488-B73D-30115DC1F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072"/>
              <a:ext cx="2832" cy="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en-US" sz="2000" b="1" kern="0">
                  <a:solidFill>
                    <a:schemeClr val="bg1"/>
                  </a:solidFill>
                </a:rPr>
                <a:t>We know</a:t>
              </a:r>
              <a:r>
                <a:rPr lang="en-US" altLang="en-US" sz="2000" b="1" kern="0">
                  <a:solidFill>
                    <a:schemeClr val="bg1"/>
                  </a:solidFill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2000" b="1" kern="0">
                <a:solidFill>
                  <a:schemeClr val="bg1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en-US" sz="2000" b="1" kern="0">
                  <a:solidFill>
                    <a:schemeClr val="bg1"/>
                  </a:solidFill>
                </a:rPr>
                <a:t>Weight of empty flask</a:t>
              </a:r>
              <a:r>
                <a:rPr lang="en-US" altLang="en-US" sz="2000" b="1" kern="0">
                  <a:solidFill>
                    <a:schemeClr val="bg1"/>
                  </a:solidFill>
                </a:rPr>
                <a:t> 	</a:t>
              </a:r>
              <a:r>
                <a:rPr lang="id-ID" altLang="en-US" sz="2000" b="1" kern="0">
                  <a:solidFill>
                    <a:schemeClr val="bg1"/>
                  </a:solidFill>
                </a:rPr>
                <a:t> </a:t>
              </a:r>
              <a:r>
                <a:rPr lang="en-US" altLang="en-US" sz="2000" b="1" kern="0">
                  <a:solidFill>
                    <a:schemeClr val="bg1"/>
                  </a:solidFill>
                </a:rPr>
                <a:t>=  X  g  </a:t>
              </a:r>
              <a:r>
                <a:rPr lang="id-ID" altLang="en-US" sz="2000" b="1" kern="0">
                  <a:solidFill>
                    <a:schemeClr val="bg1"/>
                  </a:solidFill>
                </a:rPr>
                <a:t>and</a:t>
              </a:r>
              <a:endParaRPr lang="en-US" altLang="en-US" sz="2000" b="1" kern="0">
                <a:solidFill>
                  <a:schemeClr val="bg1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en-US" sz="2000" b="1" kern="0">
                  <a:solidFill>
                    <a:schemeClr val="bg1"/>
                  </a:solidFill>
                </a:rPr>
                <a:t>Weight of food sample</a:t>
              </a:r>
              <a:r>
                <a:rPr lang="en-US" altLang="en-US" sz="2000" b="1" kern="0">
                  <a:solidFill>
                    <a:schemeClr val="bg1"/>
                  </a:solidFill>
                </a:rPr>
                <a:t> </a:t>
              </a:r>
              <a:r>
                <a:rPr lang="id-ID" altLang="en-US" sz="2000" b="1" kern="0">
                  <a:solidFill>
                    <a:schemeClr val="bg1"/>
                  </a:solidFill>
                </a:rPr>
                <a:t> </a:t>
              </a:r>
              <a:r>
                <a:rPr lang="en-US" altLang="en-US" sz="2000" b="1" kern="0">
                  <a:solidFill>
                    <a:schemeClr val="bg1"/>
                  </a:solidFill>
                </a:rPr>
                <a:t>=  Y  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111C1255-DD49-41E1-BF16-BB2FF888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AADD7-427B-4056-AE96-0A145618ADB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800"/>
          </a:p>
        </p:txBody>
      </p:sp>
      <p:graphicFrame>
        <p:nvGraphicFramePr>
          <p:cNvPr id="45317" name="Object 261">
            <a:extLst>
              <a:ext uri="{FF2B5EF4-FFF2-40B4-BE49-F238E27FC236}">
                <a16:creationId xmlns:a16="http://schemas.microsoft.com/office/drawing/2014/main" id="{CE3C75F6-EA37-48FD-A84F-19BA50C86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810000"/>
          <a:ext cx="14747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S ChemDraw Drawing" r:id="rId4" imgW="395935" imgH="511759" progId="ChemDraw.Document.6.0">
                  <p:embed/>
                </p:oleObj>
              </mc:Choice>
              <mc:Fallback>
                <p:oleObj name="CS ChemDraw Drawing" r:id="rId4" imgW="395935" imgH="511759" progId="ChemDraw.Document.6.0">
                  <p:embed/>
                  <p:pic>
                    <p:nvPicPr>
                      <p:cNvPr id="45317" name="Object 261">
                        <a:extLst>
                          <a:ext uri="{FF2B5EF4-FFF2-40B4-BE49-F238E27FC236}">
                            <a16:creationId xmlns:a16="http://schemas.microsoft.com/office/drawing/2014/main" id="{CE3C75F6-EA37-48FD-A84F-19BA50C862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0"/>
                        <a:ext cx="14747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319" name="Picture 263" descr="Powder-Funnel">
            <a:extLst>
              <a:ext uri="{FF2B5EF4-FFF2-40B4-BE49-F238E27FC236}">
                <a16:creationId xmlns:a16="http://schemas.microsoft.com/office/drawing/2014/main" id="{C51C03C3-9487-45D9-9BA6-F36EC49C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1" b="22330"/>
          <a:stretch>
            <a:fillRect/>
          </a:stretch>
        </p:blipFill>
        <p:spPr bwMode="auto">
          <a:xfrm>
            <a:off x="5638800" y="3124200"/>
            <a:ext cx="1049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324" name="Object 268">
            <a:extLst>
              <a:ext uri="{FF2B5EF4-FFF2-40B4-BE49-F238E27FC236}">
                <a16:creationId xmlns:a16="http://schemas.microsoft.com/office/drawing/2014/main" id="{A8498EF0-4333-402F-A215-3D954994F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86200"/>
          <a:ext cx="13176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7" imgW="872947" imgH="1160983" progId="ChemDraw.Document.6.0">
                  <p:embed/>
                </p:oleObj>
              </mc:Choice>
              <mc:Fallback>
                <p:oleObj name="CS ChemDraw Drawing" r:id="rId7" imgW="872947" imgH="1160983" progId="ChemDraw.Document.6.0">
                  <p:embed/>
                  <p:pic>
                    <p:nvPicPr>
                      <p:cNvPr id="45324" name="Object 268">
                        <a:extLst>
                          <a:ext uri="{FF2B5EF4-FFF2-40B4-BE49-F238E27FC236}">
                            <a16:creationId xmlns:a16="http://schemas.microsoft.com/office/drawing/2014/main" id="{A8498EF0-4333-402F-A215-3D954994F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13176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0">
            <a:extLst>
              <a:ext uri="{FF2B5EF4-FFF2-40B4-BE49-F238E27FC236}">
                <a16:creationId xmlns:a16="http://schemas.microsoft.com/office/drawing/2014/main" id="{91B1E259-E680-4597-9D0B-D789743772D2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066800"/>
            <a:ext cx="3505200" cy="2590800"/>
            <a:chOff x="2544" y="672"/>
            <a:chExt cx="2208" cy="1632"/>
          </a:xfrm>
        </p:grpSpPr>
        <p:sp>
          <p:nvSpPr>
            <p:cNvPr id="3081" name="Line 265">
              <a:extLst>
                <a:ext uri="{FF2B5EF4-FFF2-40B4-BE49-F238E27FC236}">
                  <a16:creationId xmlns:a16="http://schemas.microsoft.com/office/drawing/2014/main" id="{2C349F6B-F1C5-4064-85A5-A052E3050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34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2" name="Text Box 269">
              <a:extLst>
                <a:ext uri="{FF2B5EF4-FFF2-40B4-BE49-F238E27FC236}">
                  <a16:creationId xmlns:a16="http://schemas.microsoft.com/office/drawing/2014/main" id="{91E0532B-FC35-4013-808D-36CC56D82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672"/>
              <a:ext cx="2208" cy="58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en-US" b="1" kern="0">
                  <a:solidFill>
                    <a:srgbClr val="0000FF"/>
                  </a:solidFill>
                </a:rPr>
                <a:t>Fat Solvent</a:t>
              </a:r>
              <a:endParaRPr lang="en-US" altLang="en-US" b="1" kern="0">
                <a:solidFill>
                  <a:srgbClr val="0000FF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altLang="en-US" b="1" kern="0">
                  <a:solidFill>
                    <a:srgbClr val="0000FF"/>
                  </a:solidFill>
                </a:rPr>
                <a:t>  </a:t>
              </a:r>
              <a:r>
                <a:rPr lang="id-ID" altLang="en-US" b="1" kern="0">
                  <a:solidFill>
                    <a:srgbClr val="0000FF"/>
                  </a:solidFill>
                </a:rPr>
                <a:t>peroxide free </a:t>
              </a:r>
              <a:r>
                <a:rPr lang="en-US" altLang="en-US" b="1" kern="0">
                  <a:solidFill>
                    <a:srgbClr val="0000FF"/>
                  </a:solidFill>
                </a:rPr>
                <a:t>Diet</a:t>
              </a:r>
              <a:r>
                <a:rPr lang="id-ID" altLang="en-US" b="1" kern="0">
                  <a:solidFill>
                    <a:srgbClr val="0000FF"/>
                  </a:solidFill>
                </a:rPr>
                <a:t>hy</a:t>
              </a:r>
              <a:r>
                <a:rPr lang="en-US" altLang="en-US" b="1" kern="0">
                  <a:solidFill>
                    <a:srgbClr val="0000FF"/>
                  </a:solidFill>
                </a:rPr>
                <a:t>l</a:t>
              </a:r>
              <a:r>
                <a:rPr lang="id-ID" altLang="en-US" b="1" kern="0">
                  <a:solidFill>
                    <a:srgbClr val="0000FF"/>
                  </a:solidFill>
                </a:rPr>
                <a:t> </a:t>
              </a:r>
              <a:r>
                <a:rPr lang="en-US" altLang="en-US" b="1" kern="0">
                  <a:solidFill>
                    <a:srgbClr val="0000FF"/>
                  </a:solidFill>
                </a:rPr>
                <a:t>Eter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altLang="en-US" b="1" kern="0">
                  <a:solidFill>
                    <a:srgbClr val="0000FF"/>
                  </a:solidFill>
                </a:rPr>
                <a:t>  He</a:t>
              </a:r>
              <a:r>
                <a:rPr lang="id-ID" altLang="en-US" b="1" kern="0">
                  <a:solidFill>
                    <a:srgbClr val="0000FF"/>
                  </a:solidFill>
                </a:rPr>
                <a:t>x</a:t>
              </a:r>
              <a:r>
                <a:rPr lang="en-US" altLang="en-US" b="1" kern="0">
                  <a:solidFill>
                    <a:srgbClr val="0000FF"/>
                  </a:solidFill>
                </a:rPr>
                <a:t>an</a:t>
              </a:r>
              <a:r>
                <a:rPr lang="id-ID" altLang="en-US" b="1" kern="0">
                  <a:solidFill>
                    <a:srgbClr val="0000FF"/>
                  </a:solidFill>
                </a:rPr>
                <a:t>e</a:t>
              </a:r>
              <a:endParaRPr lang="en-US" altLang="en-US" b="1" kern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99D4044-9911-4B79-BD10-2D8117AC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73D67-7622-4E96-A659-75DBE45AEC4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800"/>
          </a:p>
        </p:txBody>
      </p:sp>
      <p:sp>
        <p:nvSpPr>
          <p:cNvPr id="18333" name="AutoShape 925">
            <a:extLst>
              <a:ext uri="{FF2B5EF4-FFF2-40B4-BE49-F238E27FC236}">
                <a16:creationId xmlns:a16="http://schemas.microsoft.com/office/drawing/2014/main" id="{AE77EDB5-553E-4AFB-92E7-A65E5C7BF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609600"/>
          </a:xfrm>
          <a:prstGeom prst="can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2" name="Group 204">
            <a:extLst>
              <a:ext uri="{FF2B5EF4-FFF2-40B4-BE49-F238E27FC236}">
                <a16:creationId xmlns:a16="http://schemas.microsoft.com/office/drawing/2014/main" id="{6EFA10A9-B321-490A-AB1B-94EDB6E191A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985838" cy="2951163"/>
            <a:chOff x="1546" y="1687"/>
            <a:chExt cx="451" cy="1730"/>
          </a:xfrm>
        </p:grpSpPr>
        <p:grpSp>
          <p:nvGrpSpPr>
            <p:cNvPr id="23558" name="Group 205">
              <a:extLst>
                <a:ext uri="{FF2B5EF4-FFF2-40B4-BE49-F238E27FC236}">
                  <a16:creationId xmlns:a16="http://schemas.microsoft.com/office/drawing/2014/main" id="{53BA90FA-7CA6-4CD9-9783-BFAAD89EE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" y="1687"/>
              <a:ext cx="341" cy="1720"/>
              <a:chOff x="2314" y="1687"/>
              <a:chExt cx="341" cy="1720"/>
            </a:xfrm>
          </p:grpSpPr>
          <p:sp>
            <p:nvSpPr>
              <p:cNvPr id="4162" name="Line 206">
                <a:extLst>
                  <a:ext uri="{FF2B5EF4-FFF2-40B4-BE49-F238E27FC236}">
                    <a16:creationId xmlns:a16="http://schemas.microsoft.com/office/drawing/2014/main" id="{A80D8619-F8CE-4A16-BCB0-E104F6C53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43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3" name="Line 207">
                <a:extLst>
                  <a:ext uri="{FF2B5EF4-FFF2-40B4-BE49-F238E27FC236}">
                    <a16:creationId xmlns:a16="http://schemas.microsoft.com/office/drawing/2014/main" id="{6D112B9F-F2A6-4A12-86FA-B15FE6A17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9" y="1938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4" name="Line 208">
                <a:extLst>
                  <a:ext uri="{FF2B5EF4-FFF2-40B4-BE49-F238E27FC236}">
                    <a16:creationId xmlns:a16="http://schemas.microsoft.com/office/drawing/2014/main" id="{D3F415A2-4E90-4B33-A046-708623B46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95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5" name="Line 209">
                <a:extLst>
                  <a:ext uri="{FF2B5EF4-FFF2-40B4-BE49-F238E27FC236}">
                    <a16:creationId xmlns:a16="http://schemas.microsoft.com/office/drawing/2014/main" id="{5BC7C985-9831-4976-9CE9-C5C58A863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7" y="1957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6" name="Line 210">
                <a:extLst>
                  <a:ext uri="{FF2B5EF4-FFF2-40B4-BE49-F238E27FC236}">
                    <a16:creationId xmlns:a16="http://schemas.microsoft.com/office/drawing/2014/main" id="{99482427-AD36-4013-B48B-D88F46E39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97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7" name="Line 211">
                <a:extLst>
                  <a:ext uri="{FF2B5EF4-FFF2-40B4-BE49-F238E27FC236}">
                    <a16:creationId xmlns:a16="http://schemas.microsoft.com/office/drawing/2014/main" id="{5005D627-13D6-4D51-A063-E5903CE7A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7" y="1972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8" name="Line 212">
                <a:extLst>
                  <a:ext uri="{FF2B5EF4-FFF2-40B4-BE49-F238E27FC236}">
                    <a16:creationId xmlns:a16="http://schemas.microsoft.com/office/drawing/2014/main" id="{60D8CDE2-56AE-43CA-AA42-292BC5E77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935"/>
                <a:ext cx="9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69" name="Line 213">
                <a:extLst>
                  <a:ext uri="{FF2B5EF4-FFF2-40B4-BE49-F238E27FC236}">
                    <a16:creationId xmlns:a16="http://schemas.microsoft.com/office/drawing/2014/main" id="{427B7A05-D313-44D2-AADF-A354D660B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94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0" name="Line 214">
                <a:extLst>
                  <a:ext uri="{FF2B5EF4-FFF2-40B4-BE49-F238E27FC236}">
                    <a16:creationId xmlns:a16="http://schemas.microsoft.com/office/drawing/2014/main" id="{F17A35E2-61D3-48D0-BCC1-378DBDDA8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4" y="197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1" name="Line 215">
                <a:extLst>
                  <a:ext uri="{FF2B5EF4-FFF2-40B4-BE49-F238E27FC236}">
                    <a16:creationId xmlns:a16="http://schemas.microsoft.com/office/drawing/2014/main" id="{FF0E3E1A-565B-48CC-959E-40CC7BFAE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8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2" name="Line 216">
                <a:extLst>
                  <a:ext uri="{FF2B5EF4-FFF2-40B4-BE49-F238E27FC236}">
                    <a16:creationId xmlns:a16="http://schemas.microsoft.com/office/drawing/2014/main" id="{9E9F9BC2-22A0-4037-9AD6-70221DB97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1801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3" name="Line 217">
                <a:extLst>
                  <a:ext uri="{FF2B5EF4-FFF2-40B4-BE49-F238E27FC236}">
                    <a16:creationId xmlns:a16="http://schemas.microsoft.com/office/drawing/2014/main" id="{295DF0DE-C239-449A-A7E5-84978C229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90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4" name="Line 218">
                <a:extLst>
                  <a:ext uri="{FF2B5EF4-FFF2-40B4-BE49-F238E27FC236}">
                    <a16:creationId xmlns:a16="http://schemas.microsoft.com/office/drawing/2014/main" id="{565A9335-FE6A-4EAB-8860-C6A967B14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5" name="Line 219">
                <a:extLst>
                  <a:ext uri="{FF2B5EF4-FFF2-40B4-BE49-F238E27FC236}">
                    <a16:creationId xmlns:a16="http://schemas.microsoft.com/office/drawing/2014/main" id="{C71843ED-E8C4-42FC-8A15-E4B8E6C1C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878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6" name="Line 220">
                <a:extLst>
                  <a:ext uri="{FF2B5EF4-FFF2-40B4-BE49-F238E27FC236}">
                    <a16:creationId xmlns:a16="http://schemas.microsoft.com/office/drawing/2014/main" id="{21A88520-0A12-4028-AB96-4086AC170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7" name="Line 221">
                <a:extLst>
                  <a:ext uri="{FF2B5EF4-FFF2-40B4-BE49-F238E27FC236}">
                    <a16:creationId xmlns:a16="http://schemas.microsoft.com/office/drawing/2014/main" id="{5174681E-17A6-4613-8B57-73E85F06B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8" name="Line 222">
                <a:extLst>
                  <a:ext uri="{FF2B5EF4-FFF2-40B4-BE49-F238E27FC236}">
                    <a16:creationId xmlns:a16="http://schemas.microsoft.com/office/drawing/2014/main" id="{F9973010-4AD3-447E-9E5D-17A0EC41A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79" name="Line 223">
                <a:extLst>
                  <a:ext uri="{FF2B5EF4-FFF2-40B4-BE49-F238E27FC236}">
                    <a16:creationId xmlns:a16="http://schemas.microsoft.com/office/drawing/2014/main" id="{F63A393D-E5BB-434F-8139-367EE4486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821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0" name="Line 224">
                <a:extLst>
                  <a:ext uri="{FF2B5EF4-FFF2-40B4-BE49-F238E27FC236}">
                    <a16:creationId xmlns:a16="http://schemas.microsoft.com/office/drawing/2014/main" id="{7782D7B5-9F66-4B32-B536-792F00AF8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8" y="183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1" name="Line 225">
                <a:extLst>
                  <a:ext uri="{FF2B5EF4-FFF2-40B4-BE49-F238E27FC236}">
                    <a16:creationId xmlns:a16="http://schemas.microsoft.com/office/drawing/2014/main" id="{6779434B-D79E-4719-8E90-CD5A0B8E5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4" y="1816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2" name="Line 226">
                <a:extLst>
                  <a:ext uri="{FF2B5EF4-FFF2-40B4-BE49-F238E27FC236}">
                    <a16:creationId xmlns:a16="http://schemas.microsoft.com/office/drawing/2014/main" id="{4933796F-AA80-4776-87B4-080FD6C79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8" y="183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3" name="Line 227">
                <a:extLst>
                  <a:ext uri="{FF2B5EF4-FFF2-40B4-BE49-F238E27FC236}">
                    <a16:creationId xmlns:a16="http://schemas.microsoft.com/office/drawing/2014/main" id="{1248E68B-8CD1-4327-ABCE-5EBC41BF4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84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4" name="Line 228">
                <a:extLst>
                  <a:ext uri="{FF2B5EF4-FFF2-40B4-BE49-F238E27FC236}">
                    <a16:creationId xmlns:a16="http://schemas.microsoft.com/office/drawing/2014/main" id="{C1B4F41D-5098-47C9-8E2A-185DCCC73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1" y="1879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5" name="Line 229">
                <a:extLst>
                  <a:ext uri="{FF2B5EF4-FFF2-40B4-BE49-F238E27FC236}">
                    <a16:creationId xmlns:a16="http://schemas.microsoft.com/office/drawing/2014/main" id="{E292F2D9-2668-4B5C-9B61-565F9DBF1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" y="190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6" name="Line 230">
                <a:extLst>
                  <a:ext uri="{FF2B5EF4-FFF2-40B4-BE49-F238E27FC236}">
                    <a16:creationId xmlns:a16="http://schemas.microsoft.com/office/drawing/2014/main" id="{CD4EE542-8C93-4C3E-8743-F449FD54A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9" y="1885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7" name="Line 231">
                <a:extLst>
                  <a:ext uri="{FF2B5EF4-FFF2-40B4-BE49-F238E27FC236}">
                    <a16:creationId xmlns:a16="http://schemas.microsoft.com/office/drawing/2014/main" id="{CB315E08-DDFA-46F9-A1E3-44DC0B584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84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8" name="Line 232">
                <a:extLst>
                  <a:ext uri="{FF2B5EF4-FFF2-40B4-BE49-F238E27FC236}">
                    <a16:creationId xmlns:a16="http://schemas.microsoft.com/office/drawing/2014/main" id="{8042B006-ABD8-4152-8806-6DC664A95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84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89" name="Line 233">
                <a:extLst>
                  <a:ext uri="{FF2B5EF4-FFF2-40B4-BE49-F238E27FC236}">
                    <a16:creationId xmlns:a16="http://schemas.microsoft.com/office/drawing/2014/main" id="{13F49F7E-35CC-4525-ABB3-D285A7284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0" name="Line 234">
                <a:extLst>
                  <a:ext uri="{FF2B5EF4-FFF2-40B4-BE49-F238E27FC236}">
                    <a16:creationId xmlns:a16="http://schemas.microsoft.com/office/drawing/2014/main" id="{79785AD5-06ED-46C2-9370-DF6826D41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1" name="Line 235">
                <a:extLst>
                  <a:ext uri="{FF2B5EF4-FFF2-40B4-BE49-F238E27FC236}">
                    <a16:creationId xmlns:a16="http://schemas.microsoft.com/office/drawing/2014/main" id="{3072337D-0006-47A8-ACC8-6152E6609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87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2" name="Line 236">
                <a:extLst>
                  <a:ext uri="{FF2B5EF4-FFF2-40B4-BE49-F238E27FC236}">
                    <a16:creationId xmlns:a16="http://schemas.microsoft.com/office/drawing/2014/main" id="{FB9A213D-9FF2-415F-A0C4-E3D615CCD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3" name="Line 237">
                <a:extLst>
                  <a:ext uri="{FF2B5EF4-FFF2-40B4-BE49-F238E27FC236}">
                    <a16:creationId xmlns:a16="http://schemas.microsoft.com/office/drawing/2014/main" id="{BAB36A7D-405A-4CFF-8F1D-CF0E29440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4" name="Line 238">
                <a:extLst>
                  <a:ext uri="{FF2B5EF4-FFF2-40B4-BE49-F238E27FC236}">
                    <a16:creationId xmlns:a16="http://schemas.microsoft.com/office/drawing/2014/main" id="{876BCC6A-EBCB-4848-A4E8-1D48FF1BA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88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5" name="Line 239">
                <a:extLst>
                  <a:ext uri="{FF2B5EF4-FFF2-40B4-BE49-F238E27FC236}">
                    <a16:creationId xmlns:a16="http://schemas.microsoft.com/office/drawing/2014/main" id="{AED25BE6-EC53-450C-9583-11F83AA34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1890"/>
                <a:ext cx="4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6" name="Line 240">
                <a:extLst>
                  <a:ext uri="{FF2B5EF4-FFF2-40B4-BE49-F238E27FC236}">
                    <a16:creationId xmlns:a16="http://schemas.microsoft.com/office/drawing/2014/main" id="{669F134C-94BB-40C6-AE30-4425977FF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79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7" name="Line 241">
                <a:extLst>
                  <a:ext uri="{FF2B5EF4-FFF2-40B4-BE49-F238E27FC236}">
                    <a16:creationId xmlns:a16="http://schemas.microsoft.com/office/drawing/2014/main" id="{FE1D7C5A-4F50-42A1-8EEC-69136719C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801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8" name="Line 242">
                <a:extLst>
                  <a:ext uri="{FF2B5EF4-FFF2-40B4-BE49-F238E27FC236}">
                    <a16:creationId xmlns:a16="http://schemas.microsoft.com/office/drawing/2014/main" id="{55E22D70-E7AF-4F8B-A8F8-4DE4F9CA7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99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99" name="Line 243">
                <a:extLst>
                  <a:ext uri="{FF2B5EF4-FFF2-40B4-BE49-F238E27FC236}">
                    <a16:creationId xmlns:a16="http://schemas.microsoft.com/office/drawing/2014/main" id="{6AC187A0-E08D-48CB-AD72-B053C2F0E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865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0" name="Line 244">
                <a:extLst>
                  <a:ext uri="{FF2B5EF4-FFF2-40B4-BE49-F238E27FC236}">
                    <a16:creationId xmlns:a16="http://schemas.microsoft.com/office/drawing/2014/main" id="{2D7CBD11-83DE-47EA-A30E-959DFF291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858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1" name="Line 245">
                <a:extLst>
                  <a:ext uri="{FF2B5EF4-FFF2-40B4-BE49-F238E27FC236}">
                    <a16:creationId xmlns:a16="http://schemas.microsoft.com/office/drawing/2014/main" id="{1F5AE892-83DB-416A-84E2-67A263E27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818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2" name="Line 246">
                <a:extLst>
                  <a:ext uri="{FF2B5EF4-FFF2-40B4-BE49-F238E27FC236}">
                    <a16:creationId xmlns:a16="http://schemas.microsoft.com/office/drawing/2014/main" id="{10B11250-CA11-4870-9D31-DB0325879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90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3" name="Line 247">
                <a:extLst>
                  <a:ext uri="{FF2B5EF4-FFF2-40B4-BE49-F238E27FC236}">
                    <a16:creationId xmlns:a16="http://schemas.microsoft.com/office/drawing/2014/main" id="{B256A7C9-01D5-46AB-A3CC-D3BECD540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91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4" name="Line 248">
                <a:extLst>
                  <a:ext uri="{FF2B5EF4-FFF2-40B4-BE49-F238E27FC236}">
                    <a16:creationId xmlns:a16="http://schemas.microsoft.com/office/drawing/2014/main" id="{A85237EF-287D-446A-9038-F4DDCA017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898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5" name="Line 249">
                <a:extLst>
                  <a:ext uri="{FF2B5EF4-FFF2-40B4-BE49-F238E27FC236}">
                    <a16:creationId xmlns:a16="http://schemas.microsoft.com/office/drawing/2014/main" id="{70DB49D7-4185-42F5-B5F9-0270F7FEC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878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6" name="Line 250">
                <a:extLst>
                  <a:ext uri="{FF2B5EF4-FFF2-40B4-BE49-F238E27FC236}">
                    <a16:creationId xmlns:a16="http://schemas.microsoft.com/office/drawing/2014/main" id="{2C4C5A5B-9627-4E68-B1E6-1DA5251C3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7" name="Line 251">
                <a:extLst>
                  <a:ext uri="{FF2B5EF4-FFF2-40B4-BE49-F238E27FC236}">
                    <a16:creationId xmlns:a16="http://schemas.microsoft.com/office/drawing/2014/main" id="{76BEF95A-7770-4256-AB4C-A493D2572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8" name="Line 252">
                <a:extLst>
                  <a:ext uri="{FF2B5EF4-FFF2-40B4-BE49-F238E27FC236}">
                    <a16:creationId xmlns:a16="http://schemas.microsoft.com/office/drawing/2014/main" id="{E3B92CAD-7C8D-478B-80C2-B255AB923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09" name="Line 253">
                <a:extLst>
                  <a:ext uri="{FF2B5EF4-FFF2-40B4-BE49-F238E27FC236}">
                    <a16:creationId xmlns:a16="http://schemas.microsoft.com/office/drawing/2014/main" id="{D770AE98-AD00-429C-852C-6BF7DECD8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81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0" name="Line 254">
                <a:extLst>
                  <a:ext uri="{FF2B5EF4-FFF2-40B4-BE49-F238E27FC236}">
                    <a16:creationId xmlns:a16="http://schemas.microsoft.com/office/drawing/2014/main" id="{CEB1E8E4-DC7F-444E-95A1-B2669EF2E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834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1" name="Line 255">
                <a:extLst>
                  <a:ext uri="{FF2B5EF4-FFF2-40B4-BE49-F238E27FC236}">
                    <a16:creationId xmlns:a16="http://schemas.microsoft.com/office/drawing/2014/main" id="{21C073E5-2087-40C1-943B-159016BE6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827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2" name="Line 256">
                <a:extLst>
                  <a:ext uri="{FF2B5EF4-FFF2-40B4-BE49-F238E27FC236}">
                    <a16:creationId xmlns:a16="http://schemas.microsoft.com/office/drawing/2014/main" id="{0AE37D16-1B71-4E7F-BC01-0679FFD5F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813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3" name="Line 257">
                <a:extLst>
                  <a:ext uri="{FF2B5EF4-FFF2-40B4-BE49-F238E27FC236}">
                    <a16:creationId xmlns:a16="http://schemas.microsoft.com/office/drawing/2014/main" id="{B8EF19FF-388F-4A89-9231-13CAA17A7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83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4" name="Line 258">
                <a:extLst>
                  <a:ext uri="{FF2B5EF4-FFF2-40B4-BE49-F238E27FC236}">
                    <a16:creationId xmlns:a16="http://schemas.microsoft.com/office/drawing/2014/main" id="{4A7367BB-E707-4BD2-AF00-CA526505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86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5" name="Line 259">
                <a:extLst>
                  <a:ext uri="{FF2B5EF4-FFF2-40B4-BE49-F238E27FC236}">
                    <a16:creationId xmlns:a16="http://schemas.microsoft.com/office/drawing/2014/main" id="{B8F40FA1-4E52-4F80-82E9-7FF6ABFC5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888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6" name="Line 260">
                <a:extLst>
                  <a:ext uri="{FF2B5EF4-FFF2-40B4-BE49-F238E27FC236}">
                    <a16:creationId xmlns:a16="http://schemas.microsoft.com/office/drawing/2014/main" id="{E7206067-D907-48B9-B8BC-CEFB3B7B8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896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7" name="Line 261">
                <a:extLst>
                  <a:ext uri="{FF2B5EF4-FFF2-40B4-BE49-F238E27FC236}">
                    <a16:creationId xmlns:a16="http://schemas.microsoft.com/office/drawing/2014/main" id="{3EB26519-3144-412B-AFCB-B070F64D7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2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8" name="Line 262">
                <a:extLst>
                  <a:ext uri="{FF2B5EF4-FFF2-40B4-BE49-F238E27FC236}">
                    <a16:creationId xmlns:a16="http://schemas.microsoft.com/office/drawing/2014/main" id="{39F01853-985A-4932-8CB8-28A191992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19" name="Line 263">
                <a:extLst>
                  <a:ext uri="{FF2B5EF4-FFF2-40B4-BE49-F238E27FC236}">
                    <a16:creationId xmlns:a16="http://schemas.microsoft.com/office/drawing/2014/main" id="{43534781-B2DE-4B5D-BB25-C6EDF0A4C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184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0" name="Line 264">
                <a:extLst>
                  <a:ext uri="{FF2B5EF4-FFF2-40B4-BE49-F238E27FC236}">
                    <a16:creationId xmlns:a16="http://schemas.microsoft.com/office/drawing/2014/main" id="{1E80B971-27C1-4BC0-82A9-0D48063A9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1" name="Line 265">
                <a:extLst>
                  <a:ext uri="{FF2B5EF4-FFF2-40B4-BE49-F238E27FC236}">
                    <a16:creationId xmlns:a16="http://schemas.microsoft.com/office/drawing/2014/main" id="{25EAFC45-A185-4F52-8BF9-2FE904D9C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2" name="Line 266">
                <a:extLst>
                  <a:ext uri="{FF2B5EF4-FFF2-40B4-BE49-F238E27FC236}">
                    <a16:creationId xmlns:a16="http://schemas.microsoft.com/office/drawing/2014/main" id="{54712EE6-3B59-466E-A58C-1B942D34B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6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3" name="Line 267">
                <a:extLst>
                  <a:ext uri="{FF2B5EF4-FFF2-40B4-BE49-F238E27FC236}">
                    <a16:creationId xmlns:a16="http://schemas.microsoft.com/office/drawing/2014/main" id="{348F6C08-4521-449E-AB32-3F13C1D3F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4" name="Line 268">
                <a:extLst>
                  <a:ext uri="{FF2B5EF4-FFF2-40B4-BE49-F238E27FC236}">
                    <a16:creationId xmlns:a16="http://schemas.microsoft.com/office/drawing/2014/main" id="{24DE486C-0B9E-4AF7-BA67-366F48C5B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0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5" name="Line 269">
                <a:extLst>
                  <a:ext uri="{FF2B5EF4-FFF2-40B4-BE49-F238E27FC236}">
                    <a16:creationId xmlns:a16="http://schemas.microsoft.com/office/drawing/2014/main" id="{B9ADD2CB-2FDF-442F-9AD9-FEB2E8FE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6" name="Line 270">
                <a:extLst>
                  <a:ext uri="{FF2B5EF4-FFF2-40B4-BE49-F238E27FC236}">
                    <a16:creationId xmlns:a16="http://schemas.microsoft.com/office/drawing/2014/main" id="{A9C7FD25-A418-4BAC-BFB7-D72DB043E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7" y="1879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7" name="Line 271">
                <a:extLst>
                  <a:ext uri="{FF2B5EF4-FFF2-40B4-BE49-F238E27FC236}">
                    <a16:creationId xmlns:a16="http://schemas.microsoft.com/office/drawing/2014/main" id="{2D3B6AE8-C75E-4010-901E-5FF7B1BB2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8" name="Line 272">
                <a:extLst>
                  <a:ext uri="{FF2B5EF4-FFF2-40B4-BE49-F238E27FC236}">
                    <a16:creationId xmlns:a16="http://schemas.microsoft.com/office/drawing/2014/main" id="{45100217-A251-45BD-BC72-1E2289E58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6" y="180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29" name="Line 273">
                <a:extLst>
                  <a:ext uri="{FF2B5EF4-FFF2-40B4-BE49-F238E27FC236}">
                    <a16:creationId xmlns:a16="http://schemas.microsoft.com/office/drawing/2014/main" id="{B88ADE77-91A1-4E99-B2D1-60E9543A1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9" y="1803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0" name="Line 274">
                <a:extLst>
                  <a:ext uri="{FF2B5EF4-FFF2-40B4-BE49-F238E27FC236}">
                    <a16:creationId xmlns:a16="http://schemas.microsoft.com/office/drawing/2014/main" id="{824E41FA-301A-42A0-9613-30099D4F9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7" y="1824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1" name="Line 275">
                <a:extLst>
                  <a:ext uri="{FF2B5EF4-FFF2-40B4-BE49-F238E27FC236}">
                    <a16:creationId xmlns:a16="http://schemas.microsoft.com/office/drawing/2014/main" id="{BB0B1CAD-7B9E-419A-9ECD-449A8E6F6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6" y="180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2" name="Line 276">
                <a:extLst>
                  <a:ext uri="{FF2B5EF4-FFF2-40B4-BE49-F238E27FC236}">
                    <a16:creationId xmlns:a16="http://schemas.microsoft.com/office/drawing/2014/main" id="{E746F85C-D363-45C4-8402-0D16E6769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3" name="Line 277">
                <a:extLst>
                  <a:ext uri="{FF2B5EF4-FFF2-40B4-BE49-F238E27FC236}">
                    <a16:creationId xmlns:a16="http://schemas.microsoft.com/office/drawing/2014/main" id="{3EF6864B-682C-459D-BD66-E7FA41D8E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887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4" name="Line 278">
                <a:extLst>
                  <a:ext uri="{FF2B5EF4-FFF2-40B4-BE49-F238E27FC236}">
                    <a16:creationId xmlns:a16="http://schemas.microsoft.com/office/drawing/2014/main" id="{EB88D5D8-71F1-4C9B-B2B6-50B9D0E15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825"/>
                <a:ext cx="2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5" name="Line 279">
                <a:extLst>
                  <a:ext uri="{FF2B5EF4-FFF2-40B4-BE49-F238E27FC236}">
                    <a16:creationId xmlns:a16="http://schemas.microsoft.com/office/drawing/2014/main" id="{017F6466-0D4C-4B55-81F2-B1A061EA3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1" y="183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6" name="Line 280">
                <a:extLst>
                  <a:ext uri="{FF2B5EF4-FFF2-40B4-BE49-F238E27FC236}">
                    <a16:creationId xmlns:a16="http://schemas.microsoft.com/office/drawing/2014/main" id="{8BDFBEE9-7541-4FAD-B7E5-EAA734C2C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16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7" name="Line 281">
                <a:extLst>
                  <a:ext uri="{FF2B5EF4-FFF2-40B4-BE49-F238E27FC236}">
                    <a16:creationId xmlns:a16="http://schemas.microsoft.com/office/drawing/2014/main" id="{83DD0D5D-54AE-4698-859E-04DD2E7EF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189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8" name="Line 282">
                <a:extLst>
                  <a:ext uri="{FF2B5EF4-FFF2-40B4-BE49-F238E27FC236}">
                    <a16:creationId xmlns:a16="http://schemas.microsoft.com/office/drawing/2014/main" id="{1E5C5031-BE9A-4286-BB9D-2B229D7F7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39" name="Line 283">
                <a:extLst>
                  <a:ext uri="{FF2B5EF4-FFF2-40B4-BE49-F238E27FC236}">
                    <a16:creationId xmlns:a16="http://schemas.microsoft.com/office/drawing/2014/main" id="{45ED6514-2BC6-48D7-B580-91CC09A0F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6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0" name="Line 284">
                <a:extLst>
                  <a:ext uri="{FF2B5EF4-FFF2-40B4-BE49-F238E27FC236}">
                    <a16:creationId xmlns:a16="http://schemas.microsoft.com/office/drawing/2014/main" id="{583A59E3-B002-4CF2-9805-0A4CDD7D0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184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1" name="Line 285">
                <a:extLst>
                  <a:ext uri="{FF2B5EF4-FFF2-40B4-BE49-F238E27FC236}">
                    <a16:creationId xmlns:a16="http://schemas.microsoft.com/office/drawing/2014/main" id="{232C7EAE-FBB9-40CB-AE11-E695D0EAA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2" name="Line 286">
                <a:extLst>
                  <a:ext uri="{FF2B5EF4-FFF2-40B4-BE49-F238E27FC236}">
                    <a16:creationId xmlns:a16="http://schemas.microsoft.com/office/drawing/2014/main" id="{491D607A-5C12-493A-8446-78B067AF0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1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3" name="Line 287">
                <a:extLst>
                  <a:ext uri="{FF2B5EF4-FFF2-40B4-BE49-F238E27FC236}">
                    <a16:creationId xmlns:a16="http://schemas.microsoft.com/office/drawing/2014/main" id="{A5BA5A2D-EEBE-405D-86C6-F074E1E45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3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4" name="Line 288">
                <a:extLst>
                  <a:ext uri="{FF2B5EF4-FFF2-40B4-BE49-F238E27FC236}">
                    <a16:creationId xmlns:a16="http://schemas.microsoft.com/office/drawing/2014/main" id="{65F4E19E-B2EC-46FF-8DFE-1D4A82A16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5" name="Line 289">
                <a:extLst>
                  <a:ext uri="{FF2B5EF4-FFF2-40B4-BE49-F238E27FC236}">
                    <a16:creationId xmlns:a16="http://schemas.microsoft.com/office/drawing/2014/main" id="{FE5EDDE6-5FB7-4372-B82B-E38C5017E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6" name="Line 290">
                <a:extLst>
                  <a:ext uri="{FF2B5EF4-FFF2-40B4-BE49-F238E27FC236}">
                    <a16:creationId xmlns:a16="http://schemas.microsoft.com/office/drawing/2014/main" id="{A1D3862F-B860-4F1D-B9B7-1692EF6E8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7" name="Line 291">
                <a:extLst>
                  <a:ext uri="{FF2B5EF4-FFF2-40B4-BE49-F238E27FC236}">
                    <a16:creationId xmlns:a16="http://schemas.microsoft.com/office/drawing/2014/main" id="{22007BB4-387E-4FC2-B3B1-8C2E1C18B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1879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8" name="Line 292">
                <a:extLst>
                  <a:ext uri="{FF2B5EF4-FFF2-40B4-BE49-F238E27FC236}">
                    <a16:creationId xmlns:a16="http://schemas.microsoft.com/office/drawing/2014/main" id="{2B04F426-37D3-45D3-86DC-56DD29660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49" name="Line 293">
                <a:extLst>
                  <a:ext uri="{FF2B5EF4-FFF2-40B4-BE49-F238E27FC236}">
                    <a16:creationId xmlns:a16="http://schemas.microsoft.com/office/drawing/2014/main" id="{E6F0EECA-ADAD-457C-8F52-FBE645167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789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0" name="Line 294">
                <a:extLst>
                  <a:ext uri="{FF2B5EF4-FFF2-40B4-BE49-F238E27FC236}">
                    <a16:creationId xmlns:a16="http://schemas.microsoft.com/office/drawing/2014/main" id="{B2BC851F-F0A2-4571-96AA-A907E9EC2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1" name="Line 295">
                <a:extLst>
                  <a:ext uri="{FF2B5EF4-FFF2-40B4-BE49-F238E27FC236}">
                    <a16:creationId xmlns:a16="http://schemas.microsoft.com/office/drawing/2014/main" id="{91ABBA0F-B8BA-41EC-BF1C-B813001A0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1" y="178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2" name="Line 296">
                <a:extLst>
                  <a:ext uri="{FF2B5EF4-FFF2-40B4-BE49-F238E27FC236}">
                    <a16:creationId xmlns:a16="http://schemas.microsoft.com/office/drawing/2014/main" id="{366D2B07-7F9B-4BF7-8798-05ABE7AFA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762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3" name="Line 297">
                <a:extLst>
                  <a:ext uri="{FF2B5EF4-FFF2-40B4-BE49-F238E27FC236}">
                    <a16:creationId xmlns:a16="http://schemas.microsoft.com/office/drawing/2014/main" id="{BAD115DE-B05A-49A0-939F-687D49D2C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1699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4" name="Line 298">
                <a:extLst>
                  <a:ext uri="{FF2B5EF4-FFF2-40B4-BE49-F238E27FC236}">
                    <a16:creationId xmlns:a16="http://schemas.microsoft.com/office/drawing/2014/main" id="{71672BE1-0310-4A8C-88B7-794BD6F74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1696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5" name="Line 299">
                <a:extLst>
                  <a:ext uri="{FF2B5EF4-FFF2-40B4-BE49-F238E27FC236}">
                    <a16:creationId xmlns:a16="http://schemas.microsoft.com/office/drawing/2014/main" id="{A65EA439-5E74-4399-B9C2-7722BF320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0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6" name="Line 300">
                <a:extLst>
                  <a:ext uri="{FF2B5EF4-FFF2-40B4-BE49-F238E27FC236}">
                    <a16:creationId xmlns:a16="http://schemas.microsoft.com/office/drawing/2014/main" id="{2D8CDEE2-9881-48E4-9D0E-5A478EA5E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71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7" name="Line 301">
                <a:extLst>
                  <a:ext uri="{FF2B5EF4-FFF2-40B4-BE49-F238E27FC236}">
                    <a16:creationId xmlns:a16="http://schemas.microsoft.com/office/drawing/2014/main" id="{6144CA0C-102A-499C-BF1B-CE7106111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9" y="169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8" name="Line 302">
                <a:extLst>
                  <a:ext uri="{FF2B5EF4-FFF2-40B4-BE49-F238E27FC236}">
                    <a16:creationId xmlns:a16="http://schemas.microsoft.com/office/drawing/2014/main" id="{17B01028-CCD4-496E-ABAE-A4F5668A1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59" name="Line 303">
                <a:extLst>
                  <a:ext uri="{FF2B5EF4-FFF2-40B4-BE49-F238E27FC236}">
                    <a16:creationId xmlns:a16="http://schemas.microsoft.com/office/drawing/2014/main" id="{FDECCD28-1ED9-4546-A43C-D502749A3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2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0" name="Line 304">
                <a:extLst>
                  <a:ext uri="{FF2B5EF4-FFF2-40B4-BE49-F238E27FC236}">
                    <a16:creationId xmlns:a16="http://schemas.microsoft.com/office/drawing/2014/main" id="{BB0467F4-3586-43E6-A028-E1740D9F7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4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1" name="Line 305">
                <a:extLst>
                  <a:ext uri="{FF2B5EF4-FFF2-40B4-BE49-F238E27FC236}">
                    <a16:creationId xmlns:a16="http://schemas.microsoft.com/office/drawing/2014/main" id="{AC2F8E61-AE68-4BB2-BE78-D796D55BB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2" name="Line 306">
                <a:extLst>
                  <a:ext uri="{FF2B5EF4-FFF2-40B4-BE49-F238E27FC236}">
                    <a16:creationId xmlns:a16="http://schemas.microsoft.com/office/drawing/2014/main" id="{7CABA809-13B0-409C-BD45-DF3231473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5" y="1744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3" name="Line 307">
                <a:extLst>
                  <a:ext uri="{FF2B5EF4-FFF2-40B4-BE49-F238E27FC236}">
                    <a16:creationId xmlns:a16="http://schemas.microsoft.com/office/drawing/2014/main" id="{05BC3DB9-0A68-457D-854D-7D5BB23F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172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4" name="Line 308">
                <a:extLst>
                  <a:ext uri="{FF2B5EF4-FFF2-40B4-BE49-F238E27FC236}">
                    <a16:creationId xmlns:a16="http://schemas.microsoft.com/office/drawing/2014/main" id="{B2FE3E41-FE74-497D-A49F-C0F5B6937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1724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5" name="Line 309">
                <a:extLst>
                  <a:ext uri="{FF2B5EF4-FFF2-40B4-BE49-F238E27FC236}">
                    <a16:creationId xmlns:a16="http://schemas.microsoft.com/office/drawing/2014/main" id="{327DD36A-A82C-4F3C-92E7-5D1D4540D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740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6" name="Line 310">
                <a:extLst>
                  <a:ext uri="{FF2B5EF4-FFF2-40B4-BE49-F238E27FC236}">
                    <a16:creationId xmlns:a16="http://schemas.microsoft.com/office/drawing/2014/main" id="{577F11BA-CE19-4101-87AB-545C2C9F6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731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7" name="Line 311">
                <a:extLst>
                  <a:ext uri="{FF2B5EF4-FFF2-40B4-BE49-F238E27FC236}">
                    <a16:creationId xmlns:a16="http://schemas.microsoft.com/office/drawing/2014/main" id="{8B7845B5-9DE7-42EE-B2FA-690844189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757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8" name="Line 312">
                <a:extLst>
                  <a:ext uri="{FF2B5EF4-FFF2-40B4-BE49-F238E27FC236}">
                    <a16:creationId xmlns:a16="http://schemas.microsoft.com/office/drawing/2014/main" id="{F0251A73-E770-4154-8711-B63553A03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774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9" name="Line 313">
                <a:extLst>
                  <a:ext uri="{FF2B5EF4-FFF2-40B4-BE49-F238E27FC236}">
                    <a16:creationId xmlns:a16="http://schemas.microsoft.com/office/drawing/2014/main" id="{375743DC-429D-4F8F-B404-C6C399BC2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754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0" name="Line 314">
                <a:extLst>
                  <a:ext uri="{FF2B5EF4-FFF2-40B4-BE49-F238E27FC236}">
                    <a16:creationId xmlns:a16="http://schemas.microsoft.com/office/drawing/2014/main" id="{D76E5B19-FEF8-4620-BEEE-9324020AC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2" y="176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1" name="Line 315">
                <a:extLst>
                  <a:ext uri="{FF2B5EF4-FFF2-40B4-BE49-F238E27FC236}">
                    <a16:creationId xmlns:a16="http://schemas.microsoft.com/office/drawing/2014/main" id="{4CD5E4D1-D340-417A-B599-983AB4615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1" y="176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2" name="Line 316">
                <a:extLst>
                  <a:ext uri="{FF2B5EF4-FFF2-40B4-BE49-F238E27FC236}">
                    <a16:creationId xmlns:a16="http://schemas.microsoft.com/office/drawing/2014/main" id="{5E57791C-2639-499A-BEC4-E999E382A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" y="1688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3" name="Line 317">
                <a:extLst>
                  <a:ext uri="{FF2B5EF4-FFF2-40B4-BE49-F238E27FC236}">
                    <a16:creationId xmlns:a16="http://schemas.microsoft.com/office/drawing/2014/main" id="{BE6E8223-8340-457A-80FB-DC08DD68E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0" y="1693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4" name="Line 318">
                <a:extLst>
                  <a:ext uri="{FF2B5EF4-FFF2-40B4-BE49-F238E27FC236}">
                    <a16:creationId xmlns:a16="http://schemas.microsoft.com/office/drawing/2014/main" id="{4DBA0B57-808A-4EF6-9D04-AA2C84EFB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5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5" name="Line 319">
                <a:extLst>
                  <a:ext uri="{FF2B5EF4-FFF2-40B4-BE49-F238E27FC236}">
                    <a16:creationId xmlns:a16="http://schemas.microsoft.com/office/drawing/2014/main" id="{37AA9FBB-5945-40E8-B3D9-4834DFD93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74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6" name="Line 320">
                <a:extLst>
                  <a:ext uri="{FF2B5EF4-FFF2-40B4-BE49-F238E27FC236}">
                    <a16:creationId xmlns:a16="http://schemas.microsoft.com/office/drawing/2014/main" id="{5BD7893A-AAC4-407A-BCBB-8E372FEFA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70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7" name="Line 321">
                <a:extLst>
                  <a:ext uri="{FF2B5EF4-FFF2-40B4-BE49-F238E27FC236}">
                    <a16:creationId xmlns:a16="http://schemas.microsoft.com/office/drawing/2014/main" id="{C34C9E7F-48B3-470A-A3DA-5E1E616BE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78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8" name="Line 322">
                <a:extLst>
                  <a:ext uri="{FF2B5EF4-FFF2-40B4-BE49-F238E27FC236}">
                    <a16:creationId xmlns:a16="http://schemas.microsoft.com/office/drawing/2014/main" id="{7D4B0C6C-55E4-45A7-8849-37E83FD01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97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79" name="Line 323">
                <a:extLst>
                  <a:ext uri="{FF2B5EF4-FFF2-40B4-BE49-F238E27FC236}">
                    <a16:creationId xmlns:a16="http://schemas.microsoft.com/office/drawing/2014/main" id="{552196C1-F4E5-46E3-BD7E-2E3105DB1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782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0" name="Line 324">
                <a:extLst>
                  <a:ext uri="{FF2B5EF4-FFF2-40B4-BE49-F238E27FC236}">
                    <a16:creationId xmlns:a16="http://schemas.microsoft.com/office/drawing/2014/main" id="{02320B8C-BF29-492F-8525-5EDC9D41B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76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1" name="Line 325">
                <a:extLst>
                  <a:ext uri="{FF2B5EF4-FFF2-40B4-BE49-F238E27FC236}">
                    <a16:creationId xmlns:a16="http://schemas.microsoft.com/office/drawing/2014/main" id="{AB591ADA-6F9E-4528-AF76-D6C66F352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72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2" name="Line 326">
                <a:extLst>
                  <a:ext uri="{FF2B5EF4-FFF2-40B4-BE49-F238E27FC236}">
                    <a16:creationId xmlns:a16="http://schemas.microsoft.com/office/drawing/2014/main" id="{1158FB43-67C9-4334-B289-C50B6FEA8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69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3" name="Line 327">
                <a:extLst>
                  <a:ext uri="{FF2B5EF4-FFF2-40B4-BE49-F238E27FC236}">
                    <a16:creationId xmlns:a16="http://schemas.microsoft.com/office/drawing/2014/main" id="{208869AC-05F1-4A73-BA61-CA3BF89F3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4" name="Line 328">
                <a:extLst>
                  <a:ext uri="{FF2B5EF4-FFF2-40B4-BE49-F238E27FC236}">
                    <a16:creationId xmlns:a16="http://schemas.microsoft.com/office/drawing/2014/main" id="{4796D63F-424F-495C-BAF6-6222A2342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5" name="Line 329">
                <a:extLst>
                  <a:ext uri="{FF2B5EF4-FFF2-40B4-BE49-F238E27FC236}">
                    <a16:creationId xmlns:a16="http://schemas.microsoft.com/office/drawing/2014/main" id="{B103F533-A3A1-4388-B8BF-8E8E2B841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6" name="Line 330">
                <a:extLst>
                  <a:ext uri="{FF2B5EF4-FFF2-40B4-BE49-F238E27FC236}">
                    <a16:creationId xmlns:a16="http://schemas.microsoft.com/office/drawing/2014/main" id="{45CB27A6-D72D-403A-96C1-3D697338C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7" name="Line 331">
                <a:extLst>
                  <a:ext uri="{FF2B5EF4-FFF2-40B4-BE49-F238E27FC236}">
                    <a16:creationId xmlns:a16="http://schemas.microsoft.com/office/drawing/2014/main" id="{208D523E-C381-48C9-BF3C-A096693EC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69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8" name="Line 332">
                <a:extLst>
                  <a:ext uri="{FF2B5EF4-FFF2-40B4-BE49-F238E27FC236}">
                    <a16:creationId xmlns:a16="http://schemas.microsoft.com/office/drawing/2014/main" id="{AC6868A3-8738-4ED8-919A-8672A18A0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9" name="Line 333">
                <a:extLst>
                  <a:ext uri="{FF2B5EF4-FFF2-40B4-BE49-F238E27FC236}">
                    <a16:creationId xmlns:a16="http://schemas.microsoft.com/office/drawing/2014/main" id="{DB167E0E-D437-4477-AEA4-284D9AD04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0" name="Line 334">
                <a:extLst>
                  <a:ext uri="{FF2B5EF4-FFF2-40B4-BE49-F238E27FC236}">
                    <a16:creationId xmlns:a16="http://schemas.microsoft.com/office/drawing/2014/main" id="{F9BB303D-0AFB-4BF0-AAAB-C0CD8002F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1" name="Line 335">
                <a:extLst>
                  <a:ext uri="{FF2B5EF4-FFF2-40B4-BE49-F238E27FC236}">
                    <a16:creationId xmlns:a16="http://schemas.microsoft.com/office/drawing/2014/main" id="{EE9602C7-0AC0-4A34-B5C1-956EE48BE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2" name="Line 336">
                <a:extLst>
                  <a:ext uri="{FF2B5EF4-FFF2-40B4-BE49-F238E27FC236}">
                    <a16:creationId xmlns:a16="http://schemas.microsoft.com/office/drawing/2014/main" id="{BF68EAAA-0E74-4411-85E1-5D0D5913B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2" y="1744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3" name="Line 337">
                <a:extLst>
                  <a:ext uri="{FF2B5EF4-FFF2-40B4-BE49-F238E27FC236}">
                    <a16:creationId xmlns:a16="http://schemas.microsoft.com/office/drawing/2014/main" id="{8C11D3C1-F46C-46F6-892E-DD27B6B02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724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4" name="Line 338">
                <a:extLst>
                  <a:ext uri="{FF2B5EF4-FFF2-40B4-BE49-F238E27FC236}">
                    <a16:creationId xmlns:a16="http://schemas.microsoft.com/office/drawing/2014/main" id="{F258E09C-6B15-4135-AAC2-86120F8DE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0" y="174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5" name="Line 339">
                <a:extLst>
                  <a:ext uri="{FF2B5EF4-FFF2-40B4-BE49-F238E27FC236}">
                    <a16:creationId xmlns:a16="http://schemas.microsoft.com/office/drawing/2014/main" id="{42F85B9C-A60C-48FA-9C40-7C4CDC98F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1912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6" name="Line 340">
                <a:extLst>
                  <a:ext uri="{FF2B5EF4-FFF2-40B4-BE49-F238E27FC236}">
                    <a16:creationId xmlns:a16="http://schemas.microsoft.com/office/drawing/2014/main" id="{CBCE013B-F556-4F59-9F2A-2C63E2C36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9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7" name="Line 341">
                <a:extLst>
                  <a:ext uri="{FF2B5EF4-FFF2-40B4-BE49-F238E27FC236}">
                    <a16:creationId xmlns:a16="http://schemas.microsoft.com/office/drawing/2014/main" id="{7B9914F7-85D4-49F6-8443-E5E704181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92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8" name="Line 342">
                <a:extLst>
                  <a:ext uri="{FF2B5EF4-FFF2-40B4-BE49-F238E27FC236}">
                    <a16:creationId xmlns:a16="http://schemas.microsoft.com/office/drawing/2014/main" id="{F06743D9-05AA-431F-A1A9-CD8BBFF7C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92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99" name="Line 343">
                <a:extLst>
                  <a:ext uri="{FF2B5EF4-FFF2-40B4-BE49-F238E27FC236}">
                    <a16:creationId xmlns:a16="http://schemas.microsoft.com/office/drawing/2014/main" id="{F0C9757F-5D90-443D-BF0F-5AEE3E6A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959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0" name="Line 344">
                <a:extLst>
                  <a:ext uri="{FF2B5EF4-FFF2-40B4-BE49-F238E27FC236}">
                    <a16:creationId xmlns:a16="http://schemas.microsoft.com/office/drawing/2014/main" id="{5C10A0B1-2B5C-4A1B-9A85-D071C0962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5" y="199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1" name="Line 345">
                <a:extLst>
                  <a:ext uri="{FF2B5EF4-FFF2-40B4-BE49-F238E27FC236}">
                    <a16:creationId xmlns:a16="http://schemas.microsoft.com/office/drawing/2014/main" id="{86896AA8-A3DC-41CF-A90D-01F5E7AA5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961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2" name="Line 346">
                <a:extLst>
                  <a:ext uri="{FF2B5EF4-FFF2-40B4-BE49-F238E27FC236}">
                    <a16:creationId xmlns:a16="http://schemas.microsoft.com/office/drawing/2014/main" id="{569CBF31-65EA-494D-AD5A-A5DCEE826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960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3" name="Line 347">
                <a:extLst>
                  <a:ext uri="{FF2B5EF4-FFF2-40B4-BE49-F238E27FC236}">
                    <a16:creationId xmlns:a16="http://schemas.microsoft.com/office/drawing/2014/main" id="{AB485CE9-B1D5-4635-A009-8C59E3573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4" y="197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4" name="Line 348">
                <a:extLst>
                  <a:ext uri="{FF2B5EF4-FFF2-40B4-BE49-F238E27FC236}">
                    <a16:creationId xmlns:a16="http://schemas.microsoft.com/office/drawing/2014/main" id="{2CB16774-4E5E-47E1-BFD3-1710386F5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984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5" name="Line 349">
                <a:extLst>
                  <a:ext uri="{FF2B5EF4-FFF2-40B4-BE49-F238E27FC236}">
                    <a16:creationId xmlns:a16="http://schemas.microsoft.com/office/drawing/2014/main" id="{BFEAB338-FCCF-416E-B879-1E647672E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972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6" name="Line 350">
                <a:extLst>
                  <a:ext uri="{FF2B5EF4-FFF2-40B4-BE49-F238E27FC236}">
                    <a16:creationId xmlns:a16="http://schemas.microsoft.com/office/drawing/2014/main" id="{EBC44707-49A5-4ED7-8A5B-31B8E96C3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933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7" name="Line 351">
                <a:extLst>
                  <a:ext uri="{FF2B5EF4-FFF2-40B4-BE49-F238E27FC236}">
                    <a16:creationId xmlns:a16="http://schemas.microsoft.com/office/drawing/2014/main" id="{27EEABF9-1B2D-4DAA-B34E-E8327EB32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93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8" name="Line 352">
                <a:extLst>
                  <a:ext uri="{FF2B5EF4-FFF2-40B4-BE49-F238E27FC236}">
                    <a16:creationId xmlns:a16="http://schemas.microsoft.com/office/drawing/2014/main" id="{860032D9-158C-460A-8933-1F89D7CA1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948"/>
                <a:ext cx="6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9" name="Line 353">
                <a:extLst>
                  <a:ext uri="{FF2B5EF4-FFF2-40B4-BE49-F238E27FC236}">
                    <a16:creationId xmlns:a16="http://schemas.microsoft.com/office/drawing/2014/main" id="{1AE1DB8A-C41D-4C0A-B9ED-E8A091B4B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9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0" name="Line 354">
                <a:extLst>
                  <a:ext uri="{FF2B5EF4-FFF2-40B4-BE49-F238E27FC236}">
                    <a16:creationId xmlns:a16="http://schemas.microsoft.com/office/drawing/2014/main" id="{D0056FC5-9986-476E-9F00-0CD6E75FE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4" y="191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1" name="Line 355">
                <a:extLst>
                  <a:ext uri="{FF2B5EF4-FFF2-40B4-BE49-F238E27FC236}">
                    <a16:creationId xmlns:a16="http://schemas.microsoft.com/office/drawing/2014/main" id="{4FEA7947-FEF6-43DA-AC3B-BC98679EC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6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2" name="Line 356">
                <a:extLst>
                  <a:ext uri="{FF2B5EF4-FFF2-40B4-BE49-F238E27FC236}">
                    <a16:creationId xmlns:a16="http://schemas.microsoft.com/office/drawing/2014/main" id="{8A6FBBE1-2630-4F1D-B597-C6ED9D73D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2" y="1865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3" name="Line 357">
                <a:extLst>
                  <a:ext uri="{FF2B5EF4-FFF2-40B4-BE49-F238E27FC236}">
                    <a16:creationId xmlns:a16="http://schemas.microsoft.com/office/drawing/2014/main" id="{D3D7AF74-7CB6-44D4-B0CE-301A2C28E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5" y="1858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4" name="Line 358">
                <a:extLst>
                  <a:ext uri="{FF2B5EF4-FFF2-40B4-BE49-F238E27FC236}">
                    <a16:creationId xmlns:a16="http://schemas.microsoft.com/office/drawing/2014/main" id="{14A8EA49-C186-4C73-A02A-AB759068C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1" y="180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5" name="Line 359">
                <a:extLst>
                  <a:ext uri="{FF2B5EF4-FFF2-40B4-BE49-F238E27FC236}">
                    <a16:creationId xmlns:a16="http://schemas.microsoft.com/office/drawing/2014/main" id="{D6B614EC-F01D-44D9-AD64-2C9830D2F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1812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6" name="Line 360">
                <a:extLst>
                  <a:ext uri="{FF2B5EF4-FFF2-40B4-BE49-F238E27FC236}">
                    <a16:creationId xmlns:a16="http://schemas.microsoft.com/office/drawing/2014/main" id="{F577C8F5-6F28-4FCE-8F14-EFD2EA47D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3" y="1708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7" name="Line 361">
                <a:extLst>
                  <a:ext uri="{FF2B5EF4-FFF2-40B4-BE49-F238E27FC236}">
                    <a16:creationId xmlns:a16="http://schemas.microsoft.com/office/drawing/2014/main" id="{D81A7130-43F9-440B-92D0-E24F55E87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0" y="1717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8" name="Line 362">
                <a:extLst>
                  <a:ext uri="{FF2B5EF4-FFF2-40B4-BE49-F238E27FC236}">
                    <a16:creationId xmlns:a16="http://schemas.microsoft.com/office/drawing/2014/main" id="{A3456696-B5FF-4715-A1ED-D3730EBAD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7" y="1691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19" name="Line 363">
                <a:extLst>
                  <a:ext uri="{FF2B5EF4-FFF2-40B4-BE49-F238E27FC236}">
                    <a16:creationId xmlns:a16="http://schemas.microsoft.com/office/drawing/2014/main" id="{F6A0951E-DE85-4E51-806C-EE6F429C8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1741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0" name="Line 364">
                <a:extLst>
                  <a:ext uri="{FF2B5EF4-FFF2-40B4-BE49-F238E27FC236}">
                    <a16:creationId xmlns:a16="http://schemas.microsoft.com/office/drawing/2014/main" id="{90C5130C-AB95-44E9-9C9A-0DC5F6709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1751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1" name="Line 365">
                <a:extLst>
                  <a:ext uri="{FF2B5EF4-FFF2-40B4-BE49-F238E27FC236}">
                    <a16:creationId xmlns:a16="http://schemas.microsoft.com/office/drawing/2014/main" id="{5DADBCF8-A5FC-43D3-BAE2-8FDEB8A8E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1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2" name="Line 366">
                <a:extLst>
                  <a:ext uri="{FF2B5EF4-FFF2-40B4-BE49-F238E27FC236}">
                    <a16:creationId xmlns:a16="http://schemas.microsoft.com/office/drawing/2014/main" id="{730D579A-7960-4926-AFDB-487CDEC34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1747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3" name="Line 367">
                <a:extLst>
                  <a:ext uri="{FF2B5EF4-FFF2-40B4-BE49-F238E27FC236}">
                    <a16:creationId xmlns:a16="http://schemas.microsoft.com/office/drawing/2014/main" id="{1F8D54AE-2AF2-4068-816E-41FCC3AFA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4" name="Line 368">
                <a:extLst>
                  <a:ext uri="{FF2B5EF4-FFF2-40B4-BE49-F238E27FC236}">
                    <a16:creationId xmlns:a16="http://schemas.microsoft.com/office/drawing/2014/main" id="{7E0C620F-7159-48D7-A62F-385DE6083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1780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5" name="Line 369">
                <a:extLst>
                  <a:ext uri="{FF2B5EF4-FFF2-40B4-BE49-F238E27FC236}">
                    <a16:creationId xmlns:a16="http://schemas.microsoft.com/office/drawing/2014/main" id="{004919BF-F366-4E6D-897E-6275AF779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5" y="178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6" name="Line 370">
                <a:extLst>
                  <a:ext uri="{FF2B5EF4-FFF2-40B4-BE49-F238E27FC236}">
                    <a16:creationId xmlns:a16="http://schemas.microsoft.com/office/drawing/2014/main" id="{91E9C766-ADBD-4BF7-8C47-89623E45A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1730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7" name="Line 371">
                <a:extLst>
                  <a:ext uri="{FF2B5EF4-FFF2-40B4-BE49-F238E27FC236}">
                    <a16:creationId xmlns:a16="http://schemas.microsoft.com/office/drawing/2014/main" id="{57344327-8A87-4CAA-9BDD-E5BDB1C7F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1764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8" name="Line 372">
                <a:extLst>
                  <a:ext uri="{FF2B5EF4-FFF2-40B4-BE49-F238E27FC236}">
                    <a16:creationId xmlns:a16="http://schemas.microsoft.com/office/drawing/2014/main" id="{443871B4-5352-4761-A276-ED8ED337D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1715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29" name="Line 373">
                <a:extLst>
                  <a:ext uri="{FF2B5EF4-FFF2-40B4-BE49-F238E27FC236}">
                    <a16:creationId xmlns:a16="http://schemas.microsoft.com/office/drawing/2014/main" id="{9341EE0C-6E75-4360-8116-761D949C4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4" y="1772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0" name="Line 374">
                <a:extLst>
                  <a:ext uri="{FF2B5EF4-FFF2-40B4-BE49-F238E27FC236}">
                    <a16:creationId xmlns:a16="http://schemas.microsoft.com/office/drawing/2014/main" id="{303BF686-559A-4013-B3EE-73CF8164F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1" name="Line 375">
                <a:extLst>
                  <a:ext uri="{FF2B5EF4-FFF2-40B4-BE49-F238E27FC236}">
                    <a16:creationId xmlns:a16="http://schemas.microsoft.com/office/drawing/2014/main" id="{007C914C-D3BD-477E-B6DD-FA4F7DACB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771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2" name="Line 376">
                <a:extLst>
                  <a:ext uri="{FF2B5EF4-FFF2-40B4-BE49-F238E27FC236}">
                    <a16:creationId xmlns:a16="http://schemas.microsoft.com/office/drawing/2014/main" id="{E541008E-2A32-412B-BDF0-002C01639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4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3" name="Line 377">
                <a:extLst>
                  <a:ext uri="{FF2B5EF4-FFF2-40B4-BE49-F238E27FC236}">
                    <a16:creationId xmlns:a16="http://schemas.microsoft.com/office/drawing/2014/main" id="{2278426A-51C2-445C-A6DD-33A7BDAD2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4" name="Line 378">
                <a:extLst>
                  <a:ext uri="{FF2B5EF4-FFF2-40B4-BE49-F238E27FC236}">
                    <a16:creationId xmlns:a16="http://schemas.microsoft.com/office/drawing/2014/main" id="{BDFBDA58-5846-4317-9203-83052A56D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3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5" name="Line 379">
                <a:extLst>
                  <a:ext uri="{FF2B5EF4-FFF2-40B4-BE49-F238E27FC236}">
                    <a16:creationId xmlns:a16="http://schemas.microsoft.com/office/drawing/2014/main" id="{6CAD1705-3434-4784-821F-6C8AB5091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4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6" name="Line 380">
                <a:extLst>
                  <a:ext uri="{FF2B5EF4-FFF2-40B4-BE49-F238E27FC236}">
                    <a16:creationId xmlns:a16="http://schemas.microsoft.com/office/drawing/2014/main" id="{E1A9E376-90F0-4818-AC51-285F24A26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1705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7" name="Line 381">
                <a:extLst>
                  <a:ext uri="{FF2B5EF4-FFF2-40B4-BE49-F238E27FC236}">
                    <a16:creationId xmlns:a16="http://schemas.microsoft.com/office/drawing/2014/main" id="{02DE69B4-452B-4FF4-9DC8-A1674F8A7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72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8" name="Line 382">
                <a:extLst>
                  <a:ext uri="{FF2B5EF4-FFF2-40B4-BE49-F238E27FC236}">
                    <a16:creationId xmlns:a16="http://schemas.microsoft.com/office/drawing/2014/main" id="{BCC97B83-35BD-4588-963D-F3106A1F5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6" y="178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39" name="Line 383">
                <a:extLst>
                  <a:ext uri="{FF2B5EF4-FFF2-40B4-BE49-F238E27FC236}">
                    <a16:creationId xmlns:a16="http://schemas.microsoft.com/office/drawing/2014/main" id="{A2DCB399-E232-4EB9-B1DC-C5C7AF005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2" y="1769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0" name="Line 384">
                <a:extLst>
                  <a:ext uri="{FF2B5EF4-FFF2-40B4-BE49-F238E27FC236}">
                    <a16:creationId xmlns:a16="http://schemas.microsoft.com/office/drawing/2014/main" id="{31B691D8-7A57-4F43-BBC9-A7FCAFA97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1" y="1730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1" name="Line 385">
                <a:extLst>
                  <a:ext uri="{FF2B5EF4-FFF2-40B4-BE49-F238E27FC236}">
                    <a16:creationId xmlns:a16="http://schemas.microsoft.com/office/drawing/2014/main" id="{F9417B3E-CE11-44F5-B267-51BFE68B6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1" y="1730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2" name="Line 386">
                <a:extLst>
                  <a:ext uri="{FF2B5EF4-FFF2-40B4-BE49-F238E27FC236}">
                    <a16:creationId xmlns:a16="http://schemas.microsoft.com/office/drawing/2014/main" id="{9D3C50F1-07F9-47EF-8939-BF3FB398C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5" y="1747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3" name="Line 387">
                <a:extLst>
                  <a:ext uri="{FF2B5EF4-FFF2-40B4-BE49-F238E27FC236}">
                    <a16:creationId xmlns:a16="http://schemas.microsoft.com/office/drawing/2014/main" id="{A93353EC-6AF8-42C9-A118-069390E78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9" y="1737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4" name="Line 388">
                <a:extLst>
                  <a:ext uri="{FF2B5EF4-FFF2-40B4-BE49-F238E27FC236}">
                    <a16:creationId xmlns:a16="http://schemas.microsoft.com/office/drawing/2014/main" id="{500DB176-7F1A-404E-A4BA-27B215EA7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5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5" name="Line 389">
                <a:extLst>
                  <a:ext uri="{FF2B5EF4-FFF2-40B4-BE49-F238E27FC236}">
                    <a16:creationId xmlns:a16="http://schemas.microsoft.com/office/drawing/2014/main" id="{C3142BAA-648C-49C4-9292-236FBC17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6" name="Line 390">
                <a:extLst>
                  <a:ext uri="{FF2B5EF4-FFF2-40B4-BE49-F238E27FC236}">
                    <a16:creationId xmlns:a16="http://schemas.microsoft.com/office/drawing/2014/main" id="{7088397D-1CB9-4E53-8E06-ABBDABEF3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2" y="1747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7" name="Line 391">
                <a:extLst>
                  <a:ext uri="{FF2B5EF4-FFF2-40B4-BE49-F238E27FC236}">
                    <a16:creationId xmlns:a16="http://schemas.microsoft.com/office/drawing/2014/main" id="{9BA5628C-D2F4-4F20-80D5-8B6AC1CD4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8" name="Line 392">
                <a:extLst>
                  <a:ext uri="{FF2B5EF4-FFF2-40B4-BE49-F238E27FC236}">
                    <a16:creationId xmlns:a16="http://schemas.microsoft.com/office/drawing/2014/main" id="{E95DB8B3-3769-4E3B-BCF5-DAD1B6D0A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1780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9" name="Line 393">
                <a:extLst>
                  <a:ext uri="{FF2B5EF4-FFF2-40B4-BE49-F238E27FC236}">
                    <a16:creationId xmlns:a16="http://schemas.microsoft.com/office/drawing/2014/main" id="{C898762D-A488-4F65-A63D-D2F0F6DA6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2" y="178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0" name="Freeform 394">
                <a:extLst>
                  <a:ext uri="{FF2B5EF4-FFF2-40B4-BE49-F238E27FC236}">
                    <a16:creationId xmlns:a16="http://schemas.microsoft.com/office/drawing/2014/main" id="{4CC69E2C-7665-42B8-A51A-5B1E559CE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687"/>
                <a:ext cx="341" cy="311"/>
              </a:xfrm>
              <a:custGeom>
                <a:avLst/>
                <a:gdLst>
                  <a:gd name="T0" fmla="*/ 10 w 341"/>
                  <a:gd name="T1" fmla="*/ 53 h 311"/>
                  <a:gd name="T2" fmla="*/ 13 w 341"/>
                  <a:gd name="T3" fmla="*/ 61 h 311"/>
                  <a:gd name="T4" fmla="*/ 13 w 341"/>
                  <a:gd name="T5" fmla="*/ 61 h 311"/>
                  <a:gd name="T6" fmla="*/ 25 w 341"/>
                  <a:gd name="T7" fmla="*/ 280 h 311"/>
                  <a:gd name="T8" fmla="*/ 171 w 341"/>
                  <a:gd name="T9" fmla="*/ 311 h 311"/>
                  <a:gd name="T10" fmla="*/ 316 w 341"/>
                  <a:gd name="T11" fmla="*/ 280 h 311"/>
                  <a:gd name="T12" fmla="*/ 328 w 341"/>
                  <a:gd name="T13" fmla="*/ 61 h 311"/>
                  <a:gd name="T14" fmla="*/ 331 w 341"/>
                  <a:gd name="T15" fmla="*/ 53 h 311"/>
                  <a:gd name="T16" fmla="*/ 341 w 341"/>
                  <a:gd name="T17" fmla="*/ 42 h 311"/>
                  <a:gd name="T18" fmla="*/ 171 w 341"/>
                  <a:gd name="T19" fmla="*/ 0 h 311"/>
                  <a:gd name="T20" fmla="*/ 0 w 341"/>
                  <a:gd name="T21" fmla="*/ 42 h 311"/>
                  <a:gd name="T22" fmla="*/ 10 w 341"/>
                  <a:gd name="T23" fmla="*/ 53 h 311"/>
                  <a:gd name="T24" fmla="*/ 10 w 341"/>
                  <a:gd name="T25" fmla="*/ 53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1"/>
                  <a:gd name="T40" fmla="*/ 0 h 311"/>
                  <a:gd name="T41" fmla="*/ 341 w 341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1" h="311">
                    <a:moveTo>
                      <a:pt x="10" y="53"/>
                    </a:moveTo>
                    <a:cubicBezTo>
                      <a:pt x="13" y="55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25" y="280"/>
                      <a:pt x="25" y="280"/>
                    </a:cubicBezTo>
                    <a:cubicBezTo>
                      <a:pt x="25" y="288"/>
                      <a:pt x="25" y="311"/>
                      <a:pt x="171" y="311"/>
                    </a:cubicBezTo>
                    <a:cubicBezTo>
                      <a:pt x="316" y="311"/>
                      <a:pt x="316" y="288"/>
                      <a:pt x="316" y="280"/>
                    </a:cubicBezTo>
                    <a:cubicBezTo>
                      <a:pt x="316" y="280"/>
                      <a:pt x="328" y="61"/>
                      <a:pt x="328" y="61"/>
                    </a:cubicBezTo>
                    <a:cubicBezTo>
                      <a:pt x="328" y="61"/>
                      <a:pt x="328" y="55"/>
                      <a:pt x="331" y="53"/>
                    </a:cubicBezTo>
                    <a:cubicBezTo>
                      <a:pt x="337" y="49"/>
                      <a:pt x="341" y="46"/>
                      <a:pt x="341" y="42"/>
                    </a:cubicBezTo>
                    <a:cubicBezTo>
                      <a:pt x="341" y="28"/>
                      <a:pt x="341" y="0"/>
                      <a:pt x="171" y="0"/>
                    </a:cubicBezTo>
                    <a:cubicBezTo>
                      <a:pt x="0" y="0"/>
                      <a:pt x="0" y="28"/>
                      <a:pt x="0" y="42"/>
                    </a:cubicBezTo>
                    <a:cubicBezTo>
                      <a:pt x="0" y="46"/>
                      <a:pt x="4" y="49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4351" name="Freeform 395">
                <a:extLst>
                  <a:ext uri="{FF2B5EF4-FFF2-40B4-BE49-F238E27FC236}">
                    <a16:creationId xmlns:a16="http://schemas.microsoft.com/office/drawing/2014/main" id="{3B81A4C3-36BB-4079-A81F-522D9A5A4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740"/>
                <a:ext cx="321" cy="31"/>
              </a:xfrm>
              <a:custGeom>
                <a:avLst/>
                <a:gdLst>
                  <a:gd name="T0" fmla="*/ 0 w 321"/>
                  <a:gd name="T1" fmla="*/ 0 h 31"/>
                  <a:gd name="T2" fmla="*/ 3 w 321"/>
                  <a:gd name="T3" fmla="*/ 1 h 31"/>
                  <a:gd name="T4" fmla="*/ 161 w 321"/>
                  <a:gd name="T5" fmla="*/ 31 h 31"/>
                  <a:gd name="T6" fmla="*/ 321 w 32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"/>
                  <a:gd name="T13" fmla="*/ 0 h 31"/>
                  <a:gd name="T14" fmla="*/ 321 w 321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" h="3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2" y="10"/>
                      <a:pt x="20" y="31"/>
                      <a:pt x="161" y="31"/>
                    </a:cubicBezTo>
                    <a:cubicBezTo>
                      <a:pt x="295" y="31"/>
                      <a:pt x="303" y="9"/>
                      <a:pt x="321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4352" name="Oval 396">
                <a:extLst>
                  <a:ext uri="{FF2B5EF4-FFF2-40B4-BE49-F238E27FC236}">
                    <a16:creationId xmlns:a16="http://schemas.microsoft.com/office/drawing/2014/main" id="{39F96C07-3FD2-4795-B02B-9ED308E8E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687"/>
                <a:ext cx="293" cy="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4353" name="Freeform 397">
                <a:extLst>
                  <a:ext uri="{FF2B5EF4-FFF2-40B4-BE49-F238E27FC236}">
                    <a16:creationId xmlns:a16="http://schemas.microsoft.com/office/drawing/2014/main" id="{BECB3B36-1C3D-4D77-9407-D8DD9683E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936"/>
                <a:ext cx="293" cy="31"/>
              </a:xfrm>
              <a:custGeom>
                <a:avLst/>
                <a:gdLst>
                  <a:gd name="T0" fmla="*/ 0 w 291"/>
                  <a:gd name="T1" fmla="*/ 31 h 31"/>
                  <a:gd name="T2" fmla="*/ 146 w 291"/>
                  <a:gd name="T3" fmla="*/ 0 h 31"/>
                  <a:gd name="T4" fmla="*/ 291 w 291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31"/>
                  <a:gd name="T11" fmla="*/ 291 w 29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31">
                    <a:moveTo>
                      <a:pt x="0" y="31"/>
                    </a:moveTo>
                    <a:cubicBezTo>
                      <a:pt x="0" y="23"/>
                      <a:pt x="0" y="0"/>
                      <a:pt x="146" y="0"/>
                    </a:cubicBezTo>
                    <a:cubicBezTo>
                      <a:pt x="291" y="0"/>
                      <a:pt x="291" y="23"/>
                      <a:pt x="291" y="31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4354" name="Line 398">
                <a:extLst>
                  <a:ext uri="{FF2B5EF4-FFF2-40B4-BE49-F238E27FC236}">
                    <a16:creationId xmlns:a16="http://schemas.microsoft.com/office/drawing/2014/main" id="{E9ED2C1B-9946-4F98-AE2B-24C22F3B7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4" y="33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5" name="Line 399">
                <a:extLst>
                  <a:ext uri="{FF2B5EF4-FFF2-40B4-BE49-F238E27FC236}">
                    <a16:creationId xmlns:a16="http://schemas.microsoft.com/office/drawing/2014/main" id="{086F3EC5-9B6E-4B00-9C36-74506871F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316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6" name="Line 400">
                <a:extLst>
                  <a:ext uri="{FF2B5EF4-FFF2-40B4-BE49-F238E27FC236}">
                    <a16:creationId xmlns:a16="http://schemas.microsoft.com/office/drawing/2014/main" id="{215DDD24-4DEE-4F5A-BD8F-E809F5DCA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5" y="3316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7" name="Line 401">
                <a:extLst>
                  <a:ext uri="{FF2B5EF4-FFF2-40B4-BE49-F238E27FC236}">
                    <a16:creationId xmlns:a16="http://schemas.microsoft.com/office/drawing/2014/main" id="{61E79638-6DF0-412D-98B1-36335D9B2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3" y="3339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8" name="Line 402">
                <a:extLst>
                  <a:ext uri="{FF2B5EF4-FFF2-40B4-BE49-F238E27FC236}">
                    <a16:creationId xmlns:a16="http://schemas.microsoft.com/office/drawing/2014/main" id="{1319E3BC-272F-4526-8EF9-E86A40FAF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2" y="332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59" name="Line 403">
                <a:extLst>
                  <a:ext uri="{FF2B5EF4-FFF2-40B4-BE49-F238E27FC236}">
                    <a16:creationId xmlns:a16="http://schemas.microsoft.com/office/drawing/2014/main" id="{F3E5FB1B-B6C6-4BEE-909B-5A5707837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3" y="340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60" name="Line 404">
                <a:extLst>
                  <a:ext uri="{FF2B5EF4-FFF2-40B4-BE49-F238E27FC236}">
                    <a16:creationId xmlns:a16="http://schemas.microsoft.com/office/drawing/2014/main" id="{2F90D205-2290-49FF-9291-6C3C4F95A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36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61" name="Line 405">
                <a:extLst>
                  <a:ext uri="{FF2B5EF4-FFF2-40B4-BE49-F238E27FC236}">
                    <a16:creationId xmlns:a16="http://schemas.microsoft.com/office/drawing/2014/main" id="{647A241F-8DC8-482A-9556-9A5D28076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43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105" name="Line 406">
              <a:extLst>
                <a:ext uri="{FF2B5EF4-FFF2-40B4-BE49-F238E27FC236}">
                  <a16:creationId xmlns:a16="http://schemas.microsoft.com/office/drawing/2014/main" id="{D6EE399E-D511-4647-9D48-C3A90B8E2F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33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6" name="Line 407">
              <a:extLst>
                <a:ext uri="{FF2B5EF4-FFF2-40B4-BE49-F238E27FC236}">
                  <a16:creationId xmlns:a16="http://schemas.microsoft.com/office/drawing/2014/main" id="{897100C8-2529-4444-BA6F-8A5C4B74F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8" y="3336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7" name="Line 408">
              <a:extLst>
                <a:ext uri="{FF2B5EF4-FFF2-40B4-BE49-F238E27FC236}">
                  <a16:creationId xmlns:a16="http://schemas.microsoft.com/office/drawing/2014/main" id="{7F5BDA24-4807-401A-8C93-1560591947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9" y="3360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8" name="Line 409">
              <a:extLst>
                <a:ext uri="{FF2B5EF4-FFF2-40B4-BE49-F238E27FC236}">
                  <a16:creationId xmlns:a16="http://schemas.microsoft.com/office/drawing/2014/main" id="{8D1E66D1-F1BB-4FF8-A913-CA22DF98B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400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9" name="Line 410">
              <a:extLst>
                <a:ext uri="{FF2B5EF4-FFF2-40B4-BE49-F238E27FC236}">
                  <a16:creationId xmlns:a16="http://schemas.microsoft.com/office/drawing/2014/main" id="{B07B2E9C-2C14-43C1-B9E8-574C5B8BB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361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0" name="Line 411">
              <a:extLst>
                <a:ext uri="{FF2B5EF4-FFF2-40B4-BE49-F238E27FC236}">
                  <a16:creationId xmlns:a16="http://schemas.microsoft.com/office/drawing/2014/main" id="{56F47FE2-E922-44BC-BB43-5517FECA6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3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1" name="Line 412">
              <a:extLst>
                <a:ext uri="{FF2B5EF4-FFF2-40B4-BE49-F238E27FC236}">
                  <a16:creationId xmlns:a16="http://schemas.microsoft.com/office/drawing/2014/main" id="{A05B55F5-E711-43BC-BE86-333AA5ECA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378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2" name="Line 413">
              <a:extLst>
                <a:ext uri="{FF2B5EF4-FFF2-40B4-BE49-F238E27FC236}">
                  <a16:creationId xmlns:a16="http://schemas.microsoft.com/office/drawing/2014/main" id="{A58ACF71-6130-4532-90F3-2C1ADDE91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367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3" name="Line 414">
              <a:extLst>
                <a:ext uri="{FF2B5EF4-FFF2-40B4-BE49-F238E27FC236}">
                  <a16:creationId xmlns:a16="http://schemas.microsoft.com/office/drawing/2014/main" id="{A276BF04-1358-4A7D-AB4F-31C2CE614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381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4" name="Line 415">
              <a:extLst>
                <a:ext uri="{FF2B5EF4-FFF2-40B4-BE49-F238E27FC236}">
                  <a16:creationId xmlns:a16="http://schemas.microsoft.com/office/drawing/2014/main" id="{E954B04B-D862-4B5A-A3A5-DC390DDCC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415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5" name="Line 416">
              <a:extLst>
                <a:ext uri="{FF2B5EF4-FFF2-40B4-BE49-F238E27FC236}">
                  <a16:creationId xmlns:a16="http://schemas.microsoft.com/office/drawing/2014/main" id="{4AC9A8CC-C539-4009-8EB6-BFEC96020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7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6" name="Line 417">
              <a:extLst>
                <a:ext uri="{FF2B5EF4-FFF2-40B4-BE49-F238E27FC236}">
                  <a16:creationId xmlns:a16="http://schemas.microsoft.com/office/drawing/2014/main" id="{82E22B0E-54A7-48FE-8BC1-0AFB1D59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3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7" name="Line 418">
              <a:extLst>
                <a:ext uri="{FF2B5EF4-FFF2-40B4-BE49-F238E27FC236}">
                  <a16:creationId xmlns:a16="http://schemas.microsoft.com/office/drawing/2014/main" id="{72012DBA-5415-4B9D-943C-37D02674C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41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8" name="Line 419">
              <a:extLst>
                <a:ext uri="{FF2B5EF4-FFF2-40B4-BE49-F238E27FC236}">
                  <a16:creationId xmlns:a16="http://schemas.microsoft.com/office/drawing/2014/main" id="{F2AB80B5-3D86-4A56-82A0-993AE01E7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412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9" name="Line 420">
              <a:extLst>
                <a:ext uri="{FF2B5EF4-FFF2-40B4-BE49-F238E27FC236}">
                  <a16:creationId xmlns:a16="http://schemas.microsoft.com/office/drawing/2014/main" id="{74D052F5-5DD2-44B0-BB05-56D7C6AD8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3304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0" name="Line 421">
              <a:extLst>
                <a:ext uri="{FF2B5EF4-FFF2-40B4-BE49-F238E27FC236}">
                  <a16:creationId xmlns:a16="http://schemas.microsoft.com/office/drawing/2014/main" id="{1BC2821A-E1C3-4E2A-A44D-577651CB7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3277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1" name="Line 422">
              <a:extLst>
                <a:ext uri="{FF2B5EF4-FFF2-40B4-BE49-F238E27FC236}">
                  <a16:creationId xmlns:a16="http://schemas.microsoft.com/office/drawing/2014/main" id="{46B3D8E7-E3A6-4EBE-AEEC-22393C13F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" y="324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2" name="Line 423">
              <a:extLst>
                <a:ext uri="{FF2B5EF4-FFF2-40B4-BE49-F238E27FC236}">
                  <a16:creationId xmlns:a16="http://schemas.microsoft.com/office/drawing/2014/main" id="{14EDFB8C-2B20-44F9-95A1-E2B6DEE3F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4" y="3244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3" name="Line 424">
              <a:extLst>
                <a:ext uri="{FF2B5EF4-FFF2-40B4-BE49-F238E27FC236}">
                  <a16:creationId xmlns:a16="http://schemas.microsoft.com/office/drawing/2014/main" id="{8AA28D29-6E4E-466C-96D4-A0107893B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9" y="328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4" name="Line 425">
              <a:extLst>
                <a:ext uri="{FF2B5EF4-FFF2-40B4-BE49-F238E27FC236}">
                  <a16:creationId xmlns:a16="http://schemas.microsoft.com/office/drawing/2014/main" id="{AB0211BF-463B-4D06-B097-38FE71F0C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3395"/>
              <a:ext cx="7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5" name="Line 426">
              <a:extLst>
                <a:ext uri="{FF2B5EF4-FFF2-40B4-BE49-F238E27FC236}">
                  <a16:creationId xmlns:a16="http://schemas.microsoft.com/office/drawing/2014/main" id="{9CAFE866-C526-4863-9047-F84F6F512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3346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6" name="Line 427">
              <a:extLst>
                <a:ext uri="{FF2B5EF4-FFF2-40B4-BE49-F238E27FC236}">
                  <a16:creationId xmlns:a16="http://schemas.microsoft.com/office/drawing/2014/main" id="{6CE929EF-EF30-4412-AB71-9B4040DF9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328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7" name="Line 428">
              <a:extLst>
                <a:ext uri="{FF2B5EF4-FFF2-40B4-BE49-F238E27FC236}">
                  <a16:creationId xmlns:a16="http://schemas.microsoft.com/office/drawing/2014/main" id="{DAFAF9AD-A090-4A95-B160-E3A2AC2E0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3345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8" name="Line 429">
              <a:extLst>
                <a:ext uri="{FF2B5EF4-FFF2-40B4-BE49-F238E27FC236}">
                  <a16:creationId xmlns:a16="http://schemas.microsoft.com/office/drawing/2014/main" id="{F209A752-20E0-45E2-8978-57179FB0E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8" y="327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9" name="Line 430">
              <a:extLst>
                <a:ext uri="{FF2B5EF4-FFF2-40B4-BE49-F238E27FC236}">
                  <a16:creationId xmlns:a16="http://schemas.microsoft.com/office/drawing/2014/main" id="{7A2499F1-DEA4-4292-B3C7-182A888B8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" y="3240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0" name="Line 431">
              <a:extLst>
                <a:ext uri="{FF2B5EF4-FFF2-40B4-BE49-F238E27FC236}">
                  <a16:creationId xmlns:a16="http://schemas.microsoft.com/office/drawing/2014/main" id="{697B2C1A-D08F-4477-A1A8-B718391DF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5" y="330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1" name="Line 432">
              <a:extLst>
                <a:ext uri="{FF2B5EF4-FFF2-40B4-BE49-F238E27FC236}">
                  <a16:creationId xmlns:a16="http://schemas.microsoft.com/office/drawing/2014/main" id="{C3249909-B22A-41A0-BDBF-132EC1C2F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0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2" name="Line 433">
              <a:extLst>
                <a:ext uri="{FF2B5EF4-FFF2-40B4-BE49-F238E27FC236}">
                  <a16:creationId xmlns:a16="http://schemas.microsoft.com/office/drawing/2014/main" id="{D6BC229A-CA1E-4632-837A-2BDF3F0219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7" y="3241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3" name="Line 434">
              <a:extLst>
                <a:ext uri="{FF2B5EF4-FFF2-40B4-BE49-F238E27FC236}">
                  <a16:creationId xmlns:a16="http://schemas.microsoft.com/office/drawing/2014/main" id="{4107DD59-3168-4511-9428-68CE34AD5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03" y="3228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4" name="Line 435">
              <a:extLst>
                <a:ext uri="{FF2B5EF4-FFF2-40B4-BE49-F238E27FC236}">
                  <a16:creationId xmlns:a16="http://schemas.microsoft.com/office/drawing/2014/main" id="{0E5BA914-CD38-4164-96ED-ADFB44BFD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3222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5" name="Line 436">
              <a:extLst>
                <a:ext uri="{FF2B5EF4-FFF2-40B4-BE49-F238E27FC236}">
                  <a16:creationId xmlns:a16="http://schemas.microsoft.com/office/drawing/2014/main" id="{5B019047-63B9-40C3-BF5E-C0F712640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2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6" name="Line 437">
              <a:extLst>
                <a:ext uri="{FF2B5EF4-FFF2-40B4-BE49-F238E27FC236}">
                  <a16:creationId xmlns:a16="http://schemas.microsoft.com/office/drawing/2014/main" id="{A27F9EC9-C218-4010-8E6A-8FCEE6E93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3269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7" name="Line 438">
              <a:extLst>
                <a:ext uri="{FF2B5EF4-FFF2-40B4-BE49-F238E27FC236}">
                  <a16:creationId xmlns:a16="http://schemas.microsoft.com/office/drawing/2014/main" id="{344203C7-5E36-48E5-8346-3FC98F673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5" y="3300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8" name="Line 439">
              <a:extLst>
                <a:ext uri="{FF2B5EF4-FFF2-40B4-BE49-F238E27FC236}">
                  <a16:creationId xmlns:a16="http://schemas.microsoft.com/office/drawing/2014/main" id="{B8968381-5183-4012-9C1B-A51D39880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28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9" name="Line 440">
              <a:extLst>
                <a:ext uri="{FF2B5EF4-FFF2-40B4-BE49-F238E27FC236}">
                  <a16:creationId xmlns:a16="http://schemas.microsoft.com/office/drawing/2014/main" id="{0FE21119-0660-40A7-8C48-814C8C258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245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0" name="Line 441">
              <a:extLst>
                <a:ext uri="{FF2B5EF4-FFF2-40B4-BE49-F238E27FC236}">
                  <a16:creationId xmlns:a16="http://schemas.microsoft.com/office/drawing/2014/main" id="{DFEF2CEA-9A4D-433C-838F-AF41641C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245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1" name="Line 442">
              <a:extLst>
                <a:ext uri="{FF2B5EF4-FFF2-40B4-BE49-F238E27FC236}">
                  <a16:creationId xmlns:a16="http://schemas.microsoft.com/office/drawing/2014/main" id="{032CC0D6-D76B-4973-8A2B-202709020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262"/>
              <a:ext cx="8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2" name="Line 443">
              <a:extLst>
                <a:ext uri="{FF2B5EF4-FFF2-40B4-BE49-F238E27FC236}">
                  <a16:creationId xmlns:a16="http://schemas.microsoft.com/office/drawing/2014/main" id="{35BE23B7-AAEB-4882-A318-AA4D0115A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25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3" name="Line 444">
              <a:extLst>
                <a:ext uri="{FF2B5EF4-FFF2-40B4-BE49-F238E27FC236}">
                  <a16:creationId xmlns:a16="http://schemas.microsoft.com/office/drawing/2014/main" id="{ACD22654-1DC8-453D-A72B-AEF8A0D2B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265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4" name="Line 445">
              <a:extLst>
                <a:ext uri="{FF2B5EF4-FFF2-40B4-BE49-F238E27FC236}">
                  <a16:creationId xmlns:a16="http://schemas.microsoft.com/office/drawing/2014/main" id="{40A5FDA2-6381-4D52-805D-B57E8DB2B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299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5" name="Line 446">
              <a:extLst>
                <a:ext uri="{FF2B5EF4-FFF2-40B4-BE49-F238E27FC236}">
                  <a16:creationId xmlns:a16="http://schemas.microsoft.com/office/drawing/2014/main" id="{5ACA64B3-89D5-4E59-A3D1-BA8A54268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262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6" name="Line 447">
              <a:extLst>
                <a:ext uri="{FF2B5EF4-FFF2-40B4-BE49-F238E27FC236}">
                  <a16:creationId xmlns:a16="http://schemas.microsoft.com/office/drawing/2014/main" id="{A5EDC6CF-E2D1-4E8F-8D97-D69C04C88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272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7" name="Line 448">
              <a:extLst>
                <a:ext uri="{FF2B5EF4-FFF2-40B4-BE49-F238E27FC236}">
                  <a16:creationId xmlns:a16="http://schemas.microsoft.com/office/drawing/2014/main" id="{0ED0FD52-78A5-4443-97FE-80D9D1427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295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8" name="Line 449">
              <a:extLst>
                <a:ext uri="{FF2B5EF4-FFF2-40B4-BE49-F238E27FC236}">
                  <a16:creationId xmlns:a16="http://schemas.microsoft.com/office/drawing/2014/main" id="{0463076E-39D7-4747-A94A-48E24EF9B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29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9" name="Freeform 450">
              <a:extLst>
                <a:ext uri="{FF2B5EF4-FFF2-40B4-BE49-F238E27FC236}">
                  <a16:creationId xmlns:a16="http://schemas.microsoft.com/office/drawing/2014/main" id="{96B0EE49-9869-4C14-B378-A8B49CCBE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3217"/>
              <a:ext cx="136" cy="200"/>
            </a:xfrm>
            <a:custGeom>
              <a:avLst/>
              <a:gdLst>
                <a:gd name="T0" fmla="*/ 119 w 136"/>
                <a:gd name="T1" fmla="*/ 191 h 200"/>
                <a:gd name="T2" fmla="*/ 70 w 136"/>
                <a:gd name="T3" fmla="*/ 200 h 200"/>
                <a:gd name="T4" fmla="*/ 21 w 136"/>
                <a:gd name="T5" fmla="*/ 191 h 200"/>
                <a:gd name="T6" fmla="*/ 0 w 136"/>
                <a:gd name="T7" fmla="*/ 0 h 200"/>
                <a:gd name="T8" fmla="*/ 68 w 136"/>
                <a:gd name="T9" fmla="*/ 10 h 200"/>
                <a:gd name="T10" fmla="*/ 136 w 136"/>
                <a:gd name="T11" fmla="*/ 0 h 200"/>
                <a:gd name="T12" fmla="*/ 119 w 136"/>
                <a:gd name="T13" fmla="*/ 191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200"/>
                <a:gd name="T23" fmla="*/ 136 w 13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200">
                  <a:moveTo>
                    <a:pt x="119" y="191"/>
                  </a:moveTo>
                  <a:cubicBezTo>
                    <a:pt x="119" y="196"/>
                    <a:pt x="97" y="200"/>
                    <a:pt x="70" y="200"/>
                  </a:cubicBezTo>
                  <a:cubicBezTo>
                    <a:pt x="43" y="200"/>
                    <a:pt x="21" y="196"/>
                    <a:pt x="21" y="191"/>
                  </a:cubicBezTo>
                  <a:cubicBezTo>
                    <a:pt x="21" y="191"/>
                    <a:pt x="0" y="0"/>
                    <a:pt x="0" y="0"/>
                  </a:cubicBezTo>
                  <a:cubicBezTo>
                    <a:pt x="0" y="5"/>
                    <a:pt x="30" y="10"/>
                    <a:pt x="68" y="10"/>
                  </a:cubicBezTo>
                  <a:cubicBezTo>
                    <a:pt x="105" y="10"/>
                    <a:pt x="136" y="5"/>
                    <a:pt x="136" y="0"/>
                  </a:cubicBezTo>
                  <a:cubicBezTo>
                    <a:pt x="136" y="0"/>
                    <a:pt x="119" y="191"/>
                    <a:pt x="119" y="19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0" name="Freeform 451">
              <a:extLst>
                <a:ext uri="{FF2B5EF4-FFF2-40B4-BE49-F238E27FC236}">
                  <a16:creationId xmlns:a16="http://schemas.microsoft.com/office/drawing/2014/main" id="{0F70EB44-8BDB-4C74-8260-4603C7A07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400"/>
              <a:ext cx="85" cy="5"/>
            </a:xfrm>
            <a:custGeom>
              <a:avLst/>
              <a:gdLst>
                <a:gd name="T0" fmla="*/ 85 w 85"/>
                <a:gd name="T1" fmla="*/ 4 h 5"/>
                <a:gd name="T2" fmla="*/ 43 w 85"/>
                <a:gd name="T3" fmla="*/ 0 h 5"/>
                <a:gd name="T4" fmla="*/ 0 w 85"/>
                <a:gd name="T5" fmla="*/ 5 h 5"/>
                <a:gd name="T6" fmla="*/ 0 60000 65536"/>
                <a:gd name="T7" fmla="*/ 0 60000 65536"/>
                <a:gd name="T8" fmla="*/ 0 60000 65536"/>
                <a:gd name="T9" fmla="*/ 0 w 85"/>
                <a:gd name="T10" fmla="*/ 0 h 5"/>
                <a:gd name="T11" fmla="*/ 85 w 8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5">
                  <a:moveTo>
                    <a:pt x="85" y="4"/>
                  </a:moveTo>
                  <a:cubicBezTo>
                    <a:pt x="76" y="2"/>
                    <a:pt x="61" y="0"/>
                    <a:pt x="43" y="0"/>
                  </a:cubicBezTo>
                  <a:cubicBezTo>
                    <a:pt x="24" y="0"/>
                    <a:pt x="8" y="2"/>
                    <a:pt x="0" y="5"/>
                  </a:cubicBezTo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1" name="Freeform 452">
              <a:extLst>
                <a:ext uri="{FF2B5EF4-FFF2-40B4-BE49-F238E27FC236}">
                  <a16:creationId xmlns:a16="http://schemas.microsoft.com/office/drawing/2014/main" id="{C921C01E-DA7A-488A-8CEA-720F5B00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205"/>
              <a:ext cx="9" cy="14"/>
            </a:xfrm>
            <a:custGeom>
              <a:avLst/>
              <a:gdLst>
                <a:gd name="T0" fmla="*/ 10 w 10"/>
                <a:gd name="T1" fmla="*/ 0 h 14"/>
                <a:gd name="T2" fmla="*/ 0 w 10"/>
                <a:gd name="T3" fmla="*/ 14 h 14"/>
                <a:gd name="T4" fmla="*/ 0 60000 65536"/>
                <a:gd name="T5" fmla="*/ 0 60000 65536"/>
                <a:gd name="T6" fmla="*/ 0 w 10"/>
                <a:gd name="T7" fmla="*/ 0 h 14"/>
                <a:gd name="T8" fmla="*/ 10 w 1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4">
                  <a:moveTo>
                    <a:pt x="10" y="0"/>
                  </a:moveTo>
                  <a:cubicBezTo>
                    <a:pt x="10" y="0"/>
                    <a:pt x="9" y="6"/>
                    <a:pt x="0" y="1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2" name="Freeform 453">
              <a:extLst>
                <a:ext uri="{FF2B5EF4-FFF2-40B4-BE49-F238E27FC236}">
                  <a16:creationId xmlns:a16="http://schemas.microsoft.com/office/drawing/2014/main" id="{5AB2783B-BE8A-45CC-88A9-5E81F0746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2827"/>
              <a:ext cx="1" cy="378"/>
            </a:xfrm>
            <a:custGeom>
              <a:avLst/>
              <a:gdLst>
                <a:gd name="T0" fmla="*/ 0 w 1"/>
                <a:gd name="T1" fmla="*/ 378 h 378"/>
                <a:gd name="T2" fmla="*/ 0 w 1"/>
                <a:gd name="T3" fmla="*/ 0 h 378"/>
                <a:gd name="T4" fmla="*/ 0 60000 65536"/>
                <a:gd name="T5" fmla="*/ 0 60000 65536"/>
                <a:gd name="T6" fmla="*/ 0 w 1"/>
                <a:gd name="T7" fmla="*/ 0 h 378"/>
                <a:gd name="T8" fmla="*/ 1 w 1"/>
                <a:gd name="T9" fmla="*/ 378 h 3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78">
                  <a:moveTo>
                    <a:pt x="0" y="378"/>
                  </a:moveTo>
                  <a:cubicBezTo>
                    <a:pt x="0" y="378"/>
                    <a:pt x="0" y="21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3" name="Freeform 454">
              <a:extLst>
                <a:ext uri="{FF2B5EF4-FFF2-40B4-BE49-F238E27FC236}">
                  <a16:creationId xmlns:a16="http://schemas.microsoft.com/office/drawing/2014/main" id="{C682C263-C379-494C-A336-2955E804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79"/>
              <a:ext cx="73" cy="84"/>
            </a:xfrm>
            <a:custGeom>
              <a:avLst/>
              <a:gdLst>
                <a:gd name="T0" fmla="*/ 21 w 73"/>
                <a:gd name="T1" fmla="*/ 84 h 84"/>
                <a:gd name="T2" fmla="*/ 30 w 73"/>
                <a:gd name="T3" fmla="*/ 62 h 84"/>
                <a:gd name="T4" fmla="*/ 0 w 73"/>
                <a:gd name="T5" fmla="*/ 50 h 84"/>
                <a:gd name="T6" fmla="*/ 37 w 73"/>
                <a:gd name="T7" fmla="*/ 0 h 84"/>
                <a:gd name="T8" fmla="*/ 73 w 73"/>
                <a:gd name="T9" fmla="*/ 50 h 84"/>
                <a:gd name="T10" fmla="*/ 43 w 73"/>
                <a:gd name="T11" fmla="*/ 62 h 84"/>
                <a:gd name="T12" fmla="*/ 52 w 73"/>
                <a:gd name="T13" fmla="*/ 84 h 84"/>
                <a:gd name="T14" fmla="*/ 21 w 73"/>
                <a:gd name="T15" fmla="*/ 8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84"/>
                <a:gd name="T26" fmla="*/ 73 w 73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84">
                  <a:moveTo>
                    <a:pt x="21" y="84"/>
                  </a:moveTo>
                  <a:cubicBezTo>
                    <a:pt x="21" y="84"/>
                    <a:pt x="30" y="62"/>
                    <a:pt x="30" y="62"/>
                  </a:cubicBezTo>
                  <a:cubicBezTo>
                    <a:pt x="30" y="62"/>
                    <a:pt x="0" y="84"/>
                    <a:pt x="0" y="50"/>
                  </a:cubicBezTo>
                  <a:cubicBezTo>
                    <a:pt x="0" y="30"/>
                    <a:pt x="31" y="12"/>
                    <a:pt x="37" y="0"/>
                  </a:cubicBezTo>
                  <a:cubicBezTo>
                    <a:pt x="42" y="12"/>
                    <a:pt x="73" y="30"/>
                    <a:pt x="73" y="50"/>
                  </a:cubicBezTo>
                  <a:cubicBezTo>
                    <a:pt x="73" y="84"/>
                    <a:pt x="43" y="62"/>
                    <a:pt x="43" y="62"/>
                  </a:cubicBezTo>
                  <a:cubicBezTo>
                    <a:pt x="43" y="62"/>
                    <a:pt x="52" y="84"/>
                    <a:pt x="52" y="84"/>
                  </a:cubicBezTo>
                  <a:cubicBezTo>
                    <a:pt x="52" y="84"/>
                    <a:pt x="21" y="84"/>
                    <a:pt x="21" y="8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4" name="Freeform 455">
              <a:extLst>
                <a:ext uri="{FF2B5EF4-FFF2-40B4-BE49-F238E27FC236}">
                  <a16:creationId xmlns:a16="http://schemas.microsoft.com/office/drawing/2014/main" id="{9ACC4DDD-B0AA-4E6B-B9EB-809A3E14E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967"/>
              <a:ext cx="222" cy="1252"/>
            </a:xfrm>
            <a:custGeom>
              <a:avLst/>
              <a:gdLst>
                <a:gd name="T0" fmla="*/ 87 w 222"/>
                <a:gd name="T1" fmla="*/ 0 h 1252"/>
                <a:gd name="T2" fmla="*/ 71 w 222"/>
                <a:gd name="T3" fmla="*/ 83 h 1252"/>
                <a:gd name="T4" fmla="*/ 222 w 222"/>
                <a:gd name="T5" fmla="*/ 292 h 1252"/>
                <a:gd name="T6" fmla="*/ 222 w 222"/>
                <a:gd name="T7" fmla="*/ 865 h 1252"/>
                <a:gd name="T8" fmla="*/ 9 w 222"/>
                <a:gd name="T9" fmla="*/ 1115 h 1252"/>
                <a:gd name="T10" fmla="*/ 0 w 222"/>
                <a:gd name="T11" fmla="*/ 1122 h 1252"/>
                <a:gd name="T12" fmla="*/ 0 w 222"/>
                <a:gd name="T13" fmla="*/ 1238 h 1252"/>
                <a:gd name="T14" fmla="*/ 9 w 222"/>
                <a:gd name="T15" fmla="*/ 1252 h 1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1252"/>
                <a:gd name="T26" fmla="*/ 222 w 222"/>
                <a:gd name="T27" fmla="*/ 1252 h 1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1252">
                  <a:moveTo>
                    <a:pt x="87" y="0"/>
                  </a:moveTo>
                  <a:cubicBezTo>
                    <a:pt x="87" y="49"/>
                    <a:pt x="71" y="48"/>
                    <a:pt x="71" y="83"/>
                  </a:cubicBezTo>
                  <a:cubicBezTo>
                    <a:pt x="71" y="111"/>
                    <a:pt x="222" y="91"/>
                    <a:pt x="222" y="292"/>
                  </a:cubicBezTo>
                  <a:cubicBezTo>
                    <a:pt x="222" y="301"/>
                    <a:pt x="222" y="865"/>
                    <a:pt x="222" y="865"/>
                  </a:cubicBezTo>
                  <a:cubicBezTo>
                    <a:pt x="222" y="1073"/>
                    <a:pt x="15" y="1113"/>
                    <a:pt x="9" y="1115"/>
                  </a:cubicBezTo>
                  <a:cubicBezTo>
                    <a:pt x="4" y="1117"/>
                    <a:pt x="0" y="1118"/>
                    <a:pt x="0" y="1122"/>
                  </a:cubicBezTo>
                  <a:cubicBezTo>
                    <a:pt x="0" y="1143"/>
                    <a:pt x="0" y="1238"/>
                    <a:pt x="0" y="1238"/>
                  </a:cubicBezTo>
                  <a:cubicBezTo>
                    <a:pt x="0" y="1238"/>
                    <a:pt x="0" y="1244"/>
                    <a:pt x="9" y="125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5" name="Freeform 456">
              <a:extLst>
                <a:ext uri="{FF2B5EF4-FFF2-40B4-BE49-F238E27FC236}">
                  <a16:creationId xmlns:a16="http://schemas.microsoft.com/office/drawing/2014/main" id="{A0FCA880-8526-4144-A05A-F998A0287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849"/>
              <a:ext cx="21" cy="20"/>
            </a:xfrm>
            <a:custGeom>
              <a:avLst/>
              <a:gdLst>
                <a:gd name="T0" fmla="*/ 0 w 21"/>
                <a:gd name="T1" fmla="*/ 23 h 23"/>
                <a:gd name="T2" fmla="*/ 21 w 21"/>
                <a:gd name="T3" fmla="*/ 0 h 23"/>
                <a:gd name="T4" fmla="*/ 0 60000 65536"/>
                <a:gd name="T5" fmla="*/ 0 60000 65536"/>
                <a:gd name="T6" fmla="*/ 0 w 21"/>
                <a:gd name="T7" fmla="*/ 0 h 23"/>
                <a:gd name="T8" fmla="*/ 21 w 2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3">
                  <a:moveTo>
                    <a:pt x="0" y="23"/>
                  </a:moveTo>
                  <a:cubicBezTo>
                    <a:pt x="9" y="17"/>
                    <a:pt x="17" y="9"/>
                    <a:pt x="2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6" name="Freeform 457">
              <a:extLst>
                <a:ext uri="{FF2B5EF4-FFF2-40B4-BE49-F238E27FC236}">
                  <a16:creationId xmlns:a16="http://schemas.microsoft.com/office/drawing/2014/main" id="{791195B0-9879-441B-A8F4-F3653B65F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772"/>
              <a:ext cx="4" cy="77"/>
            </a:xfrm>
            <a:custGeom>
              <a:avLst/>
              <a:gdLst>
                <a:gd name="T0" fmla="*/ 0 w 4"/>
                <a:gd name="T1" fmla="*/ 77 h 77"/>
                <a:gd name="T2" fmla="*/ 4 w 4"/>
                <a:gd name="T3" fmla="*/ 58 h 77"/>
                <a:gd name="T4" fmla="*/ 4 w 4"/>
                <a:gd name="T5" fmla="*/ 0 h 77"/>
                <a:gd name="T6" fmla="*/ 0 60000 65536"/>
                <a:gd name="T7" fmla="*/ 0 60000 65536"/>
                <a:gd name="T8" fmla="*/ 0 60000 65536"/>
                <a:gd name="T9" fmla="*/ 0 w 4"/>
                <a:gd name="T10" fmla="*/ 0 h 77"/>
                <a:gd name="T11" fmla="*/ 4 w 4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7">
                  <a:moveTo>
                    <a:pt x="0" y="77"/>
                  </a:moveTo>
                  <a:cubicBezTo>
                    <a:pt x="3" y="71"/>
                    <a:pt x="4" y="65"/>
                    <a:pt x="4" y="58"/>
                  </a:cubicBezTo>
                  <a:cubicBezTo>
                    <a:pt x="4" y="47"/>
                    <a:pt x="4" y="26"/>
                    <a:pt x="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7" name="Freeform 458">
              <a:extLst>
                <a:ext uri="{FF2B5EF4-FFF2-40B4-BE49-F238E27FC236}">
                  <a16:creationId xmlns:a16="http://schemas.microsoft.com/office/drawing/2014/main" id="{46D63EFA-2442-4E5B-851E-5314A72A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695"/>
              <a:ext cx="1" cy="77"/>
            </a:xfrm>
            <a:custGeom>
              <a:avLst/>
              <a:gdLst>
                <a:gd name="T0" fmla="*/ 0 w 1"/>
                <a:gd name="T1" fmla="*/ 77 h 77"/>
                <a:gd name="T2" fmla="*/ 0 w 1"/>
                <a:gd name="T3" fmla="*/ 0 h 77"/>
                <a:gd name="T4" fmla="*/ 0 60000 65536"/>
                <a:gd name="T5" fmla="*/ 0 60000 65536"/>
                <a:gd name="T6" fmla="*/ 0 w 1"/>
                <a:gd name="T7" fmla="*/ 0 h 77"/>
                <a:gd name="T8" fmla="*/ 1 w 1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7">
                  <a:moveTo>
                    <a:pt x="0" y="77"/>
                  </a:moveTo>
                  <a:cubicBezTo>
                    <a:pt x="0" y="54"/>
                    <a:pt x="0" y="27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8" name="Freeform 459">
              <a:extLst>
                <a:ext uri="{FF2B5EF4-FFF2-40B4-BE49-F238E27FC236}">
                  <a16:creationId xmlns:a16="http://schemas.microsoft.com/office/drawing/2014/main" id="{D2D4BB65-FE24-4629-A183-845872093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969"/>
              <a:ext cx="372" cy="911"/>
            </a:xfrm>
            <a:custGeom>
              <a:avLst/>
              <a:gdLst>
                <a:gd name="T0" fmla="*/ 318 w 372"/>
                <a:gd name="T1" fmla="*/ 726 h 911"/>
                <a:gd name="T2" fmla="*/ 318 w 372"/>
                <a:gd name="T3" fmla="*/ 505 h 911"/>
                <a:gd name="T4" fmla="*/ 310 w 372"/>
                <a:gd name="T5" fmla="*/ 506 h 911"/>
                <a:gd name="T6" fmla="*/ 310 w 372"/>
                <a:gd name="T7" fmla="*/ 674 h 911"/>
                <a:gd name="T8" fmla="*/ 372 w 372"/>
                <a:gd name="T9" fmla="*/ 863 h 911"/>
                <a:gd name="T10" fmla="*/ 321 w 372"/>
                <a:gd name="T11" fmla="*/ 911 h 911"/>
                <a:gd name="T12" fmla="*/ 245 w 372"/>
                <a:gd name="T13" fmla="*/ 850 h 911"/>
                <a:gd name="T14" fmla="*/ 214 w 372"/>
                <a:gd name="T15" fmla="*/ 847 h 911"/>
                <a:gd name="T16" fmla="*/ 143 w 372"/>
                <a:gd name="T17" fmla="*/ 868 h 911"/>
                <a:gd name="T18" fmla="*/ 13 w 372"/>
                <a:gd name="T19" fmla="*/ 738 h 911"/>
                <a:gd name="T20" fmla="*/ 14 w 372"/>
                <a:gd name="T21" fmla="*/ 80 h 911"/>
                <a:gd name="T22" fmla="*/ 0 w 372"/>
                <a:gd name="T23" fmla="*/ 0 h 9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911"/>
                <a:gd name="T38" fmla="*/ 372 w 372"/>
                <a:gd name="T39" fmla="*/ 911 h 9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911">
                  <a:moveTo>
                    <a:pt x="318" y="726"/>
                  </a:moveTo>
                  <a:cubicBezTo>
                    <a:pt x="318" y="625"/>
                    <a:pt x="318" y="508"/>
                    <a:pt x="318" y="505"/>
                  </a:cubicBezTo>
                  <a:cubicBezTo>
                    <a:pt x="318" y="500"/>
                    <a:pt x="310" y="498"/>
                    <a:pt x="310" y="506"/>
                  </a:cubicBezTo>
                  <a:cubicBezTo>
                    <a:pt x="310" y="519"/>
                    <a:pt x="310" y="656"/>
                    <a:pt x="310" y="674"/>
                  </a:cubicBezTo>
                  <a:cubicBezTo>
                    <a:pt x="311" y="763"/>
                    <a:pt x="372" y="810"/>
                    <a:pt x="372" y="863"/>
                  </a:cubicBezTo>
                  <a:cubicBezTo>
                    <a:pt x="372" y="897"/>
                    <a:pt x="345" y="911"/>
                    <a:pt x="321" y="911"/>
                  </a:cubicBezTo>
                  <a:cubicBezTo>
                    <a:pt x="286" y="911"/>
                    <a:pt x="259" y="873"/>
                    <a:pt x="245" y="850"/>
                  </a:cubicBezTo>
                  <a:cubicBezTo>
                    <a:pt x="245" y="850"/>
                    <a:pt x="232" y="835"/>
                    <a:pt x="214" y="847"/>
                  </a:cubicBezTo>
                  <a:cubicBezTo>
                    <a:pt x="193" y="860"/>
                    <a:pt x="169" y="868"/>
                    <a:pt x="143" y="868"/>
                  </a:cubicBezTo>
                  <a:cubicBezTo>
                    <a:pt x="72" y="868"/>
                    <a:pt x="13" y="810"/>
                    <a:pt x="13" y="738"/>
                  </a:cubicBezTo>
                  <a:cubicBezTo>
                    <a:pt x="13" y="738"/>
                    <a:pt x="14" y="80"/>
                    <a:pt x="14" y="80"/>
                  </a:cubicBezTo>
                  <a:cubicBezTo>
                    <a:pt x="14" y="41"/>
                    <a:pt x="0" y="5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59" name="Freeform 460">
              <a:extLst>
                <a:ext uri="{FF2B5EF4-FFF2-40B4-BE49-F238E27FC236}">
                  <a16:creationId xmlns:a16="http://schemas.microsoft.com/office/drawing/2014/main" id="{932C63B9-5FE7-4E91-9CA4-8A1F2CAE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872"/>
              <a:ext cx="198" cy="463"/>
            </a:xfrm>
            <a:custGeom>
              <a:avLst/>
              <a:gdLst>
                <a:gd name="T0" fmla="*/ 198 w 198"/>
                <a:gd name="T1" fmla="*/ 6 h 461"/>
                <a:gd name="T2" fmla="*/ 29 w 198"/>
                <a:gd name="T3" fmla="*/ 107 h 461"/>
                <a:gd name="T4" fmla="*/ 29 w 198"/>
                <a:gd name="T5" fmla="*/ 461 h 461"/>
                <a:gd name="T6" fmla="*/ 0 w 198"/>
                <a:gd name="T7" fmla="*/ 438 h 461"/>
                <a:gd name="T8" fmla="*/ 0 w 198"/>
                <a:gd name="T9" fmla="*/ 98 h 461"/>
                <a:gd name="T10" fmla="*/ 161 w 198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461"/>
                <a:gd name="T20" fmla="*/ 198 w 198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461">
                  <a:moveTo>
                    <a:pt x="198" y="6"/>
                  </a:moveTo>
                  <a:cubicBezTo>
                    <a:pt x="152" y="61"/>
                    <a:pt x="29" y="63"/>
                    <a:pt x="29" y="107"/>
                  </a:cubicBezTo>
                  <a:cubicBezTo>
                    <a:pt x="29" y="137"/>
                    <a:pt x="29" y="461"/>
                    <a:pt x="29" y="461"/>
                  </a:cubicBezTo>
                  <a:cubicBezTo>
                    <a:pt x="29" y="461"/>
                    <a:pt x="0" y="438"/>
                    <a:pt x="0" y="438"/>
                  </a:cubicBezTo>
                  <a:cubicBezTo>
                    <a:pt x="0" y="438"/>
                    <a:pt x="0" y="137"/>
                    <a:pt x="0" y="98"/>
                  </a:cubicBezTo>
                  <a:cubicBezTo>
                    <a:pt x="0" y="44"/>
                    <a:pt x="111" y="37"/>
                    <a:pt x="16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60" name="Freeform 461">
              <a:extLst>
                <a:ext uri="{FF2B5EF4-FFF2-40B4-BE49-F238E27FC236}">
                  <a16:creationId xmlns:a16="http://schemas.microsoft.com/office/drawing/2014/main" id="{57B6C2B2-83BC-45F8-8C58-6D8ED1C57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761"/>
              <a:ext cx="17" cy="117"/>
            </a:xfrm>
            <a:custGeom>
              <a:avLst/>
              <a:gdLst>
                <a:gd name="T0" fmla="*/ 0 w 17"/>
                <a:gd name="T1" fmla="*/ 117 h 117"/>
                <a:gd name="T2" fmla="*/ 17 w 17"/>
                <a:gd name="T3" fmla="*/ 69 h 117"/>
                <a:gd name="T4" fmla="*/ 17 w 17"/>
                <a:gd name="T5" fmla="*/ 0 h 117"/>
                <a:gd name="T6" fmla="*/ 0 60000 65536"/>
                <a:gd name="T7" fmla="*/ 0 60000 65536"/>
                <a:gd name="T8" fmla="*/ 0 60000 65536"/>
                <a:gd name="T9" fmla="*/ 0 w 17"/>
                <a:gd name="T10" fmla="*/ 0 h 117"/>
                <a:gd name="T11" fmla="*/ 17 w 17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7">
                  <a:moveTo>
                    <a:pt x="0" y="117"/>
                  </a:moveTo>
                  <a:cubicBezTo>
                    <a:pt x="10" y="104"/>
                    <a:pt x="17" y="89"/>
                    <a:pt x="17" y="69"/>
                  </a:cubicBezTo>
                  <a:cubicBezTo>
                    <a:pt x="17" y="59"/>
                    <a:pt x="17" y="33"/>
                    <a:pt x="17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4161" name="Freeform 462">
              <a:extLst>
                <a:ext uri="{FF2B5EF4-FFF2-40B4-BE49-F238E27FC236}">
                  <a16:creationId xmlns:a16="http://schemas.microsoft.com/office/drawing/2014/main" id="{C3B84643-C0A6-4C85-8AFE-3F6C3AFF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131"/>
              <a:ext cx="177" cy="902"/>
            </a:xfrm>
            <a:custGeom>
              <a:avLst/>
              <a:gdLst>
                <a:gd name="T0" fmla="*/ 145 w 177"/>
                <a:gd name="T1" fmla="*/ 630 h 902"/>
                <a:gd name="T2" fmla="*/ 145 w 177"/>
                <a:gd name="T3" fmla="*/ 346 h 902"/>
                <a:gd name="T4" fmla="*/ 112 w 177"/>
                <a:gd name="T5" fmla="*/ 293 h 902"/>
                <a:gd name="T6" fmla="*/ 79 w 177"/>
                <a:gd name="T7" fmla="*/ 344 h 902"/>
                <a:gd name="T8" fmla="*/ 79 w 177"/>
                <a:gd name="T9" fmla="*/ 512 h 902"/>
                <a:gd name="T10" fmla="*/ 141 w 177"/>
                <a:gd name="T11" fmla="*/ 701 h 902"/>
                <a:gd name="T12" fmla="*/ 120 w 177"/>
                <a:gd name="T13" fmla="*/ 721 h 902"/>
                <a:gd name="T14" fmla="*/ 64 w 177"/>
                <a:gd name="T15" fmla="*/ 668 h 902"/>
                <a:gd name="T16" fmla="*/ 63 w 177"/>
                <a:gd name="T17" fmla="*/ 619 h 902"/>
                <a:gd name="T18" fmla="*/ 71 w 177"/>
                <a:gd name="T19" fmla="*/ 576 h 902"/>
                <a:gd name="T20" fmla="*/ 70 w 177"/>
                <a:gd name="T21" fmla="*/ 17 h 902"/>
                <a:gd name="T22" fmla="*/ 88 w 177"/>
                <a:gd name="T23" fmla="*/ 0 h 902"/>
                <a:gd name="T24" fmla="*/ 177 w 177"/>
                <a:gd name="T25" fmla="*/ 128 h 902"/>
                <a:gd name="T26" fmla="*/ 177 w 177"/>
                <a:gd name="T27" fmla="*/ 702 h 902"/>
                <a:gd name="T28" fmla="*/ 15 w 177"/>
                <a:gd name="T29" fmla="*/ 899 h 902"/>
                <a:gd name="T30" fmla="*/ 0 w 177"/>
                <a:gd name="T31" fmla="*/ 894 h 902"/>
                <a:gd name="T32" fmla="*/ 1 w 177"/>
                <a:gd name="T33" fmla="*/ 692 h 9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902"/>
                <a:gd name="T53" fmla="*/ 177 w 177"/>
                <a:gd name="T54" fmla="*/ 902 h 9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902">
                  <a:moveTo>
                    <a:pt x="145" y="630"/>
                  </a:moveTo>
                  <a:cubicBezTo>
                    <a:pt x="145" y="530"/>
                    <a:pt x="145" y="365"/>
                    <a:pt x="145" y="346"/>
                  </a:cubicBezTo>
                  <a:cubicBezTo>
                    <a:pt x="145" y="302"/>
                    <a:pt x="127" y="291"/>
                    <a:pt x="112" y="293"/>
                  </a:cubicBezTo>
                  <a:cubicBezTo>
                    <a:pt x="97" y="294"/>
                    <a:pt x="79" y="308"/>
                    <a:pt x="79" y="344"/>
                  </a:cubicBezTo>
                  <a:cubicBezTo>
                    <a:pt x="79" y="369"/>
                    <a:pt x="79" y="499"/>
                    <a:pt x="79" y="512"/>
                  </a:cubicBezTo>
                  <a:cubicBezTo>
                    <a:pt x="79" y="604"/>
                    <a:pt x="141" y="674"/>
                    <a:pt x="141" y="701"/>
                  </a:cubicBezTo>
                  <a:cubicBezTo>
                    <a:pt x="141" y="715"/>
                    <a:pt x="131" y="721"/>
                    <a:pt x="120" y="721"/>
                  </a:cubicBezTo>
                  <a:cubicBezTo>
                    <a:pt x="105" y="721"/>
                    <a:pt x="69" y="682"/>
                    <a:pt x="64" y="668"/>
                  </a:cubicBezTo>
                  <a:cubicBezTo>
                    <a:pt x="64" y="668"/>
                    <a:pt x="51" y="642"/>
                    <a:pt x="63" y="619"/>
                  </a:cubicBezTo>
                  <a:cubicBezTo>
                    <a:pt x="70" y="607"/>
                    <a:pt x="71" y="591"/>
                    <a:pt x="71" y="576"/>
                  </a:cubicBezTo>
                  <a:cubicBezTo>
                    <a:pt x="71" y="576"/>
                    <a:pt x="70" y="17"/>
                    <a:pt x="70" y="17"/>
                  </a:cubicBezTo>
                  <a:cubicBezTo>
                    <a:pt x="70" y="8"/>
                    <a:pt x="78" y="0"/>
                    <a:pt x="88" y="0"/>
                  </a:cubicBezTo>
                  <a:cubicBezTo>
                    <a:pt x="139" y="0"/>
                    <a:pt x="177" y="64"/>
                    <a:pt x="177" y="128"/>
                  </a:cubicBezTo>
                  <a:cubicBezTo>
                    <a:pt x="177" y="137"/>
                    <a:pt x="177" y="702"/>
                    <a:pt x="177" y="702"/>
                  </a:cubicBezTo>
                  <a:cubicBezTo>
                    <a:pt x="177" y="864"/>
                    <a:pt x="24" y="896"/>
                    <a:pt x="15" y="899"/>
                  </a:cubicBezTo>
                  <a:cubicBezTo>
                    <a:pt x="5" y="902"/>
                    <a:pt x="1" y="897"/>
                    <a:pt x="0" y="894"/>
                  </a:cubicBezTo>
                  <a:cubicBezTo>
                    <a:pt x="0" y="894"/>
                    <a:pt x="1" y="713"/>
                    <a:pt x="1" y="69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aphicFrame>
        <p:nvGraphicFramePr>
          <p:cNvPr id="23557" name="Object 463">
            <a:extLst>
              <a:ext uri="{FF2B5EF4-FFF2-40B4-BE49-F238E27FC236}">
                <a16:creationId xmlns:a16="http://schemas.microsoft.com/office/drawing/2014/main" id="{20817678-B881-4F2E-AAAC-E5BC386A0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810000"/>
          <a:ext cx="14747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4" imgW="395935" imgH="511759" progId="ChemDraw.Document.6.0">
                  <p:embed/>
                </p:oleObj>
              </mc:Choice>
              <mc:Fallback>
                <p:oleObj name="CS ChemDraw Drawing" r:id="rId4" imgW="395935" imgH="511759" progId="ChemDraw.Document.6.0">
                  <p:embed/>
                  <p:pic>
                    <p:nvPicPr>
                      <p:cNvPr id="23557" name="Object 463">
                        <a:extLst>
                          <a:ext uri="{FF2B5EF4-FFF2-40B4-BE49-F238E27FC236}">
                            <a16:creationId xmlns:a16="http://schemas.microsoft.com/office/drawing/2014/main" id="{20817678-B881-4F2E-AAAC-E5BC386A0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0"/>
                        <a:ext cx="14747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8F7EFBB0-9CB9-4C97-B89C-ADB386EE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CFDEE-5543-4CB1-835B-9564E75BACA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800"/>
          </a:p>
        </p:txBody>
      </p:sp>
      <p:grpSp>
        <p:nvGrpSpPr>
          <p:cNvPr id="25603" name="Group 263">
            <a:extLst>
              <a:ext uri="{FF2B5EF4-FFF2-40B4-BE49-F238E27FC236}">
                <a16:creationId xmlns:a16="http://schemas.microsoft.com/office/drawing/2014/main" id="{9DAB8E11-9190-4E73-B788-4D2E276CEDE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19200"/>
            <a:ext cx="1474788" cy="4419600"/>
            <a:chOff x="2448" y="816"/>
            <a:chExt cx="929" cy="2784"/>
          </a:xfrm>
        </p:grpSpPr>
        <p:grpSp>
          <p:nvGrpSpPr>
            <p:cNvPr id="26067" name="Group 2">
              <a:extLst>
                <a:ext uri="{FF2B5EF4-FFF2-40B4-BE49-F238E27FC236}">
                  <a16:creationId xmlns:a16="http://schemas.microsoft.com/office/drawing/2014/main" id="{C70DF47C-26E0-4E40-989D-C9BBC1A74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816"/>
              <a:ext cx="621" cy="1859"/>
              <a:chOff x="1546" y="1687"/>
              <a:chExt cx="451" cy="1730"/>
            </a:xfrm>
          </p:grpSpPr>
          <p:grpSp>
            <p:nvGrpSpPr>
              <p:cNvPr id="26070" name="Group 3">
                <a:extLst>
                  <a:ext uri="{FF2B5EF4-FFF2-40B4-BE49-F238E27FC236}">
                    <a16:creationId xmlns:a16="http://schemas.microsoft.com/office/drawing/2014/main" id="{EAE277A5-310D-4AC0-AF09-1F341903BA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6" y="1687"/>
                <a:ext cx="341" cy="1720"/>
                <a:chOff x="2314" y="1687"/>
                <a:chExt cx="341" cy="1720"/>
              </a:xfrm>
            </p:grpSpPr>
            <p:sp>
              <p:nvSpPr>
                <p:cNvPr id="5650" name="Line 4">
                  <a:extLst>
                    <a:ext uri="{FF2B5EF4-FFF2-40B4-BE49-F238E27FC236}">
                      <a16:creationId xmlns:a16="http://schemas.microsoft.com/office/drawing/2014/main" id="{96900469-4467-429E-BDF3-AC6628EFD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4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1" name="Line 5">
                  <a:extLst>
                    <a:ext uri="{FF2B5EF4-FFF2-40B4-BE49-F238E27FC236}">
                      <a16:creationId xmlns:a16="http://schemas.microsoft.com/office/drawing/2014/main" id="{F2189072-8443-446B-B045-DA686F270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9" y="1938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2" name="Line 6">
                  <a:extLst>
                    <a:ext uri="{FF2B5EF4-FFF2-40B4-BE49-F238E27FC236}">
                      <a16:creationId xmlns:a16="http://schemas.microsoft.com/office/drawing/2014/main" id="{98FEFD53-E542-4BEF-9B16-D68C39E451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5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3" name="Line 7">
                  <a:extLst>
                    <a:ext uri="{FF2B5EF4-FFF2-40B4-BE49-F238E27FC236}">
                      <a16:creationId xmlns:a16="http://schemas.microsoft.com/office/drawing/2014/main" id="{02BC5731-2DBD-4D2D-A3E9-A769A88E3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7" y="1957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4" name="Line 8">
                  <a:extLst>
                    <a:ext uri="{FF2B5EF4-FFF2-40B4-BE49-F238E27FC236}">
                      <a16:creationId xmlns:a16="http://schemas.microsoft.com/office/drawing/2014/main" id="{8A4812C1-C6BC-414C-AFD6-1D07FE4B6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972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5" name="Line 9">
                  <a:extLst>
                    <a:ext uri="{FF2B5EF4-FFF2-40B4-BE49-F238E27FC236}">
                      <a16:creationId xmlns:a16="http://schemas.microsoft.com/office/drawing/2014/main" id="{A9CAFC92-FF95-40D6-BC4B-0CAF6D6E6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7" y="1972"/>
                  <a:ext cx="7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6" name="Line 10">
                  <a:extLst>
                    <a:ext uri="{FF2B5EF4-FFF2-40B4-BE49-F238E27FC236}">
                      <a16:creationId xmlns:a16="http://schemas.microsoft.com/office/drawing/2014/main" id="{0086A29E-F83D-4CCE-B89A-4F43384F9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935"/>
                  <a:ext cx="9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7" name="Line 11">
                  <a:extLst>
                    <a:ext uri="{FF2B5EF4-FFF2-40B4-BE49-F238E27FC236}">
                      <a16:creationId xmlns:a16="http://schemas.microsoft.com/office/drawing/2014/main" id="{37610352-1FB7-4969-8C66-0BC8779AD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94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8" name="Line 12">
                  <a:extLst>
                    <a:ext uri="{FF2B5EF4-FFF2-40B4-BE49-F238E27FC236}">
                      <a16:creationId xmlns:a16="http://schemas.microsoft.com/office/drawing/2014/main" id="{D0DBCB68-41F9-47BD-9CFA-E3B581C61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4" y="197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59" name="Line 13">
                  <a:extLst>
                    <a:ext uri="{FF2B5EF4-FFF2-40B4-BE49-F238E27FC236}">
                      <a16:creationId xmlns:a16="http://schemas.microsoft.com/office/drawing/2014/main" id="{1B861F8C-46A6-4A2E-B7C9-E8397BD6F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86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0" name="Line 14">
                  <a:extLst>
                    <a:ext uri="{FF2B5EF4-FFF2-40B4-BE49-F238E27FC236}">
                      <a16:creationId xmlns:a16="http://schemas.microsoft.com/office/drawing/2014/main" id="{D3C42E78-7BC0-4497-A7F3-7F9CE079A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9" y="1801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1" name="Line 15">
                  <a:extLst>
                    <a:ext uri="{FF2B5EF4-FFF2-40B4-BE49-F238E27FC236}">
                      <a16:creationId xmlns:a16="http://schemas.microsoft.com/office/drawing/2014/main" id="{9D73C021-6AEE-4CDF-A5FC-4484250E6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4" y="1905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2" name="Line 16">
                  <a:extLst>
                    <a:ext uri="{FF2B5EF4-FFF2-40B4-BE49-F238E27FC236}">
                      <a16:creationId xmlns:a16="http://schemas.microsoft.com/office/drawing/2014/main" id="{E9A48249-0ECE-49FC-9186-9094A8523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1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3" name="Line 17">
                  <a:extLst>
                    <a:ext uri="{FF2B5EF4-FFF2-40B4-BE49-F238E27FC236}">
                      <a16:creationId xmlns:a16="http://schemas.microsoft.com/office/drawing/2014/main" id="{03B41574-7F6E-45BE-9E79-525E172FC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1878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4" name="Line 18">
                  <a:extLst>
                    <a:ext uri="{FF2B5EF4-FFF2-40B4-BE49-F238E27FC236}">
                      <a16:creationId xmlns:a16="http://schemas.microsoft.com/office/drawing/2014/main" id="{2372C673-9E1C-4399-BC31-72468B28A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84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5" name="Line 19">
                  <a:extLst>
                    <a:ext uri="{FF2B5EF4-FFF2-40B4-BE49-F238E27FC236}">
                      <a16:creationId xmlns:a16="http://schemas.microsoft.com/office/drawing/2014/main" id="{69AAD94C-CDFA-4016-A665-01E9DFA8D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6" name="Line 20">
                  <a:extLst>
                    <a:ext uri="{FF2B5EF4-FFF2-40B4-BE49-F238E27FC236}">
                      <a16:creationId xmlns:a16="http://schemas.microsoft.com/office/drawing/2014/main" id="{EDBF2F2F-22D1-422F-8DFA-014BBA58A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815"/>
                  <a:ext cx="8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7" name="Line 21">
                  <a:extLst>
                    <a:ext uri="{FF2B5EF4-FFF2-40B4-BE49-F238E27FC236}">
                      <a16:creationId xmlns:a16="http://schemas.microsoft.com/office/drawing/2014/main" id="{4E8FB32C-B1C8-4A8C-93C3-89CD2A8AD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821"/>
                  <a:ext cx="9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8" name="Line 22">
                  <a:extLst>
                    <a:ext uri="{FF2B5EF4-FFF2-40B4-BE49-F238E27FC236}">
                      <a16:creationId xmlns:a16="http://schemas.microsoft.com/office/drawing/2014/main" id="{A6632224-216D-45DA-B131-363C8D054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8" y="183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69" name="Line 23">
                  <a:extLst>
                    <a:ext uri="{FF2B5EF4-FFF2-40B4-BE49-F238E27FC236}">
                      <a16:creationId xmlns:a16="http://schemas.microsoft.com/office/drawing/2014/main" id="{89D395A0-0F1D-423C-B0DC-ECA5EC411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4" y="181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0" name="Line 24">
                  <a:extLst>
                    <a:ext uri="{FF2B5EF4-FFF2-40B4-BE49-F238E27FC236}">
                      <a16:creationId xmlns:a16="http://schemas.microsoft.com/office/drawing/2014/main" id="{D632494D-539D-4AA8-9934-12DCDD615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8" y="183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1" name="Line 25">
                  <a:extLst>
                    <a:ext uri="{FF2B5EF4-FFF2-40B4-BE49-F238E27FC236}">
                      <a16:creationId xmlns:a16="http://schemas.microsoft.com/office/drawing/2014/main" id="{949E111E-7150-46A3-A3E4-DE47143CC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845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2" name="Line 26">
                  <a:extLst>
                    <a:ext uri="{FF2B5EF4-FFF2-40B4-BE49-F238E27FC236}">
                      <a16:creationId xmlns:a16="http://schemas.microsoft.com/office/drawing/2014/main" id="{8BCC12EC-1CE1-4886-BFDF-A4B3601A3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1" y="1879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3" name="Line 27">
                  <a:extLst>
                    <a:ext uri="{FF2B5EF4-FFF2-40B4-BE49-F238E27FC236}">
                      <a16:creationId xmlns:a16="http://schemas.microsoft.com/office/drawing/2014/main" id="{D843F899-70E3-4087-94C0-987A9BFC3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190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4" name="Line 28">
                  <a:extLst>
                    <a:ext uri="{FF2B5EF4-FFF2-40B4-BE49-F238E27FC236}">
                      <a16:creationId xmlns:a16="http://schemas.microsoft.com/office/drawing/2014/main" id="{8574F608-2372-4558-982B-2CA83410F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1885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5" name="Line 29">
                  <a:extLst>
                    <a:ext uri="{FF2B5EF4-FFF2-40B4-BE49-F238E27FC236}">
                      <a16:creationId xmlns:a16="http://schemas.microsoft.com/office/drawing/2014/main" id="{961A321E-FBDD-4BE2-8A85-3E4C18B7C5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846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6" name="Line 30">
                  <a:extLst>
                    <a:ext uri="{FF2B5EF4-FFF2-40B4-BE49-F238E27FC236}">
                      <a16:creationId xmlns:a16="http://schemas.microsoft.com/office/drawing/2014/main" id="{23AFA093-001D-4CB1-883E-0E8326136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7" name="Line 31">
                  <a:extLst>
                    <a:ext uri="{FF2B5EF4-FFF2-40B4-BE49-F238E27FC236}">
                      <a16:creationId xmlns:a16="http://schemas.microsoft.com/office/drawing/2014/main" id="{4620E281-2891-47CF-8319-09ECCE4CC0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8" name="Line 32">
                  <a:extLst>
                    <a:ext uri="{FF2B5EF4-FFF2-40B4-BE49-F238E27FC236}">
                      <a16:creationId xmlns:a16="http://schemas.microsoft.com/office/drawing/2014/main" id="{CACD149D-EC57-4531-A069-21A013C1D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79" name="Line 33">
                  <a:extLst>
                    <a:ext uri="{FF2B5EF4-FFF2-40B4-BE49-F238E27FC236}">
                      <a16:creationId xmlns:a16="http://schemas.microsoft.com/office/drawing/2014/main" id="{2F751CDE-C3EF-47AE-A0BB-279DB69E4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87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0" name="Line 34">
                  <a:extLst>
                    <a:ext uri="{FF2B5EF4-FFF2-40B4-BE49-F238E27FC236}">
                      <a16:creationId xmlns:a16="http://schemas.microsoft.com/office/drawing/2014/main" id="{A754A487-13BF-4EDD-A8EE-6BBCB897D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1" name="Line 35">
                  <a:extLst>
                    <a:ext uri="{FF2B5EF4-FFF2-40B4-BE49-F238E27FC236}">
                      <a16:creationId xmlns:a16="http://schemas.microsoft.com/office/drawing/2014/main" id="{CD399267-9804-4306-ABFC-5526E95F4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2" name="Line 36">
                  <a:extLst>
                    <a:ext uri="{FF2B5EF4-FFF2-40B4-BE49-F238E27FC236}">
                      <a16:creationId xmlns:a16="http://schemas.microsoft.com/office/drawing/2014/main" id="{799CE00D-C363-4CCB-83FC-87802106D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2" y="1888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3" name="Line 37">
                  <a:extLst>
                    <a:ext uri="{FF2B5EF4-FFF2-40B4-BE49-F238E27FC236}">
                      <a16:creationId xmlns:a16="http://schemas.microsoft.com/office/drawing/2014/main" id="{A9454AAA-784B-413D-964E-1DE428BCE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3" y="1890"/>
                  <a:ext cx="4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4" name="Line 38">
                  <a:extLst>
                    <a:ext uri="{FF2B5EF4-FFF2-40B4-BE49-F238E27FC236}">
                      <a16:creationId xmlns:a16="http://schemas.microsoft.com/office/drawing/2014/main" id="{D32A5DB7-9A8E-45B7-8E97-4227385C0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2" y="1797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5" name="Line 39">
                  <a:extLst>
                    <a:ext uri="{FF2B5EF4-FFF2-40B4-BE49-F238E27FC236}">
                      <a16:creationId xmlns:a16="http://schemas.microsoft.com/office/drawing/2014/main" id="{1994B90E-398A-4291-A7DA-297911E307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3" y="1801"/>
                  <a:ext cx="7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6" name="Line 40">
                  <a:extLst>
                    <a:ext uri="{FF2B5EF4-FFF2-40B4-BE49-F238E27FC236}">
                      <a16:creationId xmlns:a16="http://schemas.microsoft.com/office/drawing/2014/main" id="{594D53E2-69ED-4694-9C18-11B90782B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99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7" name="Line 41">
                  <a:extLst>
                    <a:ext uri="{FF2B5EF4-FFF2-40B4-BE49-F238E27FC236}">
                      <a16:creationId xmlns:a16="http://schemas.microsoft.com/office/drawing/2014/main" id="{242B8D02-A666-44CA-A67C-2D0A09767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865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8" name="Line 42">
                  <a:extLst>
                    <a:ext uri="{FF2B5EF4-FFF2-40B4-BE49-F238E27FC236}">
                      <a16:creationId xmlns:a16="http://schemas.microsoft.com/office/drawing/2014/main" id="{080752A1-6530-4025-9F22-4B8886CC9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858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89" name="Line 43">
                  <a:extLst>
                    <a:ext uri="{FF2B5EF4-FFF2-40B4-BE49-F238E27FC236}">
                      <a16:creationId xmlns:a16="http://schemas.microsoft.com/office/drawing/2014/main" id="{7E9FE6D3-DD18-4A97-8791-E9BDF0A19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818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0" name="Line 44">
                  <a:extLst>
                    <a:ext uri="{FF2B5EF4-FFF2-40B4-BE49-F238E27FC236}">
                      <a16:creationId xmlns:a16="http://schemas.microsoft.com/office/drawing/2014/main" id="{13342A8B-EFE1-4A37-8BF7-BD6FEB0CB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90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1" name="Line 45">
                  <a:extLst>
                    <a:ext uri="{FF2B5EF4-FFF2-40B4-BE49-F238E27FC236}">
                      <a16:creationId xmlns:a16="http://schemas.microsoft.com/office/drawing/2014/main" id="{4DD09AB3-5186-4425-845C-AA079573A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5" y="19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2" name="Line 46">
                  <a:extLst>
                    <a:ext uri="{FF2B5EF4-FFF2-40B4-BE49-F238E27FC236}">
                      <a16:creationId xmlns:a16="http://schemas.microsoft.com/office/drawing/2014/main" id="{29E6DF76-B291-4867-8BD6-F746D7FCA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898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3" name="Line 47">
                  <a:extLst>
                    <a:ext uri="{FF2B5EF4-FFF2-40B4-BE49-F238E27FC236}">
                      <a16:creationId xmlns:a16="http://schemas.microsoft.com/office/drawing/2014/main" id="{8BB7ADE0-F614-4C34-9F2D-F8D92420A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878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4" name="Line 48">
                  <a:extLst>
                    <a:ext uri="{FF2B5EF4-FFF2-40B4-BE49-F238E27FC236}">
                      <a16:creationId xmlns:a16="http://schemas.microsoft.com/office/drawing/2014/main" id="{3F8920B4-7D30-4E5F-9C8E-DC7B7D43D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84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5" name="Line 49">
                  <a:extLst>
                    <a:ext uri="{FF2B5EF4-FFF2-40B4-BE49-F238E27FC236}">
                      <a16:creationId xmlns:a16="http://schemas.microsoft.com/office/drawing/2014/main" id="{4EECDEF7-0BCB-4E75-8BD8-408486B34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6" name="Line 50">
                  <a:extLst>
                    <a:ext uri="{FF2B5EF4-FFF2-40B4-BE49-F238E27FC236}">
                      <a16:creationId xmlns:a16="http://schemas.microsoft.com/office/drawing/2014/main" id="{0A5F81A3-5027-4986-84E8-6741084AE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815"/>
                  <a:ext cx="8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7" name="Line 51">
                  <a:extLst>
                    <a:ext uri="{FF2B5EF4-FFF2-40B4-BE49-F238E27FC236}">
                      <a16:creationId xmlns:a16="http://schemas.microsoft.com/office/drawing/2014/main" id="{C6D9F55A-EA2A-40EF-A848-74CDF4812F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81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8" name="Line 52">
                  <a:extLst>
                    <a:ext uri="{FF2B5EF4-FFF2-40B4-BE49-F238E27FC236}">
                      <a16:creationId xmlns:a16="http://schemas.microsoft.com/office/drawing/2014/main" id="{A9F37277-6A9E-49CE-ADCE-350871382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834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99" name="Line 53">
                  <a:extLst>
                    <a:ext uri="{FF2B5EF4-FFF2-40B4-BE49-F238E27FC236}">
                      <a16:creationId xmlns:a16="http://schemas.microsoft.com/office/drawing/2014/main" id="{487703C5-21B7-4A8F-8FAE-DDCBC5AD6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27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0" name="Line 54">
                  <a:extLst>
                    <a:ext uri="{FF2B5EF4-FFF2-40B4-BE49-F238E27FC236}">
                      <a16:creationId xmlns:a16="http://schemas.microsoft.com/office/drawing/2014/main" id="{4A2DE18B-7FEE-408F-B885-6395495BA7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5" y="1813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1" name="Line 55">
                  <a:extLst>
                    <a:ext uri="{FF2B5EF4-FFF2-40B4-BE49-F238E27FC236}">
                      <a16:creationId xmlns:a16="http://schemas.microsoft.com/office/drawing/2014/main" id="{B8AD33C7-A894-4083-BD03-8F2A13C15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83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2" name="Line 56">
                  <a:extLst>
                    <a:ext uri="{FF2B5EF4-FFF2-40B4-BE49-F238E27FC236}">
                      <a16:creationId xmlns:a16="http://schemas.microsoft.com/office/drawing/2014/main" id="{C634AB12-6D70-4E31-B53F-850A9E74B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86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3" name="Line 57">
                  <a:extLst>
                    <a:ext uri="{FF2B5EF4-FFF2-40B4-BE49-F238E27FC236}">
                      <a16:creationId xmlns:a16="http://schemas.microsoft.com/office/drawing/2014/main" id="{D64B49EB-4DC1-4E15-9F89-88087F632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888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4" name="Line 58">
                  <a:extLst>
                    <a:ext uri="{FF2B5EF4-FFF2-40B4-BE49-F238E27FC236}">
                      <a16:creationId xmlns:a16="http://schemas.microsoft.com/office/drawing/2014/main" id="{77B1F33F-ECF3-4886-819C-539CF408D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7" y="1896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5" name="Line 59">
                  <a:extLst>
                    <a:ext uri="{FF2B5EF4-FFF2-40B4-BE49-F238E27FC236}">
                      <a16:creationId xmlns:a16="http://schemas.microsoft.com/office/drawing/2014/main" id="{6BBE3AE0-8269-4C1C-A3CC-4EFC97A13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2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6" name="Line 60">
                  <a:extLst>
                    <a:ext uri="{FF2B5EF4-FFF2-40B4-BE49-F238E27FC236}">
                      <a16:creationId xmlns:a16="http://schemas.microsoft.com/office/drawing/2014/main" id="{93A8C2D2-C86C-421A-88FF-C41CCE440C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7" name="Line 61">
                  <a:extLst>
                    <a:ext uri="{FF2B5EF4-FFF2-40B4-BE49-F238E27FC236}">
                      <a16:creationId xmlns:a16="http://schemas.microsoft.com/office/drawing/2014/main" id="{7982D255-C601-4A82-95EC-13781B89F0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1840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8" name="Line 62">
                  <a:extLst>
                    <a:ext uri="{FF2B5EF4-FFF2-40B4-BE49-F238E27FC236}">
                      <a16:creationId xmlns:a16="http://schemas.microsoft.com/office/drawing/2014/main" id="{62DFB1EF-00D2-4FF8-A87E-5B9A460EF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09" name="Line 63">
                  <a:extLst>
                    <a:ext uri="{FF2B5EF4-FFF2-40B4-BE49-F238E27FC236}">
                      <a16:creationId xmlns:a16="http://schemas.microsoft.com/office/drawing/2014/main" id="{8EC77171-B9C3-49E0-B69F-1B82EAD62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4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0" name="Line 64">
                  <a:extLst>
                    <a:ext uri="{FF2B5EF4-FFF2-40B4-BE49-F238E27FC236}">
                      <a16:creationId xmlns:a16="http://schemas.microsoft.com/office/drawing/2014/main" id="{DE9828BE-DAD1-4CAC-9A78-3F03081E5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06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1" name="Line 65">
                  <a:extLst>
                    <a:ext uri="{FF2B5EF4-FFF2-40B4-BE49-F238E27FC236}">
                      <a16:creationId xmlns:a16="http://schemas.microsoft.com/office/drawing/2014/main" id="{21B2A522-53F8-4936-889C-8C79A0DD2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1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2" name="Line 66">
                  <a:extLst>
                    <a:ext uri="{FF2B5EF4-FFF2-40B4-BE49-F238E27FC236}">
                      <a16:creationId xmlns:a16="http://schemas.microsoft.com/office/drawing/2014/main" id="{E91E4AA8-E860-47E0-A73C-F57BDF4A8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0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3" name="Line 67">
                  <a:extLst>
                    <a:ext uri="{FF2B5EF4-FFF2-40B4-BE49-F238E27FC236}">
                      <a16:creationId xmlns:a16="http://schemas.microsoft.com/office/drawing/2014/main" id="{AEDFC171-FFFA-4785-AE74-615C4B404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83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4" name="Line 68">
                  <a:extLst>
                    <a:ext uri="{FF2B5EF4-FFF2-40B4-BE49-F238E27FC236}">
                      <a16:creationId xmlns:a16="http://schemas.microsoft.com/office/drawing/2014/main" id="{199B0141-4AFA-47D5-BD87-A98D0C5CA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7" y="1879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5" name="Line 69">
                  <a:extLst>
                    <a:ext uri="{FF2B5EF4-FFF2-40B4-BE49-F238E27FC236}">
                      <a16:creationId xmlns:a16="http://schemas.microsoft.com/office/drawing/2014/main" id="{6692D244-ADEF-4D9F-A875-64C85B4AE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53" y="178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6" name="Line 70">
                  <a:extLst>
                    <a:ext uri="{FF2B5EF4-FFF2-40B4-BE49-F238E27FC236}">
                      <a16:creationId xmlns:a16="http://schemas.microsoft.com/office/drawing/2014/main" id="{77BBD69F-728B-40E3-822B-5787CC906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6" y="1804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7" name="Line 71">
                  <a:extLst>
                    <a:ext uri="{FF2B5EF4-FFF2-40B4-BE49-F238E27FC236}">
                      <a16:creationId xmlns:a16="http://schemas.microsoft.com/office/drawing/2014/main" id="{B6AB31E1-310C-4C7F-A89E-D0F0722F6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9" y="1803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8" name="Line 72">
                  <a:extLst>
                    <a:ext uri="{FF2B5EF4-FFF2-40B4-BE49-F238E27FC236}">
                      <a16:creationId xmlns:a16="http://schemas.microsoft.com/office/drawing/2014/main" id="{EBA3CB15-3017-40E4-833B-21D81B2D5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57" y="1824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19" name="Line 73">
                  <a:extLst>
                    <a:ext uri="{FF2B5EF4-FFF2-40B4-BE49-F238E27FC236}">
                      <a16:creationId xmlns:a16="http://schemas.microsoft.com/office/drawing/2014/main" id="{8402A55D-E97D-4140-833A-0D142DD1A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6" y="180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0" name="Line 74">
                  <a:extLst>
                    <a:ext uri="{FF2B5EF4-FFF2-40B4-BE49-F238E27FC236}">
                      <a16:creationId xmlns:a16="http://schemas.microsoft.com/office/drawing/2014/main" id="{62E681A9-368C-4E1C-A09E-7F6E921F9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1" name="Line 75">
                  <a:extLst>
                    <a:ext uri="{FF2B5EF4-FFF2-40B4-BE49-F238E27FC236}">
                      <a16:creationId xmlns:a16="http://schemas.microsoft.com/office/drawing/2014/main" id="{2AAF0F3A-0000-4877-B205-648CF1B4A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6" y="188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2" name="Line 76">
                  <a:extLst>
                    <a:ext uri="{FF2B5EF4-FFF2-40B4-BE49-F238E27FC236}">
                      <a16:creationId xmlns:a16="http://schemas.microsoft.com/office/drawing/2014/main" id="{5F2FCEEE-25EC-4479-8E03-CDBEE1B6C6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5" y="1825"/>
                  <a:ext cx="2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3" name="Line 77">
                  <a:extLst>
                    <a:ext uri="{FF2B5EF4-FFF2-40B4-BE49-F238E27FC236}">
                      <a16:creationId xmlns:a16="http://schemas.microsoft.com/office/drawing/2014/main" id="{0D006732-9CBE-4A86-B7CC-C60A8B5EB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183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4" name="Line 78">
                  <a:extLst>
                    <a:ext uri="{FF2B5EF4-FFF2-40B4-BE49-F238E27FC236}">
                      <a16:creationId xmlns:a16="http://schemas.microsoft.com/office/drawing/2014/main" id="{C320636C-C29B-49BC-93E5-904EE95CFF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16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5" name="Line 79">
                  <a:extLst>
                    <a:ext uri="{FF2B5EF4-FFF2-40B4-BE49-F238E27FC236}">
                      <a16:creationId xmlns:a16="http://schemas.microsoft.com/office/drawing/2014/main" id="{306AE59E-EDE6-45C7-B0AA-51EDBD88C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4" y="189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6" name="Line 80">
                  <a:extLst>
                    <a:ext uri="{FF2B5EF4-FFF2-40B4-BE49-F238E27FC236}">
                      <a16:creationId xmlns:a16="http://schemas.microsoft.com/office/drawing/2014/main" id="{EEBFAF60-2419-42FD-A365-0C78999F7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7" name="Line 81">
                  <a:extLst>
                    <a:ext uri="{FF2B5EF4-FFF2-40B4-BE49-F238E27FC236}">
                      <a16:creationId xmlns:a16="http://schemas.microsoft.com/office/drawing/2014/main" id="{13D1ADBA-522B-45BE-967A-9268F3955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6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8" name="Line 82">
                  <a:extLst>
                    <a:ext uri="{FF2B5EF4-FFF2-40B4-BE49-F238E27FC236}">
                      <a16:creationId xmlns:a16="http://schemas.microsoft.com/office/drawing/2014/main" id="{72146AB3-BA1F-4089-9728-A7C1EFC6B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7" y="1840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29" name="Line 83">
                  <a:extLst>
                    <a:ext uri="{FF2B5EF4-FFF2-40B4-BE49-F238E27FC236}">
                      <a16:creationId xmlns:a16="http://schemas.microsoft.com/office/drawing/2014/main" id="{AF15CCD5-4CAE-4673-8098-7325B0BFF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0" name="Line 84">
                  <a:extLst>
                    <a:ext uri="{FF2B5EF4-FFF2-40B4-BE49-F238E27FC236}">
                      <a16:creationId xmlns:a16="http://schemas.microsoft.com/office/drawing/2014/main" id="{9875EBC5-A49E-4248-9D6B-AAAC449B7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1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1" name="Line 85">
                  <a:extLst>
                    <a:ext uri="{FF2B5EF4-FFF2-40B4-BE49-F238E27FC236}">
                      <a16:creationId xmlns:a16="http://schemas.microsoft.com/office/drawing/2014/main" id="{C8D5882F-422C-456D-A976-D7A28F6EE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3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2" name="Line 86">
                  <a:extLst>
                    <a:ext uri="{FF2B5EF4-FFF2-40B4-BE49-F238E27FC236}">
                      <a16:creationId xmlns:a16="http://schemas.microsoft.com/office/drawing/2014/main" id="{FA715FD3-CF18-45B6-A6E8-A3CB1F5AB5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3" name="Line 87">
                  <a:extLst>
                    <a:ext uri="{FF2B5EF4-FFF2-40B4-BE49-F238E27FC236}">
                      <a16:creationId xmlns:a16="http://schemas.microsoft.com/office/drawing/2014/main" id="{19C56AF1-4721-4D94-8453-963237D3A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7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4" name="Line 88">
                  <a:extLst>
                    <a:ext uri="{FF2B5EF4-FFF2-40B4-BE49-F238E27FC236}">
                      <a16:creationId xmlns:a16="http://schemas.microsoft.com/office/drawing/2014/main" id="{1BBF463F-7E27-414E-B724-3BBA6BD17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83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5" name="Line 89">
                  <a:extLst>
                    <a:ext uri="{FF2B5EF4-FFF2-40B4-BE49-F238E27FC236}">
                      <a16:creationId xmlns:a16="http://schemas.microsoft.com/office/drawing/2014/main" id="{9E6570AB-F9AB-46A5-9FA5-7DC79B454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4" y="1879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6" name="Line 90">
                  <a:extLst>
                    <a:ext uri="{FF2B5EF4-FFF2-40B4-BE49-F238E27FC236}">
                      <a16:creationId xmlns:a16="http://schemas.microsoft.com/office/drawing/2014/main" id="{6D68A394-886D-4639-AB16-578C2BEAE9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0" y="178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7" name="Line 91">
                  <a:extLst>
                    <a:ext uri="{FF2B5EF4-FFF2-40B4-BE49-F238E27FC236}">
                      <a16:creationId xmlns:a16="http://schemas.microsoft.com/office/drawing/2014/main" id="{173D663C-A254-47D1-ADF9-531EE3C0E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4" y="1789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8" name="Line 92">
                  <a:extLst>
                    <a:ext uri="{FF2B5EF4-FFF2-40B4-BE49-F238E27FC236}">
                      <a16:creationId xmlns:a16="http://schemas.microsoft.com/office/drawing/2014/main" id="{5FA8D675-3566-466B-A5E8-9EC092B8E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1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39" name="Line 93">
                  <a:extLst>
                    <a:ext uri="{FF2B5EF4-FFF2-40B4-BE49-F238E27FC236}">
                      <a16:creationId xmlns:a16="http://schemas.microsoft.com/office/drawing/2014/main" id="{81DB5002-D35F-46EE-A3B9-F087CE0718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1" y="178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0" name="Line 94">
                  <a:extLst>
                    <a:ext uri="{FF2B5EF4-FFF2-40B4-BE49-F238E27FC236}">
                      <a16:creationId xmlns:a16="http://schemas.microsoft.com/office/drawing/2014/main" id="{7CA0D580-3BFD-40E4-8EAD-98CAFE24C0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1762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1" name="Line 95">
                  <a:extLst>
                    <a:ext uri="{FF2B5EF4-FFF2-40B4-BE49-F238E27FC236}">
                      <a16:creationId xmlns:a16="http://schemas.microsoft.com/office/drawing/2014/main" id="{4689D535-CB55-48F9-8212-128158F63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8" y="169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2" name="Line 96">
                  <a:extLst>
                    <a:ext uri="{FF2B5EF4-FFF2-40B4-BE49-F238E27FC236}">
                      <a16:creationId xmlns:a16="http://schemas.microsoft.com/office/drawing/2014/main" id="{58E03278-FB95-42C0-BDD1-7F56AD69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7" y="1696"/>
                  <a:ext cx="7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3" name="Line 97">
                  <a:extLst>
                    <a:ext uri="{FF2B5EF4-FFF2-40B4-BE49-F238E27FC236}">
                      <a16:creationId xmlns:a16="http://schemas.microsoft.com/office/drawing/2014/main" id="{87207132-D987-4378-BF49-1E4C48065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0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4" name="Line 98">
                  <a:extLst>
                    <a:ext uri="{FF2B5EF4-FFF2-40B4-BE49-F238E27FC236}">
                      <a16:creationId xmlns:a16="http://schemas.microsoft.com/office/drawing/2014/main" id="{C2E990BC-1D3E-4348-A105-F1FFCECB7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71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5" name="Line 99">
                  <a:extLst>
                    <a:ext uri="{FF2B5EF4-FFF2-40B4-BE49-F238E27FC236}">
                      <a16:creationId xmlns:a16="http://schemas.microsoft.com/office/drawing/2014/main" id="{CB8C4D91-C3F2-4973-8DEA-83874EB04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09" y="1697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6" name="Line 100">
                  <a:extLst>
                    <a:ext uri="{FF2B5EF4-FFF2-40B4-BE49-F238E27FC236}">
                      <a16:creationId xmlns:a16="http://schemas.microsoft.com/office/drawing/2014/main" id="{26D2074C-C308-44A4-B80F-41F4F6A2A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4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7" name="Line 101">
                  <a:extLst>
                    <a:ext uri="{FF2B5EF4-FFF2-40B4-BE49-F238E27FC236}">
                      <a16:creationId xmlns:a16="http://schemas.microsoft.com/office/drawing/2014/main" id="{BBBAE7A4-1334-483E-90F8-25157AC69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8" name="Line 102">
                  <a:extLst>
                    <a:ext uri="{FF2B5EF4-FFF2-40B4-BE49-F238E27FC236}">
                      <a16:creationId xmlns:a16="http://schemas.microsoft.com/office/drawing/2014/main" id="{E8145ED3-3421-48AA-B15E-62C36615F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4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49" name="Line 103">
                  <a:extLst>
                    <a:ext uri="{FF2B5EF4-FFF2-40B4-BE49-F238E27FC236}">
                      <a16:creationId xmlns:a16="http://schemas.microsoft.com/office/drawing/2014/main" id="{BBE95146-4003-4D38-B418-98806C991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1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0" name="Line 104">
                  <a:extLst>
                    <a:ext uri="{FF2B5EF4-FFF2-40B4-BE49-F238E27FC236}">
                      <a16:creationId xmlns:a16="http://schemas.microsoft.com/office/drawing/2014/main" id="{EF3CC9E7-69F3-464F-8248-C4317118C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5" y="1744"/>
                  <a:ext cx="8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1" name="Line 105">
                  <a:extLst>
                    <a:ext uri="{FF2B5EF4-FFF2-40B4-BE49-F238E27FC236}">
                      <a16:creationId xmlns:a16="http://schemas.microsoft.com/office/drawing/2014/main" id="{D7925AAF-A47A-4230-AB0D-C97A00924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2" y="1724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2" name="Line 106">
                  <a:extLst>
                    <a:ext uri="{FF2B5EF4-FFF2-40B4-BE49-F238E27FC236}">
                      <a16:creationId xmlns:a16="http://schemas.microsoft.com/office/drawing/2014/main" id="{47CA8262-8B20-435A-BDCB-4727D5A83C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1724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3" name="Line 107">
                  <a:extLst>
                    <a:ext uri="{FF2B5EF4-FFF2-40B4-BE49-F238E27FC236}">
                      <a16:creationId xmlns:a16="http://schemas.microsoft.com/office/drawing/2014/main" id="{D6740659-E506-42AD-A502-E1145344D2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740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4" name="Line 108">
                  <a:extLst>
                    <a:ext uri="{FF2B5EF4-FFF2-40B4-BE49-F238E27FC236}">
                      <a16:creationId xmlns:a16="http://schemas.microsoft.com/office/drawing/2014/main" id="{73686BA8-0348-44E0-98D0-441144683E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731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5" name="Line 109">
                  <a:extLst>
                    <a:ext uri="{FF2B5EF4-FFF2-40B4-BE49-F238E27FC236}">
                      <a16:creationId xmlns:a16="http://schemas.microsoft.com/office/drawing/2014/main" id="{1E9D9DD6-98BA-4D83-862A-20D078129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757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6" name="Line 110">
                  <a:extLst>
                    <a:ext uri="{FF2B5EF4-FFF2-40B4-BE49-F238E27FC236}">
                      <a16:creationId xmlns:a16="http://schemas.microsoft.com/office/drawing/2014/main" id="{7C8CA855-24CF-4499-AC6D-F4EEE5C125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774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7" name="Line 111">
                  <a:extLst>
                    <a:ext uri="{FF2B5EF4-FFF2-40B4-BE49-F238E27FC236}">
                      <a16:creationId xmlns:a16="http://schemas.microsoft.com/office/drawing/2014/main" id="{5682F482-EE66-4B27-BFEA-64190945B0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754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8" name="Line 112">
                  <a:extLst>
                    <a:ext uri="{FF2B5EF4-FFF2-40B4-BE49-F238E27FC236}">
                      <a16:creationId xmlns:a16="http://schemas.microsoft.com/office/drawing/2014/main" id="{D9F59EA4-56E8-486D-8C0A-3F0606839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2" y="176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59" name="Line 113">
                  <a:extLst>
                    <a:ext uri="{FF2B5EF4-FFF2-40B4-BE49-F238E27FC236}">
                      <a16:creationId xmlns:a16="http://schemas.microsoft.com/office/drawing/2014/main" id="{0F2E2D8C-E3D1-4B80-9DD2-6B17E88B5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1" y="176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0" name="Line 114">
                  <a:extLst>
                    <a:ext uri="{FF2B5EF4-FFF2-40B4-BE49-F238E27FC236}">
                      <a16:creationId xmlns:a16="http://schemas.microsoft.com/office/drawing/2014/main" id="{7E0F0D87-DF7B-4B71-A64D-441F4E2A1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9" y="168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1" name="Line 115">
                  <a:extLst>
                    <a:ext uri="{FF2B5EF4-FFF2-40B4-BE49-F238E27FC236}">
                      <a16:creationId xmlns:a16="http://schemas.microsoft.com/office/drawing/2014/main" id="{28A7827A-6DA4-4538-A877-D353390AD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0" y="1693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2" name="Line 116">
                  <a:extLst>
                    <a:ext uri="{FF2B5EF4-FFF2-40B4-BE49-F238E27FC236}">
                      <a16:creationId xmlns:a16="http://schemas.microsoft.com/office/drawing/2014/main" id="{40AD4F3C-326E-4CA9-A588-D43354003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5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3" name="Line 117">
                  <a:extLst>
                    <a:ext uri="{FF2B5EF4-FFF2-40B4-BE49-F238E27FC236}">
                      <a16:creationId xmlns:a16="http://schemas.microsoft.com/office/drawing/2014/main" id="{8A63D381-85C1-43E0-9368-25302808F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74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4" name="Line 118">
                  <a:extLst>
                    <a:ext uri="{FF2B5EF4-FFF2-40B4-BE49-F238E27FC236}">
                      <a16:creationId xmlns:a16="http://schemas.microsoft.com/office/drawing/2014/main" id="{1A1216B6-73E5-4F42-9107-905056E650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702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5" name="Line 119">
                  <a:extLst>
                    <a:ext uri="{FF2B5EF4-FFF2-40B4-BE49-F238E27FC236}">
                      <a16:creationId xmlns:a16="http://schemas.microsoft.com/office/drawing/2014/main" id="{C5F1CDD5-9154-40E3-906B-6611AA86A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78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6" name="Line 120">
                  <a:extLst>
                    <a:ext uri="{FF2B5EF4-FFF2-40B4-BE49-F238E27FC236}">
                      <a16:creationId xmlns:a16="http://schemas.microsoft.com/office/drawing/2014/main" id="{9B79449C-FF7D-4198-A757-1BAE4BCD0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5" y="1797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7" name="Line 121">
                  <a:extLst>
                    <a:ext uri="{FF2B5EF4-FFF2-40B4-BE49-F238E27FC236}">
                      <a16:creationId xmlns:a16="http://schemas.microsoft.com/office/drawing/2014/main" id="{470065F5-7732-4E7B-8CEB-CC11635C0C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782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8" name="Line 122">
                  <a:extLst>
                    <a:ext uri="{FF2B5EF4-FFF2-40B4-BE49-F238E27FC236}">
                      <a16:creationId xmlns:a16="http://schemas.microsoft.com/office/drawing/2014/main" id="{D0614E7E-7FE0-4377-9088-8AB5077AC8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762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69" name="Line 123">
                  <a:extLst>
                    <a:ext uri="{FF2B5EF4-FFF2-40B4-BE49-F238E27FC236}">
                      <a16:creationId xmlns:a16="http://schemas.microsoft.com/office/drawing/2014/main" id="{9FA83D52-C479-47A1-BEA9-0EB52DCAF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72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0" name="Line 124">
                  <a:extLst>
                    <a:ext uri="{FF2B5EF4-FFF2-40B4-BE49-F238E27FC236}">
                      <a16:creationId xmlns:a16="http://schemas.microsoft.com/office/drawing/2014/main" id="{75992845-B037-4223-BDAC-DD9F8DE2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169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1" name="Line 125">
                  <a:extLst>
                    <a:ext uri="{FF2B5EF4-FFF2-40B4-BE49-F238E27FC236}">
                      <a16:creationId xmlns:a16="http://schemas.microsoft.com/office/drawing/2014/main" id="{8D1ACB1E-80E9-49C2-A41E-119DCC6AA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69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2" name="Line 126">
                  <a:extLst>
                    <a:ext uri="{FF2B5EF4-FFF2-40B4-BE49-F238E27FC236}">
                      <a16:creationId xmlns:a16="http://schemas.microsoft.com/office/drawing/2014/main" id="{DBD36AE8-611D-4D1C-A43F-93096039D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3" name="Line 127">
                  <a:extLst>
                    <a:ext uri="{FF2B5EF4-FFF2-40B4-BE49-F238E27FC236}">
                      <a16:creationId xmlns:a16="http://schemas.microsoft.com/office/drawing/2014/main" id="{FD06856D-C87A-4177-9E38-55A21B9D9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4" name="Line 128">
                  <a:extLst>
                    <a:ext uri="{FF2B5EF4-FFF2-40B4-BE49-F238E27FC236}">
                      <a16:creationId xmlns:a16="http://schemas.microsoft.com/office/drawing/2014/main" id="{CD5EBB57-8A09-4CC9-90BE-93B63F5514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5" name="Line 129">
                  <a:extLst>
                    <a:ext uri="{FF2B5EF4-FFF2-40B4-BE49-F238E27FC236}">
                      <a16:creationId xmlns:a16="http://schemas.microsoft.com/office/drawing/2014/main" id="{ED2D788B-E19C-451C-BB8D-1E421119D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5" y="1697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6" name="Line 130">
                  <a:extLst>
                    <a:ext uri="{FF2B5EF4-FFF2-40B4-BE49-F238E27FC236}">
                      <a16:creationId xmlns:a16="http://schemas.microsoft.com/office/drawing/2014/main" id="{45D65267-2472-48D9-A890-02551B043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7" name="Line 131">
                  <a:extLst>
                    <a:ext uri="{FF2B5EF4-FFF2-40B4-BE49-F238E27FC236}">
                      <a16:creationId xmlns:a16="http://schemas.microsoft.com/office/drawing/2014/main" id="{CE3B608F-937B-48A4-97DB-F116CBFDD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8" name="Line 132">
                  <a:extLst>
                    <a:ext uri="{FF2B5EF4-FFF2-40B4-BE49-F238E27FC236}">
                      <a16:creationId xmlns:a16="http://schemas.microsoft.com/office/drawing/2014/main" id="{85A63E90-E275-4F8B-BB4E-E0269623F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79" name="Line 133">
                  <a:extLst>
                    <a:ext uri="{FF2B5EF4-FFF2-40B4-BE49-F238E27FC236}">
                      <a16:creationId xmlns:a16="http://schemas.microsoft.com/office/drawing/2014/main" id="{739FED80-475D-4536-8A79-7FC5BF500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7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0" name="Line 134">
                  <a:extLst>
                    <a:ext uri="{FF2B5EF4-FFF2-40B4-BE49-F238E27FC236}">
                      <a16:creationId xmlns:a16="http://schemas.microsoft.com/office/drawing/2014/main" id="{029D78C6-3095-4DAF-9638-432C7667E9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2" y="1744"/>
                  <a:ext cx="8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1" name="Line 135">
                  <a:extLst>
                    <a:ext uri="{FF2B5EF4-FFF2-40B4-BE49-F238E27FC236}">
                      <a16:creationId xmlns:a16="http://schemas.microsoft.com/office/drawing/2014/main" id="{4D4ACF04-5610-49C8-B6F3-0876426CE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724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2" name="Line 136">
                  <a:extLst>
                    <a:ext uri="{FF2B5EF4-FFF2-40B4-BE49-F238E27FC236}">
                      <a16:creationId xmlns:a16="http://schemas.microsoft.com/office/drawing/2014/main" id="{BE750222-ED09-4599-BD8F-7FF4D2A20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0" y="174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3" name="Line 137">
                  <a:extLst>
                    <a:ext uri="{FF2B5EF4-FFF2-40B4-BE49-F238E27FC236}">
                      <a16:creationId xmlns:a16="http://schemas.microsoft.com/office/drawing/2014/main" id="{11748377-6839-47A9-A8A9-3EFD360E2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1912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4" name="Line 138">
                  <a:extLst>
                    <a:ext uri="{FF2B5EF4-FFF2-40B4-BE49-F238E27FC236}">
                      <a16:creationId xmlns:a16="http://schemas.microsoft.com/office/drawing/2014/main" id="{D2A56BEB-14E1-4D06-A9DE-38185A033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95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5" name="Line 139">
                  <a:extLst>
                    <a:ext uri="{FF2B5EF4-FFF2-40B4-BE49-F238E27FC236}">
                      <a16:creationId xmlns:a16="http://schemas.microsoft.com/office/drawing/2014/main" id="{9659B453-B02F-4C3F-871C-DB0F8B78B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92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6" name="Line 140">
                  <a:extLst>
                    <a:ext uri="{FF2B5EF4-FFF2-40B4-BE49-F238E27FC236}">
                      <a16:creationId xmlns:a16="http://schemas.microsoft.com/office/drawing/2014/main" id="{3BD6E95D-787F-4EAA-B9D6-82CA3B7E5D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92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7" name="Line 141">
                  <a:extLst>
                    <a:ext uri="{FF2B5EF4-FFF2-40B4-BE49-F238E27FC236}">
                      <a16:creationId xmlns:a16="http://schemas.microsoft.com/office/drawing/2014/main" id="{66DBC1B5-3CCF-4070-A383-C211D1CDC7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959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8" name="Line 142">
                  <a:extLst>
                    <a:ext uri="{FF2B5EF4-FFF2-40B4-BE49-F238E27FC236}">
                      <a16:creationId xmlns:a16="http://schemas.microsoft.com/office/drawing/2014/main" id="{F96A0D99-A36E-4D05-A1BB-ED2724CDF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5" y="199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89" name="Line 143">
                  <a:extLst>
                    <a:ext uri="{FF2B5EF4-FFF2-40B4-BE49-F238E27FC236}">
                      <a16:creationId xmlns:a16="http://schemas.microsoft.com/office/drawing/2014/main" id="{1991446B-5BE7-4949-9FCB-FD30A21FA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961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0" name="Line 144">
                  <a:extLst>
                    <a:ext uri="{FF2B5EF4-FFF2-40B4-BE49-F238E27FC236}">
                      <a16:creationId xmlns:a16="http://schemas.microsoft.com/office/drawing/2014/main" id="{CFA3F57A-F74B-441E-BD2E-F5B6CCC18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960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1" name="Line 145">
                  <a:extLst>
                    <a:ext uri="{FF2B5EF4-FFF2-40B4-BE49-F238E27FC236}">
                      <a16:creationId xmlns:a16="http://schemas.microsoft.com/office/drawing/2014/main" id="{069121D7-E004-42CF-866D-9ACE12EBF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4" y="1972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2" name="Line 146">
                  <a:extLst>
                    <a:ext uri="{FF2B5EF4-FFF2-40B4-BE49-F238E27FC236}">
                      <a16:creationId xmlns:a16="http://schemas.microsoft.com/office/drawing/2014/main" id="{6DF7DBD1-54E4-4AE6-A624-CF527A468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98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3" name="Line 147">
                  <a:extLst>
                    <a:ext uri="{FF2B5EF4-FFF2-40B4-BE49-F238E27FC236}">
                      <a16:creationId xmlns:a16="http://schemas.microsoft.com/office/drawing/2014/main" id="{E6C3F6DA-DFD2-435F-9AAB-DC67EEE3D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972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4" name="Line 148">
                  <a:extLst>
                    <a:ext uri="{FF2B5EF4-FFF2-40B4-BE49-F238E27FC236}">
                      <a16:creationId xmlns:a16="http://schemas.microsoft.com/office/drawing/2014/main" id="{0447A4B8-8B94-483B-86C2-28586355DA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933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5" name="Line 149">
                  <a:extLst>
                    <a:ext uri="{FF2B5EF4-FFF2-40B4-BE49-F238E27FC236}">
                      <a16:creationId xmlns:a16="http://schemas.microsoft.com/office/drawing/2014/main" id="{7469D1BE-B51C-49B3-95E1-3A8551B6B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93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6" name="Line 150">
                  <a:extLst>
                    <a:ext uri="{FF2B5EF4-FFF2-40B4-BE49-F238E27FC236}">
                      <a16:creationId xmlns:a16="http://schemas.microsoft.com/office/drawing/2014/main" id="{C044533B-D80E-4827-8AFB-9959BDCB2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94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7" name="Line 151">
                  <a:extLst>
                    <a:ext uri="{FF2B5EF4-FFF2-40B4-BE49-F238E27FC236}">
                      <a16:creationId xmlns:a16="http://schemas.microsoft.com/office/drawing/2014/main" id="{AD827ABF-55E5-4C8A-B066-0DF56690E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9" y="1902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8" name="Line 152">
                  <a:extLst>
                    <a:ext uri="{FF2B5EF4-FFF2-40B4-BE49-F238E27FC236}">
                      <a16:creationId xmlns:a16="http://schemas.microsoft.com/office/drawing/2014/main" id="{F5BE4D94-DD43-44EB-8772-F2387ADC0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4" y="191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799" name="Line 153">
                  <a:extLst>
                    <a:ext uri="{FF2B5EF4-FFF2-40B4-BE49-F238E27FC236}">
                      <a16:creationId xmlns:a16="http://schemas.microsoft.com/office/drawing/2014/main" id="{9BF3EB81-D098-4DA9-B30D-938E49F26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6" y="1902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0" name="Line 154">
                  <a:extLst>
                    <a:ext uri="{FF2B5EF4-FFF2-40B4-BE49-F238E27FC236}">
                      <a16:creationId xmlns:a16="http://schemas.microsoft.com/office/drawing/2014/main" id="{2F5917AA-6A8F-4612-915D-821040CAD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2" y="1865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1" name="Line 155">
                  <a:extLst>
                    <a:ext uri="{FF2B5EF4-FFF2-40B4-BE49-F238E27FC236}">
                      <a16:creationId xmlns:a16="http://schemas.microsoft.com/office/drawing/2014/main" id="{3B8CA2F7-0EDD-4F0E-BEF8-6E9129E107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5" y="1858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2" name="Line 156">
                  <a:extLst>
                    <a:ext uri="{FF2B5EF4-FFF2-40B4-BE49-F238E27FC236}">
                      <a16:creationId xmlns:a16="http://schemas.microsoft.com/office/drawing/2014/main" id="{DDC25A63-6AC4-4552-B681-6052D17F1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1" y="180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3" name="Line 157">
                  <a:extLst>
                    <a:ext uri="{FF2B5EF4-FFF2-40B4-BE49-F238E27FC236}">
                      <a16:creationId xmlns:a16="http://schemas.microsoft.com/office/drawing/2014/main" id="{473F14B8-F0F2-4CAD-B83A-B66127B623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1" y="1812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4" name="Line 158">
                  <a:extLst>
                    <a:ext uri="{FF2B5EF4-FFF2-40B4-BE49-F238E27FC236}">
                      <a16:creationId xmlns:a16="http://schemas.microsoft.com/office/drawing/2014/main" id="{DA20E735-E154-4ED0-B0A2-9F010C6E1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708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5" name="Line 159">
                  <a:extLst>
                    <a:ext uri="{FF2B5EF4-FFF2-40B4-BE49-F238E27FC236}">
                      <a16:creationId xmlns:a16="http://schemas.microsoft.com/office/drawing/2014/main" id="{2AC61DF9-4A93-42CA-8FAF-FC16C97B7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1717"/>
                  <a:ext cx="9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6" name="Line 160">
                  <a:extLst>
                    <a:ext uri="{FF2B5EF4-FFF2-40B4-BE49-F238E27FC236}">
                      <a16:creationId xmlns:a16="http://schemas.microsoft.com/office/drawing/2014/main" id="{2FBD12F5-3919-4191-8112-25B8F5F4EA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87" y="1691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7" name="Line 161">
                  <a:extLst>
                    <a:ext uri="{FF2B5EF4-FFF2-40B4-BE49-F238E27FC236}">
                      <a16:creationId xmlns:a16="http://schemas.microsoft.com/office/drawing/2014/main" id="{AA5CC35B-1C5D-427E-8A99-704F9BF74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6" y="1741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8" name="Line 162">
                  <a:extLst>
                    <a:ext uri="{FF2B5EF4-FFF2-40B4-BE49-F238E27FC236}">
                      <a16:creationId xmlns:a16="http://schemas.microsoft.com/office/drawing/2014/main" id="{47B5C4AA-09A8-444F-8559-0B44225CF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7" y="1751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09" name="Line 163">
                  <a:extLst>
                    <a:ext uri="{FF2B5EF4-FFF2-40B4-BE49-F238E27FC236}">
                      <a16:creationId xmlns:a16="http://schemas.microsoft.com/office/drawing/2014/main" id="{411937E7-13F2-4181-8593-0237EA25E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1" y="1784"/>
                  <a:ext cx="5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0" name="Line 164">
                  <a:extLst>
                    <a:ext uri="{FF2B5EF4-FFF2-40B4-BE49-F238E27FC236}">
                      <a16:creationId xmlns:a16="http://schemas.microsoft.com/office/drawing/2014/main" id="{D2258C5D-7231-4BCC-B436-E2DDE6496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4" y="1747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1" name="Line 165">
                  <a:extLst>
                    <a:ext uri="{FF2B5EF4-FFF2-40B4-BE49-F238E27FC236}">
                      <a16:creationId xmlns:a16="http://schemas.microsoft.com/office/drawing/2014/main" id="{47D467EF-46D3-4651-9EE6-799E3A7389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8" y="1757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2" name="Line 166">
                  <a:extLst>
                    <a:ext uri="{FF2B5EF4-FFF2-40B4-BE49-F238E27FC236}">
                      <a16:creationId xmlns:a16="http://schemas.microsoft.com/office/drawing/2014/main" id="{452B38A0-5C32-4AEA-8347-32EF93BA2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0" y="1780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3" name="Line 167">
                  <a:extLst>
                    <a:ext uri="{FF2B5EF4-FFF2-40B4-BE49-F238E27FC236}">
                      <a16:creationId xmlns:a16="http://schemas.microsoft.com/office/drawing/2014/main" id="{7DC368E1-E899-4299-B0AA-08B8634F9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5" y="178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4" name="Line 168">
                  <a:extLst>
                    <a:ext uri="{FF2B5EF4-FFF2-40B4-BE49-F238E27FC236}">
                      <a16:creationId xmlns:a16="http://schemas.microsoft.com/office/drawing/2014/main" id="{68B65B58-B97F-44AA-8275-0D72B3EC4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8" y="1730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5" name="Line 169">
                  <a:extLst>
                    <a:ext uri="{FF2B5EF4-FFF2-40B4-BE49-F238E27FC236}">
                      <a16:creationId xmlns:a16="http://schemas.microsoft.com/office/drawing/2014/main" id="{C4D9B6DC-42F7-4C01-96AB-8B3B74C817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7" y="176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6" name="Line 170">
                  <a:extLst>
                    <a:ext uri="{FF2B5EF4-FFF2-40B4-BE49-F238E27FC236}">
                      <a16:creationId xmlns:a16="http://schemas.microsoft.com/office/drawing/2014/main" id="{ACC4321A-2CC9-410D-ADCD-00747CE0A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5" y="1715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7" name="Line 171">
                  <a:extLst>
                    <a:ext uri="{FF2B5EF4-FFF2-40B4-BE49-F238E27FC236}">
                      <a16:creationId xmlns:a16="http://schemas.microsoft.com/office/drawing/2014/main" id="{C3B87070-767A-455B-AE00-3328305FA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4" y="1772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8" name="Line 172">
                  <a:extLst>
                    <a:ext uri="{FF2B5EF4-FFF2-40B4-BE49-F238E27FC236}">
                      <a16:creationId xmlns:a16="http://schemas.microsoft.com/office/drawing/2014/main" id="{229DD67E-43A2-4361-A76E-A20C05F1F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19" name="Line 173">
                  <a:extLst>
                    <a:ext uri="{FF2B5EF4-FFF2-40B4-BE49-F238E27FC236}">
                      <a16:creationId xmlns:a16="http://schemas.microsoft.com/office/drawing/2014/main" id="{60A217A8-7564-4F28-929D-EF498E5418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6" y="1771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0" name="Line 174">
                  <a:extLst>
                    <a:ext uri="{FF2B5EF4-FFF2-40B4-BE49-F238E27FC236}">
                      <a16:creationId xmlns:a16="http://schemas.microsoft.com/office/drawing/2014/main" id="{E59F1980-2079-45C8-B873-688B2EACA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169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1" name="Line 175">
                  <a:extLst>
                    <a:ext uri="{FF2B5EF4-FFF2-40B4-BE49-F238E27FC236}">
                      <a16:creationId xmlns:a16="http://schemas.microsoft.com/office/drawing/2014/main" id="{9148A59E-3E76-4C74-9D50-BD7878DF0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0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2" name="Line 176">
                  <a:extLst>
                    <a:ext uri="{FF2B5EF4-FFF2-40B4-BE49-F238E27FC236}">
                      <a16:creationId xmlns:a16="http://schemas.microsoft.com/office/drawing/2014/main" id="{99A8AE8B-61B7-4D1B-8ED9-A58DEAA5A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3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3" name="Line 177">
                  <a:extLst>
                    <a:ext uri="{FF2B5EF4-FFF2-40B4-BE49-F238E27FC236}">
                      <a16:creationId xmlns:a16="http://schemas.microsoft.com/office/drawing/2014/main" id="{29CE794D-4EB4-44CC-84D4-BE7414B29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94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4" name="Line 178">
                  <a:extLst>
                    <a:ext uri="{FF2B5EF4-FFF2-40B4-BE49-F238E27FC236}">
                      <a16:creationId xmlns:a16="http://schemas.microsoft.com/office/drawing/2014/main" id="{2341EAB3-9432-47E6-A11B-D97E8FC87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1705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5" name="Line 179">
                  <a:extLst>
                    <a:ext uri="{FF2B5EF4-FFF2-40B4-BE49-F238E27FC236}">
                      <a16:creationId xmlns:a16="http://schemas.microsoft.com/office/drawing/2014/main" id="{4066DFA2-3E1A-4943-820E-DA5BD8BEA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72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6" name="Line 180">
                  <a:extLst>
                    <a:ext uri="{FF2B5EF4-FFF2-40B4-BE49-F238E27FC236}">
                      <a16:creationId xmlns:a16="http://schemas.microsoft.com/office/drawing/2014/main" id="{700181EA-339A-4A81-8AA4-29206039E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36" y="1785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7" name="Line 181">
                  <a:extLst>
                    <a:ext uri="{FF2B5EF4-FFF2-40B4-BE49-F238E27FC236}">
                      <a16:creationId xmlns:a16="http://schemas.microsoft.com/office/drawing/2014/main" id="{D0FC8C3C-4917-44F0-9F38-BE783E4AF6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176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8" name="Line 182">
                  <a:extLst>
                    <a:ext uri="{FF2B5EF4-FFF2-40B4-BE49-F238E27FC236}">
                      <a16:creationId xmlns:a16="http://schemas.microsoft.com/office/drawing/2014/main" id="{2E231B1A-16E0-4A1D-8917-C4AB664E1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1" y="1730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29" name="Line 183">
                  <a:extLst>
                    <a:ext uri="{FF2B5EF4-FFF2-40B4-BE49-F238E27FC236}">
                      <a16:creationId xmlns:a16="http://schemas.microsoft.com/office/drawing/2014/main" id="{4FDC8AD8-D3B6-42E1-826F-2573317ED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1730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0" name="Line 184">
                  <a:extLst>
                    <a:ext uri="{FF2B5EF4-FFF2-40B4-BE49-F238E27FC236}">
                      <a16:creationId xmlns:a16="http://schemas.microsoft.com/office/drawing/2014/main" id="{4124502E-FC98-46F3-BB87-1DFF585C9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5" y="1747"/>
                  <a:ext cx="8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1" name="Line 185">
                  <a:extLst>
                    <a:ext uri="{FF2B5EF4-FFF2-40B4-BE49-F238E27FC236}">
                      <a16:creationId xmlns:a16="http://schemas.microsoft.com/office/drawing/2014/main" id="{64E5F1AE-6201-48FC-A983-9C839BDC1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9" y="173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2" name="Line 186">
                  <a:extLst>
                    <a:ext uri="{FF2B5EF4-FFF2-40B4-BE49-F238E27FC236}">
                      <a16:creationId xmlns:a16="http://schemas.microsoft.com/office/drawing/2014/main" id="{8612269C-F28D-4378-8430-B9375A386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75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3" name="Line 187">
                  <a:extLst>
                    <a:ext uri="{FF2B5EF4-FFF2-40B4-BE49-F238E27FC236}">
                      <a16:creationId xmlns:a16="http://schemas.microsoft.com/office/drawing/2014/main" id="{AA2C6118-4F50-4312-AEEA-F5B641A3C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8" y="1784"/>
                  <a:ext cx="5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4" name="Line 188">
                  <a:extLst>
                    <a:ext uri="{FF2B5EF4-FFF2-40B4-BE49-F238E27FC236}">
                      <a16:creationId xmlns:a16="http://schemas.microsoft.com/office/drawing/2014/main" id="{AD268CF0-44D6-423D-82A5-24024D380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2" y="1747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5" name="Line 189">
                  <a:extLst>
                    <a:ext uri="{FF2B5EF4-FFF2-40B4-BE49-F238E27FC236}">
                      <a16:creationId xmlns:a16="http://schemas.microsoft.com/office/drawing/2014/main" id="{E591D2A6-FC7C-454A-9118-F6E5F58A2D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5" y="1757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6" name="Line 190">
                  <a:extLst>
                    <a:ext uri="{FF2B5EF4-FFF2-40B4-BE49-F238E27FC236}">
                      <a16:creationId xmlns:a16="http://schemas.microsoft.com/office/drawing/2014/main" id="{AFB07BEE-02A4-4437-9DE5-5C6E00462B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7" y="1780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7" name="Line 191">
                  <a:extLst>
                    <a:ext uri="{FF2B5EF4-FFF2-40B4-BE49-F238E27FC236}">
                      <a16:creationId xmlns:a16="http://schemas.microsoft.com/office/drawing/2014/main" id="{AE473D27-13E6-4657-AA59-819843FAF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92" y="178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38" name="Freeform 192">
                  <a:extLst>
                    <a:ext uri="{FF2B5EF4-FFF2-40B4-BE49-F238E27FC236}">
                      <a16:creationId xmlns:a16="http://schemas.microsoft.com/office/drawing/2014/main" id="{0EB80CB4-E9B4-410C-A4DE-2548AAF45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1687"/>
                  <a:ext cx="341" cy="311"/>
                </a:xfrm>
                <a:custGeom>
                  <a:avLst/>
                  <a:gdLst>
                    <a:gd name="T0" fmla="*/ 10 w 341"/>
                    <a:gd name="T1" fmla="*/ 53 h 311"/>
                    <a:gd name="T2" fmla="*/ 13 w 341"/>
                    <a:gd name="T3" fmla="*/ 61 h 311"/>
                    <a:gd name="T4" fmla="*/ 13 w 341"/>
                    <a:gd name="T5" fmla="*/ 61 h 311"/>
                    <a:gd name="T6" fmla="*/ 25 w 341"/>
                    <a:gd name="T7" fmla="*/ 280 h 311"/>
                    <a:gd name="T8" fmla="*/ 171 w 341"/>
                    <a:gd name="T9" fmla="*/ 311 h 311"/>
                    <a:gd name="T10" fmla="*/ 316 w 341"/>
                    <a:gd name="T11" fmla="*/ 280 h 311"/>
                    <a:gd name="T12" fmla="*/ 328 w 341"/>
                    <a:gd name="T13" fmla="*/ 61 h 311"/>
                    <a:gd name="T14" fmla="*/ 331 w 341"/>
                    <a:gd name="T15" fmla="*/ 53 h 311"/>
                    <a:gd name="T16" fmla="*/ 341 w 341"/>
                    <a:gd name="T17" fmla="*/ 42 h 311"/>
                    <a:gd name="T18" fmla="*/ 171 w 341"/>
                    <a:gd name="T19" fmla="*/ 0 h 311"/>
                    <a:gd name="T20" fmla="*/ 0 w 341"/>
                    <a:gd name="T21" fmla="*/ 42 h 311"/>
                    <a:gd name="T22" fmla="*/ 10 w 341"/>
                    <a:gd name="T23" fmla="*/ 53 h 311"/>
                    <a:gd name="T24" fmla="*/ 10 w 341"/>
                    <a:gd name="T25" fmla="*/ 53 h 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1"/>
                    <a:gd name="T40" fmla="*/ 0 h 311"/>
                    <a:gd name="T41" fmla="*/ 341 w 341"/>
                    <a:gd name="T42" fmla="*/ 311 h 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1" h="311">
                      <a:moveTo>
                        <a:pt x="10" y="53"/>
                      </a:moveTo>
                      <a:cubicBezTo>
                        <a:pt x="13" y="55"/>
                        <a:pt x="13" y="6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25" y="280"/>
                        <a:pt x="25" y="280"/>
                      </a:cubicBezTo>
                      <a:cubicBezTo>
                        <a:pt x="25" y="288"/>
                        <a:pt x="25" y="311"/>
                        <a:pt x="171" y="311"/>
                      </a:cubicBezTo>
                      <a:cubicBezTo>
                        <a:pt x="316" y="311"/>
                        <a:pt x="316" y="288"/>
                        <a:pt x="316" y="280"/>
                      </a:cubicBezTo>
                      <a:cubicBezTo>
                        <a:pt x="316" y="280"/>
                        <a:pt x="328" y="61"/>
                        <a:pt x="328" y="61"/>
                      </a:cubicBezTo>
                      <a:cubicBezTo>
                        <a:pt x="328" y="61"/>
                        <a:pt x="328" y="55"/>
                        <a:pt x="331" y="53"/>
                      </a:cubicBezTo>
                      <a:cubicBezTo>
                        <a:pt x="337" y="49"/>
                        <a:pt x="341" y="46"/>
                        <a:pt x="341" y="42"/>
                      </a:cubicBezTo>
                      <a:cubicBezTo>
                        <a:pt x="341" y="28"/>
                        <a:pt x="341" y="0"/>
                        <a:pt x="171" y="0"/>
                      </a:cubicBezTo>
                      <a:cubicBezTo>
                        <a:pt x="0" y="0"/>
                        <a:pt x="0" y="28"/>
                        <a:pt x="0" y="42"/>
                      </a:cubicBezTo>
                      <a:cubicBezTo>
                        <a:pt x="0" y="46"/>
                        <a:pt x="4" y="49"/>
                        <a:pt x="10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839" name="Freeform 193">
                  <a:extLst>
                    <a:ext uri="{FF2B5EF4-FFF2-40B4-BE49-F238E27FC236}">
                      <a16:creationId xmlns:a16="http://schemas.microsoft.com/office/drawing/2014/main" id="{6BC489DB-6236-4CCD-88DB-6BF466B0E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740"/>
                  <a:ext cx="321" cy="31"/>
                </a:xfrm>
                <a:custGeom>
                  <a:avLst/>
                  <a:gdLst>
                    <a:gd name="T0" fmla="*/ 0 w 321"/>
                    <a:gd name="T1" fmla="*/ 0 h 31"/>
                    <a:gd name="T2" fmla="*/ 3 w 321"/>
                    <a:gd name="T3" fmla="*/ 1 h 31"/>
                    <a:gd name="T4" fmla="*/ 161 w 321"/>
                    <a:gd name="T5" fmla="*/ 31 h 31"/>
                    <a:gd name="T6" fmla="*/ 321 w 32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1"/>
                    <a:gd name="T13" fmla="*/ 0 h 31"/>
                    <a:gd name="T14" fmla="*/ 321 w 32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1" h="3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2" y="10"/>
                        <a:pt x="20" y="31"/>
                        <a:pt x="161" y="31"/>
                      </a:cubicBezTo>
                      <a:cubicBezTo>
                        <a:pt x="295" y="31"/>
                        <a:pt x="303" y="9"/>
                        <a:pt x="321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840" name="Oval 194">
                  <a:extLst>
                    <a:ext uri="{FF2B5EF4-FFF2-40B4-BE49-F238E27FC236}">
                      <a16:creationId xmlns:a16="http://schemas.microsoft.com/office/drawing/2014/main" id="{72307DA4-2456-4670-B719-700DD0868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9" y="1687"/>
                  <a:ext cx="293" cy="6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841" name="Freeform 195">
                  <a:extLst>
                    <a:ext uri="{FF2B5EF4-FFF2-40B4-BE49-F238E27FC236}">
                      <a16:creationId xmlns:a16="http://schemas.microsoft.com/office/drawing/2014/main" id="{DF9C6AED-2CC7-45E7-9679-ACC66218A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936"/>
                  <a:ext cx="293" cy="31"/>
                </a:xfrm>
                <a:custGeom>
                  <a:avLst/>
                  <a:gdLst>
                    <a:gd name="T0" fmla="*/ 0 w 291"/>
                    <a:gd name="T1" fmla="*/ 31 h 31"/>
                    <a:gd name="T2" fmla="*/ 146 w 291"/>
                    <a:gd name="T3" fmla="*/ 0 h 31"/>
                    <a:gd name="T4" fmla="*/ 291 w 291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291"/>
                    <a:gd name="T10" fmla="*/ 0 h 31"/>
                    <a:gd name="T11" fmla="*/ 291 w 29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1" h="31">
                      <a:moveTo>
                        <a:pt x="0" y="31"/>
                      </a:moveTo>
                      <a:cubicBezTo>
                        <a:pt x="0" y="23"/>
                        <a:pt x="0" y="0"/>
                        <a:pt x="146" y="0"/>
                      </a:cubicBezTo>
                      <a:cubicBezTo>
                        <a:pt x="291" y="0"/>
                        <a:pt x="291" y="23"/>
                        <a:pt x="291" y="31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842" name="Line 196">
                  <a:extLst>
                    <a:ext uri="{FF2B5EF4-FFF2-40B4-BE49-F238E27FC236}">
                      <a16:creationId xmlns:a16="http://schemas.microsoft.com/office/drawing/2014/main" id="{00338235-2E2C-4B8E-87AE-9BE331FB8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4" y="335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3" name="Line 197">
                  <a:extLst>
                    <a:ext uri="{FF2B5EF4-FFF2-40B4-BE49-F238E27FC236}">
                      <a16:creationId xmlns:a16="http://schemas.microsoft.com/office/drawing/2014/main" id="{13418F0B-5B3C-4B8E-B8EB-0B6628317F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2" y="3316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4" name="Line 198">
                  <a:extLst>
                    <a:ext uri="{FF2B5EF4-FFF2-40B4-BE49-F238E27FC236}">
                      <a16:creationId xmlns:a16="http://schemas.microsoft.com/office/drawing/2014/main" id="{C99D7453-7ACD-4FC6-88AB-F020F04E5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5" y="3316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5" name="Line 199">
                  <a:extLst>
                    <a:ext uri="{FF2B5EF4-FFF2-40B4-BE49-F238E27FC236}">
                      <a16:creationId xmlns:a16="http://schemas.microsoft.com/office/drawing/2014/main" id="{BBDE847C-25C0-4CF1-8D78-E85B09CB3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3" y="3339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6" name="Line 200">
                  <a:extLst>
                    <a:ext uri="{FF2B5EF4-FFF2-40B4-BE49-F238E27FC236}">
                      <a16:creationId xmlns:a16="http://schemas.microsoft.com/office/drawing/2014/main" id="{3DA75F2F-E539-4DF7-9E4A-74BCDA766A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2" y="332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7" name="Line 201">
                  <a:extLst>
                    <a:ext uri="{FF2B5EF4-FFF2-40B4-BE49-F238E27FC236}">
                      <a16:creationId xmlns:a16="http://schemas.microsoft.com/office/drawing/2014/main" id="{C9451A41-F396-4DC8-9EE3-0812BEC6B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3" y="3402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8" name="Line 202">
                  <a:extLst>
                    <a:ext uri="{FF2B5EF4-FFF2-40B4-BE49-F238E27FC236}">
                      <a16:creationId xmlns:a16="http://schemas.microsoft.com/office/drawing/2014/main" id="{1A895CE6-C5FC-4C10-911A-2E660992F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1" y="3336"/>
                  <a:ext cx="9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49" name="Line 203">
                  <a:extLst>
                    <a:ext uri="{FF2B5EF4-FFF2-40B4-BE49-F238E27FC236}">
                      <a16:creationId xmlns:a16="http://schemas.microsoft.com/office/drawing/2014/main" id="{245EC0F8-FF63-4918-9BB4-E094B9306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1" y="3343"/>
                  <a:ext cx="7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593" name="Line 204">
                <a:extLst>
                  <a:ext uri="{FF2B5EF4-FFF2-40B4-BE49-F238E27FC236}">
                    <a16:creationId xmlns:a16="http://schemas.microsoft.com/office/drawing/2014/main" id="{E90FEB2C-D352-4C83-8043-4F66FA0E9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33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4" name="Line 205">
                <a:extLst>
                  <a:ext uri="{FF2B5EF4-FFF2-40B4-BE49-F238E27FC236}">
                    <a16:creationId xmlns:a16="http://schemas.microsoft.com/office/drawing/2014/main" id="{CB073660-5003-43FE-A774-06650EBC6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8" y="333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5" name="Line 206">
                <a:extLst>
                  <a:ext uri="{FF2B5EF4-FFF2-40B4-BE49-F238E27FC236}">
                    <a16:creationId xmlns:a16="http://schemas.microsoft.com/office/drawing/2014/main" id="{FED81B35-4F61-47A7-8557-55776392D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9" y="3360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6" name="Line 207">
                <a:extLst>
                  <a:ext uri="{FF2B5EF4-FFF2-40B4-BE49-F238E27FC236}">
                    <a16:creationId xmlns:a16="http://schemas.microsoft.com/office/drawing/2014/main" id="{9521D146-7078-4831-8A21-4CF8232DE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400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7" name="Line 208">
                <a:extLst>
                  <a:ext uri="{FF2B5EF4-FFF2-40B4-BE49-F238E27FC236}">
                    <a16:creationId xmlns:a16="http://schemas.microsoft.com/office/drawing/2014/main" id="{A3B9E49D-C280-43C2-BFA6-BE0D0BDE2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336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8" name="Line 209">
                <a:extLst>
                  <a:ext uri="{FF2B5EF4-FFF2-40B4-BE49-F238E27FC236}">
                    <a16:creationId xmlns:a16="http://schemas.microsoft.com/office/drawing/2014/main" id="{19923B12-7A82-4907-A94D-5ECEA24A8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33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99" name="Line 210">
                <a:extLst>
                  <a:ext uri="{FF2B5EF4-FFF2-40B4-BE49-F238E27FC236}">
                    <a16:creationId xmlns:a16="http://schemas.microsoft.com/office/drawing/2014/main" id="{8E97FD42-4DFE-411F-94FD-49F83F40F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37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0" name="Line 211">
                <a:extLst>
                  <a:ext uri="{FF2B5EF4-FFF2-40B4-BE49-F238E27FC236}">
                    <a16:creationId xmlns:a16="http://schemas.microsoft.com/office/drawing/2014/main" id="{0D242652-8563-4214-A3BB-18AE4E897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367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1" name="Line 212">
                <a:extLst>
                  <a:ext uri="{FF2B5EF4-FFF2-40B4-BE49-F238E27FC236}">
                    <a16:creationId xmlns:a16="http://schemas.microsoft.com/office/drawing/2014/main" id="{D64F6EB9-829A-47BB-AB2A-E5C07DF8E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381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2" name="Line 213">
                <a:extLst>
                  <a:ext uri="{FF2B5EF4-FFF2-40B4-BE49-F238E27FC236}">
                    <a16:creationId xmlns:a16="http://schemas.microsoft.com/office/drawing/2014/main" id="{82071094-7739-4C7F-9E58-539E81053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415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3" name="Line 214">
                <a:extLst>
                  <a:ext uri="{FF2B5EF4-FFF2-40B4-BE49-F238E27FC236}">
                    <a16:creationId xmlns:a16="http://schemas.microsoft.com/office/drawing/2014/main" id="{7B1E5E08-8BCD-4047-B633-AE51AE43F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7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4" name="Line 215">
                <a:extLst>
                  <a:ext uri="{FF2B5EF4-FFF2-40B4-BE49-F238E27FC236}">
                    <a16:creationId xmlns:a16="http://schemas.microsoft.com/office/drawing/2014/main" id="{15CBF165-96F4-4F94-A553-B692A63D2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388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5" name="Line 216">
                <a:extLst>
                  <a:ext uri="{FF2B5EF4-FFF2-40B4-BE49-F238E27FC236}">
                    <a16:creationId xmlns:a16="http://schemas.microsoft.com/office/drawing/2014/main" id="{A536CAEB-2517-4E60-94E7-656C763F0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5" y="341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6" name="Line 217">
                <a:extLst>
                  <a:ext uri="{FF2B5EF4-FFF2-40B4-BE49-F238E27FC236}">
                    <a16:creationId xmlns:a16="http://schemas.microsoft.com/office/drawing/2014/main" id="{C129B02E-8975-4FB8-993B-0DA199015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41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7" name="Line 218">
                <a:extLst>
                  <a:ext uri="{FF2B5EF4-FFF2-40B4-BE49-F238E27FC236}">
                    <a16:creationId xmlns:a16="http://schemas.microsoft.com/office/drawing/2014/main" id="{FD32BDEE-E4C4-41E8-8308-2D4F353E5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8" y="3304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8" name="Line 219">
                <a:extLst>
                  <a:ext uri="{FF2B5EF4-FFF2-40B4-BE49-F238E27FC236}">
                    <a16:creationId xmlns:a16="http://schemas.microsoft.com/office/drawing/2014/main" id="{355CEFA7-A61F-4345-98AF-57244EFF3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3277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09" name="Line 220">
                <a:extLst>
                  <a:ext uri="{FF2B5EF4-FFF2-40B4-BE49-F238E27FC236}">
                    <a16:creationId xmlns:a16="http://schemas.microsoft.com/office/drawing/2014/main" id="{0F3756CA-4241-4E91-8B3F-20B4C7E95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2" y="324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0" name="Line 221">
                <a:extLst>
                  <a:ext uri="{FF2B5EF4-FFF2-40B4-BE49-F238E27FC236}">
                    <a16:creationId xmlns:a16="http://schemas.microsoft.com/office/drawing/2014/main" id="{A3A697D7-A1C0-4E5F-9A59-93BB143DF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4" y="3244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1" name="Line 222">
                <a:extLst>
                  <a:ext uri="{FF2B5EF4-FFF2-40B4-BE49-F238E27FC236}">
                    <a16:creationId xmlns:a16="http://schemas.microsoft.com/office/drawing/2014/main" id="{ECCECBB8-9EDE-4B1E-9476-5ED67A9F3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9" y="328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2" name="Line 223">
                <a:extLst>
                  <a:ext uri="{FF2B5EF4-FFF2-40B4-BE49-F238E27FC236}">
                    <a16:creationId xmlns:a16="http://schemas.microsoft.com/office/drawing/2014/main" id="{8D1DBD4A-7C43-4109-A8E7-36F4AA126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5" y="3395"/>
                <a:ext cx="7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3" name="Line 224">
                <a:extLst>
                  <a:ext uri="{FF2B5EF4-FFF2-40B4-BE49-F238E27FC236}">
                    <a16:creationId xmlns:a16="http://schemas.microsoft.com/office/drawing/2014/main" id="{8912850E-FA32-406E-8B40-8AFAE1841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3346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4" name="Line 225">
                <a:extLst>
                  <a:ext uri="{FF2B5EF4-FFF2-40B4-BE49-F238E27FC236}">
                    <a16:creationId xmlns:a16="http://schemas.microsoft.com/office/drawing/2014/main" id="{C2BFF8C7-8E24-46CB-B9D0-29F2580E8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328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5" name="Line 226">
                <a:extLst>
                  <a:ext uri="{FF2B5EF4-FFF2-40B4-BE49-F238E27FC236}">
                    <a16:creationId xmlns:a16="http://schemas.microsoft.com/office/drawing/2014/main" id="{85D6619E-8CB5-4BC6-AB2E-FB81A0E9B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" y="3345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6" name="Line 227">
                <a:extLst>
                  <a:ext uri="{FF2B5EF4-FFF2-40B4-BE49-F238E27FC236}">
                    <a16:creationId xmlns:a16="http://schemas.microsoft.com/office/drawing/2014/main" id="{A8C1CDC3-661D-467B-8CCB-258832681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8" y="3271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7" name="Line 228">
                <a:extLst>
                  <a:ext uri="{FF2B5EF4-FFF2-40B4-BE49-F238E27FC236}">
                    <a16:creationId xmlns:a16="http://schemas.microsoft.com/office/drawing/2014/main" id="{8580F78C-D201-4C47-A2CE-422E2E374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3240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8" name="Line 229">
                <a:extLst>
                  <a:ext uri="{FF2B5EF4-FFF2-40B4-BE49-F238E27FC236}">
                    <a16:creationId xmlns:a16="http://schemas.microsoft.com/office/drawing/2014/main" id="{0E8991F6-7CC2-4863-BDE2-884D9089C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85" y="3304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19" name="Line 230">
                <a:extLst>
                  <a:ext uri="{FF2B5EF4-FFF2-40B4-BE49-F238E27FC236}">
                    <a16:creationId xmlns:a16="http://schemas.microsoft.com/office/drawing/2014/main" id="{1772B5A4-EE4F-4186-B362-08266A08E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07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0" name="Line 231">
                <a:extLst>
                  <a:ext uri="{FF2B5EF4-FFF2-40B4-BE49-F238E27FC236}">
                    <a16:creationId xmlns:a16="http://schemas.microsoft.com/office/drawing/2014/main" id="{22240B7F-D563-49BF-BDB4-AF32EEFFE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7" y="3241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1" name="Line 232">
                <a:extLst>
                  <a:ext uri="{FF2B5EF4-FFF2-40B4-BE49-F238E27FC236}">
                    <a16:creationId xmlns:a16="http://schemas.microsoft.com/office/drawing/2014/main" id="{CC33BB3D-761F-4E07-8105-9146AE6C5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3" y="3228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2" name="Line 233">
                <a:extLst>
                  <a:ext uri="{FF2B5EF4-FFF2-40B4-BE49-F238E27FC236}">
                    <a16:creationId xmlns:a16="http://schemas.microsoft.com/office/drawing/2014/main" id="{07A335CA-1084-4711-A2F2-20549F4E2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6" y="322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3" name="Line 234">
                <a:extLst>
                  <a:ext uri="{FF2B5EF4-FFF2-40B4-BE49-F238E27FC236}">
                    <a16:creationId xmlns:a16="http://schemas.microsoft.com/office/drawing/2014/main" id="{8095FFDA-E5A2-4E57-BAB9-9A1D9D0AE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23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4" name="Line 235">
                <a:extLst>
                  <a:ext uri="{FF2B5EF4-FFF2-40B4-BE49-F238E27FC236}">
                    <a16:creationId xmlns:a16="http://schemas.microsoft.com/office/drawing/2014/main" id="{F1D2B432-9EEB-4675-8583-9F2BFF8CB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4" y="326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5" name="Line 236">
                <a:extLst>
                  <a:ext uri="{FF2B5EF4-FFF2-40B4-BE49-F238E27FC236}">
                    <a16:creationId xmlns:a16="http://schemas.microsoft.com/office/drawing/2014/main" id="{862C948A-B568-45BD-85F6-9B5FD3E9D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5" y="3300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6" name="Line 237">
                <a:extLst>
                  <a:ext uri="{FF2B5EF4-FFF2-40B4-BE49-F238E27FC236}">
                    <a16:creationId xmlns:a16="http://schemas.microsoft.com/office/drawing/2014/main" id="{35ADB8DF-0A4C-4867-B2E3-0C00C97CE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28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7" name="Line 238">
                <a:extLst>
                  <a:ext uri="{FF2B5EF4-FFF2-40B4-BE49-F238E27FC236}">
                    <a16:creationId xmlns:a16="http://schemas.microsoft.com/office/drawing/2014/main" id="{A04E4057-883B-4DF0-85CD-3127BE838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324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8" name="Line 239">
                <a:extLst>
                  <a:ext uri="{FF2B5EF4-FFF2-40B4-BE49-F238E27FC236}">
                    <a16:creationId xmlns:a16="http://schemas.microsoft.com/office/drawing/2014/main" id="{C0BA65D0-C7A0-416A-91DE-A49B442F3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324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29" name="Line 240">
                <a:extLst>
                  <a:ext uri="{FF2B5EF4-FFF2-40B4-BE49-F238E27FC236}">
                    <a16:creationId xmlns:a16="http://schemas.microsoft.com/office/drawing/2014/main" id="{A46F212B-79EA-4C3F-ADCF-DB3997F3F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262"/>
                <a:ext cx="8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0" name="Line 241">
                <a:extLst>
                  <a:ext uri="{FF2B5EF4-FFF2-40B4-BE49-F238E27FC236}">
                    <a16:creationId xmlns:a16="http://schemas.microsoft.com/office/drawing/2014/main" id="{CE8D126D-FA7A-47C8-9813-5D529EFDE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25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1" name="Line 242">
                <a:extLst>
                  <a:ext uri="{FF2B5EF4-FFF2-40B4-BE49-F238E27FC236}">
                    <a16:creationId xmlns:a16="http://schemas.microsoft.com/office/drawing/2014/main" id="{5D79E74C-9161-48E6-AC42-A82EB763B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26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2" name="Line 243">
                <a:extLst>
                  <a:ext uri="{FF2B5EF4-FFF2-40B4-BE49-F238E27FC236}">
                    <a16:creationId xmlns:a16="http://schemas.microsoft.com/office/drawing/2014/main" id="{BAA4C3BE-8CFC-47DE-B079-0D7DCEFD2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299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3" name="Line 244">
                <a:extLst>
                  <a:ext uri="{FF2B5EF4-FFF2-40B4-BE49-F238E27FC236}">
                    <a16:creationId xmlns:a16="http://schemas.microsoft.com/office/drawing/2014/main" id="{8DB6CF6E-3F82-4138-8556-94607D16A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262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4" name="Line 245">
                <a:extLst>
                  <a:ext uri="{FF2B5EF4-FFF2-40B4-BE49-F238E27FC236}">
                    <a16:creationId xmlns:a16="http://schemas.microsoft.com/office/drawing/2014/main" id="{4C78566E-EF20-4158-A086-F926A02CE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27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5" name="Line 246">
                <a:extLst>
                  <a:ext uri="{FF2B5EF4-FFF2-40B4-BE49-F238E27FC236}">
                    <a16:creationId xmlns:a16="http://schemas.microsoft.com/office/drawing/2014/main" id="{C54400AE-985C-4683-9D9A-C8B2A219B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5" y="3295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6" name="Line 247">
                <a:extLst>
                  <a:ext uri="{FF2B5EF4-FFF2-40B4-BE49-F238E27FC236}">
                    <a16:creationId xmlns:a16="http://schemas.microsoft.com/office/drawing/2014/main" id="{2E8D0A57-1D69-4895-B568-7BB3680BF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29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7" name="Freeform 248">
                <a:extLst>
                  <a:ext uri="{FF2B5EF4-FFF2-40B4-BE49-F238E27FC236}">
                    <a16:creationId xmlns:a16="http://schemas.microsoft.com/office/drawing/2014/main" id="{5310C7A0-28D0-41CF-8925-02F30C19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217"/>
                <a:ext cx="136" cy="200"/>
              </a:xfrm>
              <a:custGeom>
                <a:avLst/>
                <a:gdLst>
                  <a:gd name="T0" fmla="*/ 119 w 136"/>
                  <a:gd name="T1" fmla="*/ 191 h 200"/>
                  <a:gd name="T2" fmla="*/ 70 w 136"/>
                  <a:gd name="T3" fmla="*/ 200 h 200"/>
                  <a:gd name="T4" fmla="*/ 21 w 136"/>
                  <a:gd name="T5" fmla="*/ 191 h 200"/>
                  <a:gd name="T6" fmla="*/ 0 w 136"/>
                  <a:gd name="T7" fmla="*/ 0 h 200"/>
                  <a:gd name="T8" fmla="*/ 68 w 136"/>
                  <a:gd name="T9" fmla="*/ 10 h 200"/>
                  <a:gd name="T10" fmla="*/ 136 w 136"/>
                  <a:gd name="T11" fmla="*/ 0 h 200"/>
                  <a:gd name="T12" fmla="*/ 119 w 136"/>
                  <a:gd name="T13" fmla="*/ 191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200"/>
                  <a:gd name="T23" fmla="*/ 136 w 13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200">
                    <a:moveTo>
                      <a:pt x="119" y="191"/>
                    </a:moveTo>
                    <a:cubicBezTo>
                      <a:pt x="119" y="196"/>
                      <a:pt x="97" y="200"/>
                      <a:pt x="70" y="200"/>
                    </a:cubicBezTo>
                    <a:cubicBezTo>
                      <a:pt x="43" y="200"/>
                      <a:pt x="21" y="196"/>
                      <a:pt x="21" y="191"/>
                    </a:cubicBezTo>
                    <a:cubicBezTo>
                      <a:pt x="21" y="191"/>
                      <a:pt x="0" y="0"/>
                      <a:pt x="0" y="0"/>
                    </a:cubicBezTo>
                    <a:cubicBezTo>
                      <a:pt x="0" y="5"/>
                      <a:pt x="30" y="10"/>
                      <a:pt x="68" y="10"/>
                    </a:cubicBezTo>
                    <a:cubicBezTo>
                      <a:pt x="105" y="10"/>
                      <a:pt x="136" y="5"/>
                      <a:pt x="136" y="0"/>
                    </a:cubicBezTo>
                    <a:cubicBezTo>
                      <a:pt x="136" y="0"/>
                      <a:pt x="119" y="191"/>
                      <a:pt x="119" y="19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38" name="Freeform 249">
                <a:extLst>
                  <a:ext uri="{FF2B5EF4-FFF2-40B4-BE49-F238E27FC236}">
                    <a16:creationId xmlns:a16="http://schemas.microsoft.com/office/drawing/2014/main" id="{E5D43581-8A1F-4937-9B4B-05536367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3400"/>
                <a:ext cx="85" cy="5"/>
              </a:xfrm>
              <a:custGeom>
                <a:avLst/>
                <a:gdLst>
                  <a:gd name="T0" fmla="*/ 85 w 85"/>
                  <a:gd name="T1" fmla="*/ 4 h 5"/>
                  <a:gd name="T2" fmla="*/ 43 w 85"/>
                  <a:gd name="T3" fmla="*/ 0 h 5"/>
                  <a:gd name="T4" fmla="*/ 0 w 8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5"/>
                  <a:gd name="T11" fmla="*/ 85 w 8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5">
                    <a:moveTo>
                      <a:pt x="85" y="4"/>
                    </a:moveTo>
                    <a:cubicBezTo>
                      <a:pt x="76" y="2"/>
                      <a:pt x="61" y="0"/>
                      <a:pt x="43" y="0"/>
                    </a:cubicBezTo>
                    <a:cubicBezTo>
                      <a:pt x="24" y="0"/>
                      <a:pt x="8" y="2"/>
                      <a:pt x="0" y="5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39" name="Freeform 250">
                <a:extLst>
                  <a:ext uri="{FF2B5EF4-FFF2-40B4-BE49-F238E27FC236}">
                    <a16:creationId xmlns:a16="http://schemas.microsoft.com/office/drawing/2014/main" id="{2CCA2B45-91BF-4155-9A8F-0F4C33B70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205"/>
                <a:ext cx="9" cy="14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4 h 14"/>
                  <a:gd name="T4" fmla="*/ 0 60000 65536"/>
                  <a:gd name="T5" fmla="*/ 0 60000 65536"/>
                  <a:gd name="T6" fmla="*/ 0 w 10"/>
                  <a:gd name="T7" fmla="*/ 0 h 14"/>
                  <a:gd name="T8" fmla="*/ 10 w 1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4">
                    <a:moveTo>
                      <a:pt x="10" y="0"/>
                    </a:moveTo>
                    <a:cubicBezTo>
                      <a:pt x="10" y="0"/>
                      <a:pt x="9" y="6"/>
                      <a:pt x="0" y="1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0" name="Freeform 251">
                <a:extLst>
                  <a:ext uri="{FF2B5EF4-FFF2-40B4-BE49-F238E27FC236}">
                    <a16:creationId xmlns:a16="http://schemas.microsoft.com/office/drawing/2014/main" id="{9AF88FA3-2A77-4CAF-B255-4D220319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27"/>
                <a:ext cx="1" cy="378"/>
              </a:xfrm>
              <a:custGeom>
                <a:avLst/>
                <a:gdLst>
                  <a:gd name="T0" fmla="*/ 0 w 1"/>
                  <a:gd name="T1" fmla="*/ 378 h 378"/>
                  <a:gd name="T2" fmla="*/ 0 w 1"/>
                  <a:gd name="T3" fmla="*/ 0 h 378"/>
                  <a:gd name="T4" fmla="*/ 0 60000 65536"/>
                  <a:gd name="T5" fmla="*/ 0 60000 65536"/>
                  <a:gd name="T6" fmla="*/ 0 w 1"/>
                  <a:gd name="T7" fmla="*/ 0 h 378"/>
                  <a:gd name="T8" fmla="*/ 1 w 1"/>
                  <a:gd name="T9" fmla="*/ 378 h 3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78">
                    <a:moveTo>
                      <a:pt x="0" y="378"/>
                    </a:moveTo>
                    <a:cubicBezTo>
                      <a:pt x="0" y="378"/>
                      <a:pt x="0" y="21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1" name="Freeform 252">
                <a:extLst>
                  <a:ext uri="{FF2B5EF4-FFF2-40B4-BE49-F238E27FC236}">
                    <a16:creationId xmlns:a16="http://schemas.microsoft.com/office/drawing/2014/main" id="{AEB5BEF8-03AD-4BFB-BB86-786C582B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79"/>
                <a:ext cx="73" cy="84"/>
              </a:xfrm>
              <a:custGeom>
                <a:avLst/>
                <a:gdLst>
                  <a:gd name="T0" fmla="*/ 21 w 73"/>
                  <a:gd name="T1" fmla="*/ 84 h 84"/>
                  <a:gd name="T2" fmla="*/ 30 w 73"/>
                  <a:gd name="T3" fmla="*/ 62 h 84"/>
                  <a:gd name="T4" fmla="*/ 0 w 73"/>
                  <a:gd name="T5" fmla="*/ 50 h 84"/>
                  <a:gd name="T6" fmla="*/ 37 w 73"/>
                  <a:gd name="T7" fmla="*/ 0 h 84"/>
                  <a:gd name="T8" fmla="*/ 73 w 73"/>
                  <a:gd name="T9" fmla="*/ 50 h 84"/>
                  <a:gd name="T10" fmla="*/ 43 w 73"/>
                  <a:gd name="T11" fmla="*/ 62 h 84"/>
                  <a:gd name="T12" fmla="*/ 52 w 73"/>
                  <a:gd name="T13" fmla="*/ 84 h 84"/>
                  <a:gd name="T14" fmla="*/ 21 w 73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84"/>
                  <a:gd name="T26" fmla="*/ 73 w 73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84">
                    <a:moveTo>
                      <a:pt x="21" y="84"/>
                    </a:moveTo>
                    <a:cubicBezTo>
                      <a:pt x="21" y="84"/>
                      <a:pt x="30" y="62"/>
                      <a:pt x="30" y="62"/>
                    </a:cubicBezTo>
                    <a:cubicBezTo>
                      <a:pt x="30" y="62"/>
                      <a:pt x="0" y="84"/>
                      <a:pt x="0" y="50"/>
                    </a:cubicBezTo>
                    <a:cubicBezTo>
                      <a:pt x="0" y="30"/>
                      <a:pt x="31" y="12"/>
                      <a:pt x="37" y="0"/>
                    </a:cubicBezTo>
                    <a:cubicBezTo>
                      <a:pt x="42" y="12"/>
                      <a:pt x="73" y="30"/>
                      <a:pt x="73" y="50"/>
                    </a:cubicBezTo>
                    <a:cubicBezTo>
                      <a:pt x="73" y="84"/>
                      <a:pt x="43" y="62"/>
                      <a:pt x="43" y="62"/>
                    </a:cubicBezTo>
                    <a:cubicBezTo>
                      <a:pt x="43" y="62"/>
                      <a:pt x="52" y="84"/>
                      <a:pt x="52" y="84"/>
                    </a:cubicBezTo>
                    <a:cubicBezTo>
                      <a:pt x="52" y="84"/>
                      <a:pt x="21" y="84"/>
                      <a:pt x="21" y="8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2" name="Freeform 253">
                <a:extLst>
                  <a:ext uri="{FF2B5EF4-FFF2-40B4-BE49-F238E27FC236}">
                    <a16:creationId xmlns:a16="http://schemas.microsoft.com/office/drawing/2014/main" id="{1E2934EB-D313-413C-9572-44DD3B57B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967"/>
                <a:ext cx="222" cy="1252"/>
              </a:xfrm>
              <a:custGeom>
                <a:avLst/>
                <a:gdLst>
                  <a:gd name="T0" fmla="*/ 87 w 222"/>
                  <a:gd name="T1" fmla="*/ 0 h 1252"/>
                  <a:gd name="T2" fmla="*/ 71 w 222"/>
                  <a:gd name="T3" fmla="*/ 83 h 1252"/>
                  <a:gd name="T4" fmla="*/ 222 w 222"/>
                  <a:gd name="T5" fmla="*/ 292 h 1252"/>
                  <a:gd name="T6" fmla="*/ 222 w 222"/>
                  <a:gd name="T7" fmla="*/ 865 h 1252"/>
                  <a:gd name="T8" fmla="*/ 9 w 222"/>
                  <a:gd name="T9" fmla="*/ 1115 h 1252"/>
                  <a:gd name="T10" fmla="*/ 0 w 222"/>
                  <a:gd name="T11" fmla="*/ 1122 h 1252"/>
                  <a:gd name="T12" fmla="*/ 0 w 222"/>
                  <a:gd name="T13" fmla="*/ 1238 h 1252"/>
                  <a:gd name="T14" fmla="*/ 9 w 222"/>
                  <a:gd name="T15" fmla="*/ 1252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1252"/>
                  <a:gd name="T26" fmla="*/ 222 w 222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1252">
                    <a:moveTo>
                      <a:pt x="87" y="0"/>
                    </a:moveTo>
                    <a:cubicBezTo>
                      <a:pt x="87" y="49"/>
                      <a:pt x="71" y="48"/>
                      <a:pt x="71" y="83"/>
                    </a:cubicBezTo>
                    <a:cubicBezTo>
                      <a:pt x="71" y="111"/>
                      <a:pt x="222" y="91"/>
                      <a:pt x="222" y="292"/>
                    </a:cubicBezTo>
                    <a:cubicBezTo>
                      <a:pt x="222" y="301"/>
                      <a:pt x="222" y="865"/>
                      <a:pt x="222" y="865"/>
                    </a:cubicBezTo>
                    <a:cubicBezTo>
                      <a:pt x="222" y="1073"/>
                      <a:pt x="15" y="1113"/>
                      <a:pt x="9" y="1115"/>
                    </a:cubicBezTo>
                    <a:cubicBezTo>
                      <a:pt x="4" y="1117"/>
                      <a:pt x="0" y="1118"/>
                      <a:pt x="0" y="1122"/>
                    </a:cubicBezTo>
                    <a:cubicBezTo>
                      <a:pt x="0" y="1143"/>
                      <a:pt x="0" y="1238"/>
                      <a:pt x="0" y="1238"/>
                    </a:cubicBezTo>
                    <a:cubicBezTo>
                      <a:pt x="0" y="1238"/>
                      <a:pt x="0" y="1244"/>
                      <a:pt x="9" y="125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3" name="Freeform 254">
                <a:extLst>
                  <a:ext uri="{FF2B5EF4-FFF2-40B4-BE49-F238E27FC236}">
                    <a16:creationId xmlns:a16="http://schemas.microsoft.com/office/drawing/2014/main" id="{836F260C-50F1-486A-8062-07E22EA56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849"/>
                <a:ext cx="21" cy="20"/>
              </a:xfrm>
              <a:custGeom>
                <a:avLst/>
                <a:gdLst>
                  <a:gd name="T0" fmla="*/ 0 w 21"/>
                  <a:gd name="T1" fmla="*/ 23 h 23"/>
                  <a:gd name="T2" fmla="*/ 21 w 21"/>
                  <a:gd name="T3" fmla="*/ 0 h 23"/>
                  <a:gd name="T4" fmla="*/ 0 60000 65536"/>
                  <a:gd name="T5" fmla="*/ 0 60000 65536"/>
                  <a:gd name="T6" fmla="*/ 0 w 21"/>
                  <a:gd name="T7" fmla="*/ 0 h 23"/>
                  <a:gd name="T8" fmla="*/ 21 w 2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23">
                    <a:moveTo>
                      <a:pt x="0" y="23"/>
                    </a:moveTo>
                    <a:cubicBezTo>
                      <a:pt x="9" y="17"/>
                      <a:pt x="17" y="9"/>
                      <a:pt x="2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4" name="Freeform 255">
                <a:extLst>
                  <a:ext uri="{FF2B5EF4-FFF2-40B4-BE49-F238E27FC236}">
                    <a16:creationId xmlns:a16="http://schemas.microsoft.com/office/drawing/2014/main" id="{C83ACC70-21AE-4C7A-BD22-7AB5F7C13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772"/>
                <a:ext cx="4" cy="77"/>
              </a:xfrm>
              <a:custGeom>
                <a:avLst/>
                <a:gdLst>
                  <a:gd name="T0" fmla="*/ 0 w 4"/>
                  <a:gd name="T1" fmla="*/ 77 h 77"/>
                  <a:gd name="T2" fmla="*/ 4 w 4"/>
                  <a:gd name="T3" fmla="*/ 58 h 77"/>
                  <a:gd name="T4" fmla="*/ 4 w 4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7"/>
                  <a:gd name="T11" fmla="*/ 4 w 4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7">
                    <a:moveTo>
                      <a:pt x="0" y="77"/>
                    </a:moveTo>
                    <a:cubicBezTo>
                      <a:pt x="3" y="71"/>
                      <a:pt x="4" y="65"/>
                      <a:pt x="4" y="58"/>
                    </a:cubicBezTo>
                    <a:cubicBezTo>
                      <a:pt x="4" y="47"/>
                      <a:pt x="4" y="26"/>
                      <a:pt x="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5" name="Freeform 256">
                <a:extLst>
                  <a:ext uri="{FF2B5EF4-FFF2-40B4-BE49-F238E27FC236}">
                    <a16:creationId xmlns:a16="http://schemas.microsoft.com/office/drawing/2014/main" id="{34789CDC-DB14-49DF-B765-81E3A6C16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2695"/>
                <a:ext cx="1" cy="77"/>
              </a:xfrm>
              <a:custGeom>
                <a:avLst/>
                <a:gdLst>
                  <a:gd name="T0" fmla="*/ 0 w 1"/>
                  <a:gd name="T1" fmla="*/ 77 h 77"/>
                  <a:gd name="T2" fmla="*/ 0 w 1"/>
                  <a:gd name="T3" fmla="*/ 0 h 77"/>
                  <a:gd name="T4" fmla="*/ 0 60000 65536"/>
                  <a:gd name="T5" fmla="*/ 0 60000 65536"/>
                  <a:gd name="T6" fmla="*/ 0 w 1"/>
                  <a:gd name="T7" fmla="*/ 0 h 77"/>
                  <a:gd name="T8" fmla="*/ 1 w 1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7">
                    <a:moveTo>
                      <a:pt x="0" y="77"/>
                    </a:moveTo>
                    <a:cubicBezTo>
                      <a:pt x="0" y="54"/>
                      <a:pt x="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6" name="Freeform 257">
                <a:extLst>
                  <a:ext uri="{FF2B5EF4-FFF2-40B4-BE49-F238E27FC236}">
                    <a16:creationId xmlns:a16="http://schemas.microsoft.com/office/drawing/2014/main" id="{FF0652ED-590F-4566-B5A8-31320844B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969"/>
                <a:ext cx="372" cy="911"/>
              </a:xfrm>
              <a:custGeom>
                <a:avLst/>
                <a:gdLst>
                  <a:gd name="T0" fmla="*/ 318 w 372"/>
                  <a:gd name="T1" fmla="*/ 726 h 911"/>
                  <a:gd name="T2" fmla="*/ 318 w 372"/>
                  <a:gd name="T3" fmla="*/ 505 h 911"/>
                  <a:gd name="T4" fmla="*/ 310 w 372"/>
                  <a:gd name="T5" fmla="*/ 506 h 911"/>
                  <a:gd name="T6" fmla="*/ 310 w 372"/>
                  <a:gd name="T7" fmla="*/ 674 h 911"/>
                  <a:gd name="T8" fmla="*/ 372 w 372"/>
                  <a:gd name="T9" fmla="*/ 863 h 911"/>
                  <a:gd name="T10" fmla="*/ 321 w 372"/>
                  <a:gd name="T11" fmla="*/ 911 h 911"/>
                  <a:gd name="T12" fmla="*/ 245 w 372"/>
                  <a:gd name="T13" fmla="*/ 850 h 911"/>
                  <a:gd name="T14" fmla="*/ 214 w 372"/>
                  <a:gd name="T15" fmla="*/ 847 h 911"/>
                  <a:gd name="T16" fmla="*/ 143 w 372"/>
                  <a:gd name="T17" fmla="*/ 868 h 911"/>
                  <a:gd name="T18" fmla="*/ 13 w 372"/>
                  <a:gd name="T19" fmla="*/ 738 h 911"/>
                  <a:gd name="T20" fmla="*/ 14 w 372"/>
                  <a:gd name="T21" fmla="*/ 80 h 911"/>
                  <a:gd name="T22" fmla="*/ 0 w 372"/>
                  <a:gd name="T23" fmla="*/ 0 h 9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2"/>
                  <a:gd name="T37" fmla="*/ 0 h 911"/>
                  <a:gd name="T38" fmla="*/ 372 w 372"/>
                  <a:gd name="T39" fmla="*/ 911 h 9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2" h="911">
                    <a:moveTo>
                      <a:pt x="318" y="726"/>
                    </a:moveTo>
                    <a:cubicBezTo>
                      <a:pt x="318" y="625"/>
                      <a:pt x="318" y="508"/>
                      <a:pt x="318" y="505"/>
                    </a:cubicBezTo>
                    <a:cubicBezTo>
                      <a:pt x="318" y="500"/>
                      <a:pt x="310" y="498"/>
                      <a:pt x="310" y="506"/>
                    </a:cubicBezTo>
                    <a:cubicBezTo>
                      <a:pt x="310" y="519"/>
                      <a:pt x="310" y="656"/>
                      <a:pt x="310" y="674"/>
                    </a:cubicBezTo>
                    <a:cubicBezTo>
                      <a:pt x="311" y="763"/>
                      <a:pt x="372" y="810"/>
                      <a:pt x="372" y="863"/>
                    </a:cubicBezTo>
                    <a:cubicBezTo>
                      <a:pt x="372" y="897"/>
                      <a:pt x="345" y="911"/>
                      <a:pt x="321" y="911"/>
                    </a:cubicBezTo>
                    <a:cubicBezTo>
                      <a:pt x="286" y="911"/>
                      <a:pt x="259" y="873"/>
                      <a:pt x="245" y="850"/>
                    </a:cubicBezTo>
                    <a:cubicBezTo>
                      <a:pt x="245" y="850"/>
                      <a:pt x="232" y="835"/>
                      <a:pt x="214" y="847"/>
                    </a:cubicBezTo>
                    <a:cubicBezTo>
                      <a:pt x="193" y="860"/>
                      <a:pt x="169" y="868"/>
                      <a:pt x="143" y="868"/>
                    </a:cubicBezTo>
                    <a:cubicBezTo>
                      <a:pt x="72" y="868"/>
                      <a:pt x="13" y="810"/>
                      <a:pt x="13" y="738"/>
                    </a:cubicBezTo>
                    <a:cubicBezTo>
                      <a:pt x="13" y="738"/>
                      <a:pt x="14" y="80"/>
                      <a:pt x="14" y="80"/>
                    </a:cubicBezTo>
                    <a:cubicBezTo>
                      <a:pt x="14" y="41"/>
                      <a:pt x="0" y="5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7" name="Freeform 258">
                <a:extLst>
                  <a:ext uri="{FF2B5EF4-FFF2-40B4-BE49-F238E27FC236}">
                    <a16:creationId xmlns:a16="http://schemas.microsoft.com/office/drawing/2014/main" id="{6AB10323-7C6B-415B-BE03-67E66F381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872"/>
                <a:ext cx="198" cy="463"/>
              </a:xfrm>
              <a:custGeom>
                <a:avLst/>
                <a:gdLst>
                  <a:gd name="T0" fmla="*/ 198 w 198"/>
                  <a:gd name="T1" fmla="*/ 6 h 461"/>
                  <a:gd name="T2" fmla="*/ 29 w 198"/>
                  <a:gd name="T3" fmla="*/ 107 h 461"/>
                  <a:gd name="T4" fmla="*/ 29 w 198"/>
                  <a:gd name="T5" fmla="*/ 461 h 461"/>
                  <a:gd name="T6" fmla="*/ 0 w 198"/>
                  <a:gd name="T7" fmla="*/ 438 h 461"/>
                  <a:gd name="T8" fmla="*/ 0 w 198"/>
                  <a:gd name="T9" fmla="*/ 98 h 461"/>
                  <a:gd name="T10" fmla="*/ 161 w 198"/>
                  <a:gd name="T11" fmla="*/ 0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461"/>
                  <a:gd name="T20" fmla="*/ 198 w 198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461">
                    <a:moveTo>
                      <a:pt x="198" y="6"/>
                    </a:moveTo>
                    <a:cubicBezTo>
                      <a:pt x="152" y="61"/>
                      <a:pt x="29" y="63"/>
                      <a:pt x="29" y="107"/>
                    </a:cubicBezTo>
                    <a:cubicBezTo>
                      <a:pt x="29" y="137"/>
                      <a:pt x="29" y="461"/>
                      <a:pt x="29" y="461"/>
                    </a:cubicBezTo>
                    <a:cubicBezTo>
                      <a:pt x="29" y="461"/>
                      <a:pt x="0" y="438"/>
                      <a:pt x="0" y="438"/>
                    </a:cubicBezTo>
                    <a:cubicBezTo>
                      <a:pt x="0" y="438"/>
                      <a:pt x="0" y="137"/>
                      <a:pt x="0" y="98"/>
                    </a:cubicBezTo>
                    <a:cubicBezTo>
                      <a:pt x="0" y="44"/>
                      <a:pt x="111" y="37"/>
                      <a:pt x="16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8" name="Freeform 259">
                <a:extLst>
                  <a:ext uri="{FF2B5EF4-FFF2-40B4-BE49-F238E27FC236}">
                    <a16:creationId xmlns:a16="http://schemas.microsoft.com/office/drawing/2014/main" id="{9E5903C9-1D1A-4E7B-8EDF-CD1839F1C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761"/>
                <a:ext cx="17" cy="117"/>
              </a:xfrm>
              <a:custGeom>
                <a:avLst/>
                <a:gdLst>
                  <a:gd name="T0" fmla="*/ 0 w 17"/>
                  <a:gd name="T1" fmla="*/ 117 h 117"/>
                  <a:gd name="T2" fmla="*/ 17 w 17"/>
                  <a:gd name="T3" fmla="*/ 69 h 117"/>
                  <a:gd name="T4" fmla="*/ 17 w 17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17"/>
                  <a:gd name="T11" fmla="*/ 17 w 17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17">
                    <a:moveTo>
                      <a:pt x="0" y="117"/>
                    </a:moveTo>
                    <a:cubicBezTo>
                      <a:pt x="10" y="104"/>
                      <a:pt x="17" y="89"/>
                      <a:pt x="17" y="69"/>
                    </a:cubicBezTo>
                    <a:cubicBezTo>
                      <a:pt x="17" y="59"/>
                      <a:pt x="17" y="33"/>
                      <a:pt x="17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649" name="Freeform 260">
                <a:extLst>
                  <a:ext uri="{FF2B5EF4-FFF2-40B4-BE49-F238E27FC236}">
                    <a16:creationId xmlns:a16="http://schemas.microsoft.com/office/drawing/2014/main" id="{D2551B2E-A953-4463-9A41-BD897B62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1"/>
                <a:ext cx="177" cy="902"/>
              </a:xfrm>
              <a:custGeom>
                <a:avLst/>
                <a:gdLst>
                  <a:gd name="T0" fmla="*/ 145 w 177"/>
                  <a:gd name="T1" fmla="*/ 630 h 902"/>
                  <a:gd name="T2" fmla="*/ 145 w 177"/>
                  <a:gd name="T3" fmla="*/ 346 h 902"/>
                  <a:gd name="T4" fmla="*/ 112 w 177"/>
                  <a:gd name="T5" fmla="*/ 293 h 902"/>
                  <a:gd name="T6" fmla="*/ 79 w 177"/>
                  <a:gd name="T7" fmla="*/ 344 h 902"/>
                  <a:gd name="T8" fmla="*/ 79 w 177"/>
                  <a:gd name="T9" fmla="*/ 512 h 902"/>
                  <a:gd name="T10" fmla="*/ 141 w 177"/>
                  <a:gd name="T11" fmla="*/ 701 h 902"/>
                  <a:gd name="T12" fmla="*/ 120 w 177"/>
                  <a:gd name="T13" fmla="*/ 721 h 902"/>
                  <a:gd name="T14" fmla="*/ 64 w 177"/>
                  <a:gd name="T15" fmla="*/ 668 h 902"/>
                  <a:gd name="T16" fmla="*/ 63 w 177"/>
                  <a:gd name="T17" fmla="*/ 619 h 902"/>
                  <a:gd name="T18" fmla="*/ 71 w 177"/>
                  <a:gd name="T19" fmla="*/ 576 h 902"/>
                  <a:gd name="T20" fmla="*/ 70 w 177"/>
                  <a:gd name="T21" fmla="*/ 17 h 902"/>
                  <a:gd name="T22" fmla="*/ 88 w 177"/>
                  <a:gd name="T23" fmla="*/ 0 h 902"/>
                  <a:gd name="T24" fmla="*/ 177 w 177"/>
                  <a:gd name="T25" fmla="*/ 128 h 902"/>
                  <a:gd name="T26" fmla="*/ 177 w 177"/>
                  <a:gd name="T27" fmla="*/ 702 h 902"/>
                  <a:gd name="T28" fmla="*/ 15 w 177"/>
                  <a:gd name="T29" fmla="*/ 899 h 902"/>
                  <a:gd name="T30" fmla="*/ 0 w 177"/>
                  <a:gd name="T31" fmla="*/ 894 h 902"/>
                  <a:gd name="T32" fmla="*/ 1 w 177"/>
                  <a:gd name="T33" fmla="*/ 692 h 9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902"/>
                  <a:gd name="T53" fmla="*/ 177 w 177"/>
                  <a:gd name="T54" fmla="*/ 902 h 9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902">
                    <a:moveTo>
                      <a:pt x="145" y="630"/>
                    </a:moveTo>
                    <a:cubicBezTo>
                      <a:pt x="145" y="530"/>
                      <a:pt x="145" y="365"/>
                      <a:pt x="145" y="346"/>
                    </a:cubicBezTo>
                    <a:cubicBezTo>
                      <a:pt x="145" y="302"/>
                      <a:pt x="127" y="291"/>
                      <a:pt x="112" y="293"/>
                    </a:cubicBezTo>
                    <a:cubicBezTo>
                      <a:pt x="97" y="294"/>
                      <a:pt x="79" y="308"/>
                      <a:pt x="79" y="344"/>
                    </a:cubicBezTo>
                    <a:cubicBezTo>
                      <a:pt x="79" y="369"/>
                      <a:pt x="79" y="499"/>
                      <a:pt x="79" y="512"/>
                    </a:cubicBezTo>
                    <a:cubicBezTo>
                      <a:pt x="79" y="604"/>
                      <a:pt x="141" y="674"/>
                      <a:pt x="141" y="701"/>
                    </a:cubicBezTo>
                    <a:cubicBezTo>
                      <a:pt x="141" y="715"/>
                      <a:pt x="131" y="721"/>
                      <a:pt x="120" y="721"/>
                    </a:cubicBezTo>
                    <a:cubicBezTo>
                      <a:pt x="105" y="721"/>
                      <a:pt x="69" y="682"/>
                      <a:pt x="64" y="668"/>
                    </a:cubicBezTo>
                    <a:cubicBezTo>
                      <a:pt x="64" y="668"/>
                      <a:pt x="51" y="642"/>
                      <a:pt x="63" y="619"/>
                    </a:cubicBezTo>
                    <a:cubicBezTo>
                      <a:pt x="70" y="607"/>
                      <a:pt x="71" y="591"/>
                      <a:pt x="71" y="576"/>
                    </a:cubicBezTo>
                    <a:cubicBezTo>
                      <a:pt x="71" y="576"/>
                      <a:pt x="70" y="17"/>
                      <a:pt x="70" y="17"/>
                    </a:cubicBezTo>
                    <a:cubicBezTo>
                      <a:pt x="70" y="8"/>
                      <a:pt x="78" y="0"/>
                      <a:pt x="88" y="0"/>
                    </a:cubicBezTo>
                    <a:cubicBezTo>
                      <a:pt x="139" y="0"/>
                      <a:pt x="177" y="64"/>
                      <a:pt x="177" y="128"/>
                    </a:cubicBezTo>
                    <a:cubicBezTo>
                      <a:pt x="177" y="137"/>
                      <a:pt x="177" y="702"/>
                      <a:pt x="177" y="702"/>
                    </a:cubicBezTo>
                    <a:cubicBezTo>
                      <a:pt x="177" y="864"/>
                      <a:pt x="24" y="896"/>
                      <a:pt x="15" y="899"/>
                    </a:cubicBezTo>
                    <a:cubicBezTo>
                      <a:pt x="5" y="902"/>
                      <a:pt x="1" y="897"/>
                      <a:pt x="0" y="894"/>
                    </a:cubicBezTo>
                    <a:cubicBezTo>
                      <a:pt x="0" y="894"/>
                      <a:pt x="1" y="713"/>
                      <a:pt x="1" y="69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graphicFrame>
          <p:nvGraphicFramePr>
            <p:cNvPr id="26068" name="Object 261">
              <a:extLst>
                <a:ext uri="{FF2B5EF4-FFF2-40B4-BE49-F238E27FC236}">
                  <a16:creationId xmlns:a16="http://schemas.microsoft.com/office/drawing/2014/main" id="{876DB962-F5F9-4469-BDE1-E707D21913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400"/>
            <a:ext cx="929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CS ChemDraw Drawing" r:id="rId4" imgW="395935" imgH="511759" progId="ChemDraw.Document.6.0">
                    <p:embed/>
                  </p:oleObj>
                </mc:Choice>
                <mc:Fallback>
                  <p:oleObj name="CS ChemDraw Drawing" r:id="rId4" imgW="395935" imgH="511759" progId="ChemDraw.Document.6.0">
                    <p:embed/>
                    <p:pic>
                      <p:nvPicPr>
                        <p:cNvPr id="26068" name="Object 261">
                          <a:extLst>
                            <a:ext uri="{FF2B5EF4-FFF2-40B4-BE49-F238E27FC236}">
                              <a16:creationId xmlns:a16="http://schemas.microsoft.com/office/drawing/2014/main" id="{876DB962-F5F9-4469-BDE1-E707D21913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400"/>
                          <a:ext cx="929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91" name="AutoShape 262">
              <a:extLst>
                <a:ext uri="{FF2B5EF4-FFF2-40B4-BE49-F238E27FC236}">
                  <a16:creationId xmlns:a16="http://schemas.microsoft.com/office/drawing/2014/main" id="{AE78BCE2-7DE6-4667-9CC7-E19D7C0EF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32"/>
              <a:ext cx="192" cy="384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5" name="Group 264">
            <a:extLst>
              <a:ext uri="{FF2B5EF4-FFF2-40B4-BE49-F238E27FC236}">
                <a16:creationId xmlns:a16="http://schemas.microsoft.com/office/drawing/2014/main" id="{708FE9D2-1D60-405C-8B66-8490335CE5AD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971800"/>
            <a:ext cx="1093788" cy="3200400"/>
            <a:chOff x="2448" y="816"/>
            <a:chExt cx="929" cy="2784"/>
          </a:xfrm>
        </p:grpSpPr>
        <p:grpSp>
          <p:nvGrpSpPr>
            <p:cNvPr id="25806" name="Group 265">
              <a:extLst>
                <a:ext uri="{FF2B5EF4-FFF2-40B4-BE49-F238E27FC236}">
                  <a16:creationId xmlns:a16="http://schemas.microsoft.com/office/drawing/2014/main" id="{F5175B0C-8036-4B2A-AD97-7E95AA59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816"/>
              <a:ext cx="621" cy="1859"/>
              <a:chOff x="1546" y="1687"/>
              <a:chExt cx="451" cy="1730"/>
            </a:xfrm>
          </p:grpSpPr>
          <p:grpSp>
            <p:nvGrpSpPr>
              <p:cNvPr id="25809" name="Group 266">
                <a:extLst>
                  <a:ext uri="{FF2B5EF4-FFF2-40B4-BE49-F238E27FC236}">
                    <a16:creationId xmlns:a16="http://schemas.microsoft.com/office/drawing/2014/main" id="{7D122604-B10F-4627-80A9-0B75D95B7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6" y="1687"/>
                <a:ext cx="341" cy="1720"/>
                <a:chOff x="2314" y="1687"/>
                <a:chExt cx="341" cy="1720"/>
              </a:xfrm>
            </p:grpSpPr>
            <p:sp>
              <p:nvSpPr>
                <p:cNvPr id="5390" name="Line 267">
                  <a:extLst>
                    <a:ext uri="{FF2B5EF4-FFF2-40B4-BE49-F238E27FC236}">
                      <a16:creationId xmlns:a16="http://schemas.microsoft.com/office/drawing/2014/main" id="{E3D6DCE6-6350-4FEB-B71E-7816D79D1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4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1" name="Line 268">
                  <a:extLst>
                    <a:ext uri="{FF2B5EF4-FFF2-40B4-BE49-F238E27FC236}">
                      <a16:creationId xmlns:a16="http://schemas.microsoft.com/office/drawing/2014/main" id="{2966ED65-7E1B-4ADE-972B-87436EB2C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3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2" name="Line 269">
                  <a:extLst>
                    <a:ext uri="{FF2B5EF4-FFF2-40B4-BE49-F238E27FC236}">
                      <a16:creationId xmlns:a16="http://schemas.microsoft.com/office/drawing/2014/main" id="{D8323865-1B57-4599-8526-58303807D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5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3" name="Line 270">
                  <a:extLst>
                    <a:ext uri="{FF2B5EF4-FFF2-40B4-BE49-F238E27FC236}">
                      <a16:creationId xmlns:a16="http://schemas.microsoft.com/office/drawing/2014/main" id="{1E7D22AF-7171-43A4-9C4E-B5B9571899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6" y="1957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4" name="Line 271">
                  <a:extLst>
                    <a:ext uri="{FF2B5EF4-FFF2-40B4-BE49-F238E27FC236}">
                      <a16:creationId xmlns:a16="http://schemas.microsoft.com/office/drawing/2014/main" id="{CA4F79DE-2CA1-491B-B619-C432BB589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2" y="1972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5" name="Line 272">
                  <a:extLst>
                    <a:ext uri="{FF2B5EF4-FFF2-40B4-BE49-F238E27FC236}">
                      <a16:creationId xmlns:a16="http://schemas.microsoft.com/office/drawing/2014/main" id="{7C33E719-7978-4F6F-80E8-AC75FCDE3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7" y="1972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6" name="Line 273">
                  <a:extLst>
                    <a:ext uri="{FF2B5EF4-FFF2-40B4-BE49-F238E27FC236}">
                      <a16:creationId xmlns:a16="http://schemas.microsoft.com/office/drawing/2014/main" id="{73F7DB78-B133-4C94-95D1-C01A21F24E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935"/>
                  <a:ext cx="9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7" name="Line 274">
                  <a:extLst>
                    <a:ext uri="{FF2B5EF4-FFF2-40B4-BE49-F238E27FC236}">
                      <a16:creationId xmlns:a16="http://schemas.microsoft.com/office/drawing/2014/main" id="{891A2BC5-4F51-4E9F-901E-981AD262D7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94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8" name="Line 275">
                  <a:extLst>
                    <a:ext uri="{FF2B5EF4-FFF2-40B4-BE49-F238E27FC236}">
                      <a16:creationId xmlns:a16="http://schemas.microsoft.com/office/drawing/2014/main" id="{A82CE1B0-FC52-48E6-B011-677BBF6F4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7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399" name="Line 276">
                  <a:extLst>
                    <a:ext uri="{FF2B5EF4-FFF2-40B4-BE49-F238E27FC236}">
                      <a16:creationId xmlns:a16="http://schemas.microsoft.com/office/drawing/2014/main" id="{C8A9E8B4-2F0A-43DA-9C16-EAF5E1C60C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86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0" name="Line 277">
                  <a:extLst>
                    <a:ext uri="{FF2B5EF4-FFF2-40B4-BE49-F238E27FC236}">
                      <a16:creationId xmlns:a16="http://schemas.microsoft.com/office/drawing/2014/main" id="{DC8213A5-8A95-42AD-AF58-78ACA262E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9" y="1801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1" name="Line 278">
                  <a:extLst>
                    <a:ext uri="{FF2B5EF4-FFF2-40B4-BE49-F238E27FC236}">
                      <a16:creationId xmlns:a16="http://schemas.microsoft.com/office/drawing/2014/main" id="{55FF640A-7F71-454D-9FDC-FA07DF289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2" y="1905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2" name="Line 279">
                  <a:extLst>
                    <a:ext uri="{FF2B5EF4-FFF2-40B4-BE49-F238E27FC236}">
                      <a16:creationId xmlns:a16="http://schemas.microsoft.com/office/drawing/2014/main" id="{3F693065-B915-4DBE-A84C-606678685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5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3" name="Line 280">
                  <a:extLst>
                    <a:ext uri="{FF2B5EF4-FFF2-40B4-BE49-F238E27FC236}">
                      <a16:creationId xmlns:a16="http://schemas.microsoft.com/office/drawing/2014/main" id="{7504E975-5D15-439B-A912-A17CB995B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0" y="1878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4" name="Line 281">
                  <a:extLst>
                    <a:ext uri="{FF2B5EF4-FFF2-40B4-BE49-F238E27FC236}">
                      <a16:creationId xmlns:a16="http://schemas.microsoft.com/office/drawing/2014/main" id="{D692EEA8-F30A-435F-BBF7-59AE34184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843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5" name="Line 282">
                  <a:extLst>
                    <a:ext uri="{FF2B5EF4-FFF2-40B4-BE49-F238E27FC236}">
                      <a16:creationId xmlns:a16="http://schemas.microsoft.com/office/drawing/2014/main" id="{E8FDDA6B-9151-4520-AA62-2DB0934A8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6" name="Line 283">
                  <a:extLst>
                    <a:ext uri="{FF2B5EF4-FFF2-40B4-BE49-F238E27FC236}">
                      <a16:creationId xmlns:a16="http://schemas.microsoft.com/office/drawing/2014/main" id="{A718CE50-9154-4D7E-9C7F-A287CC9489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816"/>
                  <a:ext cx="1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7" name="Line 284">
                  <a:extLst>
                    <a:ext uri="{FF2B5EF4-FFF2-40B4-BE49-F238E27FC236}">
                      <a16:creationId xmlns:a16="http://schemas.microsoft.com/office/drawing/2014/main" id="{EF5FFCFF-7C4F-4499-A711-A2806E275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82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8" name="Line 285">
                  <a:extLst>
                    <a:ext uri="{FF2B5EF4-FFF2-40B4-BE49-F238E27FC236}">
                      <a16:creationId xmlns:a16="http://schemas.microsoft.com/office/drawing/2014/main" id="{EC54C6BE-0B16-4F02-8FFE-80C7F7B745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8" y="183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09" name="Line 286">
                  <a:extLst>
                    <a:ext uri="{FF2B5EF4-FFF2-40B4-BE49-F238E27FC236}">
                      <a16:creationId xmlns:a16="http://schemas.microsoft.com/office/drawing/2014/main" id="{6BEA7DDD-68E7-4811-84D2-45B3A8D6C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4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0" name="Line 287">
                  <a:extLst>
                    <a:ext uri="{FF2B5EF4-FFF2-40B4-BE49-F238E27FC236}">
                      <a16:creationId xmlns:a16="http://schemas.microsoft.com/office/drawing/2014/main" id="{1EFA0D40-EE66-44AE-A4E5-2A1F6D8C9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8" y="183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1" name="Line 288">
                  <a:extLst>
                    <a:ext uri="{FF2B5EF4-FFF2-40B4-BE49-F238E27FC236}">
                      <a16:creationId xmlns:a16="http://schemas.microsoft.com/office/drawing/2014/main" id="{CFD1DB8F-58A1-4633-A325-1396857D5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845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2" name="Line 289">
                  <a:extLst>
                    <a:ext uri="{FF2B5EF4-FFF2-40B4-BE49-F238E27FC236}">
                      <a16:creationId xmlns:a16="http://schemas.microsoft.com/office/drawing/2014/main" id="{2DDE109C-9A8A-41EA-8239-8E791237A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1" y="187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3" name="Line 290">
                  <a:extLst>
                    <a:ext uri="{FF2B5EF4-FFF2-40B4-BE49-F238E27FC236}">
                      <a16:creationId xmlns:a16="http://schemas.microsoft.com/office/drawing/2014/main" id="{641D4211-4E2C-4BE6-8C12-3DA4E91BF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190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4" name="Line 291">
                  <a:extLst>
                    <a:ext uri="{FF2B5EF4-FFF2-40B4-BE49-F238E27FC236}">
                      <a16:creationId xmlns:a16="http://schemas.microsoft.com/office/drawing/2014/main" id="{6DAAFCF0-1B19-42C9-A099-3546F09A1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1885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5" name="Line 292">
                  <a:extLst>
                    <a:ext uri="{FF2B5EF4-FFF2-40B4-BE49-F238E27FC236}">
                      <a16:creationId xmlns:a16="http://schemas.microsoft.com/office/drawing/2014/main" id="{11A8864E-0463-4BC0-90F6-1F8797BF44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6" name="Line 293">
                  <a:extLst>
                    <a:ext uri="{FF2B5EF4-FFF2-40B4-BE49-F238E27FC236}">
                      <a16:creationId xmlns:a16="http://schemas.microsoft.com/office/drawing/2014/main" id="{DF1E9182-3927-4554-9B16-C4B7C975B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7" name="Line 294">
                  <a:extLst>
                    <a:ext uri="{FF2B5EF4-FFF2-40B4-BE49-F238E27FC236}">
                      <a16:creationId xmlns:a16="http://schemas.microsoft.com/office/drawing/2014/main" id="{FFD35A98-8DC3-46F3-BA62-409E95225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855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8" name="Line 295">
                  <a:extLst>
                    <a:ext uri="{FF2B5EF4-FFF2-40B4-BE49-F238E27FC236}">
                      <a16:creationId xmlns:a16="http://schemas.microsoft.com/office/drawing/2014/main" id="{5FBCC923-C5D9-4799-8219-FA4B23727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846"/>
                  <a:ext cx="1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19" name="Line 296">
                  <a:extLst>
                    <a:ext uri="{FF2B5EF4-FFF2-40B4-BE49-F238E27FC236}">
                      <a16:creationId xmlns:a16="http://schemas.microsoft.com/office/drawing/2014/main" id="{DC0262C7-C42D-4840-A479-E354017E0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87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0" name="Line 297">
                  <a:extLst>
                    <a:ext uri="{FF2B5EF4-FFF2-40B4-BE49-F238E27FC236}">
                      <a16:creationId xmlns:a16="http://schemas.microsoft.com/office/drawing/2014/main" id="{6BF2C5A2-8E26-434B-8C5F-B5D756D4A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890"/>
                  <a:ext cx="1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1" name="Line 298">
                  <a:extLst>
                    <a:ext uri="{FF2B5EF4-FFF2-40B4-BE49-F238E27FC236}">
                      <a16:creationId xmlns:a16="http://schemas.microsoft.com/office/drawing/2014/main" id="{CD1676DE-71F4-46D4-9F7B-97C0037C1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86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2" name="Line 299">
                  <a:extLst>
                    <a:ext uri="{FF2B5EF4-FFF2-40B4-BE49-F238E27FC236}">
                      <a16:creationId xmlns:a16="http://schemas.microsoft.com/office/drawing/2014/main" id="{1A3D4083-2E41-4FFE-98B4-06511284D3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2" y="1887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3" name="Line 300">
                  <a:extLst>
                    <a:ext uri="{FF2B5EF4-FFF2-40B4-BE49-F238E27FC236}">
                      <a16:creationId xmlns:a16="http://schemas.microsoft.com/office/drawing/2014/main" id="{BAECAF72-B0CC-449A-9F78-2FE9488FC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3" y="189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4" name="Line 301">
                  <a:extLst>
                    <a:ext uri="{FF2B5EF4-FFF2-40B4-BE49-F238E27FC236}">
                      <a16:creationId xmlns:a16="http://schemas.microsoft.com/office/drawing/2014/main" id="{2EE9AB27-91E0-4B47-ADD3-00B00586C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2" y="1798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5" name="Line 302">
                  <a:extLst>
                    <a:ext uri="{FF2B5EF4-FFF2-40B4-BE49-F238E27FC236}">
                      <a16:creationId xmlns:a16="http://schemas.microsoft.com/office/drawing/2014/main" id="{5F8AE883-BE42-4987-8F87-F86CA50B0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3" y="1801"/>
                  <a:ext cx="1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6" name="Line 303">
                  <a:extLst>
                    <a:ext uri="{FF2B5EF4-FFF2-40B4-BE49-F238E27FC236}">
                      <a16:creationId xmlns:a16="http://schemas.microsoft.com/office/drawing/2014/main" id="{10BA3454-F26B-4D58-ACBD-E7921A243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99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7" name="Line 304">
                  <a:extLst>
                    <a:ext uri="{FF2B5EF4-FFF2-40B4-BE49-F238E27FC236}">
                      <a16:creationId xmlns:a16="http://schemas.microsoft.com/office/drawing/2014/main" id="{792C9D25-4980-4A05-9799-A4172C3A11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86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8" name="Line 305">
                  <a:extLst>
                    <a:ext uri="{FF2B5EF4-FFF2-40B4-BE49-F238E27FC236}">
                      <a16:creationId xmlns:a16="http://schemas.microsoft.com/office/drawing/2014/main" id="{81765FD5-5D46-4B10-A862-26D77F5C94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858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29" name="Line 306">
                  <a:extLst>
                    <a:ext uri="{FF2B5EF4-FFF2-40B4-BE49-F238E27FC236}">
                      <a16:creationId xmlns:a16="http://schemas.microsoft.com/office/drawing/2014/main" id="{414430C2-C825-41DA-9735-98C9779E6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818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0" name="Line 307">
                  <a:extLst>
                    <a:ext uri="{FF2B5EF4-FFF2-40B4-BE49-F238E27FC236}">
                      <a16:creationId xmlns:a16="http://schemas.microsoft.com/office/drawing/2014/main" id="{E76F3FCF-F1B7-4467-B4C9-5A610A652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905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1" name="Line 308">
                  <a:extLst>
                    <a:ext uri="{FF2B5EF4-FFF2-40B4-BE49-F238E27FC236}">
                      <a16:creationId xmlns:a16="http://schemas.microsoft.com/office/drawing/2014/main" id="{9C5690BD-5D24-48D3-A27A-2C23AA93E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4" y="19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2" name="Line 309">
                  <a:extLst>
                    <a:ext uri="{FF2B5EF4-FFF2-40B4-BE49-F238E27FC236}">
                      <a16:creationId xmlns:a16="http://schemas.microsoft.com/office/drawing/2014/main" id="{CE4C9A32-DED0-4DC4-A82F-229FD89A0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898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3" name="Line 310">
                  <a:extLst>
                    <a:ext uri="{FF2B5EF4-FFF2-40B4-BE49-F238E27FC236}">
                      <a16:creationId xmlns:a16="http://schemas.microsoft.com/office/drawing/2014/main" id="{40110B6B-4468-411C-86E8-35DFD8B54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878"/>
                  <a:ext cx="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4" name="Line 311">
                  <a:extLst>
                    <a:ext uri="{FF2B5EF4-FFF2-40B4-BE49-F238E27FC236}">
                      <a16:creationId xmlns:a16="http://schemas.microsoft.com/office/drawing/2014/main" id="{D1C9AD21-8677-4B4D-BE56-CED9E16CD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843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5" name="Line 312">
                  <a:extLst>
                    <a:ext uri="{FF2B5EF4-FFF2-40B4-BE49-F238E27FC236}">
                      <a16:creationId xmlns:a16="http://schemas.microsoft.com/office/drawing/2014/main" id="{40C75231-5F21-4D50-BC02-66F6A66A0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6" name="Line 313">
                  <a:extLst>
                    <a:ext uri="{FF2B5EF4-FFF2-40B4-BE49-F238E27FC236}">
                      <a16:creationId xmlns:a16="http://schemas.microsoft.com/office/drawing/2014/main" id="{31372FCA-2659-4359-9434-95ACFA352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816"/>
                  <a:ext cx="8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7" name="Line 314">
                  <a:extLst>
                    <a:ext uri="{FF2B5EF4-FFF2-40B4-BE49-F238E27FC236}">
                      <a16:creationId xmlns:a16="http://schemas.microsoft.com/office/drawing/2014/main" id="{6555036C-341B-44CE-BFF4-297A6BCC2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81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8" name="Line 315">
                  <a:extLst>
                    <a:ext uri="{FF2B5EF4-FFF2-40B4-BE49-F238E27FC236}">
                      <a16:creationId xmlns:a16="http://schemas.microsoft.com/office/drawing/2014/main" id="{27851230-44B9-4EC1-9058-93DEB52CF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834"/>
                  <a:ext cx="6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39" name="Line 316">
                  <a:extLst>
                    <a:ext uri="{FF2B5EF4-FFF2-40B4-BE49-F238E27FC236}">
                      <a16:creationId xmlns:a16="http://schemas.microsoft.com/office/drawing/2014/main" id="{31394066-4CFA-4C42-BBA0-675E8287E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82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0" name="Line 317">
                  <a:extLst>
                    <a:ext uri="{FF2B5EF4-FFF2-40B4-BE49-F238E27FC236}">
                      <a16:creationId xmlns:a16="http://schemas.microsoft.com/office/drawing/2014/main" id="{96CBF8B5-125D-417B-A9AD-9391CE164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6" y="1813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1" name="Line 318">
                  <a:extLst>
                    <a:ext uri="{FF2B5EF4-FFF2-40B4-BE49-F238E27FC236}">
                      <a16:creationId xmlns:a16="http://schemas.microsoft.com/office/drawing/2014/main" id="{10341A07-E62A-4F83-A1D0-F882ABA23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83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2" name="Line 319">
                  <a:extLst>
                    <a:ext uri="{FF2B5EF4-FFF2-40B4-BE49-F238E27FC236}">
                      <a16:creationId xmlns:a16="http://schemas.microsoft.com/office/drawing/2014/main" id="{D8BDF942-1346-4EDF-A6D7-95002F0C3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86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3" name="Line 320">
                  <a:extLst>
                    <a:ext uri="{FF2B5EF4-FFF2-40B4-BE49-F238E27FC236}">
                      <a16:creationId xmlns:a16="http://schemas.microsoft.com/office/drawing/2014/main" id="{6EFC3874-7F79-49BA-997D-3DD559E08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887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4" name="Line 321">
                  <a:extLst>
                    <a:ext uri="{FF2B5EF4-FFF2-40B4-BE49-F238E27FC236}">
                      <a16:creationId xmlns:a16="http://schemas.microsoft.com/office/drawing/2014/main" id="{47999DF6-731C-4E48-AE9A-2FE108CFD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6" y="1896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5" name="Line 322">
                  <a:extLst>
                    <a:ext uri="{FF2B5EF4-FFF2-40B4-BE49-F238E27FC236}">
                      <a16:creationId xmlns:a16="http://schemas.microsoft.com/office/drawing/2014/main" id="{35C743A2-D1A1-43AA-BB39-1586C3CE7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0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6" name="Line 323">
                  <a:extLst>
                    <a:ext uri="{FF2B5EF4-FFF2-40B4-BE49-F238E27FC236}">
                      <a16:creationId xmlns:a16="http://schemas.microsoft.com/office/drawing/2014/main" id="{85037818-B111-4713-8674-6678D788F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7" name="Line 324">
                  <a:extLst>
                    <a:ext uri="{FF2B5EF4-FFF2-40B4-BE49-F238E27FC236}">
                      <a16:creationId xmlns:a16="http://schemas.microsoft.com/office/drawing/2014/main" id="{CC916130-74CC-447C-BFC9-A8D6CC798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8" name="Line 325">
                  <a:extLst>
                    <a:ext uri="{FF2B5EF4-FFF2-40B4-BE49-F238E27FC236}">
                      <a16:creationId xmlns:a16="http://schemas.microsoft.com/office/drawing/2014/main" id="{B5CFA3F5-9B07-4E74-88AD-3AEDDB137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55"/>
                  <a:ext cx="1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49" name="Line 326">
                  <a:extLst>
                    <a:ext uri="{FF2B5EF4-FFF2-40B4-BE49-F238E27FC236}">
                      <a16:creationId xmlns:a16="http://schemas.microsoft.com/office/drawing/2014/main" id="{BA83E311-4152-4559-B545-BE4D48DFA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4" y="18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0" name="Line 327">
                  <a:extLst>
                    <a:ext uri="{FF2B5EF4-FFF2-40B4-BE49-F238E27FC236}">
                      <a16:creationId xmlns:a16="http://schemas.microsoft.com/office/drawing/2014/main" id="{504C2A47-F18A-4358-9CD4-D980073DD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15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1" name="Line 328">
                  <a:extLst>
                    <a:ext uri="{FF2B5EF4-FFF2-40B4-BE49-F238E27FC236}">
                      <a16:creationId xmlns:a16="http://schemas.microsoft.com/office/drawing/2014/main" id="{50836C50-D79F-4B93-B29F-6DB3D4353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1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2" name="Line 329">
                  <a:extLst>
                    <a:ext uri="{FF2B5EF4-FFF2-40B4-BE49-F238E27FC236}">
                      <a16:creationId xmlns:a16="http://schemas.microsoft.com/office/drawing/2014/main" id="{691B53DB-55EA-4A1E-8279-C9D45B9051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9" y="186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3" name="Line 330">
                  <a:extLst>
                    <a:ext uri="{FF2B5EF4-FFF2-40B4-BE49-F238E27FC236}">
                      <a16:creationId xmlns:a16="http://schemas.microsoft.com/office/drawing/2014/main" id="{BCC33C83-6442-4F70-8D6E-AB344DF62B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82"/>
                  <a:ext cx="15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4" name="Line 331">
                  <a:extLst>
                    <a:ext uri="{FF2B5EF4-FFF2-40B4-BE49-F238E27FC236}">
                      <a16:creationId xmlns:a16="http://schemas.microsoft.com/office/drawing/2014/main" id="{22A77EA6-8ED2-4A42-8982-22FFF6C89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9" y="1878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5" name="Line 332">
                  <a:extLst>
                    <a:ext uri="{FF2B5EF4-FFF2-40B4-BE49-F238E27FC236}">
                      <a16:creationId xmlns:a16="http://schemas.microsoft.com/office/drawing/2014/main" id="{BCA04273-CA6C-41C8-8B8C-B16C17F24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53" y="178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6" name="Line 333">
                  <a:extLst>
                    <a:ext uri="{FF2B5EF4-FFF2-40B4-BE49-F238E27FC236}">
                      <a16:creationId xmlns:a16="http://schemas.microsoft.com/office/drawing/2014/main" id="{44C55842-34EB-4441-81B7-B73580328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5" y="1804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7" name="Line 334">
                  <a:extLst>
                    <a:ext uri="{FF2B5EF4-FFF2-40B4-BE49-F238E27FC236}">
                      <a16:creationId xmlns:a16="http://schemas.microsoft.com/office/drawing/2014/main" id="{A8F83C80-7434-43B2-9D83-A38D2B6D7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803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8" name="Line 335">
                  <a:extLst>
                    <a:ext uri="{FF2B5EF4-FFF2-40B4-BE49-F238E27FC236}">
                      <a16:creationId xmlns:a16="http://schemas.microsoft.com/office/drawing/2014/main" id="{5412E70C-C754-4FEB-A3EB-92CDCAF617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5" y="1825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59" name="Line 336">
                  <a:extLst>
                    <a:ext uri="{FF2B5EF4-FFF2-40B4-BE49-F238E27FC236}">
                      <a16:creationId xmlns:a16="http://schemas.microsoft.com/office/drawing/2014/main" id="{CAB7EBE5-C82E-4B16-91A4-32EFC35CF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6" y="1807"/>
                  <a:ext cx="1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0" name="Line 337">
                  <a:extLst>
                    <a:ext uri="{FF2B5EF4-FFF2-40B4-BE49-F238E27FC236}">
                      <a16:creationId xmlns:a16="http://schemas.microsoft.com/office/drawing/2014/main" id="{A9FBEF9B-B2AA-4D1E-B411-258C45760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1" name="Line 338">
                  <a:extLst>
                    <a:ext uri="{FF2B5EF4-FFF2-40B4-BE49-F238E27FC236}">
                      <a16:creationId xmlns:a16="http://schemas.microsoft.com/office/drawing/2014/main" id="{9C7D9BA1-6F6A-44B8-99BA-8A837B705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88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2" name="Line 339">
                  <a:extLst>
                    <a:ext uri="{FF2B5EF4-FFF2-40B4-BE49-F238E27FC236}">
                      <a16:creationId xmlns:a16="http://schemas.microsoft.com/office/drawing/2014/main" id="{D299289D-6CB0-4D09-8CE7-F725B463B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825"/>
                  <a:ext cx="2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3" name="Line 340">
                  <a:extLst>
                    <a:ext uri="{FF2B5EF4-FFF2-40B4-BE49-F238E27FC236}">
                      <a16:creationId xmlns:a16="http://schemas.microsoft.com/office/drawing/2014/main" id="{1DDEA821-66B4-4AC9-83D7-C1DE645FB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183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4" name="Line 341">
                  <a:extLst>
                    <a:ext uri="{FF2B5EF4-FFF2-40B4-BE49-F238E27FC236}">
                      <a16:creationId xmlns:a16="http://schemas.microsoft.com/office/drawing/2014/main" id="{D9095D23-21B3-4719-9EC9-A8A4A2AC4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5" name="Line 342">
                  <a:extLst>
                    <a:ext uri="{FF2B5EF4-FFF2-40B4-BE49-F238E27FC236}">
                      <a16:creationId xmlns:a16="http://schemas.microsoft.com/office/drawing/2014/main" id="{ED076A7A-0AFC-4481-B621-887525F60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4" y="1896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6" name="Line 343">
                  <a:extLst>
                    <a:ext uri="{FF2B5EF4-FFF2-40B4-BE49-F238E27FC236}">
                      <a16:creationId xmlns:a16="http://schemas.microsoft.com/office/drawing/2014/main" id="{7A78461B-3C0F-458D-9D44-A8D6AE689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60"/>
                  <a:ext cx="17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7" name="Line 344">
                  <a:extLst>
                    <a:ext uri="{FF2B5EF4-FFF2-40B4-BE49-F238E27FC236}">
                      <a16:creationId xmlns:a16="http://schemas.microsoft.com/office/drawing/2014/main" id="{720DE6C7-DC70-4A35-9CB0-EC463541D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5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8" name="Line 345">
                  <a:extLst>
                    <a:ext uri="{FF2B5EF4-FFF2-40B4-BE49-F238E27FC236}">
                      <a16:creationId xmlns:a16="http://schemas.microsoft.com/office/drawing/2014/main" id="{42CC9CC1-0283-44C6-BB08-42F2F1F20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7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69" name="Line 346">
                  <a:extLst>
                    <a:ext uri="{FF2B5EF4-FFF2-40B4-BE49-F238E27FC236}">
                      <a16:creationId xmlns:a16="http://schemas.microsoft.com/office/drawing/2014/main" id="{F2CF8773-39F6-4F73-9A89-B1B888F97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55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0" name="Line 347">
                  <a:extLst>
                    <a:ext uri="{FF2B5EF4-FFF2-40B4-BE49-F238E27FC236}">
                      <a16:creationId xmlns:a16="http://schemas.microsoft.com/office/drawing/2014/main" id="{E81C81C4-6A98-41F1-B242-FCCB189B5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8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1" name="Line 348">
                  <a:extLst>
                    <a:ext uri="{FF2B5EF4-FFF2-40B4-BE49-F238E27FC236}">
                      <a16:creationId xmlns:a16="http://schemas.microsoft.com/office/drawing/2014/main" id="{C23AA852-E0E7-43AA-9813-B1D9B0762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3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2" name="Line 349">
                  <a:extLst>
                    <a:ext uri="{FF2B5EF4-FFF2-40B4-BE49-F238E27FC236}">
                      <a16:creationId xmlns:a16="http://schemas.microsoft.com/office/drawing/2014/main" id="{FB1839C5-045C-48C4-98A7-12EFB2E85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7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3" name="Line 350">
                  <a:extLst>
                    <a:ext uri="{FF2B5EF4-FFF2-40B4-BE49-F238E27FC236}">
                      <a16:creationId xmlns:a16="http://schemas.microsoft.com/office/drawing/2014/main" id="{FEDF0530-E68C-42D6-BA80-51D6966603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7" y="1869"/>
                  <a:ext cx="1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4" name="Line 351">
                  <a:extLst>
                    <a:ext uri="{FF2B5EF4-FFF2-40B4-BE49-F238E27FC236}">
                      <a16:creationId xmlns:a16="http://schemas.microsoft.com/office/drawing/2014/main" id="{68899564-29D3-4DF8-99BA-18BDB147C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8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5" name="Line 352">
                  <a:extLst>
                    <a:ext uri="{FF2B5EF4-FFF2-40B4-BE49-F238E27FC236}">
                      <a16:creationId xmlns:a16="http://schemas.microsoft.com/office/drawing/2014/main" id="{262D9EBF-5E94-404C-ADB9-46A04DA7E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03" y="1878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6" name="Line 353">
                  <a:extLst>
                    <a:ext uri="{FF2B5EF4-FFF2-40B4-BE49-F238E27FC236}">
                      <a16:creationId xmlns:a16="http://schemas.microsoft.com/office/drawing/2014/main" id="{A884A5DB-AAF0-430B-8E93-3B786ADCD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78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7" name="Line 354">
                  <a:extLst>
                    <a:ext uri="{FF2B5EF4-FFF2-40B4-BE49-F238E27FC236}">
                      <a16:creationId xmlns:a16="http://schemas.microsoft.com/office/drawing/2014/main" id="{CD09DBD2-EEFD-40C3-A590-1D49113AE4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2" y="1789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8" name="Line 355">
                  <a:extLst>
                    <a:ext uri="{FF2B5EF4-FFF2-40B4-BE49-F238E27FC236}">
                      <a16:creationId xmlns:a16="http://schemas.microsoft.com/office/drawing/2014/main" id="{2870E15A-A82D-43FD-A011-13BDFFFCD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5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79" name="Line 356">
                  <a:extLst>
                    <a:ext uri="{FF2B5EF4-FFF2-40B4-BE49-F238E27FC236}">
                      <a16:creationId xmlns:a16="http://schemas.microsoft.com/office/drawing/2014/main" id="{33E3CC50-0E2E-4568-985F-3CF1CA79A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1" y="1782"/>
                  <a:ext cx="1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0" name="Line 357">
                  <a:extLst>
                    <a:ext uri="{FF2B5EF4-FFF2-40B4-BE49-F238E27FC236}">
                      <a16:creationId xmlns:a16="http://schemas.microsoft.com/office/drawing/2014/main" id="{394DE34F-1CA8-4EB3-B1FF-C6F7C7F38C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0" y="1762"/>
                  <a:ext cx="3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1" name="Line 358">
                  <a:extLst>
                    <a:ext uri="{FF2B5EF4-FFF2-40B4-BE49-F238E27FC236}">
                      <a16:creationId xmlns:a16="http://schemas.microsoft.com/office/drawing/2014/main" id="{6597D5AF-41DB-46AA-B8D8-C358DF494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8" y="1699"/>
                  <a:ext cx="1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2" name="Line 359">
                  <a:extLst>
                    <a:ext uri="{FF2B5EF4-FFF2-40B4-BE49-F238E27FC236}">
                      <a16:creationId xmlns:a16="http://schemas.microsoft.com/office/drawing/2014/main" id="{78E94410-1F0E-476B-82E4-145DE432E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7" y="1696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3" name="Line 360">
                  <a:extLst>
                    <a:ext uri="{FF2B5EF4-FFF2-40B4-BE49-F238E27FC236}">
                      <a16:creationId xmlns:a16="http://schemas.microsoft.com/office/drawing/2014/main" id="{1D61D120-D64B-47A4-ABF0-3444DE0A0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0" y="1718"/>
                  <a:ext cx="15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4" name="Line 361">
                  <a:extLst>
                    <a:ext uri="{FF2B5EF4-FFF2-40B4-BE49-F238E27FC236}">
                      <a16:creationId xmlns:a16="http://schemas.microsoft.com/office/drawing/2014/main" id="{C0DEA7E2-80EB-4312-8E20-74C0C88B9C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71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5" name="Line 362">
                  <a:extLst>
                    <a:ext uri="{FF2B5EF4-FFF2-40B4-BE49-F238E27FC236}">
                      <a16:creationId xmlns:a16="http://schemas.microsoft.com/office/drawing/2014/main" id="{B0B2005D-3684-460C-8396-EC8866620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09" y="169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6" name="Line 363">
                  <a:extLst>
                    <a:ext uri="{FF2B5EF4-FFF2-40B4-BE49-F238E27FC236}">
                      <a16:creationId xmlns:a16="http://schemas.microsoft.com/office/drawing/2014/main" id="{06A8C3BA-6E14-425E-9C96-0A11657B6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4" y="1714"/>
                  <a:ext cx="1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7" name="Line 364">
                  <a:extLst>
                    <a:ext uri="{FF2B5EF4-FFF2-40B4-BE49-F238E27FC236}">
                      <a16:creationId xmlns:a16="http://schemas.microsoft.com/office/drawing/2014/main" id="{0C0F19AB-3A03-4062-A2A6-7D9A613BD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8" name="Line 365">
                  <a:extLst>
                    <a:ext uri="{FF2B5EF4-FFF2-40B4-BE49-F238E27FC236}">
                      <a16:creationId xmlns:a16="http://schemas.microsoft.com/office/drawing/2014/main" id="{66A649A6-3894-4CFB-9227-4AD4763BE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4" y="1772"/>
                  <a:ext cx="1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9" name="Line 366">
                  <a:extLst>
                    <a:ext uri="{FF2B5EF4-FFF2-40B4-BE49-F238E27FC236}">
                      <a16:creationId xmlns:a16="http://schemas.microsoft.com/office/drawing/2014/main" id="{756221FB-2BC5-4354-8958-B30166656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1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0" name="Line 367">
                  <a:extLst>
                    <a:ext uri="{FF2B5EF4-FFF2-40B4-BE49-F238E27FC236}">
                      <a16:creationId xmlns:a16="http://schemas.microsoft.com/office/drawing/2014/main" id="{7503E7BB-28FE-4A5C-9EE8-941882A32C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5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1" name="Line 368">
                  <a:extLst>
                    <a:ext uri="{FF2B5EF4-FFF2-40B4-BE49-F238E27FC236}">
                      <a16:creationId xmlns:a16="http://schemas.microsoft.com/office/drawing/2014/main" id="{47DC2CD5-BD6C-47A3-8668-08F98464BC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2" y="1724"/>
                  <a:ext cx="1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2" name="Line 369">
                  <a:extLst>
                    <a:ext uri="{FF2B5EF4-FFF2-40B4-BE49-F238E27FC236}">
                      <a16:creationId xmlns:a16="http://schemas.microsoft.com/office/drawing/2014/main" id="{574F6C67-0858-452C-A32F-21B0C2448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1724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3" name="Line 370">
                  <a:extLst>
                    <a:ext uri="{FF2B5EF4-FFF2-40B4-BE49-F238E27FC236}">
                      <a16:creationId xmlns:a16="http://schemas.microsoft.com/office/drawing/2014/main" id="{E96832A7-8912-4DEF-B668-0CC559E16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740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4" name="Line 371">
                  <a:extLst>
                    <a:ext uri="{FF2B5EF4-FFF2-40B4-BE49-F238E27FC236}">
                      <a16:creationId xmlns:a16="http://schemas.microsoft.com/office/drawing/2014/main" id="{AD21E978-415D-43B8-B342-8E87B9630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731"/>
                  <a:ext cx="10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5" name="Line 372">
                  <a:extLst>
                    <a:ext uri="{FF2B5EF4-FFF2-40B4-BE49-F238E27FC236}">
                      <a16:creationId xmlns:a16="http://schemas.microsoft.com/office/drawing/2014/main" id="{B0D95053-B705-41DC-91B5-969C6572A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75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6" name="Line 373">
                  <a:extLst>
                    <a:ext uri="{FF2B5EF4-FFF2-40B4-BE49-F238E27FC236}">
                      <a16:creationId xmlns:a16="http://schemas.microsoft.com/office/drawing/2014/main" id="{0EB5A146-23EE-4240-B357-E2F47C7A1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774"/>
                  <a:ext cx="1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7" name="Line 374">
                  <a:extLst>
                    <a:ext uri="{FF2B5EF4-FFF2-40B4-BE49-F238E27FC236}">
                      <a16:creationId xmlns:a16="http://schemas.microsoft.com/office/drawing/2014/main" id="{99D9C12C-CF66-4888-AADC-978A9DE52F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75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8" name="Line 375">
                  <a:extLst>
                    <a:ext uri="{FF2B5EF4-FFF2-40B4-BE49-F238E27FC236}">
                      <a16:creationId xmlns:a16="http://schemas.microsoft.com/office/drawing/2014/main" id="{AABA5549-0941-446B-AC2E-4E3F4DC068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2" y="176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99" name="Line 376">
                  <a:extLst>
                    <a:ext uri="{FF2B5EF4-FFF2-40B4-BE49-F238E27FC236}">
                      <a16:creationId xmlns:a16="http://schemas.microsoft.com/office/drawing/2014/main" id="{058D7480-EF84-4E8E-B866-F865D6E8C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1" y="176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0" name="Line 377">
                  <a:extLst>
                    <a:ext uri="{FF2B5EF4-FFF2-40B4-BE49-F238E27FC236}">
                      <a16:creationId xmlns:a16="http://schemas.microsoft.com/office/drawing/2014/main" id="{89F1309E-723B-4E50-93D0-33A5EDE13A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9" y="168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1" name="Line 378">
                  <a:extLst>
                    <a:ext uri="{FF2B5EF4-FFF2-40B4-BE49-F238E27FC236}">
                      <a16:creationId xmlns:a16="http://schemas.microsoft.com/office/drawing/2014/main" id="{E6643B5F-AE48-4B8D-BBBC-E07B8E168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0" y="1693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2" name="Line 379">
                  <a:extLst>
                    <a:ext uri="{FF2B5EF4-FFF2-40B4-BE49-F238E27FC236}">
                      <a16:creationId xmlns:a16="http://schemas.microsoft.com/office/drawing/2014/main" id="{889C3840-7D98-49B6-B931-3DCADCC02A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5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3" name="Line 380">
                  <a:extLst>
                    <a:ext uri="{FF2B5EF4-FFF2-40B4-BE49-F238E27FC236}">
                      <a16:creationId xmlns:a16="http://schemas.microsoft.com/office/drawing/2014/main" id="{1B0B2D7F-83AC-4E7E-A089-E7FAD9864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74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4" name="Line 381">
                  <a:extLst>
                    <a:ext uri="{FF2B5EF4-FFF2-40B4-BE49-F238E27FC236}">
                      <a16:creationId xmlns:a16="http://schemas.microsoft.com/office/drawing/2014/main" id="{C47A31FB-3D40-4358-AA16-124633D62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702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5" name="Line 382">
                  <a:extLst>
                    <a:ext uri="{FF2B5EF4-FFF2-40B4-BE49-F238E27FC236}">
                      <a16:creationId xmlns:a16="http://schemas.microsoft.com/office/drawing/2014/main" id="{5781EFFC-95BD-4FF2-BE7F-175BE2A40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78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6" name="Line 383">
                  <a:extLst>
                    <a:ext uri="{FF2B5EF4-FFF2-40B4-BE49-F238E27FC236}">
                      <a16:creationId xmlns:a16="http://schemas.microsoft.com/office/drawing/2014/main" id="{17667EE3-F978-472A-98CB-2800E244F0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4" y="179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7" name="Line 384">
                  <a:extLst>
                    <a:ext uri="{FF2B5EF4-FFF2-40B4-BE49-F238E27FC236}">
                      <a16:creationId xmlns:a16="http://schemas.microsoft.com/office/drawing/2014/main" id="{9E9E25F9-9A32-40F3-98E1-F030F1397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782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8" name="Line 385">
                  <a:extLst>
                    <a:ext uri="{FF2B5EF4-FFF2-40B4-BE49-F238E27FC236}">
                      <a16:creationId xmlns:a16="http://schemas.microsoft.com/office/drawing/2014/main" id="{A09E1AFA-1485-4FF0-ADB7-0769C29A9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762"/>
                  <a:ext cx="2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09" name="Line 386">
                  <a:extLst>
                    <a:ext uri="{FF2B5EF4-FFF2-40B4-BE49-F238E27FC236}">
                      <a16:creationId xmlns:a16="http://schemas.microsoft.com/office/drawing/2014/main" id="{A159FB82-8C45-4D28-B9E1-5237A2B24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726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0" name="Line 387">
                  <a:extLst>
                    <a:ext uri="{FF2B5EF4-FFF2-40B4-BE49-F238E27FC236}">
                      <a16:creationId xmlns:a16="http://schemas.microsoft.com/office/drawing/2014/main" id="{3414C1CD-FD05-4B89-BB80-F78CF76E5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169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1" name="Line 388">
                  <a:extLst>
                    <a:ext uri="{FF2B5EF4-FFF2-40B4-BE49-F238E27FC236}">
                      <a16:creationId xmlns:a16="http://schemas.microsoft.com/office/drawing/2014/main" id="{CBB6CD6B-0F67-4E77-8D04-21740EF04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699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2" name="Line 389">
                  <a:extLst>
                    <a:ext uri="{FF2B5EF4-FFF2-40B4-BE49-F238E27FC236}">
                      <a16:creationId xmlns:a16="http://schemas.microsoft.com/office/drawing/2014/main" id="{434F8B2F-8198-48C3-9258-6FDEF214BA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3" name="Line 390">
                  <a:extLst>
                    <a:ext uri="{FF2B5EF4-FFF2-40B4-BE49-F238E27FC236}">
                      <a16:creationId xmlns:a16="http://schemas.microsoft.com/office/drawing/2014/main" id="{0CB12FFA-C8EA-45DB-AABB-4E00F4258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71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4" name="Line 391">
                  <a:extLst>
                    <a:ext uri="{FF2B5EF4-FFF2-40B4-BE49-F238E27FC236}">
                      <a16:creationId xmlns:a16="http://schemas.microsoft.com/office/drawing/2014/main" id="{8D9EED50-04E0-433B-AE78-DA89CBC62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5" name="Line 392">
                  <a:extLst>
                    <a:ext uri="{FF2B5EF4-FFF2-40B4-BE49-F238E27FC236}">
                      <a16:creationId xmlns:a16="http://schemas.microsoft.com/office/drawing/2014/main" id="{98935696-EA89-4FBA-A666-6CE552179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6" y="169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6" name="Line 393">
                  <a:extLst>
                    <a:ext uri="{FF2B5EF4-FFF2-40B4-BE49-F238E27FC236}">
                      <a16:creationId xmlns:a16="http://schemas.microsoft.com/office/drawing/2014/main" id="{016D2CE3-64F3-4C2C-9911-B80E75BDE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7" name="Line 394">
                  <a:extLst>
                    <a:ext uri="{FF2B5EF4-FFF2-40B4-BE49-F238E27FC236}">
                      <a16:creationId xmlns:a16="http://schemas.microsoft.com/office/drawing/2014/main" id="{1C315C3C-A8A8-483B-A457-26D622352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8" name="Line 395">
                  <a:extLst>
                    <a:ext uri="{FF2B5EF4-FFF2-40B4-BE49-F238E27FC236}">
                      <a16:creationId xmlns:a16="http://schemas.microsoft.com/office/drawing/2014/main" id="{D5EF7C53-733B-4471-ACA6-BD9AF2EE5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19" name="Line 396">
                  <a:extLst>
                    <a:ext uri="{FF2B5EF4-FFF2-40B4-BE49-F238E27FC236}">
                      <a16:creationId xmlns:a16="http://schemas.microsoft.com/office/drawing/2014/main" id="{CE890E52-A3F7-4076-AAFD-83AEA16BB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6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0" name="Line 397">
                  <a:extLst>
                    <a:ext uri="{FF2B5EF4-FFF2-40B4-BE49-F238E27FC236}">
                      <a16:creationId xmlns:a16="http://schemas.microsoft.com/office/drawing/2014/main" id="{71407029-0D99-4F75-812C-DE28FAD7A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0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1" name="Line 398">
                  <a:extLst>
                    <a:ext uri="{FF2B5EF4-FFF2-40B4-BE49-F238E27FC236}">
                      <a16:creationId xmlns:a16="http://schemas.microsoft.com/office/drawing/2014/main" id="{C38942B7-5B6A-4FD4-9659-1D8B876D8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724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2" name="Line 399">
                  <a:extLst>
                    <a:ext uri="{FF2B5EF4-FFF2-40B4-BE49-F238E27FC236}">
                      <a16:creationId xmlns:a16="http://schemas.microsoft.com/office/drawing/2014/main" id="{5D99C68C-3C81-4F89-BE89-539DC479A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4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3" name="Line 400">
                  <a:extLst>
                    <a:ext uri="{FF2B5EF4-FFF2-40B4-BE49-F238E27FC236}">
                      <a16:creationId xmlns:a16="http://schemas.microsoft.com/office/drawing/2014/main" id="{A62517C1-A124-453E-83CB-F719A59BC0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8" y="1912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4" name="Line 401">
                  <a:extLst>
                    <a:ext uri="{FF2B5EF4-FFF2-40B4-BE49-F238E27FC236}">
                      <a16:creationId xmlns:a16="http://schemas.microsoft.com/office/drawing/2014/main" id="{9FD51A25-B0B2-4816-9567-80C9385FA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956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5" name="Line 402">
                  <a:extLst>
                    <a:ext uri="{FF2B5EF4-FFF2-40B4-BE49-F238E27FC236}">
                      <a16:creationId xmlns:a16="http://schemas.microsoft.com/office/drawing/2014/main" id="{C181226B-1CD1-4A3E-A6CD-BF75E53E5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92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6" name="Line 403">
                  <a:extLst>
                    <a:ext uri="{FF2B5EF4-FFF2-40B4-BE49-F238E27FC236}">
                      <a16:creationId xmlns:a16="http://schemas.microsoft.com/office/drawing/2014/main" id="{93C5A6E3-A7BB-425A-AD4A-1B3B507F6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929"/>
                  <a:ext cx="17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7" name="Line 404">
                  <a:extLst>
                    <a:ext uri="{FF2B5EF4-FFF2-40B4-BE49-F238E27FC236}">
                      <a16:creationId xmlns:a16="http://schemas.microsoft.com/office/drawing/2014/main" id="{2079B103-6962-4C72-B98F-C07F20D35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95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8" name="Line 405">
                  <a:extLst>
                    <a:ext uri="{FF2B5EF4-FFF2-40B4-BE49-F238E27FC236}">
                      <a16:creationId xmlns:a16="http://schemas.microsoft.com/office/drawing/2014/main" id="{EB4555E6-C529-44A3-879B-B19C55426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5" y="199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29" name="Line 406">
                  <a:extLst>
                    <a:ext uri="{FF2B5EF4-FFF2-40B4-BE49-F238E27FC236}">
                      <a16:creationId xmlns:a16="http://schemas.microsoft.com/office/drawing/2014/main" id="{4729FE8A-5532-40E2-815D-AFF223039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961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0" name="Line 407">
                  <a:extLst>
                    <a:ext uri="{FF2B5EF4-FFF2-40B4-BE49-F238E27FC236}">
                      <a16:creationId xmlns:a16="http://schemas.microsoft.com/office/drawing/2014/main" id="{3D77F0EB-D26E-4D6C-B5C4-4E434C24F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95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1" name="Line 408">
                  <a:extLst>
                    <a:ext uri="{FF2B5EF4-FFF2-40B4-BE49-F238E27FC236}">
                      <a16:creationId xmlns:a16="http://schemas.microsoft.com/office/drawing/2014/main" id="{6170F04C-859F-4942-962A-D0908AC55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4" y="197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2" name="Line 409">
                  <a:extLst>
                    <a:ext uri="{FF2B5EF4-FFF2-40B4-BE49-F238E27FC236}">
                      <a16:creationId xmlns:a16="http://schemas.microsoft.com/office/drawing/2014/main" id="{0D2A14A8-E69B-4326-BA20-56D739D6B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98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3" name="Line 410">
                  <a:extLst>
                    <a:ext uri="{FF2B5EF4-FFF2-40B4-BE49-F238E27FC236}">
                      <a16:creationId xmlns:a16="http://schemas.microsoft.com/office/drawing/2014/main" id="{84E1A111-29C7-4C68-B8BA-39F478ED62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9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4" name="Line 411">
                  <a:extLst>
                    <a:ext uri="{FF2B5EF4-FFF2-40B4-BE49-F238E27FC236}">
                      <a16:creationId xmlns:a16="http://schemas.microsoft.com/office/drawing/2014/main" id="{71722A68-76C2-491E-8191-EAB0917F1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93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5" name="Line 412">
                  <a:extLst>
                    <a:ext uri="{FF2B5EF4-FFF2-40B4-BE49-F238E27FC236}">
                      <a16:creationId xmlns:a16="http://schemas.microsoft.com/office/drawing/2014/main" id="{93912FCB-C016-4217-9755-B4A7E90DFD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93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6" name="Line 413">
                  <a:extLst>
                    <a:ext uri="{FF2B5EF4-FFF2-40B4-BE49-F238E27FC236}">
                      <a16:creationId xmlns:a16="http://schemas.microsoft.com/office/drawing/2014/main" id="{B371A892-2956-4131-BAFE-B1499C533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94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7" name="Line 414">
                  <a:extLst>
                    <a:ext uri="{FF2B5EF4-FFF2-40B4-BE49-F238E27FC236}">
                      <a16:creationId xmlns:a16="http://schemas.microsoft.com/office/drawing/2014/main" id="{6CC5C7CB-2D17-4BBF-A941-99545F22A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8" y="1902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8" name="Line 415">
                  <a:extLst>
                    <a:ext uri="{FF2B5EF4-FFF2-40B4-BE49-F238E27FC236}">
                      <a16:creationId xmlns:a16="http://schemas.microsoft.com/office/drawing/2014/main" id="{01AF0EAD-1F32-43E2-9BFD-893EA1DE37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2" y="191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39" name="Line 416">
                  <a:extLst>
                    <a:ext uri="{FF2B5EF4-FFF2-40B4-BE49-F238E27FC236}">
                      <a16:creationId xmlns:a16="http://schemas.microsoft.com/office/drawing/2014/main" id="{C6B5DD5A-00C4-4C48-95FC-13993CF54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6" y="1902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0" name="Line 417">
                  <a:extLst>
                    <a:ext uri="{FF2B5EF4-FFF2-40B4-BE49-F238E27FC236}">
                      <a16:creationId xmlns:a16="http://schemas.microsoft.com/office/drawing/2014/main" id="{B3B31917-B37D-4C95-B5A7-64BDCBBCB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1" y="186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1" name="Line 418">
                  <a:extLst>
                    <a:ext uri="{FF2B5EF4-FFF2-40B4-BE49-F238E27FC236}">
                      <a16:creationId xmlns:a16="http://schemas.microsoft.com/office/drawing/2014/main" id="{7EE0651B-A66D-4912-B41A-B3E3BE416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5" y="1858"/>
                  <a:ext cx="1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2" name="Line 419">
                  <a:extLst>
                    <a:ext uri="{FF2B5EF4-FFF2-40B4-BE49-F238E27FC236}">
                      <a16:creationId xmlns:a16="http://schemas.microsoft.com/office/drawing/2014/main" id="{C3D4ACDD-3749-416C-A51A-2FFBC0303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1" y="180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3" name="Line 420">
                  <a:extLst>
                    <a:ext uri="{FF2B5EF4-FFF2-40B4-BE49-F238E27FC236}">
                      <a16:creationId xmlns:a16="http://schemas.microsoft.com/office/drawing/2014/main" id="{E1D20244-8DD9-4C22-AA5F-91B98CCA2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1" y="18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4" name="Line 421">
                  <a:extLst>
                    <a:ext uri="{FF2B5EF4-FFF2-40B4-BE49-F238E27FC236}">
                      <a16:creationId xmlns:a16="http://schemas.microsoft.com/office/drawing/2014/main" id="{A1F5405C-BAE6-43F7-83BD-AC2FEB08DE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708"/>
                  <a:ext cx="3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5" name="Line 422">
                  <a:extLst>
                    <a:ext uri="{FF2B5EF4-FFF2-40B4-BE49-F238E27FC236}">
                      <a16:creationId xmlns:a16="http://schemas.microsoft.com/office/drawing/2014/main" id="{6E9CE8D1-B574-4202-845D-00DFE8649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1717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6" name="Line 423">
                  <a:extLst>
                    <a:ext uri="{FF2B5EF4-FFF2-40B4-BE49-F238E27FC236}">
                      <a16:creationId xmlns:a16="http://schemas.microsoft.com/office/drawing/2014/main" id="{37346AAB-23E0-44BE-976E-16FB411446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87" y="169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7" name="Line 424">
                  <a:extLst>
                    <a:ext uri="{FF2B5EF4-FFF2-40B4-BE49-F238E27FC236}">
                      <a16:creationId xmlns:a16="http://schemas.microsoft.com/office/drawing/2014/main" id="{701A4272-0B40-4655-B3D6-B36A76184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6" y="1741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8" name="Line 425">
                  <a:extLst>
                    <a:ext uri="{FF2B5EF4-FFF2-40B4-BE49-F238E27FC236}">
                      <a16:creationId xmlns:a16="http://schemas.microsoft.com/office/drawing/2014/main" id="{F80346EB-1181-4961-B30F-CE7171587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7" y="1751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49" name="Line 426">
                  <a:extLst>
                    <a:ext uri="{FF2B5EF4-FFF2-40B4-BE49-F238E27FC236}">
                      <a16:creationId xmlns:a16="http://schemas.microsoft.com/office/drawing/2014/main" id="{69056D96-72BD-43E1-8497-47A4CD43D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1" y="1783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0" name="Line 427">
                  <a:extLst>
                    <a:ext uri="{FF2B5EF4-FFF2-40B4-BE49-F238E27FC236}">
                      <a16:creationId xmlns:a16="http://schemas.microsoft.com/office/drawing/2014/main" id="{98AEDFAA-20BB-4B19-9F58-303E88946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4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1" name="Line 428">
                  <a:extLst>
                    <a:ext uri="{FF2B5EF4-FFF2-40B4-BE49-F238E27FC236}">
                      <a16:creationId xmlns:a16="http://schemas.microsoft.com/office/drawing/2014/main" id="{F39D3E26-C2C4-4484-882B-697B327C3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8" y="1756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2" name="Line 429">
                  <a:extLst>
                    <a:ext uri="{FF2B5EF4-FFF2-40B4-BE49-F238E27FC236}">
                      <a16:creationId xmlns:a16="http://schemas.microsoft.com/office/drawing/2014/main" id="{B4D7C279-AA46-4CFB-B135-CA3CF10B1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0" y="1780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3" name="Line 430">
                  <a:extLst>
                    <a:ext uri="{FF2B5EF4-FFF2-40B4-BE49-F238E27FC236}">
                      <a16:creationId xmlns:a16="http://schemas.microsoft.com/office/drawing/2014/main" id="{2A2AA1A8-23CF-4BEA-BCFC-D8B64CF75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8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4" name="Line 431">
                  <a:extLst>
                    <a:ext uri="{FF2B5EF4-FFF2-40B4-BE49-F238E27FC236}">
                      <a16:creationId xmlns:a16="http://schemas.microsoft.com/office/drawing/2014/main" id="{A83056B7-B706-4177-B0F4-89DB05743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7" y="172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5" name="Line 432">
                  <a:extLst>
                    <a:ext uri="{FF2B5EF4-FFF2-40B4-BE49-F238E27FC236}">
                      <a16:creationId xmlns:a16="http://schemas.microsoft.com/office/drawing/2014/main" id="{95CDE81A-0488-41D6-A2B6-AD5C0AA72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7" y="1764"/>
                  <a:ext cx="1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6" name="Line 433">
                  <a:extLst>
                    <a:ext uri="{FF2B5EF4-FFF2-40B4-BE49-F238E27FC236}">
                      <a16:creationId xmlns:a16="http://schemas.microsoft.com/office/drawing/2014/main" id="{19B01823-D3EE-41EE-8574-7A089E19E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5" y="1715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7" name="Line 434">
                  <a:extLst>
                    <a:ext uri="{FF2B5EF4-FFF2-40B4-BE49-F238E27FC236}">
                      <a16:creationId xmlns:a16="http://schemas.microsoft.com/office/drawing/2014/main" id="{0AC78ECB-BD15-4803-BD97-7E6E246AC6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3" y="17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8" name="Line 435">
                  <a:extLst>
                    <a:ext uri="{FF2B5EF4-FFF2-40B4-BE49-F238E27FC236}">
                      <a16:creationId xmlns:a16="http://schemas.microsoft.com/office/drawing/2014/main" id="{0C449750-A8C1-4029-8BE1-5C698AE0E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59" name="Line 436">
                  <a:extLst>
                    <a:ext uri="{FF2B5EF4-FFF2-40B4-BE49-F238E27FC236}">
                      <a16:creationId xmlns:a16="http://schemas.microsoft.com/office/drawing/2014/main" id="{4052ECDF-B524-46FA-B33E-B2DBCBBD36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77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0" name="Line 437">
                  <a:extLst>
                    <a:ext uri="{FF2B5EF4-FFF2-40B4-BE49-F238E27FC236}">
                      <a16:creationId xmlns:a16="http://schemas.microsoft.com/office/drawing/2014/main" id="{31B44344-2B00-4837-9614-727152865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3" y="1699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1" name="Line 438">
                  <a:extLst>
                    <a:ext uri="{FF2B5EF4-FFF2-40B4-BE49-F238E27FC236}">
                      <a16:creationId xmlns:a16="http://schemas.microsoft.com/office/drawing/2014/main" id="{954A928D-4903-4E4E-88BD-AE4ADB1A4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9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2" name="Line 439">
                  <a:extLst>
                    <a:ext uri="{FF2B5EF4-FFF2-40B4-BE49-F238E27FC236}">
                      <a16:creationId xmlns:a16="http://schemas.microsoft.com/office/drawing/2014/main" id="{CA5F88DA-9441-413A-AB49-BCD892DF28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2" y="171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3" name="Line 440">
                  <a:extLst>
                    <a:ext uri="{FF2B5EF4-FFF2-40B4-BE49-F238E27FC236}">
                      <a16:creationId xmlns:a16="http://schemas.microsoft.com/office/drawing/2014/main" id="{873C7814-B956-491C-A28B-9B8EC73C4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3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4" name="Line 441">
                  <a:extLst>
                    <a:ext uri="{FF2B5EF4-FFF2-40B4-BE49-F238E27FC236}">
                      <a16:creationId xmlns:a16="http://schemas.microsoft.com/office/drawing/2014/main" id="{BE1EA26D-5519-4286-BEF1-CB1E4550D1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1705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5" name="Line 442">
                  <a:extLst>
                    <a:ext uri="{FF2B5EF4-FFF2-40B4-BE49-F238E27FC236}">
                      <a16:creationId xmlns:a16="http://schemas.microsoft.com/office/drawing/2014/main" id="{CC21FFE7-18A0-4507-B0E3-E804E3EA2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720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6" name="Line 443">
                  <a:extLst>
                    <a:ext uri="{FF2B5EF4-FFF2-40B4-BE49-F238E27FC236}">
                      <a16:creationId xmlns:a16="http://schemas.microsoft.com/office/drawing/2014/main" id="{08381C38-E45B-409E-999A-FD3CD30F7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5" y="178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7" name="Line 444">
                  <a:extLst>
                    <a:ext uri="{FF2B5EF4-FFF2-40B4-BE49-F238E27FC236}">
                      <a16:creationId xmlns:a16="http://schemas.microsoft.com/office/drawing/2014/main" id="{D0FAD9F8-376A-41A8-8EF3-76DB34239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1769"/>
                  <a:ext cx="1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8" name="Line 445">
                  <a:extLst>
                    <a:ext uri="{FF2B5EF4-FFF2-40B4-BE49-F238E27FC236}">
                      <a16:creationId xmlns:a16="http://schemas.microsoft.com/office/drawing/2014/main" id="{0B22114B-04C8-40D7-AF74-2FE9E63C7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1" y="172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69" name="Line 446">
                  <a:extLst>
                    <a:ext uri="{FF2B5EF4-FFF2-40B4-BE49-F238E27FC236}">
                      <a16:creationId xmlns:a16="http://schemas.microsoft.com/office/drawing/2014/main" id="{8C55A127-4FA4-480C-95D6-D10753B75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172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0" name="Line 447">
                  <a:extLst>
                    <a:ext uri="{FF2B5EF4-FFF2-40B4-BE49-F238E27FC236}">
                      <a16:creationId xmlns:a16="http://schemas.microsoft.com/office/drawing/2014/main" id="{C026A610-CB03-4340-9816-D5A80A52D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3" y="1747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1" name="Line 448">
                  <a:extLst>
                    <a:ext uri="{FF2B5EF4-FFF2-40B4-BE49-F238E27FC236}">
                      <a16:creationId xmlns:a16="http://schemas.microsoft.com/office/drawing/2014/main" id="{F643B74E-05FC-40D2-93D8-5A7F56B42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08" y="173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2" name="Line 449">
                  <a:extLst>
                    <a:ext uri="{FF2B5EF4-FFF2-40B4-BE49-F238E27FC236}">
                      <a16:creationId xmlns:a16="http://schemas.microsoft.com/office/drawing/2014/main" id="{F199D628-E27F-453D-A3A6-973C73165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75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3" name="Line 450">
                  <a:extLst>
                    <a:ext uri="{FF2B5EF4-FFF2-40B4-BE49-F238E27FC236}">
                      <a16:creationId xmlns:a16="http://schemas.microsoft.com/office/drawing/2014/main" id="{F2933F3D-06D0-4C96-99F7-08879F2F9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7" y="1783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4" name="Line 451">
                  <a:extLst>
                    <a:ext uri="{FF2B5EF4-FFF2-40B4-BE49-F238E27FC236}">
                      <a16:creationId xmlns:a16="http://schemas.microsoft.com/office/drawing/2014/main" id="{A5E0F0C5-1003-48C5-B886-77285CBBA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0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5" name="Line 452">
                  <a:extLst>
                    <a:ext uri="{FF2B5EF4-FFF2-40B4-BE49-F238E27FC236}">
                      <a16:creationId xmlns:a16="http://schemas.microsoft.com/office/drawing/2014/main" id="{A351630C-C92C-4FB1-8215-3A827004A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756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6" name="Line 453">
                  <a:extLst>
                    <a:ext uri="{FF2B5EF4-FFF2-40B4-BE49-F238E27FC236}">
                      <a16:creationId xmlns:a16="http://schemas.microsoft.com/office/drawing/2014/main" id="{EB3C29A1-FC9D-4920-9203-DC741F46C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7" y="1780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7" name="Line 454">
                  <a:extLst>
                    <a:ext uri="{FF2B5EF4-FFF2-40B4-BE49-F238E27FC236}">
                      <a16:creationId xmlns:a16="http://schemas.microsoft.com/office/drawing/2014/main" id="{46641228-3132-420D-A1D2-E1FE980097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1" y="178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78" name="Freeform 455">
                  <a:extLst>
                    <a:ext uri="{FF2B5EF4-FFF2-40B4-BE49-F238E27FC236}">
                      <a16:creationId xmlns:a16="http://schemas.microsoft.com/office/drawing/2014/main" id="{441A2EC3-C667-4745-83C0-DF54E4D2A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1687"/>
                  <a:ext cx="350" cy="311"/>
                </a:xfrm>
                <a:custGeom>
                  <a:avLst/>
                  <a:gdLst>
                    <a:gd name="T0" fmla="*/ 10 w 341"/>
                    <a:gd name="T1" fmla="*/ 53 h 311"/>
                    <a:gd name="T2" fmla="*/ 13 w 341"/>
                    <a:gd name="T3" fmla="*/ 61 h 311"/>
                    <a:gd name="T4" fmla="*/ 13 w 341"/>
                    <a:gd name="T5" fmla="*/ 61 h 311"/>
                    <a:gd name="T6" fmla="*/ 25 w 341"/>
                    <a:gd name="T7" fmla="*/ 280 h 311"/>
                    <a:gd name="T8" fmla="*/ 171 w 341"/>
                    <a:gd name="T9" fmla="*/ 311 h 311"/>
                    <a:gd name="T10" fmla="*/ 316 w 341"/>
                    <a:gd name="T11" fmla="*/ 280 h 311"/>
                    <a:gd name="T12" fmla="*/ 328 w 341"/>
                    <a:gd name="T13" fmla="*/ 61 h 311"/>
                    <a:gd name="T14" fmla="*/ 331 w 341"/>
                    <a:gd name="T15" fmla="*/ 53 h 311"/>
                    <a:gd name="T16" fmla="*/ 341 w 341"/>
                    <a:gd name="T17" fmla="*/ 42 h 311"/>
                    <a:gd name="T18" fmla="*/ 171 w 341"/>
                    <a:gd name="T19" fmla="*/ 0 h 311"/>
                    <a:gd name="T20" fmla="*/ 0 w 341"/>
                    <a:gd name="T21" fmla="*/ 42 h 311"/>
                    <a:gd name="T22" fmla="*/ 10 w 341"/>
                    <a:gd name="T23" fmla="*/ 53 h 311"/>
                    <a:gd name="T24" fmla="*/ 10 w 341"/>
                    <a:gd name="T25" fmla="*/ 53 h 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1"/>
                    <a:gd name="T40" fmla="*/ 0 h 311"/>
                    <a:gd name="T41" fmla="*/ 341 w 341"/>
                    <a:gd name="T42" fmla="*/ 311 h 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1" h="311">
                      <a:moveTo>
                        <a:pt x="10" y="53"/>
                      </a:moveTo>
                      <a:cubicBezTo>
                        <a:pt x="13" y="55"/>
                        <a:pt x="13" y="6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25" y="280"/>
                        <a:pt x="25" y="280"/>
                      </a:cubicBezTo>
                      <a:cubicBezTo>
                        <a:pt x="25" y="288"/>
                        <a:pt x="25" y="311"/>
                        <a:pt x="171" y="311"/>
                      </a:cubicBezTo>
                      <a:cubicBezTo>
                        <a:pt x="316" y="311"/>
                        <a:pt x="316" y="288"/>
                        <a:pt x="316" y="280"/>
                      </a:cubicBezTo>
                      <a:cubicBezTo>
                        <a:pt x="316" y="280"/>
                        <a:pt x="328" y="61"/>
                        <a:pt x="328" y="61"/>
                      </a:cubicBezTo>
                      <a:cubicBezTo>
                        <a:pt x="328" y="61"/>
                        <a:pt x="328" y="55"/>
                        <a:pt x="331" y="53"/>
                      </a:cubicBezTo>
                      <a:cubicBezTo>
                        <a:pt x="337" y="49"/>
                        <a:pt x="341" y="46"/>
                        <a:pt x="341" y="42"/>
                      </a:cubicBezTo>
                      <a:cubicBezTo>
                        <a:pt x="341" y="28"/>
                        <a:pt x="341" y="0"/>
                        <a:pt x="171" y="0"/>
                      </a:cubicBezTo>
                      <a:cubicBezTo>
                        <a:pt x="0" y="0"/>
                        <a:pt x="0" y="28"/>
                        <a:pt x="0" y="42"/>
                      </a:cubicBezTo>
                      <a:cubicBezTo>
                        <a:pt x="0" y="46"/>
                        <a:pt x="4" y="49"/>
                        <a:pt x="10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579" name="Freeform 456">
                  <a:extLst>
                    <a:ext uri="{FF2B5EF4-FFF2-40B4-BE49-F238E27FC236}">
                      <a16:creationId xmlns:a16="http://schemas.microsoft.com/office/drawing/2014/main" id="{6762465E-5F16-4918-AB17-3BC6E0918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740"/>
                  <a:ext cx="330" cy="31"/>
                </a:xfrm>
                <a:custGeom>
                  <a:avLst/>
                  <a:gdLst>
                    <a:gd name="T0" fmla="*/ 0 w 321"/>
                    <a:gd name="T1" fmla="*/ 0 h 31"/>
                    <a:gd name="T2" fmla="*/ 3 w 321"/>
                    <a:gd name="T3" fmla="*/ 1 h 31"/>
                    <a:gd name="T4" fmla="*/ 161 w 321"/>
                    <a:gd name="T5" fmla="*/ 31 h 31"/>
                    <a:gd name="T6" fmla="*/ 321 w 32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1"/>
                    <a:gd name="T13" fmla="*/ 0 h 31"/>
                    <a:gd name="T14" fmla="*/ 321 w 32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1" h="3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2" y="10"/>
                        <a:pt x="20" y="31"/>
                        <a:pt x="161" y="31"/>
                      </a:cubicBezTo>
                      <a:cubicBezTo>
                        <a:pt x="295" y="31"/>
                        <a:pt x="303" y="9"/>
                        <a:pt x="321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580" name="Oval 457">
                  <a:extLst>
                    <a:ext uri="{FF2B5EF4-FFF2-40B4-BE49-F238E27FC236}">
                      <a16:creationId xmlns:a16="http://schemas.microsoft.com/office/drawing/2014/main" id="{8E9FF3C3-04E0-405A-BDEA-D11BB8A78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9" y="1687"/>
                  <a:ext cx="292" cy="6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581" name="Freeform 458">
                  <a:extLst>
                    <a:ext uri="{FF2B5EF4-FFF2-40B4-BE49-F238E27FC236}">
                      <a16:creationId xmlns:a16="http://schemas.microsoft.com/office/drawing/2014/main" id="{37DE479D-FE8B-4C85-B7F6-EA16859CC6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936"/>
                  <a:ext cx="291" cy="31"/>
                </a:xfrm>
                <a:custGeom>
                  <a:avLst/>
                  <a:gdLst>
                    <a:gd name="T0" fmla="*/ 0 w 291"/>
                    <a:gd name="T1" fmla="*/ 31 h 31"/>
                    <a:gd name="T2" fmla="*/ 146 w 291"/>
                    <a:gd name="T3" fmla="*/ 0 h 31"/>
                    <a:gd name="T4" fmla="*/ 291 w 291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291"/>
                    <a:gd name="T10" fmla="*/ 0 h 31"/>
                    <a:gd name="T11" fmla="*/ 291 w 29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1" h="31">
                      <a:moveTo>
                        <a:pt x="0" y="31"/>
                      </a:moveTo>
                      <a:cubicBezTo>
                        <a:pt x="0" y="23"/>
                        <a:pt x="0" y="0"/>
                        <a:pt x="146" y="0"/>
                      </a:cubicBezTo>
                      <a:cubicBezTo>
                        <a:pt x="291" y="0"/>
                        <a:pt x="291" y="23"/>
                        <a:pt x="291" y="31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5582" name="Line 459">
                  <a:extLst>
                    <a:ext uri="{FF2B5EF4-FFF2-40B4-BE49-F238E27FC236}">
                      <a16:creationId xmlns:a16="http://schemas.microsoft.com/office/drawing/2014/main" id="{A9C31F16-534B-44A4-9047-42AD4A451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4" y="3355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3" name="Line 460">
                  <a:extLst>
                    <a:ext uri="{FF2B5EF4-FFF2-40B4-BE49-F238E27FC236}">
                      <a16:creationId xmlns:a16="http://schemas.microsoft.com/office/drawing/2014/main" id="{9BAF006F-AE78-413C-8AD0-46D283B76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2" y="3319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4" name="Line 461">
                  <a:extLst>
                    <a:ext uri="{FF2B5EF4-FFF2-40B4-BE49-F238E27FC236}">
                      <a16:creationId xmlns:a16="http://schemas.microsoft.com/office/drawing/2014/main" id="{F0CEB126-8691-43FB-865B-195C8708F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4" y="3318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5" name="Line 462">
                  <a:extLst>
                    <a:ext uri="{FF2B5EF4-FFF2-40B4-BE49-F238E27FC236}">
                      <a16:creationId xmlns:a16="http://schemas.microsoft.com/office/drawing/2014/main" id="{EE376EC2-73B3-446A-BFF1-E988280BA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3" y="3337"/>
                  <a:ext cx="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6" name="Line 463">
                  <a:extLst>
                    <a:ext uri="{FF2B5EF4-FFF2-40B4-BE49-F238E27FC236}">
                      <a16:creationId xmlns:a16="http://schemas.microsoft.com/office/drawing/2014/main" id="{2AEBBE22-0231-47AE-9B18-6EAF94DAA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2" y="331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7" name="Line 464">
                  <a:extLst>
                    <a:ext uri="{FF2B5EF4-FFF2-40B4-BE49-F238E27FC236}">
                      <a16:creationId xmlns:a16="http://schemas.microsoft.com/office/drawing/2014/main" id="{4860F387-BDC7-49B8-B522-F281053FED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3" y="3400"/>
                  <a:ext cx="1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8" name="Line 465">
                  <a:extLst>
                    <a:ext uri="{FF2B5EF4-FFF2-40B4-BE49-F238E27FC236}">
                      <a16:creationId xmlns:a16="http://schemas.microsoft.com/office/drawing/2014/main" id="{5923BE44-345A-4ABE-9D14-65B5039CB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3336"/>
                  <a:ext cx="9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589" name="Line 466">
                  <a:extLst>
                    <a:ext uri="{FF2B5EF4-FFF2-40B4-BE49-F238E27FC236}">
                      <a16:creationId xmlns:a16="http://schemas.microsoft.com/office/drawing/2014/main" id="{6DA4A078-3198-468B-A5E1-7644E57C80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3341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5333" name="Line 467">
                <a:extLst>
                  <a:ext uri="{FF2B5EF4-FFF2-40B4-BE49-F238E27FC236}">
                    <a16:creationId xmlns:a16="http://schemas.microsoft.com/office/drawing/2014/main" id="{3D5A3072-64CA-4AC9-8193-D1B867D84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338"/>
                <a:ext cx="12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4" name="Line 468">
                <a:extLst>
                  <a:ext uri="{FF2B5EF4-FFF2-40B4-BE49-F238E27FC236}">
                    <a16:creationId xmlns:a16="http://schemas.microsoft.com/office/drawing/2014/main" id="{E44AA5F7-EE4B-4538-A8F0-67E9EEE0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8" y="333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5" name="Line 469">
                <a:extLst>
                  <a:ext uri="{FF2B5EF4-FFF2-40B4-BE49-F238E27FC236}">
                    <a16:creationId xmlns:a16="http://schemas.microsoft.com/office/drawing/2014/main" id="{020E29AE-9CC8-4F35-BFC2-D85DB818D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9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6" name="Line 470">
                <a:extLst>
                  <a:ext uri="{FF2B5EF4-FFF2-40B4-BE49-F238E27FC236}">
                    <a16:creationId xmlns:a16="http://schemas.microsoft.com/office/drawing/2014/main" id="{AAF2059C-729E-4D16-86BA-187A58C34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400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7" name="Line 471">
                <a:extLst>
                  <a:ext uri="{FF2B5EF4-FFF2-40B4-BE49-F238E27FC236}">
                    <a16:creationId xmlns:a16="http://schemas.microsoft.com/office/drawing/2014/main" id="{BBFC8D32-C0AA-418F-86A8-73A2BAD8C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8" name="Line 472">
                <a:extLst>
                  <a:ext uri="{FF2B5EF4-FFF2-40B4-BE49-F238E27FC236}">
                    <a16:creationId xmlns:a16="http://schemas.microsoft.com/office/drawing/2014/main" id="{60F5F68E-00A4-4C4B-8A91-EADB337BA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39" name="Line 473">
                <a:extLst>
                  <a:ext uri="{FF2B5EF4-FFF2-40B4-BE49-F238E27FC236}">
                    <a16:creationId xmlns:a16="http://schemas.microsoft.com/office/drawing/2014/main" id="{2FC38CB1-C4F4-4328-B88A-30FF5CE7D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37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0" name="Line 474">
                <a:extLst>
                  <a:ext uri="{FF2B5EF4-FFF2-40B4-BE49-F238E27FC236}">
                    <a16:creationId xmlns:a16="http://schemas.microsoft.com/office/drawing/2014/main" id="{C49A7974-552B-4D10-9CA9-CDBB1F630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36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1" name="Line 475">
                <a:extLst>
                  <a:ext uri="{FF2B5EF4-FFF2-40B4-BE49-F238E27FC236}">
                    <a16:creationId xmlns:a16="http://schemas.microsoft.com/office/drawing/2014/main" id="{426D976B-4941-43ED-8C3A-04B1E1C9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38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2" name="Line 476">
                <a:extLst>
                  <a:ext uri="{FF2B5EF4-FFF2-40B4-BE49-F238E27FC236}">
                    <a16:creationId xmlns:a16="http://schemas.microsoft.com/office/drawing/2014/main" id="{0A928F4B-6BC2-426A-B36E-8BF6F1DD6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414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3" name="Line 477">
                <a:extLst>
                  <a:ext uri="{FF2B5EF4-FFF2-40B4-BE49-F238E27FC236}">
                    <a16:creationId xmlns:a16="http://schemas.microsoft.com/office/drawing/2014/main" id="{D73E9AD8-98E0-4E77-98D9-F10B25E98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7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4" name="Line 478">
                <a:extLst>
                  <a:ext uri="{FF2B5EF4-FFF2-40B4-BE49-F238E27FC236}">
                    <a16:creationId xmlns:a16="http://schemas.microsoft.com/office/drawing/2014/main" id="{9D70D5D6-A28A-4FB6-BA94-1BE62C0DC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38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5" name="Line 479">
                <a:extLst>
                  <a:ext uri="{FF2B5EF4-FFF2-40B4-BE49-F238E27FC236}">
                    <a16:creationId xmlns:a16="http://schemas.microsoft.com/office/drawing/2014/main" id="{F3B96E33-13CC-4095-873A-1507006CF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1" y="3410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6" name="Line 480">
                <a:extLst>
                  <a:ext uri="{FF2B5EF4-FFF2-40B4-BE49-F238E27FC236}">
                    <a16:creationId xmlns:a16="http://schemas.microsoft.com/office/drawing/2014/main" id="{5C2856F5-5D39-4591-95E1-3F1DD8957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41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7" name="Line 481">
                <a:extLst>
                  <a:ext uri="{FF2B5EF4-FFF2-40B4-BE49-F238E27FC236}">
                    <a16:creationId xmlns:a16="http://schemas.microsoft.com/office/drawing/2014/main" id="{C6DFCB3E-F235-4F0F-B8D7-9A7838920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8" y="3304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8" name="Line 482">
                <a:extLst>
                  <a:ext uri="{FF2B5EF4-FFF2-40B4-BE49-F238E27FC236}">
                    <a16:creationId xmlns:a16="http://schemas.microsoft.com/office/drawing/2014/main" id="{85A31364-16EB-4392-AF6D-7A47C0360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3277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49" name="Line 483">
                <a:extLst>
                  <a:ext uri="{FF2B5EF4-FFF2-40B4-BE49-F238E27FC236}">
                    <a16:creationId xmlns:a16="http://schemas.microsoft.com/office/drawing/2014/main" id="{504ACEC6-83F2-43FE-BA4B-84D20185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" y="324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0" name="Line 484">
                <a:extLst>
                  <a:ext uri="{FF2B5EF4-FFF2-40B4-BE49-F238E27FC236}">
                    <a16:creationId xmlns:a16="http://schemas.microsoft.com/office/drawing/2014/main" id="{84D730C9-D697-4175-B5E0-6373F28B9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4" y="324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1" name="Line 485">
                <a:extLst>
                  <a:ext uri="{FF2B5EF4-FFF2-40B4-BE49-F238E27FC236}">
                    <a16:creationId xmlns:a16="http://schemas.microsoft.com/office/drawing/2014/main" id="{90DBB139-3063-452F-82AD-B95455931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" y="328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2" name="Line 486">
                <a:extLst>
                  <a:ext uri="{FF2B5EF4-FFF2-40B4-BE49-F238E27FC236}">
                    <a16:creationId xmlns:a16="http://schemas.microsoft.com/office/drawing/2014/main" id="{8DC9830A-76C4-4509-971F-2ECF0DA04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5" y="3395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3" name="Line 487">
                <a:extLst>
                  <a:ext uri="{FF2B5EF4-FFF2-40B4-BE49-F238E27FC236}">
                    <a16:creationId xmlns:a16="http://schemas.microsoft.com/office/drawing/2014/main" id="{65A3CFC1-E56D-4D1F-9290-67C924514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3346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4" name="Line 488">
                <a:extLst>
                  <a:ext uri="{FF2B5EF4-FFF2-40B4-BE49-F238E27FC236}">
                    <a16:creationId xmlns:a16="http://schemas.microsoft.com/office/drawing/2014/main" id="{864036D9-AD52-4AA0-8A0C-32DD56F95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32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5" name="Line 489">
                <a:extLst>
                  <a:ext uri="{FF2B5EF4-FFF2-40B4-BE49-F238E27FC236}">
                    <a16:creationId xmlns:a16="http://schemas.microsoft.com/office/drawing/2014/main" id="{1A923137-C67E-4E41-90C1-840D3C069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" y="3345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6" name="Line 490">
                <a:extLst>
                  <a:ext uri="{FF2B5EF4-FFF2-40B4-BE49-F238E27FC236}">
                    <a16:creationId xmlns:a16="http://schemas.microsoft.com/office/drawing/2014/main" id="{AAD2F4EA-2039-4D6D-941C-24BC066F8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8" y="3270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7" name="Line 491">
                <a:extLst>
                  <a:ext uri="{FF2B5EF4-FFF2-40B4-BE49-F238E27FC236}">
                    <a16:creationId xmlns:a16="http://schemas.microsoft.com/office/drawing/2014/main" id="{733A0220-FADF-443E-9C3B-31A4845D7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3239"/>
                <a:ext cx="3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8" name="Line 492">
                <a:extLst>
                  <a:ext uri="{FF2B5EF4-FFF2-40B4-BE49-F238E27FC236}">
                    <a16:creationId xmlns:a16="http://schemas.microsoft.com/office/drawing/2014/main" id="{337C21CC-C101-4185-B521-64131A5E0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85" y="3304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59" name="Line 493">
                <a:extLst>
                  <a:ext uri="{FF2B5EF4-FFF2-40B4-BE49-F238E27FC236}">
                    <a16:creationId xmlns:a16="http://schemas.microsoft.com/office/drawing/2014/main" id="{2178CEE8-984E-4F4A-8576-6AEB845D3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06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0" name="Line 494">
                <a:extLst>
                  <a:ext uri="{FF2B5EF4-FFF2-40B4-BE49-F238E27FC236}">
                    <a16:creationId xmlns:a16="http://schemas.microsoft.com/office/drawing/2014/main" id="{7B106FC2-43AD-4C8B-8F48-67ED03059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7" y="3241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1" name="Line 495">
                <a:extLst>
                  <a:ext uri="{FF2B5EF4-FFF2-40B4-BE49-F238E27FC236}">
                    <a16:creationId xmlns:a16="http://schemas.microsoft.com/office/drawing/2014/main" id="{07455F06-C65C-4120-B5B0-416F5338B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3" y="3228"/>
                <a:ext cx="1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2" name="Line 496">
                <a:extLst>
                  <a:ext uri="{FF2B5EF4-FFF2-40B4-BE49-F238E27FC236}">
                    <a16:creationId xmlns:a16="http://schemas.microsoft.com/office/drawing/2014/main" id="{B3F19039-E62A-4779-B645-8A8784A19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6" y="3221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3" name="Line 497">
                <a:extLst>
                  <a:ext uri="{FF2B5EF4-FFF2-40B4-BE49-F238E27FC236}">
                    <a16:creationId xmlns:a16="http://schemas.microsoft.com/office/drawing/2014/main" id="{9F5F8F6A-A02D-4B13-AA3C-FCD8B945B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236"/>
                <a:ext cx="1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4" name="Line 498">
                <a:extLst>
                  <a:ext uri="{FF2B5EF4-FFF2-40B4-BE49-F238E27FC236}">
                    <a16:creationId xmlns:a16="http://schemas.microsoft.com/office/drawing/2014/main" id="{94E7C473-15A5-47BE-9A91-977FE54F1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4" y="326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5" name="Line 499">
                <a:extLst>
                  <a:ext uri="{FF2B5EF4-FFF2-40B4-BE49-F238E27FC236}">
                    <a16:creationId xmlns:a16="http://schemas.microsoft.com/office/drawing/2014/main" id="{11719062-85E0-476B-ABA8-1BE2C65E0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5" y="3300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6" name="Line 500">
                <a:extLst>
                  <a:ext uri="{FF2B5EF4-FFF2-40B4-BE49-F238E27FC236}">
                    <a16:creationId xmlns:a16="http://schemas.microsoft.com/office/drawing/2014/main" id="{8C4B8531-9520-4204-AE0F-7FFD56515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28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7" name="Line 501">
                <a:extLst>
                  <a:ext uri="{FF2B5EF4-FFF2-40B4-BE49-F238E27FC236}">
                    <a16:creationId xmlns:a16="http://schemas.microsoft.com/office/drawing/2014/main" id="{1DE1D5B2-E7B2-4BD2-B884-D7F43DE94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" y="3245"/>
                <a:ext cx="4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8" name="Line 502">
                <a:extLst>
                  <a:ext uri="{FF2B5EF4-FFF2-40B4-BE49-F238E27FC236}">
                    <a16:creationId xmlns:a16="http://schemas.microsoft.com/office/drawing/2014/main" id="{B52355D2-8583-4B99-8F01-81C344D20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324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69" name="Line 503">
                <a:extLst>
                  <a:ext uri="{FF2B5EF4-FFF2-40B4-BE49-F238E27FC236}">
                    <a16:creationId xmlns:a16="http://schemas.microsoft.com/office/drawing/2014/main" id="{70EA0FF5-6C79-40CB-B5B3-083D70C07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261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0" name="Line 504">
                <a:extLst>
                  <a:ext uri="{FF2B5EF4-FFF2-40B4-BE49-F238E27FC236}">
                    <a16:creationId xmlns:a16="http://schemas.microsoft.com/office/drawing/2014/main" id="{F6FE1621-0D2E-4AD5-B01E-6779EDE89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25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1" name="Line 505">
                <a:extLst>
                  <a:ext uri="{FF2B5EF4-FFF2-40B4-BE49-F238E27FC236}">
                    <a16:creationId xmlns:a16="http://schemas.microsoft.com/office/drawing/2014/main" id="{D52A6D39-B01C-44F2-8476-03FCD6811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26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2" name="Line 506">
                <a:extLst>
                  <a:ext uri="{FF2B5EF4-FFF2-40B4-BE49-F238E27FC236}">
                    <a16:creationId xmlns:a16="http://schemas.microsoft.com/office/drawing/2014/main" id="{3AF86C44-EF69-4F1F-944B-187084924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299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3" name="Line 507">
                <a:extLst>
                  <a:ext uri="{FF2B5EF4-FFF2-40B4-BE49-F238E27FC236}">
                    <a16:creationId xmlns:a16="http://schemas.microsoft.com/office/drawing/2014/main" id="{2FE3EC8D-7775-4BF5-A68B-C2D0551A4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2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4" name="Line 508">
                <a:extLst>
                  <a:ext uri="{FF2B5EF4-FFF2-40B4-BE49-F238E27FC236}">
                    <a16:creationId xmlns:a16="http://schemas.microsoft.com/office/drawing/2014/main" id="{922E00E9-F4C1-453E-ABB2-AE611134D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272"/>
                <a:ext cx="1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5" name="Line 509">
                <a:extLst>
                  <a:ext uri="{FF2B5EF4-FFF2-40B4-BE49-F238E27FC236}">
                    <a16:creationId xmlns:a16="http://schemas.microsoft.com/office/drawing/2014/main" id="{1F46D4A6-1DA0-4A57-B145-409799685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1" y="3295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6" name="Line 510">
                <a:extLst>
                  <a:ext uri="{FF2B5EF4-FFF2-40B4-BE49-F238E27FC236}">
                    <a16:creationId xmlns:a16="http://schemas.microsoft.com/office/drawing/2014/main" id="{7CEFE1A8-7AD2-4BF7-A789-B5D9EDB97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29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77" name="Freeform 511">
                <a:extLst>
                  <a:ext uri="{FF2B5EF4-FFF2-40B4-BE49-F238E27FC236}">
                    <a16:creationId xmlns:a16="http://schemas.microsoft.com/office/drawing/2014/main" id="{FA783200-5ADB-40BC-B4CE-EF4BBF6EB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216"/>
                <a:ext cx="136" cy="198"/>
              </a:xfrm>
              <a:custGeom>
                <a:avLst/>
                <a:gdLst>
                  <a:gd name="T0" fmla="*/ 119 w 136"/>
                  <a:gd name="T1" fmla="*/ 191 h 200"/>
                  <a:gd name="T2" fmla="*/ 70 w 136"/>
                  <a:gd name="T3" fmla="*/ 200 h 200"/>
                  <a:gd name="T4" fmla="*/ 21 w 136"/>
                  <a:gd name="T5" fmla="*/ 191 h 200"/>
                  <a:gd name="T6" fmla="*/ 0 w 136"/>
                  <a:gd name="T7" fmla="*/ 0 h 200"/>
                  <a:gd name="T8" fmla="*/ 68 w 136"/>
                  <a:gd name="T9" fmla="*/ 10 h 200"/>
                  <a:gd name="T10" fmla="*/ 136 w 136"/>
                  <a:gd name="T11" fmla="*/ 0 h 200"/>
                  <a:gd name="T12" fmla="*/ 119 w 136"/>
                  <a:gd name="T13" fmla="*/ 191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200"/>
                  <a:gd name="T23" fmla="*/ 136 w 13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200">
                    <a:moveTo>
                      <a:pt x="119" y="191"/>
                    </a:moveTo>
                    <a:cubicBezTo>
                      <a:pt x="119" y="196"/>
                      <a:pt x="97" y="200"/>
                      <a:pt x="70" y="200"/>
                    </a:cubicBezTo>
                    <a:cubicBezTo>
                      <a:pt x="43" y="200"/>
                      <a:pt x="21" y="196"/>
                      <a:pt x="21" y="191"/>
                    </a:cubicBezTo>
                    <a:cubicBezTo>
                      <a:pt x="21" y="191"/>
                      <a:pt x="0" y="0"/>
                      <a:pt x="0" y="0"/>
                    </a:cubicBezTo>
                    <a:cubicBezTo>
                      <a:pt x="0" y="5"/>
                      <a:pt x="30" y="10"/>
                      <a:pt x="68" y="10"/>
                    </a:cubicBezTo>
                    <a:cubicBezTo>
                      <a:pt x="105" y="10"/>
                      <a:pt x="136" y="5"/>
                      <a:pt x="136" y="0"/>
                    </a:cubicBezTo>
                    <a:cubicBezTo>
                      <a:pt x="136" y="0"/>
                      <a:pt x="119" y="191"/>
                      <a:pt x="119" y="19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78" name="Freeform 512">
                <a:extLst>
                  <a:ext uri="{FF2B5EF4-FFF2-40B4-BE49-F238E27FC236}">
                    <a16:creationId xmlns:a16="http://schemas.microsoft.com/office/drawing/2014/main" id="{0A2A929A-6042-4192-8292-85F4AD564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3400"/>
                <a:ext cx="85" cy="5"/>
              </a:xfrm>
              <a:custGeom>
                <a:avLst/>
                <a:gdLst>
                  <a:gd name="T0" fmla="*/ 85 w 85"/>
                  <a:gd name="T1" fmla="*/ 4 h 5"/>
                  <a:gd name="T2" fmla="*/ 43 w 85"/>
                  <a:gd name="T3" fmla="*/ 0 h 5"/>
                  <a:gd name="T4" fmla="*/ 0 w 8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5"/>
                  <a:gd name="T11" fmla="*/ 85 w 8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5">
                    <a:moveTo>
                      <a:pt x="85" y="4"/>
                    </a:moveTo>
                    <a:cubicBezTo>
                      <a:pt x="76" y="2"/>
                      <a:pt x="61" y="0"/>
                      <a:pt x="43" y="0"/>
                    </a:cubicBezTo>
                    <a:cubicBezTo>
                      <a:pt x="24" y="0"/>
                      <a:pt x="8" y="2"/>
                      <a:pt x="0" y="5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79" name="Freeform 513">
                <a:extLst>
                  <a:ext uri="{FF2B5EF4-FFF2-40B4-BE49-F238E27FC236}">
                    <a16:creationId xmlns:a16="http://schemas.microsoft.com/office/drawing/2014/main" id="{74C914DC-B118-4BF7-B46A-98D986F6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205"/>
                <a:ext cx="19" cy="14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4 h 14"/>
                  <a:gd name="T4" fmla="*/ 0 60000 65536"/>
                  <a:gd name="T5" fmla="*/ 0 60000 65536"/>
                  <a:gd name="T6" fmla="*/ 0 w 10"/>
                  <a:gd name="T7" fmla="*/ 0 h 14"/>
                  <a:gd name="T8" fmla="*/ 10 w 1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4">
                    <a:moveTo>
                      <a:pt x="10" y="0"/>
                    </a:moveTo>
                    <a:cubicBezTo>
                      <a:pt x="10" y="0"/>
                      <a:pt x="9" y="6"/>
                      <a:pt x="0" y="1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0" name="Freeform 514">
                <a:extLst>
                  <a:ext uri="{FF2B5EF4-FFF2-40B4-BE49-F238E27FC236}">
                    <a16:creationId xmlns:a16="http://schemas.microsoft.com/office/drawing/2014/main" id="{7DF39C2A-4AE3-4F35-8D31-1DE62F0EF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27"/>
                <a:ext cx="1" cy="378"/>
              </a:xfrm>
              <a:custGeom>
                <a:avLst/>
                <a:gdLst>
                  <a:gd name="T0" fmla="*/ 0 w 1"/>
                  <a:gd name="T1" fmla="*/ 378 h 378"/>
                  <a:gd name="T2" fmla="*/ 0 w 1"/>
                  <a:gd name="T3" fmla="*/ 0 h 378"/>
                  <a:gd name="T4" fmla="*/ 0 60000 65536"/>
                  <a:gd name="T5" fmla="*/ 0 60000 65536"/>
                  <a:gd name="T6" fmla="*/ 0 w 1"/>
                  <a:gd name="T7" fmla="*/ 0 h 378"/>
                  <a:gd name="T8" fmla="*/ 1 w 1"/>
                  <a:gd name="T9" fmla="*/ 378 h 3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78">
                    <a:moveTo>
                      <a:pt x="0" y="378"/>
                    </a:moveTo>
                    <a:cubicBezTo>
                      <a:pt x="0" y="378"/>
                      <a:pt x="0" y="21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1" name="Freeform 515">
                <a:extLst>
                  <a:ext uri="{FF2B5EF4-FFF2-40B4-BE49-F238E27FC236}">
                    <a16:creationId xmlns:a16="http://schemas.microsoft.com/office/drawing/2014/main" id="{D77389F0-9DA8-4B8B-B098-0D30F76E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79"/>
                <a:ext cx="71" cy="84"/>
              </a:xfrm>
              <a:custGeom>
                <a:avLst/>
                <a:gdLst>
                  <a:gd name="T0" fmla="*/ 21 w 73"/>
                  <a:gd name="T1" fmla="*/ 84 h 84"/>
                  <a:gd name="T2" fmla="*/ 30 w 73"/>
                  <a:gd name="T3" fmla="*/ 62 h 84"/>
                  <a:gd name="T4" fmla="*/ 0 w 73"/>
                  <a:gd name="T5" fmla="*/ 50 h 84"/>
                  <a:gd name="T6" fmla="*/ 37 w 73"/>
                  <a:gd name="T7" fmla="*/ 0 h 84"/>
                  <a:gd name="T8" fmla="*/ 73 w 73"/>
                  <a:gd name="T9" fmla="*/ 50 h 84"/>
                  <a:gd name="T10" fmla="*/ 43 w 73"/>
                  <a:gd name="T11" fmla="*/ 62 h 84"/>
                  <a:gd name="T12" fmla="*/ 52 w 73"/>
                  <a:gd name="T13" fmla="*/ 84 h 84"/>
                  <a:gd name="T14" fmla="*/ 21 w 73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84"/>
                  <a:gd name="T26" fmla="*/ 73 w 73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84">
                    <a:moveTo>
                      <a:pt x="21" y="84"/>
                    </a:moveTo>
                    <a:cubicBezTo>
                      <a:pt x="21" y="84"/>
                      <a:pt x="30" y="62"/>
                      <a:pt x="30" y="62"/>
                    </a:cubicBezTo>
                    <a:cubicBezTo>
                      <a:pt x="30" y="62"/>
                      <a:pt x="0" y="84"/>
                      <a:pt x="0" y="50"/>
                    </a:cubicBezTo>
                    <a:cubicBezTo>
                      <a:pt x="0" y="30"/>
                      <a:pt x="31" y="12"/>
                      <a:pt x="37" y="0"/>
                    </a:cubicBezTo>
                    <a:cubicBezTo>
                      <a:pt x="42" y="12"/>
                      <a:pt x="73" y="30"/>
                      <a:pt x="73" y="50"/>
                    </a:cubicBezTo>
                    <a:cubicBezTo>
                      <a:pt x="73" y="84"/>
                      <a:pt x="43" y="62"/>
                      <a:pt x="43" y="62"/>
                    </a:cubicBezTo>
                    <a:cubicBezTo>
                      <a:pt x="43" y="62"/>
                      <a:pt x="52" y="84"/>
                      <a:pt x="52" y="84"/>
                    </a:cubicBezTo>
                    <a:cubicBezTo>
                      <a:pt x="52" y="84"/>
                      <a:pt x="21" y="84"/>
                      <a:pt x="21" y="8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2" name="Freeform 516">
                <a:extLst>
                  <a:ext uri="{FF2B5EF4-FFF2-40B4-BE49-F238E27FC236}">
                    <a16:creationId xmlns:a16="http://schemas.microsoft.com/office/drawing/2014/main" id="{F197262F-2F61-4B56-8A26-432513E7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967"/>
                <a:ext cx="222" cy="1252"/>
              </a:xfrm>
              <a:custGeom>
                <a:avLst/>
                <a:gdLst>
                  <a:gd name="T0" fmla="*/ 87 w 222"/>
                  <a:gd name="T1" fmla="*/ 0 h 1252"/>
                  <a:gd name="T2" fmla="*/ 71 w 222"/>
                  <a:gd name="T3" fmla="*/ 83 h 1252"/>
                  <a:gd name="T4" fmla="*/ 222 w 222"/>
                  <a:gd name="T5" fmla="*/ 292 h 1252"/>
                  <a:gd name="T6" fmla="*/ 222 w 222"/>
                  <a:gd name="T7" fmla="*/ 865 h 1252"/>
                  <a:gd name="T8" fmla="*/ 9 w 222"/>
                  <a:gd name="T9" fmla="*/ 1115 h 1252"/>
                  <a:gd name="T10" fmla="*/ 0 w 222"/>
                  <a:gd name="T11" fmla="*/ 1122 h 1252"/>
                  <a:gd name="T12" fmla="*/ 0 w 222"/>
                  <a:gd name="T13" fmla="*/ 1238 h 1252"/>
                  <a:gd name="T14" fmla="*/ 9 w 222"/>
                  <a:gd name="T15" fmla="*/ 1252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1252"/>
                  <a:gd name="T26" fmla="*/ 222 w 222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1252">
                    <a:moveTo>
                      <a:pt x="87" y="0"/>
                    </a:moveTo>
                    <a:cubicBezTo>
                      <a:pt x="87" y="49"/>
                      <a:pt x="71" y="48"/>
                      <a:pt x="71" y="83"/>
                    </a:cubicBezTo>
                    <a:cubicBezTo>
                      <a:pt x="71" y="111"/>
                      <a:pt x="222" y="91"/>
                      <a:pt x="222" y="292"/>
                    </a:cubicBezTo>
                    <a:cubicBezTo>
                      <a:pt x="222" y="301"/>
                      <a:pt x="222" y="865"/>
                      <a:pt x="222" y="865"/>
                    </a:cubicBezTo>
                    <a:cubicBezTo>
                      <a:pt x="222" y="1073"/>
                      <a:pt x="15" y="1113"/>
                      <a:pt x="9" y="1115"/>
                    </a:cubicBezTo>
                    <a:cubicBezTo>
                      <a:pt x="4" y="1117"/>
                      <a:pt x="0" y="1118"/>
                      <a:pt x="0" y="1122"/>
                    </a:cubicBezTo>
                    <a:cubicBezTo>
                      <a:pt x="0" y="1143"/>
                      <a:pt x="0" y="1238"/>
                      <a:pt x="0" y="1238"/>
                    </a:cubicBezTo>
                    <a:cubicBezTo>
                      <a:pt x="0" y="1238"/>
                      <a:pt x="0" y="1244"/>
                      <a:pt x="9" y="125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3" name="Freeform 517">
                <a:extLst>
                  <a:ext uri="{FF2B5EF4-FFF2-40B4-BE49-F238E27FC236}">
                    <a16:creationId xmlns:a16="http://schemas.microsoft.com/office/drawing/2014/main" id="{1554059D-89EF-4720-AA73-705F7A304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849"/>
                <a:ext cx="24" cy="23"/>
              </a:xfrm>
              <a:custGeom>
                <a:avLst/>
                <a:gdLst>
                  <a:gd name="T0" fmla="*/ 0 w 21"/>
                  <a:gd name="T1" fmla="*/ 23 h 23"/>
                  <a:gd name="T2" fmla="*/ 21 w 21"/>
                  <a:gd name="T3" fmla="*/ 0 h 23"/>
                  <a:gd name="T4" fmla="*/ 0 60000 65536"/>
                  <a:gd name="T5" fmla="*/ 0 60000 65536"/>
                  <a:gd name="T6" fmla="*/ 0 w 21"/>
                  <a:gd name="T7" fmla="*/ 0 h 23"/>
                  <a:gd name="T8" fmla="*/ 21 w 2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23">
                    <a:moveTo>
                      <a:pt x="0" y="23"/>
                    </a:moveTo>
                    <a:cubicBezTo>
                      <a:pt x="9" y="17"/>
                      <a:pt x="17" y="9"/>
                      <a:pt x="2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4" name="Freeform 518">
                <a:extLst>
                  <a:ext uri="{FF2B5EF4-FFF2-40B4-BE49-F238E27FC236}">
                    <a16:creationId xmlns:a16="http://schemas.microsoft.com/office/drawing/2014/main" id="{63DF3A8E-6ABA-42AC-A548-F63A4B3B2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772"/>
                <a:ext cx="4" cy="77"/>
              </a:xfrm>
              <a:custGeom>
                <a:avLst/>
                <a:gdLst>
                  <a:gd name="T0" fmla="*/ 0 w 4"/>
                  <a:gd name="T1" fmla="*/ 77 h 77"/>
                  <a:gd name="T2" fmla="*/ 4 w 4"/>
                  <a:gd name="T3" fmla="*/ 58 h 77"/>
                  <a:gd name="T4" fmla="*/ 4 w 4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7"/>
                  <a:gd name="T11" fmla="*/ 4 w 4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7">
                    <a:moveTo>
                      <a:pt x="0" y="77"/>
                    </a:moveTo>
                    <a:cubicBezTo>
                      <a:pt x="3" y="71"/>
                      <a:pt x="4" y="65"/>
                      <a:pt x="4" y="58"/>
                    </a:cubicBezTo>
                    <a:cubicBezTo>
                      <a:pt x="4" y="47"/>
                      <a:pt x="4" y="26"/>
                      <a:pt x="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5" name="Freeform 519">
                <a:extLst>
                  <a:ext uri="{FF2B5EF4-FFF2-40B4-BE49-F238E27FC236}">
                    <a16:creationId xmlns:a16="http://schemas.microsoft.com/office/drawing/2014/main" id="{AD8D0ACB-7A6D-4C27-AB28-9D3C7CB62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695"/>
                <a:ext cx="1" cy="77"/>
              </a:xfrm>
              <a:custGeom>
                <a:avLst/>
                <a:gdLst>
                  <a:gd name="T0" fmla="*/ 0 w 1"/>
                  <a:gd name="T1" fmla="*/ 77 h 77"/>
                  <a:gd name="T2" fmla="*/ 0 w 1"/>
                  <a:gd name="T3" fmla="*/ 0 h 77"/>
                  <a:gd name="T4" fmla="*/ 0 60000 65536"/>
                  <a:gd name="T5" fmla="*/ 0 60000 65536"/>
                  <a:gd name="T6" fmla="*/ 0 w 1"/>
                  <a:gd name="T7" fmla="*/ 0 h 77"/>
                  <a:gd name="T8" fmla="*/ 1 w 1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7">
                    <a:moveTo>
                      <a:pt x="0" y="77"/>
                    </a:moveTo>
                    <a:cubicBezTo>
                      <a:pt x="0" y="54"/>
                      <a:pt x="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6" name="Freeform 520">
                <a:extLst>
                  <a:ext uri="{FF2B5EF4-FFF2-40B4-BE49-F238E27FC236}">
                    <a16:creationId xmlns:a16="http://schemas.microsoft.com/office/drawing/2014/main" id="{00F33ABF-D199-41CA-AB24-2EB4E7A5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968"/>
                <a:ext cx="372" cy="910"/>
              </a:xfrm>
              <a:custGeom>
                <a:avLst/>
                <a:gdLst>
                  <a:gd name="T0" fmla="*/ 318 w 372"/>
                  <a:gd name="T1" fmla="*/ 726 h 911"/>
                  <a:gd name="T2" fmla="*/ 318 w 372"/>
                  <a:gd name="T3" fmla="*/ 505 h 911"/>
                  <a:gd name="T4" fmla="*/ 310 w 372"/>
                  <a:gd name="T5" fmla="*/ 506 h 911"/>
                  <a:gd name="T6" fmla="*/ 310 w 372"/>
                  <a:gd name="T7" fmla="*/ 674 h 911"/>
                  <a:gd name="T8" fmla="*/ 372 w 372"/>
                  <a:gd name="T9" fmla="*/ 863 h 911"/>
                  <a:gd name="T10" fmla="*/ 321 w 372"/>
                  <a:gd name="T11" fmla="*/ 911 h 911"/>
                  <a:gd name="T12" fmla="*/ 245 w 372"/>
                  <a:gd name="T13" fmla="*/ 850 h 911"/>
                  <a:gd name="T14" fmla="*/ 214 w 372"/>
                  <a:gd name="T15" fmla="*/ 847 h 911"/>
                  <a:gd name="T16" fmla="*/ 143 w 372"/>
                  <a:gd name="T17" fmla="*/ 868 h 911"/>
                  <a:gd name="T18" fmla="*/ 13 w 372"/>
                  <a:gd name="T19" fmla="*/ 738 h 911"/>
                  <a:gd name="T20" fmla="*/ 14 w 372"/>
                  <a:gd name="T21" fmla="*/ 80 h 911"/>
                  <a:gd name="T22" fmla="*/ 0 w 372"/>
                  <a:gd name="T23" fmla="*/ 0 h 9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2"/>
                  <a:gd name="T37" fmla="*/ 0 h 911"/>
                  <a:gd name="T38" fmla="*/ 372 w 372"/>
                  <a:gd name="T39" fmla="*/ 911 h 9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2" h="911">
                    <a:moveTo>
                      <a:pt x="318" y="726"/>
                    </a:moveTo>
                    <a:cubicBezTo>
                      <a:pt x="318" y="625"/>
                      <a:pt x="318" y="508"/>
                      <a:pt x="318" y="505"/>
                    </a:cubicBezTo>
                    <a:cubicBezTo>
                      <a:pt x="318" y="500"/>
                      <a:pt x="310" y="498"/>
                      <a:pt x="310" y="506"/>
                    </a:cubicBezTo>
                    <a:cubicBezTo>
                      <a:pt x="310" y="519"/>
                      <a:pt x="310" y="656"/>
                      <a:pt x="310" y="674"/>
                    </a:cubicBezTo>
                    <a:cubicBezTo>
                      <a:pt x="311" y="763"/>
                      <a:pt x="372" y="810"/>
                      <a:pt x="372" y="863"/>
                    </a:cubicBezTo>
                    <a:cubicBezTo>
                      <a:pt x="372" y="897"/>
                      <a:pt x="345" y="911"/>
                      <a:pt x="321" y="911"/>
                    </a:cubicBezTo>
                    <a:cubicBezTo>
                      <a:pt x="286" y="911"/>
                      <a:pt x="259" y="873"/>
                      <a:pt x="245" y="850"/>
                    </a:cubicBezTo>
                    <a:cubicBezTo>
                      <a:pt x="245" y="850"/>
                      <a:pt x="232" y="835"/>
                      <a:pt x="214" y="847"/>
                    </a:cubicBezTo>
                    <a:cubicBezTo>
                      <a:pt x="193" y="860"/>
                      <a:pt x="169" y="868"/>
                      <a:pt x="143" y="868"/>
                    </a:cubicBezTo>
                    <a:cubicBezTo>
                      <a:pt x="72" y="868"/>
                      <a:pt x="13" y="810"/>
                      <a:pt x="13" y="738"/>
                    </a:cubicBezTo>
                    <a:cubicBezTo>
                      <a:pt x="13" y="738"/>
                      <a:pt x="14" y="80"/>
                      <a:pt x="14" y="80"/>
                    </a:cubicBezTo>
                    <a:cubicBezTo>
                      <a:pt x="14" y="41"/>
                      <a:pt x="0" y="5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7" name="Freeform 521">
                <a:extLst>
                  <a:ext uri="{FF2B5EF4-FFF2-40B4-BE49-F238E27FC236}">
                    <a16:creationId xmlns:a16="http://schemas.microsoft.com/office/drawing/2014/main" id="{925E975E-F3C9-4C14-9A96-5B0CD1BA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872"/>
                <a:ext cx="198" cy="461"/>
              </a:xfrm>
              <a:custGeom>
                <a:avLst/>
                <a:gdLst>
                  <a:gd name="T0" fmla="*/ 198 w 198"/>
                  <a:gd name="T1" fmla="*/ 6 h 461"/>
                  <a:gd name="T2" fmla="*/ 29 w 198"/>
                  <a:gd name="T3" fmla="*/ 107 h 461"/>
                  <a:gd name="T4" fmla="*/ 29 w 198"/>
                  <a:gd name="T5" fmla="*/ 461 h 461"/>
                  <a:gd name="T6" fmla="*/ 0 w 198"/>
                  <a:gd name="T7" fmla="*/ 438 h 461"/>
                  <a:gd name="T8" fmla="*/ 0 w 198"/>
                  <a:gd name="T9" fmla="*/ 98 h 461"/>
                  <a:gd name="T10" fmla="*/ 161 w 198"/>
                  <a:gd name="T11" fmla="*/ 0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461"/>
                  <a:gd name="T20" fmla="*/ 198 w 198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461">
                    <a:moveTo>
                      <a:pt x="198" y="6"/>
                    </a:moveTo>
                    <a:cubicBezTo>
                      <a:pt x="152" y="61"/>
                      <a:pt x="29" y="63"/>
                      <a:pt x="29" y="107"/>
                    </a:cubicBezTo>
                    <a:cubicBezTo>
                      <a:pt x="29" y="137"/>
                      <a:pt x="29" y="461"/>
                      <a:pt x="29" y="461"/>
                    </a:cubicBezTo>
                    <a:cubicBezTo>
                      <a:pt x="29" y="461"/>
                      <a:pt x="0" y="438"/>
                      <a:pt x="0" y="438"/>
                    </a:cubicBezTo>
                    <a:cubicBezTo>
                      <a:pt x="0" y="438"/>
                      <a:pt x="0" y="137"/>
                      <a:pt x="0" y="98"/>
                    </a:cubicBezTo>
                    <a:cubicBezTo>
                      <a:pt x="0" y="44"/>
                      <a:pt x="111" y="37"/>
                      <a:pt x="16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8" name="Freeform 522">
                <a:extLst>
                  <a:ext uri="{FF2B5EF4-FFF2-40B4-BE49-F238E27FC236}">
                    <a16:creationId xmlns:a16="http://schemas.microsoft.com/office/drawing/2014/main" id="{FF158422-6FEE-48FF-B77D-E27822C26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761"/>
                <a:ext cx="17" cy="117"/>
              </a:xfrm>
              <a:custGeom>
                <a:avLst/>
                <a:gdLst>
                  <a:gd name="T0" fmla="*/ 0 w 17"/>
                  <a:gd name="T1" fmla="*/ 117 h 117"/>
                  <a:gd name="T2" fmla="*/ 17 w 17"/>
                  <a:gd name="T3" fmla="*/ 69 h 117"/>
                  <a:gd name="T4" fmla="*/ 17 w 17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17"/>
                  <a:gd name="T11" fmla="*/ 17 w 17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17">
                    <a:moveTo>
                      <a:pt x="0" y="117"/>
                    </a:moveTo>
                    <a:cubicBezTo>
                      <a:pt x="10" y="104"/>
                      <a:pt x="17" y="89"/>
                      <a:pt x="17" y="69"/>
                    </a:cubicBezTo>
                    <a:cubicBezTo>
                      <a:pt x="17" y="59"/>
                      <a:pt x="17" y="33"/>
                      <a:pt x="17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5389" name="Freeform 523">
                <a:extLst>
                  <a:ext uri="{FF2B5EF4-FFF2-40B4-BE49-F238E27FC236}">
                    <a16:creationId xmlns:a16="http://schemas.microsoft.com/office/drawing/2014/main" id="{129B1D1C-FFFD-4FC8-8693-6D0DE48CB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0"/>
                <a:ext cx="177" cy="901"/>
              </a:xfrm>
              <a:custGeom>
                <a:avLst/>
                <a:gdLst>
                  <a:gd name="T0" fmla="*/ 145 w 177"/>
                  <a:gd name="T1" fmla="*/ 630 h 902"/>
                  <a:gd name="T2" fmla="*/ 145 w 177"/>
                  <a:gd name="T3" fmla="*/ 346 h 902"/>
                  <a:gd name="T4" fmla="*/ 112 w 177"/>
                  <a:gd name="T5" fmla="*/ 293 h 902"/>
                  <a:gd name="T6" fmla="*/ 79 w 177"/>
                  <a:gd name="T7" fmla="*/ 344 h 902"/>
                  <a:gd name="T8" fmla="*/ 79 w 177"/>
                  <a:gd name="T9" fmla="*/ 512 h 902"/>
                  <a:gd name="T10" fmla="*/ 141 w 177"/>
                  <a:gd name="T11" fmla="*/ 701 h 902"/>
                  <a:gd name="T12" fmla="*/ 120 w 177"/>
                  <a:gd name="T13" fmla="*/ 721 h 902"/>
                  <a:gd name="T14" fmla="*/ 64 w 177"/>
                  <a:gd name="T15" fmla="*/ 668 h 902"/>
                  <a:gd name="T16" fmla="*/ 63 w 177"/>
                  <a:gd name="T17" fmla="*/ 619 h 902"/>
                  <a:gd name="T18" fmla="*/ 71 w 177"/>
                  <a:gd name="T19" fmla="*/ 576 h 902"/>
                  <a:gd name="T20" fmla="*/ 70 w 177"/>
                  <a:gd name="T21" fmla="*/ 17 h 902"/>
                  <a:gd name="T22" fmla="*/ 88 w 177"/>
                  <a:gd name="T23" fmla="*/ 0 h 902"/>
                  <a:gd name="T24" fmla="*/ 177 w 177"/>
                  <a:gd name="T25" fmla="*/ 128 h 902"/>
                  <a:gd name="T26" fmla="*/ 177 w 177"/>
                  <a:gd name="T27" fmla="*/ 702 h 902"/>
                  <a:gd name="T28" fmla="*/ 15 w 177"/>
                  <a:gd name="T29" fmla="*/ 899 h 902"/>
                  <a:gd name="T30" fmla="*/ 0 w 177"/>
                  <a:gd name="T31" fmla="*/ 894 h 902"/>
                  <a:gd name="T32" fmla="*/ 1 w 177"/>
                  <a:gd name="T33" fmla="*/ 692 h 9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902"/>
                  <a:gd name="T53" fmla="*/ 177 w 177"/>
                  <a:gd name="T54" fmla="*/ 902 h 9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902">
                    <a:moveTo>
                      <a:pt x="145" y="630"/>
                    </a:moveTo>
                    <a:cubicBezTo>
                      <a:pt x="145" y="530"/>
                      <a:pt x="145" y="365"/>
                      <a:pt x="145" y="346"/>
                    </a:cubicBezTo>
                    <a:cubicBezTo>
                      <a:pt x="145" y="302"/>
                      <a:pt x="127" y="291"/>
                      <a:pt x="112" y="293"/>
                    </a:cubicBezTo>
                    <a:cubicBezTo>
                      <a:pt x="97" y="294"/>
                      <a:pt x="79" y="308"/>
                      <a:pt x="79" y="344"/>
                    </a:cubicBezTo>
                    <a:cubicBezTo>
                      <a:pt x="79" y="369"/>
                      <a:pt x="79" y="499"/>
                      <a:pt x="79" y="512"/>
                    </a:cubicBezTo>
                    <a:cubicBezTo>
                      <a:pt x="79" y="604"/>
                      <a:pt x="141" y="674"/>
                      <a:pt x="141" y="701"/>
                    </a:cubicBezTo>
                    <a:cubicBezTo>
                      <a:pt x="141" y="715"/>
                      <a:pt x="131" y="721"/>
                      <a:pt x="120" y="721"/>
                    </a:cubicBezTo>
                    <a:cubicBezTo>
                      <a:pt x="105" y="721"/>
                      <a:pt x="69" y="682"/>
                      <a:pt x="64" y="668"/>
                    </a:cubicBezTo>
                    <a:cubicBezTo>
                      <a:pt x="64" y="668"/>
                      <a:pt x="51" y="642"/>
                      <a:pt x="63" y="619"/>
                    </a:cubicBezTo>
                    <a:cubicBezTo>
                      <a:pt x="70" y="607"/>
                      <a:pt x="71" y="591"/>
                      <a:pt x="71" y="576"/>
                    </a:cubicBezTo>
                    <a:cubicBezTo>
                      <a:pt x="71" y="576"/>
                      <a:pt x="70" y="17"/>
                      <a:pt x="70" y="17"/>
                    </a:cubicBezTo>
                    <a:cubicBezTo>
                      <a:pt x="70" y="8"/>
                      <a:pt x="78" y="0"/>
                      <a:pt x="88" y="0"/>
                    </a:cubicBezTo>
                    <a:cubicBezTo>
                      <a:pt x="139" y="0"/>
                      <a:pt x="177" y="64"/>
                      <a:pt x="177" y="128"/>
                    </a:cubicBezTo>
                    <a:cubicBezTo>
                      <a:pt x="177" y="137"/>
                      <a:pt x="177" y="702"/>
                      <a:pt x="177" y="702"/>
                    </a:cubicBezTo>
                    <a:cubicBezTo>
                      <a:pt x="177" y="864"/>
                      <a:pt x="24" y="896"/>
                      <a:pt x="15" y="899"/>
                    </a:cubicBezTo>
                    <a:cubicBezTo>
                      <a:pt x="5" y="902"/>
                      <a:pt x="1" y="897"/>
                      <a:pt x="0" y="894"/>
                    </a:cubicBezTo>
                    <a:cubicBezTo>
                      <a:pt x="0" y="894"/>
                      <a:pt x="1" y="713"/>
                      <a:pt x="1" y="69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graphicFrame>
          <p:nvGraphicFramePr>
            <p:cNvPr id="25807" name="Object 524">
              <a:extLst>
                <a:ext uri="{FF2B5EF4-FFF2-40B4-BE49-F238E27FC236}">
                  <a16:creationId xmlns:a16="http://schemas.microsoft.com/office/drawing/2014/main" id="{7484EA95-7324-4538-A0F8-454F7A54E1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400"/>
            <a:ext cx="929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CS ChemDraw Drawing" r:id="rId6" imgW="395935" imgH="511759" progId="ChemDraw.Document.6.0">
                    <p:embed/>
                  </p:oleObj>
                </mc:Choice>
                <mc:Fallback>
                  <p:oleObj name="CS ChemDraw Drawing" r:id="rId6" imgW="395935" imgH="511759" progId="ChemDraw.Document.6.0">
                    <p:embed/>
                    <p:pic>
                      <p:nvPicPr>
                        <p:cNvPr id="25807" name="Object 524">
                          <a:extLst>
                            <a:ext uri="{FF2B5EF4-FFF2-40B4-BE49-F238E27FC236}">
                              <a16:creationId xmlns:a16="http://schemas.microsoft.com/office/drawing/2014/main" id="{7484EA95-7324-4538-A0F8-454F7A54E1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400"/>
                          <a:ext cx="929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31" name="AutoShape 525">
              <a:extLst>
                <a:ext uri="{FF2B5EF4-FFF2-40B4-BE49-F238E27FC236}">
                  <a16:creationId xmlns:a16="http://schemas.microsoft.com/office/drawing/2014/main" id="{2C656E04-0973-4DF2-9C2C-209F79BC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32"/>
              <a:ext cx="190" cy="384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8" name="Group 526">
            <a:extLst>
              <a:ext uri="{FF2B5EF4-FFF2-40B4-BE49-F238E27FC236}">
                <a16:creationId xmlns:a16="http://schemas.microsoft.com/office/drawing/2014/main" id="{0ECA8D56-6CE8-42A1-9840-042EBC8B5232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762000"/>
            <a:ext cx="990600" cy="2743200"/>
            <a:chOff x="2184" y="313"/>
            <a:chExt cx="590" cy="1804"/>
          </a:xfrm>
        </p:grpSpPr>
        <p:sp>
          <p:nvSpPr>
            <p:cNvPr id="5130" name="Freeform 527">
              <a:extLst>
                <a:ext uri="{FF2B5EF4-FFF2-40B4-BE49-F238E27FC236}">
                  <a16:creationId xmlns:a16="http://schemas.microsoft.com/office/drawing/2014/main" id="{7E5CEFFF-B5B9-4B32-930E-061272E0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073"/>
              <a:ext cx="38" cy="1036"/>
            </a:xfrm>
            <a:custGeom>
              <a:avLst/>
              <a:gdLst>
                <a:gd name="T0" fmla="*/ 38 w 38"/>
                <a:gd name="T1" fmla="*/ 0 h 1036"/>
                <a:gd name="T2" fmla="*/ 0 w 38"/>
                <a:gd name="T3" fmla="*/ 145 h 1036"/>
                <a:gd name="T4" fmla="*/ 38 w 38"/>
                <a:gd name="T5" fmla="*/ 294 h 1036"/>
                <a:gd name="T6" fmla="*/ 0 w 38"/>
                <a:gd name="T7" fmla="*/ 434 h 1036"/>
                <a:gd name="T8" fmla="*/ 38 w 38"/>
                <a:gd name="T9" fmla="*/ 583 h 1036"/>
                <a:gd name="T10" fmla="*/ 0 w 38"/>
                <a:gd name="T11" fmla="*/ 724 h 1036"/>
                <a:gd name="T12" fmla="*/ 38 w 38"/>
                <a:gd name="T13" fmla="*/ 872 h 1036"/>
                <a:gd name="T14" fmla="*/ 38 w 38"/>
                <a:gd name="T15" fmla="*/ 1036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36"/>
                <a:gd name="T26" fmla="*/ 38 w 38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36">
                  <a:moveTo>
                    <a:pt x="38" y="0"/>
                  </a:moveTo>
                  <a:cubicBezTo>
                    <a:pt x="38" y="62"/>
                    <a:pt x="0" y="69"/>
                    <a:pt x="0" y="145"/>
                  </a:cubicBezTo>
                  <a:cubicBezTo>
                    <a:pt x="0" y="221"/>
                    <a:pt x="38" y="231"/>
                    <a:pt x="38" y="294"/>
                  </a:cubicBezTo>
                  <a:cubicBezTo>
                    <a:pt x="38" y="356"/>
                    <a:pt x="0" y="358"/>
                    <a:pt x="0" y="434"/>
                  </a:cubicBezTo>
                  <a:cubicBezTo>
                    <a:pt x="0" y="510"/>
                    <a:pt x="38" y="520"/>
                    <a:pt x="38" y="583"/>
                  </a:cubicBezTo>
                  <a:cubicBezTo>
                    <a:pt x="38" y="645"/>
                    <a:pt x="0" y="648"/>
                    <a:pt x="0" y="724"/>
                  </a:cubicBezTo>
                  <a:cubicBezTo>
                    <a:pt x="0" y="800"/>
                    <a:pt x="38" y="809"/>
                    <a:pt x="38" y="872"/>
                  </a:cubicBezTo>
                  <a:cubicBezTo>
                    <a:pt x="38" y="872"/>
                    <a:pt x="38" y="1036"/>
                    <a:pt x="38" y="103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1" name="Freeform 528">
              <a:extLst>
                <a:ext uri="{FF2B5EF4-FFF2-40B4-BE49-F238E27FC236}">
                  <a16:creationId xmlns:a16="http://schemas.microsoft.com/office/drawing/2014/main" id="{1E3C9693-7332-43F9-A9BA-BFFFA27B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26"/>
              <a:ext cx="38" cy="747"/>
            </a:xfrm>
            <a:custGeom>
              <a:avLst/>
              <a:gdLst>
                <a:gd name="T0" fmla="*/ 38 w 38"/>
                <a:gd name="T1" fmla="*/ 747 h 747"/>
                <a:gd name="T2" fmla="*/ 0 w 38"/>
                <a:gd name="T3" fmla="*/ 603 h 747"/>
                <a:gd name="T4" fmla="*/ 38 w 38"/>
                <a:gd name="T5" fmla="*/ 426 h 747"/>
                <a:gd name="T6" fmla="*/ 38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38" y="747"/>
                  </a:moveTo>
                  <a:cubicBezTo>
                    <a:pt x="38" y="685"/>
                    <a:pt x="0" y="679"/>
                    <a:pt x="0" y="603"/>
                  </a:cubicBezTo>
                  <a:cubicBezTo>
                    <a:pt x="0" y="527"/>
                    <a:pt x="38" y="489"/>
                    <a:pt x="38" y="426"/>
                  </a:cubicBezTo>
                  <a:cubicBezTo>
                    <a:pt x="38" y="426"/>
                    <a:pt x="38" y="0"/>
                    <a:pt x="38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2" name="Freeform 529">
              <a:extLst>
                <a:ext uri="{FF2B5EF4-FFF2-40B4-BE49-F238E27FC236}">
                  <a16:creationId xmlns:a16="http://schemas.microsoft.com/office/drawing/2014/main" id="{4F426F96-5055-44D8-8BBF-D0E44A220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073"/>
              <a:ext cx="43" cy="1002"/>
            </a:xfrm>
            <a:custGeom>
              <a:avLst/>
              <a:gdLst>
                <a:gd name="T0" fmla="*/ 0 w 38"/>
                <a:gd name="T1" fmla="*/ 0 h 1002"/>
                <a:gd name="T2" fmla="*/ 38 w 38"/>
                <a:gd name="T3" fmla="*/ 145 h 1002"/>
                <a:gd name="T4" fmla="*/ 0 w 38"/>
                <a:gd name="T5" fmla="*/ 294 h 1002"/>
                <a:gd name="T6" fmla="*/ 38 w 38"/>
                <a:gd name="T7" fmla="*/ 434 h 1002"/>
                <a:gd name="T8" fmla="*/ 0 w 38"/>
                <a:gd name="T9" fmla="*/ 583 h 1002"/>
                <a:gd name="T10" fmla="*/ 38 w 38"/>
                <a:gd name="T11" fmla="*/ 724 h 1002"/>
                <a:gd name="T12" fmla="*/ 0 w 38"/>
                <a:gd name="T13" fmla="*/ 872 h 1002"/>
                <a:gd name="T14" fmla="*/ 0 w 38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02"/>
                <a:gd name="T26" fmla="*/ 38 w 38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02">
                  <a:moveTo>
                    <a:pt x="0" y="0"/>
                  </a:moveTo>
                  <a:cubicBezTo>
                    <a:pt x="0" y="62"/>
                    <a:pt x="38" y="69"/>
                    <a:pt x="38" y="145"/>
                  </a:cubicBezTo>
                  <a:cubicBezTo>
                    <a:pt x="38" y="221"/>
                    <a:pt x="0" y="231"/>
                    <a:pt x="0" y="294"/>
                  </a:cubicBezTo>
                  <a:cubicBezTo>
                    <a:pt x="0" y="356"/>
                    <a:pt x="38" y="358"/>
                    <a:pt x="38" y="434"/>
                  </a:cubicBezTo>
                  <a:cubicBezTo>
                    <a:pt x="38" y="510"/>
                    <a:pt x="0" y="520"/>
                    <a:pt x="0" y="583"/>
                  </a:cubicBezTo>
                  <a:cubicBezTo>
                    <a:pt x="0" y="645"/>
                    <a:pt x="38" y="648"/>
                    <a:pt x="38" y="724"/>
                  </a:cubicBezTo>
                  <a:cubicBezTo>
                    <a:pt x="38" y="800"/>
                    <a:pt x="0" y="809"/>
                    <a:pt x="0" y="872"/>
                  </a:cubicBezTo>
                  <a:cubicBezTo>
                    <a:pt x="0" y="872"/>
                    <a:pt x="0" y="1002"/>
                    <a:pt x="0" y="100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3" name="Freeform 530">
              <a:extLst>
                <a:ext uri="{FF2B5EF4-FFF2-40B4-BE49-F238E27FC236}">
                  <a16:creationId xmlns:a16="http://schemas.microsoft.com/office/drawing/2014/main" id="{E51EB3A2-9CC8-4F74-894F-B39899BF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26"/>
              <a:ext cx="43" cy="747"/>
            </a:xfrm>
            <a:custGeom>
              <a:avLst/>
              <a:gdLst>
                <a:gd name="T0" fmla="*/ 0 w 38"/>
                <a:gd name="T1" fmla="*/ 747 h 747"/>
                <a:gd name="T2" fmla="*/ 38 w 38"/>
                <a:gd name="T3" fmla="*/ 603 h 747"/>
                <a:gd name="T4" fmla="*/ 0 w 38"/>
                <a:gd name="T5" fmla="*/ 426 h 747"/>
                <a:gd name="T6" fmla="*/ 0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0" y="747"/>
                  </a:moveTo>
                  <a:cubicBezTo>
                    <a:pt x="0" y="685"/>
                    <a:pt x="38" y="679"/>
                    <a:pt x="38" y="603"/>
                  </a:cubicBezTo>
                  <a:cubicBezTo>
                    <a:pt x="38" y="527"/>
                    <a:pt x="0" y="489"/>
                    <a:pt x="0" y="426"/>
                  </a:cubicBezTo>
                  <a:cubicBezTo>
                    <a:pt x="0" y="4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4" name="Freeform 531">
              <a:extLst>
                <a:ext uri="{FF2B5EF4-FFF2-40B4-BE49-F238E27FC236}">
                  <a16:creationId xmlns:a16="http://schemas.microsoft.com/office/drawing/2014/main" id="{55F2EDE5-E55C-4F25-A98B-5F2148603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841"/>
              <a:ext cx="75" cy="97"/>
            </a:xfrm>
            <a:custGeom>
              <a:avLst/>
              <a:gdLst>
                <a:gd name="T0" fmla="*/ 54 w 75"/>
                <a:gd name="T1" fmla="*/ 97 h 97"/>
                <a:gd name="T2" fmla="*/ 44 w 75"/>
                <a:gd name="T3" fmla="*/ 72 h 97"/>
                <a:gd name="T4" fmla="*/ 75 w 75"/>
                <a:gd name="T5" fmla="*/ 57 h 97"/>
                <a:gd name="T6" fmla="*/ 38 w 75"/>
                <a:gd name="T7" fmla="*/ 0 h 97"/>
                <a:gd name="T8" fmla="*/ 0 w 75"/>
                <a:gd name="T9" fmla="*/ 57 h 97"/>
                <a:gd name="T10" fmla="*/ 31 w 75"/>
                <a:gd name="T11" fmla="*/ 72 h 97"/>
                <a:gd name="T12" fmla="*/ 21 w 75"/>
                <a:gd name="T13" fmla="*/ 97 h 97"/>
                <a:gd name="T14" fmla="*/ 54 w 75"/>
                <a:gd name="T15" fmla="*/ 9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97"/>
                <a:gd name="T26" fmla="*/ 75 w 75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97">
                  <a:moveTo>
                    <a:pt x="54" y="97"/>
                  </a:moveTo>
                  <a:cubicBezTo>
                    <a:pt x="54" y="97"/>
                    <a:pt x="44" y="72"/>
                    <a:pt x="44" y="72"/>
                  </a:cubicBezTo>
                  <a:cubicBezTo>
                    <a:pt x="44" y="72"/>
                    <a:pt x="75" y="96"/>
                    <a:pt x="75" y="57"/>
                  </a:cubicBezTo>
                  <a:cubicBezTo>
                    <a:pt x="75" y="34"/>
                    <a:pt x="43" y="13"/>
                    <a:pt x="38" y="0"/>
                  </a:cubicBezTo>
                  <a:cubicBezTo>
                    <a:pt x="32" y="13"/>
                    <a:pt x="0" y="34"/>
                    <a:pt x="0" y="57"/>
                  </a:cubicBezTo>
                  <a:cubicBezTo>
                    <a:pt x="0" y="96"/>
                    <a:pt x="31" y="72"/>
                    <a:pt x="31" y="72"/>
                  </a:cubicBezTo>
                  <a:cubicBezTo>
                    <a:pt x="31" y="72"/>
                    <a:pt x="21" y="97"/>
                    <a:pt x="21" y="97"/>
                  </a:cubicBezTo>
                  <a:cubicBezTo>
                    <a:pt x="21" y="97"/>
                    <a:pt x="54" y="97"/>
                    <a:pt x="54" y="9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5" name="Oval 532">
              <a:extLst>
                <a:ext uri="{FF2B5EF4-FFF2-40B4-BE49-F238E27FC236}">
                  <a16:creationId xmlns:a16="http://schemas.microsoft.com/office/drawing/2014/main" id="{2B0267B7-9581-40B0-BDBE-4B5E7CC7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781"/>
              <a:ext cx="22" cy="6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6" name="Freeform 533">
              <a:extLst>
                <a:ext uri="{FF2B5EF4-FFF2-40B4-BE49-F238E27FC236}">
                  <a16:creationId xmlns:a16="http://schemas.microsoft.com/office/drawing/2014/main" id="{AFFA78C9-56B1-4F7D-AE46-A2B1201A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827"/>
              <a:ext cx="24" cy="44"/>
            </a:xfrm>
            <a:custGeom>
              <a:avLst/>
              <a:gdLst>
                <a:gd name="T0" fmla="*/ 24 w 24"/>
                <a:gd name="T1" fmla="*/ 14 h 39"/>
                <a:gd name="T2" fmla="*/ 0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14"/>
                  </a:moveTo>
                  <a:cubicBezTo>
                    <a:pt x="16" y="18"/>
                    <a:pt x="0" y="3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7" name="Freeform 534">
              <a:extLst>
                <a:ext uri="{FF2B5EF4-FFF2-40B4-BE49-F238E27FC236}">
                  <a16:creationId xmlns:a16="http://schemas.microsoft.com/office/drawing/2014/main" id="{D0B846C7-E5EE-4967-A9C9-7D3BAC157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827"/>
              <a:ext cx="26" cy="49"/>
            </a:xfrm>
            <a:custGeom>
              <a:avLst/>
              <a:gdLst>
                <a:gd name="T0" fmla="*/ 25 w 25"/>
                <a:gd name="T1" fmla="*/ 10 h 49"/>
                <a:gd name="T2" fmla="*/ 0 w 25"/>
                <a:gd name="T3" fmla="*/ 0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10"/>
                  </a:moveTo>
                  <a:cubicBezTo>
                    <a:pt x="18" y="20"/>
                    <a:pt x="0" y="4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8" name="Freeform 535">
              <a:extLst>
                <a:ext uri="{FF2B5EF4-FFF2-40B4-BE49-F238E27FC236}">
                  <a16:creationId xmlns:a16="http://schemas.microsoft.com/office/drawing/2014/main" id="{1CC67C7F-37A6-461D-8F69-D932D720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827"/>
              <a:ext cx="26" cy="45"/>
            </a:xfrm>
            <a:custGeom>
              <a:avLst/>
              <a:gdLst>
                <a:gd name="T0" fmla="*/ 26 w 26"/>
                <a:gd name="T1" fmla="*/ 14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14"/>
                  </a:moveTo>
                  <a:cubicBezTo>
                    <a:pt x="7" y="34"/>
                    <a:pt x="0" y="45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39" name="Freeform 536">
              <a:extLst>
                <a:ext uri="{FF2B5EF4-FFF2-40B4-BE49-F238E27FC236}">
                  <a16:creationId xmlns:a16="http://schemas.microsoft.com/office/drawing/2014/main" id="{FC7291E7-E22F-4E74-B22F-FF1AB38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756"/>
              <a:ext cx="24" cy="44"/>
            </a:xfrm>
            <a:custGeom>
              <a:avLst/>
              <a:gdLst>
                <a:gd name="T0" fmla="*/ 24 w 24"/>
                <a:gd name="T1" fmla="*/ 25 h 39"/>
                <a:gd name="T2" fmla="*/ 0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25"/>
                  </a:moveTo>
                  <a:cubicBezTo>
                    <a:pt x="16" y="22"/>
                    <a:pt x="0" y="0"/>
                    <a:pt x="0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0" name="Freeform 537">
              <a:extLst>
                <a:ext uri="{FF2B5EF4-FFF2-40B4-BE49-F238E27FC236}">
                  <a16:creationId xmlns:a16="http://schemas.microsoft.com/office/drawing/2014/main" id="{72FC8415-CAD5-4DC3-BEB5-67CFDDE9B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746"/>
              <a:ext cx="26" cy="49"/>
            </a:xfrm>
            <a:custGeom>
              <a:avLst/>
              <a:gdLst>
                <a:gd name="T0" fmla="*/ 25 w 25"/>
                <a:gd name="T1" fmla="*/ 39 h 49"/>
                <a:gd name="T2" fmla="*/ 0 w 25"/>
                <a:gd name="T3" fmla="*/ 49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39"/>
                  </a:moveTo>
                  <a:cubicBezTo>
                    <a:pt x="18" y="29"/>
                    <a:pt x="0" y="0"/>
                    <a:pt x="0" y="4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1" name="Freeform 538">
              <a:extLst>
                <a:ext uri="{FF2B5EF4-FFF2-40B4-BE49-F238E27FC236}">
                  <a16:creationId xmlns:a16="http://schemas.microsoft.com/office/drawing/2014/main" id="{CB93FBA3-0FDE-42D0-A1E9-81A00BD3B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750"/>
              <a:ext cx="26" cy="45"/>
            </a:xfrm>
            <a:custGeom>
              <a:avLst/>
              <a:gdLst>
                <a:gd name="T0" fmla="*/ 26 w 26"/>
                <a:gd name="T1" fmla="*/ 31 h 45"/>
                <a:gd name="T2" fmla="*/ 0 w 26"/>
                <a:gd name="T3" fmla="*/ 45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31"/>
                  </a:moveTo>
                  <a:cubicBezTo>
                    <a:pt x="7" y="11"/>
                    <a:pt x="0" y="0"/>
                    <a:pt x="0" y="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2" name="Freeform 539">
              <a:extLst>
                <a:ext uri="{FF2B5EF4-FFF2-40B4-BE49-F238E27FC236}">
                  <a16:creationId xmlns:a16="http://schemas.microsoft.com/office/drawing/2014/main" id="{EC16FB90-FD5D-4748-B1F7-CB6FD4510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67"/>
              <a:ext cx="86" cy="50"/>
            </a:xfrm>
            <a:custGeom>
              <a:avLst/>
              <a:gdLst>
                <a:gd name="T0" fmla="*/ 37 w 86"/>
                <a:gd name="T1" fmla="*/ 11 h 50"/>
                <a:gd name="T2" fmla="*/ 83 w 86"/>
                <a:gd name="T3" fmla="*/ 8 h 50"/>
                <a:gd name="T4" fmla="*/ 49 w 86"/>
                <a:gd name="T5" fmla="*/ 39 h 50"/>
                <a:gd name="T6" fmla="*/ 4 w 86"/>
                <a:gd name="T7" fmla="*/ 42 h 50"/>
                <a:gd name="T8" fmla="*/ 37 w 86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50"/>
                <a:gd name="T17" fmla="*/ 86 w 8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50">
                  <a:moveTo>
                    <a:pt x="37" y="11"/>
                  </a:moveTo>
                  <a:cubicBezTo>
                    <a:pt x="59" y="2"/>
                    <a:pt x="80" y="0"/>
                    <a:pt x="83" y="8"/>
                  </a:cubicBezTo>
                  <a:cubicBezTo>
                    <a:pt x="86" y="16"/>
                    <a:pt x="71" y="30"/>
                    <a:pt x="49" y="39"/>
                  </a:cubicBezTo>
                  <a:cubicBezTo>
                    <a:pt x="28" y="48"/>
                    <a:pt x="7" y="50"/>
                    <a:pt x="4" y="42"/>
                  </a:cubicBezTo>
                  <a:cubicBezTo>
                    <a:pt x="0" y="35"/>
                    <a:pt x="16" y="21"/>
                    <a:pt x="37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3" name="Freeform 540">
              <a:extLst>
                <a:ext uri="{FF2B5EF4-FFF2-40B4-BE49-F238E27FC236}">
                  <a16:creationId xmlns:a16="http://schemas.microsoft.com/office/drawing/2014/main" id="{C6F1BDC8-E3D6-4901-B53D-9F6F40CCD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608"/>
              <a:ext cx="98" cy="127"/>
            </a:xfrm>
            <a:custGeom>
              <a:avLst/>
              <a:gdLst>
                <a:gd name="T0" fmla="*/ 0 w 98"/>
                <a:gd name="T1" fmla="*/ 13 h 127"/>
                <a:gd name="T2" fmla="*/ 38 w 98"/>
                <a:gd name="T3" fmla="*/ 2 h 127"/>
                <a:gd name="T4" fmla="*/ 98 w 98"/>
                <a:gd name="T5" fmla="*/ 17 h 127"/>
                <a:gd name="T6" fmla="*/ 98 w 98"/>
                <a:gd name="T7" fmla="*/ 94 h 127"/>
                <a:gd name="T8" fmla="*/ 83 w 98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7"/>
                <a:gd name="T17" fmla="*/ 98 w 9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7">
                  <a:moveTo>
                    <a:pt x="0" y="13"/>
                  </a:moveTo>
                  <a:cubicBezTo>
                    <a:pt x="13" y="0"/>
                    <a:pt x="26" y="2"/>
                    <a:pt x="38" y="2"/>
                  </a:cubicBezTo>
                  <a:cubicBezTo>
                    <a:pt x="88" y="2"/>
                    <a:pt x="98" y="1"/>
                    <a:pt x="98" y="17"/>
                  </a:cubicBezTo>
                  <a:cubicBezTo>
                    <a:pt x="98" y="17"/>
                    <a:pt x="98" y="94"/>
                    <a:pt x="98" y="94"/>
                  </a:cubicBezTo>
                  <a:cubicBezTo>
                    <a:pt x="98" y="94"/>
                    <a:pt x="97" y="127"/>
                    <a:pt x="83" y="12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4" name="Freeform 541">
              <a:extLst>
                <a:ext uri="{FF2B5EF4-FFF2-40B4-BE49-F238E27FC236}">
                  <a16:creationId xmlns:a16="http://schemas.microsoft.com/office/drawing/2014/main" id="{28BA4109-4706-4A0C-B46E-741413003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648"/>
              <a:ext cx="175" cy="894"/>
            </a:xfrm>
            <a:custGeom>
              <a:avLst/>
              <a:gdLst>
                <a:gd name="T0" fmla="*/ 0 w 175"/>
                <a:gd name="T1" fmla="*/ 882 h 894"/>
                <a:gd name="T2" fmla="*/ 50 w 175"/>
                <a:gd name="T3" fmla="*/ 890 h 894"/>
                <a:gd name="T4" fmla="*/ 99 w 175"/>
                <a:gd name="T5" fmla="*/ 850 h 894"/>
                <a:gd name="T6" fmla="*/ 99 w 175"/>
                <a:gd name="T7" fmla="*/ 108 h 894"/>
                <a:gd name="T8" fmla="*/ 175 w 175"/>
                <a:gd name="T9" fmla="*/ 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894"/>
                <a:gd name="T17" fmla="*/ 175 w 175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894">
                  <a:moveTo>
                    <a:pt x="0" y="882"/>
                  </a:moveTo>
                  <a:cubicBezTo>
                    <a:pt x="9" y="894"/>
                    <a:pt x="35" y="890"/>
                    <a:pt x="50" y="890"/>
                  </a:cubicBezTo>
                  <a:cubicBezTo>
                    <a:pt x="62" y="890"/>
                    <a:pt x="99" y="893"/>
                    <a:pt x="99" y="850"/>
                  </a:cubicBezTo>
                  <a:cubicBezTo>
                    <a:pt x="99" y="850"/>
                    <a:pt x="99" y="108"/>
                    <a:pt x="99" y="108"/>
                  </a:cubicBezTo>
                  <a:cubicBezTo>
                    <a:pt x="99" y="108"/>
                    <a:pt x="95" y="11"/>
                    <a:pt x="175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5" name="Oval 542">
              <a:extLst>
                <a:ext uri="{FF2B5EF4-FFF2-40B4-BE49-F238E27FC236}">
                  <a16:creationId xmlns:a16="http://schemas.microsoft.com/office/drawing/2014/main" id="{D89CABC3-C3C4-4231-81E3-E88F8AA69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545"/>
              <a:ext cx="21" cy="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6" name="Freeform 543">
              <a:extLst>
                <a:ext uri="{FF2B5EF4-FFF2-40B4-BE49-F238E27FC236}">
                  <a16:creationId xmlns:a16="http://schemas.microsoft.com/office/drawing/2014/main" id="{F73D7D20-2DB1-4CDB-9599-1F17BC7EE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20"/>
              <a:ext cx="24" cy="40"/>
            </a:xfrm>
            <a:custGeom>
              <a:avLst/>
              <a:gdLst>
                <a:gd name="T0" fmla="*/ 0 w 24"/>
                <a:gd name="T1" fmla="*/ 26 h 39"/>
                <a:gd name="T2" fmla="*/ 24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26"/>
                  </a:moveTo>
                  <a:cubicBezTo>
                    <a:pt x="8" y="22"/>
                    <a:pt x="24" y="0"/>
                    <a:pt x="24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7" name="Freeform 544">
              <a:extLst>
                <a:ext uri="{FF2B5EF4-FFF2-40B4-BE49-F238E27FC236}">
                  <a16:creationId xmlns:a16="http://schemas.microsoft.com/office/drawing/2014/main" id="{5EE52AD8-C35D-4B91-B924-7EEB1BE2A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10"/>
              <a:ext cx="26" cy="49"/>
            </a:xfrm>
            <a:custGeom>
              <a:avLst/>
              <a:gdLst>
                <a:gd name="T0" fmla="*/ 0 w 26"/>
                <a:gd name="T1" fmla="*/ 39 h 50"/>
                <a:gd name="T2" fmla="*/ 26 w 26"/>
                <a:gd name="T3" fmla="*/ 5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39"/>
                  </a:moveTo>
                  <a:cubicBezTo>
                    <a:pt x="8" y="30"/>
                    <a:pt x="26" y="0"/>
                    <a:pt x="26" y="5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8" name="Freeform 545">
              <a:extLst>
                <a:ext uri="{FF2B5EF4-FFF2-40B4-BE49-F238E27FC236}">
                  <a16:creationId xmlns:a16="http://schemas.microsoft.com/office/drawing/2014/main" id="{68C2C3D6-A76D-4833-84E4-5ABB8DC3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14"/>
              <a:ext cx="26" cy="46"/>
            </a:xfrm>
            <a:custGeom>
              <a:avLst/>
              <a:gdLst>
                <a:gd name="T0" fmla="*/ 0 w 26"/>
                <a:gd name="T1" fmla="*/ 32 h 46"/>
                <a:gd name="T2" fmla="*/ 26 w 26"/>
                <a:gd name="T3" fmla="*/ 46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32"/>
                  </a:moveTo>
                  <a:cubicBezTo>
                    <a:pt x="18" y="12"/>
                    <a:pt x="26" y="0"/>
                    <a:pt x="26" y="4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49" name="Freeform 546">
              <a:extLst>
                <a:ext uri="{FF2B5EF4-FFF2-40B4-BE49-F238E27FC236}">
                  <a16:creationId xmlns:a16="http://schemas.microsoft.com/office/drawing/2014/main" id="{80DDB54F-9614-4BE6-8BCF-69BECBB5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92"/>
              <a:ext cx="24" cy="39"/>
            </a:xfrm>
            <a:custGeom>
              <a:avLst/>
              <a:gdLst>
                <a:gd name="T0" fmla="*/ 0 w 24"/>
                <a:gd name="T1" fmla="*/ 13 h 39"/>
                <a:gd name="T2" fmla="*/ 24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13"/>
                  </a:moveTo>
                  <a:cubicBezTo>
                    <a:pt x="8" y="17"/>
                    <a:pt x="24" y="39"/>
                    <a:pt x="2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0" name="Freeform 547">
              <a:extLst>
                <a:ext uri="{FF2B5EF4-FFF2-40B4-BE49-F238E27FC236}">
                  <a16:creationId xmlns:a16="http://schemas.microsoft.com/office/drawing/2014/main" id="{9F8FB08A-50E6-4AAB-883D-3EF7AF4BB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91"/>
              <a:ext cx="26" cy="50"/>
            </a:xfrm>
            <a:custGeom>
              <a:avLst/>
              <a:gdLst>
                <a:gd name="T0" fmla="*/ 0 w 26"/>
                <a:gd name="T1" fmla="*/ 11 h 50"/>
                <a:gd name="T2" fmla="*/ 26 w 26"/>
                <a:gd name="T3" fmla="*/ 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11"/>
                  </a:moveTo>
                  <a:cubicBezTo>
                    <a:pt x="8" y="20"/>
                    <a:pt x="26" y="50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1" name="Freeform 548">
              <a:extLst>
                <a:ext uri="{FF2B5EF4-FFF2-40B4-BE49-F238E27FC236}">
                  <a16:creationId xmlns:a16="http://schemas.microsoft.com/office/drawing/2014/main" id="{2A2E4FA4-045E-4251-9B58-F572FDC4A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91"/>
              <a:ext cx="26" cy="46"/>
            </a:xfrm>
            <a:custGeom>
              <a:avLst/>
              <a:gdLst>
                <a:gd name="T0" fmla="*/ 0 w 26"/>
                <a:gd name="T1" fmla="*/ 14 h 46"/>
                <a:gd name="T2" fmla="*/ 26 w 26"/>
                <a:gd name="T3" fmla="*/ 0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14"/>
                  </a:moveTo>
                  <a:cubicBezTo>
                    <a:pt x="18" y="34"/>
                    <a:pt x="26" y="46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2" name="Freeform 549">
              <a:extLst>
                <a:ext uri="{FF2B5EF4-FFF2-40B4-BE49-F238E27FC236}">
                  <a16:creationId xmlns:a16="http://schemas.microsoft.com/office/drawing/2014/main" id="{F2B4C633-6E5B-4A4B-8011-EF6C945E0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845"/>
              <a:ext cx="100" cy="881"/>
            </a:xfrm>
            <a:custGeom>
              <a:avLst/>
              <a:gdLst>
                <a:gd name="T0" fmla="*/ 16 w 100"/>
                <a:gd name="T1" fmla="*/ 890 h 890"/>
                <a:gd name="T2" fmla="*/ 1 w 100"/>
                <a:gd name="T3" fmla="*/ 847 h 890"/>
                <a:gd name="T4" fmla="*/ 0 w 100"/>
                <a:gd name="T5" fmla="*/ 44 h 890"/>
                <a:gd name="T6" fmla="*/ 49 w 100"/>
                <a:gd name="T7" fmla="*/ 3 h 890"/>
                <a:gd name="T8" fmla="*/ 100 w 100"/>
                <a:gd name="T9" fmla="*/ 11 h 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890"/>
                <a:gd name="T17" fmla="*/ 100 w 100"/>
                <a:gd name="T18" fmla="*/ 890 h 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890">
                  <a:moveTo>
                    <a:pt x="16" y="890"/>
                  </a:moveTo>
                  <a:cubicBezTo>
                    <a:pt x="4" y="890"/>
                    <a:pt x="1" y="847"/>
                    <a:pt x="1" y="847"/>
                  </a:cubicBezTo>
                  <a:cubicBezTo>
                    <a:pt x="1" y="847"/>
                    <a:pt x="0" y="44"/>
                    <a:pt x="0" y="44"/>
                  </a:cubicBezTo>
                  <a:cubicBezTo>
                    <a:pt x="0" y="0"/>
                    <a:pt x="37" y="3"/>
                    <a:pt x="49" y="3"/>
                  </a:cubicBezTo>
                  <a:cubicBezTo>
                    <a:pt x="65" y="3"/>
                    <a:pt x="90" y="0"/>
                    <a:pt x="100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3" name="Oval 550">
              <a:extLst>
                <a:ext uri="{FF2B5EF4-FFF2-40B4-BE49-F238E27FC236}">
                  <a16:creationId xmlns:a16="http://schemas.microsoft.com/office/drawing/2014/main" id="{9F1CBCC3-9C85-4BED-8E4B-E00B4668E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13"/>
              <a:ext cx="78" cy="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4" name="Freeform 551">
              <a:extLst>
                <a:ext uri="{FF2B5EF4-FFF2-40B4-BE49-F238E27FC236}">
                  <a16:creationId xmlns:a16="http://schemas.microsoft.com/office/drawing/2014/main" id="{FAB54F04-5E8F-4DB1-8EF7-B6CF294BA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48"/>
              <a:ext cx="168" cy="127"/>
            </a:xfrm>
            <a:custGeom>
              <a:avLst/>
              <a:gdLst>
                <a:gd name="T0" fmla="*/ 0 w 168"/>
                <a:gd name="T1" fmla="*/ 0 h 130"/>
                <a:gd name="T2" fmla="*/ 75 w 168"/>
                <a:gd name="T3" fmla="*/ 108 h 130"/>
                <a:gd name="T4" fmla="*/ 130 w 168"/>
                <a:gd name="T5" fmla="*/ 129 h 130"/>
                <a:gd name="T6" fmla="*/ 168 w 168"/>
                <a:gd name="T7" fmla="*/ 118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30"/>
                <a:gd name="T14" fmla="*/ 168 w 168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30">
                  <a:moveTo>
                    <a:pt x="0" y="0"/>
                  </a:moveTo>
                  <a:cubicBezTo>
                    <a:pt x="79" y="11"/>
                    <a:pt x="75" y="108"/>
                    <a:pt x="75" y="108"/>
                  </a:cubicBezTo>
                  <a:cubicBezTo>
                    <a:pt x="75" y="118"/>
                    <a:pt x="90" y="129"/>
                    <a:pt x="130" y="129"/>
                  </a:cubicBezTo>
                  <a:cubicBezTo>
                    <a:pt x="141" y="129"/>
                    <a:pt x="154" y="130"/>
                    <a:pt x="168" y="11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5" name="Freeform 552">
              <a:extLst>
                <a:ext uri="{FF2B5EF4-FFF2-40B4-BE49-F238E27FC236}">
                  <a16:creationId xmlns:a16="http://schemas.microsoft.com/office/drawing/2014/main" id="{B2895A2A-78A1-4494-B66A-0388E358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33"/>
              <a:ext cx="252" cy="268"/>
            </a:xfrm>
            <a:custGeom>
              <a:avLst/>
              <a:gdLst>
                <a:gd name="T0" fmla="*/ 16 w 254"/>
                <a:gd name="T1" fmla="*/ 256 h 268"/>
                <a:gd name="T2" fmla="*/ 128 w 254"/>
                <a:gd name="T3" fmla="*/ 268 h 268"/>
                <a:gd name="T4" fmla="*/ 241 w 254"/>
                <a:gd name="T5" fmla="*/ 257 h 268"/>
                <a:gd name="T6" fmla="*/ 254 w 254"/>
                <a:gd name="T7" fmla="*/ 0 h 268"/>
                <a:gd name="T8" fmla="*/ 127 w 254"/>
                <a:gd name="T9" fmla="*/ 13 h 268"/>
                <a:gd name="T10" fmla="*/ 0 w 254"/>
                <a:gd name="T11" fmla="*/ 0 h 268"/>
                <a:gd name="T12" fmla="*/ 16 w 254"/>
                <a:gd name="T13" fmla="*/ 256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268"/>
                <a:gd name="T23" fmla="*/ 254 w 254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268">
                  <a:moveTo>
                    <a:pt x="16" y="256"/>
                  </a:moveTo>
                  <a:cubicBezTo>
                    <a:pt x="16" y="262"/>
                    <a:pt x="93" y="268"/>
                    <a:pt x="128" y="268"/>
                  </a:cubicBezTo>
                  <a:cubicBezTo>
                    <a:pt x="163" y="268"/>
                    <a:pt x="241" y="263"/>
                    <a:pt x="241" y="257"/>
                  </a:cubicBezTo>
                  <a:cubicBezTo>
                    <a:pt x="241" y="257"/>
                    <a:pt x="254" y="0"/>
                    <a:pt x="254" y="0"/>
                  </a:cubicBezTo>
                  <a:cubicBezTo>
                    <a:pt x="254" y="5"/>
                    <a:pt x="171" y="13"/>
                    <a:pt x="127" y="13"/>
                  </a:cubicBezTo>
                  <a:cubicBezTo>
                    <a:pt x="84" y="13"/>
                    <a:pt x="0" y="5"/>
                    <a:pt x="0" y="0"/>
                  </a:cubicBezTo>
                  <a:cubicBezTo>
                    <a:pt x="0" y="0"/>
                    <a:pt x="16" y="256"/>
                    <a:pt x="16" y="25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156" name="Line 553">
              <a:extLst>
                <a:ext uri="{FF2B5EF4-FFF2-40B4-BE49-F238E27FC236}">
                  <a16:creationId xmlns:a16="http://schemas.microsoft.com/office/drawing/2014/main" id="{30C846A1-5D9B-4BE9-93A2-3BD73CE2D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97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7" name="Line 554">
              <a:extLst>
                <a:ext uri="{FF2B5EF4-FFF2-40B4-BE49-F238E27FC236}">
                  <a16:creationId xmlns:a16="http://schemas.microsoft.com/office/drawing/2014/main" id="{0307A489-EF52-4F9B-A786-B587B1FFF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985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8" name="Line 555">
              <a:extLst>
                <a:ext uri="{FF2B5EF4-FFF2-40B4-BE49-F238E27FC236}">
                  <a16:creationId xmlns:a16="http://schemas.microsoft.com/office/drawing/2014/main" id="{57B644C9-0907-47DF-9C4F-C66CCFAA3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977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9" name="Line 556">
              <a:extLst>
                <a:ext uri="{FF2B5EF4-FFF2-40B4-BE49-F238E27FC236}">
                  <a16:creationId xmlns:a16="http://schemas.microsoft.com/office/drawing/2014/main" id="{F00EDEA8-5E6F-43B1-B334-7C9F9525A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983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0" name="Line 557">
              <a:extLst>
                <a:ext uri="{FF2B5EF4-FFF2-40B4-BE49-F238E27FC236}">
                  <a16:creationId xmlns:a16="http://schemas.microsoft.com/office/drawing/2014/main" id="{7649C92A-D605-4445-B1D5-7C285BB0E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1" name="Line 558">
              <a:extLst>
                <a:ext uri="{FF2B5EF4-FFF2-40B4-BE49-F238E27FC236}">
                  <a16:creationId xmlns:a16="http://schemas.microsoft.com/office/drawing/2014/main" id="{68077E60-697A-4645-939C-830A2A25F8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974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2" name="Line 559">
              <a:extLst>
                <a:ext uri="{FF2B5EF4-FFF2-40B4-BE49-F238E27FC236}">
                  <a16:creationId xmlns:a16="http://schemas.microsoft.com/office/drawing/2014/main" id="{DB9497B1-DF26-4CF6-BC61-21E4DFD23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3" name="Line 560">
              <a:extLst>
                <a:ext uri="{FF2B5EF4-FFF2-40B4-BE49-F238E27FC236}">
                  <a16:creationId xmlns:a16="http://schemas.microsoft.com/office/drawing/2014/main" id="{3E88EB2E-CABE-4C79-8019-C44351C5C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92"/>
              <a:ext cx="9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4" name="Line 561">
              <a:extLst>
                <a:ext uri="{FF2B5EF4-FFF2-40B4-BE49-F238E27FC236}">
                  <a16:creationId xmlns:a16="http://schemas.microsoft.com/office/drawing/2014/main" id="{8FB88366-53C8-4B23-9640-B64400DBC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97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5" name="Line 562">
              <a:extLst>
                <a:ext uri="{FF2B5EF4-FFF2-40B4-BE49-F238E27FC236}">
                  <a16:creationId xmlns:a16="http://schemas.microsoft.com/office/drawing/2014/main" id="{E1309286-2D80-4AAB-9244-7F278943B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983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6" name="Line 563">
              <a:extLst>
                <a:ext uri="{FF2B5EF4-FFF2-40B4-BE49-F238E27FC236}">
                  <a16:creationId xmlns:a16="http://schemas.microsoft.com/office/drawing/2014/main" id="{5C06AD04-5918-4717-8913-4A9018747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98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7" name="Line 564">
              <a:extLst>
                <a:ext uri="{FF2B5EF4-FFF2-40B4-BE49-F238E27FC236}">
                  <a16:creationId xmlns:a16="http://schemas.microsoft.com/office/drawing/2014/main" id="{908B959F-EA82-4EC3-B778-40AE1D101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99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8" name="Line 565">
              <a:extLst>
                <a:ext uri="{FF2B5EF4-FFF2-40B4-BE49-F238E27FC236}">
                  <a16:creationId xmlns:a16="http://schemas.microsoft.com/office/drawing/2014/main" id="{40293416-7D00-4A1E-B654-CD5263582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987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9" name="Line 566">
              <a:extLst>
                <a:ext uri="{FF2B5EF4-FFF2-40B4-BE49-F238E27FC236}">
                  <a16:creationId xmlns:a16="http://schemas.microsoft.com/office/drawing/2014/main" id="{B0BCB67F-EEE3-4277-A653-1E5B99256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0" name="Line 567">
              <a:extLst>
                <a:ext uri="{FF2B5EF4-FFF2-40B4-BE49-F238E27FC236}">
                  <a16:creationId xmlns:a16="http://schemas.microsoft.com/office/drawing/2014/main" id="{36E61A44-2976-4421-8155-4F2B2FDDC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1" name="Line 568">
              <a:extLst>
                <a:ext uri="{FF2B5EF4-FFF2-40B4-BE49-F238E27FC236}">
                  <a16:creationId xmlns:a16="http://schemas.microsoft.com/office/drawing/2014/main" id="{928B9BCB-FE5B-45CE-8225-38235C92DC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98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2" name="Line 569">
              <a:extLst>
                <a:ext uri="{FF2B5EF4-FFF2-40B4-BE49-F238E27FC236}">
                  <a16:creationId xmlns:a16="http://schemas.microsoft.com/office/drawing/2014/main" id="{ABBE17D2-F95F-462D-B828-554C03B03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3" name="Line 570">
              <a:extLst>
                <a:ext uri="{FF2B5EF4-FFF2-40B4-BE49-F238E27FC236}">
                  <a16:creationId xmlns:a16="http://schemas.microsoft.com/office/drawing/2014/main" id="{2D9E0787-22C9-4230-ACB6-2EA8B1C0B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" y="1960"/>
              <a:ext cx="4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4" name="Line 571">
              <a:extLst>
                <a:ext uri="{FF2B5EF4-FFF2-40B4-BE49-F238E27FC236}">
                  <a16:creationId xmlns:a16="http://schemas.microsoft.com/office/drawing/2014/main" id="{D5AA6121-9138-40D7-9F0A-D2E9DC0C9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96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5" name="Line 572">
              <a:extLst>
                <a:ext uri="{FF2B5EF4-FFF2-40B4-BE49-F238E27FC236}">
                  <a16:creationId xmlns:a16="http://schemas.microsoft.com/office/drawing/2014/main" id="{BF6C2913-5497-4122-A730-CE5D9A02E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93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6" name="Line 573">
              <a:extLst>
                <a:ext uri="{FF2B5EF4-FFF2-40B4-BE49-F238E27FC236}">
                  <a16:creationId xmlns:a16="http://schemas.microsoft.com/office/drawing/2014/main" id="{9864A4DE-E21D-4B47-B8AD-BDF33E958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2" y="1897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7" name="Line 574">
              <a:extLst>
                <a:ext uri="{FF2B5EF4-FFF2-40B4-BE49-F238E27FC236}">
                  <a16:creationId xmlns:a16="http://schemas.microsoft.com/office/drawing/2014/main" id="{826408BD-80EA-4D31-A4DD-D74CD5884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1862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8" name="Line 575">
              <a:extLst>
                <a:ext uri="{FF2B5EF4-FFF2-40B4-BE49-F238E27FC236}">
                  <a16:creationId xmlns:a16="http://schemas.microsoft.com/office/drawing/2014/main" id="{615A1AAB-379B-46B1-98BB-2F60F0F10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870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9" name="Line 576">
              <a:extLst>
                <a:ext uri="{FF2B5EF4-FFF2-40B4-BE49-F238E27FC236}">
                  <a16:creationId xmlns:a16="http://schemas.microsoft.com/office/drawing/2014/main" id="{AE397054-E589-48D1-8A57-30847A57A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" y="189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0" name="Line 577">
              <a:extLst>
                <a:ext uri="{FF2B5EF4-FFF2-40B4-BE49-F238E27FC236}">
                  <a16:creationId xmlns:a16="http://schemas.microsoft.com/office/drawing/2014/main" id="{ED03E396-C83F-4DED-8DAA-B0D3F0202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87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1" name="Line 578">
              <a:extLst>
                <a:ext uri="{FF2B5EF4-FFF2-40B4-BE49-F238E27FC236}">
                  <a16:creationId xmlns:a16="http://schemas.microsoft.com/office/drawing/2014/main" id="{0EEA4F81-3CBD-41C1-BD40-DD37DBC31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887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2" name="Line 579">
              <a:extLst>
                <a:ext uri="{FF2B5EF4-FFF2-40B4-BE49-F238E27FC236}">
                  <a16:creationId xmlns:a16="http://schemas.microsoft.com/office/drawing/2014/main" id="{55A12889-94BB-4B44-969C-5A7E7410F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1900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3" name="Line 580">
              <a:extLst>
                <a:ext uri="{FF2B5EF4-FFF2-40B4-BE49-F238E27FC236}">
                  <a16:creationId xmlns:a16="http://schemas.microsoft.com/office/drawing/2014/main" id="{E1BA0620-0EE2-44B0-8BF9-7E76AF7C6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" y="193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4" name="Line 581">
              <a:extLst>
                <a:ext uri="{FF2B5EF4-FFF2-40B4-BE49-F238E27FC236}">
                  <a16:creationId xmlns:a16="http://schemas.microsoft.com/office/drawing/2014/main" id="{9B0C34C2-2928-40B0-AB08-9055C906D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" y="1956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5" name="Line 582">
              <a:extLst>
                <a:ext uri="{FF2B5EF4-FFF2-40B4-BE49-F238E27FC236}">
                  <a16:creationId xmlns:a16="http://schemas.microsoft.com/office/drawing/2014/main" id="{7C2560D6-DC63-4A8D-9A5E-9B48B1A1A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3" y="1940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6" name="Line 583">
              <a:extLst>
                <a:ext uri="{FF2B5EF4-FFF2-40B4-BE49-F238E27FC236}">
                  <a16:creationId xmlns:a16="http://schemas.microsoft.com/office/drawing/2014/main" id="{0EF3B752-CA77-41FD-A3BD-C2269A60D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901"/>
              <a:ext cx="5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7" name="Line 584">
              <a:extLst>
                <a:ext uri="{FF2B5EF4-FFF2-40B4-BE49-F238E27FC236}">
                  <a16:creationId xmlns:a16="http://schemas.microsoft.com/office/drawing/2014/main" id="{EB70D870-2B89-4BB6-835B-3EE192EC1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190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8" name="Line 585">
              <a:extLst>
                <a:ext uri="{FF2B5EF4-FFF2-40B4-BE49-F238E27FC236}">
                  <a16:creationId xmlns:a16="http://schemas.microsoft.com/office/drawing/2014/main" id="{1388AF4F-D807-4C17-8A34-B6CAAF8A8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1902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9" name="Line 586">
              <a:extLst>
                <a:ext uri="{FF2B5EF4-FFF2-40B4-BE49-F238E27FC236}">
                  <a16:creationId xmlns:a16="http://schemas.microsoft.com/office/drawing/2014/main" id="{F92EEC0E-A941-4878-8DD7-F0A8BB56C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" y="1928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0" name="Line 587">
              <a:extLst>
                <a:ext uri="{FF2B5EF4-FFF2-40B4-BE49-F238E27FC236}">
                  <a16:creationId xmlns:a16="http://schemas.microsoft.com/office/drawing/2014/main" id="{D053FECE-CC4B-4FE2-BB82-0CD94A7EF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1" name="Line 588">
              <a:extLst>
                <a:ext uri="{FF2B5EF4-FFF2-40B4-BE49-F238E27FC236}">
                  <a16:creationId xmlns:a16="http://schemas.microsoft.com/office/drawing/2014/main" id="{67D6569F-14E6-40AC-8EAF-57E6CC041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925"/>
              <a:ext cx="6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2" name="Line 589">
              <a:extLst>
                <a:ext uri="{FF2B5EF4-FFF2-40B4-BE49-F238E27FC236}">
                  <a16:creationId xmlns:a16="http://schemas.microsoft.com/office/drawing/2014/main" id="{AD9020ED-AFC8-4862-AF66-9EBCCE11B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7" y="1945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3" name="Line 590">
              <a:extLst>
                <a:ext uri="{FF2B5EF4-FFF2-40B4-BE49-F238E27FC236}">
                  <a16:creationId xmlns:a16="http://schemas.microsoft.com/office/drawing/2014/main" id="{956AA0CE-68A3-4B3E-AF79-B080C35A4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859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4" name="Line 591">
              <a:extLst>
                <a:ext uri="{FF2B5EF4-FFF2-40B4-BE49-F238E27FC236}">
                  <a16:creationId xmlns:a16="http://schemas.microsoft.com/office/drawing/2014/main" id="{2D7A5E35-B150-4A49-B357-6F3C214A1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5" name="Line 592">
              <a:extLst>
                <a:ext uri="{FF2B5EF4-FFF2-40B4-BE49-F238E27FC236}">
                  <a16:creationId xmlns:a16="http://schemas.microsoft.com/office/drawing/2014/main" id="{36746E2D-A864-4BA6-B3DF-4A132D491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79"/>
              <a:ext cx="2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6" name="Line 593">
              <a:extLst>
                <a:ext uri="{FF2B5EF4-FFF2-40B4-BE49-F238E27FC236}">
                  <a16:creationId xmlns:a16="http://schemas.microsoft.com/office/drawing/2014/main" id="{C0958229-BBBB-4735-AED5-5A6A8C34B8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6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7" name="Line 594">
              <a:extLst>
                <a:ext uri="{FF2B5EF4-FFF2-40B4-BE49-F238E27FC236}">
                  <a16:creationId xmlns:a16="http://schemas.microsoft.com/office/drawing/2014/main" id="{44BD0CDC-7010-4BE1-B7F3-FA4A1740D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8" name="Line 595">
              <a:extLst>
                <a:ext uri="{FF2B5EF4-FFF2-40B4-BE49-F238E27FC236}">
                  <a16:creationId xmlns:a16="http://schemas.microsoft.com/office/drawing/2014/main" id="{64BD46BB-05A3-40F8-8D5D-46C67F9DF2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3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99" name="Line 596">
              <a:extLst>
                <a:ext uri="{FF2B5EF4-FFF2-40B4-BE49-F238E27FC236}">
                  <a16:creationId xmlns:a16="http://schemas.microsoft.com/office/drawing/2014/main" id="{B19F461B-F24C-417E-AFAB-142A7C850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1960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0" name="Line 597">
              <a:extLst>
                <a:ext uri="{FF2B5EF4-FFF2-40B4-BE49-F238E27FC236}">
                  <a16:creationId xmlns:a16="http://schemas.microsoft.com/office/drawing/2014/main" id="{81170EAB-2FAA-41B8-9C9E-0F967E1DEA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6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1" name="Line 598">
              <a:extLst>
                <a:ext uri="{FF2B5EF4-FFF2-40B4-BE49-F238E27FC236}">
                  <a16:creationId xmlns:a16="http://schemas.microsoft.com/office/drawing/2014/main" id="{1E70122A-FF6E-45B0-AB97-E6D1F8CD2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3" y="194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2" name="Line 599">
              <a:extLst>
                <a:ext uri="{FF2B5EF4-FFF2-40B4-BE49-F238E27FC236}">
                  <a16:creationId xmlns:a16="http://schemas.microsoft.com/office/drawing/2014/main" id="{8B623AA7-FD58-4088-B5D5-C65E76A43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0" y="1921"/>
              <a:ext cx="6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3" name="Line 600">
              <a:extLst>
                <a:ext uri="{FF2B5EF4-FFF2-40B4-BE49-F238E27FC236}">
                  <a16:creationId xmlns:a16="http://schemas.microsoft.com/office/drawing/2014/main" id="{42D217C0-8AF7-479B-85C0-504407F8A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888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4" name="Line 601">
              <a:extLst>
                <a:ext uri="{FF2B5EF4-FFF2-40B4-BE49-F238E27FC236}">
                  <a16:creationId xmlns:a16="http://schemas.microsoft.com/office/drawing/2014/main" id="{F91A1276-C896-44A4-A526-03AB2AE47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85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5" name="Line 602">
              <a:extLst>
                <a:ext uri="{FF2B5EF4-FFF2-40B4-BE49-F238E27FC236}">
                  <a16:creationId xmlns:a16="http://schemas.microsoft.com/office/drawing/2014/main" id="{714AD64E-34F5-491C-8FC3-ACC7388C5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69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6" name="Line 603">
              <a:extLst>
                <a:ext uri="{FF2B5EF4-FFF2-40B4-BE49-F238E27FC236}">
                  <a16:creationId xmlns:a16="http://schemas.microsoft.com/office/drawing/2014/main" id="{A4D390BB-1DFA-4AB7-900A-11AC07FD6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76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7" name="Line 604">
              <a:extLst>
                <a:ext uri="{FF2B5EF4-FFF2-40B4-BE49-F238E27FC236}">
                  <a16:creationId xmlns:a16="http://schemas.microsoft.com/office/drawing/2014/main" id="{28A4748B-E60B-409E-991D-1C2998198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84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8" name="Line 605">
              <a:extLst>
                <a:ext uri="{FF2B5EF4-FFF2-40B4-BE49-F238E27FC236}">
                  <a16:creationId xmlns:a16="http://schemas.microsoft.com/office/drawing/2014/main" id="{43871DED-8DB0-4BE4-9628-D7E201C96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6" y="187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09" name="Line 606">
              <a:extLst>
                <a:ext uri="{FF2B5EF4-FFF2-40B4-BE49-F238E27FC236}">
                  <a16:creationId xmlns:a16="http://schemas.microsoft.com/office/drawing/2014/main" id="{9E000FC3-5F75-4EC3-B6B4-214641AD7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7" y="1876"/>
              <a:ext cx="9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0" name="Line 607">
              <a:extLst>
                <a:ext uri="{FF2B5EF4-FFF2-40B4-BE49-F238E27FC236}">
                  <a16:creationId xmlns:a16="http://schemas.microsoft.com/office/drawing/2014/main" id="{0EADC6C1-D57B-4636-B9A0-1CFEC948C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7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1" name="Line 608">
              <a:extLst>
                <a:ext uri="{FF2B5EF4-FFF2-40B4-BE49-F238E27FC236}">
                  <a16:creationId xmlns:a16="http://schemas.microsoft.com/office/drawing/2014/main" id="{8E1F1205-EBE4-49C2-B06D-CED0F1404B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" y="192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2" name="Line 609">
              <a:extLst>
                <a:ext uri="{FF2B5EF4-FFF2-40B4-BE49-F238E27FC236}">
                  <a16:creationId xmlns:a16="http://schemas.microsoft.com/office/drawing/2014/main" id="{E6FD195B-6B6B-4231-8F45-B3DBFF9B2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95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3" name="Line 610">
              <a:extLst>
                <a:ext uri="{FF2B5EF4-FFF2-40B4-BE49-F238E27FC236}">
                  <a16:creationId xmlns:a16="http://schemas.microsoft.com/office/drawing/2014/main" id="{EFAD84BC-4265-418D-9A17-92A76D4E0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8" y="1956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4" name="Line 611">
              <a:extLst>
                <a:ext uri="{FF2B5EF4-FFF2-40B4-BE49-F238E27FC236}">
                  <a16:creationId xmlns:a16="http://schemas.microsoft.com/office/drawing/2014/main" id="{084DB0FC-D3D0-4A83-8D6B-CCE522A5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1900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5" name="Line 612">
              <a:extLst>
                <a:ext uri="{FF2B5EF4-FFF2-40B4-BE49-F238E27FC236}">
                  <a16:creationId xmlns:a16="http://schemas.microsoft.com/office/drawing/2014/main" id="{42B06A13-89F6-4BB2-86B2-9CFE0CBF7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189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6" name="Line 613">
              <a:extLst>
                <a:ext uri="{FF2B5EF4-FFF2-40B4-BE49-F238E27FC236}">
                  <a16:creationId xmlns:a16="http://schemas.microsoft.com/office/drawing/2014/main" id="{A5F98CFC-7F12-401E-A2DC-5DDB443C8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912"/>
              <a:ext cx="1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7" name="Line 614">
              <a:extLst>
                <a:ext uri="{FF2B5EF4-FFF2-40B4-BE49-F238E27FC236}">
                  <a16:creationId xmlns:a16="http://schemas.microsoft.com/office/drawing/2014/main" id="{2BA6916E-64FA-4C4D-8D5D-B62B2998F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912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8" name="Line 615">
              <a:extLst>
                <a:ext uri="{FF2B5EF4-FFF2-40B4-BE49-F238E27FC236}">
                  <a16:creationId xmlns:a16="http://schemas.microsoft.com/office/drawing/2014/main" id="{5376220D-1358-4428-91E3-6C3906CB5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191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9" name="Line 616">
              <a:extLst>
                <a:ext uri="{FF2B5EF4-FFF2-40B4-BE49-F238E27FC236}">
                  <a16:creationId xmlns:a16="http://schemas.microsoft.com/office/drawing/2014/main" id="{E744A764-86D3-402C-B6D0-463BBBCFE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938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0" name="Line 617">
              <a:extLst>
                <a:ext uri="{FF2B5EF4-FFF2-40B4-BE49-F238E27FC236}">
                  <a16:creationId xmlns:a16="http://schemas.microsoft.com/office/drawing/2014/main" id="{BF2BAC35-73F9-4E40-BBEB-5CA9F9D3D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93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1" name="Line 618">
              <a:extLst>
                <a:ext uri="{FF2B5EF4-FFF2-40B4-BE49-F238E27FC236}">
                  <a16:creationId xmlns:a16="http://schemas.microsoft.com/office/drawing/2014/main" id="{2327C2C1-014A-462F-983D-8D8E528CA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3" y="1927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2" name="Line 619">
              <a:extLst>
                <a:ext uri="{FF2B5EF4-FFF2-40B4-BE49-F238E27FC236}">
                  <a16:creationId xmlns:a16="http://schemas.microsoft.com/office/drawing/2014/main" id="{76E14D26-77EB-4EDA-BB0F-D09F9333F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194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3" name="Line 620">
              <a:extLst>
                <a:ext uri="{FF2B5EF4-FFF2-40B4-BE49-F238E27FC236}">
                  <a16:creationId xmlns:a16="http://schemas.microsoft.com/office/drawing/2014/main" id="{5521912F-80A7-4880-BC11-3F02FA391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1945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4" name="Line 621">
              <a:extLst>
                <a:ext uri="{FF2B5EF4-FFF2-40B4-BE49-F238E27FC236}">
                  <a16:creationId xmlns:a16="http://schemas.microsoft.com/office/drawing/2014/main" id="{85C47B92-0F99-4BB5-B6B2-28837BFFE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3" y="1843"/>
              <a:ext cx="3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5" name="Line 622">
              <a:extLst>
                <a:ext uri="{FF2B5EF4-FFF2-40B4-BE49-F238E27FC236}">
                  <a16:creationId xmlns:a16="http://schemas.microsoft.com/office/drawing/2014/main" id="{2AC165B3-3FDD-4106-9E2E-8FDAF3D4B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6" name="Line 623">
              <a:extLst>
                <a:ext uri="{FF2B5EF4-FFF2-40B4-BE49-F238E27FC236}">
                  <a16:creationId xmlns:a16="http://schemas.microsoft.com/office/drawing/2014/main" id="{76E8C9C6-D048-4FDF-9B42-88F344855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0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7" name="Line 624">
              <a:extLst>
                <a:ext uri="{FF2B5EF4-FFF2-40B4-BE49-F238E27FC236}">
                  <a16:creationId xmlns:a16="http://schemas.microsoft.com/office/drawing/2014/main" id="{D1FCA0B5-59EC-46C7-B968-85EF1EBD3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3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8" name="Line 625">
              <a:extLst>
                <a:ext uri="{FF2B5EF4-FFF2-40B4-BE49-F238E27FC236}">
                  <a16:creationId xmlns:a16="http://schemas.microsoft.com/office/drawing/2014/main" id="{63AE921B-6870-43AC-AB43-E6BB39B7E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9" name="Line 626">
              <a:extLst>
                <a:ext uri="{FF2B5EF4-FFF2-40B4-BE49-F238E27FC236}">
                  <a16:creationId xmlns:a16="http://schemas.microsoft.com/office/drawing/2014/main" id="{2F1B4276-9D2B-401B-B2C5-6E732BED3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0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0" name="Line 627">
              <a:extLst>
                <a:ext uri="{FF2B5EF4-FFF2-40B4-BE49-F238E27FC236}">
                  <a16:creationId xmlns:a16="http://schemas.microsoft.com/office/drawing/2014/main" id="{19DD45B0-43DA-4505-80F9-20495D4B74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" y="1953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1" name="Line 628">
              <a:extLst>
                <a:ext uri="{FF2B5EF4-FFF2-40B4-BE49-F238E27FC236}">
                  <a16:creationId xmlns:a16="http://schemas.microsoft.com/office/drawing/2014/main" id="{35128B55-18B3-4752-8995-ED033D21E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1873"/>
              <a:ext cx="7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2" name="Line 629">
              <a:extLst>
                <a:ext uri="{FF2B5EF4-FFF2-40B4-BE49-F238E27FC236}">
                  <a16:creationId xmlns:a16="http://schemas.microsoft.com/office/drawing/2014/main" id="{B838A0ED-8C51-4F6C-BA92-056E40E61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3" name="Line 630">
              <a:extLst>
                <a:ext uri="{FF2B5EF4-FFF2-40B4-BE49-F238E27FC236}">
                  <a16:creationId xmlns:a16="http://schemas.microsoft.com/office/drawing/2014/main" id="{4CC873CB-D466-44AB-9D0A-03A9C5534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1896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4" name="Line 631">
              <a:extLst>
                <a:ext uri="{FF2B5EF4-FFF2-40B4-BE49-F238E27FC236}">
                  <a16:creationId xmlns:a16="http://schemas.microsoft.com/office/drawing/2014/main" id="{9BE160E8-8FCF-418A-90A5-1648483EF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11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5" name="Line 632">
              <a:extLst>
                <a:ext uri="{FF2B5EF4-FFF2-40B4-BE49-F238E27FC236}">
                  <a16:creationId xmlns:a16="http://schemas.microsoft.com/office/drawing/2014/main" id="{24C70BD0-5DE8-4900-AABD-BEF08DDF8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38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6" name="Line 633">
              <a:extLst>
                <a:ext uri="{FF2B5EF4-FFF2-40B4-BE49-F238E27FC236}">
                  <a16:creationId xmlns:a16="http://schemas.microsoft.com/office/drawing/2014/main" id="{99C4F74B-4605-4027-AFB6-3918A20BFF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744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7" name="Line 634">
              <a:extLst>
                <a:ext uri="{FF2B5EF4-FFF2-40B4-BE49-F238E27FC236}">
                  <a16:creationId xmlns:a16="http://schemas.microsoft.com/office/drawing/2014/main" id="{4625CF12-2A26-47DC-8EFD-E18F872F4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741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8" name="Line 635">
              <a:extLst>
                <a:ext uri="{FF2B5EF4-FFF2-40B4-BE49-F238E27FC236}">
                  <a16:creationId xmlns:a16="http://schemas.microsoft.com/office/drawing/2014/main" id="{CDE51327-E999-4DD7-AD47-978C991A7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" y="185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9" name="Line 636">
              <a:extLst>
                <a:ext uri="{FF2B5EF4-FFF2-40B4-BE49-F238E27FC236}">
                  <a16:creationId xmlns:a16="http://schemas.microsoft.com/office/drawing/2014/main" id="{F0DA3024-F42D-4467-97A1-6E53473DD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842"/>
              <a:ext cx="3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0" name="Line 637">
              <a:extLst>
                <a:ext uri="{FF2B5EF4-FFF2-40B4-BE49-F238E27FC236}">
                  <a16:creationId xmlns:a16="http://schemas.microsoft.com/office/drawing/2014/main" id="{B7F75740-F304-4928-A12E-AF1864DB7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78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1" name="Line 638">
              <a:extLst>
                <a:ext uri="{FF2B5EF4-FFF2-40B4-BE49-F238E27FC236}">
                  <a16:creationId xmlns:a16="http://schemas.microsoft.com/office/drawing/2014/main" id="{92820007-BA9B-414C-B431-CEABA1721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1772"/>
              <a:ext cx="8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2" name="Line 639">
              <a:extLst>
                <a:ext uri="{FF2B5EF4-FFF2-40B4-BE49-F238E27FC236}">
                  <a16:creationId xmlns:a16="http://schemas.microsoft.com/office/drawing/2014/main" id="{207C4264-FAA5-40B4-8DE4-54FC4569A9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746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3" name="Line 640">
              <a:extLst>
                <a:ext uri="{FF2B5EF4-FFF2-40B4-BE49-F238E27FC236}">
                  <a16:creationId xmlns:a16="http://schemas.microsoft.com/office/drawing/2014/main" id="{4ABF49AB-4D7E-4D33-A86A-9E7C3F695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4" name="Line 641">
              <a:extLst>
                <a:ext uri="{FF2B5EF4-FFF2-40B4-BE49-F238E27FC236}">
                  <a16:creationId xmlns:a16="http://schemas.microsoft.com/office/drawing/2014/main" id="{0A1D4702-B383-47FB-9CDE-C3D903E41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5" y="1760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5" name="Line 642">
              <a:extLst>
                <a:ext uri="{FF2B5EF4-FFF2-40B4-BE49-F238E27FC236}">
                  <a16:creationId xmlns:a16="http://schemas.microsoft.com/office/drawing/2014/main" id="{0D30524A-2755-43C9-B38B-0AAF5C3AA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6" name="Line 643">
              <a:extLst>
                <a:ext uri="{FF2B5EF4-FFF2-40B4-BE49-F238E27FC236}">
                  <a16:creationId xmlns:a16="http://schemas.microsoft.com/office/drawing/2014/main" id="{5E57BC81-87A9-4F9C-87F6-EC72F2E69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753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7" name="Line 644">
              <a:extLst>
                <a:ext uri="{FF2B5EF4-FFF2-40B4-BE49-F238E27FC236}">
                  <a16:creationId xmlns:a16="http://schemas.microsoft.com/office/drawing/2014/main" id="{CA04F93F-2E1D-485B-9AE4-3C994B5D6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69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8" name="Line 645">
              <a:extLst>
                <a:ext uri="{FF2B5EF4-FFF2-40B4-BE49-F238E27FC236}">
                  <a16:creationId xmlns:a16="http://schemas.microsoft.com/office/drawing/2014/main" id="{DFAED1C0-17C3-4165-83D0-F68FDB84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1801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9" name="Line 646">
              <a:extLst>
                <a:ext uri="{FF2B5EF4-FFF2-40B4-BE49-F238E27FC236}">
                  <a16:creationId xmlns:a16="http://schemas.microsoft.com/office/drawing/2014/main" id="{1F7CB308-0E6D-43BA-97C4-771922679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" y="182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0" name="Line 647">
              <a:extLst>
                <a:ext uri="{FF2B5EF4-FFF2-40B4-BE49-F238E27FC236}">
                  <a16:creationId xmlns:a16="http://schemas.microsoft.com/office/drawing/2014/main" id="{34221CD0-029D-4342-8B28-34D05A47A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1" name="Line 648">
              <a:extLst>
                <a:ext uri="{FF2B5EF4-FFF2-40B4-BE49-F238E27FC236}">
                  <a16:creationId xmlns:a16="http://schemas.microsoft.com/office/drawing/2014/main" id="{311B67E0-3FAB-4E88-8B16-A4C60C5F0F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2" name="Line 649">
              <a:extLst>
                <a:ext uri="{FF2B5EF4-FFF2-40B4-BE49-F238E27FC236}">
                  <a16:creationId xmlns:a16="http://schemas.microsoft.com/office/drawing/2014/main" id="{BCAE3252-2BA5-49A6-B302-E79CABB45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779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3" name="Line 650">
              <a:extLst>
                <a:ext uri="{FF2B5EF4-FFF2-40B4-BE49-F238E27FC236}">
                  <a16:creationId xmlns:a16="http://schemas.microsoft.com/office/drawing/2014/main" id="{FD2EB167-92B6-486C-895A-4D00C7B85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1780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4" name="Line 651">
              <a:extLst>
                <a:ext uri="{FF2B5EF4-FFF2-40B4-BE49-F238E27FC236}">
                  <a16:creationId xmlns:a16="http://schemas.microsoft.com/office/drawing/2014/main" id="{7F600E30-AC2E-41C7-852B-63FD4DAB7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" y="179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5" name="Line 652">
              <a:extLst>
                <a:ext uri="{FF2B5EF4-FFF2-40B4-BE49-F238E27FC236}">
                  <a16:creationId xmlns:a16="http://schemas.microsoft.com/office/drawing/2014/main" id="{A3163C44-2BC6-4290-89AF-41F972A86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6" name="Line 653">
              <a:extLst>
                <a:ext uri="{FF2B5EF4-FFF2-40B4-BE49-F238E27FC236}">
                  <a16:creationId xmlns:a16="http://schemas.microsoft.com/office/drawing/2014/main" id="{DA0B246A-CED6-48EB-827B-20E6D5828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1839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7" name="Line 654">
              <a:extLst>
                <a:ext uri="{FF2B5EF4-FFF2-40B4-BE49-F238E27FC236}">
                  <a16:creationId xmlns:a16="http://schemas.microsoft.com/office/drawing/2014/main" id="{0A51328E-9F6E-4A4A-BC7F-771B6AC45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2" y="1803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8" name="Line 655">
              <a:extLst>
                <a:ext uri="{FF2B5EF4-FFF2-40B4-BE49-F238E27FC236}">
                  <a16:creationId xmlns:a16="http://schemas.microsoft.com/office/drawing/2014/main" id="{FD15CD90-AE06-4311-81B3-F4213FCAB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1822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9" name="Line 656">
              <a:extLst>
                <a:ext uri="{FF2B5EF4-FFF2-40B4-BE49-F238E27FC236}">
                  <a16:creationId xmlns:a16="http://schemas.microsoft.com/office/drawing/2014/main" id="{D572EB65-243F-4C65-9A7B-70D45F263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5" y="1818"/>
              <a:ext cx="3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0" name="Line 657">
              <a:extLst>
                <a:ext uri="{FF2B5EF4-FFF2-40B4-BE49-F238E27FC236}">
                  <a16:creationId xmlns:a16="http://schemas.microsoft.com/office/drawing/2014/main" id="{FD55E7B6-0EF7-47A7-8C3B-B10020E57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" y="1748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1" name="Line 658">
              <a:extLst>
                <a:ext uri="{FF2B5EF4-FFF2-40B4-BE49-F238E27FC236}">
                  <a16:creationId xmlns:a16="http://schemas.microsoft.com/office/drawing/2014/main" id="{D4596507-2A86-4E3B-95F7-60D72B62D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0" y="1804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2" name="Line 659">
              <a:extLst>
                <a:ext uri="{FF2B5EF4-FFF2-40B4-BE49-F238E27FC236}">
                  <a16:creationId xmlns:a16="http://schemas.microsoft.com/office/drawing/2014/main" id="{ADBFF46A-4D01-406E-907E-368E6744F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2" y="1796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3" name="Line 660">
              <a:extLst>
                <a:ext uri="{FF2B5EF4-FFF2-40B4-BE49-F238E27FC236}">
                  <a16:creationId xmlns:a16="http://schemas.microsoft.com/office/drawing/2014/main" id="{E13DE0EB-DD12-4590-816F-18970B38B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2" y="1757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4" name="Line 661">
              <a:extLst>
                <a:ext uri="{FF2B5EF4-FFF2-40B4-BE49-F238E27FC236}">
                  <a16:creationId xmlns:a16="http://schemas.microsoft.com/office/drawing/2014/main" id="{55E3B527-E849-488C-B8B7-56C460D57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4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5" name="Line 662">
              <a:extLst>
                <a:ext uri="{FF2B5EF4-FFF2-40B4-BE49-F238E27FC236}">
                  <a16:creationId xmlns:a16="http://schemas.microsoft.com/office/drawing/2014/main" id="{86B7AA95-670A-4C06-A3C8-8F4C1E997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1852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6" name="Line 663">
              <a:extLst>
                <a:ext uri="{FF2B5EF4-FFF2-40B4-BE49-F238E27FC236}">
                  <a16:creationId xmlns:a16="http://schemas.microsoft.com/office/drawing/2014/main" id="{196F7BE8-282B-4045-AD91-BA713F72B2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" y="1837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7" name="Line 664">
              <a:extLst>
                <a:ext uri="{FF2B5EF4-FFF2-40B4-BE49-F238E27FC236}">
                  <a16:creationId xmlns:a16="http://schemas.microsoft.com/office/drawing/2014/main" id="{A7EF56E2-6D29-4295-82C7-A74CF5513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817"/>
              <a:ext cx="3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8" name="Line 665">
              <a:extLst>
                <a:ext uri="{FF2B5EF4-FFF2-40B4-BE49-F238E27FC236}">
                  <a16:creationId xmlns:a16="http://schemas.microsoft.com/office/drawing/2014/main" id="{866B0D41-7AED-4ECB-A2C5-5A03C7106D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8" y="178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9" name="Line 666">
              <a:extLst>
                <a:ext uri="{FF2B5EF4-FFF2-40B4-BE49-F238E27FC236}">
                  <a16:creationId xmlns:a16="http://schemas.microsoft.com/office/drawing/2014/main" id="{B58E9B3D-0D0E-4EF4-9114-5ED502030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46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0" name="Line 667">
              <a:extLst>
                <a:ext uri="{FF2B5EF4-FFF2-40B4-BE49-F238E27FC236}">
                  <a16:creationId xmlns:a16="http://schemas.microsoft.com/office/drawing/2014/main" id="{EC6460CA-EA53-40E3-A3F1-6D0CA7E2F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1" y="1754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1" name="Line 668">
              <a:extLst>
                <a:ext uri="{FF2B5EF4-FFF2-40B4-BE49-F238E27FC236}">
                  <a16:creationId xmlns:a16="http://schemas.microsoft.com/office/drawing/2014/main" id="{22030642-46F7-4C54-9CD8-A73AB040B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8" y="175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2" name="Line 669">
              <a:extLst>
                <a:ext uri="{FF2B5EF4-FFF2-40B4-BE49-F238E27FC236}">
                  <a16:creationId xmlns:a16="http://schemas.microsoft.com/office/drawing/2014/main" id="{D2A1F6D5-166F-41AF-A448-15E8B55B4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0" y="1772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3" name="Line 670">
              <a:extLst>
                <a:ext uri="{FF2B5EF4-FFF2-40B4-BE49-F238E27FC236}">
                  <a16:creationId xmlns:a16="http://schemas.microsoft.com/office/drawing/2014/main" id="{95A45712-7D43-4249-93B0-6F24548CD6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4" name="Line 671">
              <a:extLst>
                <a:ext uri="{FF2B5EF4-FFF2-40B4-BE49-F238E27FC236}">
                  <a16:creationId xmlns:a16="http://schemas.microsoft.com/office/drawing/2014/main" id="{88C7EB93-022A-4B3E-B40F-A8AD1E29D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75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5" name="Line 672">
              <a:extLst>
                <a:ext uri="{FF2B5EF4-FFF2-40B4-BE49-F238E27FC236}">
                  <a16:creationId xmlns:a16="http://schemas.microsoft.com/office/drawing/2014/main" id="{1E84F2E9-2281-43D7-86D7-00F5D9F2D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769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6" name="Line 673">
              <a:extLst>
                <a:ext uri="{FF2B5EF4-FFF2-40B4-BE49-F238E27FC236}">
                  <a16:creationId xmlns:a16="http://schemas.microsoft.com/office/drawing/2014/main" id="{DE7AF3BF-3784-48A5-8541-8C56A5B9AB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" y="1801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7" name="Line 674">
              <a:extLst>
                <a:ext uri="{FF2B5EF4-FFF2-40B4-BE49-F238E27FC236}">
                  <a16:creationId xmlns:a16="http://schemas.microsoft.com/office/drawing/2014/main" id="{73D8C371-F03F-4565-825C-004DC80A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5" y="182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8" name="Line 675">
              <a:extLst>
                <a:ext uri="{FF2B5EF4-FFF2-40B4-BE49-F238E27FC236}">
                  <a16:creationId xmlns:a16="http://schemas.microsoft.com/office/drawing/2014/main" id="{D150CBA3-7BA4-4C88-B46B-348B4212B9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835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9" name="Line 676">
              <a:extLst>
                <a:ext uri="{FF2B5EF4-FFF2-40B4-BE49-F238E27FC236}">
                  <a16:creationId xmlns:a16="http://schemas.microsoft.com/office/drawing/2014/main" id="{0453EBFD-5840-4AB4-A341-C57C8334EE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0" name="Line 677">
              <a:extLst>
                <a:ext uri="{FF2B5EF4-FFF2-40B4-BE49-F238E27FC236}">
                  <a16:creationId xmlns:a16="http://schemas.microsoft.com/office/drawing/2014/main" id="{FFE2FF7B-E69E-4AAF-A268-DE74E5EA6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779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1" name="Line 678">
              <a:extLst>
                <a:ext uri="{FF2B5EF4-FFF2-40B4-BE49-F238E27FC236}">
                  <a16:creationId xmlns:a16="http://schemas.microsoft.com/office/drawing/2014/main" id="{565201A6-062A-4B21-AF43-4DB0A527B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796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2" name="Line 679">
              <a:extLst>
                <a:ext uri="{FF2B5EF4-FFF2-40B4-BE49-F238E27FC236}">
                  <a16:creationId xmlns:a16="http://schemas.microsoft.com/office/drawing/2014/main" id="{FEBA0254-A0E3-4EE2-AD63-A70415D24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796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3" name="Line 680">
              <a:extLst>
                <a:ext uri="{FF2B5EF4-FFF2-40B4-BE49-F238E27FC236}">
                  <a16:creationId xmlns:a16="http://schemas.microsoft.com/office/drawing/2014/main" id="{7E7ACDE1-7429-4BE1-8452-815571088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4" name="Line 681">
              <a:extLst>
                <a:ext uri="{FF2B5EF4-FFF2-40B4-BE49-F238E27FC236}">
                  <a16:creationId xmlns:a16="http://schemas.microsoft.com/office/drawing/2014/main" id="{57F8DA20-1298-4D04-AB04-151A7F55A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" y="1839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5" name="Line 682">
              <a:extLst>
                <a:ext uri="{FF2B5EF4-FFF2-40B4-BE49-F238E27FC236}">
                  <a16:creationId xmlns:a16="http://schemas.microsoft.com/office/drawing/2014/main" id="{89F84C8F-C70F-4A12-B088-923123581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6" name="Line 683">
              <a:extLst>
                <a:ext uri="{FF2B5EF4-FFF2-40B4-BE49-F238E27FC236}">
                  <a16:creationId xmlns:a16="http://schemas.microsoft.com/office/drawing/2014/main" id="{141024D5-B382-48FB-8134-58975635E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813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7" name="Line 684">
              <a:extLst>
                <a:ext uri="{FF2B5EF4-FFF2-40B4-BE49-F238E27FC236}">
                  <a16:creationId xmlns:a16="http://schemas.microsoft.com/office/drawing/2014/main" id="{757304B0-ED0B-477D-B86C-883D40B87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1835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8" name="Line 685">
              <a:extLst>
                <a:ext uri="{FF2B5EF4-FFF2-40B4-BE49-F238E27FC236}">
                  <a16:creationId xmlns:a16="http://schemas.microsoft.com/office/drawing/2014/main" id="{8C2BB570-B0D3-401B-ACDB-84A6CDCED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89" name="Line 686">
              <a:extLst>
                <a:ext uri="{FF2B5EF4-FFF2-40B4-BE49-F238E27FC236}">
                  <a16:creationId xmlns:a16="http://schemas.microsoft.com/office/drawing/2014/main" id="{3E2A1A61-2A1D-4A43-A2B9-77E6B92F0E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1748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0" name="Line 687">
              <a:extLst>
                <a:ext uri="{FF2B5EF4-FFF2-40B4-BE49-F238E27FC236}">
                  <a16:creationId xmlns:a16="http://schemas.microsoft.com/office/drawing/2014/main" id="{2789C26E-0D0C-4D1E-81BE-26C14577A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1" name="Line 688">
              <a:extLst>
                <a:ext uri="{FF2B5EF4-FFF2-40B4-BE49-F238E27FC236}">
                  <a16:creationId xmlns:a16="http://schemas.microsoft.com/office/drawing/2014/main" id="{7B39C6F8-76D3-40CE-A6CD-B6BCB16AE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9" y="1796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2" name="Line 689">
              <a:extLst>
                <a:ext uri="{FF2B5EF4-FFF2-40B4-BE49-F238E27FC236}">
                  <a16:creationId xmlns:a16="http://schemas.microsoft.com/office/drawing/2014/main" id="{B7218BDB-638B-4FEA-8C33-E3232309D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75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3" name="Line 690">
              <a:extLst>
                <a:ext uri="{FF2B5EF4-FFF2-40B4-BE49-F238E27FC236}">
                  <a16:creationId xmlns:a16="http://schemas.microsoft.com/office/drawing/2014/main" id="{F3A28C46-F68D-4D77-A2B4-43EE93263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1" y="1845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4" name="Line 691">
              <a:extLst>
                <a:ext uri="{FF2B5EF4-FFF2-40B4-BE49-F238E27FC236}">
                  <a16:creationId xmlns:a16="http://schemas.microsoft.com/office/drawing/2014/main" id="{BFADEA54-A52A-451B-8CEF-13A76D99D8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5" y="1751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5" name="Line 692">
              <a:extLst>
                <a:ext uri="{FF2B5EF4-FFF2-40B4-BE49-F238E27FC236}">
                  <a16:creationId xmlns:a16="http://schemas.microsoft.com/office/drawing/2014/main" id="{9D27FA79-8B7D-40B6-8707-BC595E2A6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76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6" name="Line 693">
              <a:extLst>
                <a:ext uri="{FF2B5EF4-FFF2-40B4-BE49-F238E27FC236}">
                  <a16:creationId xmlns:a16="http://schemas.microsoft.com/office/drawing/2014/main" id="{6A04B55C-AEB5-4D54-B38E-F951CA1E8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6" y="1777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7" name="Line 694">
              <a:extLst>
                <a:ext uri="{FF2B5EF4-FFF2-40B4-BE49-F238E27FC236}">
                  <a16:creationId xmlns:a16="http://schemas.microsoft.com/office/drawing/2014/main" id="{409C735A-DF0B-4F14-9831-D0A7BBE0B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8" y="1796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8" name="Line 695">
              <a:extLst>
                <a:ext uri="{FF2B5EF4-FFF2-40B4-BE49-F238E27FC236}">
                  <a16:creationId xmlns:a16="http://schemas.microsoft.com/office/drawing/2014/main" id="{41244113-4A88-4253-9AEF-F05A59974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0" y="1811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9" name="Line 696">
              <a:extLst>
                <a:ext uri="{FF2B5EF4-FFF2-40B4-BE49-F238E27FC236}">
                  <a16:creationId xmlns:a16="http://schemas.microsoft.com/office/drawing/2014/main" id="{3E92C6C6-8948-4D17-AB36-091C78DE1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9" y="182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0" name="Line 697">
              <a:extLst>
                <a:ext uri="{FF2B5EF4-FFF2-40B4-BE49-F238E27FC236}">
                  <a16:creationId xmlns:a16="http://schemas.microsoft.com/office/drawing/2014/main" id="{7879457E-8329-4661-847D-07607056C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91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1" name="Line 698">
              <a:extLst>
                <a:ext uri="{FF2B5EF4-FFF2-40B4-BE49-F238E27FC236}">
                  <a16:creationId xmlns:a16="http://schemas.microsoft.com/office/drawing/2014/main" id="{CC8C92DA-4FD4-41F0-A8E1-968EC2D28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0" y="1972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2" name="Line 699">
              <a:extLst>
                <a:ext uri="{FF2B5EF4-FFF2-40B4-BE49-F238E27FC236}">
                  <a16:creationId xmlns:a16="http://schemas.microsoft.com/office/drawing/2014/main" id="{ABCF2D1D-BFFE-4387-8096-DE350EBEF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12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3" name="Line 700">
              <a:extLst>
                <a:ext uri="{FF2B5EF4-FFF2-40B4-BE49-F238E27FC236}">
                  <a16:creationId xmlns:a16="http://schemas.microsoft.com/office/drawing/2014/main" id="{7CB241A6-BD18-47CC-9E70-B48111196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91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4" name="Line 701">
              <a:extLst>
                <a:ext uri="{FF2B5EF4-FFF2-40B4-BE49-F238E27FC236}">
                  <a16:creationId xmlns:a16="http://schemas.microsoft.com/office/drawing/2014/main" id="{E6F30C80-E43E-4524-A0E6-0CE25FCEB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1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5" name="Line 702">
              <a:extLst>
                <a:ext uri="{FF2B5EF4-FFF2-40B4-BE49-F238E27FC236}">
                  <a16:creationId xmlns:a16="http://schemas.microsoft.com/office/drawing/2014/main" id="{C1ECE670-E570-433A-973E-218779933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80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6" name="Line 703">
              <a:extLst>
                <a:ext uri="{FF2B5EF4-FFF2-40B4-BE49-F238E27FC236}">
                  <a16:creationId xmlns:a16="http://schemas.microsoft.com/office/drawing/2014/main" id="{394B6DD9-3DC4-4D5E-A91C-31364DB71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6" y="1981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7" name="Line 704">
              <a:extLst>
                <a:ext uri="{FF2B5EF4-FFF2-40B4-BE49-F238E27FC236}">
                  <a16:creationId xmlns:a16="http://schemas.microsoft.com/office/drawing/2014/main" id="{171F7933-DC20-43CF-B8F0-1B204BAE1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" y="194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8" name="Line 705">
              <a:extLst>
                <a:ext uri="{FF2B5EF4-FFF2-40B4-BE49-F238E27FC236}">
                  <a16:creationId xmlns:a16="http://schemas.microsoft.com/office/drawing/2014/main" id="{AD0F29A4-5DE1-4974-A3F0-0296A7F8F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1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09" name="Line 706">
              <a:extLst>
                <a:ext uri="{FF2B5EF4-FFF2-40B4-BE49-F238E27FC236}">
                  <a16:creationId xmlns:a16="http://schemas.microsoft.com/office/drawing/2014/main" id="{0FBAA3EB-0E79-42F8-A0AF-DAB281BFD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5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0" name="Line 707">
              <a:extLst>
                <a:ext uri="{FF2B5EF4-FFF2-40B4-BE49-F238E27FC236}">
                  <a16:creationId xmlns:a16="http://schemas.microsoft.com/office/drawing/2014/main" id="{AC1C203F-63F0-4ED3-B486-F0DEE869D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9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1" name="Line 708">
              <a:extLst>
                <a:ext uri="{FF2B5EF4-FFF2-40B4-BE49-F238E27FC236}">
                  <a16:creationId xmlns:a16="http://schemas.microsoft.com/office/drawing/2014/main" id="{A0662B72-99ED-44D5-ACF4-440EC727F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2" name="Line 709">
              <a:extLst>
                <a:ext uri="{FF2B5EF4-FFF2-40B4-BE49-F238E27FC236}">
                  <a16:creationId xmlns:a16="http://schemas.microsoft.com/office/drawing/2014/main" id="{0C9EA2D5-55DD-4643-9CA1-4A55F48EA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7" y="194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3" name="Line 710">
              <a:extLst>
                <a:ext uri="{FF2B5EF4-FFF2-40B4-BE49-F238E27FC236}">
                  <a16:creationId xmlns:a16="http://schemas.microsoft.com/office/drawing/2014/main" id="{0CF8B541-8501-446E-9B79-2CEEE0483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25" y="192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4" name="Line 711">
              <a:extLst>
                <a:ext uri="{FF2B5EF4-FFF2-40B4-BE49-F238E27FC236}">
                  <a16:creationId xmlns:a16="http://schemas.microsoft.com/office/drawing/2014/main" id="{ED2676A2-02CD-4DD8-B9A8-6077E9409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5" name="Line 712">
              <a:extLst>
                <a:ext uri="{FF2B5EF4-FFF2-40B4-BE49-F238E27FC236}">
                  <a16:creationId xmlns:a16="http://schemas.microsoft.com/office/drawing/2014/main" id="{837C1584-E906-4214-B9BB-19C16992B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" y="197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6" name="Line 713">
              <a:extLst>
                <a:ext uri="{FF2B5EF4-FFF2-40B4-BE49-F238E27FC236}">
                  <a16:creationId xmlns:a16="http://schemas.microsoft.com/office/drawing/2014/main" id="{5E93491F-8EAC-413A-80DC-DE5BEF70B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975"/>
              <a:ext cx="8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7" name="Line 714">
              <a:extLst>
                <a:ext uri="{FF2B5EF4-FFF2-40B4-BE49-F238E27FC236}">
                  <a16:creationId xmlns:a16="http://schemas.microsoft.com/office/drawing/2014/main" id="{C21F68EC-932E-453B-928F-10A3F5DE1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954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8" name="Line 715">
              <a:extLst>
                <a:ext uri="{FF2B5EF4-FFF2-40B4-BE49-F238E27FC236}">
                  <a16:creationId xmlns:a16="http://schemas.microsoft.com/office/drawing/2014/main" id="{A6EB227C-E3B1-4922-977D-23AC9A0F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195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9" name="Line 716">
              <a:extLst>
                <a:ext uri="{FF2B5EF4-FFF2-40B4-BE49-F238E27FC236}">
                  <a16:creationId xmlns:a16="http://schemas.microsoft.com/office/drawing/2014/main" id="{6E4F833A-8235-4417-B3C4-5CCCB54A0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2" y="1967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0" name="Line 717">
              <a:extLst>
                <a:ext uri="{FF2B5EF4-FFF2-40B4-BE49-F238E27FC236}">
                  <a16:creationId xmlns:a16="http://schemas.microsoft.com/office/drawing/2014/main" id="{E672DD87-9828-4F64-BFD6-3064DAF26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98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1" name="Line 718">
              <a:extLst>
                <a:ext uri="{FF2B5EF4-FFF2-40B4-BE49-F238E27FC236}">
                  <a16:creationId xmlns:a16="http://schemas.microsoft.com/office/drawing/2014/main" id="{EE8B4989-48D7-4ADC-B24B-ACC3B8251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4" y="1978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2" name="Line 719">
              <a:extLst>
                <a:ext uri="{FF2B5EF4-FFF2-40B4-BE49-F238E27FC236}">
                  <a16:creationId xmlns:a16="http://schemas.microsoft.com/office/drawing/2014/main" id="{3CE9F8A1-F38D-4929-AD11-F75065DE7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3" name="Line 720">
              <a:extLst>
                <a:ext uri="{FF2B5EF4-FFF2-40B4-BE49-F238E27FC236}">
                  <a16:creationId xmlns:a16="http://schemas.microsoft.com/office/drawing/2014/main" id="{FE1E3B52-8F6B-459C-9370-6930F92B3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3" y="1902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4" name="Line 721">
              <a:extLst>
                <a:ext uri="{FF2B5EF4-FFF2-40B4-BE49-F238E27FC236}">
                  <a16:creationId xmlns:a16="http://schemas.microsoft.com/office/drawing/2014/main" id="{3ABC2CCF-82F0-4B16-B3D3-81927B729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6" y="1938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5" name="Line 722">
              <a:extLst>
                <a:ext uri="{FF2B5EF4-FFF2-40B4-BE49-F238E27FC236}">
                  <a16:creationId xmlns:a16="http://schemas.microsoft.com/office/drawing/2014/main" id="{6C8C2B18-775A-4A2A-9A19-FB4B804E6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9" y="198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6" name="Line 723">
              <a:extLst>
                <a:ext uri="{FF2B5EF4-FFF2-40B4-BE49-F238E27FC236}">
                  <a16:creationId xmlns:a16="http://schemas.microsoft.com/office/drawing/2014/main" id="{D1B1FE4F-C9AB-47EC-A33B-156CE2299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194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7" name="Line 724">
              <a:extLst>
                <a:ext uri="{FF2B5EF4-FFF2-40B4-BE49-F238E27FC236}">
                  <a16:creationId xmlns:a16="http://schemas.microsoft.com/office/drawing/2014/main" id="{375E5875-0F4C-4C7D-A498-437D956A43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7" y="1916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8" name="Line 725">
              <a:extLst>
                <a:ext uri="{FF2B5EF4-FFF2-40B4-BE49-F238E27FC236}">
                  <a16:creationId xmlns:a16="http://schemas.microsoft.com/office/drawing/2014/main" id="{25F89106-EA75-4E04-986B-E224E8BBD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9" name="Line 726">
              <a:extLst>
                <a:ext uri="{FF2B5EF4-FFF2-40B4-BE49-F238E27FC236}">
                  <a16:creationId xmlns:a16="http://schemas.microsoft.com/office/drawing/2014/main" id="{B640D3E1-A668-4193-816B-05BECAC73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5" y="1935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78AE4F41-521F-4E6E-8009-2FEC2749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2EF6EE-F005-4D38-87E1-D9E6A935F2D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800"/>
          </a:p>
        </p:txBody>
      </p:sp>
      <p:grpSp>
        <p:nvGrpSpPr>
          <p:cNvPr id="27651" name="Group 264">
            <a:extLst>
              <a:ext uri="{FF2B5EF4-FFF2-40B4-BE49-F238E27FC236}">
                <a16:creationId xmlns:a16="http://schemas.microsoft.com/office/drawing/2014/main" id="{A8083B51-0FA8-43DE-B2F3-423BE085A7C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667000"/>
            <a:ext cx="1093788" cy="3200400"/>
            <a:chOff x="2448" y="816"/>
            <a:chExt cx="929" cy="2784"/>
          </a:xfrm>
        </p:grpSpPr>
        <p:grpSp>
          <p:nvGrpSpPr>
            <p:cNvPr id="27868" name="Group 265">
              <a:extLst>
                <a:ext uri="{FF2B5EF4-FFF2-40B4-BE49-F238E27FC236}">
                  <a16:creationId xmlns:a16="http://schemas.microsoft.com/office/drawing/2014/main" id="{F2BB6D5F-DE67-43FE-B2B7-7A63E92C4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816"/>
              <a:ext cx="621" cy="1859"/>
              <a:chOff x="1546" y="1687"/>
              <a:chExt cx="451" cy="1730"/>
            </a:xfrm>
          </p:grpSpPr>
          <p:grpSp>
            <p:nvGrpSpPr>
              <p:cNvPr id="27871" name="Group 266">
                <a:extLst>
                  <a:ext uri="{FF2B5EF4-FFF2-40B4-BE49-F238E27FC236}">
                    <a16:creationId xmlns:a16="http://schemas.microsoft.com/office/drawing/2014/main" id="{F763DF98-D128-48B9-A5E1-90F70C0B4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6" y="1687"/>
                <a:ext cx="341" cy="1720"/>
                <a:chOff x="2314" y="1687"/>
                <a:chExt cx="341" cy="1720"/>
              </a:xfrm>
            </p:grpSpPr>
            <p:sp>
              <p:nvSpPr>
                <p:cNvPr id="6427" name="Line 267">
                  <a:extLst>
                    <a:ext uri="{FF2B5EF4-FFF2-40B4-BE49-F238E27FC236}">
                      <a16:creationId xmlns:a16="http://schemas.microsoft.com/office/drawing/2014/main" id="{6BC1EB64-B888-492A-B864-3C9CA354B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4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28" name="Line 268">
                  <a:extLst>
                    <a:ext uri="{FF2B5EF4-FFF2-40B4-BE49-F238E27FC236}">
                      <a16:creationId xmlns:a16="http://schemas.microsoft.com/office/drawing/2014/main" id="{BA085B07-3091-4E82-94F3-271CD9EF9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3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29" name="Line 269">
                  <a:extLst>
                    <a:ext uri="{FF2B5EF4-FFF2-40B4-BE49-F238E27FC236}">
                      <a16:creationId xmlns:a16="http://schemas.microsoft.com/office/drawing/2014/main" id="{8D31B53F-5085-4182-8A40-A9867751D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5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0" name="Line 270">
                  <a:extLst>
                    <a:ext uri="{FF2B5EF4-FFF2-40B4-BE49-F238E27FC236}">
                      <a16:creationId xmlns:a16="http://schemas.microsoft.com/office/drawing/2014/main" id="{3497C3C1-A8EC-4243-A813-827138267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6" y="1957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1" name="Line 271">
                  <a:extLst>
                    <a:ext uri="{FF2B5EF4-FFF2-40B4-BE49-F238E27FC236}">
                      <a16:creationId xmlns:a16="http://schemas.microsoft.com/office/drawing/2014/main" id="{DCE30297-6F02-436F-ADA8-B40CEFEA9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2" y="1972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2" name="Line 272">
                  <a:extLst>
                    <a:ext uri="{FF2B5EF4-FFF2-40B4-BE49-F238E27FC236}">
                      <a16:creationId xmlns:a16="http://schemas.microsoft.com/office/drawing/2014/main" id="{FB63744F-AB94-47CC-B3F5-346C9991B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7" y="1972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3" name="Line 273">
                  <a:extLst>
                    <a:ext uri="{FF2B5EF4-FFF2-40B4-BE49-F238E27FC236}">
                      <a16:creationId xmlns:a16="http://schemas.microsoft.com/office/drawing/2014/main" id="{BE4B31AC-3534-4EF3-ACE2-C40636E45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935"/>
                  <a:ext cx="9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4" name="Line 274">
                  <a:extLst>
                    <a:ext uri="{FF2B5EF4-FFF2-40B4-BE49-F238E27FC236}">
                      <a16:creationId xmlns:a16="http://schemas.microsoft.com/office/drawing/2014/main" id="{FC8F18E5-863D-4663-B3AA-75B8B05AA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94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5" name="Line 275">
                  <a:extLst>
                    <a:ext uri="{FF2B5EF4-FFF2-40B4-BE49-F238E27FC236}">
                      <a16:creationId xmlns:a16="http://schemas.microsoft.com/office/drawing/2014/main" id="{6C9F8CDF-54FB-4B06-AD7A-C03263569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7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6" name="Line 276">
                  <a:extLst>
                    <a:ext uri="{FF2B5EF4-FFF2-40B4-BE49-F238E27FC236}">
                      <a16:creationId xmlns:a16="http://schemas.microsoft.com/office/drawing/2014/main" id="{3B73457C-6E60-4C88-ACE4-FDD078D50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86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7" name="Line 277">
                  <a:extLst>
                    <a:ext uri="{FF2B5EF4-FFF2-40B4-BE49-F238E27FC236}">
                      <a16:creationId xmlns:a16="http://schemas.microsoft.com/office/drawing/2014/main" id="{2EECCA02-3C33-435D-AFA3-CEB015364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9" y="1801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8" name="Line 278">
                  <a:extLst>
                    <a:ext uri="{FF2B5EF4-FFF2-40B4-BE49-F238E27FC236}">
                      <a16:creationId xmlns:a16="http://schemas.microsoft.com/office/drawing/2014/main" id="{8416121E-3F4D-46B5-8B81-F0B547341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2" y="1905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39" name="Line 279">
                  <a:extLst>
                    <a:ext uri="{FF2B5EF4-FFF2-40B4-BE49-F238E27FC236}">
                      <a16:creationId xmlns:a16="http://schemas.microsoft.com/office/drawing/2014/main" id="{C1030D34-299B-41D1-90F0-2C7DA724B7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5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0" name="Line 280">
                  <a:extLst>
                    <a:ext uri="{FF2B5EF4-FFF2-40B4-BE49-F238E27FC236}">
                      <a16:creationId xmlns:a16="http://schemas.microsoft.com/office/drawing/2014/main" id="{919B74AE-DA4E-4ECF-8D0E-FA2174A2E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0" y="1878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1" name="Line 281">
                  <a:extLst>
                    <a:ext uri="{FF2B5EF4-FFF2-40B4-BE49-F238E27FC236}">
                      <a16:creationId xmlns:a16="http://schemas.microsoft.com/office/drawing/2014/main" id="{04720AD8-AA3F-4237-A5D0-8C3A3B342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843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2" name="Line 282">
                  <a:extLst>
                    <a:ext uri="{FF2B5EF4-FFF2-40B4-BE49-F238E27FC236}">
                      <a16:creationId xmlns:a16="http://schemas.microsoft.com/office/drawing/2014/main" id="{D230E20B-6BB2-44ED-ADA6-829EB329B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3" name="Line 283">
                  <a:extLst>
                    <a:ext uri="{FF2B5EF4-FFF2-40B4-BE49-F238E27FC236}">
                      <a16:creationId xmlns:a16="http://schemas.microsoft.com/office/drawing/2014/main" id="{3D5516AA-5EE6-4595-9B6E-39EF59188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816"/>
                  <a:ext cx="1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4" name="Line 284">
                  <a:extLst>
                    <a:ext uri="{FF2B5EF4-FFF2-40B4-BE49-F238E27FC236}">
                      <a16:creationId xmlns:a16="http://schemas.microsoft.com/office/drawing/2014/main" id="{29FB7DB6-AF07-46BE-8E83-4BA4CADFA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821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5" name="Line 285">
                  <a:extLst>
                    <a:ext uri="{FF2B5EF4-FFF2-40B4-BE49-F238E27FC236}">
                      <a16:creationId xmlns:a16="http://schemas.microsoft.com/office/drawing/2014/main" id="{7D416AD8-D90E-4B5A-8752-C9725ECDD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8" y="183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6" name="Line 286">
                  <a:extLst>
                    <a:ext uri="{FF2B5EF4-FFF2-40B4-BE49-F238E27FC236}">
                      <a16:creationId xmlns:a16="http://schemas.microsoft.com/office/drawing/2014/main" id="{8B3D7841-9110-4E70-8752-A5CF77B1FE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4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7" name="Line 287">
                  <a:extLst>
                    <a:ext uri="{FF2B5EF4-FFF2-40B4-BE49-F238E27FC236}">
                      <a16:creationId xmlns:a16="http://schemas.microsoft.com/office/drawing/2014/main" id="{83B298CF-BD6B-4593-8AD5-4616514CC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8" y="183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8" name="Line 288">
                  <a:extLst>
                    <a:ext uri="{FF2B5EF4-FFF2-40B4-BE49-F238E27FC236}">
                      <a16:creationId xmlns:a16="http://schemas.microsoft.com/office/drawing/2014/main" id="{55DBFC4F-7BA4-4CC1-88CA-49FA6B315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845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49" name="Line 289">
                  <a:extLst>
                    <a:ext uri="{FF2B5EF4-FFF2-40B4-BE49-F238E27FC236}">
                      <a16:creationId xmlns:a16="http://schemas.microsoft.com/office/drawing/2014/main" id="{F9174EC4-BC60-4D8D-87DC-8C5557C28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1" y="187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0" name="Line 290">
                  <a:extLst>
                    <a:ext uri="{FF2B5EF4-FFF2-40B4-BE49-F238E27FC236}">
                      <a16:creationId xmlns:a16="http://schemas.microsoft.com/office/drawing/2014/main" id="{F44CC6B8-97E5-48AC-9E4D-39A778DEC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190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1" name="Line 291">
                  <a:extLst>
                    <a:ext uri="{FF2B5EF4-FFF2-40B4-BE49-F238E27FC236}">
                      <a16:creationId xmlns:a16="http://schemas.microsoft.com/office/drawing/2014/main" id="{E4A60F27-224D-4C08-949A-14778DED46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1885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2" name="Line 292">
                  <a:extLst>
                    <a:ext uri="{FF2B5EF4-FFF2-40B4-BE49-F238E27FC236}">
                      <a16:creationId xmlns:a16="http://schemas.microsoft.com/office/drawing/2014/main" id="{15BDBD40-AE5D-47B8-96FF-C0FA642A9B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3" name="Line 293">
                  <a:extLst>
                    <a:ext uri="{FF2B5EF4-FFF2-40B4-BE49-F238E27FC236}">
                      <a16:creationId xmlns:a16="http://schemas.microsoft.com/office/drawing/2014/main" id="{554E761B-0019-405D-A6D4-0CD6369A4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4" name="Line 294">
                  <a:extLst>
                    <a:ext uri="{FF2B5EF4-FFF2-40B4-BE49-F238E27FC236}">
                      <a16:creationId xmlns:a16="http://schemas.microsoft.com/office/drawing/2014/main" id="{7456DD1D-974A-47FD-A000-0C2AA86843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855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5" name="Line 295">
                  <a:extLst>
                    <a:ext uri="{FF2B5EF4-FFF2-40B4-BE49-F238E27FC236}">
                      <a16:creationId xmlns:a16="http://schemas.microsoft.com/office/drawing/2014/main" id="{F08B9CEE-9823-4EFD-8332-7297DF348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846"/>
                  <a:ext cx="10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6" name="Line 296">
                  <a:extLst>
                    <a:ext uri="{FF2B5EF4-FFF2-40B4-BE49-F238E27FC236}">
                      <a16:creationId xmlns:a16="http://schemas.microsoft.com/office/drawing/2014/main" id="{90495FDF-FCA7-4C14-9932-BF1E0D5B68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87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7" name="Line 297">
                  <a:extLst>
                    <a:ext uri="{FF2B5EF4-FFF2-40B4-BE49-F238E27FC236}">
                      <a16:creationId xmlns:a16="http://schemas.microsoft.com/office/drawing/2014/main" id="{F283FD04-091E-4176-9728-B7BE67BB3E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890"/>
                  <a:ext cx="1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8" name="Line 298">
                  <a:extLst>
                    <a:ext uri="{FF2B5EF4-FFF2-40B4-BE49-F238E27FC236}">
                      <a16:creationId xmlns:a16="http://schemas.microsoft.com/office/drawing/2014/main" id="{99663E8C-DBCC-4F2F-9E52-BD72CFE15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86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59" name="Line 299">
                  <a:extLst>
                    <a:ext uri="{FF2B5EF4-FFF2-40B4-BE49-F238E27FC236}">
                      <a16:creationId xmlns:a16="http://schemas.microsoft.com/office/drawing/2014/main" id="{EB803C89-DB86-4CF2-B9EF-5B24E1CCF8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2" y="1887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0" name="Line 300">
                  <a:extLst>
                    <a:ext uri="{FF2B5EF4-FFF2-40B4-BE49-F238E27FC236}">
                      <a16:creationId xmlns:a16="http://schemas.microsoft.com/office/drawing/2014/main" id="{BC5AC873-F823-4CBC-9F2F-DE53BB992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3" y="189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1" name="Line 301">
                  <a:extLst>
                    <a:ext uri="{FF2B5EF4-FFF2-40B4-BE49-F238E27FC236}">
                      <a16:creationId xmlns:a16="http://schemas.microsoft.com/office/drawing/2014/main" id="{7F994A43-E118-44D7-A62C-C77D392FC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2" y="1798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2" name="Line 302">
                  <a:extLst>
                    <a:ext uri="{FF2B5EF4-FFF2-40B4-BE49-F238E27FC236}">
                      <a16:creationId xmlns:a16="http://schemas.microsoft.com/office/drawing/2014/main" id="{0AE2CBDA-7503-48FD-B846-F490B6740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3" y="1801"/>
                  <a:ext cx="1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3" name="Line 303">
                  <a:extLst>
                    <a:ext uri="{FF2B5EF4-FFF2-40B4-BE49-F238E27FC236}">
                      <a16:creationId xmlns:a16="http://schemas.microsoft.com/office/drawing/2014/main" id="{18A0C216-2E4C-4089-8609-A69E454AC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99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4" name="Line 304">
                  <a:extLst>
                    <a:ext uri="{FF2B5EF4-FFF2-40B4-BE49-F238E27FC236}">
                      <a16:creationId xmlns:a16="http://schemas.microsoft.com/office/drawing/2014/main" id="{D14C32A0-8345-4205-97E8-6F693FF49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864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5" name="Line 305">
                  <a:extLst>
                    <a:ext uri="{FF2B5EF4-FFF2-40B4-BE49-F238E27FC236}">
                      <a16:creationId xmlns:a16="http://schemas.microsoft.com/office/drawing/2014/main" id="{5CB1162E-2BD2-4715-9E77-AEA59F62A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858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6" name="Line 306">
                  <a:extLst>
                    <a:ext uri="{FF2B5EF4-FFF2-40B4-BE49-F238E27FC236}">
                      <a16:creationId xmlns:a16="http://schemas.microsoft.com/office/drawing/2014/main" id="{DD797D70-E820-4F0C-9110-7312F2B17C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818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7" name="Line 307">
                  <a:extLst>
                    <a:ext uri="{FF2B5EF4-FFF2-40B4-BE49-F238E27FC236}">
                      <a16:creationId xmlns:a16="http://schemas.microsoft.com/office/drawing/2014/main" id="{B054DAA3-AE60-467D-B2CF-002CF592A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905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8" name="Line 308">
                  <a:extLst>
                    <a:ext uri="{FF2B5EF4-FFF2-40B4-BE49-F238E27FC236}">
                      <a16:creationId xmlns:a16="http://schemas.microsoft.com/office/drawing/2014/main" id="{79544FF4-148B-4858-B9FA-553F58284F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4" y="19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69" name="Line 309">
                  <a:extLst>
                    <a:ext uri="{FF2B5EF4-FFF2-40B4-BE49-F238E27FC236}">
                      <a16:creationId xmlns:a16="http://schemas.microsoft.com/office/drawing/2014/main" id="{3F2C066E-21D8-4C06-BEE3-EE87E2302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898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0" name="Line 310">
                  <a:extLst>
                    <a:ext uri="{FF2B5EF4-FFF2-40B4-BE49-F238E27FC236}">
                      <a16:creationId xmlns:a16="http://schemas.microsoft.com/office/drawing/2014/main" id="{37DE5C09-5D79-42C4-92C7-4978DCF7D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878"/>
                  <a:ext cx="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1" name="Line 311">
                  <a:extLst>
                    <a:ext uri="{FF2B5EF4-FFF2-40B4-BE49-F238E27FC236}">
                      <a16:creationId xmlns:a16="http://schemas.microsoft.com/office/drawing/2014/main" id="{741E76CE-8764-481F-B1F0-FCF264BBA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843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2" name="Line 312">
                  <a:extLst>
                    <a:ext uri="{FF2B5EF4-FFF2-40B4-BE49-F238E27FC236}">
                      <a16:creationId xmlns:a16="http://schemas.microsoft.com/office/drawing/2014/main" id="{C7A2BB6E-EBEB-429A-9CA4-555D53EE0C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3" name="Line 313">
                  <a:extLst>
                    <a:ext uri="{FF2B5EF4-FFF2-40B4-BE49-F238E27FC236}">
                      <a16:creationId xmlns:a16="http://schemas.microsoft.com/office/drawing/2014/main" id="{FEDE55D3-6761-4CE3-ACC0-DADAA1FF8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816"/>
                  <a:ext cx="8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4" name="Line 314">
                  <a:extLst>
                    <a:ext uri="{FF2B5EF4-FFF2-40B4-BE49-F238E27FC236}">
                      <a16:creationId xmlns:a16="http://schemas.microsoft.com/office/drawing/2014/main" id="{969EA27D-D12A-422A-9515-19519755F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81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5" name="Line 315">
                  <a:extLst>
                    <a:ext uri="{FF2B5EF4-FFF2-40B4-BE49-F238E27FC236}">
                      <a16:creationId xmlns:a16="http://schemas.microsoft.com/office/drawing/2014/main" id="{DB36E603-8D8E-4ABF-B59D-B21E0023D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834"/>
                  <a:ext cx="6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6" name="Line 316">
                  <a:extLst>
                    <a:ext uri="{FF2B5EF4-FFF2-40B4-BE49-F238E27FC236}">
                      <a16:creationId xmlns:a16="http://schemas.microsoft.com/office/drawing/2014/main" id="{4AE9249B-6ADC-4186-8F1E-D9D52E9CB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82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7" name="Line 317">
                  <a:extLst>
                    <a:ext uri="{FF2B5EF4-FFF2-40B4-BE49-F238E27FC236}">
                      <a16:creationId xmlns:a16="http://schemas.microsoft.com/office/drawing/2014/main" id="{351D7E4F-A17C-40F1-9ECF-A81F82218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6" y="1813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8" name="Line 318">
                  <a:extLst>
                    <a:ext uri="{FF2B5EF4-FFF2-40B4-BE49-F238E27FC236}">
                      <a16:creationId xmlns:a16="http://schemas.microsoft.com/office/drawing/2014/main" id="{6B542809-2923-435D-A9FA-B7F7ACCCF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83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79" name="Line 319">
                  <a:extLst>
                    <a:ext uri="{FF2B5EF4-FFF2-40B4-BE49-F238E27FC236}">
                      <a16:creationId xmlns:a16="http://schemas.microsoft.com/office/drawing/2014/main" id="{8B53C608-0786-4C3E-88B9-0454117597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86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0" name="Line 320">
                  <a:extLst>
                    <a:ext uri="{FF2B5EF4-FFF2-40B4-BE49-F238E27FC236}">
                      <a16:creationId xmlns:a16="http://schemas.microsoft.com/office/drawing/2014/main" id="{7CBF4604-BFF5-4A79-88D1-7ECB28EF1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887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1" name="Line 321">
                  <a:extLst>
                    <a:ext uri="{FF2B5EF4-FFF2-40B4-BE49-F238E27FC236}">
                      <a16:creationId xmlns:a16="http://schemas.microsoft.com/office/drawing/2014/main" id="{25D7C605-8B08-4B9B-BAC7-16530F5E9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6" y="1896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2" name="Line 322">
                  <a:extLst>
                    <a:ext uri="{FF2B5EF4-FFF2-40B4-BE49-F238E27FC236}">
                      <a16:creationId xmlns:a16="http://schemas.microsoft.com/office/drawing/2014/main" id="{231EE1DE-9A29-4D0E-8818-19238BC31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0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3" name="Line 323">
                  <a:extLst>
                    <a:ext uri="{FF2B5EF4-FFF2-40B4-BE49-F238E27FC236}">
                      <a16:creationId xmlns:a16="http://schemas.microsoft.com/office/drawing/2014/main" id="{A4145216-9E75-455C-A0C6-6789AC390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4" name="Line 324">
                  <a:extLst>
                    <a:ext uri="{FF2B5EF4-FFF2-40B4-BE49-F238E27FC236}">
                      <a16:creationId xmlns:a16="http://schemas.microsoft.com/office/drawing/2014/main" id="{F9C55583-7614-4159-A1E0-C789DA551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5" name="Line 325">
                  <a:extLst>
                    <a:ext uri="{FF2B5EF4-FFF2-40B4-BE49-F238E27FC236}">
                      <a16:creationId xmlns:a16="http://schemas.microsoft.com/office/drawing/2014/main" id="{5B21FD35-F389-467A-A742-3A034917C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55"/>
                  <a:ext cx="1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6" name="Line 326">
                  <a:extLst>
                    <a:ext uri="{FF2B5EF4-FFF2-40B4-BE49-F238E27FC236}">
                      <a16:creationId xmlns:a16="http://schemas.microsoft.com/office/drawing/2014/main" id="{CCBB0F6B-C926-44A0-94C0-5A0686558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4" y="18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7" name="Line 327">
                  <a:extLst>
                    <a:ext uri="{FF2B5EF4-FFF2-40B4-BE49-F238E27FC236}">
                      <a16:creationId xmlns:a16="http://schemas.microsoft.com/office/drawing/2014/main" id="{B156279E-8AAD-4B5F-8423-F6B77A817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15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8" name="Line 328">
                  <a:extLst>
                    <a:ext uri="{FF2B5EF4-FFF2-40B4-BE49-F238E27FC236}">
                      <a16:creationId xmlns:a16="http://schemas.microsoft.com/office/drawing/2014/main" id="{908CFA14-E3F6-4D73-A589-E5C47A9A7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1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89" name="Line 329">
                  <a:extLst>
                    <a:ext uri="{FF2B5EF4-FFF2-40B4-BE49-F238E27FC236}">
                      <a16:creationId xmlns:a16="http://schemas.microsoft.com/office/drawing/2014/main" id="{FE27AE35-5C8A-43F4-A20E-A812197F3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9" y="186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0" name="Line 330">
                  <a:extLst>
                    <a:ext uri="{FF2B5EF4-FFF2-40B4-BE49-F238E27FC236}">
                      <a16:creationId xmlns:a16="http://schemas.microsoft.com/office/drawing/2014/main" id="{4AAE21F0-CB86-410E-9F1A-323385929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82"/>
                  <a:ext cx="15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1" name="Line 331">
                  <a:extLst>
                    <a:ext uri="{FF2B5EF4-FFF2-40B4-BE49-F238E27FC236}">
                      <a16:creationId xmlns:a16="http://schemas.microsoft.com/office/drawing/2014/main" id="{4136E995-F3A6-48A1-8826-64F2B2ACF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9" y="1878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2" name="Line 332">
                  <a:extLst>
                    <a:ext uri="{FF2B5EF4-FFF2-40B4-BE49-F238E27FC236}">
                      <a16:creationId xmlns:a16="http://schemas.microsoft.com/office/drawing/2014/main" id="{CF114036-D660-4B03-BCF3-229953705B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53" y="178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3" name="Line 333">
                  <a:extLst>
                    <a:ext uri="{FF2B5EF4-FFF2-40B4-BE49-F238E27FC236}">
                      <a16:creationId xmlns:a16="http://schemas.microsoft.com/office/drawing/2014/main" id="{DEF971BB-3613-4E38-8D86-A397C4FEE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5" y="1804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4" name="Line 334">
                  <a:extLst>
                    <a:ext uri="{FF2B5EF4-FFF2-40B4-BE49-F238E27FC236}">
                      <a16:creationId xmlns:a16="http://schemas.microsoft.com/office/drawing/2014/main" id="{CCA2C264-FA1B-4B91-B85D-B7A251E826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803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5" name="Line 335">
                  <a:extLst>
                    <a:ext uri="{FF2B5EF4-FFF2-40B4-BE49-F238E27FC236}">
                      <a16:creationId xmlns:a16="http://schemas.microsoft.com/office/drawing/2014/main" id="{C2BF3E59-12C0-4B44-B4BB-A0766FAE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5" y="1825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6" name="Line 336">
                  <a:extLst>
                    <a:ext uri="{FF2B5EF4-FFF2-40B4-BE49-F238E27FC236}">
                      <a16:creationId xmlns:a16="http://schemas.microsoft.com/office/drawing/2014/main" id="{3562B1D8-903E-4B4D-B75B-71D10166E8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6" y="1807"/>
                  <a:ext cx="1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7" name="Line 337">
                  <a:extLst>
                    <a:ext uri="{FF2B5EF4-FFF2-40B4-BE49-F238E27FC236}">
                      <a16:creationId xmlns:a16="http://schemas.microsoft.com/office/drawing/2014/main" id="{885F16E8-41CE-4D80-BA6A-13E834634B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8" name="Line 338">
                  <a:extLst>
                    <a:ext uri="{FF2B5EF4-FFF2-40B4-BE49-F238E27FC236}">
                      <a16:creationId xmlns:a16="http://schemas.microsoft.com/office/drawing/2014/main" id="{1A098A87-6F79-47A7-9A2C-0F3201A84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88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99" name="Line 339">
                  <a:extLst>
                    <a:ext uri="{FF2B5EF4-FFF2-40B4-BE49-F238E27FC236}">
                      <a16:creationId xmlns:a16="http://schemas.microsoft.com/office/drawing/2014/main" id="{2D1A7286-7AD5-47AC-820A-FDEE4F0C1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825"/>
                  <a:ext cx="2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0" name="Line 340">
                  <a:extLst>
                    <a:ext uri="{FF2B5EF4-FFF2-40B4-BE49-F238E27FC236}">
                      <a16:creationId xmlns:a16="http://schemas.microsoft.com/office/drawing/2014/main" id="{367358E3-CA95-4A99-9F38-9A5C3C023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183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1" name="Line 341">
                  <a:extLst>
                    <a:ext uri="{FF2B5EF4-FFF2-40B4-BE49-F238E27FC236}">
                      <a16:creationId xmlns:a16="http://schemas.microsoft.com/office/drawing/2014/main" id="{0E95F2FF-66D1-4ED1-9482-3FB8BC8F9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2" name="Line 342">
                  <a:extLst>
                    <a:ext uri="{FF2B5EF4-FFF2-40B4-BE49-F238E27FC236}">
                      <a16:creationId xmlns:a16="http://schemas.microsoft.com/office/drawing/2014/main" id="{A6495F14-D061-44FF-91C8-B0B3C6989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4" y="1896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3" name="Line 343">
                  <a:extLst>
                    <a:ext uri="{FF2B5EF4-FFF2-40B4-BE49-F238E27FC236}">
                      <a16:creationId xmlns:a16="http://schemas.microsoft.com/office/drawing/2014/main" id="{9DAA6638-734D-4C48-8965-E82AEB99C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60"/>
                  <a:ext cx="17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4" name="Line 344">
                  <a:extLst>
                    <a:ext uri="{FF2B5EF4-FFF2-40B4-BE49-F238E27FC236}">
                      <a16:creationId xmlns:a16="http://schemas.microsoft.com/office/drawing/2014/main" id="{BC221E6A-8CC0-4AEA-90D9-CCE6EAB2B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5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5" name="Line 345">
                  <a:extLst>
                    <a:ext uri="{FF2B5EF4-FFF2-40B4-BE49-F238E27FC236}">
                      <a16:creationId xmlns:a16="http://schemas.microsoft.com/office/drawing/2014/main" id="{D7BF2244-FF2D-4A32-B814-472B4E7EB5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7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6" name="Line 346">
                  <a:extLst>
                    <a:ext uri="{FF2B5EF4-FFF2-40B4-BE49-F238E27FC236}">
                      <a16:creationId xmlns:a16="http://schemas.microsoft.com/office/drawing/2014/main" id="{6D441BBD-71E3-449F-A3EF-C5624F6BAF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55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7" name="Line 347">
                  <a:extLst>
                    <a:ext uri="{FF2B5EF4-FFF2-40B4-BE49-F238E27FC236}">
                      <a16:creationId xmlns:a16="http://schemas.microsoft.com/office/drawing/2014/main" id="{A3727345-E0DB-4E33-8D54-43F42BB8B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8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8" name="Line 348">
                  <a:extLst>
                    <a:ext uri="{FF2B5EF4-FFF2-40B4-BE49-F238E27FC236}">
                      <a16:creationId xmlns:a16="http://schemas.microsoft.com/office/drawing/2014/main" id="{C3C1B8A6-CC34-4761-8E4A-1E2E2C825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3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09" name="Line 349">
                  <a:extLst>
                    <a:ext uri="{FF2B5EF4-FFF2-40B4-BE49-F238E27FC236}">
                      <a16:creationId xmlns:a16="http://schemas.microsoft.com/office/drawing/2014/main" id="{EF9D5C5A-0409-4076-8C56-9E1E0E9A7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7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0" name="Line 350">
                  <a:extLst>
                    <a:ext uri="{FF2B5EF4-FFF2-40B4-BE49-F238E27FC236}">
                      <a16:creationId xmlns:a16="http://schemas.microsoft.com/office/drawing/2014/main" id="{0FCBF123-D86B-40C5-B00F-F071AC5F0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7" y="1869"/>
                  <a:ext cx="1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1" name="Line 351">
                  <a:extLst>
                    <a:ext uri="{FF2B5EF4-FFF2-40B4-BE49-F238E27FC236}">
                      <a16:creationId xmlns:a16="http://schemas.microsoft.com/office/drawing/2014/main" id="{2DBC492E-838E-46D5-B330-C2B112C18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82"/>
                  <a:ext cx="6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2" name="Line 352">
                  <a:extLst>
                    <a:ext uri="{FF2B5EF4-FFF2-40B4-BE49-F238E27FC236}">
                      <a16:creationId xmlns:a16="http://schemas.microsoft.com/office/drawing/2014/main" id="{037AF309-8AEC-4788-9555-EF67392FA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03" y="1878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3" name="Line 353">
                  <a:extLst>
                    <a:ext uri="{FF2B5EF4-FFF2-40B4-BE49-F238E27FC236}">
                      <a16:creationId xmlns:a16="http://schemas.microsoft.com/office/drawing/2014/main" id="{3AEA6A5D-890E-4A1C-BC3D-C73B09419F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78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4" name="Line 354">
                  <a:extLst>
                    <a:ext uri="{FF2B5EF4-FFF2-40B4-BE49-F238E27FC236}">
                      <a16:creationId xmlns:a16="http://schemas.microsoft.com/office/drawing/2014/main" id="{4213FB57-3EB0-4015-B7AA-8D1DA0531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32" y="1789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5" name="Line 355">
                  <a:extLst>
                    <a:ext uri="{FF2B5EF4-FFF2-40B4-BE49-F238E27FC236}">
                      <a16:creationId xmlns:a16="http://schemas.microsoft.com/office/drawing/2014/main" id="{E29ACFE0-9391-4C4D-918A-0AB10694A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5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6" name="Line 356">
                  <a:extLst>
                    <a:ext uri="{FF2B5EF4-FFF2-40B4-BE49-F238E27FC236}">
                      <a16:creationId xmlns:a16="http://schemas.microsoft.com/office/drawing/2014/main" id="{5044BD04-9F67-42D9-9D1C-D83ABAE8C1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1" y="1782"/>
                  <a:ext cx="1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7" name="Line 357">
                  <a:extLst>
                    <a:ext uri="{FF2B5EF4-FFF2-40B4-BE49-F238E27FC236}">
                      <a16:creationId xmlns:a16="http://schemas.microsoft.com/office/drawing/2014/main" id="{FF325486-B4AD-4EF3-AC0E-718485C068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0" y="1762"/>
                  <a:ext cx="3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8" name="Line 358">
                  <a:extLst>
                    <a:ext uri="{FF2B5EF4-FFF2-40B4-BE49-F238E27FC236}">
                      <a16:creationId xmlns:a16="http://schemas.microsoft.com/office/drawing/2014/main" id="{213654A9-6371-4631-BD0F-7282A708C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8" y="1699"/>
                  <a:ext cx="1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19" name="Line 359">
                  <a:extLst>
                    <a:ext uri="{FF2B5EF4-FFF2-40B4-BE49-F238E27FC236}">
                      <a16:creationId xmlns:a16="http://schemas.microsoft.com/office/drawing/2014/main" id="{F171D822-CB68-404A-891E-1BF54C248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7" y="1696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0" name="Line 360">
                  <a:extLst>
                    <a:ext uri="{FF2B5EF4-FFF2-40B4-BE49-F238E27FC236}">
                      <a16:creationId xmlns:a16="http://schemas.microsoft.com/office/drawing/2014/main" id="{E13DAA92-168C-4DDA-BAF8-520000A69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0" y="1718"/>
                  <a:ext cx="15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1" name="Line 361">
                  <a:extLst>
                    <a:ext uri="{FF2B5EF4-FFF2-40B4-BE49-F238E27FC236}">
                      <a16:creationId xmlns:a16="http://schemas.microsoft.com/office/drawing/2014/main" id="{8467A4F7-5D51-47A2-81B5-C5EEDDBBB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71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2" name="Line 362">
                  <a:extLst>
                    <a:ext uri="{FF2B5EF4-FFF2-40B4-BE49-F238E27FC236}">
                      <a16:creationId xmlns:a16="http://schemas.microsoft.com/office/drawing/2014/main" id="{EAF50702-9332-4654-9A41-CA633591D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09" y="169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3" name="Line 363">
                  <a:extLst>
                    <a:ext uri="{FF2B5EF4-FFF2-40B4-BE49-F238E27FC236}">
                      <a16:creationId xmlns:a16="http://schemas.microsoft.com/office/drawing/2014/main" id="{92CF62D7-220C-4FDA-A647-50A4DBEFD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4" y="1714"/>
                  <a:ext cx="1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4" name="Line 364">
                  <a:extLst>
                    <a:ext uri="{FF2B5EF4-FFF2-40B4-BE49-F238E27FC236}">
                      <a16:creationId xmlns:a16="http://schemas.microsoft.com/office/drawing/2014/main" id="{911CCBA2-B689-4FFA-86A2-BF9A9887D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5" name="Line 365">
                  <a:extLst>
                    <a:ext uri="{FF2B5EF4-FFF2-40B4-BE49-F238E27FC236}">
                      <a16:creationId xmlns:a16="http://schemas.microsoft.com/office/drawing/2014/main" id="{8558A568-D7AF-4E26-B55F-0F4806DEE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4" y="1772"/>
                  <a:ext cx="1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6" name="Line 366">
                  <a:extLst>
                    <a:ext uri="{FF2B5EF4-FFF2-40B4-BE49-F238E27FC236}">
                      <a16:creationId xmlns:a16="http://schemas.microsoft.com/office/drawing/2014/main" id="{30F1C9A2-3C8A-46B3-BFA6-8B769C5A7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1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7" name="Line 367">
                  <a:extLst>
                    <a:ext uri="{FF2B5EF4-FFF2-40B4-BE49-F238E27FC236}">
                      <a16:creationId xmlns:a16="http://schemas.microsoft.com/office/drawing/2014/main" id="{5B59109F-5855-41BF-B2FD-68CAC9A7F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5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8" name="Line 368">
                  <a:extLst>
                    <a:ext uri="{FF2B5EF4-FFF2-40B4-BE49-F238E27FC236}">
                      <a16:creationId xmlns:a16="http://schemas.microsoft.com/office/drawing/2014/main" id="{9993362B-D5CF-4D52-A197-2F02D26A6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2" y="1724"/>
                  <a:ext cx="1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29" name="Line 369">
                  <a:extLst>
                    <a:ext uri="{FF2B5EF4-FFF2-40B4-BE49-F238E27FC236}">
                      <a16:creationId xmlns:a16="http://schemas.microsoft.com/office/drawing/2014/main" id="{4A07639A-FFA2-43B0-B497-E5D806D9AC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1724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0" name="Line 370">
                  <a:extLst>
                    <a:ext uri="{FF2B5EF4-FFF2-40B4-BE49-F238E27FC236}">
                      <a16:creationId xmlns:a16="http://schemas.microsoft.com/office/drawing/2014/main" id="{E90ABA66-3454-43BD-ACA2-E003CA7A5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740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1" name="Line 371">
                  <a:extLst>
                    <a:ext uri="{FF2B5EF4-FFF2-40B4-BE49-F238E27FC236}">
                      <a16:creationId xmlns:a16="http://schemas.microsoft.com/office/drawing/2014/main" id="{F0AB8535-B3A4-420B-A617-84E3BF0824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731"/>
                  <a:ext cx="10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2" name="Line 372">
                  <a:extLst>
                    <a:ext uri="{FF2B5EF4-FFF2-40B4-BE49-F238E27FC236}">
                      <a16:creationId xmlns:a16="http://schemas.microsoft.com/office/drawing/2014/main" id="{46F890D2-6F7F-42F1-8A5A-DA06A42E7A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75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3" name="Line 373">
                  <a:extLst>
                    <a:ext uri="{FF2B5EF4-FFF2-40B4-BE49-F238E27FC236}">
                      <a16:creationId xmlns:a16="http://schemas.microsoft.com/office/drawing/2014/main" id="{68933F8A-B339-48F6-AF84-D175CFD10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774"/>
                  <a:ext cx="1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4" name="Line 374">
                  <a:extLst>
                    <a:ext uri="{FF2B5EF4-FFF2-40B4-BE49-F238E27FC236}">
                      <a16:creationId xmlns:a16="http://schemas.microsoft.com/office/drawing/2014/main" id="{BAAD49D8-687F-4C75-95EE-DE091046D8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75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5" name="Line 375">
                  <a:extLst>
                    <a:ext uri="{FF2B5EF4-FFF2-40B4-BE49-F238E27FC236}">
                      <a16:creationId xmlns:a16="http://schemas.microsoft.com/office/drawing/2014/main" id="{77FA2383-0442-4247-B457-452011822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2" y="176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6" name="Line 376">
                  <a:extLst>
                    <a:ext uri="{FF2B5EF4-FFF2-40B4-BE49-F238E27FC236}">
                      <a16:creationId xmlns:a16="http://schemas.microsoft.com/office/drawing/2014/main" id="{8E5BD1A7-6D79-4743-963A-116CDDD9A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1" y="176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7" name="Line 377">
                  <a:extLst>
                    <a:ext uri="{FF2B5EF4-FFF2-40B4-BE49-F238E27FC236}">
                      <a16:creationId xmlns:a16="http://schemas.microsoft.com/office/drawing/2014/main" id="{7EB56722-525C-4A6B-BB1F-26D09A98A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9" y="168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8" name="Line 378">
                  <a:extLst>
                    <a:ext uri="{FF2B5EF4-FFF2-40B4-BE49-F238E27FC236}">
                      <a16:creationId xmlns:a16="http://schemas.microsoft.com/office/drawing/2014/main" id="{10CEF9EF-6748-4E38-8C49-C86C5F10C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0" y="1693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39" name="Line 379">
                  <a:extLst>
                    <a:ext uri="{FF2B5EF4-FFF2-40B4-BE49-F238E27FC236}">
                      <a16:creationId xmlns:a16="http://schemas.microsoft.com/office/drawing/2014/main" id="{480E8E13-4710-4895-945C-C8549B8F3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5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0" name="Line 380">
                  <a:extLst>
                    <a:ext uri="{FF2B5EF4-FFF2-40B4-BE49-F238E27FC236}">
                      <a16:creationId xmlns:a16="http://schemas.microsoft.com/office/drawing/2014/main" id="{F22DA6B2-5AE5-4B81-860F-2241851C3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74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1" name="Line 381">
                  <a:extLst>
                    <a:ext uri="{FF2B5EF4-FFF2-40B4-BE49-F238E27FC236}">
                      <a16:creationId xmlns:a16="http://schemas.microsoft.com/office/drawing/2014/main" id="{1F167D54-D83B-44D1-81FD-A8DFC2DCD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702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2" name="Line 382">
                  <a:extLst>
                    <a:ext uri="{FF2B5EF4-FFF2-40B4-BE49-F238E27FC236}">
                      <a16:creationId xmlns:a16="http://schemas.microsoft.com/office/drawing/2014/main" id="{CFB10AC3-F805-4234-9CE7-DB60A4238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78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3" name="Line 383">
                  <a:extLst>
                    <a:ext uri="{FF2B5EF4-FFF2-40B4-BE49-F238E27FC236}">
                      <a16:creationId xmlns:a16="http://schemas.microsoft.com/office/drawing/2014/main" id="{0572E8E8-CCC5-4295-909D-838AE3D066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4" y="179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4" name="Line 384">
                  <a:extLst>
                    <a:ext uri="{FF2B5EF4-FFF2-40B4-BE49-F238E27FC236}">
                      <a16:creationId xmlns:a16="http://schemas.microsoft.com/office/drawing/2014/main" id="{821F2B99-5427-4A28-B58C-C24A540B6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782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5" name="Line 385">
                  <a:extLst>
                    <a:ext uri="{FF2B5EF4-FFF2-40B4-BE49-F238E27FC236}">
                      <a16:creationId xmlns:a16="http://schemas.microsoft.com/office/drawing/2014/main" id="{B5191337-B9FA-43DD-8378-2A3ECB0FF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762"/>
                  <a:ext cx="2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6" name="Line 386">
                  <a:extLst>
                    <a:ext uri="{FF2B5EF4-FFF2-40B4-BE49-F238E27FC236}">
                      <a16:creationId xmlns:a16="http://schemas.microsoft.com/office/drawing/2014/main" id="{C9357957-EBD0-4CC1-85CD-D4B0A5B4D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726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7" name="Line 387">
                  <a:extLst>
                    <a:ext uri="{FF2B5EF4-FFF2-40B4-BE49-F238E27FC236}">
                      <a16:creationId xmlns:a16="http://schemas.microsoft.com/office/drawing/2014/main" id="{168C4557-7F5D-41E6-BBFF-B4AA7AE99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6" y="169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8" name="Line 388">
                  <a:extLst>
                    <a:ext uri="{FF2B5EF4-FFF2-40B4-BE49-F238E27FC236}">
                      <a16:creationId xmlns:a16="http://schemas.microsoft.com/office/drawing/2014/main" id="{CC9262E7-D5E7-4C31-8FDD-067193649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699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49" name="Line 389">
                  <a:extLst>
                    <a:ext uri="{FF2B5EF4-FFF2-40B4-BE49-F238E27FC236}">
                      <a16:creationId xmlns:a16="http://schemas.microsoft.com/office/drawing/2014/main" id="{BF3EF703-2EA7-4A9E-8D29-1B3F83FE4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0" name="Line 390">
                  <a:extLst>
                    <a:ext uri="{FF2B5EF4-FFF2-40B4-BE49-F238E27FC236}">
                      <a16:creationId xmlns:a16="http://schemas.microsoft.com/office/drawing/2014/main" id="{C1CF5F04-968E-43DC-95B4-0F72E8D99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71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1" name="Line 391">
                  <a:extLst>
                    <a:ext uri="{FF2B5EF4-FFF2-40B4-BE49-F238E27FC236}">
                      <a16:creationId xmlns:a16="http://schemas.microsoft.com/office/drawing/2014/main" id="{D7052333-7DA3-48CD-8558-4BF263AAD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2" name="Line 392">
                  <a:extLst>
                    <a:ext uri="{FF2B5EF4-FFF2-40B4-BE49-F238E27FC236}">
                      <a16:creationId xmlns:a16="http://schemas.microsoft.com/office/drawing/2014/main" id="{46BED6F4-3CD2-42AA-ADD9-C2F058A42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6" y="169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3" name="Line 393">
                  <a:extLst>
                    <a:ext uri="{FF2B5EF4-FFF2-40B4-BE49-F238E27FC236}">
                      <a16:creationId xmlns:a16="http://schemas.microsoft.com/office/drawing/2014/main" id="{111CFA7E-ACAD-495D-8F31-671FCDFAB1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4" name="Line 394">
                  <a:extLst>
                    <a:ext uri="{FF2B5EF4-FFF2-40B4-BE49-F238E27FC236}">
                      <a16:creationId xmlns:a16="http://schemas.microsoft.com/office/drawing/2014/main" id="{DC760E70-C787-4B3E-975F-B02D7B8DE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5" name="Line 395">
                  <a:extLst>
                    <a:ext uri="{FF2B5EF4-FFF2-40B4-BE49-F238E27FC236}">
                      <a16:creationId xmlns:a16="http://schemas.microsoft.com/office/drawing/2014/main" id="{C4D8D152-5D4D-456C-8BFD-52A7B270D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6" name="Line 396">
                  <a:extLst>
                    <a:ext uri="{FF2B5EF4-FFF2-40B4-BE49-F238E27FC236}">
                      <a16:creationId xmlns:a16="http://schemas.microsoft.com/office/drawing/2014/main" id="{D608D4EC-8B21-4296-A3FB-128237711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6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7" name="Line 397">
                  <a:extLst>
                    <a:ext uri="{FF2B5EF4-FFF2-40B4-BE49-F238E27FC236}">
                      <a16:creationId xmlns:a16="http://schemas.microsoft.com/office/drawing/2014/main" id="{1080ACE3-4843-41D3-9B44-4E519B97A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0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8" name="Line 398">
                  <a:extLst>
                    <a:ext uri="{FF2B5EF4-FFF2-40B4-BE49-F238E27FC236}">
                      <a16:creationId xmlns:a16="http://schemas.microsoft.com/office/drawing/2014/main" id="{5CE18F0B-7F0C-4BC8-A6AF-AEEC0D06E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724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59" name="Line 399">
                  <a:extLst>
                    <a:ext uri="{FF2B5EF4-FFF2-40B4-BE49-F238E27FC236}">
                      <a16:creationId xmlns:a16="http://schemas.microsoft.com/office/drawing/2014/main" id="{8F9FAFAA-C8C9-4259-9AAB-55E173DFC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4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0" name="Line 400">
                  <a:extLst>
                    <a:ext uri="{FF2B5EF4-FFF2-40B4-BE49-F238E27FC236}">
                      <a16:creationId xmlns:a16="http://schemas.microsoft.com/office/drawing/2014/main" id="{4E79039D-3DBF-4A8C-802E-B39EDC94A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8" y="1912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1" name="Line 401">
                  <a:extLst>
                    <a:ext uri="{FF2B5EF4-FFF2-40B4-BE49-F238E27FC236}">
                      <a16:creationId xmlns:a16="http://schemas.microsoft.com/office/drawing/2014/main" id="{2D1A191E-9284-4A0A-86C0-706A7C242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956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2" name="Line 402">
                  <a:extLst>
                    <a:ext uri="{FF2B5EF4-FFF2-40B4-BE49-F238E27FC236}">
                      <a16:creationId xmlns:a16="http://schemas.microsoft.com/office/drawing/2014/main" id="{46206751-1862-4E9A-A70B-B522F84C6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92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3" name="Line 403">
                  <a:extLst>
                    <a:ext uri="{FF2B5EF4-FFF2-40B4-BE49-F238E27FC236}">
                      <a16:creationId xmlns:a16="http://schemas.microsoft.com/office/drawing/2014/main" id="{F0A6E9E1-01C1-4294-8145-548F5B8EF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929"/>
                  <a:ext cx="17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4" name="Line 404">
                  <a:extLst>
                    <a:ext uri="{FF2B5EF4-FFF2-40B4-BE49-F238E27FC236}">
                      <a16:creationId xmlns:a16="http://schemas.microsoft.com/office/drawing/2014/main" id="{D10EA2C2-67E1-46D8-A32E-1B053C517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95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5" name="Line 405">
                  <a:extLst>
                    <a:ext uri="{FF2B5EF4-FFF2-40B4-BE49-F238E27FC236}">
                      <a16:creationId xmlns:a16="http://schemas.microsoft.com/office/drawing/2014/main" id="{CD60B655-826C-4760-AA6F-79C295ED7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5" y="199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6" name="Line 406">
                  <a:extLst>
                    <a:ext uri="{FF2B5EF4-FFF2-40B4-BE49-F238E27FC236}">
                      <a16:creationId xmlns:a16="http://schemas.microsoft.com/office/drawing/2014/main" id="{457305EF-C267-44D0-962B-DC589B8DD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961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7" name="Line 407">
                  <a:extLst>
                    <a:ext uri="{FF2B5EF4-FFF2-40B4-BE49-F238E27FC236}">
                      <a16:creationId xmlns:a16="http://schemas.microsoft.com/office/drawing/2014/main" id="{A2ADEF89-AB05-4B5B-BE4D-A009F32FC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95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8" name="Line 408">
                  <a:extLst>
                    <a:ext uri="{FF2B5EF4-FFF2-40B4-BE49-F238E27FC236}">
                      <a16:creationId xmlns:a16="http://schemas.microsoft.com/office/drawing/2014/main" id="{6AD3E1C1-0D91-4217-BDA4-8744D87926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4" y="197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69" name="Line 409">
                  <a:extLst>
                    <a:ext uri="{FF2B5EF4-FFF2-40B4-BE49-F238E27FC236}">
                      <a16:creationId xmlns:a16="http://schemas.microsoft.com/office/drawing/2014/main" id="{0694740D-56BC-4AB3-888F-8DAB3C359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98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0" name="Line 410">
                  <a:extLst>
                    <a:ext uri="{FF2B5EF4-FFF2-40B4-BE49-F238E27FC236}">
                      <a16:creationId xmlns:a16="http://schemas.microsoft.com/office/drawing/2014/main" id="{CF172239-58D6-471F-A1C1-81150338B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32" y="19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1" name="Line 411">
                  <a:extLst>
                    <a:ext uri="{FF2B5EF4-FFF2-40B4-BE49-F238E27FC236}">
                      <a16:creationId xmlns:a16="http://schemas.microsoft.com/office/drawing/2014/main" id="{64E4F6C7-E6C1-4DB3-BFCF-C489FC43C3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2" y="193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2" name="Line 412">
                  <a:extLst>
                    <a:ext uri="{FF2B5EF4-FFF2-40B4-BE49-F238E27FC236}">
                      <a16:creationId xmlns:a16="http://schemas.microsoft.com/office/drawing/2014/main" id="{601594CC-D300-4942-A5D2-D95B3675D1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93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3" name="Line 413">
                  <a:extLst>
                    <a:ext uri="{FF2B5EF4-FFF2-40B4-BE49-F238E27FC236}">
                      <a16:creationId xmlns:a16="http://schemas.microsoft.com/office/drawing/2014/main" id="{E011C7FC-07F4-4746-ABB5-DEFB26F3E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94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4" name="Line 414">
                  <a:extLst>
                    <a:ext uri="{FF2B5EF4-FFF2-40B4-BE49-F238E27FC236}">
                      <a16:creationId xmlns:a16="http://schemas.microsoft.com/office/drawing/2014/main" id="{683B5F40-4D57-4958-853E-979880E7F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8" y="1902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5" name="Line 415">
                  <a:extLst>
                    <a:ext uri="{FF2B5EF4-FFF2-40B4-BE49-F238E27FC236}">
                      <a16:creationId xmlns:a16="http://schemas.microsoft.com/office/drawing/2014/main" id="{CBF98A8B-F926-45B5-BC60-DB30FB62E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2" y="191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6" name="Line 416">
                  <a:extLst>
                    <a:ext uri="{FF2B5EF4-FFF2-40B4-BE49-F238E27FC236}">
                      <a16:creationId xmlns:a16="http://schemas.microsoft.com/office/drawing/2014/main" id="{59122B63-84A5-4890-96B1-7B543ABA7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6" y="1902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7" name="Line 417">
                  <a:extLst>
                    <a:ext uri="{FF2B5EF4-FFF2-40B4-BE49-F238E27FC236}">
                      <a16:creationId xmlns:a16="http://schemas.microsoft.com/office/drawing/2014/main" id="{DF154B9E-9BCF-4CE0-B664-2A95992D1B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1" y="1864"/>
                  <a:ext cx="7" cy="0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8" name="Line 418">
                  <a:extLst>
                    <a:ext uri="{FF2B5EF4-FFF2-40B4-BE49-F238E27FC236}">
                      <a16:creationId xmlns:a16="http://schemas.microsoft.com/office/drawing/2014/main" id="{1449F263-D8F4-4B2F-99BA-C1936B68E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5" y="1858"/>
                  <a:ext cx="1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79" name="Line 419">
                  <a:extLst>
                    <a:ext uri="{FF2B5EF4-FFF2-40B4-BE49-F238E27FC236}">
                      <a16:creationId xmlns:a16="http://schemas.microsoft.com/office/drawing/2014/main" id="{4F2C5C19-EC3F-4BD2-8148-9AE4FE6DD4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1" y="180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0" name="Line 420">
                  <a:extLst>
                    <a:ext uri="{FF2B5EF4-FFF2-40B4-BE49-F238E27FC236}">
                      <a16:creationId xmlns:a16="http://schemas.microsoft.com/office/drawing/2014/main" id="{C69F5341-6B12-4FC1-A74F-E44075826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1" y="18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1" name="Line 421">
                  <a:extLst>
                    <a:ext uri="{FF2B5EF4-FFF2-40B4-BE49-F238E27FC236}">
                      <a16:creationId xmlns:a16="http://schemas.microsoft.com/office/drawing/2014/main" id="{B6AE0156-2CA9-4370-BC1D-7FCE009D6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708"/>
                  <a:ext cx="3" cy="9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2" name="Line 422">
                  <a:extLst>
                    <a:ext uri="{FF2B5EF4-FFF2-40B4-BE49-F238E27FC236}">
                      <a16:creationId xmlns:a16="http://schemas.microsoft.com/office/drawing/2014/main" id="{973977D3-A211-4EBD-A3AA-D39D8CFDF8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1717"/>
                  <a:ext cx="9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3" name="Line 423">
                  <a:extLst>
                    <a:ext uri="{FF2B5EF4-FFF2-40B4-BE49-F238E27FC236}">
                      <a16:creationId xmlns:a16="http://schemas.microsoft.com/office/drawing/2014/main" id="{3CAD6D2A-F6F2-4D6A-805D-6D8AF327C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87" y="169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4" name="Line 424">
                  <a:extLst>
                    <a:ext uri="{FF2B5EF4-FFF2-40B4-BE49-F238E27FC236}">
                      <a16:creationId xmlns:a16="http://schemas.microsoft.com/office/drawing/2014/main" id="{ECE5EBC1-E444-42CE-9A3D-FBC2FA2A1F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6" y="1741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5" name="Line 425">
                  <a:extLst>
                    <a:ext uri="{FF2B5EF4-FFF2-40B4-BE49-F238E27FC236}">
                      <a16:creationId xmlns:a16="http://schemas.microsoft.com/office/drawing/2014/main" id="{C77F1A2F-8DC2-4C0B-8E37-CD2121330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7" y="1751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6" name="Line 426">
                  <a:extLst>
                    <a:ext uri="{FF2B5EF4-FFF2-40B4-BE49-F238E27FC236}">
                      <a16:creationId xmlns:a16="http://schemas.microsoft.com/office/drawing/2014/main" id="{92BE09F2-915D-4C51-80F3-E64A26D9D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1" y="1783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7" name="Line 427">
                  <a:extLst>
                    <a:ext uri="{FF2B5EF4-FFF2-40B4-BE49-F238E27FC236}">
                      <a16:creationId xmlns:a16="http://schemas.microsoft.com/office/drawing/2014/main" id="{282B980A-00D8-42C8-8A81-3D78F605B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4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8" name="Line 428">
                  <a:extLst>
                    <a:ext uri="{FF2B5EF4-FFF2-40B4-BE49-F238E27FC236}">
                      <a16:creationId xmlns:a16="http://schemas.microsoft.com/office/drawing/2014/main" id="{B59254D7-79A9-4994-8676-54E8BE458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8" y="1756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89" name="Line 429">
                  <a:extLst>
                    <a:ext uri="{FF2B5EF4-FFF2-40B4-BE49-F238E27FC236}">
                      <a16:creationId xmlns:a16="http://schemas.microsoft.com/office/drawing/2014/main" id="{B13F24EA-B464-4502-9032-17AED467E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0" y="1780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0" name="Line 430">
                  <a:extLst>
                    <a:ext uri="{FF2B5EF4-FFF2-40B4-BE49-F238E27FC236}">
                      <a16:creationId xmlns:a16="http://schemas.microsoft.com/office/drawing/2014/main" id="{29BD0A0B-69FF-4748-B28A-731B6A456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178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1" name="Line 431">
                  <a:extLst>
                    <a:ext uri="{FF2B5EF4-FFF2-40B4-BE49-F238E27FC236}">
                      <a16:creationId xmlns:a16="http://schemas.microsoft.com/office/drawing/2014/main" id="{8780CCEB-C5D8-4122-ACEF-1C396F3F56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7" y="1729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2" name="Line 432">
                  <a:extLst>
                    <a:ext uri="{FF2B5EF4-FFF2-40B4-BE49-F238E27FC236}">
                      <a16:creationId xmlns:a16="http://schemas.microsoft.com/office/drawing/2014/main" id="{191912B9-2126-45E5-807F-8F45E24BC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7" y="1764"/>
                  <a:ext cx="1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3" name="Line 433">
                  <a:extLst>
                    <a:ext uri="{FF2B5EF4-FFF2-40B4-BE49-F238E27FC236}">
                      <a16:creationId xmlns:a16="http://schemas.microsoft.com/office/drawing/2014/main" id="{AEFEF3C8-23FD-4647-B5AA-85BA706CC1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5" y="1715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4" name="Line 434">
                  <a:extLst>
                    <a:ext uri="{FF2B5EF4-FFF2-40B4-BE49-F238E27FC236}">
                      <a16:creationId xmlns:a16="http://schemas.microsoft.com/office/drawing/2014/main" id="{D2D7C556-C3BD-4C1A-BE13-9DF5926B91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3" y="17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5" name="Line 435">
                  <a:extLst>
                    <a:ext uri="{FF2B5EF4-FFF2-40B4-BE49-F238E27FC236}">
                      <a16:creationId xmlns:a16="http://schemas.microsoft.com/office/drawing/2014/main" id="{E696CF62-650D-4D63-BF7E-A9434484B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6" name="Line 436">
                  <a:extLst>
                    <a:ext uri="{FF2B5EF4-FFF2-40B4-BE49-F238E27FC236}">
                      <a16:creationId xmlns:a16="http://schemas.microsoft.com/office/drawing/2014/main" id="{01D73BAD-B8BF-4BFB-B8CE-03F2F3493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3" y="177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7" name="Line 437">
                  <a:extLst>
                    <a:ext uri="{FF2B5EF4-FFF2-40B4-BE49-F238E27FC236}">
                      <a16:creationId xmlns:a16="http://schemas.microsoft.com/office/drawing/2014/main" id="{BCCDD754-A11A-44F4-9132-AACE7F3A3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3" y="1699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8" name="Line 438">
                  <a:extLst>
                    <a:ext uri="{FF2B5EF4-FFF2-40B4-BE49-F238E27FC236}">
                      <a16:creationId xmlns:a16="http://schemas.microsoft.com/office/drawing/2014/main" id="{62967977-97C0-4847-B2EF-0CD4AA551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9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99" name="Line 439">
                  <a:extLst>
                    <a:ext uri="{FF2B5EF4-FFF2-40B4-BE49-F238E27FC236}">
                      <a16:creationId xmlns:a16="http://schemas.microsoft.com/office/drawing/2014/main" id="{C1AA250D-6E80-4A47-9156-4A56FDC37E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2" y="171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0" name="Line 440">
                  <a:extLst>
                    <a:ext uri="{FF2B5EF4-FFF2-40B4-BE49-F238E27FC236}">
                      <a16:creationId xmlns:a16="http://schemas.microsoft.com/office/drawing/2014/main" id="{8632C6FF-5919-4289-8F6C-9AF655538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3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1" name="Line 441">
                  <a:extLst>
                    <a:ext uri="{FF2B5EF4-FFF2-40B4-BE49-F238E27FC236}">
                      <a16:creationId xmlns:a16="http://schemas.microsoft.com/office/drawing/2014/main" id="{0383EE17-A13D-4E42-8D5D-549F98D5B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49" y="1705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2" name="Line 442">
                  <a:extLst>
                    <a:ext uri="{FF2B5EF4-FFF2-40B4-BE49-F238E27FC236}">
                      <a16:creationId xmlns:a16="http://schemas.microsoft.com/office/drawing/2014/main" id="{3598BEDF-B200-49A0-A05E-79F85E5FD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720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3" name="Line 443">
                  <a:extLst>
                    <a:ext uri="{FF2B5EF4-FFF2-40B4-BE49-F238E27FC236}">
                      <a16:creationId xmlns:a16="http://schemas.microsoft.com/office/drawing/2014/main" id="{608E08A3-2013-422B-A21D-B05256A01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5" y="178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4" name="Line 444">
                  <a:extLst>
                    <a:ext uri="{FF2B5EF4-FFF2-40B4-BE49-F238E27FC236}">
                      <a16:creationId xmlns:a16="http://schemas.microsoft.com/office/drawing/2014/main" id="{9906FF0E-63FE-458D-91ED-9BC01BCD6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1769"/>
                  <a:ext cx="1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5" name="Line 445">
                  <a:extLst>
                    <a:ext uri="{FF2B5EF4-FFF2-40B4-BE49-F238E27FC236}">
                      <a16:creationId xmlns:a16="http://schemas.microsoft.com/office/drawing/2014/main" id="{6AFED09A-F043-440A-BA2D-2E7B22ECB7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1" y="172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6" name="Line 446">
                  <a:extLst>
                    <a:ext uri="{FF2B5EF4-FFF2-40B4-BE49-F238E27FC236}">
                      <a16:creationId xmlns:a16="http://schemas.microsoft.com/office/drawing/2014/main" id="{CF34BE68-9DD2-401F-9FAB-FB2D8078B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172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7" name="Line 447">
                  <a:extLst>
                    <a:ext uri="{FF2B5EF4-FFF2-40B4-BE49-F238E27FC236}">
                      <a16:creationId xmlns:a16="http://schemas.microsoft.com/office/drawing/2014/main" id="{1AF40BC8-9354-4BCF-B0D9-76EC7889B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3" y="1747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8" name="Line 448">
                  <a:extLst>
                    <a:ext uri="{FF2B5EF4-FFF2-40B4-BE49-F238E27FC236}">
                      <a16:creationId xmlns:a16="http://schemas.microsoft.com/office/drawing/2014/main" id="{15BAC763-D54D-46C9-9A61-0236FBE3E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08" y="173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09" name="Line 449">
                  <a:extLst>
                    <a:ext uri="{FF2B5EF4-FFF2-40B4-BE49-F238E27FC236}">
                      <a16:creationId xmlns:a16="http://schemas.microsoft.com/office/drawing/2014/main" id="{D00AC6C7-F265-45A7-94B6-E89DF16924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0" y="175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0" name="Line 450">
                  <a:extLst>
                    <a:ext uri="{FF2B5EF4-FFF2-40B4-BE49-F238E27FC236}">
                      <a16:creationId xmlns:a16="http://schemas.microsoft.com/office/drawing/2014/main" id="{EE19C5CD-5256-455A-8DD4-F3956C2D7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7" y="1783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1" name="Line 451">
                  <a:extLst>
                    <a:ext uri="{FF2B5EF4-FFF2-40B4-BE49-F238E27FC236}">
                      <a16:creationId xmlns:a16="http://schemas.microsoft.com/office/drawing/2014/main" id="{263165E4-8F32-4D66-B722-80E335576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0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2" name="Line 452">
                  <a:extLst>
                    <a:ext uri="{FF2B5EF4-FFF2-40B4-BE49-F238E27FC236}">
                      <a16:creationId xmlns:a16="http://schemas.microsoft.com/office/drawing/2014/main" id="{7ED7A09E-40B4-4DCA-87A9-D9AFC95DC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3" y="1756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3" name="Line 453">
                  <a:extLst>
                    <a:ext uri="{FF2B5EF4-FFF2-40B4-BE49-F238E27FC236}">
                      <a16:creationId xmlns:a16="http://schemas.microsoft.com/office/drawing/2014/main" id="{229880D5-5772-4FBB-8314-7E493AAD34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7" y="1780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4" name="Line 454">
                  <a:extLst>
                    <a:ext uri="{FF2B5EF4-FFF2-40B4-BE49-F238E27FC236}">
                      <a16:creationId xmlns:a16="http://schemas.microsoft.com/office/drawing/2014/main" id="{F509DE86-D74E-47B0-AE72-6314118A38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1" y="178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15" name="Freeform 455">
                  <a:extLst>
                    <a:ext uri="{FF2B5EF4-FFF2-40B4-BE49-F238E27FC236}">
                      <a16:creationId xmlns:a16="http://schemas.microsoft.com/office/drawing/2014/main" id="{1C4DEA52-962B-441F-B5A5-15E2CFBC41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1687"/>
                  <a:ext cx="350" cy="311"/>
                </a:xfrm>
                <a:custGeom>
                  <a:avLst/>
                  <a:gdLst>
                    <a:gd name="T0" fmla="*/ 10 w 341"/>
                    <a:gd name="T1" fmla="*/ 53 h 311"/>
                    <a:gd name="T2" fmla="*/ 13 w 341"/>
                    <a:gd name="T3" fmla="*/ 61 h 311"/>
                    <a:gd name="T4" fmla="*/ 13 w 341"/>
                    <a:gd name="T5" fmla="*/ 61 h 311"/>
                    <a:gd name="T6" fmla="*/ 25 w 341"/>
                    <a:gd name="T7" fmla="*/ 280 h 311"/>
                    <a:gd name="T8" fmla="*/ 171 w 341"/>
                    <a:gd name="T9" fmla="*/ 311 h 311"/>
                    <a:gd name="T10" fmla="*/ 316 w 341"/>
                    <a:gd name="T11" fmla="*/ 280 h 311"/>
                    <a:gd name="T12" fmla="*/ 328 w 341"/>
                    <a:gd name="T13" fmla="*/ 61 h 311"/>
                    <a:gd name="T14" fmla="*/ 331 w 341"/>
                    <a:gd name="T15" fmla="*/ 53 h 311"/>
                    <a:gd name="T16" fmla="*/ 341 w 341"/>
                    <a:gd name="T17" fmla="*/ 42 h 311"/>
                    <a:gd name="T18" fmla="*/ 171 w 341"/>
                    <a:gd name="T19" fmla="*/ 0 h 311"/>
                    <a:gd name="T20" fmla="*/ 0 w 341"/>
                    <a:gd name="T21" fmla="*/ 42 h 311"/>
                    <a:gd name="T22" fmla="*/ 10 w 341"/>
                    <a:gd name="T23" fmla="*/ 53 h 311"/>
                    <a:gd name="T24" fmla="*/ 10 w 341"/>
                    <a:gd name="T25" fmla="*/ 53 h 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1"/>
                    <a:gd name="T40" fmla="*/ 0 h 311"/>
                    <a:gd name="T41" fmla="*/ 341 w 341"/>
                    <a:gd name="T42" fmla="*/ 311 h 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1" h="311">
                      <a:moveTo>
                        <a:pt x="10" y="53"/>
                      </a:moveTo>
                      <a:cubicBezTo>
                        <a:pt x="13" y="55"/>
                        <a:pt x="13" y="6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25" y="280"/>
                        <a:pt x="25" y="280"/>
                      </a:cubicBezTo>
                      <a:cubicBezTo>
                        <a:pt x="25" y="288"/>
                        <a:pt x="25" y="311"/>
                        <a:pt x="171" y="311"/>
                      </a:cubicBezTo>
                      <a:cubicBezTo>
                        <a:pt x="316" y="311"/>
                        <a:pt x="316" y="288"/>
                        <a:pt x="316" y="280"/>
                      </a:cubicBezTo>
                      <a:cubicBezTo>
                        <a:pt x="316" y="280"/>
                        <a:pt x="328" y="61"/>
                        <a:pt x="328" y="61"/>
                      </a:cubicBezTo>
                      <a:cubicBezTo>
                        <a:pt x="328" y="61"/>
                        <a:pt x="328" y="55"/>
                        <a:pt x="331" y="53"/>
                      </a:cubicBezTo>
                      <a:cubicBezTo>
                        <a:pt x="337" y="49"/>
                        <a:pt x="341" y="46"/>
                        <a:pt x="341" y="42"/>
                      </a:cubicBezTo>
                      <a:cubicBezTo>
                        <a:pt x="341" y="28"/>
                        <a:pt x="341" y="0"/>
                        <a:pt x="171" y="0"/>
                      </a:cubicBezTo>
                      <a:cubicBezTo>
                        <a:pt x="0" y="0"/>
                        <a:pt x="0" y="28"/>
                        <a:pt x="0" y="42"/>
                      </a:cubicBezTo>
                      <a:cubicBezTo>
                        <a:pt x="0" y="46"/>
                        <a:pt x="4" y="49"/>
                        <a:pt x="10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6616" name="Freeform 456">
                  <a:extLst>
                    <a:ext uri="{FF2B5EF4-FFF2-40B4-BE49-F238E27FC236}">
                      <a16:creationId xmlns:a16="http://schemas.microsoft.com/office/drawing/2014/main" id="{DC198842-CF9C-41FD-A026-4F91F3FD4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740"/>
                  <a:ext cx="330" cy="31"/>
                </a:xfrm>
                <a:custGeom>
                  <a:avLst/>
                  <a:gdLst>
                    <a:gd name="T0" fmla="*/ 0 w 321"/>
                    <a:gd name="T1" fmla="*/ 0 h 31"/>
                    <a:gd name="T2" fmla="*/ 3 w 321"/>
                    <a:gd name="T3" fmla="*/ 1 h 31"/>
                    <a:gd name="T4" fmla="*/ 161 w 321"/>
                    <a:gd name="T5" fmla="*/ 31 h 31"/>
                    <a:gd name="T6" fmla="*/ 321 w 32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1"/>
                    <a:gd name="T13" fmla="*/ 0 h 31"/>
                    <a:gd name="T14" fmla="*/ 321 w 32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1" h="3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2" y="10"/>
                        <a:pt x="20" y="31"/>
                        <a:pt x="161" y="31"/>
                      </a:cubicBezTo>
                      <a:cubicBezTo>
                        <a:pt x="295" y="31"/>
                        <a:pt x="303" y="9"/>
                        <a:pt x="321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6617" name="Oval 457">
                  <a:extLst>
                    <a:ext uri="{FF2B5EF4-FFF2-40B4-BE49-F238E27FC236}">
                      <a16:creationId xmlns:a16="http://schemas.microsoft.com/office/drawing/2014/main" id="{D6AC2CCB-E0DF-4DA5-AD4E-ACE4F7D3C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9" y="1687"/>
                  <a:ext cx="292" cy="6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6618" name="Freeform 458">
                  <a:extLst>
                    <a:ext uri="{FF2B5EF4-FFF2-40B4-BE49-F238E27FC236}">
                      <a16:creationId xmlns:a16="http://schemas.microsoft.com/office/drawing/2014/main" id="{A8E35DB4-4A54-4EE0-96BA-30C7DBBDF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936"/>
                  <a:ext cx="291" cy="31"/>
                </a:xfrm>
                <a:custGeom>
                  <a:avLst/>
                  <a:gdLst>
                    <a:gd name="T0" fmla="*/ 0 w 291"/>
                    <a:gd name="T1" fmla="*/ 31 h 31"/>
                    <a:gd name="T2" fmla="*/ 146 w 291"/>
                    <a:gd name="T3" fmla="*/ 0 h 31"/>
                    <a:gd name="T4" fmla="*/ 291 w 291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291"/>
                    <a:gd name="T10" fmla="*/ 0 h 31"/>
                    <a:gd name="T11" fmla="*/ 291 w 29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1" h="31">
                      <a:moveTo>
                        <a:pt x="0" y="31"/>
                      </a:moveTo>
                      <a:cubicBezTo>
                        <a:pt x="0" y="23"/>
                        <a:pt x="0" y="0"/>
                        <a:pt x="146" y="0"/>
                      </a:cubicBezTo>
                      <a:cubicBezTo>
                        <a:pt x="291" y="0"/>
                        <a:pt x="291" y="23"/>
                        <a:pt x="291" y="31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6619" name="Line 459">
                  <a:extLst>
                    <a:ext uri="{FF2B5EF4-FFF2-40B4-BE49-F238E27FC236}">
                      <a16:creationId xmlns:a16="http://schemas.microsoft.com/office/drawing/2014/main" id="{674D9D1B-82A5-44D7-880E-090A86209C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4" y="3355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0" name="Line 460">
                  <a:extLst>
                    <a:ext uri="{FF2B5EF4-FFF2-40B4-BE49-F238E27FC236}">
                      <a16:creationId xmlns:a16="http://schemas.microsoft.com/office/drawing/2014/main" id="{DFF5C36C-A22A-4ED0-9B7F-9F717AEDE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2" y="3319"/>
                  <a:ext cx="1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1" name="Line 461">
                  <a:extLst>
                    <a:ext uri="{FF2B5EF4-FFF2-40B4-BE49-F238E27FC236}">
                      <a16:creationId xmlns:a16="http://schemas.microsoft.com/office/drawing/2014/main" id="{9FFDD37B-42A2-4D18-ADA5-01BBA3FA17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4" y="3318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2" name="Line 462">
                  <a:extLst>
                    <a:ext uri="{FF2B5EF4-FFF2-40B4-BE49-F238E27FC236}">
                      <a16:creationId xmlns:a16="http://schemas.microsoft.com/office/drawing/2014/main" id="{70C8BB12-35E3-46D4-8FC9-C7766E7DB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3" y="3337"/>
                  <a:ext cx="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3" name="Line 463">
                  <a:extLst>
                    <a:ext uri="{FF2B5EF4-FFF2-40B4-BE49-F238E27FC236}">
                      <a16:creationId xmlns:a16="http://schemas.microsoft.com/office/drawing/2014/main" id="{A8362E4F-FBE1-429B-B4AD-5E0E07701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2" y="331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4" name="Line 464">
                  <a:extLst>
                    <a:ext uri="{FF2B5EF4-FFF2-40B4-BE49-F238E27FC236}">
                      <a16:creationId xmlns:a16="http://schemas.microsoft.com/office/drawing/2014/main" id="{A593CB05-FEC5-43DA-B559-C89F14169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3" y="3400"/>
                  <a:ext cx="1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5" name="Line 465">
                  <a:extLst>
                    <a:ext uri="{FF2B5EF4-FFF2-40B4-BE49-F238E27FC236}">
                      <a16:creationId xmlns:a16="http://schemas.microsoft.com/office/drawing/2014/main" id="{5025A3B9-0A7E-4B5A-A45C-DB52A2AC3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3336"/>
                  <a:ext cx="9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626" name="Line 466">
                  <a:extLst>
                    <a:ext uri="{FF2B5EF4-FFF2-40B4-BE49-F238E27FC236}">
                      <a16:creationId xmlns:a16="http://schemas.microsoft.com/office/drawing/2014/main" id="{0E6B8DE0-449A-4340-8ED1-0AF8BA043F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9" y="3341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370" name="Line 467">
                <a:extLst>
                  <a:ext uri="{FF2B5EF4-FFF2-40B4-BE49-F238E27FC236}">
                    <a16:creationId xmlns:a16="http://schemas.microsoft.com/office/drawing/2014/main" id="{2172B32B-4C38-4C7F-AAC2-71C0C8577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338"/>
                <a:ext cx="12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1" name="Line 468">
                <a:extLst>
                  <a:ext uri="{FF2B5EF4-FFF2-40B4-BE49-F238E27FC236}">
                    <a16:creationId xmlns:a16="http://schemas.microsoft.com/office/drawing/2014/main" id="{08B76381-6645-4653-ADAF-332B4C175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8" y="333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2" name="Line 469">
                <a:extLst>
                  <a:ext uri="{FF2B5EF4-FFF2-40B4-BE49-F238E27FC236}">
                    <a16:creationId xmlns:a16="http://schemas.microsoft.com/office/drawing/2014/main" id="{F87F6BAD-165A-44B3-8978-2B8BCCEB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9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3" name="Line 470">
                <a:extLst>
                  <a:ext uri="{FF2B5EF4-FFF2-40B4-BE49-F238E27FC236}">
                    <a16:creationId xmlns:a16="http://schemas.microsoft.com/office/drawing/2014/main" id="{417B5EE2-3E3D-49A4-9596-0CA126BC3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400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4" name="Line 471">
                <a:extLst>
                  <a:ext uri="{FF2B5EF4-FFF2-40B4-BE49-F238E27FC236}">
                    <a16:creationId xmlns:a16="http://schemas.microsoft.com/office/drawing/2014/main" id="{46D985D7-4C59-4CB4-B8B3-616741A5B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5" name="Line 472">
                <a:extLst>
                  <a:ext uri="{FF2B5EF4-FFF2-40B4-BE49-F238E27FC236}">
                    <a16:creationId xmlns:a16="http://schemas.microsoft.com/office/drawing/2014/main" id="{185CECDC-0881-45CC-BFA5-2BFA2AB62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33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6" name="Line 473">
                <a:extLst>
                  <a:ext uri="{FF2B5EF4-FFF2-40B4-BE49-F238E27FC236}">
                    <a16:creationId xmlns:a16="http://schemas.microsoft.com/office/drawing/2014/main" id="{2D67866D-E177-4F9E-80DB-3770ED1E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37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7" name="Line 474">
                <a:extLst>
                  <a:ext uri="{FF2B5EF4-FFF2-40B4-BE49-F238E27FC236}">
                    <a16:creationId xmlns:a16="http://schemas.microsoft.com/office/drawing/2014/main" id="{932D8B16-2AAC-433C-9FAC-2E43EF229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36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8" name="Line 475">
                <a:extLst>
                  <a:ext uri="{FF2B5EF4-FFF2-40B4-BE49-F238E27FC236}">
                    <a16:creationId xmlns:a16="http://schemas.microsoft.com/office/drawing/2014/main" id="{F3CAC4A6-5C27-4D8E-BC83-0370BA202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38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79" name="Line 476">
                <a:extLst>
                  <a:ext uri="{FF2B5EF4-FFF2-40B4-BE49-F238E27FC236}">
                    <a16:creationId xmlns:a16="http://schemas.microsoft.com/office/drawing/2014/main" id="{1C9AEE65-8894-4F0B-AE96-DD202918B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414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0" name="Line 477">
                <a:extLst>
                  <a:ext uri="{FF2B5EF4-FFF2-40B4-BE49-F238E27FC236}">
                    <a16:creationId xmlns:a16="http://schemas.microsoft.com/office/drawing/2014/main" id="{5A90CF5E-6640-45BF-AB17-3368832BE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7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1" name="Line 478">
                <a:extLst>
                  <a:ext uri="{FF2B5EF4-FFF2-40B4-BE49-F238E27FC236}">
                    <a16:creationId xmlns:a16="http://schemas.microsoft.com/office/drawing/2014/main" id="{9ADC3E2F-DC2C-4758-8468-DBFAEA38A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38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2" name="Line 479">
                <a:extLst>
                  <a:ext uri="{FF2B5EF4-FFF2-40B4-BE49-F238E27FC236}">
                    <a16:creationId xmlns:a16="http://schemas.microsoft.com/office/drawing/2014/main" id="{CABAB4D5-6F26-481C-8438-4A6D96A0B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1" y="3410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3" name="Line 480">
                <a:extLst>
                  <a:ext uri="{FF2B5EF4-FFF2-40B4-BE49-F238E27FC236}">
                    <a16:creationId xmlns:a16="http://schemas.microsoft.com/office/drawing/2014/main" id="{B51B355A-415C-4DFC-B4FB-5BE28FFF9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41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4" name="Line 481">
                <a:extLst>
                  <a:ext uri="{FF2B5EF4-FFF2-40B4-BE49-F238E27FC236}">
                    <a16:creationId xmlns:a16="http://schemas.microsoft.com/office/drawing/2014/main" id="{D98B533D-3650-4ED8-B885-9E8F4637F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8" y="3304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5" name="Line 482">
                <a:extLst>
                  <a:ext uri="{FF2B5EF4-FFF2-40B4-BE49-F238E27FC236}">
                    <a16:creationId xmlns:a16="http://schemas.microsoft.com/office/drawing/2014/main" id="{6AFCBDD9-1795-4AB6-B0A0-FBFB6A652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3277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6" name="Line 483">
                <a:extLst>
                  <a:ext uri="{FF2B5EF4-FFF2-40B4-BE49-F238E27FC236}">
                    <a16:creationId xmlns:a16="http://schemas.microsoft.com/office/drawing/2014/main" id="{16182F69-251A-45A8-B7CE-CBB90CD3D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" y="324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7" name="Line 484">
                <a:extLst>
                  <a:ext uri="{FF2B5EF4-FFF2-40B4-BE49-F238E27FC236}">
                    <a16:creationId xmlns:a16="http://schemas.microsoft.com/office/drawing/2014/main" id="{A9F038A8-007A-453C-83CB-23B63747A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4" y="324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8" name="Line 485">
                <a:extLst>
                  <a:ext uri="{FF2B5EF4-FFF2-40B4-BE49-F238E27FC236}">
                    <a16:creationId xmlns:a16="http://schemas.microsoft.com/office/drawing/2014/main" id="{F8FD0ECD-CD49-452A-B42B-0FEBFCACE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4" y="328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89" name="Line 486">
                <a:extLst>
                  <a:ext uri="{FF2B5EF4-FFF2-40B4-BE49-F238E27FC236}">
                    <a16:creationId xmlns:a16="http://schemas.microsoft.com/office/drawing/2014/main" id="{D12FB3E5-6CA2-4B60-A80A-1E4FFF23D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5" y="3395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0" name="Line 487">
                <a:extLst>
                  <a:ext uri="{FF2B5EF4-FFF2-40B4-BE49-F238E27FC236}">
                    <a16:creationId xmlns:a16="http://schemas.microsoft.com/office/drawing/2014/main" id="{B64F116C-4382-4C79-8D58-B53DA1FF6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3346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1" name="Line 488">
                <a:extLst>
                  <a:ext uri="{FF2B5EF4-FFF2-40B4-BE49-F238E27FC236}">
                    <a16:creationId xmlns:a16="http://schemas.microsoft.com/office/drawing/2014/main" id="{777020D4-1B84-4301-B977-48DF3640D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32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2" name="Line 489">
                <a:extLst>
                  <a:ext uri="{FF2B5EF4-FFF2-40B4-BE49-F238E27FC236}">
                    <a16:creationId xmlns:a16="http://schemas.microsoft.com/office/drawing/2014/main" id="{8C2C79E9-6CC8-4F6E-B09B-06AFC4981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" y="3345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3" name="Line 490">
                <a:extLst>
                  <a:ext uri="{FF2B5EF4-FFF2-40B4-BE49-F238E27FC236}">
                    <a16:creationId xmlns:a16="http://schemas.microsoft.com/office/drawing/2014/main" id="{C6FFBC6C-1EEB-44B8-AB1E-295F69562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8" y="3270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4" name="Line 491">
                <a:extLst>
                  <a:ext uri="{FF2B5EF4-FFF2-40B4-BE49-F238E27FC236}">
                    <a16:creationId xmlns:a16="http://schemas.microsoft.com/office/drawing/2014/main" id="{243E4800-34C9-4DE0-9E85-123F6DE60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3239"/>
                <a:ext cx="3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5" name="Line 492">
                <a:extLst>
                  <a:ext uri="{FF2B5EF4-FFF2-40B4-BE49-F238E27FC236}">
                    <a16:creationId xmlns:a16="http://schemas.microsoft.com/office/drawing/2014/main" id="{81611FAB-01CB-4ECC-8B7F-44D44D7B6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85" y="3304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6" name="Line 493">
                <a:extLst>
                  <a:ext uri="{FF2B5EF4-FFF2-40B4-BE49-F238E27FC236}">
                    <a16:creationId xmlns:a16="http://schemas.microsoft.com/office/drawing/2014/main" id="{6F572212-7D8D-4B8E-AE03-1E9CEC4BD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06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7" name="Line 494">
                <a:extLst>
                  <a:ext uri="{FF2B5EF4-FFF2-40B4-BE49-F238E27FC236}">
                    <a16:creationId xmlns:a16="http://schemas.microsoft.com/office/drawing/2014/main" id="{FD23BBF6-DCBD-4F29-B7CD-ED72E9CFA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7" y="3241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8" name="Line 495">
                <a:extLst>
                  <a:ext uri="{FF2B5EF4-FFF2-40B4-BE49-F238E27FC236}">
                    <a16:creationId xmlns:a16="http://schemas.microsoft.com/office/drawing/2014/main" id="{765812A6-8647-4FDD-A8AC-5C04E0389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3" y="3228"/>
                <a:ext cx="1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99" name="Line 496">
                <a:extLst>
                  <a:ext uri="{FF2B5EF4-FFF2-40B4-BE49-F238E27FC236}">
                    <a16:creationId xmlns:a16="http://schemas.microsoft.com/office/drawing/2014/main" id="{3DF1F08A-5049-4F94-9CCA-286F29678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6" y="3221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0" name="Line 497">
                <a:extLst>
                  <a:ext uri="{FF2B5EF4-FFF2-40B4-BE49-F238E27FC236}">
                    <a16:creationId xmlns:a16="http://schemas.microsoft.com/office/drawing/2014/main" id="{BFD9DAB6-CF6D-4697-B354-A283EF190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236"/>
                <a:ext cx="1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1" name="Line 498">
                <a:extLst>
                  <a:ext uri="{FF2B5EF4-FFF2-40B4-BE49-F238E27FC236}">
                    <a16:creationId xmlns:a16="http://schemas.microsoft.com/office/drawing/2014/main" id="{9AC3D021-BF1D-4758-A655-64BC28DED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4" y="326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2" name="Line 499">
                <a:extLst>
                  <a:ext uri="{FF2B5EF4-FFF2-40B4-BE49-F238E27FC236}">
                    <a16:creationId xmlns:a16="http://schemas.microsoft.com/office/drawing/2014/main" id="{0D87D4F4-510E-4AAC-BE6B-6F6086C09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5" y="3300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3" name="Line 500">
                <a:extLst>
                  <a:ext uri="{FF2B5EF4-FFF2-40B4-BE49-F238E27FC236}">
                    <a16:creationId xmlns:a16="http://schemas.microsoft.com/office/drawing/2014/main" id="{2D60E8C6-B060-4414-8C69-D5E4F754E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28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4" name="Line 501">
                <a:extLst>
                  <a:ext uri="{FF2B5EF4-FFF2-40B4-BE49-F238E27FC236}">
                    <a16:creationId xmlns:a16="http://schemas.microsoft.com/office/drawing/2014/main" id="{DDC8BE34-1E78-4032-8FBE-9AD447EA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8" y="3245"/>
                <a:ext cx="4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5" name="Line 502">
                <a:extLst>
                  <a:ext uri="{FF2B5EF4-FFF2-40B4-BE49-F238E27FC236}">
                    <a16:creationId xmlns:a16="http://schemas.microsoft.com/office/drawing/2014/main" id="{49B8717E-4638-4DB7-AB2D-4C97C961D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324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6" name="Line 503">
                <a:extLst>
                  <a:ext uri="{FF2B5EF4-FFF2-40B4-BE49-F238E27FC236}">
                    <a16:creationId xmlns:a16="http://schemas.microsoft.com/office/drawing/2014/main" id="{5A4589DA-0BBF-4262-A2BE-814745FDF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261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7" name="Line 504">
                <a:extLst>
                  <a:ext uri="{FF2B5EF4-FFF2-40B4-BE49-F238E27FC236}">
                    <a16:creationId xmlns:a16="http://schemas.microsoft.com/office/drawing/2014/main" id="{A953D7EA-3B95-45F2-8ED5-15F833285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25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8" name="Line 505">
                <a:extLst>
                  <a:ext uri="{FF2B5EF4-FFF2-40B4-BE49-F238E27FC236}">
                    <a16:creationId xmlns:a16="http://schemas.microsoft.com/office/drawing/2014/main" id="{9E3F3004-CC2E-4DE5-ACC7-B2AC2ACC4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26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09" name="Line 506">
                <a:extLst>
                  <a:ext uri="{FF2B5EF4-FFF2-40B4-BE49-F238E27FC236}">
                    <a16:creationId xmlns:a16="http://schemas.microsoft.com/office/drawing/2014/main" id="{A77A096B-2A40-4AFE-AAAD-244B7B021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299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0" name="Line 507">
                <a:extLst>
                  <a:ext uri="{FF2B5EF4-FFF2-40B4-BE49-F238E27FC236}">
                    <a16:creationId xmlns:a16="http://schemas.microsoft.com/office/drawing/2014/main" id="{789E6546-EABA-485C-914F-BAC65BA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2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1" name="Line 508">
                <a:extLst>
                  <a:ext uri="{FF2B5EF4-FFF2-40B4-BE49-F238E27FC236}">
                    <a16:creationId xmlns:a16="http://schemas.microsoft.com/office/drawing/2014/main" id="{7B2BC6D7-8027-4FDC-BBC5-10C234FAB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272"/>
                <a:ext cx="1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2" name="Line 509">
                <a:extLst>
                  <a:ext uri="{FF2B5EF4-FFF2-40B4-BE49-F238E27FC236}">
                    <a16:creationId xmlns:a16="http://schemas.microsoft.com/office/drawing/2014/main" id="{E6E5ED1E-3174-4679-B178-25D3321A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1" y="3295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3" name="Line 510">
                <a:extLst>
                  <a:ext uri="{FF2B5EF4-FFF2-40B4-BE49-F238E27FC236}">
                    <a16:creationId xmlns:a16="http://schemas.microsoft.com/office/drawing/2014/main" id="{414C3EC3-06E0-49AC-BB10-16CD728D0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29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14" name="Freeform 511">
                <a:extLst>
                  <a:ext uri="{FF2B5EF4-FFF2-40B4-BE49-F238E27FC236}">
                    <a16:creationId xmlns:a16="http://schemas.microsoft.com/office/drawing/2014/main" id="{8A95F2C7-0002-4CB8-950C-09CB451B4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216"/>
                <a:ext cx="136" cy="198"/>
              </a:xfrm>
              <a:custGeom>
                <a:avLst/>
                <a:gdLst>
                  <a:gd name="T0" fmla="*/ 119 w 136"/>
                  <a:gd name="T1" fmla="*/ 191 h 200"/>
                  <a:gd name="T2" fmla="*/ 70 w 136"/>
                  <a:gd name="T3" fmla="*/ 200 h 200"/>
                  <a:gd name="T4" fmla="*/ 21 w 136"/>
                  <a:gd name="T5" fmla="*/ 191 h 200"/>
                  <a:gd name="T6" fmla="*/ 0 w 136"/>
                  <a:gd name="T7" fmla="*/ 0 h 200"/>
                  <a:gd name="T8" fmla="*/ 68 w 136"/>
                  <a:gd name="T9" fmla="*/ 10 h 200"/>
                  <a:gd name="T10" fmla="*/ 136 w 136"/>
                  <a:gd name="T11" fmla="*/ 0 h 200"/>
                  <a:gd name="T12" fmla="*/ 119 w 136"/>
                  <a:gd name="T13" fmla="*/ 191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200"/>
                  <a:gd name="T23" fmla="*/ 136 w 13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200">
                    <a:moveTo>
                      <a:pt x="119" y="191"/>
                    </a:moveTo>
                    <a:cubicBezTo>
                      <a:pt x="119" y="196"/>
                      <a:pt x="97" y="200"/>
                      <a:pt x="70" y="200"/>
                    </a:cubicBezTo>
                    <a:cubicBezTo>
                      <a:pt x="43" y="200"/>
                      <a:pt x="21" y="196"/>
                      <a:pt x="21" y="191"/>
                    </a:cubicBezTo>
                    <a:cubicBezTo>
                      <a:pt x="21" y="191"/>
                      <a:pt x="0" y="0"/>
                      <a:pt x="0" y="0"/>
                    </a:cubicBezTo>
                    <a:cubicBezTo>
                      <a:pt x="0" y="5"/>
                      <a:pt x="30" y="10"/>
                      <a:pt x="68" y="10"/>
                    </a:cubicBezTo>
                    <a:cubicBezTo>
                      <a:pt x="105" y="10"/>
                      <a:pt x="136" y="5"/>
                      <a:pt x="136" y="0"/>
                    </a:cubicBezTo>
                    <a:cubicBezTo>
                      <a:pt x="136" y="0"/>
                      <a:pt x="119" y="191"/>
                      <a:pt x="119" y="19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15" name="Freeform 512">
                <a:extLst>
                  <a:ext uri="{FF2B5EF4-FFF2-40B4-BE49-F238E27FC236}">
                    <a16:creationId xmlns:a16="http://schemas.microsoft.com/office/drawing/2014/main" id="{9229D16A-A773-479A-86C4-BFD7B7235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3400"/>
                <a:ext cx="85" cy="5"/>
              </a:xfrm>
              <a:custGeom>
                <a:avLst/>
                <a:gdLst>
                  <a:gd name="T0" fmla="*/ 85 w 85"/>
                  <a:gd name="T1" fmla="*/ 4 h 5"/>
                  <a:gd name="T2" fmla="*/ 43 w 85"/>
                  <a:gd name="T3" fmla="*/ 0 h 5"/>
                  <a:gd name="T4" fmla="*/ 0 w 8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5"/>
                  <a:gd name="T11" fmla="*/ 85 w 8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5">
                    <a:moveTo>
                      <a:pt x="85" y="4"/>
                    </a:moveTo>
                    <a:cubicBezTo>
                      <a:pt x="76" y="2"/>
                      <a:pt x="61" y="0"/>
                      <a:pt x="43" y="0"/>
                    </a:cubicBezTo>
                    <a:cubicBezTo>
                      <a:pt x="24" y="0"/>
                      <a:pt x="8" y="2"/>
                      <a:pt x="0" y="5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16" name="Freeform 513">
                <a:extLst>
                  <a:ext uri="{FF2B5EF4-FFF2-40B4-BE49-F238E27FC236}">
                    <a16:creationId xmlns:a16="http://schemas.microsoft.com/office/drawing/2014/main" id="{7BB708CE-5895-4D09-A4DB-EB268211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205"/>
                <a:ext cx="19" cy="14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4 h 14"/>
                  <a:gd name="T4" fmla="*/ 0 60000 65536"/>
                  <a:gd name="T5" fmla="*/ 0 60000 65536"/>
                  <a:gd name="T6" fmla="*/ 0 w 10"/>
                  <a:gd name="T7" fmla="*/ 0 h 14"/>
                  <a:gd name="T8" fmla="*/ 10 w 1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4">
                    <a:moveTo>
                      <a:pt x="10" y="0"/>
                    </a:moveTo>
                    <a:cubicBezTo>
                      <a:pt x="10" y="0"/>
                      <a:pt x="9" y="6"/>
                      <a:pt x="0" y="1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17" name="Freeform 514">
                <a:extLst>
                  <a:ext uri="{FF2B5EF4-FFF2-40B4-BE49-F238E27FC236}">
                    <a16:creationId xmlns:a16="http://schemas.microsoft.com/office/drawing/2014/main" id="{845088E7-7949-48CD-BE5A-37FAB8DA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27"/>
                <a:ext cx="1" cy="378"/>
              </a:xfrm>
              <a:custGeom>
                <a:avLst/>
                <a:gdLst>
                  <a:gd name="T0" fmla="*/ 0 w 1"/>
                  <a:gd name="T1" fmla="*/ 378 h 378"/>
                  <a:gd name="T2" fmla="*/ 0 w 1"/>
                  <a:gd name="T3" fmla="*/ 0 h 378"/>
                  <a:gd name="T4" fmla="*/ 0 60000 65536"/>
                  <a:gd name="T5" fmla="*/ 0 60000 65536"/>
                  <a:gd name="T6" fmla="*/ 0 w 1"/>
                  <a:gd name="T7" fmla="*/ 0 h 378"/>
                  <a:gd name="T8" fmla="*/ 1 w 1"/>
                  <a:gd name="T9" fmla="*/ 378 h 3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78">
                    <a:moveTo>
                      <a:pt x="0" y="378"/>
                    </a:moveTo>
                    <a:cubicBezTo>
                      <a:pt x="0" y="378"/>
                      <a:pt x="0" y="21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18" name="Freeform 515">
                <a:extLst>
                  <a:ext uri="{FF2B5EF4-FFF2-40B4-BE49-F238E27FC236}">
                    <a16:creationId xmlns:a16="http://schemas.microsoft.com/office/drawing/2014/main" id="{7210258B-C723-443F-9985-048B9B502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79"/>
                <a:ext cx="71" cy="84"/>
              </a:xfrm>
              <a:custGeom>
                <a:avLst/>
                <a:gdLst>
                  <a:gd name="T0" fmla="*/ 21 w 73"/>
                  <a:gd name="T1" fmla="*/ 84 h 84"/>
                  <a:gd name="T2" fmla="*/ 30 w 73"/>
                  <a:gd name="T3" fmla="*/ 62 h 84"/>
                  <a:gd name="T4" fmla="*/ 0 w 73"/>
                  <a:gd name="T5" fmla="*/ 50 h 84"/>
                  <a:gd name="T6" fmla="*/ 37 w 73"/>
                  <a:gd name="T7" fmla="*/ 0 h 84"/>
                  <a:gd name="T8" fmla="*/ 73 w 73"/>
                  <a:gd name="T9" fmla="*/ 50 h 84"/>
                  <a:gd name="T10" fmla="*/ 43 w 73"/>
                  <a:gd name="T11" fmla="*/ 62 h 84"/>
                  <a:gd name="T12" fmla="*/ 52 w 73"/>
                  <a:gd name="T13" fmla="*/ 84 h 84"/>
                  <a:gd name="T14" fmla="*/ 21 w 73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84"/>
                  <a:gd name="T26" fmla="*/ 73 w 73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84">
                    <a:moveTo>
                      <a:pt x="21" y="84"/>
                    </a:moveTo>
                    <a:cubicBezTo>
                      <a:pt x="21" y="84"/>
                      <a:pt x="30" y="62"/>
                      <a:pt x="30" y="62"/>
                    </a:cubicBezTo>
                    <a:cubicBezTo>
                      <a:pt x="30" y="62"/>
                      <a:pt x="0" y="84"/>
                      <a:pt x="0" y="50"/>
                    </a:cubicBezTo>
                    <a:cubicBezTo>
                      <a:pt x="0" y="30"/>
                      <a:pt x="31" y="12"/>
                      <a:pt x="37" y="0"/>
                    </a:cubicBezTo>
                    <a:cubicBezTo>
                      <a:pt x="42" y="12"/>
                      <a:pt x="73" y="30"/>
                      <a:pt x="73" y="50"/>
                    </a:cubicBezTo>
                    <a:cubicBezTo>
                      <a:pt x="73" y="84"/>
                      <a:pt x="43" y="62"/>
                      <a:pt x="43" y="62"/>
                    </a:cubicBezTo>
                    <a:cubicBezTo>
                      <a:pt x="43" y="62"/>
                      <a:pt x="52" y="84"/>
                      <a:pt x="52" y="84"/>
                    </a:cubicBezTo>
                    <a:cubicBezTo>
                      <a:pt x="52" y="84"/>
                      <a:pt x="21" y="84"/>
                      <a:pt x="21" y="8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19" name="Freeform 516">
                <a:extLst>
                  <a:ext uri="{FF2B5EF4-FFF2-40B4-BE49-F238E27FC236}">
                    <a16:creationId xmlns:a16="http://schemas.microsoft.com/office/drawing/2014/main" id="{0E99A35B-2D6F-4BA1-B35E-0220447DE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967"/>
                <a:ext cx="222" cy="1252"/>
              </a:xfrm>
              <a:custGeom>
                <a:avLst/>
                <a:gdLst>
                  <a:gd name="T0" fmla="*/ 87 w 222"/>
                  <a:gd name="T1" fmla="*/ 0 h 1252"/>
                  <a:gd name="T2" fmla="*/ 71 w 222"/>
                  <a:gd name="T3" fmla="*/ 83 h 1252"/>
                  <a:gd name="T4" fmla="*/ 222 w 222"/>
                  <a:gd name="T5" fmla="*/ 292 h 1252"/>
                  <a:gd name="T6" fmla="*/ 222 w 222"/>
                  <a:gd name="T7" fmla="*/ 865 h 1252"/>
                  <a:gd name="T8" fmla="*/ 9 w 222"/>
                  <a:gd name="T9" fmla="*/ 1115 h 1252"/>
                  <a:gd name="T10" fmla="*/ 0 w 222"/>
                  <a:gd name="T11" fmla="*/ 1122 h 1252"/>
                  <a:gd name="T12" fmla="*/ 0 w 222"/>
                  <a:gd name="T13" fmla="*/ 1238 h 1252"/>
                  <a:gd name="T14" fmla="*/ 9 w 222"/>
                  <a:gd name="T15" fmla="*/ 1252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1252"/>
                  <a:gd name="T26" fmla="*/ 222 w 222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1252">
                    <a:moveTo>
                      <a:pt x="87" y="0"/>
                    </a:moveTo>
                    <a:cubicBezTo>
                      <a:pt x="87" y="49"/>
                      <a:pt x="71" y="48"/>
                      <a:pt x="71" y="83"/>
                    </a:cubicBezTo>
                    <a:cubicBezTo>
                      <a:pt x="71" y="111"/>
                      <a:pt x="222" y="91"/>
                      <a:pt x="222" y="292"/>
                    </a:cubicBezTo>
                    <a:cubicBezTo>
                      <a:pt x="222" y="301"/>
                      <a:pt x="222" y="865"/>
                      <a:pt x="222" y="865"/>
                    </a:cubicBezTo>
                    <a:cubicBezTo>
                      <a:pt x="222" y="1073"/>
                      <a:pt x="15" y="1113"/>
                      <a:pt x="9" y="1115"/>
                    </a:cubicBezTo>
                    <a:cubicBezTo>
                      <a:pt x="4" y="1117"/>
                      <a:pt x="0" y="1118"/>
                      <a:pt x="0" y="1122"/>
                    </a:cubicBezTo>
                    <a:cubicBezTo>
                      <a:pt x="0" y="1143"/>
                      <a:pt x="0" y="1238"/>
                      <a:pt x="0" y="1238"/>
                    </a:cubicBezTo>
                    <a:cubicBezTo>
                      <a:pt x="0" y="1238"/>
                      <a:pt x="0" y="1244"/>
                      <a:pt x="9" y="125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0" name="Freeform 517">
                <a:extLst>
                  <a:ext uri="{FF2B5EF4-FFF2-40B4-BE49-F238E27FC236}">
                    <a16:creationId xmlns:a16="http://schemas.microsoft.com/office/drawing/2014/main" id="{42B0604A-AF5A-4657-BF55-CA3682E3F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849"/>
                <a:ext cx="24" cy="23"/>
              </a:xfrm>
              <a:custGeom>
                <a:avLst/>
                <a:gdLst>
                  <a:gd name="T0" fmla="*/ 0 w 21"/>
                  <a:gd name="T1" fmla="*/ 23 h 23"/>
                  <a:gd name="T2" fmla="*/ 21 w 21"/>
                  <a:gd name="T3" fmla="*/ 0 h 23"/>
                  <a:gd name="T4" fmla="*/ 0 60000 65536"/>
                  <a:gd name="T5" fmla="*/ 0 60000 65536"/>
                  <a:gd name="T6" fmla="*/ 0 w 21"/>
                  <a:gd name="T7" fmla="*/ 0 h 23"/>
                  <a:gd name="T8" fmla="*/ 21 w 2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23">
                    <a:moveTo>
                      <a:pt x="0" y="23"/>
                    </a:moveTo>
                    <a:cubicBezTo>
                      <a:pt x="9" y="17"/>
                      <a:pt x="17" y="9"/>
                      <a:pt x="2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1" name="Freeform 518">
                <a:extLst>
                  <a:ext uri="{FF2B5EF4-FFF2-40B4-BE49-F238E27FC236}">
                    <a16:creationId xmlns:a16="http://schemas.microsoft.com/office/drawing/2014/main" id="{1DFD9A33-DE96-4197-A909-C9613CD4D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2772"/>
                <a:ext cx="4" cy="77"/>
              </a:xfrm>
              <a:custGeom>
                <a:avLst/>
                <a:gdLst>
                  <a:gd name="T0" fmla="*/ 0 w 4"/>
                  <a:gd name="T1" fmla="*/ 77 h 77"/>
                  <a:gd name="T2" fmla="*/ 4 w 4"/>
                  <a:gd name="T3" fmla="*/ 58 h 77"/>
                  <a:gd name="T4" fmla="*/ 4 w 4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7"/>
                  <a:gd name="T11" fmla="*/ 4 w 4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7">
                    <a:moveTo>
                      <a:pt x="0" y="77"/>
                    </a:moveTo>
                    <a:cubicBezTo>
                      <a:pt x="3" y="71"/>
                      <a:pt x="4" y="65"/>
                      <a:pt x="4" y="58"/>
                    </a:cubicBezTo>
                    <a:cubicBezTo>
                      <a:pt x="4" y="47"/>
                      <a:pt x="4" y="26"/>
                      <a:pt x="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2" name="Freeform 519">
                <a:extLst>
                  <a:ext uri="{FF2B5EF4-FFF2-40B4-BE49-F238E27FC236}">
                    <a16:creationId xmlns:a16="http://schemas.microsoft.com/office/drawing/2014/main" id="{2167BEA3-D090-402D-8F78-4E756CE7C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695"/>
                <a:ext cx="1" cy="77"/>
              </a:xfrm>
              <a:custGeom>
                <a:avLst/>
                <a:gdLst>
                  <a:gd name="T0" fmla="*/ 0 w 1"/>
                  <a:gd name="T1" fmla="*/ 77 h 77"/>
                  <a:gd name="T2" fmla="*/ 0 w 1"/>
                  <a:gd name="T3" fmla="*/ 0 h 77"/>
                  <a:gd name="T4" fmla="*/ 0 60000 65536"/>
                  <a:gd name="T5" fmla="*/ 0 60000 65536"/>
                  <a:gd name="T6" fmla="*/ 0 w 1"/>
                  <a:gd name="T7" fmla="*/ 0 h 77"/>
                  <a:gd name="T8" fmla="*/ 1 w 1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7">
                    <a:moveTo>
                      <a:pt x="0" y="77"/>
                    </a:moveTo>
                    <a:cubicBezTo>
                      <a:pt x="0" y="54"/>
                      <a:pt x="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3" name="Freeform 520">
                <a:extLst>
                  <a:ext uri="{FF2B5EF4-FFF2-40B4-BE49-F238E27FC236}">
                    <a16:creationId xmlns:a16="http://schemas.microsoft.com/office/drawing/2014/main" id="{84FF855E-2EBE-46BC-AD55-39BF44F16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968"/>
                <a:ext cx="372" cy="910"/>
              </a:xfrm>
              <a:custGeom>
                <a:avLst/>
                <a:gdLst>
                  <a:gd name="T0" fmla="*/ 318 w 372"/>
                  <a:gd name="T1" fmla="*/ 726 h 911"/>
                  <a:gd name="T2" fmla="*/ 318 w 372"/>
                  <a:gd name="T3" fmla="*/ 505 h 911"/>
                  <a:gd name="T4" fmla="*/ 310 w 372"/>
                  <a:gd name="T5" fmla="*/ 506 h 911"/>
                  <a:gd name="T6" fmla="*/ 310 w 372"/>
                  <a:gd name="T7" fmla="*/ 674 h 911"/>
                  <a:gd name="T8" fmla="*/ 372 w 372"/>
                  <a:gd name="T9" fmla="*/ 863 h 911"/>
                  <a:gd name="T10" fmla="*/ 321 w 372"/>
                  <a:gd name="T11" fmla="*/ 911 h 911"/>
                  <a:gd name="T12" fmla="*/ 245 w 372"/>
                  <a:gd name="T13" fmla="*/ 850 h 911"/>
                  <a:gd name="T14" fmla="*/ 214 w 372"/>
                  <a:gd name="T15" fmla="*/ 847 h 911"/>
                  <a:gd name="T16" fmla="*/ 143 w 372"/>
                  <a:gd name="T17" fmla="*/ 868 h 911"/>
                  <a:gd name="T18" fmla="*/ 13 w 372"/>
                  <a:gd name="T19" fmla="*/ 738 h 911"/>
                  <a:gd name="T20" fmla="*/ 14 w 372"/>
                  <a:gd name="T21" fmla="*/ 80 h 911"/>
                  <a:gd name="T22" fmla="*/ 0 w 372"/>
                  <a:gd name="T23" fmla="*/ 0 h 9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2"/>
                  <a:gd name="T37" fmla="*/ 0 h 911"/>
                  <a:gd name="T38" fmla="*/ 372 w 372"/>
                  <a:gd name="T39" fmla="*/ 911 h 9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2" h="911">
                    <a:moveTo>
                      <a:pt x="318" y="726"/>
                    </a:moveTo>
                    <a:cubicBezTo>
                      <a:pt x="318" y="625"/>
                      <a:pt x="318" y="508"/>
                      <a:pt x="318" y="505"/>
                    </a:cubicBezTo>
                    <a:cubicBezTo>
                      <a:pt x="318" y="500"/>
                      <a:pt x="310" y="498"/>
                      <a:pt x="310" y="506"/>
                    </a:cubicBezTo>
                    <a:cubicBezTo>
                      <a:pt x="310" y="519"/>
                      <a:pt x="310" y="656"/>
                      <a:pt x="310" y="674"/>
                    </a:cubicBezTo>
                    <a:cubicBezTo>
                      <a:pt x="311" y="763"/>
                      <a:pt x="372" y="810"/>
                      <a:pt x="372" y="863"/>
                    </a:cubicBezTo>
                    <a:cubicBezTo>
                      <a:pt x="372" y="897"/>
                      <a:pt x="345" y="911"/>
                      <a:pt x="321" y="911"/>
                    </a:cubicBezTo>
                    <a:cubicBezTo>
                      <a:pt x="286" y="911"/>
                      <a:pt x="259" y="873"/>
                      <a:pt x="245" y="850"/>
                    </a:cubicBezTo>
                    <a:cubicBezTo>
                      <a:pt x="245" y="850"/>
                      <a:pt x="232" y="835"/>
                      <a:pt x="214" y="847"/>
                    </a:cubicBezTo>
                    <a:cubicBezTo>
                      <a:pt x="193" y="860"/>
                      <a:pt x="169" y="868"/>
                      <a:pt x="143" y="868"/>
                    </a:cubicBezTo>
                    <a:cubicBezTo>
                      <a:pt x="72" y="868"/>
                      <a:pt x="13" y="810"/>
                      <a:pt x="13" y="738"/>
                    </a:cubicBezTo>
                    <a:cubicBezTo>
                      <a:pt x="13" y="738"/>
                      <a:pt x="14" y="80"/>
                      <a:pt x="14" y="80"/>
                    </a:cubicBezTo>
                    <a:cubicBezTo>
                      <a:pt x="14" y="41"/>
                      <a:pt x="0" y="5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4" name="Freeform 521">
                <a:extLst>
                  <a:ext uri="{FF2B5EF4-FFF2-40B4-BE49-F238E27FC236}">
                    <a16:creationId xmlns:a16="http://schemas.microsoft.com/office/drawing/2014/main" id="{CD162104-71E8-4B5D-83B8-2DB8DBE12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872"/>
                <a:ext cx="198" cy="461"/>
              </a:xfrm>
              <a:custGeom>
                <a:avLst/>
                <a:gdLst>
                  <a:gd name="T0" fmla="*/ 198 w 198"/>
                  <a:gd name="T1" fmla="*/ 6 h 461"/>
                  <a:gd name="T2" fmla="*/ 29 w 198"/>
                  <a:gd name="T3" fmla="*/ 107 h 461"/>
                  <a:gd name="T4" fmla="*/ 29 w 198"/>
                  <a:gd name="T5" fmla="*/ 461 h 461"/>
                  <a:gd name="T6" fmla="*/ 0 w 198"/>
                  <a:gd name="T7" fmla="*/ 438 h 461"/>
                  <a:gd name="T8" fmla="*/ 0 w 198"/>
                  <a:gd name="T9" fmla="*/ 98 h 461"/>
                  <a:gd name="T10" fmla="*/ 161 w 198"/>
                  <a:gd name="T11" fmla="*/ 0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461"/>
                  <a:gd name="T20" fmla="*/ 198 w 198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461">
                    <a:moveTo>
                      <a:pt x="198" y="6"/>
                    </a:moveTo>
                    <a:cubicBezTo>
                      <a:pt x="152" y="61"/>
                      <a:pt x="29" y="63"/>
                      <a:pt x="29" y="107"/>
                    </a:cubicBezTo>
                    <a:cubicBezTo>
                      <a:pt x="29" y="137"/>
                      <a:pt x="29" y="461"/>
                      <a:pt x="29" y="461"/>
                    </a:cubicBezTo>
                    <a:cubicBezTo>
                      <a:pt x="29" y="461"/>
                      <a:pt x="0" y="438"/>
                      <a:pt x="0" y="438"/>
                    </a:cubicBezTo>
                    <a:cubicBezTo>
                      <a:pt x="0" y="438"/>
                      <a:pt x="0" y="137"/>
                      <a:pt x="0" y="98"/>
                    </a:cubicBezTo>
                    <a:cubicBezTo>
                      <a:pt x="0" y="44"/>
                      <a:pt x="111" y="37"/>
                      <a:pt x="16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5" name="Freeform 522">
                <a:extLst>
                  <a:ext uri="{FF2B5EF4-FFF2-40B4-BE49-F238E27FC236}">
                    <a16:creationId xmlns:a16="http://schemas.microsoft.com/office/drawing/2014/main" id="{10B1CF6B-6C6A-4C8F-BA2B-D2B18BC56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761"/>
                <a:ext cx="17" cy="117"/>
              </a:xfrm>
              <a:custGeom>
                <a:avLst/>
                <a:gdLst>
                  <a:gd name="T0" fmla="*/ 0 w 17"/>
                  <a:gd name="T1" fmla="*/ 117 h 117"/>
                  <a:gd name="T2" fmla="*/ 17 w 17"/>
                  <a:gd name="T3" fmla="*/ 69 h 117"/>
                  <a:gd name="T4" fmla="*/ 17 w 17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17"/>
                  <a:gd name="T11" fmla="*/ 17 w 17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17">
                    <a:moveTo>
                      <a:pt x="0" y="117"/>
                    </a:moveTo>
                    <a:cubicBezTo>
                      <a:pt x="10" y="104"/>
                      <a:pt x="17" y="89"/>
                      <a:pt x="17" y="69"/>
                    </a:cubicBezTo>
                    <a:cubicBezTo>
                      <a:pt x="17" y="59"/>
                      <a:pt x="17" y="33"/>
                      <a:pt x="17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426" name="Freeform 523">
                <a:extLst>
                  <a:ext uri="{FF2B5EF4-FFF2-40B4-BE49-F238E27FC236}">
                    <a16:creationId xmlns:a16="http://schemas.microsoft.com/office/drawing/2014/main" id="{2C752473-6513-4BB4-A3A6-671C3238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0"/>
                <a:ext cx="177" cy="901"/>
              </a:xfrm>
              <a:custGeom>
                <a:avLst/>
                <a:gdLst>
                  <a:gd name="T0" fmla="*/ 145 w 177"/>
                  <a:gd name="T1" fmla="*/ 630 h 902"/>
                  <a:gd name="T2" fmla="*/ 145 w 177"/>
                  <a:gd name="T3" fmla="*/ 346 h 902"/>
                  <a:gd name="T4" fmla="*/ 112 w 177"/>
                  <a:gd name="T5" fmla="*/ 293 h 902"/>
                  <a:gd name="T6" fmla="*/ 79 w 177"/>
                  <a:gd name="T7" fmla="*/ 344 h 902"/>
                  <a:gd name="T8" fmla="*/ 79 w 177"/>
                  <a:gd name="T9" fmla="*/ 512 h 902"/>
                  <a:gd name="T10" fmla="*/ 141 w 177"/>
                  <a:gd name="T11" fmla="*/ 701 h 902"/>
                  <a:gd name="T12" fmla="*/ 120 w 177"/>
                  <a:gd name="T13" fmla="*/ 721 h 902"/>
                  <a:gd name="T14" fmla="*/ 64 w 177"/>
                  <a:gd name="T15" fmla="*/ 668 h 902"/>
                  <a:gd name="T16" fmla="*/ 63 w 177"/>
                  <a:gd name="T17" fmla="*/ 619 h 902"/>
                  <a:gd name="T18" fmla="*/ 71 w 177"/>
                  <a:gd name="T19" fmla="*/ 576 h 902"/>
                  <a:gd name="T20" fmla="*/ 70 w 177"/>
                  <a:gd name="T21" fmla="*/ 17 h 902"/>
                  <a:gd name="T22" fmla="*/ 88 w 177"/>
                  <a:gd name="T23" fmla="*/ 0 h 902"/>
                  <a:gd name="T24" fmla="*/ 177 w 177"/>
                  <a:gd name="T25" fmla="*/ 128 h 902"/>
                  <a:gd name="T26" fmla="*/ 177 w 177"/>
                  <a:gd name="T27" fmla="*/ 702 h 902"/>
                  <a:gd name="T28" fmla="*/ 15 w 177"/>
                  <a:gd name="T29" fmla="*/ 899 h 902"/>
                  <a:gd name="T30" fmla="*/ 0 w 177"/>
                  <a:gd name="T31" fmla="*/ 894 h 902"/>
                  <a:gd name="T32" fmla="*/ 1 w 177"/>
                  <a:gd name="T33" fmla="*/ 692 h 9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902"/>
                  <a:gd name="T53" fmla="*/ 177 w 177"/>
                  <a:gd name="T54" fmla="*/ 902 h 9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902">
                    <a:moveTo>
                      <a:pt x="145" y="630"/>
                    </a:moveTo>
                    <a:cubicBezTo>
                      <a:pt x="145" y="530"/>
                      <a:pt x="145" y="365"/>
                      <a:pt x="145" y="346"/>
                    </a:cubicBezTo>
                    <a:cubicBezTo>
                      <a:pt x="145" y="302"/>
                      <a:pt x="127" y="291"/>
                      <a:pt x="112" y="293"/>
                    </a:cubicBezTo>
                    <a:cubicBezTo>
                      <a:pt x="97" y="294"/>
                      <a:pt x="79" y="308"/>
                      <a:pt x="79" y="344"/>
                    </a:cubicBezTo>
                    <a:cubicBezTo>
                      <a:pt x="79" y="369"/>
                      <a:pt x="79" y="499"/>
                      <a:pt x="79" y="512"/>
                    </a:cubicBezTo>
                    <a:cubicBezTo>
                      <a:pt x="79" y="604"/>
                      <a:pt x="141" y="674"/>
                      <a:pt x="141" y="701"/>
                    </a:cubicBezTo>
                    <a:cubicBezTo>
                      <a:pt x="141" y="715"/>
                      <a:pt x="131" y="721"/>
                      <a:pt x="120" y="721"/>
                    </a:cubicBezTo>
                    <a:cubicBezTo>
                      <a:pt x="105" y="721"/>
                      <a:pt x="69" y="682"/>
                      <a:pt x="64" y="668"/>
                    </a:cubicBezTo>
                    <a:cubicBezTo>
                      <a:pt x="64" y="668"/>
                      <a:pt x="51" y="642"/>
                      <a:pt x="63" y="619"/>
                    </a:cubicBezTo>
                    <a:cubicBezTo>
                      <a:pt x="70" y="607"/>
                      <a:pt x="71" y="591"/>
                      <a:pt x="71" y="576"/>
                    </a:cubicBezTo>
                    <a:cubicBezTo>
                      <a:pt x="71" y="576"/>
                      <a:pt x="70" y="17"/>
                      <a:pt x="70" y="17"/>
                    </a:cubicBezTo>
                    <a:cubicBezTo>
                      <a:pt x="70" y="8"/>
                      <a:pt x="78" y="0"/>
                      <a:pt x="88" y="0"/>
                    </a:cubicBezTo>
                    <a:cubicBezTo>
                      <a:pt x="139" y="0"/>
                      <a:pt x="177" y="64"/>
                      <a:pt x="177" y="128"/>
                    </a:cubicBezTo>
                    <a:cubicBezTo>
                      <a:pt x="177" y="137"/>
                      <a:pt x="177" y="702"/>
                      <a:pt x="177" y="702"/>
                    </a:cubicBezTo>
                    <a:cubicBezTo>
                      <a:pt x="177" y="864"/>
                      <a:pt x="24" y="896"/>
                      <a:pt x="15" y="899"/>
                    </a:cubicBezTo>
                    <a:cubicBezTo>
                      <a:pt x="5" y="902"/>
                      <a:pt x="1" y="897"/>
                      <a:pt x="0" y="894"/>
                    </a:cubicBezTo>
                    <a:cubicBezTo>
                      <a:pt x="0" y="894"/>
                      <a:pt x="1" y="713"/>
                      <a:pt x="1" y="69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graphicFrame>
          <p:nvGraphicFramePr>
            <p:cNvPr id="27869" name="Object 524">
              <a:extLst>
                <a:ext uri="{FF2B5EF4-FFF2-40B4-BE49-F238E27FC236}">
                  <a16:creationId xmlns:a16="http://schemas.microsoft.com/office/drawing/2014/main" id="{0D762E71-E83D-4428-8C19-7AAAE482E3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8" y="2400"/>
            <a:ext cx="929" cy="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8" name="CS ChemDraw Drawing" r:id="rId4" imgW="395935" imgH="511759" progId="ChemDraw.Document.6.0">
                    <p:embed/>
                  </p:oleObj>
                </mc:Choice>
                <mc:Fallback>
                  <p:oleObj name="CS ChemDraw Drawing" r:id="rId4" imgW="395935" imgH="511759" progId="ChemDraw.Document.6.0">
                    <p:embed/>
                    <p:pic>
                      <p:nvPicPr>
                        <p:cNvPr id="27869" name="Object 524">
                          <a:extLst>
                            <a:ext uri="{FF2B5EF4-FFF2-40B4-BE49-F238E27FC236}">
                              <a16:creationId xmlns:a16="http://schemas.microsoft.com/office/drawing/2014/main" id="{0D762E71-E83D-4428-8C19-7AAAE482E3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400"/>
                          <a:ext cx="929" cy="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68" name="AutoShape 525">
              <a:extLst>
                <a:ext uri="{FF2B5EF4-FFF2-40B4-BE49-F238E27FC236}">
                  <a16:creationId xmlns:a16="http://schemas.microsoft.com/office/drawing/2014/main" id="{A9A514A0-C1C5-418E-A6A6-0F616B4D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32"/>
              <a:ext cx="190" cy="384"/>
            </a:xfrm>
            <a:prstGeom prst="ca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27652" name="Group 526">
            <a:extLst>
              <a:ext uri="{FF2B5EF4-FFF2-40B4-BE49-F238E27FC236}">
                <a16:creationId xmlns:a16="http://schemas.microsoft.com/office/drawing/2014/main" id="{9C796E88-3F82-43D5-BF4D-0399E85FDF67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762000"/>
            <a:ext cx="990600" cy="2743200"/>
            <a:chOff x="2184" y="313"/>
            <a:chExt cx="590" cy="1804"/>
          </a:xfrm>
        </p:grpSpPr>
        <p:sp>
          <p:nvSpPr>
            <p:cNvPr id="6167" name="Freeform 527">
              <a:extLst>
                <a:ext uri="{FF2B5EF4-FFF2-40B4-BE49-F238E27FC236}">
                  <a16:creationId xmlns:a16="http://schemas.microsoft.com/office/drawing/2014/main" id="{5BC859CA-5E8B-4185-A08D-4EBB4DF2F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073"/>
              <a:ext cx="38" cy="1036"/>
            </a:xfrm>
            <a:custGeom>
              <a:avLst/>
              <a:gdLst>
                <a:gd name="T0" fmla="*/ 38 w 38"/>
                <a:gd name="T1" fmla="*/ 0 h 1036"/>
                <a:gd name="T2" fmla="*/ 0 w 38"/>
                <a:gd name="T3" fmla="*/ 145 h 1036"/>
                <a:gd name="T4" fmla="*/ 38 w 38"/>
                <a:gd name="T5" fmla="*/ 294 h 1036"/>
                <a:gd name="T6" fmla="*/ 0 w 38"/>
                <a:gd name="T7" fmla="*/ 434 h 1036"/>
                <a:gd name="T8" fmla="*/ 38 w 38"/>
                <a:gd name="T9" fmla="*/ 583 h 1036"/>
                <a:gd name="T10" fmla="*/ 0 w 38"/>
                <a:gd name="T11" fmla="*/ 724 h 1036"/>
                <a:gd name="T12" fmla="*/ 38 w 38"/>
                <a:gd name="T13" fmla="*/ 872 h 1036"/>
                <a:gd name="T14" fmla="*/ 38 w 38"/>
                <a:gd name="T15" fmla="*/ 1036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36"/>
                <a:gd name="T26" fmla="*/ 38 w 38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36">
                  <a:moveTo>
                    <a:pt x="38" y="0"/>
                  </a:moveTo>
                  <a:cubicBezTo>
                    <a:pt x="38" y="62"/>
                    <a:pt x="0" y="69"/>
                    <a:pt x="0" y="145"/>
                  </a:cubicBezTo>
                  <a:cubicBezTo>
                    <a:pt x="0" y="221"/>
                    <a:pt x="38" y="231"/>
                    <a:pt x="38" y="294"/>
                  </a:cubicBezTo>
                  <a:cubicBezTo>
                    <a:pt x="38" y="356"/>
                    <a:pt x="0" y="358"/>
                    <a:pt x="0" y="434"/>
                  </a:cubicBezTo>
                  <a:cubicBezTo>
                    <a:pt x="0" y="510"/>
                    <a:pt x="38" y="520"/>
                    <a:pt x="38" y="583"/>
                  </a:cubicBezTo>
                  <a:cubicBezTo>
                    <a:pt x="38" y="645"/>
                    <a:pt x="0" y="648"/>
                    <a:pt x="0" y="724"/>
                  </a:cubicBezTo>
                  <a:cubicBezTo>
                    <a:pt x="0" y="800"/>
                    <a:pt x="38" y="809"/>
                    <a:pt x="38" y="872"/>
                  </a:cubicBezTo>
                  <a:cubicBezTo>
                    <a:pt x="38" y="872"/>
                    <a:pt x="38" y="1036"/>
                    <a:pt x="38" y="103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68" name="Freeform 528">
              <a:extLst>
                <a:ext uri="{FF2B5EF4-FFF2-40B4-BE49-F238E27FC236}">
                  <a16:creationId xmlns:a16="http://schemas.microsoft.com/office/drawing/2014/main" id="{275F6961-54E0-4AC5-8D9A-6C9C921C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26"/>
              <a:ext cx="38" cy="747"/>
            </a:xfrm>
            <a:custGeom>
              <a:avLst/>
              <a:gdLst>
                <a:gd name="T0" fmla="*/ 38 w 38"/>
                <a:gd name="T1" fmla="*/ 747 h 747"/>
                <a:gd name="T2" fmla="*/ 0 w 38"/>
                <a:gd name="T3" fmla="*/ 603 h 747"/>
                <a:gd name="T4" fmla="*/ 38 w 38"/>
                <a:gd name="T5" fmla="*/ 426 h 747"/>
                <a:gd name="T6" fmla="*/ 38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38" y="747"/>
                  </a:moveTo>
                  <a:cubicBezTo>
                    <a:pt x="38" y="685"/>
                    <a:pt x="0" y="679"/>
                    <a:pt x="0" y="603"/>
                  </a:cubicBezTo>
                  <a:cubicBezTo>
                    <a:pt x="0" y="527"/>
                    <a:pt x="38" y="489"/>
                    <a:pt x="38" y="426"/>
                  </a:cubicBezTo>
                  <a:cubicBezTo>
                    <a:pt x="38" y="426"/>
                    <a:pt x="38" y="0"/>
                    <a:pt x="38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69" name="Freeform 529">
              <a:extLst>
                <a:ext uri="{FF2B5EF4-FFF2-40B4-BE49-F238E27FC236}">
                  <a16:creationId xmlns:a16="http://schemas.microsoft.com/office/drawing/2014/main" id="{8F428248-6663-4F5E-AFD4-E3BFD299B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073"/>
              <a:ext cx="43" cy="1002"/>
            </a:xfrm>
            <a:custGeom>
              <a:avLst/>
              <a:gdLst>
                <a:gd name="T0" fmla="*/ 0 w 38"/>
                <a:gd name="T1" fmla="*/ 0 h 1002"/>
                <a:gd name="T2" fmla="*/ 38 w 38"/>
                <a:gd name="T3" fmla="*/ 145 h 1002"/>
                <a:gd name="T4" fmla="*/ 0 w 38"/>
                <a:gd name="T5" fmla="*/ 294 h 1002"/>
                <a:gd name="T6" fmla="*/ 38 w 38"/>
                <a:gd name="T7" fmla="*/ 434 h 1002"/>
                <a:gd name="T8" fmla="*/ 0 w 38"/>
                <a:gd name="T9" fmla="*/ 583 h 1002"/>
                <a:gd name="T10" fmla="*/ 38 w 38"/>
                <a:gd name="T11" fmla="*/ 724 h 1002"/>
                <a:gd name="T12" fmla="*/ 0 w 38"/>
                <a:gd name="T13" fmla="*/ 872 h 1002"/>
                <a:gd name="T14" fmla="*/ 0 w 38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02"/>
                <a:gd name="T26" fmla="*/ 38 w 38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02">
                  <a:moveTo>
                    <a:pt x="0" y="0"/>
                  </a:moveTo>
                  <a:cubicBezTo>
                    <a:pt x="0" y="62"/>
                    <a:pt x="38" y="69"/>
                    <a:pt x="38" y="145"/>
                  </a:cubicBezTo>
                  <a:cubicBezTo>
                    <a:pt x="38" y="221"/>
                    <a:pt x="0" y="231"/>
                    <a:pt x="0" y="294"/>
                  </a:cubicBezTo>
                  <a:cubicBezTo>
                    <a:pt x="0" y="356"/>
                    <a:pt x="38" y="358"/>
                    <a:pt x="38" y="434"/>
                  </a:cubicBezTo>
                  <a:cubicBezTo>
                    <a:pt x="38" y="510"/>
                    <a:pt x="0" y="520"/>
                    <a:pt x="0" y="583"/>
                  </a:cubicBezTo>
                  <a:cubicBezTo>
                    <a:pt x="0" y="645"/>
                    <a:pt x="38" y="648"/>
                    <a:pt x="38" y="724"/>
                  </a:cubicBezTo>
                  <a:cubicBezTo>
                    <a:pt x="38" y="800"/>
                    <a:pt x="0" y="809"/>
                    <a:pt x="0" y="872"/>
                  </a:cubicBezTo>
                  <a:cubicBezTo>
                    <a:pt x="0" y="872"/>
                    <a:pt x="0" y="1002"/>
                    <a:pt x="0" y="100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0" name="Freeform 530">
              <a:extLst>
                <a:ext uri="{FF2B5EF4-FFF2-40B4-BE49-F238E27FC236}">
                  <a16:creationId xmlns:a16="http://schemas.microsoft.com/office/drawing/2014/main" id="{295D02D6-6E85-454D-AE5A-C410060C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26"/>
              <a:ext cx="43" cy="747"/>
            </a:xfrm>
            <a:custGeom>
              <a:avLst/>
              <a:gdLst>
                <a:gd name="T0" fmla="*/ 0 w 38"/>
                <a:gd name="T1" fmla="*/ 747 h 747"/>
                <a:gd name="T2" fmla="*/ 38 w 38"/>
                <a:gd name="T3" fmla="*/ 603 h 747"/>
                <a:gd name="T4" fmla="*/ 0 w 38"/>
                <a:gd name="T5" fmla="*/ 426 h 747"/>
                <a:gd name="T6" fmla="*/ 0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0" y="747"/>
                  </a:moveTo>
                  <a:cubicBezTo>
                    <a:pt x="0" y="685"/>
                    <a:pt x="38" y="679"/>
                    <a:pt x="38" y="603"/>
                  </a:cubicBezTo>
                  <a:cubicBezTo>
                    <a:pt x="38" y="527"/>
                    <a:pt x="0" y="489"/>
                    <a:pt x="0" y="426"/>
                  </a:cubicBezTo>
                  <a:cubicBezTo>
                    <a:pt x="0" y="4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1" name="Freeform 531">
              <a:extLst>
                <a:ext uri="{FF2B5EF4-FFF2-40B4-BE49-F238E27FC236}">
                  <a16:creationId xmlns:a16="http://schemas.microsoft.com/office/drawing/2014/main" id="{7D88C99A-C3CD-43FD-967F-30936A281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841"/>
              <a:ext cx="75" cy="97"/>
            </a:xfrm>
            <a:custGeom>
              <a:avLst/>
              <a:gdLst>
                <a:gd name="T0" fmla="*/ 54 w 75"/>
                <a:gd name="T1" fmla="*/ 97 h 97"/>
                <a:gd name="T2" fmla="*/ 44 w 75"/>
                <a:gd name="T3" fmla="*/ 72 h 97"/>
                <a:gd name="T4" fmla="*/ 75 w 75"/>
                <a:gd name="T5" fmla="*/ 57 h 97"/>
                <a:gd name="T6" fmla="*/ 38 w 75"/>
                <a:gd name="T7" fmla="*/ 0 h 97"/>
                <a:gd name="T8" fmla="*/ 0 w 75"/>
                <a:gd name="T9" fmla="*/ 57 h 97"/>
                <a:gd name="T10" fmla="*/ 31 w 75"/>
                <a:gd name="T11" fmla="*/ 72 h 97"/>
                <a:gd name="T12" fmla="*/ 21 w 75"/>
                <a:gd name="T13" fmla="*/ 97 h 97"/>
                <a:gd name="T14" fmla="*/ 54 w 75"/>
                <a:gd name="T15" fmla="*/ 9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97"/>
                <a:gd name="T26" fmla="*/ 75 w 75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97">
                  <a:moveTo>
                    <a:pt x="54" y="97"/>
                  </a:moveTo>
                  <a:cubicBezTo>
                    <a:pt x="54" y="97"/>
                    <a:pt x="44" y="72"/>
                    <a:pt x="44" y="72"/>
                  </a:cubicBezTo>
                  <a:cubicBezTo>
                    <a:pt x="44" y="72"/>
                    <a:pt x="75" y="96"/>
                    <a:pt x="75" y="57"/>
                  </a:cubicBezTo>
                  <a:cubicBezTo>
                    <a:pt x="75" y="34"/>
                    <a:pt x="43" y="13"/>
                    <a:pt x="38" y="0"/>
                  </a:cubicBezTo>
                  <a:cubicBezTo>
                    <a:pt x="32" y="13"/>
                    <a:pt x="0" y="34"/>
                    <a:pt x="0" y="57"/>
                  </a:cubicBezTo>
                  <a:cubicBezTo>
                    <a:pt x="0" y="96"/>
                    <a:pt x="31" y="72"/>
                    <a:pt x="31" y="72"/>
                  </a:cubicBezTo>
                  <a:cubicBezTo>
                    <a:pt x="31" y="72"/>
                    <a:pt x="21" y="97"/>
                    <a:pt x="21" y="97"/>
                  </a:cubicBezTo>
                  <a:cubicBezTo>
                    <a:pt x="21" y="97"/>
                    <a:pt x="54" y="97"/>
                    <a:pt x="54" y="9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2" name="Oval 532">
              <a:extLst>
                <a:ext uri="{FF2B5EF4-FFF2-40B4-BE49-F238E27FC236}">
                  <a16:creationId xmlns:a16="http://schemas.microsoft.com/office/drawing/2014/main" id="{0BBE83E6-C5D3-4477-ABF1-A1482831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781"/>
              <a:ext cx="22" cy="6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3" name="Freeform 533">
              <a:extLst>
                <a:ext uri="{FF2B5EF4-FFF2-40B4-BE49-F238E27FC236}">
                  <a16:creationId xmlns:a16="http://schemas.microsoft.com/office/drawing/2014/main" id="{3D438977-B11B-46B4-9CA7-F54A45B0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827"/>
              <a:ext cx="24" cy="44"/>
            </a:xfrm>
            <a:custGeom>
              <a:avLst/>
              <a:gdLst>
                <a:gd name="T0" fmla="*/ 24 w 24"/>
                <a:gd name="T1" fmla="*/ 14 h 39"/>
                <a:gd name="T2" fmla="*/ 0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14"/>
                  </a:moveTo>
                  <a:cubicBezTo>
                    <a:pt x="16" y="18"/>
                    <a:pt x="0" y="3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4" name="Freeform 534">
              <a:extLst>
                <a:ext uri="{FF2B5EF4-FFF2-40B4-BE49-F238E27FC236}">
                  <a16:creationId xmlns:a16="http://schemas.microsoft.com/office/drawing/2014/main" id="{EB7F8579-3A78-4C14-9B05-E4EA18B7C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827"/>
              <a:ext cx="26" cy="49"/>
            </a:xfrm>
            <a:custGeom>
              <a:avLst/>
              <a:gdLst>
                <a:gd name="T0" fmla="*/ 25 w 25"/>
                <a:gd name="T1" fmla="*/ 10 h 49"/>
                <a:gd name="T2" fmla="*/ 0 w 25"/>
                <a:gd name="T3" fmla="*/ 0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10"/>
                  </a:moveTo>
                  <a:cubicBezTo>
                    <a:pt x="18" y="20"/>
                    <a:pt x="0" y="4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5" name="Freeform 535">
              <a:extLst>
                <a:ext uri="{FF2B5EF4-FFF2-40B4-BE49-F238E27FC236}">
                  <a16:creationId xmlns:a16="http://schemas.microsoft.com/office/drawing/2014/main" id="{466D1B82-26D0-4F7C-8C68-B2EE703F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827"/>
              <a:ext cx="26" cy="45"/>
            </a:xfrm>
            <a:custGeom>
              <a:avLst/>
              <a:gdLst>
                <a:gd name="T0" fmla="*/ 26 w 26"/>
                <a:gd name="T1" fmla="*/ 14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14"/>
                  </a:moveTo>
                  <a:cubicBezTo>
                    <a:pt x="7" y="34"/>
                    <a:pt x="0" y="45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6" name="Freeform 536">
              <a:extLst>
                <a:ext uri="{FF2B5EF4-FFF2-40B4-BE49-F238E27FC236}">
                  <a16:creationId xmlns:a16="http://schemas.microsoft.com/office/drawing/2014/main" id="{5402CAAB-AFA7-494A-B2F2-584A37BA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756"/>
              <a:ext cx="24" cy="44"/>
            </a:xfrm>
            <a:custGeom>
              <a:avLst/>
              <a:gdLst>
                <a:gd name="T0" fmla="*/ 24 w 24"/>
                <a:gd name="T1" fmla="*/ 25 h 39"/>
                <a:gd name="T2" fmla="*/ 0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25"/>
                  </a:moveTo>
                  <a:cubicBezTo>
                    <a:pt x="16" y="22"/>
                    <a:pt x="0" y="0"/>
                    <a:pt x="0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7" name="Freeform 537">
              <a:extLst>
                <a:ext uri="{FF2B5EF4-FFF2-40B4-BE49-F238E27FC236}">
                  <a16:creationId xmlns:a16="http://schemas.microsoft.com/office/drawing/2014/main" id="{275D99E0-DCB2-4BD7-A5FE-90F6EB7AA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746"/>
              <a:ext cx="26" cy="49"/>
            </a:xfrm>
            <a:custGeom>
              <a:avLst/>
              <a:gdLst>
                <a:gd name="T0" fmla="*/ 25 w 25"/>
                <a:gd name="T1" fmla="*/ 39 h 49"/>
                <a:gd name="T2" fmla="*/ 0 w 25"/>
                <a:gd name="T3" fmla="*/ 49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39"/>
                  </a:moveTo>
                  <a:cubicBezTo>
                    <a:pt x="18" y="29"/>
                    <a:pt x="0" y="0"/>
                    <a:pt x="0" y="4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8" name="Freeform 538">
              <a:extLst>
                <a:ext uri="{FF2B5EF4-FFF2-40B4-BE49-F238E27FC236}">
                  <a16:creationId xmlns:a16="http://schemas.microsoft.com/office/drawing/2014/main" id="{585E68F0-1F8C-489D-BED4-B3D8EE2E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750"/>
              <a:ext cx="26" cy="45"/>
            </a:xfrm>
            <a:custGeom>
              <a:avLst/>
              <a:gdLst>
                <a:gd name="T0" fmla="*/ 26 w 26"/>
                <a:gd name="T1" fmla="*/ 31 h 45"/>
                <a:gd name="T2" fmla="*/ 0 w 26"/>
                <a:gd name="T3" fmla="*/ 45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31"/>
                  </a:moveTo>
                  <a:cubicBezTo>
                    <a:pt x="7" y="11"/>
                    <a:pt x="0" y="0"/>
                    <a:pt x="0" y="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79" name="Freeform 539">
              <a:extLst>
                <a:ext uri="{FF2B5EF4-FFF2-40B4-BE49-F238E27FC236}">
                  <a16:creationId xmlns:a16="http://schemas.microsoft.com/office/drawing/2014/main" id="{273EB43A-9531-4BE6-80C7-F075A10A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67"/>
              <a:ext cx="86" cy="50"/>
            </a:xfrm>
            <a:custGeom>
              <a:avLst/>
              <a:gdLst>
                <a:gd name="T0" fmla="*/ 37 w 86"/>
                <a:gd name="T1" fmla="*/ 11 h 50"/>
                <a:gd name="T2" fmla="*/ 83 w 86"/>
                <a:gd name="T3" fmla="*/ 8 h 50"/>
                <a:gd name="T4" fmla="*/ 49 w 86"/>
                <a:gd name="T5" fmla="*/ 39 h 50"/>
                <a:gd name="T6" fmla="*/ 4 w 86"/>
                <a:gd name="T7" fmla="*/ 42 h 50"/>
                <a:gd name="T8" fmla="*/ 37 w 86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50"/>
                <a:gd name="T17" fmla="*/ 86 w 8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50">
                  <a:moveTo>
                    <a:pt x="37" y="11"/>
                  </a:moveTo>
                  <a:cubicBezTo>
                    <a:pt x="59" y="2"/>
                    <a:pt x="80" y="0"/>
                    <a:pt x="83" y="8"/>
                  </a:cubicBezTo>
                  <a:cubicBezTo>
                    <a:pt x="86" y="16"/>
                    <a:pt x="71" y="30"/>
                    <a:pt x="49" y="39"/>
                  </a:cubicBezTo>
                  <a:cubicBezTo>
                    <a:pt x="28" y="48"/>
                    <a:pt x="7" y="50"/>
                    <a:pt x="4" y="42"/>
                  </a:cubicBezTo>
                  <a:cubicBezTo>
                    <a:pt x="0" y="35"/>
                    <a:pt x="16" y="21"/>
                    <a:pt x="37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0" name="Freeform 540">
              <a:extLst>
                <a:ext uri="{FF2B5EF4-FFF2-40B4-BE49-F238E27FC236}">
                  <a16:creationId xmlns:a16="http://schemas.microsoft.com/office/drawing/2014/main" id="{6FE23287-AFD5-4C6F-9967-BD610AB2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608"/>
              <a:ext cx="98" cy="127"/>
            </a:xfrm>
            <a:custGeom>
              <a:avLst/>
              <a:gdLst>
                <a:gd name="T0" fmla="*/ 0 w 98"/>
                <a:gd name="T1" fmla="*/ 13 h 127"/>
                <a:gd name="T2" fmla="*/ 38 w 98"/>
                <a:gd name="T3" fmla="*/ 2 h 127"/>
                <a:gd name="T4" fmla="*/ 98 w 98"/>
                <a:gd name="T5" fmla="*/ 17 h 127"/>
                <a:gd name="T6" fmla="*/ 98 w 98"/>
                <a:gd name="T7" fmla="*/ 94 h 127"/>
                <a:gd name="T8" fmla="*/ 83 w 98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7"/>
                <a:gd name="T17" fmla="*/ 98 w 9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7">
                  <a:moveTo>
                    <a:pt x="0" y="13"/>
                  </a:moveTo>
                  <a:cubicBezTo>
                    <a:pt x="13" y="0"/>
                    <a:pt x="26" y="2"/>
                    <a:pt x="38" y="2"/>
                  </a:cubicBezTo>
                  <a:cubicBezTo>
                    <a:pt x="88" y="2"/>
                    <a:pt x="98" y="1"/>
                    <a:pt x="98" y="17"/>
                  </a:cubicBezTo>
                  <a:cubicBezTo>
                    <a:pt x="98" y="17"/>
                    <a:pt x="98" y="94"/>
                    <a:pt x="98" y="94"/>
                  </a:cubicBezTo>
                  <a:cubicBezTo>
                    <a:pt x="98" y="94"/>
                    <a:pt x="97" y="127"/>
                    <a:pt x="83" y="12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1" name="Freeform 541">
              <a:extLst>
                <a:ext uri="{FF2B5EF4-FFF2-40B4-BE49-F238E27FC236}">
                  <a16:creationId xmlns:a16="http://schemas.microsoft.com/office/drawing/2014/main" id="{1ED071C3-BF59-4933-8D34-53B405CA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648"/>
              <a:ext cx="175" cy="894"/>
            </a:xfrm>
            <a:custGeom>
              <a:avLst/>
              <a:gdLst>
                <a:gd name="T0" fmla="*/ 0 w 175"/>
                <a:gd name="T1" fmla="*/ 882 h 894"/>
                <a:gd name="T2" fmla="*/ 50 w 175"/>
                <a:gd name="T3" fmla="*/ 890 h 894"/>
                <a:gd name="T4" fmla="*/ 99 w 175"/>
                <a:gd name="T5" fmla="*/ 850 h 894"/>
                <a:gd name="T6" fmla="*/ 99 w 175"/>
                <a:gd name="T7" fmla="*/ 108 h 894"/>
                <a:gd name="T8" fmla="*/ 175 w 175"/>
                <a:gd name="T9" fmla="*/ 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894"/>
                <a:gd name="T17" fmla="*/ 175 w 175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894">
                  <a:moveTo>
                    <a:pt x="0" y="882"/>
                  </a:moveTo>
                  <a:cubicBezTo>
                    <a:pt x="9" y="894"/>
                    <a:pt x="35" y="890"/>
                    <a:pt x="50" y="890"/>
                  </a:cubicBezTo>
                  <a:cubicBezTo>
                    <a:pt x="62" y="890"/>
                    <a:pt x="99" y="893"/>
                    <a:pt x="99" y="850"/>
                  </a:cubicBezTo>
                  <a:cubicBezTo>
                    <a:pt x="99" y="850"/>
                    <a:pt x="99" y="108"/>
                    <a:pt x="99" y="108"/>
                  </a:cubicBezTo>
                  <a:cubicBezTo>
                    <a:pt x="99" y="108"/>
                    <a:pt x="95" y="11"/>
                    <a:pt x="175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2" name="Oval 542">
              <a:extLst>
                <a:ext uri="{FF2B5EF4-FFF2-40B4-BE49-F238E27FC236}">
                  <a16:creationId xmlns:a16="http://schemas.microsoft.com/office/drawing/2014/main" id="{1F59E3A2-FD66-46ED-85EA-88B7C795E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545"/>
              <a:ext cx="21" cy="6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3" name="Freeform 543">
              <a:extLst>
                <a:ext uri="{FF2B5EF4-FFF2-40B4-BE49-F238E27FC236}">
                  <a16:creationId xmlns:a16="http://schemas.microsoft.com/office/drawing/2014/main" id="{7B9875D5-9360-4760-9384-F9A9FFF3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20"/>
              <a:ext cx="24" cy="40"/>
            </a:xfrm>
            <a:custGeom>
              <a:avLst/>
              <a:gdLst>
                <a:gd name="T0" fmla="*/ 0 w 24"/>
                <a:gd name="T1" fmla="*/ 26 h 39"/>
                <a:gd name="T2" fmla="*/ 24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26"/>
                  </a:moveTo>
                  <a:cubicBezTo>
                    <a:pt x="8" y="22"/>
                    <a:pt x="24" y="0"/>
                    <a:pt x="24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4" name="Freeform 544">
              <a:extLst>
                <a:ext uri="{FF2B5EF4-FFF2-40B4-BE49-F238E27FC236}">
                  <a16:creationId xmlns:a16="http://schemas.microsoft.com/office/drawing/2014/main" id="{A1A9F404-1C37-4B1D-9B26-61C7D6B5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10"/>
              <a:ext cx="26" cy="49"/>
            </a:xfrm>
            <a:custGeom>
              <a:avLst/>
              <a:gdLst>
                <a:gd name="T0" fmla="*/ 0 w 26"/>
                <a:gd name="T1" fmla="*/ 39 h 50"/>
                <a:gd name="T2" fmla="*/ 26 w 26"/>
                <a:gd name="T3" fmla="*/ 5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39"/>
                  </a:moveTo>
                  <a:cubicBezTo>
                    <a:pt x="8" y="30"/>
                    <a:pt x="26" y="0"/>
                    <a:pt x="26" y="5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5" name="Freeform 545">
              <a:extLst>
                <a:ext uri="{FF2B5EF4-FFF2-40B4-BE49-F238E27FC236}">
                  <a16:creationId xmlns:a16="http://schemas.microsoft.com/office/drawing/2014/main" id="{9A4CDA86-8C25-4238-A838-ECD56A66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14"/>
              <a:ext cx="26" cy="46"/>
            </a:xfrm>
            <a:custGeom>
              <a:avLst/>
              <a:gdLst>
                <a:gd name="T0" fmla="*/ 0 w 26"/>
                <a:gd name="T1" fmla="*/ 32 h 46"/>
                <a:gd name="T2" fmla="*/ 26 w 26"/>
                <a:gd name="T3" fmla="*/ 46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32"/>
                  </a:moveTo>
                  <a:cubicBezTo>
                    <a:pt x="18" y="12"/>
                    <a:pt x="26" y="0"/>
                    <a:pt x="26" y="4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6" name="Freeform 546">
              <a:extLst>
                <a:ext uri="{FF2B5EF4-FFF2-40B4-BE49-F238E27FC236}">
                  <a16:creationId xmlns:a16="http://schemas.microsoft.com/office/drawing/2014/main" id="{0ED1FA5A-FC66-4E57-A318-3860A146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92"/>
              <a:ext cx="24" cy="39"/>
            </a:xfrm>
            <a:custGeom>
              <a:avLst/>
              <a:gdLst>
                <a:gd name="T0" fmla="*/ 0 w 24"/>
                <a:gd name="T1" fmla="*/ 13 h 39"/>
                <a:gd name="T2" fmla="*/ 24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13"/>
                  </a:moveTo>
                  <a:cubicBezTo>
                    <a:pt x="8" y="17"/>
                    <a:pt x="24" y="39"/>
                    <a:pt x="2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7" name="Freeform 547">
              <a:extLst>
                <a:ext uri="{FF2B5EF4-FFF2-40B4-BE49-F238E27FC236}">
                  <a16:creationId xmlns:a16="http://schemas.microsoft.com/office/drawing/2014/main" id="{574009D3-8B8B-45F0-96F4-EFADBD4E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91"/>
              <a:ext cx="26" cy="50"/>
            </a:xfrm>
            <a:custGeom>
              <a:avLst/>
              <a:gdLst>
                <a:gd name="T0" fmla="*/ 0 w 26"/>
                <a:gd name="T1" fmla="*/ 11 h 50"/>
                <a:gd name="T2" fmla="*/ 26 w 26"/>
                <a:gd name="T3" fmla="*/ 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11"/>
                  </a:moveTo>
                  <a:cubicBezTo>
                    <a:pt x="8" y="20"/>
                    <a:pt x="26" y="50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8" name="Freeform 548">
              <a:extLst>
                <a:ext uri="{FF2B5EF4-FFF2-40B4-BE49-F238E27FC236}">
                  <a16:creationId xmlns:a16="http://schemas.microsoft.com/office/drawing/2014/main" id="{2C66DA26-40FA-4B8C-91C9-B099B746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91"/>
              <a:ext cx="26" cy="46"/>
            </a:xfrm>
            <a:custGeom>
              <a:avLst/>
              <a:gdLst>
                <a:gd name="T0" fmla="*/ 0 w 26"/>
                <a:gd name="T1" fmla="*/ 14 h 46"/>
                <a:gd name="T2" fmla="*/ 26 w 26"/>
                <a:gd name="T3" fmla="*/ 0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14"/>
                  </a:moveTo>
                  <a:cubicBezTo>
                    <a:pt x="18" y="34"/>
                    <a:pt x="26" y="46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89" name="Freeform 549">
              <a:extLst>
                <a:ext uri="{FF2B5EF4-FFF2-40B4-BE49-F238E27FC236}">
                  <a16:creationId xmlns:a16="http://schemas.microsoft.com/office/drawing/2014/main" id="{E1289A5B-DE38-4DC7-B08A-698AB8CC8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845"/>
              <a:ext cx="100" cy="881"/>
            </a:xfrm>
            <a:custGeom>
              <a:avLst/>
              <a:gdLst>
                <a:gd name="T0" fmla="*/ 16 w 100"/>
                <a:gd name="T1" fmla="*/ 890 h 890"/>
                <a:gd name="T2" fmla="*/ 1 w 100"/>
                <a:gd name="T3" fmla="*/ 847 h 890"/>
                <a:gd name="T4" fmla="*/ 0 w 100"/>
                <a:gd name="T5" fmla="*/ 44 h 890"/>
                <a:gd name="T6" fmla="*/ 49 w 100"/>
                <a:gd name="T7" fmla="*/ 3 h 890"/>
                <a:gd name="T8" fmla="*/ 100 w 100"/>
                <a:gd name="T9" fmla="*/ 11 h 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890"/>
                <a:gd name="T17" fmla="*/ 100 w 100"/>
                <a:gd name="T18" fmla="*/ 890 h 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890">
                  <a:moveTo>
                    <a:pt x="16" y="890"/>
                  </a:moveTo>
                  <a:cubicBezTo>
                    <a:pt x="4" y="890"/>
                    <a:pt x="1" y="847"/>
                    <a:pt x="1" y="847"/>
                  </a:cubicBezTo>
                  <a:cubicBezTo>
                    <a:pt x="1" y="847"/>
                    <a:pt x="0" y="44"/>
                    <a:pt x="0" y="44"/>
                  </a:cubicBezTo>
                  <a:cubicBezTo>
                    <a:pt x="0" y="0"/>
                    <a:pt x="37" y="3"/>
                    <a:pt x="49" y="3"/>
                  </a:cubicBezTo>
                  <a:cubicBezTo>
                    <a:pt x="65" y="3"/>
                    <a:pt x="90" y="0"/>
                    <a:pt x="100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90" name="Oval 550">
              <a:extLst>
                <a:ext uri="{FF2B5EF4-FFF2-40B4-BE49-F238E27FC236}">
                  <a16:creationId xmlns:a16="http://schemas.microsoft.com/office/drawing/2014/main" id="{4FA853F7-A30B-4A97-B43A-7FF2FDBDD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13"/>
              <a:ext cx="78" cy="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91" name="Freeform 551">
              <a:extLst>
                <a:ext uri="{FF2B5EF4-FFF2-40B4-BE49-F238E27FC236}">
                  <a16:creationId xmlns:a16="http://schemas.microsoft.com/office/drawing/2014/main" id="{221F0AA0-B3CF-43A6-8565-4E8AB375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48"/>
              <a:ext cx="168" cy="127"/>
            </a:xfrm>
            <a:custGeom>
              <a:avLst/>
              <a:gdLst>
                <a:gd name="T0" fmla="*/ 0 w 168"/>
                <a:gd name="T1" fmla="*/ 0 h 130"/>
                <a:gd name="T2" fmla="*/ 75 w 168"/>
                <a:gd name="T3" fmla="*/ 108 h 130"/>
                <a:gd name="T4" fmla="*/ 130 w 168"/>
                <a:gd name="T5" fmla="*/ 129 h 130"/>
                <a:gd name="T6" fmla="*/ 168 w 168"/>
                <a:gd name="T7" fmla="*/ 118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30"/>
                <a:gd name="T14" fmla="*/ 168 w 168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30">
                  <a:moveTo>
                    <a:pt x="0" y="0"/>
                  </a:moveTo>
                  <a:cubicBezTo>
                    <a:pt x="79" y="11"/>
                    <a:pt x="75" y="108"/>
                    <a:pt x="75" y="108"/>
                  </a:cubicBezTo>
                  <a:cubicBezTo>
                    <a:pt x="75" y="118"/>
                    <a:pt x="90" y="129"/>
                    <a:pt x="130" y="129"/>
                  </a:cubicBezTo>
                  <a:cubicBezTo>
                    <a:pt x="141" y="129"/>
                    <a:pt x="154" y="130"/>
                    <a:pt x="168" y="11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92" name="Freeform 552">
              <a:extLst>
                <a:ext uri="{FF2B5EF4-FFF2-40B4-BE49-F238E27FC236}">
                  <a16:creationId xmlns:a16="http://schemas.microsoft.com/office/drawing/2014/main" id="{DB53AE98-B823-4476-B195-9DB311943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33"/>
              <a:ext cx="252" cy="268"/>
            </a:xfrm>
            <a:custGeom>
              <a:avLst/>
              <a:gdLst>
                <a:gd name="T0" fmla="*/ 16 w 254"/>
                <a:gd name="T1" fmla="*/ 256 h 268"/>
                <a:gd name="T2" fmla="*/ 128 w 254"/>
                <a:gd name="T3" fmla="*/ 268 h 268"/>
                <a:gd name="T4" fmla="*/ 241 w 254"/>
                <a:gd name="T5" fmla="*/ 257 h 268"/>
                <a:gd name="T6" fmla="*/ 254 w 254"/>
                <a:gd name="T7" fmla="*/ 0 h 268"/>
                <a:gd name="T8" fmla="*/ 127 w 254"/>
                <a:gd name="T9" fmla="*/ 13 h 268"/>
                <a:gd name="T10" fmla="*/ 0 w 254"/>
                <a:gd name="T11" fmla="*/ 0 h 268"/>
                <a:gd name="T12" fmla="*/ 16 w 254"/>
                <a:gd name="T13" fmla="*/ 256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268"/>
                <a:gd name="T23" fmla="*/ 254 w 254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268">
                  <a:moveTo>
                    <a:pt x="16" y="256"/>
                  </a:moveTo>
                  <a:cubicBezTo>
                    <a:pt x="16" y="262"/>
                    <a:pt x="93" y="268"/>
                    <a:pt x="128" y="268"/>
                  </a:cubicBezTo>
                  <a:cubicBezTo>
                    <a:pt x="163" y="268"/>
                    <a:pt x="241" y="263"/>
                    <a:pt x="241" y="257"/>
                  </a:cubicBezTo>
                  <a:cubicBezTo>
                    <a:pt x="241" y="257"/>
                    <a:pt x="254" y="0"/>
                    <a:pt x="254" y="0"/>
                  </a:cubicBezTo>
                  <a:cubicBezTo>
                    <a:pt x="254" y="5"/>
                    <a:pt x="171" y="13"/>
                    <a:pt x="127" y="13"/>
                  </a:cubicBezTo>
                  <a:cubicBezTo>
                    <a:pt x="84" y="13"/>
                    <a:pt x="0" y="5"/>
                    <a:pt x="0" y="0"/>
                  </a:cubicBezTo>
                  <a:cubicBezTo>
                    <a:pt x="0" y="0"/>
                    <a:pt x="16" y="256"/>
                    <a:pt x="16" y="25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6193" name="Line 553">
              <a:extLst>
                <a:ext uri="{FF2B5EF4-FFF2-40B4-BE49-F238E27FC236}">
                  <a16:creationId xmlns:a16="http://schemas.microsoft.com/office/drawing/2014/main" id="{C97F83F7-FC0B-4712-9C4A-DD6F5FB50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97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4" name="Line 554">
              <a:extLst>
                <a:ext uri="{FF2B5EF4-FFF2-40B4-BE49-F238E27FC236}">
                  <a16:creationId xmlns:a16="http://schemas.microsoft.com/office/drawing/2014/main" id="{38F1A623-D60A-4FCE-A5A1-DE00D696D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985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5" name="Line 555">
              <a:extLst>
                <a:ext uri="{FF2B5EF4-FFF2-40B4-BE49-F238E27FC236}">
                  <a16:creationId xmlns:a16="http://schemas.microsoft.com/office/drawing/2014/main" id="{34FAF6A0-C271-4AC2-940C-C06534181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977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6" name="Line 556">
              <a:extLst>
                <a:ext uri="{FF2B5EF4-FFF2-40B4-BE49-F238E27FC236}">
                  <a16:creationId xmlns:a16="http://schemas.microsoft.com/office/drawing/2014/main" id="{23700E5E-E7BA-4F07-A196-D8CB765DFF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983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7" name="Line 557">
              <a:extLst>
                <a:ext uri="{FF2B5EF4-FFF2-40B4-BE49-F238E27FC236}">
                  <a16:creationId xmlns:a16="http://schemas.microsoft.com/office/drawing/2014/main" id="{236BF0B8-C794-4AEF-80CC-077436B1A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8" name="Line 558">
              <a:extLst>
                <a:ext uri="{FF2B5EF4-FFF2-40B4-BE49-F238E27FC236}">
                  <a16:creationId xmlns:a16="http://schemas.microsoft.com/office/drawing/2014/main" id="{87F1F30C-7993-4353-8850-A0DA94D53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974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99" name="Line 559">
              <a:extLst>
                <a:ext uri="{FF2B5EF4-FFF2-40B4-BE49-F238E27FC236}">
                  <a16:creationId xmlns:a16="http://schemas.microsoft.com/office/drawing/2014/main" id="{2CA8CBC6-34C5-415C-9E27-8FD187C4F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0" name="Line 560">
              <a:extLst>
                <a:ext uri="{FF2B5EF4-FFF2-40B4-BE49-F238E27FC236}">
                  <a16:creationId xmlns:a16="http://schemas.microsoft.com/office/drawing/2014/main" id="{E1BA2711-4E95-4B2A-A682-0523E5126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92"/>
              <a:ext cx="9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1" name="Line 561">
              <a:extLst>
                <a:ext uri="{FF2B5EF4-FFF2-40B4-BE49-F238E27FC236}">
                  <a16:creationId xmlns:a16="http://schemas.microsoft.com/office/drawing/2014/main" id="{EAF6D723-EB83-4C13-A23A-E721CAAF49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97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2" name="Line 562">
              <a:extLst>
                <a:ext uri="{FF2B5EF4-FFF2-40B4-BE49-F238E27FC236}">
                  <a16:creationId xmlns:a16="http://schemas.microsoft.com/office/drawing/2014/main" id="{11F595F3-2F38-45BF-911B-E3F3D05B7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983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3" name="Line 563">
              <a:extLst>
                <a:ext uri="{FF2B5EF4-FFF2-40B4-BE49-F238E27FC236}">
                  <a16:creationId xmlns:a16="http://schemas.microsoft.com/office/drawing/2014/main" id="{8E40EF56-E1F1-4884-905E-E92E9BAFA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98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4" name="Line 564">
              <a:extLst>
                <a:ext uri="{FF2B5EF4-FFF2-40B4-BE49-F238E27FC236}">
                  <a16:creationId xmlns:a16="http://schemas.microsoft.com/office/drawing/2014/main" id="{4CFECF7A-BCD0-4DAC-9478-44C9B67D3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99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5" name="Line 565">
              <a:extLst>
                <a:ext uri="{FF2B5EF4-FFF2-40B4-BE49-F238E27FC236}">
                  <a16:creationId xmlns:a16="http://schemas.microsoft.com/office/drawing/2014/main" id="{CCD9B0D9-8A6C-4B70-9A2E-AD38779FC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987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6" name="Line 566">
              <a:extLst>
                <a:ext uri="{FF2B5EF4-FFF2-40B4-BE49-F238E27FC236}">
                  <a16:creationId xmlns:a16="http://schemas.microsoft.com/office/drawing/2014/main" id="{5E29730D-EFDF-4B4F-A384-9D8928547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7" name="Line 567">
              <a:extLst>
                <a:ext uri="{FF2B5EF4-FFF2-40B4-BE49-F238E27FC236}">
                  <a16:creationId xmlns:a16="http://schemas.microsoft.com/office/drawing/2014/main" id="{4DC7B5C3-2F26-46C9-B55F-8EA570580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8" name="Line 568">
              <a:extLst>
                <a:ext uri="{FF2B5EF4-FFF2-40B4-BE49-F238E27FC236}">
                  <a16:creationId xmlns:a16="http://schemas.microsoft.com/office/drawing/2014/main" id="{1F3F1AA0-112A-46B9-A269-D2D2B8C2E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98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09" name="Line 569">
              <a:extLst>
                <a:ext uri="{FF2B5EF4-FFF2-40B4-BE49-F238E27FC236}">
                  <a16:creationId xmlns:a16="http://schemas.microsoft.com/office/drawing/2014/main" id="{05F7A016-10F8-47C2-9D18-BEC30FBF2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" y="195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0" name="Line 570">
              <a:extLst>
                <a:ext uri="{FF2B5EF4-FFF2-40B4-BE49-F238E27FC236}">
                  <a16:creationId xmlns:a16="http://schemas.microsoft.com/office/drawing/2014/main" id="{93FBC328-0F90-4B6C-A161-06A8C55B8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" y="1960"/>
              <a:ext cx="4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1" name="Line 571">
              <a:extLst>
                <a:ext uri="{FF2B5EF4-FFF2-40B4-BE49-F238E27FC236}">
                  <a16:creationId xmlns:a16="http://schemas.microsoft.com/office/drawing/2014/main" id="{1EED6853-C8F7-41D1-8B02-F7B75F9B9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96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2" name="Line 572">
              <a:extLst>
                <a:ext uri="{FF2B5EF4-FFF2-40B4-BE49-F238E27FC236}">
                  <a16:creationId xmlns:a16="http://schemas.microsoft.com/office/drawing/2014/main" id="{DEE3C748-AE64-4A69-9EB9-C7190CD0B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93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3" name="Line 573">
              <a:extLst>
                <a:ext uri="{FF2B5EF4-FFF2-40B4-BE49-F238E27FC236}">
                  <a16:creationId xmlns:a16="http://schemas.microsoft.com/office/drawing/2014/main" id="{1D065C00-E33F-4A54-A670-4D9DC3282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2" y="1897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4" name="Line 574">
              <a:extLst>
                <a:ext uri="{FF2B5EF4-FFF2-40B4-BE49-F238E27FC236}">
                  <a16:creationId xmlns:a16="http://schemas.microsoft.com/office/drawing/2014/main" id="{73EDA893-5130-49F3-B1AB-60B59E258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1862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5" name="Line 575">
              <a:extLst>
                <a:ext uri="{FF2B5EF4-FFF2-40B4-BE49-F238E27FC236}">
                  <a16:creationId xmlns:a16="http://schemas.microsoft.com/office/drawing/2014/main" id="{E9D44368-7E26-40CB-BBC3-FA3E64439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870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6" name="Line 576">
              <a:extLst>
                <a:ext uri="{FF2B5EF4-FFF2-40B4-BE49-F238E27FC236}">
                  <a16:creationId xmlns:a16="http://schemas.microsoft.com/office/drawing/2014/main" id="{4BCCD699-2A5B-4434-A891-C195933CC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" y="189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7" name="Line 577">
              <a:extLst>
                <a:ext uri="{FF2B5EF4-FFF2-40B4-BE49-F238E27FC236}">
                  <a16:creationId xmlns:a16="http://schemas.microsoft.com/office/drawing/2014/main" id="{591B88F3-5CA4-46C8-AB26-74A00BDEF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87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8" name="Line 578">
              <a:extLst>
                <a:ext uri="{FF2B5EF4-FFF2-40B4-BE49-F238E27FC236}">
                  <a16:creationId xmlns:a16="http://schemas.microsoft.com/office/drawing/2014/main" id="{3E6D8F66-AB35-41B9-9A7E-9A2C2D0EE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887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19" name="Line 579">
              <a:extLst>
                <a:ext uri="{FF2B5EF4-FFF2-40B4-BE49-F238E27FC236}">
                  <a16:creationId xmlns:a16="http://schemas.microsoft.com/office/drawing/2014/main" id="{EFF8A615-1632-4CCD-9C7F-C4B15CE26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1900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0" name="Line 580">
              <a:extLst>
                <a:ext uri="{FF2B5EF4-FFF2-40B4-BE49-F238E27FC236}">
                  <a16:creationId xmlns:a16="http://schemas.microsoft.com/office/drawing/2014/main" id="{82824AFE-9781-4E6B-97EA-EE314F60FB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" y="193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1" name="Line 581">
              <a:extLst>
                <a:ext uri="{FF2B5EF4-FFF2-40B4-BE49-F238E27FC236}">
                  <a16:creationId xmlns:a16="http://schemas.microsoft.com/office/drawing/2014/main" id="{142F20D9-34C3-47B7-BDD1-717837859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" y="1956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2" name="Line 582">
              <a:extLst>
                <a:ext uri="{FF2B5EF4-FFF2-40B4-BE49-F238E27FC236}">
                  <a16:creationId xmlns:a16="http://schemas.microsoft.com/office/drawing/2014/main" id="{3FDB4627-D082-4608-BD23-BCBE3C822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3" y="1940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3" name="Line 583">
              <a:extLst>
                <a:ext uri="{FF2B5EF4-FFF2-40B4-BE49-F238E27FC236}">
                  <a16:creationId xmlns:a16="http://schemas.microsoft.com/office/drawing/2014/main" id="{716A9201-606F-4094-B4D6-8FA81245E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901"/>
              <a:ext cx="5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4" name="Line 584">
              <a:extLst>
                <a:ext uri="{FF2B5EF4-FFF2-40B4-BE49-F238E27FC236}">
                  <a16:creationId xmlns:a16="http://schemas.microsoft.com/office/drawing/2014/main" id="{B51EB19A-61F3-431B-9B26-DC8B4F738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190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5" name="Line 585">
              <a:extLst>
                <a:ext uri="{FF2B5EF4-FFF2-40B4-BE49-F238E27FC236}">
                  <a16:creationId xmlns:a16="http://schemas.microsoft.com/office/drawing/2014/main" id="{0B67188C-BA5E-48C7-8192-E786D7ABA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1902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6" name="Line 586">
              <a:extLst>
                <a:ext uri="{FF2B5EF4-FFF2-40B4-BE49-F238E27FC236}">
                  <a16:creationId xmlns:a16="http://schemas.microsoft.com/office/drawing/2014/main" id="{B05A927E-BF05-43B8-8395-3AAA1B5B0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" y="1928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7" name="Line 587">
              <a:extLst>
                <a:ext uri="{FF2B5EF4-FFF2-40B4-BE49-F238E27FC236}">
                  <a16:creationId xmlns:a16="http://schemas.microsoft.com/office/drawing/2014/main" id="{C49DD92F-FD50-42BB-A6B9-FAC96EBB4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8" name="Line 588">
              <a:extLst>
                <a:ext uri="{FF2B5EF4-FFF2-40B4-BE49-F238E27FC236}">
                  <a16:creationId xmlns:a16="http://schemas.microsoft.com/office/drawing/2014/main" id="{70C9376F-7A6B-4EF6-9528-81103D0EF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925"/>
              <a:ext cx="6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29" name="Line 589">
              <a:extLst>
                <a:ext uri="{FF2B5EF4-FFF2-40B4-BE49-F238E27FC236}">
                  <a16:creationId xmlns:a16="http://schemas.microsoft.com/office/drawing/2014/main" id="{E66B98A6-0EE4-4393-A1AC-FC1264F43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7" y="1945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0" name="Line 590">
              <a:extLst>
                <a:ext uri="{FF2B5EF4-FFF2-40B4-BE49-F238E27FC236}">
                  <a16:creationId xmlns:a16="http://schemas.microsoft.com/office/drawing/2014/main" id="{03875EA3-128F-4224-89E2-87A5E31BE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859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1" name="Line 591">
              <a:extLst>
                <a:ext uri="{FF2B5EF4-FFF2-40B4-BE49-F238E27FC236}">
                  <a16:creationId xmlns:a16="http://schemas.microsoft.com/office/drawing/2014/main" id="{F7E842A4-D435-4E75-83CB-FDB2D70F9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2" name="Line 592">
              <a:extLst>
                <a:ext uri="{FF2B5EF4-FFF2-40B4-BE49-F238E27FC236}">
                  <a16:creationId xmlns:a16="http://schemas.microsoft.com/office/drawing/2014/main" id="{70848023-1539-4800-B34F-1584A07B4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79"/>
              <a:ext cx="2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3" name="Line 593">
              <a:extLst>
                <a:ext uri="{FF2B5EF4-FFF2-40B4-BE49-F238E27FC236}">
                  <a16:creationId xmlns:a16="http://schemas.microsoft.com/office/drawing/2014/main" id="{DE418369-90BC-431B-9719-E0E0E4AC7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6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4" name="Line 594">
              <a:extLst>
                <a:ext uri="{FF2B5EF4-FFF2-40B4-BE49-F238E27FC236}">
                  <a16:creationId xmlns:a16="http://schemas.microsoft.com/office/drawing/2014/main" id="{1B329F33-EEF4-4922-9516-F1C4A8A76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5" name="Line 595">
              <a:extLst>
                <a:ext uri="{FF2B5EF4-FFF2-40B4-BE49-F238E27FC236}">
                  <a16:creationId xmlns:a16="http://schemas.microsoft.com/office/drawing/2014/main" id="{308EFDE4-2169-477E-AB36-C9557408D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3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6" name="Line 596">
              <a:extLst>
                <a:ext uri="{FF2B5EF4-FFF2-40B4-BE49-F238E27FC236}">
                  <a16:creationId xmlns:a16="http://schemas.microsoft.com/office/drawing/2014/main" id="{642E3DFE-444F-42AA-8FEB-A7C2073B5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1960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7" name="Line 597">
              <a:extLst>
                <a:ext uri="{FF2B5EF4-FFF2-40B4-BE49-F238E27FC236}">
                  <a16:creationId xmlns:a16="http://schemas.microsoft.com/office/drawing/2014/main" id="{AAD4E0E2-0D99-4D8F-BB87-88257EDE27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6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8" name="Line 598">
              <a:extLst>
                <a:ext uri="{FF2B5EF4-FFF2-40B4-BE49-F238E27FC236}">
                  <a16:creationId xmlns:a16="http://schemas.microsoft.com/office/drawing/2014/main" id="{82BF2991-BF94-4AD6-B26E-60D15B780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3" y="194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39" name="Line 599">
              <a:extLst>
                <a:ext uri="{FF2B5EF4-FFF2-40B4-BE49-F238E27FC236}">
                  <a16:creationId xmlns:a16="http://schemas.microsoft.com/office/drawing/2014/main" id="{C9BCC7CA-FEA5-4279-B2EA-21148FBC0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0" y="1921"/>
              <a:ext cx="6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0" name="Line 600">
              <a:extLst>
                <a:ext uri="{FF2B5EF4-FFF2-40B4-BE49-F238E27FC236}">
                  <a16:creationId xmlns:a16="http://schemas.microsoft.com/office/drawing/2014/main" id="{9DA020FD-B5E3-4D32-B4D3-2D92735E0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888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1" name="Line 601">
              <a:extLst>
                <a:ext uri="{FF2B5EF4-FFF2-40B4-BE49-F238E27FC236}">
                  <a16:creationId xmlns:a16="http://schemas.microsoft.com/office/drawing/2014/main" id="{2C3970B9-EE27-49CF-9E2A-41D540A94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85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2" name="Line 602">
              <a:extLst>
                <a:ext uri="{FF2B5EF4-FFF2-40B4-BE49-F238E27FC236}">
                  <a16:creationId xmlns:a16="http://schemas.microsoft.com/office/drawing/2014/main" id="{CE976A9B-1437-4E0C-A7B9-934DE429A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69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3" name="Line 603">
              <a:extLst>
                <a:ext uri="{FF2B5EF4-FFF2-40B4-BE49-F238E27FC236}">
                  <a16:creationId xmlns:a16="http://schemas.microsoft.com/office/drawing/2014/main" id="{EDE4045B-2E66-4823-913B-064520813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76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4" name="Line 604">
              <a:extLst>
                <a:ext uri="{FF2B5EF4-FFF2-40B4-BE49-F238E27FC236}">
                  <a16:creationId xmlns:a16="http://schemas.microsoft.com/office/drawing/2014/main" id="{824F4AE5-DC1C-42EF-9E5F-2F58D13AA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84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5" name="Line 605">
              <a:extLst>
                <a:ext uri="{FF2B5EF4-FFF2-40B4-BE49-F238E27FC236}">
                  <a16:creationId xmlns:a16="http://schemas.microsoft.com/office/drawing/2014/main" id="{C39918D0-03CA-4573-85B7-86D2F037D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6" y="187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6" name="Line 606">
              <a:extLst>
                <a:ext uri="{FF2B5EF4-FFF2-40B4-BE49-F238E27FC236}">
                  <a16:creationId xmlns:a16="http://schemas.microsoft.com/office/drawing/2014/main" id="{F62234BF-91D7-4FEC-8BEF-12625CC9E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7" y="1876"/>
              <a:ext cx="9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7" name="Line 607">
              <a:extLst>
                <a:ext uri="{FF2B5EF4-FFF2-40B4-BE49-F238E27FC236}">
                  <a16:creationId xmlns:a16="http://schemas.microsoft.com/office/drawing/2014/main" id="{74DE7647-22A0-4FE1-8A57-1C91F9C33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7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8" name="Line 608">
              <a:extLst>
                <a:ext uri="{FF2B5EF4-FFF2-40B4-BE49-F238E27FC236}">
                  <a16:creationId xmlns:a16="http://schemas.microsoft.com/office/drawing/2014/main" id="{E45202D5-8172-4F9C-93ED-862DDBA08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" y="192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49" name="Line 609">
              <a:extLst>
                <a:ext uri="{FF2B5EF4-FFF2-40B4-BE49-F238E27FC236}">
                  <a16:creationId xmlns:a16="http://schemas.microsoft.com/office/drawing/2014/main" id="{D4CD9EBB-FBBD-4DF0-B74B-4B9DAB811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95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0" name="Line 610">
              <a:extLst>
                <a:ext uri="{FF2B5EF4-FFF2-40B4-BE49-F238E27FC236}">
                  <a16:creationId xmlns:a16="http://schemas.microsoft.com/office/drawing/2014/main" id="{6FF57AB3-1BB4-4743-8421-054827400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8" y="1956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1" name="Line 611">
              <a:extLst>
                <a:ext uri="{FF2B5EF4-FFF2-40B4-BE49-F238E27FC236}">
                  <a16:creationId xmlns:a16="http://schemas.microsoft.com/office/drawing/2014/main" id="{8138A216-0D57-450B-9ADA-00AA544EA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1900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2" name="Line 612">
              <a:extLst>
                <a:ext uri="{FF2B5EF4-FFF2-40B4-BE49-F238E27FC236}">
                  <a16:creationId xmlns:a16="http://schemas.microsoft.com/office/drawing/2014/main" id="{D822EC76-0623-4227-B4C8-8D0464C2F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189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3" name="Line 613">
              <a:extLst>
                <a:ext uri="{FF2B5EF4-FFF2-40B4-BE49-F238E27FC236}">
                  <a16:creationId xmlns:a16="http://schemas.microsoft.com/office/drawing/2014/main" id="{B72BBCF3-9994-4C3C-8290-21CFF79B1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912"/>
              <a:ext cx="1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4" name="Line 614">
              <a:extLst>
                <a:ext uri="{FF2B5EF4-FFF2-40B4-BE49-F238E27FC236}">
                  <a16:creationId xmlns:a16="http://schemas.microsoft.com/office/drawing/2014/main" id="{76623AB4-D066-4C0E-91FD-4B887398E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912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5" name="Line 615">
              <a:extLst>
                <a:ext uri="{FF2B5EF4-FFF2-40B4-BE49-F238E27FC236}">
                  <a16:creationId xmlns:a16="http://schemas.microsoft.com/office/drawing/2014/main" id="{A428E452-3CF9-43E5-82FD-53C79DDCF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191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6" name="Line 616">
              <a:extLst>
                <a:ext uri="{FF2B5EF4-FFF2-40B4-BE49-F238E27FC236}">
                  <a16:creationId xmlns:a16="http://schemas.microsoft.com/office/drawing/2014/main" id="{39EEDB52-B946-43BC-AAF9-2F014D4F0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938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7" name="Line 617">
              <a:extLst>
                <a:ext uri="{FF2B5EF4-FFF2-40B4-BE49-F238E27FC236}">
                  <a16:creationId xmlns:a16="http://schemas.microsoft.com/office/drawing/2014/main" id="{BD3411A6-AE64-4A61-B818-0A99824BAE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93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8" name="Line 618">
              <a:extLst>
                <a:ext uri="{FF2B5EF4-FFF2-40B4-BE49-F238E27FC236}">
                  <a16:creationId xmlns:a16="http://schemas.microsoft.com/office/drawing/2014/main" id="{0F12A69A-CDF5-4856-9C07-F1B643DCCE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3" y="1927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59" name="Line 619">
              <a:extLst>
                <a:ext uri="{FF2B5EF4-FFF2-40B4-BE49-F238E27FC236}">
                  <a16:creationId xmlns:a16="http://schemas.microsoft.com/office/drawing/2014/main" id="{E4DC6840-819F-4232-B80A-6CC68FE0B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194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0" name="Line 620">
              <a:extLst>
                <a:ext uri="{FF2B5EF4-FFF2-40B4-BE49-F238E27FC236}">
                  <a16:creationId xmlns:a16="http://schemas.microsoft.com/office/drawing/2014/main" id="{C9E9159B-0149-4D3D-88AB-7BF22D601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1945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1" name="Line 621">
              <a:extLst>
                <a:ext uri="{FF2B5EF4-FFF2-40B4-BE49-F238E27FC236}">
                  <a16:creationId xmlns:a16="http://schemas.microsoft.com/office/drawing/2014/main" id="{F55C46A0-A375-43CA-AFFC-6F4786625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3" y="1843"/>
              <a:ext cx="3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2" name="Line 622">
              <a:extLst>
                <a:ext uri="{FF2B5EF4-FFF2-40B4-BE49-F238E27FC236}">
                  <a16:creationId xmlns:a16="http://schemas.microsoft.com/office/drawing/2014/main" id="{BE5E9682-3070-4B56-B42D-E80216E69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3" name="Line 623">
              <a:extLst>
                <a:ext uri="{FF2B5EF4-FFF2-40B4-BE49-F238E27FC236}">
                  <a16:creationId xmlns:a16="http://schemas.microsoft.com/office/drawing/2014/main" id="{5A0CBD1F-12C3-44DE-A8D2-90E464D6D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0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4" name="Line 624">
              <a:extLst>
                <a:ext uri="{FF2B5EF4-FFF2-40B4-BE49-F238E27FC236}">
                  <a16:creationId xmlns:a16="http://schemas.microsoft.com/office/drawing/2014/main" id="{D5496187-653D-430F-9FA6-1D5544EBB7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3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5" name="Line 625">
              <a:extLst>
                <a:ext uri="{FF2B5EF4-FFF2-40B4-BE49-F238E27FC236}">
                  <a16:creationId xmlns:a16="http://schemas.microsoft.com/office/drawing/2014/main" id="{71E003A7-76A7-4331-8104-2AF729C93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6" name="Line 626">
              <a:extLst>
                <a:ext uri="{FF2B5EF4-FFF2-40B4-BE49-F238E27FC236}">
                  <a16:creationId xmlns:a16="http://schemas.microsoft.com/office/drawing/2014/main" id="{55C352AC-118E-48EF-AFC3-0AB7A3FC7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0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7" name="Line 627">
              <a:extLst>
                <a:ext uri="{FF2B5EF4-FFF2-40B4-BE49-F238E27FC236}">
                  <a16:creationId xmlns:a16="http://schemas.microsoft.com/office/drawing/2014/main" id="{0E18EEAE-EA95-4957-B288-E5B6BAFF4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" y="1953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8" name="Line 628">
              <a:extLst>
                <a:ext uri="{FF2B5EF4-FFF2-40B4-BE49-F238E27FC236}">
                  <a16:creationId xmlns:a16="http://schemas.microsoft.com/office/drawing/2014/main" id="{76336F80-9394-4991-990B-828325D18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1873"/>
              <a:ext cx="7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69" name="Line 629">
              <a:extLst>
                <a:ext uri="{FF2B5EF4-FFF2-40B4-BE49-F238E27FC236}">
                  <a16:creationId xmlns:a16="http://schemas.microsoft.com/office/drawing/2014/main" id="{A014C0B1-55BB-416D-BCA2-8A99F55EF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0" name="Line 630">
              <a:extLst>
                <a:ext uri="{FF2B5EF4-FFF2-40B4-BE49-F238E27FC236}">
                  <a16:creationId xmlns:a16="http://schemas.microsoft.com/office/drawing/2014/main" id="{1DB6531F-B517-43E1-9028-2E9FF327E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1896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1" name="Line 631">
              <a:extLst>
                <a:ext uri="{FF2B5EF4-FFF2-40B4-BE49-F238E27FC236}">
                  <a16:creationId xmlns:a16="http://schemas.microsoft.com/office/drawing/2014/main" id="{911C4680-0077-41A1-B819-B8C8A4D65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11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2" name="Line 632">
              <a:extLst>
                <a:ext uri="{FF2B5EF4-FFF2-40B4-BE49-F238E27FC236}">
                  <a16:creationId xmlns:a16="http://schemas.microsoft.com/office/drawing/2014/main" id="{04E45487-A8F9-4C7F-A68A-D20C67144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38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3" name="Line 633">
              <a:extLst>
                <a:ext uri="{FF2B5EF4-FFF2-40B4-BE49-F238E27FC236}">
                  <a16:creationId xmlns:a16="http://schemas.microsoft.com/office/drawing/2014/main" id="{3BF0D4BF-51B8-410F-9C36-4CCF1AFBD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744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4" name="Line 634">
              <a:extLst>
                <a:ext uri="{FF2B5EF4-FFF2-40B4-BE49-F238E27FC236}">
                  <a16:creationId xmlns:a16="http://schemas.microsoft.com/office/drawing/2014/main" id="{3D8AC624-703A-4BB8-BFDD-0DE93E1A0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741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5" name="Line 635">
              <a:extLst>
                <a:ext uri="{FF2B5EF4-FFF2-40B4-BE49-F238E27FC236}">
                  <a16:creationId xmlns:a16="http://schemas.microsoft.com/office/drawing/2014/main" id="{42835E05-B626-4903-A811-E347E2754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" y="185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6" name="Line 636">
              <a:extLst>
                <a:ext uri="{FF2B5EF4-FFF2-40B4-BE49-F238E27FC236}">
                  <a16:creationId xmlns:a16="http://schemas.microsoft.com/office/drawing/2014/main" id="{E10AF36B-417A-4CAC-895F-B3A535D13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842"/>
              <a:ext cx="3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7" name="Line 637">
              <a:extLst>
                <a:ext uri="{FF2B5EF4-FFF2-40B4-BE49-F238E27FC236}">
                  <a16:creationId xmlns:a16="http://schemas.microsoft.com/office/drawing/2014/main" id="{3A46A758-4990-4633-A6B8-575BC9887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78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8" name="Line 638">
              <a:extLst>
                <a:ext uri="{FF2B5EF4-FFF2-40B4-BE49-F238E27FC236}">
                  <a16:creationId xmlns:a16="http://schemas.microsoft.com/office/drawing/2014/main" id="{9DA8AF62-ED9A-4C95-A587-CC9272ED0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1772"/>
              <a:ext cx="8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79" name="Line 639">
              <a:extLst>
                <a:ext uri="{FF2B5EF4-FFF2-40B4-BE49-F238E27FC236}">
                  <a16:creationId xmlns:a16="http://schemas.microsoft.com/office/drawing/2014/main" id="{73A5AC4C-3DD8-4156-9762-65A4A804D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746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0" name="Line 640">
              <a:extLst>
                <a:ext uri="{FF2B5EF4-FFF2-40B4-BE49-F238E27FC236}">
                  <a16:creationId xmlns:a16="http://schemas.microsoft.com/office/drawing/2014/main" id="{F6058C06-8868-4BBB-99AF-A6C454224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1" name="Line 641">
              <a:extLst>
                <a:ext uri="{FF2B5EF4-FFF2-40B4-BE49-F238E27FC236}">
                  <a16:creationId xmlns:a16="http://schemas.microsoft.com/office/drawing/2014/main" id="{97686863-9F00-4288-8C60-A10E6C61C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5" y="1760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2" name="Line 642">
              <a:extLst>
                <a:ext uri="{FF2B5EF4-FFF2-40B4-BE49-F238E27FC236}">
                  <a16:creationId xmlns:a16="http://schemas.microsoft.com/office/drawing/2014/main" id="{C6FE4836-F7C8-4304-AEAA-1325A439E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3" name="Line 643">
              <a:extLst>
                <a:ext uri="{FF2B5EF4-FFF2-40B4-BE49-F238E27FC236}">
                  <a16:creationId xmlns:a16="http://schemas.microsoft.com/office/drawing/2014/main" id="{0B765B86-8295-46C1-8AA6-0A488AF22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753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4" name="Line 644">
              <a:extLst>
                <a:ext uri="{FF2B5EF4-FFF2-40B4-BE49-F238E27FC236}">
                  <a16:creationId xmlns:a16="http://schemas.microsoft.com/office/drawing/2014/main" id="{F1110B3A-D39D-413A-8A93-BAC624563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69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5" name="Line 645">
              <a:extLst>
                <a:ext uri="{FF2B5EF4-FFF2-40B4-BE49-F238E27FC236}">
                  <a16:creationId xmlns:a16="http://schemas.microsoft.com/office/drawing/2014/main" id="{441B92D9-21AB-4C7F-B72C-7505B1047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1801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6" name="Line 646">
              <a:extLst>
                <a:ext uri="{FF2B5EF4-FFF2-40B4-BE49-F238E27FC236}">
                  <a16:creationId xmlns:a16="http://schemas.microsoft.com/office/drawing/2014/main" id="{F4E9037F-7E49-4E92-AC76-F10A6D01D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" y="182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7" name="Line 647">
              <a:extLst>
                <a:ext uri="{FF2B5EF4-FFF2-40B4-BE49-F238E27FC236}">
                  <a16:creationId xmlns:a16="http://schemas.microsoft.com/office/drawing/2014/main" id="{00C018EC-897F-4AB0-949E-B2472C74B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8" name="Line 648">
              <a:extLst>
                <a:ext uri="{FF2B5EF4-FFF2-40B4-BE49-F238E27FC236}">
                  <a16:creationId xmlns:a16="http://schemas.microsoft.com/office/drawing/2014/main" id="{C72B2E0B-1293-4A7C-95E7-09CF9A9C7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89" name="Line 649">
              <a:extLst>
                <a:ext uri="{FF2B5EF4-FFF2-40B4-BE49-F238E27FC236}">
                  <a16:creationId xmlns:a16="http://schemas.microsoft.com/office/drawing/2014/main" id="{B1839D6A-60D5-4FD7-8A8D-3B34421C3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779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0" name="Line 650">
              <a:extLst>
                <a:ext uri="{FF2B5EF4-FFF2-40B4-BE49-F238E27FC236}">
                  <a16:creationId xmlns:a16="http://schemas.microsoft.com/office/drawing/2014/main" id="{9259E318-4A10-4487-85D6-854514CF5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1780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1" name="Line 651">
              <a:extLst>
                <a:ext uri="{FF2B5EF4-FFF2-40B4-BE49-F238E27FC236}">
                  <a16:creationId xmlns:a16="http://schemas.microsoft.com/office/drawing/2014/main" id="{76C462D7-5586-4B80-B5EC-4D5CE24A4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" y="1792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2" name="Line 652">
              <a:extLst>
                <a:ext uri="{FF2B5EF4-FFF2-40B4-BE49-F238E27FC236}">
                  <a16:creationId xmlns:a16="http://schemas.microsoft.com/office/drawing/2014/main" id="{D3017936-2D16-406F-8191-E36359EB5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3" name="Line 653">
              <a:extLst>
                <a:ext uri="{FF2B5EF4-FFF2-40B4-BE49-F238E27FC236}">
                  <a16:creationId xmlns:a16="http://schemas.microsoft.com/office/drawing/2014/main" id="{D418534F-A109-4F2A-9A64-CCAACD371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1839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4" name="Line 654">
              <a:extLst>
                <a:ext uri="{FF2B5EF4-FFF2-40B4-BE49-F238E27FC236}">
                  <a16:creationId xmlns:a16="http://schemas.microsoft.com/office/drawing/2014/main" id="{E896CED3-F8B5-482D-B7B0-6CD81CA24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2" y="1803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5" name="Line 655">
              <a:extLst>
                <a:ext uri="{FF2B5EF4-FFF2-40B4-BE49-F238E27FC236}">
                  <a16:creationId xmlns:a16="http://schemas.microsoft.com/office/drawing/2014/main" id="{3D1FC45E-6B50-4633-917E-D6871BF24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1822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6" name="Line 656">
              <a:extLst>
                <a:ext uri="{FF2B5EF4-FFF2-40B4-BE49-F238E27FC236}">
                  <a16:creationId xmlns:a16="http://schemas.microsoft.com/office/drawing/2014/main" id="{C6028EE2-A630-4F99-9AB7-023CCA4BA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5" y="1818"/>
              <a:ext cx="3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7" name="Line 657">
              <a:extLst>
                <a:ext uri="{FF2B5EF4-FFF2-40B4-BE49-F238E27FC236}">
                  <a16:creationId xmlns:a16="http://schemas.microsoft.com/office/drawing/2014/main" id="{1EBC2E6B-7641-4A36-A058-2AE4213885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" y="1748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8" name="Line 658">
              <a:extLst>
                <a:ext uri="{FF2B5EF4-FFF2-40B4-BE49-F238E27FC236}">
                  <a16:creationId xmlns:a16="http://schemas.microsoft.com/office/drawing/2014/main" id="{0234792F-9B5F-49BD-9F8E-A6D754C16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0" y="1804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99" name="Line 659">
              <a:extLst>
                <a:ext uri="{FF2B5EF4-FFF2-40B4-BE49-F238E27FC236}">
                  <a16:creationId xmlns:a16="http://schemas.microsoft.com/office/drawing/2014/main" id="{516623D5-CE8F-43EC-B8AF-03A6A884A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2" y="1796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0" name="Line 660">
              <a:extLst>
                <a:ext uri="{FF2B5EF4-FFF2-40B4-BE49-F238E27FC236}">
                  <a16:creationId xmlns:a16="http://schemas.microsoft.com/office/drawing/2014/main" id="{77254B72-375E-472A-A2FC-7EAD20820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2" y="1757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1" name="Line 661">
              <a:extLst>
                <a:ext uri="{FF2B5EF4-FFF2-40B4-BE49-F238E27FC236}">
                  <a16:creationId xmlns:a16="http://schemas.microsoft.com/office/drawing/2014/main" id="{D479B53C-4114-474B-A2FD-2E82B2D6A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4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2" name="Line 662">
              <a:extLst>
                <a:ext uri="{FF2B5EF4-FFF2-40B4-BE49-F238E27FC236}">
                  <a16:creationId xmlns:a16="http://schemas.microsoft.com/office/drawing/2014/main" id="{535030DD-FCD1-4540-AB52-C56DA614F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1852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3" name="Line 663">
              <a:extLst>
                <a:ext uri="{FF2B5EF4-FFF2-40B4-BE49-F238E27FC236}">
                  <a16:creationId xmlns:a16="http://schemas.microsoft.com/office/drawing/2014/main" id="{5DF9CB13-CD0E-4951-80D9-B614D76DE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" y="1837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4" name="Line 664">
              <a:extLst>
                <a:ext uri="{FF2B5EF4-FFF2-40B4-BE49-F238E27FC236}">
                  <a16:creationId xmlns:a16="http://schemas.microsoft.com/office/drawing/2014/main" id="{EC98A923-7818-4D48-B71A-99F6323A9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817"/>
              <a:ext cx="3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5" name="Line 665">
              <a:extLst>
                <a:ext uri="{FF2B5EF4-FFF2-40B4-BE49-F238E27FC236}">
                  <a16:creationId xmlns:a16="http://schemas.microsoft.com/office/drawing/2014/main" id="{40F50F7B-A506-4DE6-957B-4D10E213C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8" y="178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6" name="Line 666">
              <a:extLst>
                <a:ext uri="{FF2B5EF4-FFF2-40B4-BE49-F238E27FC236}">
                  <a16:creationId xmlns:a16="http://schemas.microsoft.com/office/drawing/2014/main" id="{5C7EF704-B7D3-4ABF-BB14-70D9056D0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46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7" name="Line 667">
              <a:extLst>
                <a:ext uri="{FF2B5EF4-FFF2-40B4-BE49-F238E27FC236}">
                  <a16:creationId xmlns:a16="http://schemas.microsoft.com/office/drawing/2014/main" id="{7C8733C8-B9EE-4299-B2BD-78433F471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1" y="1754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8" name="Line 668">
              <a:extLst>
                <a:ext uri="{FF2B5EF4-FFF2-40B4-BE49-F238E27FC236}">
                  <a16:creationId xmlns:a16="http://schemas.microsoft.com/office/drawing/2014/main" id="{22595A73-F3BF-4675-9A78-8F9F02588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8" y="175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09" name="Line 669">
              <a:extLst>
                <a:ext uri="{FF2B5EF4-FFF2-40B4-BE49-F238E27FC236}">
                  <a16:creationId xmlns:a16="http://schemas.microsoft.com/office/drawing/2014/main" id="{4045C0F0-AA94-47C3-A3F2-A07C44C67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0" y="1772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0" name="Line 670">
              <a:extLst>
                <a:ext uri="{FF2B5EF4-FFF2-40B4-BE49-F238E27FC236}">
                  <a16:creationId xmlns:a16="http://schemas.microsoft.com/office/drawing/2014/main" id="{06328315-5524-4333-8E1A-BA4B47DF0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1" name="Line 671">
              <a:extLst>
                <a:ext uri="{FF2B5EF4-FFF2-40B4-BE49-F238E27FC236}">
                  <a16:creationId xmlns:a16="http://schemas.microsoft.com/office/drawing/2014/main" id="{5E9B6031-E39D-405A-AD9A-D48A1829F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75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2" name="Line 672">
              <a:extLst>
                <a:ext uri="{FF2B5EF4-FFF2-40B4-BE49-F238E27FC236}">
                  <a16:creationId xmlns:a16="http://schemas.microsoft.com/office/drawing/2014/main" id="{226ECE84-35C4-41CA-84D5-B59B5DEF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769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3" name="Line 673">
              <a:extLst>
                <a:ext uri="{FF2B5EF4-FFF2-40B4-BE49-F238E27FC236}">
                  <a16:creationId xmlns:a16="http://schemas.microsoft.com/office/drawing/2014/main" id="{3672E4B6-142D-4CD6-81F4-2685FE57F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" y="1801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4" name="Line 674">
              <a:extLst>
                <a:ext uri="{FF2B5EF4-FFF2-40B4-BE49-F238E27FC236}">
                  <a16:creationId xmlns:a16="http://schemas.microsoft.com/office/drawing/2014/main" id="{C4EB1E88-5568-40D1-8F5D-D1B619889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5" y="182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5" name="Line 675">
              <a:extLst>
                <a:ext uri="{FF2B5EF4-FFF2-40B4-BE49-F238E27FC236}">
                  <a16:creationId xmlns:a16="http://schemas.microsoft.com/office/drawing/2014/main" id="{17C039C2-3867-4CD0-9989-07D63610E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835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6" name="Line 676">
              <a:extLst>
                <a:ext uri="{FF2B5EF4-FFF2-40B4-BE49-F238E27FC236}">
                  <a16:creationId xmlns:a16="http://schemas.microsoft.com/office/drawing/2014/main" id="{E736DBF5-989C-42EC-9E11-D0DCC104F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7" name="Line 677">
              <a:extLst>
                <a:ext uri="{FF2B5EF4-FFF2-40B4-BE49-F238E27FC236}">
                  <a16:creationId xmlns:a16="http://schemas.microsoft.com/office/drawing/2014/main" id="{6B81749E-E6DF-453B-943D-5888996DB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779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8" name="Line 678">
              <a:extLst>
                <a:ext uri="{FF2B5EF4-FFF2-40B4-BE49-F238E27FC236}">
                  <a16:creationId xmlns:a16="http://schemas.microsoft.com/office/drawing/2014/main" id="{AC51C8F0-4CF7-41BF-8118-5B28BED1C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796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19" name="Line 679">
              <a:extLst>
                <a:ext uri="{FF2B5EF4-FFF2-40B4-BE49-F238E27FC236}">
                  <a16:creationId xmlns:a16="http://schemas.microsoft.com/office/drawing/2014/main" id="{F789CB3F-6A77-4E00-B24B-282DF2C1E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796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0" name="Line 680">
              <a:extLst>
                <a:ext uri="{FF2B5EF4-FFF2-40B4-BE49-F238E27FC236}">
                  <a16:creationId xmlns:a16="http://schemas.microsoft.com/office/drawing/2014/main" id="{E0419DE4-7FF6-4614-9383-2AF3529CB5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1" name="Line 681">
              <a:extLst>
                <a:ext uri="{FF2B5EF4-FFF2-40B4-BE49-F238E27FC236}">
                  <a16:creationId xmlns:a16="http://schemas.microsoft.com/office/drawing/2014/main" id="{08F77157-0444-4255-AF46-DE7D5918A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" y="1839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2" name="Line 682">
              <a:extLst>
                <a:ext uri="{FF2B5EF4-FFF2-40B4-BE49-F238E27FC236}">
                  <a16:creationId xmlns:a16="http://schemas.microsoft.com/office/drawing/2014/main" id="{56ADFC1D-7205-4A4E-B9DF-A7B406634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3" name="Line 683">
              <a:extLst>
                <a:ext uri="{FF2B5EF4-FFF2-40B4-BE49-F238E27FC236}">
                  <a16:creationId xmlns:a16="http://schemas.microsoft.com/office/drawing/2014/main" id="{7FA6AA15-F6FA-4453-9D4E-C74307939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813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4" name="Line 684">
              <a:extLst>
                <a:ext uri="{FF2B5EF4-FFF2-40B4-BE49-F238E27FC236}">
                  <a16:creationId xmlns:a16="http://schemas.microsoft.com/office/drawing/2014/main" id="{9D71E612-E0DE-4D5A-AF33-4F052035F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1835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5" name="Line 685">
              <a:extLst>
                <a:ext uri="{FF2B5EF4-FFF2-40B4-BE49-F238E27FC236}">
                  <a16:creationId xmlns:a16="http://schemas.microsoft.com/office/drawing/2014/main" id="{96619864-9010-47A9-8191-FD5698123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6" name="Line 686">
              <a:extLst>
                <a:ext uri="{FF2B5EF4-FFF2-40B4-BE49-F238E27FC236}">
                  <a16:creationId xmlns:a16="http://schemas.microsoft.com/office/drawing/2014/main" id="{A916702E-ED19-44A2-A12A-401EC29AF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1748"/>
              <a:ext cx="9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7" name="Line 687">
              <a:extLst>
                <a:ext uri="{FF2B5EF4-FFF2-40B4-BE49-F238E27FC236}">
                  <a16:creationId xmlns:a16="http://schemas.microsoft.com/office/drawing/2014/main" id="{682C401A-A57F-4F0C-A406-52F9466C4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8" name="Line 688">
              <a:extLst>
                <a:ext uri="{FF2B5EF4-FFF2-40B4-BE49-F238E27FC236}">
                  <a16:creationId xmlns:a16="http://schemas.microsoft.com/office/drawing/2014/main" id="{2E409580-07B6-4B25-A9FE-927F13D58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9" y="1796"/>
              <a:ext cx="6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29" name="Line 689">
              <a:extLst>
                <a:ext uri="{FF2B5EF4-FFF2-40B4-BE49-F238E27FC236}">
                  <a16:creationId xmlns:a16="http://schemas.microsoft.com/office/drawing/2014/main" id="{A551DE7C-8E88-48E3-A8B9-6D01F5416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75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0" name="Line 690">
              <a:extLst>
                <a:ext uri="{FF2B5EF4-FFF2-40B4-BE49-F238E27FC236}">
                  <a16:creationId xmlns:a16="http://schemas.microsoft.com/office/drawing/2014/main" id="{6D1DE6A9-7079-4FEA-9179-C7D5BF444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1" y="1845"/>
              <a:ext cx="9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1" name="Line 691">
              <a:extLst>
                <a:ext uri="{FF2B5EF4-FFF2-40B4-BE49-F238E27FC236}">
                  <a16:creationId xmlns:a16="http://schemas.microsoft.com/office/drawing/2014/main" id="{70C7D00B-A565-439E-90B1-CCFCD9083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5" y="1751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2" name="Line 692">
              <a:extLst>
                <a:ext uri="{FF2B5EF4-FFF2-40B4-BE49-F238E27FC236}">
                  <a16:creationId xmlns:a16="http://schemas.microsoft.com/office/drawing/2014/main" id="{35380F6F-ACB8-4D73-9731-6C6FC6D18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76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3" name="Line 693">
              <a:extLst>
                <a:ext uri="{FF2B5EF4-FFF2-40B4-BE49-F238E27FC236}">
                  <a16:creationId xmlns:a16="http://schemas.microsoft.com/office/drawing/2014/main" id="{C7983E7B-2957-4EDB-983B-441769D30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6" y="1777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4" name="Line 694">
              <a:extLst>
                <a:ext uri="{FF2B5EF4-FFF2-40B4-BE49-F238E27FC236}">
                  <a16:creationId xmlns:a16="http://schemas.microsoft.com/office/drawing/2014/main" id="{AB5EEF5E-A05D-477C-9C62-11A025EBE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8" y="1796"/>
              <a:ext cx="1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5" name="Line 695">
              <a:extLst>
                <a:ext uri="{FF2B5EF4-FFF2-40B4-BE49-F238E27FC236}">
                  <a16:creationId xmlns:a16="http://schemas.microsoft.com/office/drawing/2014/main" id="{94AC2738-54E9-46D0-ADB0-1B935DB4A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0" y="1811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6" name="Line 696">
              <a:extLst>
                <a:ext uri="{FF2B5EF4-FFF2-40B4-BE49-F238E27FC236}">
                  <a16:creationId xmlns:a16="http://schemas.microsoft.com/office/drawing/2014/main" id="{41FF65F3-FD2D-4ED7-A185-3BFCD0375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9" y="182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7" name="Line 697">
              <a:extLst>
                <a:ext uri="{FF2B5EF4-FFF2-40B4-BE49-F238E27FC236}">
                  <a16:creationId xmlns:a16="http://schemas.microsoft.com/office/drawing/2014/main" id="{D89B7919-F465-41A8-90F0-FF3747471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91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8" name="Line 698">
              <a:extLst>
                <a:ext uri="{FF2B5EF4-FFF2-40B4-BE49-F238E27FC236}">
                  <a16:creationId xmlns:a16="http://schemas.microsoft.com/office/drawing/2014/main" id="{B422C0A6-4A5B-443D-A57C-38FFC5EB5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0" y="1972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39" name="Line 699">
              <a:extLst>
                <a:ext uri="{FF2B5EF4-FFF2-40B4-BE49-F238E27FC236}">
                  <a16:creationId xmlns:a16="http://schemas.microsoft.com/office/drawing/2014/main" id="{00E80E66-2B38-470F-85FB-2E559F614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12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0" name="Line 700">
              <a:extLst>
                <a:ext uri="{FF2B5EF4-FFF2-40B4-BE49-F238E27FC236}">
                  <a16:creationId xmlns:a16="http://schemas.microsoft.com/office/drawing/2014/main" id="{BCE61E05-53D4-4143-B083-4539FF7C4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91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1" name="Line 701">
              <a:extLst>
                <a:ext uri="{FF2B5EF4-FFF2-40B4-BE49-F238E27FC236}">
                  <a16:creationId xmlns:a16="http://schemas.microsoft.com/office/drawing/2014/main" id="{A6BB5951-1505-4FFB-AEC3-9901F69D8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1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2" name="Line 702">
              <a:extLst>
                <a:ext uri="{FF2B5EF4-FFF2-40B4-BE49-F238E27FC236}">
                  <a16:creationId xmlns:a16="http://schemas.microsoft.com/office/drawing/2014/main" id="{10D9FF24-3D7B-495A-A85F-294FCB2C4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80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3" name="Line 703">
              <a:extLst>
                <a:ext uri="{FF2B5EF4-FFF2-40B4-BE49-F238E27FC236}">
                  <a16:creationId xmlns:a16="http://schemas.microsoft.com/office/drawing/2014/main" id="{E9DA0437-72CD-44B8-A667-5C829F545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6" y="1981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4" name="Line 704">
              <a:extLst>
                <a:ext uri="{FF2B5EF4-FFF2-40B4-BE49-F238E27FC236}">
                  <a16:creationId xmlns:a16="http://schemas.microsoft.com/office/drawing/2014/main" id="{15FD0730-4BC1-496D-B880-00FBCA028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" y="194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5" name="Line 705">
              <a:extLst>
                <a:ext uri="{FF2B5EF4-FFF2-40B4-BE49-F238E27FC236}">
                  <a16:creationId xmlns:a16="http://schemas.microsoft.com/office/drawing/2014/main" id="{A3476042-848C-49FE-BA84-685D4FFD57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1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6" name="Line 706">
              <a:extLst>
                <a:ext uri="{FF2B5EF4-FFF2-40B4-BE49-F238E27FC236}">
                  <a16:creationId xmlns:a16="http://schemas.microsoft.com/office/drawing/2014/main" id="{057FD99D-5E86-44E6-99B8-AB96570D2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5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7" name="Line 707">
              <a:extLst>
                <a:ext uri="{FF2B5EF4-FFF2-40B4-BE49-F238E27FC236}">
                  <a16:creationId xmlns:a16="http://schemas.microsoft.com/office/drawing/2014/main" id="{5D9DC392-699A-4BF7-BA19-8D7CDA8AE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9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8" name="Line 708">
              <a:extLst>
                <a:ext uri="{FF2B5EF4-FFF2-40B4-BE49-F238E27FC236}">
                  <a16:creationId xmlns:a16="http://schemas.microsoft.com/office/drawing/2014/main" id="{4AD91F98-9DBF-4A92-8476-CFA45716A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49" name="Line 709">
              <a:extLst>
                <a:ext uri="{FF2B5EF4-FFF2-40B4-BE49-F238E27FC236}">
                  <a16:creationId xmlns:a16="http://schemas.microsoft.com/office/drawing/2014/main" id="{02AEDE4E-B1DD-4069-99FB-187001435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7" y="194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0" name="Line 710">
              <a:extLst>
                <a:ext uri="{FF2B5EF4-FFF2-40B4-BE49-F238E27FC236}">
                  <a16:creationId xmlns:a16="http://schemas.microsoft.com/office/drawing/2014/main" id="{6F68E86B-74C6-4E7A-91EC-56FA64C49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25" y="192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1" name="Line 711">
              <a:extLst>
                <a:ext uri="{FF2B5EF4-FFF2-40B4-BE49-F238E27FC236}">
                  <a16:creationId xmlns:a16="http://schemas.microsoft.com/office/drawing/2014/main" id="{056E5430-250C-47DD-B23B-E828435B2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2" name="Line 712">
              <a:extLst>
                <a:ext uri="{FF2B5EF4-FFF2-40B4-BE49-F238E27FC236}">
                  <a16:creationId xmlns:a16="http://schemas.microsoft.com/office/drawing/2014/main" id="{6CCCDFB1-ED20-47C9-BADB-2A8CB4295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" y="197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3" name="Line 713">
              <a:extLst>
                <a:ext uri="{FF2B5EF4-FFF2-40B4-BE49-F238E27FC236}">
                  <a16:creationId xmlns:a16="http://schemas.microsoft.com/office/drawing/2014/main" id="{2FFF0B4D-6CD7-412D-8C27-0F73EC9183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975"/>
              <a:ext cx="8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4" name="Line 714">
              <a:extLst>
                <a:ext uri="{FF2B5EF4-FFF2-40B4-BE49-F238E27FC236}">
                  <a16:creationId xmlns:a16="http://schemas.microsoft.com/office/drawing/2014/main" id="{327FEE90-8840-4B33-ADC0-4202CD504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954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5" name="Line 715">
              <a:extLst>
                <a:ext uri="{FF2B5EF4-FFF2-40B4-BE49-F238E27FC236}">
                  <a16:creationId xmlns:a16="http://schemas.microsoft.com/office/drawing/2014/main" id="{510F9E86-7BF9-44BE-BB9C-07E5D6048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195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6" name="Line 716">
              <a:extLst>
                <a:ext uri="{FF2B5EF4-FFF2-40B4-BE49-F238E27FC236}">
                  <a16:creationId xmlns:a16="http://schemas.microsoft.com/office/drawing/2014/main" id="{64E2E4FE-539B-4D4F-B6A1-9065E0962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2" y="1967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7" name="Line 717">
              <a:extLst>
                <a:ext uri="{FF2B5EF4-FFF2-40B4-BE49-F238E27FC236}">
                  <a16:creationId xmlns:a16="http://schemas.microsoft.com/office/drawing/2014/main" id="{92962310-B2D7-4F89-9AA1-FF3958A88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98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8" name="Line 718">
              <a:extLst>
                <a:ext uri="{FF2B5EF4-FFF2-40B4-BE49-F238E27FC236}">
                  <a16:creationId xmlns:a16="http://schemas.microsoft.com/office/drawing/2014/main" id="{DBFEE992-2748-499F-B54A-3BD25D389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4" y="1978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59" name="Line 719">
              <a:extLst>
                <a:ext uri="{FF2B5EF4-FFF2-40B4-BE49-F238E27FC236}">
                  <a16:creationId xmlns:a16="http://schemas.microsoft.com/office/drawing/2014/main" id="{5CD3D226-197B-49D7-84C0-A4D814306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0" name="Line 720">
              <a:extLst>
                <a:ext uri="{FF2B5EF4-FFF2-40B4-BE49-F238E27FC236}">
                  <a16:creationId xmlns:a16="http://schemas.microsoft.com/office/drawing/2014/main" id="{280FD3EA-0E9F-406F-A2DB-198B87F60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3" y="1902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1" name="Line 721">
              <a:extLst>
                <a:ext uri="{FF2B5EF4-FFF2-40B4-BE49-F238E27FC236}">
                  <a16:creationId xmlns:a16="http://schemas.microsoft.com/office/drawing/2014/main" id="{BBC285AE-FAA2-4889-AE05-656269BDC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6" y="1938"/>
              <a:ext cx="9" cy="0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2" name="Line 722">
              <a:extLst>
                <a:ext uri="{FF2B5EF4-FFF2-40B4-BE49-F238E27FC236}">
                  <a16:creationId xmlns:a16="http://schemas.microsoft.com/office/drawing/2014/main" id="{D60596E8-B74B-4E48-B591-9512DA639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9" y="198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3" name="Line 723">
              <a:extLst>
                <a:ext uri="{FF2B5EF4-FFF2-40B4-BE49-F238E27FC236}">
                  <a16:creationId xmlns:a16="http://schemas.microsoft.com/office/drawing/2014/main" id="{89A541CB-AC04-4C65-8A15-5DA0FF5DF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194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4" name="Line 724">
              <a:extLst>
                <a:ext uri="{FF2B5EF4-FFF2-40B4-BE49-F238E27FC236}">
                  <a16:creationId xmlns:a16="http://schemas.microsoft.com/office/drawing/2014/main" id="{312005F4-7515-443B-8E9C-6B5D1BB83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7" y="1916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5" name="Line 725">
              <a:extLst>
                <a:ext uri="{FF2B5EF4-FFF2-40B4-BE49-F238E27FC236}">
                  <a16:creationId xmlns:a16="http://schemas.microsoft.com/office/drawing/2014/main" id="{CB3E9E5F-15AF-4B44-B10C-EFDC8EED8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66" name="Line 726">
              <a:extLst>
                <a:ext uri="{FF2B5EF4-FFF2-40B4-BE49-F238E27FC236}">
                  <a16:creationId xmlns:a16="http://schemas.microsoft.com/office/drawing/2014/main" id="{1DCB2E8D-DDB1-4E5C-A284-E84832DE9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5" y="1935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727">
            <a:extLst>
              <a:ext uri="{FF2B5EF4-FFF2-40B4-BE49-F238E27FC236}">
                <a16:creationId xmlns:a16="http://schemas.microsoft.com/office/drawing/2014/main" id="{11742455-DDE3-4236-982D-5C775AE6117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33400"/>
            <a:ext cx="2205038" cy="5421313"/>
            <a:chOff x="1248" y="288"/>
            <a:chExt cx="1389" cy="3415"/>
          </a:xfrm>
        </p:grpSpPr>
        <p:graphicFrame>
          <p:nvGraphicFramePr>
            <p:cNvPr id="27662" name="Object 728">
              <a:extLst>
                <a:ext uri="{FF2B5EF4-FFF2-40B4-BE49-F238E27FC236}">
                  <a16:creationId xmlns:a16="http://schemas.microsoft.com/office/drawing/2014/main" id="{A3EB1EDD-B996-4210-916A-9CC99D20F8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88"/>
            <a:ext cx="1101" cy="3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9" name="CS ChemDraw Drawing" r:id="rId6" imgW="1566367" imgH="4125163" progId="ChemDraw.Document.6.0">
                    <p:embed/>
                  </p:oleObj>
                </mc:Choice>
                <mc:Fallback>
                  <p:oleObj name="CS ChemDraw Drawing" r:id="rId6" imgW="1566367" imgH="4125163" progId="ChemDraw.Document.6.0">
                    <p:embed/>
                    <p:pic>
                      <p:nvPicPr>
                        <p:cNvPr id="27662" name="Object 728">
                          <a:extLst>
                            <a:ext uri="{FF2B5EF4-FFF2-40B4-BE49-F238E27FC236}">
                              <a16:creationId xmlns:a16="http://schemas.microsoft.com/office/drawing/2014/main" id="{A3EB1EDD-B996-4210-916A-9CC99D20F89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88"/>
                          <a:ext cx="1101" cy="3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3" name="Object 729">
              <a:extLst>
                <a:ext uri="{FF2B5EF4-FFF2-40B4-BE49-F238E27FC236}">
                  <a16:creationId xmlns:a16="http://schemas.microsoft.com/office/drawing/2014/main" id="{7902DE0C-9F41-4B27-9F73-9C02BE9EC2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016"/>
            <a:ext cx="124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0" name="CS ChemDraw Drawing" r:id="rId8" imgW="987247" imgH="260299" progId="ChemDraw.Document.6.0">
                    <p:embed/>
                  </p:oleObj>
                </mc:Choice>
                <mc:Fallback>
                  <p:oleObj name="CS ChemDraw Drawing" r:id="rId8" imgW="987247" imgH="260299" progId="ChemDraw.Document.6.0">
                    <p:embed/>
                    <p:pic>
                      <p:nvPicPr>
                        <p:cNvPr id="27663" name="Object 729">
                          <a:extLst>
                            <a:ext uri="{FF2B5EF4-FFF2-40B4-BE49-F238E27FC236}">
                              <a16:creationId xmlns:a16="http://schemas.microsoft.com/office/drawing/2014/main" id="{7902DE0C-9F41-4B27-9F73-9C02BE9EC2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016"/>
                          <a:ext cx="124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730">
              <a:extLst>
                <a:ext uri="{FF2B5EF4-FFF2-40B4-BE49-F238E27FC236}">
                  <a16:creationId xmlns:a16="http://schemas.microsoft.com/office/drawing/2014/main" id="{905EB234-B06E-4D8A-AD8C-8C34CBCF97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064"/>
            <a:ext cx="22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name="CS ChemDraw Drawing" r:id="rId10" imgW="357835" imgH="341071" progId="ChemDraw.Document.6.0">
                    <p:embed/>
                  </p:oleObj>
                </mc:Choice>
                <mc:Fallback>
                  <p:oleObj name="CS ChemDraw Drawing" r:id="rId10" imgW="357835" imgH="341071" progId="ChemDraw.Document.6.0">
                    <p:embed/>
                    <p:pic>
                      <p:nvPicPr>
                        <p:cNvPr id="27664" name="Object 730">
                          <a:extLst>
                            <a:ext uri="{FF2B5EF4-FFF2-40B4-BE49-F238E27FC236}">
                              <a16:creationId xmlns:a16="http://schemas.microsoft.com/office/drawing/2014/main" id="{905EB234-B06E-4D8A-AD8C-8C34CBCF97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064"/>
                          <a:ext cx="22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665" name="Group 731">
              <a:extLst>
                <a:ext uri="{FF2B5EF4-FFF2-40B4-BE49-F238E27FC236}">
                  <a16:creationId xmlns:a16="http://schemas.microsoft.com/office/drawing/2014/main" id="{4237AACA-C716-4296-AA51-775C0D6FC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104"/>
              <a:ext cx="1248" cy="266"/>
              <a:chOff x="2928" y="1152"/>
              <a:chExt cx="1248" cy="266"/>
            </a:xfrm>
          </p:grpSpPr>
          <p:graphicFrame>
            <p:nvGraphicFramePr>
              <p:cNvPr id="27666" name="Object 732">
                <a:extLst>
                  <a:ext uri="{FF2B5EF4-FFF2-40B4-BE49-F238E27FC236}">
                    <a16:creationId xmlns:a16="http://schemas.microsoft.com/office/drawing/2014/main" id="{B1B951F4-FE7C-4CE5-844D-36048E0208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152"/>
              <a:ext cx="124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2" name="CS ChemDraw Drawing" r:id="rId12" imgW="987247" imgH="260299" progId="ChemDraw.Document.6.0">
                      <p:embed/>
                    </p:oleObj>
                  </mc:Choice>
                  <mc:Fallback>
                    <p:oleObj name="CS ChemDraw Drawing" r:id="rId12" imgW="987247" imgH="260299" progId="ChemDraw.Document.6.0">
                      <p:embed/>
                      <p:pic>
                        <p:nvPicPr>
                          <p:cNvPr id="27666" name="Object 732">
                            <a:extLst>
                              <a:ext uri="{FF2B5EF4-FFF2-40B4-BE49-F238E27FC236}">
                                <a16:creationId xmlns:a16="http://schemas.microsoft.com/office/drawing/2014/main" id="{B1B951F4-FE7C-4CE5-844D-36048E0208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152"/>
                            <a:ext cx="124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67" name="Object 733">
                <a:extLst>
                  <a:ext uri="{FF2B5EF4-FFF2-40B4-BE49-F238E27FC236}">
                    <a16:creationId xmlns:a16="http://schemas.microsoft.com/office/drawing/2014/main" id="{B1D46604-BFDC-41A5-91BD-109236FDF49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16" y="1200"/>
              <a:ext cx="225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3" name="CS ChemDraw Drawing" r:id="rId13" imgW="357835" imgH="341071" progId="ChemDraw.Document.6.0">
                      <p:embed/>
                    </p:oleObj>
                  </mc:Choice>
                  <mc:Fallback>
                    <p:oleObj name="CS ChemDraw Drawing" r:id="rId13" imgW="357835" imgH="341071" progId="ChemDraw.Document.6.0">
                      <p:embed/>
                      <p:pic>
                        <p:nvPicPr>
                          <p:cNvPr id="27667" name="Object 733">
                            <a:extLst>
                              <a:ext uri="{FF2B5EF4-FFF2-40B4-BE49-F238E27FC236}">
                                <a16:creationId xmlns:a16="http://schemas.microsoft.com/office/drawing/2014/main" id="{B1D46604-BFDC-41A5-91BD-109236FDF49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1200"/>
                            <a:ext cx="225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742">
            <a:extLst>
              <a:ext uri="{FF2B5EF4-FFF2-40B4-BE49-F238E27FC236}">
                <a16:creationId xmlns:a16="http://schemas.microsoft.com/office/drawing/2014/main" id="{379EB33D-724F-48E2-BE7A-B2F2DDA28F6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257800"/>
            <a:ext cx="1600200" cy="914400"/>
            <a:chOff x="2016" y="1440"/>
            <a:chExt cx="1421" cy="1104"/>
          </a:xfrm>
        </p:grpSpPr>
        <p:graphicFrame>
          <p:nvGraphicFramePr>
            <p:cNvPr id="27655" name="Object 743">
              <a:extLst>
                <a:ext uri="{FF2B5EF4-FFF2-40B4-BE49-F238E27FC236}">
                  <a16:creationId xmlns:a16="http://schemas.microsoft.com/office/drawing/2014/main" id="{D9E65BB3-2A95-4276-B823-2D9DD84FD9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1440"/>
            <a:ext cx="1421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name="CS ChemDraw Drawing" r:id="rId14" imgW="2255215" imgH="1287475" progId="ChemDraw.Document.6.0">
                    <p:embed/>
                  </p:oleObj>
                </mc:Choice>
                <mc:Fallback>
                  <p:oleObj name="CS ChemDraw Drawing" r:id="rId14" imgW="2255215" imgH="1287475" progId="ChemDraw.Document.6.0">
                    <p:embed/>
                    <p:pic>
                      <p:nvPicPr>
                        <p:cNvPr id="27655" name="Object 743">
                          <a:extLst>
                            <a:ext uri="{FF2B5EF4-FFF2-40B4-BE49-F238E27FC236}">
                              <a16:creationId xmlns:a16="http://schemas.microsoft.com/office/drawing/2014/main" id="{D9E65BB3-2A95-4276-B823-2D9DD84FD9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0"/>
                          <a:ext cx="1421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7656" name="Group 744">
              <a:extLst>
                <a:ext uri="{FF2B5EF4-FFF2-40B4-BE49-F238E27FC236}">
                  <a16:creationId xmlns:a16="http://schemas.microsoft.com/office/drawing/2014/main" id="{C7C64739-ED83-4FFB-B71B-275B92DAA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36"/>
              <a:ext cx="768" cy="480"/>
              <a:chOff x="3600" y="2928"/>
              <a:chExt cx="768" cy="480"/>
            </a:xfrm>
          </p:grpSpPr>
          <p:sp>
            <p:nvSpPr>
              <p:cNvPr id="6161" name="Oval 745">
                <a:extLst>
                  <a:ext uri="{FF2B5EF4-FFF2-40B4-BE49-F238E27FC236}">
                    <a16:creationId xmlns:a16="http://schemas.microsoft.com/office/drawing/2014/main" id="{9084EFCA-F147-4F43-991E-0C0367CED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768" cy="4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162" name="Oval 746">
                <a:extLst>
                  <a:ext uri="{FF2B5EF4-FFF2-40B4-BE49-F238E27FC236}">
                    <a16:creationId xmlns:a16="http://schemas.microsoft.com/office/drawing/2014/main" id="{82DCCADF-0352-4987-9F65-720570550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976"/>
                <a:ext cx="672" cy="3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163" name="Oval 747">
                <a:extLst>
                  <a:ext uri="{FF2B5EF4-FFF2-40B4-BE49-F238E27FC236}">
                    <a16:creationId xmlns:a16="http://schemas.microsoft.com/office/drawing/2014/main" id="{0B2E550D-146D-4E51-B043-C2B237461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3024"/>
                <a:ext cx="578" cy="2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164" name="Oval 748">
                <a:extLst>
                  <a:ext uri="{FF2B5EF4-FFF2-40B4-BE49-F238E27FC236}">
                    <a16:creationId xmlns:a16="http://schemas.microsoft.com/office/drawing/2014/main" id="{87B819A7-6FFB-450A-9150-209B7E8BF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072"/>
                <a:ext cx="482" cy="1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6165" name="Oval 749">
                <a:extLst>
                  <a:ext uri="{FF2B5EF4-FFF2-40B4-BE49-F238E27FC236}">
                    <a16:creationId xmlns:a16="http://schemas.microsoft.com/office/drawing/2014/main" id="{09577463-B03C-4396-A8C8-1A917923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3120"/>
                <a:ext cx="289" cy="1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>
            <a:extLst>
              <a:ext uri="{FF2B5EF4-FFF2-40B4-BE49-F238E27FC236}">
                <a16:creationId xmlns:a16="http://schemas.microsoft.com/office/drawing/2014/main" id="{268C99E3-B050-4FB2-AE02-69F98B04A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67873" y="260668"/>
            <a:ext cx="7146607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D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3600" kern="10" dirty="0" err="1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Analisis</a:t>
            </a:r>
            <a:r>
              <a:rPr lang="en-ID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 Kadar </a:t>
            </a:r>
          </a:p>
          <a:p>
            <a:pPr algn="ctr"/>
            <a:r>
              <a:rPr lang="en-ID" sz="3600" kern="10" dirty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chemeClr val="tx1"/>
                  </a:outerShdw>
                </a:effectLst>
                <a:latin typeface="Impact" panose="020B0806030902050204" pitchFamily="34" charset="0"/>
              </a:rPr>
              <a:t>Lemak</a:t>
            </a:r>
          </a:p>
        </p:txBody>
      </p:sp>
      <p:pic>
        <p:nvPicPr>
          <p:cNvPr id="3" name="Picture 8" descr="Copy of Oil-1">
            <a:extLst>
              <a:ext uri="{FF2B5EF4-FFF2-40B4-BE49-F238E27FC236}">
                <a16:creationId xmlns:a16="http://schemas.microsoft.com/office/drawing/2014/main" id="{5C18E786-255F-4601-93F7-1D0227F6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3" y="2352993"/>
            <a:ext cx="3352800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3A264A5B-70B0-4B94-987C-7DF09B41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B9343-B28D-458A-A059-1D9682A6F2E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800"/>
          </a:p>
        </p:txBody>
      </p:sp>
      <p:grpSp>
        <p:nvGrpSpPr>
          <p:cNvPr id="2" name="Group 482">
            <a:extLst>
              <a:ext uri="{FF2B5EF4-FFF2-40B4-BE49-F238E27FC236}">
                <a16:creationId xmlns:a16="http://schemas.microsoft.com/office/drawing/2014/main" id="{E2B75BC9-60AE-4668-8386-41761247D51D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52400"/>
            <a:ext cx="2205038" cy="5421313"/>
            <a:chOff x="1824" y="336"/>
            <a:chExt cx="1389" cy="3415"/>
          </a:xfrm>
        </p:grpSpPr>
        <p:graphicFrame>
          <p:nvGraphicFramePr>
            <p:cNvPr id="30172" name="Object 11">
              <a:extLst>
                <a:ext uri="{FF2B5EF4-FFF2-40B4-BE49-F238E27FC236}">
                  <a16:creationId xmlns:a16="http://schemas.microsoft.com/office/drawing/2014/main" id="{F84D2B57-35CF-4450-87D7-8841462F59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" y="336"/>
            <a:ext cx="1101" cy="3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2" name="CS ChemDraw Drawing" r:id="rId4" imgW="1566367" imgH="4125163" progId="ChemDraw.Document.6.0">
                    <p:embed/>
                  </p:oleObj>
                </mc:Choice>
                <mc:Fallback>
                  <p:oleObj name="CS ChemDraw Drawing" r:id="rId4" imgW="1566367" imgH="4125163" progId="ChemDraw.Document.6.0">
                    <p:embed/>
                    <p:pic>
                      <p:nvPicPr>
                        <p:cNvPr id="30172" name="Object 11">
                          <a:extLst>
                            <a:ext uri="{FF2B5EF4-FFF2-40B4-BE49-F238E27FC236}">
                              <a16:creationId xmlns:a16="http://schemas.microsoft.com/office/drawing/2014/main" id="{F84D2B57-35CF-4450-87D7-8841462F59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336"/>
                          <a:ext cx="1101" cy="3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173" name="Object 12">
              <a:extLst>
                <a:ext uri="{FF2B5EF4-FFF2-40B4-BE49-F238E27FC236}">
                  <a16:creationId xmlns:a16="http://schemas.microsoft.com/office/drawing/2014/main" id="{F332EA89-C3EE-4572-805D-96A5B238D0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24" y="1824"/>
            <a:ext cx="1248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CS ChemDraw Drawing" r:id="rId6" imgW="987247" imgH="260299" progId="ChemDraw.Document.6.0">
                    <p:embed/>
                  </p:oleObj>
                </mc:Choice>
                <mc:Fallback>
                  <p:oleObj name="CS ChemDraw Drawing" r:id="rId6" imgW="987247" imgH="260299" progId="ChemDraw.Document.6.0">
                    <p:embed/>
                    <p:pic>
                      <p:nvPicPr>
                        <p:cNvPr id="30173" name="Object 12">
                          <a:extLst>
                            <a:ext uri="{FF2B5EF4-FFF2-40B4-BE49-F238E27FC236}">
                              <a16:creationId xmlns:a16="http://schemas.microsoft.com/office/drawing/2014/main" id="{F332EA89-C3EE-4572-805D-96A5B238D0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824"/>
                          <a:ext cx="1248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174" name="Object 13">
              <a:extLst>
                <a:ext uri="{FF2B5EF4-FFF2-40B4-BE49-F238E27FC236}">
                  <a16:creationId xmlns:a16="http://schemas.microsoft.com/office/drawing/2014/main" id="{201B21E5-49BC-4F62-A888-6E87BE4662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12" y="1872"/>
            <a:ext cx="225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CS ChemDraw Drawing" r:id="rId8" imgW="357835" imgH="341071" progId="ChemDraw.Document.6.0">
                    <p:embed/>
                  </p:oleObj>
                </mc:Choice>
                <mc:Fallback>
                  <p:oleObj name="CS ChemDraw Drawing" r:id="rId8" imgW="357835" imgH="341071" progId="ChemDraw.Document.6.0">
                    <p:embed/>
                    <p:pic>
                      <p:nvPicPr>
                        <p:cNvPr id="30174" name="Object 13">
                          <a:extLst>
                            <a:ext uri="{FF2B5EF4-FFF2-40B4-BE49-F238E27FC236}">
                              <a16:creationId xmlns:a16="http://schemas.microsoft.com/office/drawing/2014/main" id="{201B21E5-49BC-4F62-A888-6E87BE466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872"/>
                          <a:ext cx="225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175" name="Group 14">
              <a:extLst>
                <a:ext uri="{FF2B5EF4-FFF2-40B4-BE49-F238E27FC236}">
                  <a16:creationId xmlns:a16="http://schemas.microsoft.com/office/drawing/2014/main" id="{A9485326-FD22-443E-BAA0-45EA44D767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912"/>
              <a:ext cx="1248" cy="266"/>
              <a:chOff x="2928" y="1152"/>
              <a:chExt cx="1248" cy="266"/>
            </a:xfrm>
          </p:grpSpPr>
          <p:graphicFrame>
            <p:nvGraphicFramePr>
              <p:cNvPr id="30176" name="Object 15">
                <a:extLst>
                  <a:ext uri="{FF2B5EF4-FFF2-40B4-BE49-F238E27FC236}">
                    <a16:creationId xmlns:a16="http://schemas.microsoft.com/office/drawing/2014/main" id="{D90DA8AA-183E-400A-80FF-52FDDF6545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152"/>
              <a:ext cx="1248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5" name="CS ChemDraw Drawing" r:id="rId10" imgW="987247" imgH="260299" progId="ChemDraw.Document.6.0">
                      <p:embed/>
                    </p:oleObj>
                  </mc:Choice>
                  <mc:Fallback>
                    <p:oleObj name="CS ChemDraw Drawing" r:id="rId10" imgW="987247" imgH="260299" progId="ChemDraw.Document.6.0">
                      <p:embed/>
                      <p:pic>
                        <p:nvPicPr>
                          <p:cNvPr id="30176" name="Object 15">
                            <a:extLst>
                              <a:ext uri="{FF2B5EF4-FFF2-40B4-BE49-F238E27FC236}">
                                <a16:creationId xmlns:a16="http://schemas.microsoft.com/office/drawing/2014/main" id="{D90DA8AA-183E-400A-80FF-52FDDF65458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152"/>
                            <a:ext cx="1248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177" name="Object 16">
                <a:extLst>
                  <a:ext uri="{FF2B5EF4-FFF2-40B4-BE49-F238E27FC236}">
                    <a16:creationId xmlns:a16="http://schemas.microsoft.com/office/drawing/2014/main" id="{B63171F2-89F1-468F-B5D5-8F734F4E6D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216" y="1200"/>
              <a:ext cx="225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6" name="CS ChemDraw Drawing" r:id="rId11" imgW="357835" imgH="341071" progId="ChemDraw.Document.6.0">
                      <p:embed/>
                    </p:oleObj>
                  </mc:Choice>
                  <mc:Fallback>
                    <p:oleObj name="CS ChemDraw Drawing" r:id="rId11" imgW="357835" imgH="341071" progId="ChemDraw.Document.6.0">
                      <p:embed/>
                      <p:pic>
                        <p:nvPicPr>
                          <p:cNvPr id="30177" name="Object 16">
                            <a:extLst>
                              <a:ext uri="{FF2B5EF4-FFF2-40B4-BE49-F238E27FC236}">
                                <a16:creationId xmlns:a16="http://schemas.microsoft.com/office/drawing/2014/main" id="{B63171F2-89F1-468F-B5D5-8F734F4E6D3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6" y="1200"/>
                            <a:ext cx="225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EA5D2EF9-0AAB-49D0-8797-6EEB488ECDA2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257800"/>
            <a:ext cx="1600200" cy="914400"/>
            <a:chOff x="2016" y="1440"/>
            <a:chExt cx="1421" cy="1104"/>
          </a:xfrm>
        </p:grpSpPr>
        <p:graphicFrame>
          <p:nvGraphicFramePr>
            <p:cNvPr id="30165" name="Object 3">
              <a:extLst>
                <a:ext uri="{FF2B5EF4-FFF2-40B4-BE49-F238E27FC236}">
                  <a16:creationId xmlns:a16="http://schemas.microsoft.com/office/drawing/2014/main" id="{B82285C5-DD6B-491C-ADA2-FEB39D7DDD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1440"/>
            <a:ext cx="1421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CS ChemDraw Drawing" r:id="rId12" imgW="2255215" imgH="1287475" progId="ChemDraw.Document.6.0">
                    <p:embed/>
                  </p:oleObj>
                </mc:Choice>
                <mc:Fallback>
                  <p:oleObj name="CS ChemDraw Drawing" r:id="rId12" imgW="2255215" imgH="1287475" progId="ChemDraw.Document.6.0">
                    <p:embed/>
                    <p:pic>
                      <p:nvPicPr>
                        <p:cNvPr id="30165" name="Object 3">
                          <a:extLst>
                            <a:ext uri="{FF2B5EF4-FFF2-40B4-BE49-F238E27FC236}">
                              <a16:creationId xmlns:a16="http://schemas.microsoft.com/office/drawing/2014/main" id="{B82285C5-DD6B-491C-ADA2-FEB39D7DDD3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0"/>
                          <a:ext cx="1421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166" name="Group 4">
              <a:extLst>
                <a:ext uri="{FF2B5EF4-FFF2-40B4-BE49-F238E27FC236}">
                  <a16:creationId xmlns:a16="http://schemas.microsoft.com/office/drawing/2014/main" id="{E317FCD2-918D-4951-9B0B-042D79EBF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36"/>
              <a:ext cx="768" cy="480"/>
              <a:chOff x="3600" y="2928"/>
              <a:chExt cx="768" cy="480"/>
            </a:xfrm>
          </p:grpSpPr>
          <p:sp>
            <p:nvSpPr>
              <p:cNvPr id="7646" name="Oval 5">
                <a:extLst>
                  <a:ext uri="{FF2B5EF4-FFF2-40B4-BE49-F238E27FC236}">
                    <a16:creationId xmlns:a16="http://schemas.microsoft.com/office/drawing/2014/main" id="{1CABD54C-ED27-4A2C-BD13-84560A97C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928"/>
                <a:ext cx="768" cy="4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647" name="Oval 6">
                <a:extLst>
                  <a:ext uri="{FF2B5EF4-FFF2-40B4-BE49-F238E27FC236}">
                    <a16:creationId xmlns:a16="http://schemas.microsoft.com/office/drawing/2014/main" id="{65E623C6-FA48-4FEB-A68D-598C43BED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976"/>
                <a:ext cx="672" cy="3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648" name="Oval 7">
                <a:extLst>
                  <a:ext uri="{FF2B5EF4-FFF2-40B4-BE49-F238E27FC236}">
                    <a16:creationId xmlns:a16="http://schemas.microsoft.com/office/drawing/2014/main" id="{4E23941C-A0A9-48D4-B829-5AB96F8B9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3024"/>
                <a:ext cx="578" cy="2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649" name="Oval 8">
                <a:extLst>
                  <a:ext uri="{FF2B5EF4-FFF2-40B4-BE49-F238E27FC236}">
                    <a16:creationId xmlns:a16="http://schemas.microsoft.com/office/drawing/2014/main" id="{FE9E3F60-9733-422D-81B4-7CADFF7AA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072"/>
                <a:ext cx="482" cy="1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650" name="Oval 9">
                <a:extLst>
                  <a:ext uri="{FF2B5EF4-FFF2-40B4-BE49-F238E27FC236}">
                    <a16:creationId xmlns:a16="http://schemas.microsoft.com/office/drawing/2014/main" id="{E390BB0A-8D5D-4F19-B0F9-7B43E5FAB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3120"/>
                <a:ext cx="289" cy="1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F3D394D3-1CF3-4E29-B732-82909F4C81C3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381000"/>
            <a:ext cx="1093788" cy="5410200"/>
            <a:chOff x="3600" y="288"/>
            <a:chExt cx="689" cy="3408"/>
          </a:xfrm>
        </p:grpSpPr>
        <p:grpSp>
          <p:nvGrpSpPr>
            <p:cNvPr id="29702" name="Group 18">
              <a:extLst>
                <a:ext uri="{FF2B5EF4-FFF2-40B4-BE49-F238E27FC236}">
                  <a16:creationId xmlns:a16="http://schemas.microsoft.com/office/drawing/2014/main" id="{F5B9BA21-12E6-4A88-885E-8F243798E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680"/>
              <a:ext cx="689" cy="2016"/>
              <a:chOff x="2448" y="816"/>
              <a:chExt cx="929" cy="2784"/>
            </a:xfrm>
          </p:grpSpPr>
          <p:grpSp>
            <p:nvGrpSpPr>
              <p:cNvPr id="29904" name="Group 19">
                <a:extLst>
                  <a:ext uri="{FF2B5EF4-FFF2-40B4-BE49-F238E27FC236}">
                    <a16:creationId xmlns:a16="http://schemas.microsoft.com/office/drawing/2014/main" id="{8C6F32A4-F66C-4069-A49F-F6412F43F7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816"/>
                <a:ext cx="621" cy="1859"/>
                <a:chOff x="1546" y="1687"/>
                <a:chExt cx="451" cy="1730"/>
              </a:xfrm>
            </p:grpSpPr>
            <p:grpSp>
              <p:nvGrpSpPr>
                <p:cNvPr id="29907" name="Group 20">
                  <a:extLst>
                    <a:ext uri="{FF2B5EF4-FFF2-40B4-BE49-F238E27FC236}">
                      <a16:creationId xmlns:a16="http://schemas.microsoft.com/office/drawing/2014/main" id="{12A57EAF-C849-4CD9-9FD9-AB07F6FC51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6" y="1687"/>
                  <a:ext cx="341" cy="1720"/>
                  <a:chOff x="2314" y="1687"/>
                  <a:chExt cx="341" cy="1720"/>
                </a:xfrm>
              </p:grpSpPr>
              <p:sp>
                <p:nvSpPr>
                  <p:cNvPr id="7445" name="Line 21">
                    <a:extLst>
                      <a:ext uri="{FF2B5EF4-FFF2-40B4-BE49-F238E27FC236}">
                        <a16:creationId xmlns:a16="http://schemas.microsoft.com/office/drawing/2014/main" id="{1C174900-CA09-43E7-9D58-90A5337AA1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5" y="1943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46" name="Line 22">
                    <a:extLst>
                      <a:ext uri="{FF2B5EF4-FFF2-40B4-BE49-F238E27FC236}">
                        <a16:creationId xmlns:a16="http://schemas.microsoft.com/office/drawing/2014/main" id="{B784A11A-EC68-4156-A18E-1EF32A8F4B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38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47" name="Line 23">
                    <a:extLst>
                      <a:ext uri="{FF2B5EF4-FFF2-40B4-BE49-F238E27FC236}">
                        <a16:creationId xmlns:a16="http://schemas.microsoft.com/office/drawing/2014/main" id="{A17C6525-287E-4B8E-89A1-292874FE97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5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48" name="Line 24">
                    <a:extLst>
                      <a:ext uri="{FF2B5EF4-FFF2-40B4-BE49-F238E27FC236}">
                        <a16:creationId xmlns:a16="http://schemas.microsoft.com/office/drawing/2014/main" id="{86629DC4-DB5F-47CE-B72E-D4B1637B5E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6" y="1957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49" name="Line 25">
                    <a:extLst>
                      <a:ext uri="{FF2B5EF4-FFF2-40B4-BE49-F238E27FC236}">
                        <a16:creationId xmlns:a16="http://schemas.microsoft.com/office/drawing/2014/main" id="{1F970F10-55BF-4BC7-A28A-DE31E11E17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2" y="1972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0" name="Line 26">
                    <a:extLst>
                      <a:ext uri="{FF2B5EF4-FFF2-40B4-BE49-F238E27FC236}">
                        <a16:creationId xmlns:a16="http://schemas.microsoft.com/office/drawing/2014/main" id="{FB83A37B-AFA4-4CCE-AC17-615E8FBDB7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7" y="1972"/>
                    <a:ext cx="1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1" name="Line 27">
                    <a:extLst>
                      <a:ext uri="{FF2B5EF4-FFF2-40B4-BE49-F238E27FC236}">
                        <a16:creationId xmlns:a16="http://schemas.microsoft.com/office/drawing/2014/main" id="{94BA39F8-D703-4B2C-88FE-8D01BD597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1" y="1935"/>
                    <a:ext cx="9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2" name="Line 28">
                    <a:extLst>
                      <a:ext uri="{FF2B5EF4-FFF2-40B4-BE49-F238E27FC236}">
                        <a16:creationId xmlns:a16="http://schemas.microsoft.com/office/drawing/2014/main" id="{1C88260B-3322-4191-A5E9-B53F3236DA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61" y="1941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3" name="Line 29">
                    <a:extLst>
                      <a:ext uri="{FF2B5EF4-FFF2-40B4-BE49-F238E27FC236}">
                        <a16:creationId xmlns:a16="http://schemas.microsoft.com/office/drawing/2014/main" id="{9B487386-85E9-4A68-9679-CDDC607EE9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72"/>
                    <a:ext cx="4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4" name="Line 30">
                    <a:extLst>
                      <a:ext uri="{FF2B5EF4-FFF2-40B4-BE49-F238E27FC236}">
                        <a16:creationId xmlns:a16="http://schemas.microsoft.com/office/drawing/2014/main" id="{13883498-BFF4-4EE2-A3AA-B9391970B8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5" y="1986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5" name="Line 31">
                    <a:extLst>
                      <a:ext uri="{FF2B5EF4-FFF2-40B4-BE49-F238E27FC236}">
                        <a16:creationId xmlns:a16="http://schemas.microsoft.com/office/drawing/2014/main" id="{FEC9EB30-8AD6-40D1-AD6F-A8C4DFC387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1801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6" name="Line 32">
                    <a:extLst>
                      <a:ext uri="{FF2B5EF4-FFF2-40B4-BE49-F238E27FC236}">
                        <a16:creationId xmlns:a16="http://schemas.microsoft.com/office/drawing/2014/main" id="{6869F85E-5285-4E51-B301-BF367A0AC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2" y="1905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7" name="Line 33">
                    <a:extLst>
                      <a:ext uri="{FF2B5EF4-FFF2-40B4-BE49-F238E27FC236}">
                        <a16:creationId xmlns:a16="http://schemas.microsoft.com/office/drawing/2014/main" id="{C69E6A30-4F82-4323-8747-224E112370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5" y="190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8" name="Line 34">
                    <a:extLst>
                      <a:ext uri="{FF2B5EF4-FFF2-40B4-BE49-F238E27FC236}">
                        <a16:creationId xmlns:a16="http://schemas.microsoft.com/office/drawing/2014/main" id="{F5A09375-302A-460E-A326-AB853213AA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0" y="1878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9" name="Line 35">
                    <a:extLst>
                      <a:ext uri="{FF2B5EF4-FFF2-40B4-BE49-F238E27FC236}">
                        <a16:creationId xmlns:a16="http://schemas.microsoft.com/office/drawing/2014/main" id="{7CA2A787-E375-4189-96AC-A91F9E3918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8" y="1843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0" name="Line 36">
                    <a:extLst>
                      <a:ext uri="{FF2B5EF4-FFF2-40B4-BE49-F238E27FC236}">
                        <a16:creationId xmlns:a16="http://schemas.microsoft.com/office/drawing/2014/main" id="{A7FE3CB4-AAAB-4353-9201-1FB4318F2A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9" y="1807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1" name="Line 37">
                    <a:extLst>
                      <a:ext uri="{FF2B5EF4-FFF2-40B4-BE49-F238E27FC236}">
                        <a16:creationId xmlns:a16="http://schemas.microsoft.com/office/drawing/2014/main" id="{68A96BD0-E4DD-4BA6-B218-14C85C34F2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71" y="1816"/>
                    <a:ext cx="1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2" name="Line 38">
                    <a:extLst>
                      <a:ext uri="{FF2B5EF4-FFF2-40B4-BE49-F238E27FC236}">
                        <a16:creationId xmlns:a16="http://schemas.microsoft.com/office/drawing/2014/main" id="{65D883C3-C9F3-445B-B5EC-8CA6A0D767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1" y="1821"/>
                    <a:ext cx="9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3" name="Line 39">
                    <a:extLst>
                      <a:ext uri="{FF2B5EF4-FFF2-40B4-BE49-F238E27FC236}">
                        <a16:creationId xmlns:a16="http://schemas.microsoft.com/office/drawing/2014/main" id="{A7263D8A-C4EB-4B01-8F6E-7F3F46F493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8" y="183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4" name="Line 40">
                    <a:extLst>
                      <a:ext uri="{FF2B5EF4-FFF2-40B4-BE49-F238E27FC236}">
                        <a16:creationId xmlns:a16="http://schemas.microsoft.com/office/drawing/2014/main" id="{12F10E28-4472-4DF0-9E91-FD66616356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4" y="1816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5" name="Line 41">
                    <a:extLst>
                      <a:ext uri="{FF2B5EF4-FFF2-40B4-BE49-F238E27FC236}">
                        <a16:creationId xmlns:a16="http://schemas.microsoft.com/office/drawing/2014/main" id="{19C64CAF-9E10-4011-BBA6-53AE046A62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98" y="1832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6" name="Line 42">
                    <a:extLst>
                      <a:ext uri="{FF2B5EF4-FFF2-40B4-BE49-F238E27FC236}">
                        <a16:creationId xmlns:a16="http://schemas.microsoft.com/office/drawing/2014/main" id="{0DBAAB05-11FC-4019-833B-7737BAE784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7" y="1845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7" name="Line 43">
                    <a:extLst>
                      <a:ext uri="{FF2B5EF4-FFF2-40B4-BE49-F238E27FC236}">
                        <a16:creationId xmlns:a16="http://schemas.microsoft.com/office/drawing/2014/main" id="{2622BED0-D8BF-4A03-A503-496651F3EB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1" y="187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8" name="Line 44">
                    <a:extLst>
                      <a:ext uri="{FF2B5EF4-FFF2-40B4-BE49-F238E27FC236}">
                        <a16:creationId xmlns:a16="http://schemas.microsoft.com/office/drawing/2014/main" id="{70164840-162E-493D-86A0-EAACBE66DD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3" y="1900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9" name="Line 45">
                    <a:extLst>
                      <a:ext uri="{FF2B5EF4-FFF2-40B4-BE49-F238E27FC236}">
                        <a16:creationId xmlns:a16="http://schemas.microsoft.com/office/drawing/2014/main" id="{0BE43568-708D-4E34-99FB-EB7AF1A3AC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9" y="1885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0" name="Line 46">
                    <a:extLst>
                      <a:ext uri="{FF2B5EF4-FFF2-40B4-BE49-F238E27FC236}">
                        <a16:creationId xmlns:a16="http://schemas.microsoft.com/office/drawing/2014/main" id="{DE5E1A34-0BF6-4348-910E-D05CEC616E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8" y="1846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1" name="Line 47">
                    <a:extLst>
                      <a:ext uri="{FF2B5EF4-FFF2-40B4-BE49-F238E27FC236}">
                        <a16:creationId xmlns:a16="http://schemas.microsoft.com/office/drawing/2014/main" id="{616E74BF-92E3-496E-B3C8-6FB30712A6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8" y="1846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2" name="Line 48">
                    <a:extLst>
                      <a:ext uri="{FF2B5EF4-FFF2-40B4-BE49-F238E27FC236}">
                        <a16:creationId xmlns:a16="http://schemas.microsoft.com/office/drawing/2014/main" id="{59E7133D-8D2F-453B-AA7E-762372AD6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3" y="1855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3" name="Line 49">
                    <a:extLst>
                      <a:ext uri="{FF2B5EF4-FFF2-40B4-BE49-F238E27FC236}">
                        <a16:creationId xmlns:a16="http://schemas.microsoft.com/office/drawing/2014/main" id="{0EC17F6B-C505-49D8-AD04-C31981939D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7" y="1846"/>
                    <a:ext cx="10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4" name="Line 50">
                    <a:extLst>
                      <a:ext uri="{FF2B5EF4-FFF2-40B4-BE49-F238E27FC236}">
                        <a16:creationId xmlns:a16="http://schemas.microsoft.com/office/drawing/2014/main" id="{F30020EB-4A1A-42A9-97B1-FC3500220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0" y="1873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5" name="Line 51">
                    <a:extLst>
                      <a:ext uri="{FF2B5EF4-FFF2-40B4-BE49-F238E27FC236}">
                        <a16:creationId xmlns:a16="http://schemas.microsoft.com/office/drawing/2014/main" id="{6FAF519A-0E38-485C-9EA0-BC4FBEF216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5" y="1890"/>
                    <a:ext cx="1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6" name="Line 52">
                    <a:extLst>
                      <a:ext uri="{FF2B5EF4-FFF2-40B4-BE49-F238E27FC236}">
                        <a16:creationId xmlns:a16="http://schemas.microsoft.com/office/drawing/2014/main" id="{5F220617-96BE-4E20-967F-1C009D9E7A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869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7" name="Line 53">
                    <a:extLst>
                      <a:ext uri="{FF2B5EF4-FFF2-40B4-BE49-F238E27FC236}">
                        <a16:creationId xmlns:a16="http://schemas.microsoft.com/office/drawing/2014/main" id="{E4AB4D38-2C64-4CF5-BE90-20C1B4C33B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887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8" name="Line 54">
                    <a:extLst>
                      <a:ext uri="{FF2B5EF4-FFF2-40B4-BE49-F238E27FC236}">
                        <a16:creationId xmlns:a16="http://schemas.microsoft.com/office/drawing/2014/main" id="{3CCA3F9D-CAC5-4F87-9C2E-0ABF186C93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3" y="189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79" name="Line 55">
                    <a:extLst>
                      <a:ext uri="{FF2B5EF4-FFF2-40B4-BE49-F238E27FC236}">
                        <a16:creationId xmlns:a16="http://schemas.microsoft.com/office/drawing/2014/main" id="{345D4BBD-EAAF-43D9-AB80-708B8B403F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52" y="1798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0" name="Line 56">
                    <a:extLst>
                      <a:ext uri="{FF2B5EF4-FFF2-40B4-BE49-F238E27FC236}">
                        <a16:creationId xmlns:a16="http://schemas.microsoft.com/office/drawing/2014/main" id="{8516C7AA-B23E-4413-8C21-0DD4D2ECB6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63" y="1801"/>
                    <a:ext cx="1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1" name="Line 57">
                    <a:extLst>
                      <a:ext uri="{FF2B5EF4-FFF2-40B4-BE49-F238E27FC236}">
                        <a16:creationId xmlns:a16="http://schemas.microsoft.com/office/drawing/2014/main" id="{9C320636-F9A2-423C-AC97-BF77A58445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799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2" name="Line 58">
                    <a:extLst>
                      <a:ext uri="{FF2B5EF4-FFF2-40B4-BE49-F238E27FC236}">
                        <a16:creationId xmlns:a16="http://schemas.microsoft.com/office/drawing/2014/main" id="{5B79C3E0-0B5D-4195-96B0-25DD7DB00F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864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3" name="Line 59">
                    <a:extLst>
                      <a:ext uri="{FF2B5EF4-FFF2-40B4-BE49-F238E27FC236}">
                        <a16:creationId xmlns:a16="http://schemas.microsoft.com/office/drawing/2014/main" id="{243984DF-55E2-486D-A584-B01C61F181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858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4" name="Line 60">
                    <a:extLst>
                      <a:ext uri="{FF2B5EF4-FFF2-40B4-BE49-F238E27FC236}">
                        <a16:creationId xmlns:a16="http://schemas.microsoft.com/office/drawing/2014/main" id="{E1830392-9B0B-43C0-90C1-F15C723AF6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818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5" name="Line 61">
                    <a:extLst>
                      <a:ext uri="{FF2B5EF4-FFF2-40B4-BE49-F238E27FC236}">
                        <a16:creationId xmlns:a16="http://schemas.microsoft.com/office/drawing/2014/main" id="{377332EC-C452-4168-B449-37CE87055D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0" y="1905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6" name="Line 62">
                    <a:extLst>
                      <a:ext uri="{FF2B5EF4-FFF2-40B4-BE49-F238E27FC236}">
                        <a16:creationId xmlns:a16="http://schemas.microsoft.com/office/drawing/2014/main" id="{899EAD0D-3161-45AB-8B0D-872210588E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4" y="191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7" name="Line 63">
                    <a:extLst>
                      <a:ext uri="{FF2B5EF4-FFF2-40B4-BE49-F238E27FC236}">
                        <a16:creationId xmlns:a16="http://schemas.microsoft.com/office/drawing/2014/main" id="{856CA28F-9E7E-4CE4-A3E8-3D9912DDF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898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8" name="Line 64">
                    <a:extLst>
                      <a:ext uri="{FF2B5EF4-FFF2-40B4-BE49-F238E27FC236}">
                        <a16:creationId xmlns:a16="http://schemas.microsoft.com/office/drawing/2014/main" id="{AAF274C2-76BA-4EDF-86D4-63602BAD4B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8" y="1878"/>
                    <a:ext cx="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89" name="Line 65">
                    <a:extLst>
                      <a:ext uri="{FF2B5EF4-FFF2-40B4-BE49-F238E27FC236}">
                        <a16:creationId xmlns:a16="http://schemas.microsoft.com/office/drawing/2014/main" id="{E2FE25FA-8205-493C-AFBC-72C225D7A4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1843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0" name="Line 66">
                    <a:extLst>
                      <a:ext uri="{FF2B5EF4-FFF2-40B4-BE49-F238E27FC236}">
                        <a16:creationId xmlns:a16="http://schemas.microsoft.com/office/drawing/2014/main" id="{1CD37E4C-3C16-4B2A-9741-7F218D702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807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1" name="Line 67">
                    <a:extLst>
                      <a:ext uri="{FF2B5EF4-FFF2-40B4-BE49-F238E27FC236}">
                        <a16:creationId xmlns:a16="http://schemas.microsoft.com/office/drawing/2014/main" id="{B78E30B8-FF02-4154-AC60-CC7EB250AF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87" y="1816"/>
                    <a:ext cx="8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2" name="Line 68">
                    <a:extLst>
                      <a:ext uri="{FF2B5EF4-FFF2-40B4-BE49-F238E27FC236}">
                        <a16:creationId xmlns:a16="http://schemas.microsoft.com/office/drawing/2014/main" id="{4942F0A0-47BC-45D8-AD0A-F54F88B80B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818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3" name="Line 69">
                    <a:extLst>
                      <a:ext uri="{FF2B5EF4-FFF2-40B4-BE49-F238E27FC236}">
                        <a16:creationId xmlns:a16="http://schemas.microsoft.com/office/drawing/2014/main" id="{417B505B-BFC9-4675-9205-0850B098D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834"/>
                    <a:ext cx="6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4" name="Line 70">
                    <a:extLst>
                      <a:ext uri="{FF2B5EF4-FFF2-40B4-BE49-F238E27FC236}">
                        <a16:creationId xmlns:a16="http://schemas.microsoft.com/office/drawing/2014/main" id="{FECE50DE-4936-40E7-A29D-1621F10E74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827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5" name="Line 71">
                    <a:extLst>
                      <a:ext uri="{FF2B5EF4-FFF2-40B4-BE49-F238E27FC236}">
                        <a16:creationId xmlns:a16="http://schemas.microsoft.com/office/drawing/2014/main" id="{B07775F6-D163-483F-9376-B6D67D6089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26" y="1813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6" name="Line 72">
                    <a:extLst>
                      <a:ext uri="{FF2B5EF4-FFF2-40B4-BE49-F238E27FC236}">
                        <a16:creationId xmlns:a16="http://schemas.microsoft.com/office/drawing/2014/main" id="{FF47A00C-558C-435B-A74B-B5162C729C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0" y="183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7" name="Line 73">
                    <a:extLst>
                      <a:ext uri="{FF2B5EF4-FFF2-40B4-BE49-F238E27FC236}">
                        <a16:creationId xmlns:a16="http://schemas.microsoft.com/office/drawing/2014/main" id="{EE18C75B-653F-4A9C-821D-5F8E2E3D5F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1862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8" name="Line 74">
                    <a:extLst>
                      <a:ext uri="{FF2B5EF4-FFF2-40B4-BE49-F238E27FC236}">
                        <a16:creationId xmlns:a16="http://schemas.microsoft.com/office/drawing/2014/main" id="{51D492E9-D2DB-4E07-A5A0-B8CDA51C47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0" y="1887"/>
                    <a:ext cx="7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99" name="Line 75">
                    <a:extLst>
                      <a:ext uri="{FF2B5EF4-FFF2-40B4-BE49-F238E27FC236}">
                        <a16:creationId xmlns:a16="http://schemas.microsoft.com/office/drawing/2014/main" id="{6C7E7DDF-EA8C-481B-A123-E4125AF684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6" y="1896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0" name="Line 76">
                    <a:extLst>
                      <a:ext uri="{FF2B5EF4-FFF2-40B4-BE49-F238E27FC236}">
                        <a16:creationId xmlns:a16="http://schemas.microsoft.com/office/drawing/2014/main" id="{9AE343F4-9E9A-4418-8DCD-0BB33B640D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0" y="1860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1" name="Line 77">
                    <a:extLst>
                      <a:ext uri="{FF2B5EF4-FFF2-40B4-BE49-F238E27FC236}">
                        <a16:creationId xmlns:a16="http://schemas.microsoft.com/office/drawing/2014/main" id="{1F6EBD1D-0A10-48D9-9A8B-09C2D977C9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84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2" name="Line 78">
                    <a:extLst>
                      <a:ext uri="{FF2B5EF4-FFF2-40B4-BE49-F238E27FC236}">
                        <a16:creationId xmlns:a16="http://schemas.microsoft.com/office/drawing/2014/main" id="{FF1A4D31-1CEC-496D-8D18-5B45C0DA0F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0" y="1840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3" name="Line 79">
                    <a:extLst>
                      <a:ext uri="{FF2B5EF4-FFF2-40B4-BE49-F238E27FC236}">
                        <a16:creationId xmlns:a16="http://schemas.microsoft.com/office/drawing/2014/main" id="{CBF8756F-9079-420E-BBCE-1755BAAF99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59" y="1855"/>
                    <a:ext cx="1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4" name="Line 80">
                    <a:extLst>
                      <a:ext uri="{FF2B5EF4-FFF2-40B4-BE49-F238E27FC236}">
                        <a16:creationId xmlns:a16="http://schemas.microsoft.com/office/drawing/2014/main" id="{341F87B2-5027-4C15-9855-6344B6E337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4" y="1846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5" name="Line 81">
                    <a:extLst>
                      <a:ext uri="{FF2B5EF4-FFF2-40B4-BE49-F238E27FC236}">
                        <a16:creationId xmlns:a16="http://schemas.microsoft.com/office/drawing/2014/main" id="{812938AB-5D33-4C71-9581-F9120C5505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15" y="1873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6" name="Line 82">
                    <a:extLst>
                      <a:ext uri="{FF2B5EF4-FFF2-40B4-BE49-F238E27FC236}">
                        <a16:creationId xmlns:a16="http://schemas.microsoft.com/office/drawing/2014/main" id="{C5EDF0BE-2EC8-46E0-AD9B-EF8163AA79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1" y="189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7" name="Line 83">
                    <a:extLst>
                      <a:ext uri="{FF2B5EF4-FFF2-40B4-BE49-F238E27FC236}">
                        <a16:creationId xmlns:a16="http://schemas.microsoft.com/office/drawing/2014/main" id="{6C1D24D8-3FB5-46DF-A053-EFC50E265F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79" y="1869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8" name="Line 84">
                    <a:extLst>
                      <a:ext uri="{FF2B5EF4-FFF2-40B4-BE49-F238E27FC236}">
                        <a16:creationId xmlns:a16="http://schemas.microsoft.com/office/drawing/2014/main" id="{83E5CB0E-0AD1-45EC-AB4C-8203DED321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59" y="1882"/>
                    <a:ext cx="15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09" name="Line 85">
                    <a:extLst>
                      <a:ext uri="{FF2B5EF4-FFF2-40B4-BE49-F238E27FC236}">
                        <a16:creationId xmlns:a16="http://schemas.microsoft.com/office/drawing/2014/main" id="{393739CC-6E44-45B1-B3ED-1183540691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9" y="1878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0" name="Line 86">
                    <a:extLst>
                      <a:ext uri="{FF2B5EF4-FFF2-40B4-BE49-F238E27FC236}">
                        <a16:creationId xmlns:a16="http://schemas.microsoft.com/office/drawing/2014/main" id="{71348B95-1A8E-41DE-A28C-5162273BE7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3" y="178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1" name="Line 87">
                    <a:extLst>
                      <a:ext uri="{FF2B5EF4-FFF2-40B4-BE49-F238E27FC236}">
                        <a16:creationId xmlns:a16="http://schemas.microsoft.com/office/drawing/2014/main" id="{943CE961-4652-4CAD-A2D8-1EA468BFF6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5" y="1804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2" name="Line 88">
                    <a:extLst>
                      <a:ext uri="{FF2B5EF4-FFF2-40B4-BE49-F238E27FC236}">
                        <a16:creationId xmlns:a16="http://schemas.microsoft.com/office/drawing/2014/main" id="{4174224B-753F-407D-B30F-D77CE04889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803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3" name="Line 89">
                    <a:extLst>
                      <a:ext uri="{FF2B5EF4-FFF2-40B4-BE49-F238E27FC236}">
                        <a16:creationId xmlns:a16="http://schemas.microsoft.com/office/drawing/2014/main" id="{818B5EE7-4BA4-4604-973A-88DEFC79B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65" y="1825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4" name="Line 90">
                    <a:extLst>
                      <a:ext uri="{FF2B5EF4-FFF2-40B4-BE49-F238E27FC236}">
                        <a16:creationId xmlns:a16="http://schemas.microsoft.com/office/drawing/2014/main" id="{EF3CDB41-4DF9-49C1-9AB9-FDAA80D641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6" y="1807"/>
                    <a:ext cx="1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5" name="Line 91">
                    <a:extLst>
                      <a:ext uri="{FF2B5EF4-FFF2-40B4-BE49-F238E27FC236}">
                        <a16:creationId xmlns:a16="http://schemas.microsoft.com/office/drawing/2014/main" id="{8DFC0618-0741-4C4F-A748-C9C5438E0E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90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6" name="Line 92">
                    <a:extLst>
                      <a:ext uri="{FF2B5EF4-FFF2-40B4-BE49-F238E27FC236}">
                        <a16:creationId xmlns:a16="http://schemas.microsoft.com/office/drawing/2014/main" id="{2D59A1E3-D7ED-4A4F-9816-A9135F34AA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88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7" name="Line 93">
                    <a:extLst>
                      <a:ext uri="{FF2B5EF4-FFF2-40B4-BE49-F238E27FC236}">
                        <a16:creationId xmlns:a16="http://schemas.microsoft.com/office/drawing/2014/main" id="{D3479503-8DA5-492B-B99B-E13805DB05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825"/>
                    <a:ext cx="2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8" name="Line 94">
                    <a:extLst>
                      <a:ext uri="{FF2B5EF4-FFF2-40B4-BE49-F238E27FC236}">
                        <a16:creationId xmlns:a16="http://schemas.microsoft.com/office/drawing/2014/main" id="{07DDAD24-6918-446D-ADFA-1EA5FE678A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1" y="1837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19" name="Line 95">
                    <a:extLst>
                      <a:ext uri="{FF2B5EF4-FFF2-40B4-BE49-F238E27FC236}">
                        <a16:creationId xmlns:a16="http://schemas.microsoft.com/office/drawing/2014/main" id="{8866BF0F-0393-4E08-836F-7EA0D5A3AE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7" y="1816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0" name="Line 96">
                    <a:extLst>
                      <a:ext uri="{FF2B5EF4-FFF2-40B4-BE49-F238E27FC236}">
                        <a16:creationId xmlns:a16="http://schemas.microsoft.com/office/drawing/2014/main" id="{E23D9D04-2CAC-4604-8FCA-A7C21F4BAD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24" y="1896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1" name="Line 97">
                    <a:extLst>
                      <a:ext uri="{FF2B5EF4-FFF2-40B4-BE49-F238E27FC236}">
                        <a16:creationId xmlns:a16="http://schemas.microsoft.com/office/drawing/2014/main" id="{7118ECA9-195D-49A7-AF31-1E3C87A540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7" y="1860"/>
                    <a:ext cx="17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2" name="Line 98">
                    <a:extLst>
                      <a:ext uri="{FF2B5EF4-FFF2-40B4-BE49-F238E27FC236}">
                        <a16:creationId xmlns:a16="http://schemas.microsoft.com/office/drawing/2014/main" id="{857454FA-DD3D-4B23-B9C7-1D28D1B45C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5" y="184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3" name="Line 99">
                    <a:extLst>
                      <a:ext uri="{FF2B5EF4-FFF2-40B4-BE49-F238E27FC236}">
                        <a16:creationId xmlns:a16="http://schemas.microsoft.com/office/drawing/2014/main" id="{2D7A0D04-66A1-4B36-9DD2-D50ADBFA3F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7" y="1840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4" name="Line 100">
                    <a:extLst>
                      <a:ext uri="{FF2B5EF4-FFF2-40B4-BE49-F238E27FC236}">
                        <a16:creationId xmlns:a16="http://schemas.microsoft.com/office/drawing/2014/main" id="{399581DA-D966-4A50-B02D-C72A2EB66E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1855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5" name="Line 101">
                    <a:extLst>
                      <a:ext uri="{FF2B5EF4-FFF2-40B4-BE49-F238E27FC236}">
                        <a16:creationId xmlns:a16="http://schemas.microsoft.com/office/drawing/2014/main" id="{8E80B5C3-C9B1-44BA-A437-D764E4CA79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846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6" name="Line 102">
                    <a:extLst>
                      <a:ext uri="{FF2B5EF4-FFF2-40B4-BE49-F238E27FC236}">
                        <a16:creationId xmlns:a16="http://schemas.microsoft.com/office/drawing/2014/main" id="{F126365C-6BFB-4F01-B2C9-7D2E7C3B7C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3" y="1873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7" name="Line 103">
                    <a:extLst>
                      <a:ext uri="{FF2B5EF4-FFF2-40B4-BE49-F238E27FC236}">
                        <a16:creationId xmlns:a16="http://schemas.microsoft.com/office/drawing/2014/main" id="{A9CB0269-89C5-409E-9885-61773E008B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7" y="189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8" name="Line 104">
                    <a:extLst>
                      <a:ext uri="{FF2B5EF4-FFF2-40B4-BE49-F238E27FC236}">
                        <a16:creationId xmlns:a16="http://schemas.microsoft.com/office/drawing/2014/main" id="{370F6850-C38C-4149-8E3F-4423FFF104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7" y="1869"/>
                    <a:ext cx="1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9" name="Line 105">
                    <a:extLst>
                      <a:ext uri="{FF2B5EF4-FFF2-40B4-BE49-F238E27FC236}">
                        <a16:creationId xmlns:a16="http://schemas.microsoft.com/office/drawing/2014/main" id="{CDAE16A9-BECC-4C68-8DEA-B08C3373AA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1882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0" name="Line 106">
                    <a:extLst>
                      <a:ext uri="{FF2B5EF4-FFF2-40B4-BE49-F238E27FC236}">
                        <a16:creationId xmlns:a16="http://schemas.microsoft.com/office/drawing/2014/main" id="{CD438671-6BFE-4AE1-9B62-C5AC2E2205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3" y="1878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1" name="Line 107">
                    <a:extLst>
                      <a:ext uri="{FF2B5EF4-FFF2-40B4-BE49-F238E27FC236}">
                        <a16:creationId xmlns:a16="http://schemas.microsoft.com/office/drawing/2014/main" id="{7FDCD679-6226-4057-A552-7B5AC8971D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78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2" name="Line 108">
                    <a:extLst>
                      <a:ext uri="{FF2B5EF4-FFF2-40B4-BE49-F238E27FC236}">
                        <a16:creationId xmlns:a16="http://schemas.microsoft.com/office/drawing/2014/main" id="{CB82F5E6-D049-4218-9FED-9B20516658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2" y="1789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3" name="Line 109">
                    <a:extLst>
                      <a:ext uri="{FF2B5EF4-FFF2-40B4-BE49-F238E27FC236}">
                        <a16:creationId xmlns:a16="http://schemas.microsoft.com/office/drawing/2014/main" id="{D2B72B93-4A7E-48C6-9C38-76AF623946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5" y="1794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4" name="Line 110">
                    <a:extLst>
                      <a:ext uri="{FF2B5EF4-FFF2-40B4-BE49-F238E27FC236}">
                        <a16:creationId xmlns:a16="http://schemas.microsoft.com/office/drawing/2014/main" id="{31FE4937-CC9B-4B76-AB97-D47863DFBC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1" y="1782"/>
                    <a:ext cx="1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5" name="Line 111">
                    <a:extLst>
                      <a:ext uri="{FF2B5EF4-FFF2-40B4-BE49-F238E27FC236}">
                        <a16:creationId xmlns:a16="http://schemas.microsoft.com/office/drawing/2014/main" id="{1CE058C6-9CF7-4212-96D0-FB04400155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0" y="1762"/>
                    <a:ext cx="3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6" name="Line 112">
                    <a:extLst>
                      <a:ext uri="{FF2B5EF4-FFF2-40B4-BE49-F238E27FC236}">
                        <a16:creationId xmlns:a16="http://schemas.microsoft.com/office/drawing/2014/main" id="{7DA875D5-DDA7-424C-866A-070CDA9F23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699"/>
                    <a:ext cx="1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7" name="Line 113">
                    <a:extLst>
                      <a:ext uri="{FF2B5EF4-FFF2-40B4-BE49-F238E27FC236}">
                        <a16:creationId xmlns:a16="http://schemas.microsoft.com/office/drawing/2014/main" id="{EE3C0F67-D3C3-4F49-AD82-8474CAC0AD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47" y="1696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8" name="Line 114">
                    <a:extLst>
                      <a:ext uri="{FF2B5EF4-FFF2-40B4-BE49-F238E27FC236}">
                        <a16:creationId xmlns:a16="http://schemas.microsoft.com/office/drawing/2014/main" id="{8483A748-1BC8-419C-8772-89376087BE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0" y="1718"/>
                    <a:ext cx="15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39" name="Line 115">
                    <a:extLst>
                      <a:ext uri="{FF2B5EF4-FFF2-40B4-BE49-F238E27FC236}">
                        <a16:creationId xmlns:a16="http://schemas.microsoft.com/office/drawing/2014/main" id="{F5ECB14F-7CE8-4D5A-A5CB-DC298E3F29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61" y="1711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0" name="Line 116">
                    <a:extLst>
                      <a:ext uri="{FF2B5EF4-FFF2-40B4-BE49-F238E27FC236}">
                        <a16:creationId xmlns:a16="http://schemas.microsoft.com/office/drawing/2014/main" id="{F84C2E0C-71D5-4AE2-9413-0CFDC1FDA5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09" y="169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1" name="Line 117">
                    <a:extLst>
                      <a:ext uri="{FF2B5EF4-FFF2-40B4-BE49-F238E27FC236}">
                        <a16:creationId xmlns:a16="http://schemas.microsoft.com/office/drawing/2014/main" id="{0956854E-449A-491D-A160-8BDA9B8265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714"/>
                    <a:ext cx="1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2" name="Line 118">
                    <a:extLst>
                      <a:ext uri="{FF2B5EF4-FFF2-40B4-BE49-F238E27FC236}">
                        <a16:creationId xmlns:a16="http://schemas.microsoft.com/office/drawing/2014/main" id="{2B76C5EB-C535-43FF-8762-8887C6914F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2" y="1746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3" name="Line 119">
                    <a:extLst>
                      <a:ext uri="{FF2B5EF4-FFF2-40B4-BE49-F238E27FC236}">
                        <a16:creationId xmlns:a16="http://schemas.microsoft.com/office/drawing/2014/main" id="{05FF2DDC-A49B-4C90-A07D-3D3844C981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4" y="1772"/>
                    <a:ext cx="1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4" name="Line 120">
                    <a:extLst>
                      <a:ext uri="{FF2B5EF4-FFF2-40B4-BE49-F238E27FC236}">
                        <a16:creationId xmlns:a16="http://schemas.microsoft.com/office/drawing/2014/main" id="{0DFB7F4E-4A5E-4EC5-8904-CDF39F0D35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1" y="178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5" name="Line 121">
                    <a:extLst>
                      <a:ext uri="{FF2B5EF4-FFF2-40B4-BE49-F238E27FC236}">
                        <a16:creationId xmlns:a16="http://schemas.microsoft.com/office/drawing/2014/main" id="{06745F3F-A8C7-47C6-B705-2C59447CC1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5" y="1744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6" name="Line 122">
                    <a:extLst>
                      <a:ext uri="{FF2B5EF4-FFF2-40B4-BE49-F238E27FC236}">
                        <a16:creationId xmlns:a16="http://schemas.microsoft.com/office/drawing/2014/main" id="{FC263B87-90D2-4E7A-B55F-B7F08CE446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2" y="1724"/>
                    <a:ext cx="1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7" name="Line 123">
                    <a:extLst>
                      <a:ext uri="{FF2B5EF4-FFF2-40B4-BE49-F238E27FC236}">
                        <a16:creationId xmlns:a16="http://schemas.microsoft.com/office/drawing/2014/main" id="{BCF9AA6A-A783-4556-8CAF-93F5D24425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24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8" name="Line 124">
                    <a:extLst>
                      <a:ext uri="{FF2B5EF4-FFF2-40B4-BE49-F238E27FC236}">
                        <a16:creationId xmlns:a16="http://schemas.microsoft.com/office/drawing/2014/main" id="{1A414BE9-B789-46E1-8731-314F69731F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3" y="1740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49" name="Line 125">
                    <a:extLst>
                      <a:ext uri="{FF2B5EF4-FFF2-40B4-BE49-F238E27FC236}">
                        <a16:creationId xmlns:a16="http://schemas.microsoft.com/office/drawing/2014/main" id="{6E1742C4-3647-489B-9573-0E5EF2021E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7" y="1731"/>
                    <a:ext cx="10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0" name="Line 126">
                    <a:extLst>
                      <a:ext uri="{FF2B5EF4-FFF2-40B4-BE49-F238E27FC236}">
                        <a16:creationId xmlns:a16="http://schemas.microsoft.com/office/drawing/2014/main" id="{D9619C95-4622-449B-83E4-3E5CCA8755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0" y="1756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1" name="Line 127">
                    <a:extLst>
                      <a:ext uri="{FF2B5EF4-FFF2-40B4-BE49-F238E27FC236}">
                        <a16:creationId xmlns:a16="http://schemas.microsoft.com/office/drawing/2014/main" id="{C4B86789-1DCD-402B-8B4B-DE0F2FE83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5" y="1774"/>
                    <a:ext cx="1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2" name="Line 128">
                    <a:extLst>
                      <a:ext uri="{FF2B5EF4-FFF2-40B4-BE49-F238E27FC236}">
                        <a16:creationId xmlns:a16="http://schemas.microsoft.com/office/drawing/2014/main" id="{B76BF37F-A286-499F-B088-EB04E722A9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754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3" name="Line 129">
                    <a:extLst>
                      <a:ext uri="{FF2B5EF4-FFF2-40B4-BE49-F238E27FC236}">
                        <a16:creationId xmlns:a16="http://schemas.microsoft.com/office/drawing/2014/main" id="{B7E20191-BF25-4A8A-9A15-1DEA595C83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2" y="1767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4" name="Line 130">
                    <a:extLst>
                      <a:ext uri="{FF2B5EF4-FFF2-40B4-BE49-F238E27FC236}">
                        <a16:creationId xmlns:a16="http://schemas.microsoft.com/office/drawing/2014/main" id="{EC1C7D52-9617-453B-962B-71FE6EB5F3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1" y="1763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5" name="Line 131">
                    <a:extLst>
                      <a:ext uri="{FF2B5EF4-FFF2-40B4-BE49-F238E27FC236}">
                        <a16:creationId xmlns:a16="http://schemas.microsoft.com/office/drawing/2014/main" id="{114DCD63-91ED-487B-9837-D787AE23B7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9" y="168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6" name="Line 132">
                    <a:extLst>
                      <a:ext uri="{FF2B5EF4-FFF2-40B4-BE49-F238E27FC236}">
                        <a16:creationId xmlns:a16="http://schemas.microsoft.com/office/drawing/2014/main" id="{370068CC-F96C-4E7F-B05B-E3CB7D6DC0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0" y="1693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7" name="Line 133">
                    <a:extLst>
                      <a:ext uri="{FF2B5EF4-FFF2-40B4-BE49-F238E27FC236}">
                        <a16:creationId xmlns:a16="http://schemas.microsoft.com/office/drawing/2014/main" id="{9F267893-0989-448E-ADDD-B557DE78C7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75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8" name="Line 134">
                    <a:extLst>
                      <a:ext uri="{FF2B5EF4-FFF2-40B4-BE49-F238E27FC236}">
                        <a16:creationId xmlns:a16="http://schemas.microsoft.com/office/drawing/2014/main" id="{9638EA6C-6936-4B35-BC5B-C9BA0ED63A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742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59" name="Line 135">
                    <a:extLst>
                      <a:ext uri="{FF2B5EF4-FFF2-40B4-BE49-F238E27FC236}">
                        <a16:creationId xmlns:a16="http://schemas.microsoft.com/office/drawing/2014/main" id="{010E1239-39DF-4014-A271-A8E546334F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702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0" name="Line 136">
                    <a:extLst>
                      <a:ext uri="{FF2B5EF4-FFF2-40B4-BE49-F238E27FC236}">
                        <a16:creationId xmlns:a16="http://schemas.microsoft.com/office/drawing/2014/main" id="{7A064C72-A828-4EB9-975D-99729B7F7D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0" y="1789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1" name="Line 137">
                    <a:extLst>
                      <a:ext uri="{FF2B5EF4-FFF2-40B4-BE49-F238E27FC236}">
                        <a16:creationId xmlns:a16="http://schemas.microsoft.com/office/drawing/2014/main" id="{183C0626-C1CD-4D84-B00E-66E172E231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4" y="179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2" name="Line 138">
                    <a:extLst>
                      <a:ext uri="{FF2B5EF4-FFF2-40B4-BE49-F238E27FC236}">
                        <a16:creationId xmlns:a16="http://schemas.microsoft.com/office/drawing/2014/main" id="{3BE59E18-EFE2-4E9D-AAA7-2AB3D4CF10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782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3" name="Line 139">
                    <a:extLst>
                      <a:ext uri="{FF2B5EF4-FFF2-40B4-BE49-F238E27FC236}">
                        <a16:creationId xmlns:a16="http://schemas.microsoft.com/office/drawing/2014/main" id="{5509B688-9137-4239-BDA2-79B253FCE1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8" y="1762"/>
                    <a:ext cx="2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4" name="Line 140">
                    <a:extLst>
                      <a:ext uri="{FF2B5EF4-FFF2-40B4-BE49-F238E27FC236}">
                        <a16:creationId xmlns:a16="http://schemas.microsoft.com/office/drawing/2014/main" id="{B577A558-B408-402F-AD00-466B6045D6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1726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5" name="Line 141">
                    <a:extLst>
                      <a:ext uri="{FF2B5EF4-FFF2-40B4-BE49-F238E27FC236}">
                        <a16:creationId xmlns:a16="http://schemas.microsoft.com/office/drawing/2014/main" id="{0A6450C9-52AC-4E8B-9621-135F31EBBE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691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6" name="Line 142">
                    <a:extLst>
                      <a:ext uri="{FF2B5EF4-FFF2-40B4-BE49-F238E27FC236}">
                        <a16:creationId xmlns:a16="http://schemas.microsoft.com/office/drawing/2014/main" id="{D91E7D81-925A-4E3C-85B2-08B7992786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87" y="1699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7" name="Line 143">
                    <a:extLst>
                      <a:ext uri="{FF2B5EF4-FFF2-40B4-BE49-F238E27FC236}">
                        <a16:creationId xmlns:a16="http://schemas.microsoft.com/office/drawing/2014/main" id="{C016E185-FDF7-40DF-9D14-50E98D06B1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70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8" name="Line 144">
                    <a:extLst>
                      <a:ext uri="{FF2B5EF4-FFF2-40B4-BE49-F238E27FC236}">
                        <a16:creationId xmlns:a16="http://schemas.microsoft.com/office/drawing/2014/main" id="{93098A02-60FD-4F2E-8170-6527C18DBC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71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69" name="Line 145">
                    <a:extLst>
                      <a:ext uri="{FF2B5EF4-FFF2-40B4-BE49-F238E27FC236}">
                        <a16:creationId xmlns:a16="http://schemas.microsoft.com/office/drawing/2014/main" id="{E73CE08F-6658-499D-A8B8-3457C80863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1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0" name="Line 146">
                    <a:extLst>
                      <a:ext uri="{FF2B5EF4-FFF2-40B4-BE49-F238E27FC236}">
                        <a16:creationId xmlns:a16="http://schemas.microsoft.com/office/drawing/2014/main" id="{25E5CF90-6597-4ACA-BEB0-2B3466B1A5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26" y="1697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1" name="Line 147">
                    <a:extLst>
                      <a:ext uri="{FF2B5EF4-FFF2-40B4-BE49-F238E27FC236}">
                        <a16:creationId xmlns:a16="http://schemas.microsoft.com/office/drawing/2014/main" id="{5831F050-F6C6-4689-9DD8-AA2DB6EBCF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0" y="1714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2" name="Line 148">
                    <a:extLst>
                      <a:ext uri="{FF2B5EF4-FFF2-40B4-BE49-F238E27FC236}">
                        <a16:creationId xmlns:a16="http://schemas.microsoft.com/office/drawing/2014/main" id="{7AD118CB-88DD-46D1-9013-DFB6193F84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1746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3" name="Line 149">
                    <a:extLst>
                      <a:ext uri="{FF2B5EF4-FFF2-40B4-BE49-F238E27FC236}">
                        <a16:creationId xmlns:a16="http://schemas.microsoft.com/office/drawing/2014/main" id="{A2E89D5E-9175-4261-9DFA-B42CCD314D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0" y="1772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4" name="Line 150">
                    <a:extLst>
                      <a:ext uri="{FF2B5EF4-FFF2-40B4-BE49-F238E27FC236}">
                        <a16:creationId xmlns:a16="http://schemas.microsoft.com/office/drawing/2014/main" id="{3006F6A0-587A-414E-B9FB-9B60094D0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6" y="178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5" name="Line 151">
                    <a:extLst>
                      <a:ext uri="{FF2B5EF4-FFF2-40B4-BE49-F238E27FC236}">
                        <a16:creationId xmlns:a16="http://schemas.microsoft.com/office/drawing/2014/main" id="{0E880122-8FC4-4711-A458-A81A022E04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0" y="1744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6" name="Line 152">
                    <a:extLst>
                      <a:ext uri="{FF2B5EF4-FFF2-40B4-BE49-F238E27FC236}">
                        <a16:creationId xmlns:a16="http://schemas.microsoft.com/office/drawing/2014/main" id="{2A6F493C-C69E-4CCA-B5DE-AEFAE3B041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724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7" name="Line 153">
                    <a:extLst>
                      <a:ext uri="{FF2B5EF4-FFF2-40B4-BE49-F238E27FC236}">
                        <a16:creationId xmlns:a16="http://schemas.microsoft.com/office/drawing/2014/main" id="{056BAAD9-1F07-49A9-A3C6-35FB248001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41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8" name="Line 154">
                    <a:extLst>
                      <a:ext uri="{FF2B5EF4-FFF2-40B4-BE49-F238E27FC236}">
                        <a16:creationId xmlns:a16="http://schemas.microsoft.com/office/drawing/2014/main" id="{7D4CE3CA-3444-49B6-BFDA-5ACB90FB56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8" y="1912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79" name="Line 155">
                    <a:extLst>
                      <a:ext uri="{FF2B5EF4-FFF2-40B4-BE49-F238E27FC236}">
                        <a16:creationId xmlns:a16="http://schemas.microsoft.com/office/drawing/2014/main" id="{C8F8D8BD-0FB6-4A51-9DF7-E04B6AF0EC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8" y="1956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0" name="Line 156">
                    <a:extLst>
                      <a:ext uri="{FF2B5EF4-FFF2-40B4-BE49-F238E27FC236}">
                        <a16:creationId xmlns:a16="http://schemas.microsoft.com/office/drawing/2014/main" id="{BE5EB407-59C5-474B-A4DE-96689A6B59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9" y="1921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1" name="Line 157">
                    <a:extLst>
                      <a:ext uri="{FF2B5EF4-FFF2-40B4-BE49-F238E27FC236}">
                        <a16:creationId xmlns:a16="http://schemas.microsoft.com/office/drawing/2014/main" id="{09861021-BC0A-4523-834D-56D6F5BE5D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71" y="1929"/>
                    <a:ext cx="17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2" name="Line 158">
                    <a:extLst>
                      <a:ext uri="{FF2B5EF4-FFF2-40B4-BE49-F238E27FC236}">
                        <a16:creationId xmlns:a16="http://schemas.microsoft.com/office/drawing/2014/main" id="{2A7C1086-B6F9-4FAA-BE70-63579ACC9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7" y="195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3" name="Line 159">
                    <a:extLst>
                      <a:ext uri="{FF2B5EF4-FFF2-40B4-BE49-F238E27FC236}">
                        <a16:creationId xmlns:a16="http://schemas.microsoft.com/office/drawing/2014/main" id="{51707470-A9F1-4D0E-990E-92D36DAB45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1990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4" name="Line 160">
                    <a:extLst>
                      <a:ext uri="{FF2B5EF4-FFF2-40B4-BE49-F238E27FC236}">
                        <a16:creationId xmlns:a16="http://schemas.microsoft.com/office/drawing/2014/main" id="{7E7FC6C8-FF8A-4F65-AD48-BBD87C2930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8" y="1961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5" name="Line 161">
                    <a:extLst>
                      <a:ext uri="{FF2B5EF4-FFF2-40B4-BE49-F238E27FC236}">
                        <a16:creationId xmlns:a16="http://schemas.microsoft.com/office/drawing/2014/main" id="{BE498AE7-6DAC-4563-984A-D4242A3B53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8" y="195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6" name="Line 162">
                    <a:extLst>
                      <a:ext uri="{FF2B5EF4-FFF2-40B4-BE49-F238E27FC236}">
                        <a16:creationId xmlns:a16="http://schemas.microsoft.com/office/drawing/2014/main" id="{57A5E36C-3334-4F32-A194-3CD1ED9B03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54" y="197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7" name="Line 163">
                    <a:extLst>
                      <a:ext uri="{FF2B5EF4-FFF2-40B4-BE49-F238E27FC236}">
                        <a16:creationId xmlns:a16="http://schemas.microsoft.com/office/drawing/2014/main" id="{89FFB81B-426C-4BAE-91F2-0586FB7096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984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8" name="Line 164">
                    <a:extLst>
                      <a:ext uri="{FF2B5EF4-FFF2-40B4-BE49-F238E27FC236}">
                        <a16:creationId xmlns:a16="http://schemas.microsoft.com/office/drawing/2014/main" id="{7C867CF8-27D6-461E-BEA6-93160A93B4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972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89" name="Line 165">
                    <a:extLst>
                      <a:ext uri="{FF2B5EF4-FFF2-40B4-BE49-F238E27FC236}">
                        <a16:creationId xmlns:a16="http://schemas.microsoft.com/office/drawing/2014/main" id="{2FD7327E-FDC3-4A2E-99C8-F0553AEF61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93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0" name="Line 166">
                    <a:extLst>
                      <a:ext uri="{FF2B5EF4-FFF2-40B4-BE49-F238E27FC236}">
                        <a16:creationId xmlns:a16="http://schemas.microsoft.com/office/drawing/2014/main" id="{262DFDB0-F35F-4920-A65E-FED946033D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93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1" name="Line 167">
                    <a:extLst>
                      <a:ext uri="{FF2B5EF4-FFF2-40B4-BE49-F238E27FC236}">
                        <a16:creationId xmlns:a16="http://schemas.microsoft.com/office/drawing/2014/main" id="{9189E160-06F9-4054-9FF7-02B6F1B196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94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2" name="Line 168">
                    <a:extLst>
                      <a:ext uri="{FF2B5EF4-FFF2-40B4-BE49-F238E27FC236}">
                        <a16:creationId xmlns:a16="http://schemas.microsoft.com/office/drawing/2014/main" id="{BFC42BE0-A412-4558-B8E7-A196147BB4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8" y="1902"/>
                    <a:ext cx="3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3" name="Line 169">
                    <a:extLst>
                      <a:ext uri="{FF2B5EF4-FFF2-40B4-BE49-F238E27FC236}">
                        <a16:creationId xmlns:a16="http://schemas.microsoft.com/office/drawing/2014/main" id="{1FBD5C32-4211-4C72-B4BF-723DEC320C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2" y="1916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4" name="Line 170">
                    <a:extLst>
                      <a:ext uri="{FF2B5EF4-FFF2-40B4-BE49-F238E27FC236}">
                        <a16:creationId xmlns:a16="http://schemas.microsoft.com/office/drawing/2014/main" id="{0E431A73-17C5-4314-9C90-050ECFB1A0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6" y="1902"/>
                    <a:ext cx="3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5" name="Line 171">
                    <a:extLst>
                      <a:ext uri="{FF2B5EF4-FFF2-40B4-BE49-F238E27FC236}">
                        <a16:creationId xmlns:a16="http://schemas.microsoft.com/office/drawing/2014/main" id="{053F55BC-DEA9-4260-AC7F-02B698EB2B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1864"/>
                    <a:ext cx="7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6" name="Line 172">
                    <a:extLst>
                      <a:ext uri="{FF2B5EF4-FFF2-40B4-BE49-F238E27FC236}">
                        <a16:creationId xmlns:a16="http://schemas.microsoft.com/office/drawing/2014/main" id="{6BC38C42-C752-43DE-B5BF-C9D0CADFAF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5" y="1858"/>
                    <a:ext cx="1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7" name="Line 173">
                    <a:extLst>
                      <a:ext uri="{FF2B5EF4-FFF2-40B4-BE49-F238E27FC236}">
                        <a16:creationId xmlns:a16="http://schemas.microsoft.com/office/drawing/2014/main" id="{A8A7A31A-194B-44E9-8A70-263C6B0648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1" y="180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8" name="Line 174">
                    <a:extLst>
                      <a:ext uri="{FF2B5EF4-FFF2-40B4-BE49-F238E27FC236}">
                        <a16:creationId xmlns:a16="http://schemas.microsoft.com/office/drawing/2014/main" id="{2BFAF940-EB92-4F0B-BC32-494C27FE0F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1" y="181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99" name="Line 175">
                    <a:extLst>
                      <a:ext uri="{FF2B5EF4-FFF2-40B4-BE49-F238E27FC236}">
                        <a16:creationId xmlns:a16="http://schemas.microsoft.com/office/drawing/2014/main" id="{E0C7C8BD-A572-4620-B0FE-0D5A8A9919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23" y="1708"/>
                    <a:ext cx="3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0" name="Line 176">
                    <a:extLst>
                      <a:ext uri="{FF2B5EF4-FFF2-40B4-BE49-F238E27FC236}">
                        <a16:creationId xmlns:a16="http://schemas.microsoft.com/office/drawing/2014/main" id="{666F388A-3EEA-4698-984C-2D7D446664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0" y="1717"/>
                    <a:ext cx="9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1" name="Line 177">
                    <a:extLst>
                      <a:ext uri="{FF2B5EF4-FFF2-40B4-BE49-F238E27FC236}">
                        <a16:creationId xmlns:a16="http://schemas.microsoft.com/office/drawing/2014/main" id="{555ED42B-FFE4-4627-92F5-213ECB07A8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87" y="169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2" name="Line 178">
                    <a:extLst>
                      <a:ext uri="{FF2B5EF4-FFF2-40B4-BE49-F238E27FC236}">
                        <a16:creationId xmlns:a16="http://schemas.microsoft.com/office/drawing/2014/main" id="{A94E480B-2153-47FF-B577-7570FABD1A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6" y="1741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3" name="Line 179">
                    <a:extLst>
                      <a:ext uri="{FF2B5EF4-FFF2-40B4-BE49-F238E27FC236}">
                        <a16:creationId xmlns:a16="http://schemas.microsoft.com/office/drawing/2014/main" id="{B4F2F30B-261E-425A-80F4-63F7DAB15A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7" y="1751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4" name="Line 180">
                    <a:extLst>
                      <a:ext uri="{FF2B5EF4-FFF2-40B4-BE49-F238E27FC236}">
                        <a16:creationId xmlns:a16="http://schemas.microsoft.com/office/drawing/2014/main" id="{81D891A0-8DCD-4D7D-8C70-E9CD5CC248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1" y="1783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5" name="Line 181">
                    <a:extLst>
                      <a:ext uri="{FF2B5EF4-FFF2-40B4-BE49-F238E27FC236}">
                        <a16:creationId xmlns:a16="http://schemas.microsoft.com/office/drawing/2014/main" id="{D5DE6651-5E75-4BF8-984E-E2DB01F852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4" y="174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6" name="Line 182">
                    <a:extLst>
                      <a:ext uri="{FF2B5EF4-FFF2-40B4-BE49-F238E27FC236}">
                        <a16:creationId xmlns:a16="http://schemas.microsoft.com/office/drawing/2014/main" id="{7B84F6E5-4F9B-4FFA-ADAF-128698033A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1756"/>
                    <a:ext cx="1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7" name="Line 183">
                    <a:extLst>
                      <a:ext uri="{FF2B5EF4-FFF2-40B4-BE49-F238E27FC236}">
                        <a16:creationId xmlns:a16="http://schemas.microsoft.com/office/drawing/2014/main" id="{31BA1417-C632-460D-809E-19E2500824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60" y="1780"/>
                    <a:ext cx="1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8" name="Line 184">
                    <a:extLst>
                      <a:ext uri="{FF2B5EF4-FFF2-40B4-BE49-F238E27FC236}">
                        <a16:creationId xmlns:a16="http://schemas.microsoft.com/office/drawing/2014/main" id="{D0073B32-B1EF-4518-858C-EBFC161253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81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09" name="Line 185">
                    <a:extLst>
                      <a:ext uri="{FF2B5EF4-FFF2-40B4-BE49-F238E27FC236}">
                        <a16:creationId xmlns:a16="http://schemas.microsoft.com/office/drawing/2014/main" id="{3409513D-024A-4C7B-8E40-3E2FC50BB7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7" y="172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0" name="Line 186">
                    <a:extLst>
                      <a:ext uri="{FF2B5EF4-FFF2-40B4-BE49-F238E27FC236}">
                        <a16:creationId xmlns:a16="http://schemas.microsoft.com/office/drawing/2014/main" id="{454E50EC-0604-42F6-9C71-391BFD1B39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7" y="1764"/>
                    <a:ext cx="1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1" name="Line 187">
                    <a:extLst>
                      <a:ext uri="{FF2B5EF4-FFF2-40B4-BE49-F238E27FC236}">
                        <a16:creationId xmlns:a16="http://schemas.microsoft.com/office/drawing/2014/main" id="{A6760CB2-F1F1-40BF-8577-2042A28899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5" y="1715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2" name="Line 188">
                    <a:extLst>
                      <a:ext uri="{FF2B5EF4-FFF2-40B4-BE49-F238E27FC236}">
                        <a16:creationId xmlns:a16="http://schemas.microsoft.com/office/drawing/2014/main" id="{C31979CB-3AE2-4287-8CC1-C174A220A0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1772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3" name="Line 189">
                    <a:extLst>
                      <a:ext uri="{FF2B5EF4-FFF2-40B4-BE49-F238E27FC236}">
                        <a16:creationId xmlns:a16="http://schemas.microsoft.com/office/drawing/2014/main" id="{5F9BD514-7651-49E0-8B40-16732C6637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794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4" name="Line 190">
                    <a:extLst>
                      <a:ext uri="{FF2B5EF4-FFF2-40B4-BE49-F238E27FC236}">
                        <a16:creationId xmlns:a16="http://schemas.microsoft.com/office/drawing/2014/main" id="{D983158F-EED0-457A-8B49-F12B5C7159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771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5" name="Line 191">
                    <a:extLst>
                      <a:ext uri="{FF2B5EF4-FFF2-40B4-BE49-F238E27FC236}">
                        <a16:creationId xmlns:a16="http://schemas.microsoft.com/office/drawing/2014/main" id="{0ACAC0A5-6AB5-4646-8758-65A323A86B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13" y="1699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6" name="Line 192">
                    <a:extLst>
                      <a:ext uri="{FF2B5EF4-FFF2-40B4-BE49-F238E27FC236}">
                        <a16:creationId xmlns:a16="http://schemas.microsoft.com/office/drawing/2014/main" id="{C420A5E4-8650-4105-B3D4-59B49C3F28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9" y="170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7" name="Line 193">
                    <a:extLst>
                      <a:ext uri="{FF2B5EF4-FFF2-40B4-BE49-F238E27FC236}">
                        <a16:creationId xmlns:a16="http://schemas.microsoft.com/office/drawing/2014/main" id="{90A6FAA1-E748-4F87-BA48-E8D2A15AE8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2" y="171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8" name="Line 194">
                    <a:extLst>
                      <a:ext uri="{FF2B5EF4-FFF2-40B4-BE49-F238E27FC236}">
                        <a16:creationId xmlns:a16="http://schemas.microsoft.com/office/drawing/2014/main" id="{D6A43244-9C83-4FC0-9709-52CFB0BCFF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3" y="171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19" name="Line 195">
                    <a:extLst>
                      <a:ext uri="{FF2B5EF4-FFF2-40B4-BE49-F238E27FC236}">
                        <a16:creationId xmlns:a16="http://schemas.microsoft.com/office/drawing/2014/main" id="{BC50C45F-E897-45EB-B87D-9B82A5CCEC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49" y="1705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0" name="Line 196">
                    <a:extLst>
                      <a:ext uri="{FF2B5EF4-FFF2-40B4-BE49-F238E27FC236}">
                        <a16:creationId xmlns:a16="http://schemas.microsoft.com/office/drawing/2014/main" id="{98B1BD2B-48EB-4A28-9F8B-A6149DD6CB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720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1" name="Line 197">
                    <a:extLst>
                      <a:ext uri="{FF2B5EF4-FFF2-40B4-BE49-F238E27FC236}">
                        <a16:creationId xmlns:a16="http://schemas.microsoft.com/office/drawing/2014/main" id="{2E320FE1-F161-4313-9230-0E469EE619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5" y="1785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2" name="Line 198">
                    <a:extLst>
                      <a:ext uri="{FF2B5EF4-FFF2-40B4-BE49-F238E27FC236}">
                        <a16:creationId xmlns:a16="http://schemas.microsoft.com/office/drawing/2014/main" id="{DD604B62-E4AF-4A0B-A9CC-B84F64B7CC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1769"/>
                    <a:ext cx="1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3" name="Line 199">
                    <a:extLst>
                      <a:ext uri="{FF2B5EF4-FFF2-40B4-BE49-F238E27FC236}">
                        <a16:creationId xmlns:a16="http://schemas.microsoft.com/office/drawing/2014/main" id="{36D54D01-ACEA-4C77-A852-D1B709C09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1" y="1729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4" name="Line 200">
                    <a:extLst>
                      <a:ext uri="{FF2B5EF4-FFF2-40B4-BE49-F238E27FC236}">
                        <a16:creationId xmlns:a16="http://schemas.microsoft.com/office/drawing/2014/main" id="{D143A6E9-FCC5-4B58-8951-8D9ED1B07D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72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5" name="Line 201">
                    <a:extLst>
                      <a:ext uri="{FF2B5EF4-FFF2-40B4-BE49-F238E27FC236}">
                        <a16:creationId xmlns:a16="http://schemas.microsoft.com/office/drawing/2014/main" id="{7ED27953-2EE6-4577-AE0F-313F13CF6E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3" y="1747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6" name="Line 202">
                    <a:extLst>
                      <a:ext uri="{FF2B5EF4-FFF2-40B4-BE49-F238E27FC236}">
                        <a16:creationId xmlns:a16="http://schemas.microsoft.com/office/drawing/2014/main" id="{8AEC9E8B-5EB4-4E67-8768-7D7E15CA5D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8" y="1737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7" name="Line 203">
                    <a:extLst>
                      <a:ext uri="{FF2B5EF4-FFF2-40B4-BE49-F238E27FC236}">
                        <a16:creationId xmlns:a16="http://schemas.microsoft.com/office/drawing/2014/main" id="{5FE60C9B-31FB-4C1D-9886-7F1F7600DD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751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8" name="Line 204">
                    <a:extLst>
                      <a:ext uri="{FF2B5EF4-FFF2-40B4-BE49-F238E27FC236}">
                        <a16:creationId xmlns:a16="http://schemas.microsoft.com/office/drawing/2014/main" id="{E857E38C-1264-4C2C-A15B-8BD0651A89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7" y="1783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29" name="Line 205">
                    <a:extLst>
                      <a:ext uri="{FF2B5EF4-FFF2-40B4-BE49-F238E27FC236}">
                        <a16:creationId xmlns:a16="http://schemas.microsoft.com/office/drawing/2014/main" id="{393283E2-15F5-45A8-B190-31C8690885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0" y="174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0" name="Line 206">
                    <a:extLst>
                      <a:ext uri="{FF2B5EF4-FFF2-40B4-BE49-F238E27FC236}">
                        <a16:creationId xmlns:a16="http://schemas.microsoft.com/office/drawing/2014/main" id="{8E7D5045-5736-47E9-A8CC-2F95C9C6BF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756"/>
                    <a:ext cx="1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1" name="Line 207">
                    <a:extLst>
                      <a:ext uri="{FF2B5EF4-FFF2-40B4-BE49-F238E27FC236}">
                        <a16:creationId xmlns:a16="http://schemas.microsoft.com/office/drawing/2014/main" id="{308620B0-0737-4E1F-AC17-86EF76C9A0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7" y="1780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2" name="Line 208">
                    <a:extLst>
                      <a:ext uri="{FF2B5EF4-FFF2-40B4-BE49-F238E27FC236}">
                        <a16:creationId xmlns:a16="http://schemas.microsoft.com/office/drawing/2014/main" id="{9BB26937-A3D5-43B2-AD7F-CCD191D5C8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1" y="178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3" name="Freeform 209">
                    <a:extLst>
                      <a:ext uri="{FF2B5EF4-FFF2-40B4-BE49-F238E27FC236}">
                        <a16:creationId xmlns:a16="http://schemas.microsoft.com/office/drawing/2014/main" id="{27007CB7-81B3-4CA5-930B-F463005C85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4" y="1687"/>
                    <a:ext cx="350" cy="311"/>
                  </a:xfrm>
                  <a:custGeom>
                    <a:avLst/>
                    <a:gdLst>
                      <a:gd name="T0" fmla="*/ 10 w 341"/>
                      <a:gd name="T1" fmla="*/ 53 h 311"/>
                      <a:gd name="T2" fmla="*/ 13 w 341"/>
                      <a:gd name="T3" fmla="*/ 61 h 311"/>
                      <a:gd name="T4" fmla="*/ 13 w 341"/>
                      <a:gd name="T5" fmla="*/ 61 h 311"/>
                      <a:gd name="T6" fmla="*/ 25 w 341"/>
                      <a:gd name="T7" fmla="*/ 280 h 311"/>
                      <a:gd name="T8" fmla="*/ 171 w 341"/>
                      <a:gd name="T9" fmla="*/ 311 h 311"/>
                      <a:gd name="T10" fmla="*/ 316 w 341"/>
                      <a:gd name="T11" fmla="*/ 280 h 311"/>
                      <a:gd name="T12" fmla="*/ 328 w 341"/>
                      <a:gd name="T13" fmla="*/ 61 h 311"/>
                      <a:gd name="T14" fmla="*/ 331 w 341"/>
                      <a:gd name="T15" fmla="*/ 53 h 311"/>
                      <a:gd name="T16" fmla="*/ 341 w 341"/>
                      <a:gd name="T17" fmla="*/ 42 h 311"/>
                      <a:gd name="T18" fmla="*/ 171 w 341"/>
                      <a:gd name="T19" fmla="*/ 0 h 311"/>
                      <a:gd name="T20" fmla="*/ 0 w 341"/>
                      <a:gd name="T21" fmla="*/ 42 h 311"/>
                      <a:gd name="T22" fmla="*/ 10 w 341"/>
                      <a:gd name="T23" fmla="*/ 53 h 311"/>
                      <a:gd name="T24" fmla="*/ 10 w 341"/>
                      <a:gd name="T25" fmla="*/ 53 h 3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1"/>
                      <a:gd name="T40" fmla="*/ 0 h 311"/>
                      <a:gd name="T41" fmla="*/ 341 w 341"/>
                      <a:gd name="T42" fmla="*/ 311 h 31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1" h="311">
                        <a:moveTo>
                          <a:pt x="10" y="53"/>
                        </a:moveTo>
                        <a:cubicBezTo>
                          <a:pt x="13" y="55"/>
                          <a:pt x="13" y="61"/>
                          <a:pt x="13" y="61"/>
                        </a:cubicBezTo>
                        <a:cubicBezTo>
                          <a:pt x="13" y="61"/>
                          <a:pt x="13" y="61"/>
                          <a:pt x="13" y="61"/>
                        </a:cubicBezTo>
                        <a:cubicBezTo>
                          <a:pt x="13" y="61"/>
                          <a:pt x="25" y="280"/>
                          <a:pt x="25" y="280"/>
                        </a:cubicBezTo>
                        <a:cubicBezTo>
                          <a:pt x="25" y="288"/>
                          <a:pt x="25" y="311"/>
                          <a:pt x="171" y="311"/>
                        </a:cubicBezTo>
                        <a:cubicBezTo>
                          <a:pt x="316" y="311"/>
                          <a:pt x="316" y="288"/>
                          <a:pt x="316" y="280"/>
                        </a:cubicBezTo>
                        <a:cubicBezTo>
                          <a:pt x="316" y="280"/>
                          <a:pt x="328" y="61"/>
                          <a:pt x="328" y="61"/>
                        </a:cubicBezTo>
                        <a:cubicBezTo>
                          <a:pt x="328" y="61"/>
                          <a:pt x="328" y="55"/>
                          <a:pt x="331" y="53"/>
                        </a:cubicBezTo>
                        <a:cubicBezTo>
                          <a:pt x="337" y="49"/>
                          <a:pt x="341" y="46"/>
                          <a:pt x="341" y="42"/>
                        </a:cubicBezTo>
                        <a:cubicBezTo>
                          <a:pt x="341" y="28"/>
                          <a:pt x="341" y="0"/>
                          <a:pt x="171" y="0"/>
                        </a:cubicBezTo>
                        <a:cubicBezTo>
                          <a:pt x="0" y="0"/>
                          <a:pt x="0" y="28"/>
                          <a:pt x="0" y="42"/>
                        </a:cubicBezTo>
                        <a:cubicBezTo>
                          <a:pt x="0" y="46"/>
                          <a:pt x="4" y="49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7634" name="Freeform 210">
                    <a:extLst>
                      <a:ext uri="{FF2B5EF4-FFF2-40B4-BE49-F238E27FC236}">
                        <a16:creationId xmlns:a16="http://schemas.microsoft.com/office/drawing/2014/main" id="{191EC7D9-4D4E-4F1A-8733-9D1828FD6A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4" y="1740"/>
                    <a:ext cx="330" cy="31"/>
                  </a:xfrm>
                  <a:custGeom>
                    <a:avLst/>
                    <a:gdLst>
                      <a:gd name="T0" fmla="*/ 0 w 321"/>
                      <a:gd name="T1" fmla="*/ 0 h 31"/>
                      <a:gd name="T2" fmla="*/ 3 w 321"/>
                      <a:gd name="T3" fmla="*/ 1 h 31"/>
                      <a:gd name="T4" fmla="*/ 161 w 321"/>
                      <a:gd name="T5" fmla="*/ 31 h 31"/>
                      <a:gd name="T6" fmla="*/ 321 w 321"/>
                      <a:gd name="T7" fmla="*/ 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1"/>
                      <a:gd name="T13" fmla="*/ 0 h 31"/>
                      <a:gd name="T14" fmla="*/ 321 w 321"/>
                      <a:gd name="T15" fmla="*/ 31 h 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1" h="31">
                        <a:moveTo>
                          <a:pt x="0" y="0"/>
                        </a:move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22" y="10"/>
                          <a:pt x="20" y="31"/>
                          <a:pt x="161" y="31"/>
                        </a:cubicBezTo>
                        <a:cubicBezTo>
                          <a:pt x="295" y="31"/>
                          <a:pt x="303" y="9"/>
                          <a:pt x="321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7635" name="Oval 211">
                    <a:extLst>
                      <a:ext uri="{FF2B5EF4-FFF2-40B4-BE49-F238E27FC236}">
                        <a16:creationId xmlns:a16="http://schemas.microsoft.com/office/drawing/2014/main" id="{ABBC95C7-FE30-40DA-A0CB-D68D45823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1687"/>
                    <a:ext cx="292" cy="60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7636" name="Freeform 212">
                    <a:extLst>
                      <a:ext uri="{FF2B5EF4-FFF2-40B4-BE49-F238E27FC236}">
                        <a16:creationId xmlns:a16="http://schemas.microsoft.com/office/drawing/2014/main" id="{2D58BD26-DCD7-4853-9314-7870355A6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9" y="1936"/>
                    <a:ext cx="291" cy="31"/>
                  </a:xfrm>
                  <a:custGeom>
                    <a:avLst/>
                    <a:gdLst>
                      <a:gd name="T0" fmla="*/ 0 w 291"/>
                      <a:gd name="T1" fmla="*/ 31 h 31"/>
                      <a:gd name="T2" fmla="*/ 146 w 291"/>
                      <a:gd name="T3" fmla="*/ 0 h 31"/>
                      <a:gd name="T4" fmla="*/ 291 w 291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291"/>
                      <a:gd name="T10" fmla="*/ 0 h 31"/>
                      <a:gd name="T11" fmla="*/ 291 w 291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1" h="31">
                        <a:moveTo>
                          <a:pt x="0" y="31"/>
                        </a:moveTo>
                        <a:cubicBezTo>
                          <a:pt x="0" y="23"/>
                          <a:pt x="0" y="0"/>
                          <a:pt x="146" y="0"/>
                        </a:cubicBezTo>
                        <a:cubicBezTo>
                          <a:pt x="291" y="0"/>
                          <a:pt x="291" y="23"/>
                          <a:pt x="291" y="31"/>
                        </a:cubicBez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7637" name="Line 213">
                    <a:extLst>
                      <a:ext uri="{FF2B5EF4-FFF2-40B4-BE49-F238E27FC236}">
                        <a16:creationId xmlns:a16="http://schemas.microsoft.com/office/drawing/2014/main" id="{8C3D44F4-BFC8-46EE-A7EB-861E1A5CF8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4" y="3355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8" name="Line 214">
                    <a:extLst>
                      <a:ext uri="{FF2B5EF4-FFF2-40B4-BE49-F238E27FC236}">
                        <a16:creationId xmlns:a16="http://schemas.microsoft.com/office/drawing/2014/main" id="{F0F07356-CE89-41C3-AA7F-80B7EA347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2" y="3319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39" name="Line 215">
                    <a:extLst>
                      <a:ext uri="{FF2B5EF4-FFF2-40B4-BE49-F238E27FC236}">
                        <a16:creationId xmlns:a16="http://schemas.microsoft.com/office/drawing/2014/main" id="{6DB5D84C-31A6-4DF9-B51F-5A46ECB2D0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4" y="3318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40" name="Line 216">
                    <a:extLst>
                      <a:ext uri="{FF2B5EF4-FFF2-40B4-BE49-F238E27FC236}">
                        <a16:creationId xmlns:a16="http://schemas.microsoft.com/office/drawing/2014/main" id="{26246BD0-E9CA-4D28-A5BD-A239268EB1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53" y="3337"/>
                    <a:ext cx="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41" name="Line 217">
                    <a:extLst>
                      <a:ext uri="{FF2B5EF4-FFF2-40B4-BE49-F238E27FC236}">
                        <a16:creationId xmlns:a16="http://schemas.microsoft.com/office/drawing/2014/main" id="{760F99DC-BDB3-485B-9C79-D3362A6C7B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2" y="331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42" name="Line 218">
                    <a:extLst>
                      <a:ext uri="{FF2B5EF4-FFF2-40B4-BE49-F238E27FC236}">
                        <a16:creationId xmlns:a16="http://schemas.microsoft.com/office/drawing/2014/main" id="{F0AC3C70-B8B3-45A9-A3E7-E3026618E1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63" y="3400"/>
                    <a:ext cx="1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43" name="Line 219">
                    <a:extLst>
                      <a:ext uri="{FF2B5EF4-FFF2-40B4-BE49-F238E27FC236}">
                        <a16:creationId xmlns:a16="http://schemas.microsoft.com/office/drawing/2014/main" id="{052562D2-7494-4BF8-842A-D4721CFCF9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3336"/>
                    <a:ext cx="9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644" name="Line 220">
                    <a:extLst>
                      <a:ext uri="{FF2B5EF4-FFF2-40B4-BE49-F238E27FC236}">
                        <a16:creationId xmlns:a16="http://schemas.microsoft.com/office/drawing/2014/main" id="{2BB31E1F-03D7-44EB-84D2-83DD5B64BC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3341"/>
                    <a:ext cx="7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7388" name="Line 221">
                  <a:extLst>
                    <a:ext uri="{FF2B5EF4-FFF2-40B4-BE49-F238E27FC236}">
                      <a16:creationId xmlns:a16="http://schemas.microsoft.com/office/drawing/2014/main" id="{15BA60E7-BF75-40FF-9358-E0EA8004C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3338"/>
                  <a:ext cx="1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89" name="Line 222">
                  <a:extLst>
                    <a:ext uri="{FF2B5EF4-FFF2-40B4-BE49-F238E27FC236}">
                      <a16:creationId xmlns:a16="http://schemas.microsoft.com/office/drawing/2014/main" id="{3CB2F6A9-AFE7-486B-BA9E-DB52FCF29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8" y="3336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0" name="Line 223">
                  <a:extLst>
                    <a:ext uri="{FF2B5EF4-FFF2-40B4-BE49-F238E27FC236}">
                      <a16:creationId xmlns:a16="http://schemas.microsoft.com/office/drawing/2014/main" id="{E33AFF72-6965-4227-AF7B-01D6DC135F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69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1" name="Line 224">
                  <a:extLst>
                    <a:ext uri="{FF2B5EF4-FFF2-40B4-BE49-F238E27FC236}">
                      <a16:creationId xmlns:a16="http://schemas.microsoft.com/office/drawing/2014/main" id="{A7C73FA7-52D7-45D5-9CDE-6AA49EF33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0" y="3400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2" name="Line 225">
                  <a:extLst>
                    <a:ext uri="{FF2B5EF4-FFF2-40B4-BE49-F238E27FC236}">
                      <a16:creationId xmlns:a16="http://schemas.microsoft.com/office/drawing/2014/main" id="{A5A160F7-1E27-44C9-8B90-41B8345F6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58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3" name="Line 226">
                  <a:extLst>
                    <a:ext uri="{FF2B5EF4-FFF2-40B4-BE49-F238E27FC236}">
                      <a16:creationId xmlns:a16="http://schemas.microsoft.com/office/drawing/2014/main" id="{B4D5AC5E-E209-424B-BFC0-AE636471C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1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4" name="Line 227">
                  <a:extLst>
                    <a:ext uri="{FF2B5EF4-FFF2-40B4-BE49-F238E27FC236}">
                      <a16:creationId xmlns:a16="http://schemas.microsoft.com/office/drawing/2014/main" id="{EF3D6443-2BF3-44AD-A38C-9531246F2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4" y="337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5" name="Line 228">
                  <a:extLst>
                    <a:ext uri="{FF2B5EF4-FFF2-40B4-BE49-F238E27FC236}">
                      <a16:creationId xmlns:a16="http://schemas.microsoft.com/office/drawing/2014/main" id="{C6E737A2-C998-4AD4-910A-7464529721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3367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6" name="Line 229">
                  <a:extLst>
                    <a:ext uri="{FF2B5EF4-FFF2-40B4-BE49-F238E27FC236}">
                      <a16:creationId xmlns:a16="http://schemas.microsoft.com/office/drawing/2014/main" id="{F3515093-B2CF-49F9-90F6-7452E9D64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3" y="3381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7" name="Line 230">
                  <a:extLst>
                    <a:ext uri="{FF2B5EF4-FFF2-40B4-BE49-F238E27FC236}">
                      <a16:creationId xmlns:a16="http://schemas.microsoft.com/office/drawing/2014/main" id="{0AA63423-6439-432C-BBF1-B766B69DE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37" y="3414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8" name="Line 231">
                  <a:extLst>
                    <a:ext uri="{FF2B5EF4-FFF2-40B4-BE49-F238E27FC236}">
                      <a16:creationId xmlns:a16="http://schemas.microsoft.com/office/drawing/2014/main" id="{76D9E76D-4D91-4207-9EA2-51B2FFCC7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378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99" name="Line 232">
                  <a:extLst>
                    <a:ext uri="{FF2B5EF4-FFF2-40B4-BE49-F238E27FC236}">
                      <a16:creationId xmlns:a16="http://schemas.microsoft.com/office/drawing/2014/main" id="{9AB05023-DE53-4151-90EC-84A06A0A7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3" y="338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0" name="Line 233">
                  <a:extLst>
                    <a:ext uri="{FF2B5EF4-FFF2-40B4-BE49-F238E27FC236}">
                      <a16:creationId xmlns:a16="http://schemas.microsoft.com/office/drawing/2014/main" id="{6ADE2A96-4808-4552-A291-CA5DAE762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11" y="3410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1" name="Line 234">
                  <a:extLst>
                    <a:ext uri="{FF2B5EF4-FFF2-40B4-BE49-F238E27FC236}">
                      <a16:creationId xmlns:a16="http://schemas.microsoft.com/office/drawing/2014/main" id="{DF6A799B-0144-4EA6-990C-F1C66A7FB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41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2" name="Line 235">
                  <a:extLst>
                    <a:ext uri="{FF2B5EF4-FFF2-40B4-BE49-F238E27FC236}">
                      <a16:creationId xmlns:a16="http://schemas.microsoft.com/office/drawing/2014/main" id="{A3A9660F-77BF-4AF7-BF9B-3563C4AA1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68" y="3304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3" name="Line 236">
                  <a:extLst>
                    <a:ext uri="{FF2B5EF4-FFF2-40B4-BE49-F238E27FC236}">
                      <a16:creationId xmlns:a16="http://schemas.microsoft.com/office/drawing/2014/main" id="{E1A011FA-524B-437A-BD97-5AB11E050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6" y="3277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4" name="Line 237">
                  <a:extLst>
                    <a:ext uri="{FF2B5EF4-FFF2-40B4-BE49-F238E27FC236}">
                      <a16:creationId xmlns:a16="http://schemas.microsoft.com/office/drawing/2014/main" id="{17C3AA48-150F-4B27-812D-60BCA202E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4" y="3241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5" name="Line 238">
                  <a:extLst>
                    <a:ext uri="{FF2B5EF4-FFF2-40B4-BE49-F238E27FC236}">
                      <a16:creationId xmlns:a16="http://schemas.microsoft.com/office/drawing/2014/main" id="{56B52955-27BF-4E3F-A065-F33506E40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54" y="3243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6" name="Line 239">
                  <a:extLst>
                    <a:ext uri="{FF2B5EF4-FFF2-40B4-BE49-F238E27FC236}">
                      <a16:creationId xmlns:a16="http://schemas.microsoft.com/office/drawing/2014/main" id="{E4F861A9-902E-4DB8-9C3B-6EE30C97D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4" y="328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7" name="Line 240">
                  <a:extLst>
                    <a:ext uri="{FF2B5EF4-FFF2-40B4-BE49-F238E27FC236}">
                      <a16:creationId xmlns:a16="http://schemas.microsoft.com/office/drawing/2014/main" id="{27966D43-4051-4F42-9EED-439441FFE8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5" y="33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8" name="Line 241">
                  <a:extLst>
                    <a:ext uri="{FF2B5EF4-FFF2-40B4-BE49-F238E27FC236}">
                      <a16:creationId xmlns:a16="http://schemas.microsoft.com/office/drawing/2014/main" id="{C1CA5F2B-0CB1-480F-AD84-CAFE8E129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4" y="33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09" name="Line 242">
                  <a:extLst>
                    <a:ext uri="{FF2B5EF4-FFF2-40B4-BE49-F238E27FC236}">
                      <a16:creationId xmlns:a16="http://schemas.microsoft.com/office/drawing/2014/main" id="{88E1A1C4-93AC-49C4-AE02-C7DB042164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328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0" name="Line 243">
                  <a:extLst>
                    <a:ext uri="{FF2B5EF4-FFF2-40B4-BE49-F238E27FC236}">
                      <a16:creationId xmlns:a16="http://schemas.microsoft.com/office/drawing/2014/main" id="{CB6AA05D-CE73-48A9-954E-CB97EA865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6" y="3345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1" name="Line 244">
                  <a:extLst>
                    <a:ext uri="{FF2B5EF4-FFF2-40B4-BE49-F238E27FC236}">
                      <a16:creationId xmlns:a16="http://schemas.microsoft.com/office/drawing/2014/main" id="{CD38C0DB-F795-47BC-AA73-8C3535044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78" y="327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2" name="Line 245">
                  <a:extLst>
                    <a:ext uri="{FF2B5EF4-FFF2-40B4-BE49-F238E27FC236}">
                      <a16:creationId xmlns:a16="http://schemas.microsoft.com/office/drawing/2014/main" id="{C1D409DC-DC65-4387-9BCE-C67380F41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6" y="3239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3" name="Line 246">
                  <a:extLst>
                    <a:ext uri="{FF2B5EF4-FFF2-40B4-BE49-F238E27FC236}">
                      <a16:creationId xmlns:a16="http://schemas.microsoft.com/office/drawing/2014/main" id="{38E5CC78-79A4-4E73-AF0F-81977FBDF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3304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4" name="Line 247">
                  <a:extLst>
                    <a:ext uri="{FF2B5EF4-FFF2-40B4-BE49-F238E27FC236}">
                      <a16:creationId xmlns:a16="http://schemas.microsoft.com/office/drawing/2014/main" id="{816AD5E3-8AB7-4368-BD71-8FA3FE5D1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30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5" name="Line 248">
                  <a:extLst>
                    <a:ext uri="{FF2B5EF4-FFF2-40B4-BE49-F238E27FC236}">
                      <a16:creationId xmlns:a16="http://schemas.microsoft.com/office/drawing/2014/main" id="{7ECE119A-2E6A-4C62-8FB4-D84A50B1F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7" y="3241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6" name="Line 249">
                  <a:extLst>
                    <a:ext uri="{FF2B5EF4-FFF2-40B4-BE49-F238E27FC236}">
                      <a16:creationId xmlns:a16="http://schemas.microsoft.com/office/drawing/2014/main" id="{8974B06A-449B-436F-A0E5-30F9F4F53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03" y="3228"/>
                  <a:ext cx="1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7" name="Line 250">
                  <a:extLst>
                    <a:ext uri="{FF2B5EF4-FFF2-40B4-BE49-F238E27FC236}">
                      <a16:creationId xmlns:a16="http://schemas.microsoft.com/office/drawing/2014/main" id="{2AD270EB-72B7-4E6F-9ECA-E9069F9D8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21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8" name="Line 251">
                  <a:extLst>
                    <a:ext uri="{FF2B5EF4-FFF2-40B4-BE49-F238E27FC236}">
                      <a16:creationId xmlns:a16="http://schemas.microsoft.com/office/drawing/2014/main" id="{30BF23FA-48B4-406E-AF80-720B288305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3236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19" name="Line 252">
                  <a:extLst>
                    <a:ext uri="{FF2B5EF4-FFF2-40B4-BE49-F238E27FC236}">
                      <a16:creationId xmlns:a16="http://schemas.microsoft.com/office/drawing/2014/main" id="{E7F01490-A3DB-4A10-9411-AD913234D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4" y="326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0" name="Line 253">
                  <a:extLst>
                    <a:ext uri="{FF2B5EF4-FFF2-40B4-BE49-F238E27FC236}">
                      <a16:creationId xmlns:a16="http://schemas.microsoft.com/office/drawing/2014/main" id="{DECA7930-15AC-449B-87D0-B8C337BEB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5" y="3300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1" name="Line 254">
                  <a:extLst>
                    <a:ext uri="{FF2B5EF4-FFF2-40B4-BE49-F238E27FC236}">
                      <a16:creationId xmlns:a16="http://schemas.microsoft.com/office/drawing/2014/main" id="{113969A5-4E43-490C-8934-F915BA85A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0" y="3284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2" name="Line 255">
                  <a:extLst>
                    <a:ext uri="{FF2B5EF4-FFF2-40B4-BE49-F238E27FC236}">
                      <a16:creationId xmlns:a16="http://schemas.microsoft.com/office/drawing/2014/main" id="{1CEB548F-9849-48AD-9D5A-E608DF660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58" y="3245"/>
                  <a:ext cx="4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3" name="Line 256">
                  <a:extLst>
                    <a:ext uri="{FF2B5EF4-FFF2-40B4-BE49-F238E27FC236}">
                      <a16:creationId xmlns:a16="http://schemas.microsoft.com/office/drawing/2014/main" id="{99F0156C-ACA4-4F1C-B369-F3DA9216A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1" y="324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4" name="Line 257">
                  <a:extLst>
                    <a:ext uri="{FF2B5EF4-FFF2-40B4-BE49-F238E27FC236}">
                      <a16:creationId xmlns:a16="http://schemas.microsoft.com/office/drawing/2014/main" id="{77D8774F-1520-4D22-858F-846BCAA74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4" y="3261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5" name="Line 258">
                  <a:extLst>
                    <a:ext uri="{FF2B5EF4-FFF2-40B4-BE49-F238E27FC236}">
                      <a16:creationId xmlns:a16="http://schemas.microsoft.com/office/drawing/2014/main" id="{B38A2453-9FBA-433A-955B-CC495BB62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3252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6" name="Line 259">
                  <a:extLst>
                    <a:ext uri="{FF2B5EF4-FFF2-40B4-BE49-F238E27FC236}">
                      <a16:creationId xmlns:a16="http://schemas.microsoft.com/office/drawing/2014/main" id="{DF231D4D-A6BE-498A-B67D-648A3E0F9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3" y="326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7" name="Line 260">
                  <a:extLst>
                    <a:ext uri="{FF2B5EF4-FFF2-40B4-BE49-F238E27FC236}">
                      <a16:creationId xmlns:a16="http://schemas.microsoft.com/office/drawing/2014/main" id="{F0159663-7F12-4662-993C-EB847EBFBC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37" y="3299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8" name="Line 261">
                  <a:extLst>
                    <a:ext uri="{FF2B5EF4-FFF2-40B4-BE49-F238E27FC236}">
                      <a16:creationId xmlns:a16="http://schemas.microsoft.com/office/drawing/2014/main" id="{6DB69D12-8014-4731-9776-1ABA083BE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26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29" name="Line 262">
                  <a:extLst>
                    <a:ext uri="{FF2B5EF4-FFF2-40B4-BE49-F238E27FC236}">
                      <a16:creationId xmlns:a16="http://schemas.microsoft.com/office/drawing/2014/main" id="{CC364E04-1276-4FC2-809F-CBCB79DD1D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3" y="3272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0" name="Line 263">
                  <a:extLst>
                    <a:ext uri="{FF2B5EF4-FFF2-40B4-BE49-F238E27FC236}">
                      <a16:creationId xmlns:a16="http://schemas.microsoft.com/office/drawing/2014/main" id="{4855DA81-1CE7-47CC-9E3E-E60A9167E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11" y="3295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1" name="Line 264">
                  <a:extLst>
                    <a:ext uri="{FF2B5EF4-FFF2-40B4-BE49-F238E27FC236}">
                      <a16:creationId xmlns:a16="http://schemas.microsoft.com/office/drawing/2014/main" id="{777CEB3F-3598-4727-BB8A-22E90561E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296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32" name="Freeform 265">
                  <a:extLst>
                    <a:ext uri="{FF2B5EF4-FFF2-40B4-BE49-F238E27FC236}">
                      <a16:creationId xmlns:a16="http://schemas.microsoft.com/office/drawing/2014/main" id="{5117E044-FBF4-41FC-A941-B95084AAF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3216"/>
                  <a:ext cx="136" cy="198"/>
                </a:xfrm>
                <a:custGeom>
                  <a:avLst/>
                  <a:gdLst>
                    <a:gd name="T0" fmla="*/ 119 w 136"/>
                    <a:gd name="T1" fmla="*/ 191 h 200"/>
                    <a:gd name="T2" fmla="*/ 70 w 136"/>
                    <a:gd name="T3" fmla="*/ 200 h 200"/>
                    <a:gd name="T4" fmla="*/ 21 w 136"/>
                    <a:gd name="T5" fmla="*/ 191 h 200"/>
                    <a:gd name="T6" fmla="*/ 0 w 136"/>
                    <a:gd name="T7" fmla="*/ 0 h 200"/>
                    <a:gd name="T8" fmla="*/ 68 w 136"/>
                    <a:gd name="T9" fmla="*/ 10 h 200"/>
                    <a:gd name="T10" fmla="*/ 136 w 136"/>
                    <a:gd name="T11" fmla="*/ 0 h 200"/>
                    <a:gd name="T12" fmla="*/ 119 w 136"/>
                    <a:gd name="T13" fmla="*/ 191 h 2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6"/>
                    <a:gd name="T22" fmla="*/ 0 h 200"/>
                    <a:gd name="T23" fmla="*/ 136 w 136"/>
                    <a:gd name="T24" fmla="*/ 200 h 2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6" h="200">
                      <a:moveTo>
                        <a:pt x="119" y="191"/>
                      </a:moveTo>
                      <a:cubicBezTo>
                        <a:pt x="119" y="196"/>
                        <a:pt x="97" y="200"/>
                        <a:pt x="70" y="200"/>
                      </a:cubicBezTo>
                      <a:cubicBezTo>
                        <a:pt x="43" y="200"/>
                        <a:pt x="21" y="196"/>
                        <a:pt x="21" y="191"/>
                      </a:cubicBezTo>
                      <a:cubicBezTo>
                        <a:pt x="21" y="191"/>
                        <a:pt x="0" y="0"/>
                        <a:pt x="0" y="0"/>
                      </a:cubicBezTo>
                      <a:cubicBezTo>
                        <a:pt x="0" y="5"/>
                        <a:pt x="30" y="10"/>
                        <a:pt x="68" y="10"/>
                      </a:cubicBezTo>
                      <a:cubicBezTo>
                        <a:pt x="105" y="10"/>
                        <a:pt x="136" y="5"/>
                        <a:pt x="136" y="0"/>
                      </a:cubicBezTo>
                      <a:cubicBezTo>
                        <a:pt x="136" y="0"/>
                        <a:pt x="119" y="191"/>
                        <a:pt x="119" y="191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3" name="Freeform 266">
                  <a:extLst>
                    <a:ext uri="{FF2B5EF4-FFF2-40B4-BE49-F238E27FC236}">
                      <a16:creationId xmlns:a16="http://schemas.microsoft.com/office/drawing/2014/main" id="{81C5290B-41C9-4AD2-A562-FD12709C8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3400"/>
                  <a:ext cx="85" cy="5"/>
                </a:xfrm>
                <a:custGeom>
                  <a:avLst/>
                  <a:gdLst>
                    <a:gd name="T0" fmla="*/ 85 w 85"/>
                    <a:gd name="T1" fmla="*/ 4 h 5"/>
                    <a:gd name="T2" fmla="*/ 43 w 85"/>
                    <a:gd name="T3" fmla="*/ 0 h 5"/>
                    <a:gd name="T4" fmla="*/ 0 w 8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5"/>
                    <a:gd name="T10" fmla="*/ 0 h 5"/>
                    <a:gd name="T11" fmla="*/ 85 w 8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" h="5">
                      <a:moveTo>
                        <a:pt x="85" y="4"/>
                      </a:moveTo>
                      <a:cubicBezTo>
                        <a:pt x="76" y="2"/>
                        <a:pt x="61" y="0"/>
                        <a:pt x="43" y="0"/>
                      </a:cubicBezTo>
                      <a:cubicBezTo>
                        <a:pt x="24" y="0"/>
                        <a:pt x="8" y="2"/>
                        <a:pt x="0" y="5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4" name="Freeform 267">
                  <a:extLst>
                    <a:ext uri="{FF2B5EF4-FFF2-40B4-BE49-F238E27FC236}">
                      <a16:creationId xmlns:a16="http://schemas.microsoft.com/office/drawing/2014/main" id="{B34B7FBE-7522-4FB9-B328-E4A67E94B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3205"/>
                  <a:ext cx="19" cy="14"/>
                </a:xfrm>
                <a:custGeom>
                  <a:avLst/>
                  <a:gdLst>
                    <a:gd name="T0" fmla="*/ 10 w 10"/>
                    <a:gd name="T1" fmla="*/ 0 h 14"/>
                    <a:gd name="T2" fmla="*/ 0 w 10"/>
                    <a:gd name="T3" fmla="*/ 14 h 14"/>
                    <a:gd name="T4" fmla="*/ 0 60000 65536"/>
                    <a:gd name="T5" fmla="*/ 0 60000 65536"/>
                    <a:gd name="T6" fmla="*/ 0 w 10"/>
                    <a:gd name="T7" fmla="*/ 0 h 14"/>
                    <a:gd name="T8" fmla="*/ 10 w 10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" h="14">
                      <a:moveTo>
                        <a:pt x="10" y="0"/>
                      </a:moveTo>
                      <a:cubicBezTo>
                        <a:pt x="10" y="0"/>
                        <a:pt x="9" y="6"/>
                        <a:pt x="0" y="1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5" name="Freeform 268">
                  <a:extLst>
                    <a:ext uri="{FF2B5EF4-FFF2-40B4-BE49-F238E27FC236}">
                      <a16:creationId xmlns:a16="http://schemas.microsoft.com/office/drawing/2014/main" id="{09C6FEB0-174C-4DD7-A407-FC3EAD985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27"/>
                  <a:ext cx="1" cy="378"/>
                </a:xfrm>
                <a:custGeom>
                  <a:avLst/>
                  <a:gdLst>
                    <a:gd name="T0" fmla="*/ 0 w 1"/>
                    <a:gd name="T1" fmla="*/ 378 h 378"/>
                    <a:gd name="T2" fmla="*/ 0 w 1"/>
                    <a:gd name="T3" fmla="*/ 0 h 378"/>
                    <a:gd name="T4" fmla="*/ 0 60000 65536"/>
                    <a:gd name="T5" fmla="*/ 0 60000 65536"/>
                    <a:gd name="T6" fmla="*/ 0 w 1"/>
                    <a:gd name="T7" fmla="*/ 0 h 378"/>
                    <a:gd name="T8" fmla="*/ 1 w 1"/>
                    <a:gd name="T9" fmla="*/ 378 h 37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78">
                      <a:moveTo>
                        <a:pt x="0" y="378"/>
                      </a:moveTo>
                      <a:cubicBezTo>
                        <a:pt x="0" y="378"/>
                        <a:pt x="0" y="21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6" name="Freeform 269">
                  <a:extLst>
                    <a:ext uri="{FF2B5EF4-FFF2-40B4-BE49-F238E27FC236}">
                      <a16:creationId xmlns:a16="http://schemas.microsoft.com/office/drawing/2014/main" id="{CE32CF4E-801C-4CC6-BDD2-390DA81C4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79"/>
                  <a:ext cx="71" cy="84"/>
                </a:xfrm>
                <a:custGeom>
                  <a:avLst/>
                  <a:gdLst>
                    <a:gd name="T0" fmla="*/ 21 w 73"/>
                    <a:gd name="T1" fmla="*/ 84 h 84"/>
                    <a:gd name="T2" fmla="*/ 30 w 73"/>
                    <a:gd name="T3" fmla="*/ 62 h 84"/>
                    <a:gd name="T4" fmla="*/ 0 w 73"/>
                    <a:gd name="T5" fmla="*/ 50 h 84"/>
                    <a:gd name="T6" fmla="*/ 37 w 73"/>
                    <a:gd name="T7" fmla="*/ 0 h 84"/>
                    <a:gd name="T8" fmla="*/ 73 w 73"/>
                    <a:gd name="T9" fmla="*/ 50 h 84"/>
                    <a:gd name="T10" fmla="*/ 43 w 73"/>
                    <a:gd name="T11" fmla="*/ 62 h 84"/>
                    <a:gd name="T12" fmla="*/ 52 w 73"/>
                    <a:gd name="T13" fmla="*/ 84 h 84"/>
                    <a:gd name="T14" fmla="*/ 21 w 73"/>
                    <a:gd name="T15" fmla="*/ 84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84"/>
                    <a:gd name="T26" fmla="*/ 73 w 7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84">
                      <a:moveTo>
                        <a:pt x="21" y="84"/>
                      </a:moveTo>
                      <a:cubicBezTo>
                        <a:pt x="21" y="84"/>
                        <a:pt x="30" y="62"/>
                        <a:pt x="30" y="62"/>
                      </a:cubicBezTo>
                      <a:cubicBezTo>
                        <a:pt x="30" y="62"/>
                        <a:pt x="0" y="84"/>
                        <a:pt x="0" y="50"/>
                      </a:cubicBezTo>
                      <a:cubicBezTo>
                        <a:pt x="0" y="30"/>
                        <a:pt x="31" y="12"/>
                        <a:pt x="37" y="0"/>
                      </a:cubicBezTo>
                      <a:cubicBezTo>
                        <a:pt x="42" y="12"/>
                        <a:pt x="73" y="30"/>
                        <a:pt x="73" y="50"/>
                      </a:cubicBezTo>
                      <a:cubicBezTo>
                        <a:pt x="73" y="84"/>
                        <a:pt x="43" y="62"/>
                        <a:pt x="43" y="62"/>
                      </a:cubicBezTo>
                      <a:cubicBezTo>
                        <a:pt x="43" y="62"/>
                        <a:pt x="52" y="84"/>
                        <a:pt x="52" y="84"/>
                      </a:cubicBezTo>
                      <a:cubicBezTo>
                        <a:pt x="52" y="84"/>
                        <a:pt x="21" y="84"/>
                        <a:pt x="21" y="8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7" name="Freeform 270">
                  <a:extLst>
                    <a:ext uri="{FF2B5EF4-FFF2-40B4-BE49-F238E27FC236}">
                      <a16:creationId xmlns:a16="http://schemas.microsoft.com/office/drawing/2014/main" id="{1D1D3A5A-D3C1-4DBD-B9D4-61D9AA08C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67"/>
                  <a:ext cx="222" cy="1252"/>
                </a:xfrm>
                <a:custGeom>
                  <a:avLst/>
                  <a:gdLst>
                    <a:gd name="T0" fmla="*/ 87 w 222"/>
                    <a:gd name="T1" fmla="*/ 0 h 1252"/>
                    <a:gd name="T2" fmla="*/ 71 w 222"/>
                    <a:gd name="T3" fmla="*/ 83 h 1252"/>
                    <a:gd name="T4" fmla="*/ 222 w 222"/>
                    <a:gd name="T5" fmla="*/ 292 h 1252"/>
                    <a:gd name="T6" fmla="*/ 222 w 222"/>
                    <a:gd name="T7" fmla="*/ 865 h 1252"/>
                    <a:gd name="T8" fmla="*/ 9 w 222"/>
                    <a:gd name="T9" fmla="*/ 1115 h 1252"/>
                    <a:gd name="T10" fmla="*/ 0 w 222"/>
                    <a:gd name="T11" fmla="*/ 1122 h 1252"/>
                    <a:gd name="T12" fmla="*/ 0 w 222"/>
                    <a:gd name="T13" fmla="*/ 1238 h 1252"/>
                    <a:gd name="T14" fmla="*/ 9 w 222"/>
                    <a:gd name="T15" fmla="*/ 1252 h 12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2"/>
                    <a:gd name="T25" fmla="*/ 0 h 1252"/>
                    <a:gd name="T26" fmla="*/ 222 w 222"/>
                    <a:gd name="T27" fmla="*/ 1252 h 12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2" h="1252">
                      <a:moveTo>
                        <a:pt x="87" y="0"/>
                      </a:moveTo>
                      <a:cubicBezTo>
                        <a:pt x="87" y="49"/>
                        <a:pt x="71" y="48"/>
                        <a:pt x="71" y="83"/>
                      </a:cubicBezTo>
                      <a:cubicBezTo>
                        <a:pt x="71" y="111"/>
                        <a:pt x="222" y="91"/>
                        <a:pt x="222" y="292"/>
                      </a:cubicBezTo>
                      <a:cubicBezTo>
                        <a:pt x="222" y="301"/>
                        <a:pt x="222" y="865"/>
                        <a:pt x="222" y="865"/>
                      </a:cubicBezTo>
                      <a:cubicBezTo>
                        <a:pt x="222" y="1073"/>
                        <a:pt x="15" y="1113"/>
                        <a:pt x="9" y="1115"/>
                      </a:cubicBezTo>
                      <a:cubicBezTo>
                        <a:pt x="4" y="1117"/>
                        <a:pt x="0" y="1118"/>
                        <a:pt x="0" y="1122"/>
                      </a:cubicBezTo>
                      <a:cubicBezTo>
                        <a:pt x="0" y="1143"/>
                        <a:pt x="0" y="1238"/>
                        <a:pt x="0" y="1238"/>
                      </a:cubicBezTo>
                      <a:cubicBezTo>
                        <a:pt x="0" y="1238"/>
                        <a:pt x="0" y="1244"/>
                        <a:pt x="9" y="125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8" name="Freeform 271">
                  <a:extLst>
                    <a:ext uri="{FF2B5EF4-FFF2-40B4-BE49-F238E27FC236}">
                      <a16:creationId xmlns:a16="http://schemas.microsoft.com/office/drawing/2014/main" id="{FE31B6C6-0C3C-4A1A-996B-4B3A294E0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2849"/>
                  <a:ext cx="24" cy="23"/>
                </a:xfrm>
                <a:custGeom>
                  <a:avLst/>
                  <a:gdLst>
                    <a:gd name="T0" fmla="*/ 0 w 21"/>
                    <a:gd name="T1" fmla="*/ 23 h 23"/>
                    <a:gd name="T2" fmla="*/ 21 w 21"/>
                    <a:gd name="T3" fmla="*/ 0 h 23"/>
                    <a:gd name="T4" fmla="*/ 0 60000 65536"/>
                    <a:gd name="T5" fmla="*/ 0 60000 65536"/>
                    <a:gd name="T6" fmla="*/ 0 w 21"/>
                    <a:gd name="T7" fmla="*/ 0 h 23"/>
                    <a:gd name="T8" fmla="*/ 21 w 21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" h="23">
                      <a:moveTo>
                        <a:pt x="0" y="23"/>
                      </a:moveTo>
                      <a:cubicBezTo>
                        <a:pt x="9" y="17"/>
                        <a:pt x="17" y="9"/>
                        <a:pt x="2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39" name="Freeform 272">
                  <a:extLst>
                    <a:ext uri="{FF2B5EF4-FFF2-40B4-BE49-F238E27FC236}">
                      <a16:creationId xmlns:a16="http://schemas.microsoft.com/office/drawing/2014/main" id="{D22773C1-98BA-4AC6-A9EA-C37F97441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5" y="2772"/>
                  <a:ext cx="4" cy="77"/>
                </a:xfrm>
                <a:custGeom>
                  <a:avLst/>
                  <a:gdLst>
                    <a:gd name="T0" fmla="*/ 0 w 4"/>
                    <a:gd name="T1" fmla="*/ 77 h 77"/>
                    <a:gd name="T2" fmla="*/ 4 w 4"/>
                    <a:gd name="T3" fmla="*/ 58 h 77"/>
                    <a:gd name="T4" fmla="*/ 4 w 4"/>
                    <a:gd name="T5" fmla="*/ 0 h 7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7"/>
                    <a:gd name="T11" fmla="*/ 4 w 4"/>
                    <a:gd name="T12" fmla="*/ 77 h 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7">
                      <a:moveTo>
                        <a:pt x="0" y="77"/>
                      </a:moveTo>
                      <a:cubicBezTo>
                        <a:pt x="3" y="71"/>
                        <a:pt x="4" y="65"/>
                        <a:pt x="4" y="58"/>
                      </a:cubicBezTo>
                      <a:cubicBezTo>
                        <a:pt x="4" y="47"/>
                        <a:pt x="4" y="26"/>
                        <a:pt x="4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40" name="Freeform 273">
                  <a:extLst>
                    <a:ext uri="{FF2B5EF4-FFF2-40B4-BE49-F238E27FC236}">
                      <a16:creationId xmlns:a16="http://schemas.microsoft.com/office/drawing/2014/main" id="{BF917C9F-93CD-49EA-9D61-3D6770D0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695"/>
                  <a:ext cx="1" cy="77"/>
                </a:xfrm>
                <a:custGeom>
                  <a:avLst/>
                  <a:gdLst>
                    <a:gd name="T0" fmla="*/ 0 w 1"/>
                    <a:gd name="T1" fmla="*/ 77 h 77"/>
                    <a:gd name="T2" fmla="*/ 0 w 1"/>
                    <a:gd name="T3" fmla="*/ 0 h 77"/>
                    <a:gd name="T4" fmla="*/ 0 60000 65536"/>
                    <a:gd name="T5" fmla="*/ 0 60000 65536"/>
                    <a:gd name="T6" fmla="*/ 0 w 1"/>
                    <a:gd name="T7" fmla="*/ 0 h 77"/>
                    <a:gd name="T8" fmla="*/ 1 w 1"/>
                    <a:gd name="T9" fmla="*/ 77 h 7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7">
                      <a:moveTo>
                        <a:pt x="0" y="77"/>
                      </a:moveTo>
                      <a:cubicBezTo>
                        <a:pt x="0" y="54"/>
                        <a:pt x="0" y="27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41" name="Freeform 274">
                  <a:extLst>
                    <a:ext uri="{FF2B5EF4-FFF2-40B4-BE49-F238E27FC236}">
                      <a16:creationId xmlns:a16="http://schemas.microsoft.com/office/drawing/2014/main" id="{89238D54-853B-49AB-8937-2DD1B149D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1968"/>
                  <a:ext cx="372" cy="910"/>
                </a:xfrm>
                <a:custGeom>
                  <a:avLst/>
                  <a:gdLst>
                    <a:gd name="T0" fmla="*/ 318 w 372"/>
                    <a:gd name="T1" fmla="*/ 726 h 911"/>
                    <a:gd name="T2" fmla="*/ 318 w 372"/>
                    <a:gd name="T3" fmla="*/ 505 h 911"/>
                    <a:gd name="T4" fmla="*/ 310 w 372"/>
                    <a:gd name="T5" fmla="*/ 506 h 911"/>
                    <a:gd name="T6" fmla="*/ 310 w 372"/>
                    <a:gd name="T7" fmla="*/ 674 h 911"/>
                    <a:gd name="T8" fmla="*/ 372 w 372"/>
                    <a:gd name="T9" fmla="*/ 863 h 911"/>
                    <a:gd name="T10" fmla="*/ 321 w 372"/>
                    <a:gd name="T11" fmla="*/ 911 h 911"/>
                    <a:gd name="T12" fmla="*/ 245 w 372"/>
                    <a:gd name="T13" fmla="*/ 850 h 911"/>
                    <a:gd name="T14" fmla="*/ 214 w 372"/>
                    <a:gd name="T15" fmla="*/ 847 h 911"/>
                    <a:gd name="T16" fmla="*/ 143 w 372"/>
                    <a:gd name="T17" fmla="*/ 868 h 911"/>
                    <a:gd name="T18" fmla="*/ 13 w 372"/>
                    <a:gd name="T19" fmla="*/ 738 h 911"/>
                    <a:gd name="T20" fmla="*/ 14 w 372"/>
                    <a:gd name="T21" fmla="*/ 80 h 911"/>
                    <a:gd name="T22" fmla="*/ 0 w 372"/>
                    <a:gd name="T23" fmla="*/ 0 h 9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2"/>
                    <a:gd name="T37" fmla="*/ 0 h 911"/>
                    <a:gd name="T38" fmla="*/ 372 w 372"/>
                    <a:gd name="T39" fmla="*/ 911 h 9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2" h="911">
                      <a:moveTo>
                        <a:pt x="318" y="726"/>
                      </a:moveTo>
                      <a:cubicBezTo>
                        <a:pt x="318" y="625"/>
                        <a:pt x="318" y="508"/>
                        <a:pt x="318" y="505"/>
                      </a:cubicBezTo>
                      <a:cubicBezTo>
                        <a:pt x="318" y="500"/>
                        <a:pt x="310" y="498"/>
                        <a:pt x="310" y="506"/>
                      </a:cubicBezTo>
                      <a:cubicBezTo>
                        <a:pt x="310" y="519"/>
                        <a:pt x="310" y="656"/>
                        <a:pt x="310" y="674"/>
                      </a:cubicBezTo>
                      <a:cubicBezTo>
                        <a:pt x="311" y="763"/>
                        <a:pt x="372" y="810"/>
                        <a:pt x="372" y="863"/>
                      </a:cubicBezTo>
                      <a:cubicBezTo>
                        <a:pt x="372" y="897"/>
                        <a:pt x="345" y="911"/>
                        <a:pt x="321" y="911"/>
                      </a:cubicBezTo>
                      <a:cubicBezTo>
                        <a:pt x="286" y="911"/>
                        <a:pt x="259" y="873"/>
                        <a:pt x="245" y="850"/>
                      </a:cubicBezTo>
                      <a:cubicBezTo>
                        <a:pt x="245" y="850"/>
                        <a:pt x="232" y="835"/>
                        <a:pt x="214" y="847"/>
                      </a:cubicBezTo>
                      <a:cubicBezTo>
                        <a:pt x="193" y="860"/>
                        <a:pt x="169" y="868"/>
                        <a:pt x="143" y="868"/>
                      </a:cubicBezTo>
                      <a:cubicBezTo>
                        <a:pt x="72" y="868"/>
                        <a:pt x="13" y="810"/>
                        <a:pt x="13" y="738"/>
                      </a:cubicBezTo>
                      <a:cubicBezTo>
                        <a:pt x="13" y="738"/>
                        <a:pt x="14" y="80"/>
                        <a:pt x="14" y="80"/>
                      </a:cubicBezTo>
                      <a:cubicBezTo>
                        <a:pt x="14" y="41"/>
                        <a:pt x="0" y="50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42" name="Freeform 275">
                  <a:extLst>
                    <a:ext uri="{FF2B5EF4-FFF2-40B4-BE49-F238E27FC236}">
                      <a16:creationId xmlns:a16="http://schemas.microsoft.com/office/drawing/2014/main" id="{FF22E9BC-6B25-405D-8FDD-816FAD8AF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2872"/>
                  <a:ext cx="198" cy="461"/>
                </a:xfrm>
                <a:custGeom>
                  <a:avLst/>
                  <a:gdLst>
                    <a:gd name="T0" fmla="*/ 198 w 198"/>
                    <a:gd name="T1" fmla="*/ 6 h 461"/>
                    <a:gd name="T2" fmla="*/ 29 w 198"/>
                    <a:gd name="T3" fmla="*/ 107 h 461"/>
                    <a:gd name="T4" fmla="*/ 29 w 198"/>
                    <a:gd name="T5" fmla="*/ 461 h 461"/>
                    <a:gd name="T6" fmla="*/ 0 w 198"/>
                    <a:gd name="T7" fmla="*/ 438 h 461"/>
                    <a:gd name="T8" fmla="*/ 0 w 198"/>
                    <a:gd name="T9" fmla="*/ 98 h 461"/>
                    <a:gd name="T10" fmla="*/ 161 w 198"/>
                    <a:gd name="T11" fmla="*/ 0 h 4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461"/>
                    <a:gd name="T20" fmla="*/ 198 w 198"/>
                    <a:gd name="T21" fmla="*/ 461 h 4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461">
                      <a:moveTo>
                        <a:pt x="198" y="6"/>
                      </a:moveTo>
                      <a:cubicBezTo>
                        <a:pt x="152" y="61"/>
                        <a:pt x="29" y="63"/>
                        <a:pt x="29" y="107"/>
                      </a:cubicBezTo>
                      <a:cubicBezTo>
                        <a:pt x="29" y="137"/>
                        <a:pt x="29" y="461"/>
                        <a:pt x="29" y="461"/>
                      </a:cubicBezTo>
                      <a:cubicBezTo>
                        <a:pt x="29" y="461"/>
                        <a:pt x="0" y="438"/>
                        <a:pt x="0" y="438"/>
                      </a:cubicBezTo>
                      <a:cubicBezTo>
                        <a:pt x="0" y="438"/>
                        <a:pt x="0" y="137"/>
                        <a:pt x="0" y="98"/>
                      </a:cubicBezTo>
                      <a:cubicBezTo>
                        <a:pt x="0" y="44"/>
                        <a:pt x="111" y="37"/>
                        <a:pt x="16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43" name="Freeform 276">
                  <a:extLst>
                    <a:ext uri="{FF2B5EF4-FFF2-40B4-BE49-F238E27FC236}">
                      <a16:creationId xmlns:a16="http://schemas.microsoft.com/office/drawing/2014/main" id="{20E74A47-5DEE-4246-8639-6DD283738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61"/>
                  <a:ext cx="17" cy="117"/>
                </a:xfrm>
                <a:custGeom>
                  <a:avLst/>
                  <a:gdLst>
                    <a:gd name="T0" fmla="*/ 0 w 17"/>
                    <a:gd name="T1" fmla="*/ 117 h 117"/>
                    <a:gd name="T2" fmla="*/ 17 w 17"/>
                    <a:gd name="T3" fmla="*/ 69 h 117"/>
                    <a:gd name="T4" fmla="*/ 17 w 17"/>
                    <a:gd name="T5" fmla="*/ 0 h 1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17"/>
                    <a:gd name="T11" fmla="*/ 17 w 17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17">
                      <a:moveTo>
                        <a:pt x="0" y="117"/>
                      </a:moveTo>
                      <a:cubicBezTo>
                        <a:pt x="10" y="104"/>
                        <a:pt x="17" y="89"/>
                        <a:pt x="17" y="69"/>
                      </a:cubicBezTo>
                      <a:cubicBezTo>
                        <a:pt x="17" y="59"/>
                        <a:pt x="17" y="33"/>
                        <a:pt x="17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7444" name="Freeform 277">
                  <a:extLst>
                    <a:ext uri="{FF2B5EF4-FFF2-40B4-BE49-F238E27FC236}">
                      <a16:creationId xmlns:a16="http://schemas.microsoft.com/office/drawing/2014/main" id="{F66FD8C3-D5A6-4449-AAD3-9CAAF0B82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130"/>
                  <a:ext cx="177" cy="901"/>
                </a:xfrm>
                <a:custGeom>
                  <a:avLst/>
                  <a:gdLst>
                    <a:gd name="T0" fmla="*/ 145 w 177"/>
                    <a:gd name="T1" fmla="*/ 630 h 902"/>
                    <a:gd name="T2" fmla="*/ 145 w 177"/>
                    <a:gd name="T3" fmla="*/ 346 h 902"/>
                    <a:gd name="T4" fmla="*/ 112 w 177"/>
                    <a:gd name="T5" fmla="*/ 293 h 902"/>
                    <a:gd name="T6" fmla="*/ 79 w 177"/>
                    <a:gd name="T7" fmla="*/ 344 h 902"/>
                    <a:gd name="T8" fmla="*/ 79 w 177"/>
                    <a:gd name="T9" fmla="*/ 512 h 902"/>
                    <a:gd name="T10" fmla="*/ 141 w 177"/>
                    <a:gd name="T11" fmla="*/ 701 h 902"/>
                    <a:gd name="T12" fmla="*/ 120 w 177"/>
                    <a:gd name="T13" fmla="*/ 721 h 902"/>
                    <a:gd name="T14" fmla="*/ 64 w 177"/>
                    <a:gd name="T15" fmla="*/ 668 h 902"/>
                    <a:gd name="T16" fmla="*/ 63 w 177"/>
                    <a:gd name="T17" fmla="*/ 619 h 902"/>
                    <a:gd name="T18" fmla="*/ 71 w 177"/>
                    <a:gd name="T19" fmla="*/ 576 h 902"/>
                    <a:gd name="T20" fmla="*/ 70 w 177"/>
                    <a:gd name="T21" fmla="*/ 17 h 902"/>
                    <a:gd name="T22" fmla="*/ 88 w 177"/>
                    <a:gd name="T23" fmla="*/ 0 h 902"/>
                    <a:gd name="T24" fmla="*/ 177 w 177"/>
                    <a:gd name="T25" fmla="*/ 128 h 902"/>
                    <a:gd name="T26" fmla="*/ 177 w 177"/>
                    <a:gd name="T27" fmla="*/ 702 h 902"/>
                    <a:gd name="T28" fmla="*/ 15 w 177"/>
                    <a:gd name="T29" fmla="*/ 899 h 902"/>
                    <a:gd name="T30" fmla="*/ 0 w 177"/>
                    <a:gd name="T31" fmla="*/ 894 h 902"/>
                    <a:gd name="T32" fmla="*/ 1 w 177"/>
                    <a:gd name="T33" fmla="*/ 692 h 9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7"/>
                    <a:gd name="T52" fmla="*/ 0 h 902"/>
                    <a:gd name="T53" fmla="*/ 177 w 177"/>
                    <a:gd name="T54" fmla="*/ 902 h 9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7" h="902">
                      <a:moveTo>
                        <a:pt x="145" y="630"/>
                      </a:moveTo>
                      <a:cubicBezTo>
                        <a:pt x="145" y="530"/>
                        <a:pt x="145" y="365"/>
                        <a:pt x="145" y="346"/>
                      </a:cubicBezTo>
                      <a:cubicBezTo>
                        <a:pt x="145" y="302"/>
                        <a:pt x="127" y="291"/>
                        <a:pt x="112" y="293"/>
                      </a:cubicBezTo>
                      <a:cubicBezTo>
                        <a:pt x="97" y="294"/>
                        <a:pt x="79" y="308"/>
                        <a:pt x="79" y="344"/>
                      </a:cubicBezTo>
                      <a:cubicBezTo>
                        <a:pt x="79" y="369"/>
                        <a:pt x="79" y="499"/>
                        <a:pt x="79" y="512"/>
                      </a:cubicBezTo>
                      <a:cubicBezTo>
                        <a:pt x="79" y="604"/>
                        <a:pt x="141" y="674"/>
                        <a:pt x="141" y="701"/>
                      </a:cubicBezTo>
                      <a:cubicBezTo>
                        <a:pt x="141" y="715"/>
                        <a:pt x="131" y="721"/>
                        <a:pt x="120" y="721"/>
                      </a:cubicBezTo>
                      <a:cubicBezTo>
                        <a:pt x="105" y="721"/>
                        <a:pt x="69" y="682"/>
                        <a:pt x="64" y="668"/>
                      </a:cubicBezTo>
                      <a:cubicBezTo>
                        <a:pt x="64" y="668"/>
                        <a:pt x="51" y="642"/>
                        <a:pt x="63" y="619"/>
                      </a:cubicBezTo>
                      <a:cubicBezTo>
                        <a:pt x="70" y="607"/>
                        <a:pt x="71" y="591"/>
                        <a:pt x="71" y="576"/>
                      </a:cubicBezTo>
                      <a:cubicBezTo>
                        <a:pt x="71" y="576"/>
                        <a:pt x="70" y="17"/>
                        <a:pt x="70" y="17"/>
                      </a:cubicBezTo>
                      <a:cubicBezTo>
                        <a:pt x="70" y="8"/>
                        <a:pt x="78" y="0"/>
                        <a:pt x="88" y="0"/>
                      </a:cubicBezTo>
                      <a:cubicBezTo>
                        <a:pt x="139" y="0"/>
                        <a:pt x="177" y="64"/>
                        <a:pt x="177" y="128"/>
                      </a:cubicBezTo>
                      <a:cubicBezTo>
                        <a:pt x="177" y="137"/>
                        <a:pt x="177" y="702"/>
                        <a:pt x="177" y="702"/>
                      </a:cubicBezTo>
                      <a:cubicBezTo>
                        <a:pt x="177" y="864"/>
                        <a:pt x="24" y="896"/>
                        <a:pt x="15" y="899"/>
                      </a:cubicBezTo>
                      <a:cubicBezTo>
                        <a:pt x="5" y="902"/>
                        <a:pt x="1" y="897"/>
                        <a:pt x="0" y="894"/>
                      </a:cubicBezTo>
                      <a:cubicBezTo>
                        <a:pt x="0" y="894"/>
                        <a:pt x="1" y="713"/>
                        <a:pt x="1" y="69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</p:grpSp>
          <p:graphicFrame>
            <p:nvGraphicFramePr>
              <p:cNvPr id="29905" name="Object 278">
                <a:extLst>
                  <a:ext uri="{FF2B5EF4-FFF2-40B4-BE49-F238E27FC236}">
                    <a16:creationId xmlns:a16="http://schemas.microsoft.com/office/drawing/2014/main" id="{206876F9-0ED7-4AC5-BB34-022AC484E0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48" y="2400"/>
              <a:ext cx="929" cy="1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8" name="CS ChemDraw Drawing" r:id="rId14" imgW="395935" imgH="511759" progId="ChemDraw.Document.6.0">
                      <p:embed/>
                    </p:oleObj>
                  </mc:Choice>
                  <mc:Fallback>
                    <p:oleObj name="CS ChemDraw Drawing" r:id="rId14" imgW="395935" imgH="511759" progId="ChemDraw.Document.6.0">
                      <p:embed/>
                      <p:pic>
                        <p:nvPicPr>
                          <p:cNvPr id="29905" name="Object 278">
                            <a:extLst>
                              <a:ext uri="{FF2B5EF4-FFF2-40B4-BE49-F238E27FC236}">
                                <a16:creationId xmlns:a16="http://schemas.microsoft.com/office/drawing/2014/main" id="{206876F9-0ED7-4AC5-BB34-022AC484E0D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400"/>
                            <a:ext cx="929" cy="1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86" name="AutoShape 279">
                <a:extLst>
                  <a:ext uri="{FF2B5EF4-FFF2-40B4-BE49-F238E27FC236}">
                    <a16:creationId xmlns:a16="http://schemas.microsoft.com/office/drawing/2014/main" id="{D710E553-6A66-4AD7-8677-8D1BB9AB8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190" cy="384"/>
              </a:xfrm>
              <a:prstGeom prst="can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grpSp>
          <p:nvGrpSpPr>
            <p:cNvPr id="29703" name="Group 280">
              <a:extLst>
                <a:ext uri="{FF2B5EF4-FFF2-40B4-BE49-F238E27FC236}">
                  <a16:creationId xmlns:a16="http://schemas.microsoft.com/office/drawing/2014/main" id="{03F89583-9DF8-4B37-A900-25CF994F5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8"/>
              <a:ext cx="624" cy="1728"/>
              <a:chOff x="2184" y="313"/>
              <a:chExt cx="590" cy="1804"/>
            </a:xfrm>
          </p:grpSpPr>
          <p:sp>
            <p:nvSpPr>
              <p:cNvPr id="7185" name="Freeform 281">
                <a:extLst>
                  <a:ext uri="{FF2B5EF4-FFF2-40B4-BE49-F238E27FC236}">
                    <a16:creationId xmlns:a16="http://schemas.microsoft.com/office/drawing/2014/main" id="{9D0F4763-EFF6-46CA-9211-77D517847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073"/>
                <a:ext cx="38" cy="1036"/>
              </a:xfrm>
              <a:custGeom>
                <a:avLst/>
                <a:gdLst>
                  <a:gd name="T0" fmla="*/ 38 w 38"/>
                  <a:gd name="T1" fmla="*/ 0 h 1036"/>
                  <a:gd name="T2" fmla="*/ 0 w 38"/>
                  <a:gd name="T3" fmla="*/ 145 h 1036"/>
                  <a:gd name="T4" fmla="*/ 38 w 38"/>
                  <a:gd name="T5" fmla="*/ 294 h 1036"/>
                  <a:gd name="T6" fmla="*/ 0 w 38"/>
                  <a:gd name="T7" fmla="*/ 434 h 1036"/>
                  <a:gd name="T8" fmla="*/ 38 w 38"/>
                  <a:gd name="T9" fmla="*/ 583 h 1036"/>
                  <a:gd name="T10" fmla="*/ 0 w 38"/>
                  <a:gd name="T11" fmla="*/ 724 h 1036"/>
                  <a:gd name="T12" fmla="*/ 38 w 38"/>
                  <a:gd name="T13" fmla="*/ 872 h 1036"/>
                  <a:gd name="T14" fmla="*/ 38 w 38"/>
                  <a:gd name="T15" fmla="*/ 1036 h 1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1036"/>
                  <a:gd name="T26" fmla="*/ 38 w 38"/>
                  <a:gd name="T27" fmla="*/ 1036 h 1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1036">
                    <a:moveTo>
                      <a:pt x="38" y="0"/>
                    </a:moveTo>
                    <a:cubicBezTo>
                      <a:pt x="38" y="62"/>
                      <a:pt x="0" y="69"/>
                      <a:pt x="0" y="145"/>
                    </a:cubicBezTo>
                    <a:cubicBezTo>
                      <a:pt x="0" y="221"/>
                      <a:pt x="38" y="231"/>
                      <a:pt x="38" y="294"/>
                    </a:cubicBezTo>
                    <a:cubicBezTo>
                      <a:pt x="38" y="356"/>
                      <a:pt x="0" y="358"/>
                      <a:pt x="0" y="434"/>
                    </a:cubicBezTo>
                    <a:cubicBezTo>
                      <a:pt x="0" y="510"/>
                      <a:pt x="38" y="520"/>
                      <a:pt x="38" y="583"/>
                    </a:cubicBezTo>
                    <a:cubicBezTo>
                      <a:pt x="38" y="645"/>
                      <a:pt x="0" y="648"/>
                      <a:pt x="0" y="724"/>
                    </a:cubicBezTo>
                    <a:cubicBezTo>
                      <a:pt x="0" y="800"/>
                      <a:pt x="38" y="809"/>
                      <a:pt x="38" y="872"/>
                    </a:cubicBezTo>
                    <a:cubicBezTo>
                      <a:pt x="38" y="872"/>
                      <a:pt x="38" y="1036"/>
                      <a:pt x="38" y="103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86" name="Freeform 282">
                <a:extLst>
                  <a:ext uri="{FF2B5EF4-FFF2-40B4-BE49-F238E27FC236}">
                    <a16:creationId xmlns:a16="http://schemas.microsoft.com/office/drawing/2014/main" id="{FFD246F7-C605-4EAC-BE67-0AEB9B7F8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26"/>
                <a:ext cx="38" cy="747"/>
              </a:xfrm>
              <a:custGeom>
                <a:avLst/>
                <a:gdLst>
                  <a:gd name="T0" fmla="*/ 38 w 38"/>
                  <a:gd name="T1" fmla="*/ 747 h 747"/>
                  <a:gd name="T2" fmla="*/ 0 w 38"/>
                  <a:gd name="T3" fmla="*/ 603 h 747"/>
                  <a:gd name="T4" fmla="*/ 38 w 38"/>
                  <a:gd name="T5" fmla="*/ 426 h 747"/>
                  <a:gd name="T6" fmla="*/ 38 w 38"/>
                  <a:gd name="T7" fmla="*/ 0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747"/>
                  <a:gd name="T14" fmla="*/ 38 w 38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747">
                    <a:moveTo>
                      <a:pt x="38" y="747"/>
                    </a:moveTo>
                    <a:cubicBezTo>
                      <a:pt x="38" y="685"/>
                      <a:pt x="0" y="679"/>
                      <a:pt x="0" y="603"/>
                    </a:cubicBezTo>
                    <a:cubicBezTo>
                      <a:pt x="0" y="527"/>
                      <a:pt x="38" y="489"/>
                      <a:pt x="38" y="426"/>
                    </a:cubicBezTo>
                    <a:cubicBezTo>
                      <a:pt x="38" y="426"/>
                      <a:pt x="38" y="0"/>
                      <a:pt x="38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87" name="Freeform 283">
                <a:extLst>
                  <a:ext uri="{FF2B5EF4-FFF2-40B4-BE49-F238E27FC236}">
                    <a16:creationId xmlns:a16="http://schemas.microsoft.com/office/drawing/2014/main" id="{27CB9628-1CCC-430F-B8B7-74A7098D1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073"/>
                <a:ext cx="43" cy="1002"/>
              </a:xfrm>
              <a:custGeom>
                <a:avLst/>
                <a:gdLst>
                  <a:gd name="T0" fmla="*/ 0 w 38"/>
                  <a:gd name="T1" fmla="*/ 0 h 1002"/>
                  <a:gd name="T2" fmla="*/ 38 w 38"/>
                  <a:gd name="T3" fmla="*/ 145 h 1002"/>
                  <a:gd name="T4" fmla="*/ 0 w 38"/>
                  <a:gd name="T5" fmla="*/ 294 h 1002"/>
                  <a:gd name="T6" fmla="*/ 38 w 38"/>
                  <a:gd name="T7" fmla="*/ 434 h 1002"/>
                  <a:gd name="T8" fmla="*/ 0 w 38"/>
                  <a:gd name="T9" fmla="*/ 583 h 1002"/>
                  <a:gd name="T10" fmla="*/ 38 w 38"/>
                  <a:gd name="T11" fmla="*/ 724 h 1002"/>
                  <a:gd name="T12" fmla="*/ 0 w 38"/>
                  <a:gd name="T13" fmla="*/ 872 h 1002"/>
                  <a:gd name="T14" fmla="*/ 0 w 38"/>
                  <a:gd name="T15" fmla="*/ 1002 h 10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1002"/>
                  <a:gd name="T26" fmla="*/ 38 w 38"/>
                  <a:gd name="T27" fmla="*/ 1002 h 10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1002">
                    <a:moveTo>
                      <a:pt x="0" y="0"/>
                    </a:moveTo>
                    <a:cubicBezTo>
                      <a:pt x="0" y="62"/>
                      <a:pt x="38" y="69"/>
                      <a:pt x="38" y="145"/>
                    </a:cubicBezTo>
                    <a:cubicBezTo>
                      <a:pt x="38" y="221"/>
                      <a:pt x="0" y="231"/>
                      <a:pt x="0" y="294"/>
                    </a:cubicBezTo>
                    <a:cubicBezTo>
                      <a:pt x="0" y="356"/>
                      <a:pt x="38" y="358"/>
                      <a:pt x="38" y="434"/>
                    </a:cubicBezTo>
                    <a:cubicBezTo>
                      <a:pt x="38" y="510"/>
                      <a:pt x="0" y="520"/>
                      <a:pt x="0" y="583"/>
                    </a:cubicBezTo>
                    <a:cubicBezTo>
                      <a:pt x="0" y="645"/>
                      <a:pt x="38" y="648"/>
                      <a:pt x="38" y="724"/>
                    </a:cubicBezTo>
                    <a:cubicBezTo>
                      <a:pt x="38" y="800"/>
                      <a:pt x="0" y="809"/>
                      <a:pt x="0" y="872"/>
                    </a:cubicBezTo>
                    <a:cubicBezTo>
                      <a:pt x="0" y="872"/>
                      <a:pt x="0" y="1002"/>
                      <a:pt x="0" y="100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88" name="Freeform 284">
                <a:extLst>
                  <a:ext uri="{FF2B5EF4-FFF2-40B4-BE49-F238E27FC236}">
                    <a16:creationId xmlns:a16="http://schemas.microsoft.com/office/drawing/2014/main" id="{404C0A67-661D-4991-8E36-948EABB0D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26"/>
                <a:ext cx="43" cy="747"/>
              </a:xfrm>
              <a:custGeom>
                <a:avLst/>
                <a:gdLst>
                  <a:gd name="T0" fmla="*/ 0 w 38"/>
                  <a:gd name="T1" fmla="*/ 747 h 747"/>
                  <a:gd name="T2" fmla="*/ 38 w 38"/>
                  <a:gd name="T3" fmla="*/ 603 h 747"/>
                  <a:gd name="T4" fmla="*/ 0 w 38"/>
                  <a:gd name="T5" fmla="*/ 426 h 747"/>
                  <a:gd name="T6" fmla="*/ 0 w 38"/>
                  <a:gd name="T7" fmla="*/ 0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747"/>
                  <a:gd name="T14" fmla="*/ 38 w 38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747">
                    <a:moveTo>
                      <a:pt x="0" y="747"/>
                    </a:moveTo>
                    <a:cubicBezTo>
                      <a:pt x="0" y="685"/>
                      <a:pt x="38" y="679"/>
                      <a:pt x="38" y="603"/>
                    </a:cubicBezTo>
                    <a:cubicBezTo>
                      <a:pt x="38" y="527"/>
                      <a:pt x="0" y="489"/>
                      <a:pt x="0" y="426"/>
                    </a:cubicBezTo>
                    <a:cubicBezTo>
                      <a:pt x="0" y="426"/>
                      <a:pt x="0" y="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89" name="Freeform 285">
                <a:extLst>
                  <a:ext uri="{FF2B5EF4-FFF2-40B4-BE49-F238E27FC236}">
                    <a16:creationId xmlns:a16="http://schemas.microsoft.com/office/drawing/2014/main" id="{6B8DAAF9-7FB6-4F68-80ED-2600D74BE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841"/>
                <a:ext cx="75" cy="97"/>
              </a:xfrm>
              <a:custGeom>
                <a:avLst/>
                <a:gdLst>
                  <a:gd name="T0" fmla="*/ 54 w 75"/>
                  <a:gd name="T1" fmla="*/ 97 h 97"/>
                  <a:gd name="T2" fmla="*/ 44 w 75"/>
                  <a:gd name="T3" fmla="*/ 72 h 97"/>
                  <a:gd name="T4" fmla="*/ 75 w 75"/>
                  <a:gd name="T5" fmla="*/ 57 h 97"/>
                  <a:gd name="T6" fmla="*/ 38 w 75"/>
                  <a:gd name="T7" fmla="*/ 0 h 97"/>
                  <a:gd name="T8" fmla="*/ 0 w 75"/>
                  <a:gd name="T9" fmla="*/ 57 h 97"/>
                  <a:gd name="T10" fmla="*/ 31 w 75"/>
                  <a:gd name="T11" fmla="*/ 72 h 97"/>
                  <a:gd name="T12" fmla="*/ 21 w 75"/>
                  <a:gd name="T13" fmla="*/ 97 h 97"/>
                  <a:gd name="T14" fmla="*/ 54 w 75"/>
                  <a:gd name="T15" fmla="*/ 97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97"/>
                  <a:gd name="T26" fmla="*/ 75 w 75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97">
                    <a:moveTo>
                      <a:pt x="54" y="97"/>
                    </a:moveTo>
                    <a:cubicBezTo>
                      <a:pt x="54" y="97"/>
                      <a:pt x="44" y="72"/>
                      <a:pt x="44" y="72"/>
                    </a:cubicBezTo>
                    <a:cubicBezTo>
                      <a:pt x="44" y="72"/>
                      <a:pt x="75" y="96"/>
                      <a:pt x="75" y="57"/>
                    </a:cubicBezTo>
                    <a:cubicBezTo>
                      <a:pt x="75" y="34"/>
                      <a:pt x="43" y="13"/>
                      <a:pt x="38" y="0"/>
                    </a:cubicBezTo>
                    <a:cubicBezTo>
                      <a:pt x="32" y="13"/>
                      <a:pt x="0" y="34"/>
                      <a:pt x="0" y="57"/>
                    </a:cubicBezTo>
                    <a:cubicBezTo>
                      <a:pt x="0" y="96"/>
                      <a:pt x="31" y="72"/>
                      <a:pt x="31" y="72"/>
                    </a:cubicBezTo>
                    <a:cubicBezTo>
                      <a:pt x="31" y="72"/>
                      <a:pt x="21" y="97"/>
                      <a:pt x="21" y="97"/>
                    </a:cubicBezTo>
                    <a:cubicBezTo>
                      <a:pt x="21" y="97"/>
                      <a:pt x="54" y="97"/>
                      <a:pt x="54" y="9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0" name="Oval 286">
                <a:extLst>
                  <a:ext uri="{FF2B5EF4-FFF2-40B4-BE49-F238E27FC236}">
                    <a16:creationId xmlns:a16="http://schemas.microsoft.com/office/drawing/2014/main" id="{1097E40D-1E4D-46F6-A822-3832B29CD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2" y="781"/>
                <a:ext cx="22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1" name="Freeform 287">
                <a:extLst>
                  <a:ext uri="{FF2B5EF4-FFF2-40B4-BE49-F238E27FC236}">
                    <a16:creationId xmlns:a16="http://schemas.microsoft.com/office/drawing/2014/main" id="{F5122746-A459-4518-A277-245443160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827"/>
                <a:ext cx="24" cy="44"/>
              </a:xfrm>
              <a:custGeom>
                <a:avLst/>
                <a:gdLst>
                  <a:gd name="T0" fmla="*/ 24 w 24"/>
                  <a:gd name="T1" fmla="*/ 14 h 39"/>
                  <a:gd name="T2" fmla="*/ 0 w 24"/>
                  <a:gd name="T3" fmla="*/ 0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24" y="14"/>
                    </a:moveTo>
                    <a:cubicBezTo>
                      <a:pt x="16" y="18"/>
                      <a:pt x="0" y="39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2" name="Freeform 288">
                <a:extLst>
                  <a:ext uri="{FF2B5EF4-FFF2-40B4-BE49-F238E27FC236}">
                    <a16:creationId xmlns:a16="http://schemas.microsoft.com/office/drawing/2014/main" id="{65200871-47DE-4666-849C-684E999F1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827"/>
                <a:ext cx="26" cy="49"/>
              </a:xfrm>
              <a:custGeom>
                <a:avLst/>
                <a:gdLst>
                  <a:gd name="T0" fmla="*/ 25 w 25"/>
                  <a:gd name="T1" fmla="*/ 10 h 49"/>
                  <a:gd name="T2" fmla="*/ 0 w 25"/>
                  <a:gd name="T3" fmla="*/ 0 h 49"/>
                  <a:gd name="T4" fmla="*/ 0 60000 65536"/>
                  <a:gd name="T5" fmla="*/ 0 60000 65536"/>
                  <a:gd name="T6" fmla="*/ 0 w 25"/>
                  <a:gd name="T7" fmla="*/ 0 h 49"/>
                  <a:gd name="T8" fmla="*/ 25 w 25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9">
                    <a:moveTo>
                      <a:pt x="25" y="10"/>
                    </a:moveTo>
                    <a:cubicBezTo>
                      <a:pt x="18" y="20"/>
                      <a:pt x="0" y="49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3" name="Freeform 289">
                <a:extLst>
                  <a:ext uri="{FF2B5EF4-FFF2-40B4-BE49-F238E27FC236}">
                    <a16:creationId xmlns:a16="http://schemas.microsoft.com/office/drawing/2014/main" id="{8ABF1920-F498-4494-BF16-5DE5B8EDB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827"/>
                <a:ext cx="26" cy="45"/>
              </a:xfrm>
              <a:custGeom>
                <a:avLst/>
                <a:gdLst>
                  <a:gd name="T0" fmla="*/ 26 w 26"/>
                  <a:gd name="T1" fmla="*/ 14 h 45"/>
                  <a:gd name="T2" fmla="*/ 0 w 26"/>
                  <a:gd name="T3" fmla="*/ 0 h 45"/>
                  <a:gd name="T4" fmla="*/ 0 60000 65536"/>
                  <a:gd name="T5" fmla="*/ 0 60000 65536"/>
                  <a:gd name="T6" fmla="*/ 0 w 26"/>
                  <a:gd name="T7" fmla="*/ 0 h 45"/>
                  <a:gd name="T8" fmla="*/ 26 w 2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5">
                    <a:moveTo>
                      <a:pt x="26" y="14"/>
                    </a:moveTo>
                    <a:cubicBezTo>
                      <a:pt x="7" y="34"/>
                      <a:pt x="0" y="45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4" name="Freeform 290">
                <a:extLst>
                  <a:ext uri="{FF2B5EF4-FFF2-40B4-BE49-F238E27FC236}">
                    <a16:creationId xmlns:a16="http://schemas.microsoft.com/office/drawing/2014/main" id="{26F9E767-6773-4476-B523-CE82053E8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756"/>
                <a:ext cx="24" cy="44"/>
              </a:xfrm>
              <a:custGeom>
                <a:avLst/>
                <a:gdLst>
                  <a:gd name="T0" fmla="*/ 24 w 24"/>
                  <a:gd name="T1" fmla="*/ 25 h 39"/>
                  <a:gd name="T2" fmla="*/ 0 w 24"/>
                  <a:gd name="T3" fmla="*/ 39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24" y="25"/>
                    </a:moveTo>
                    <a:cubicBezTo>
                      <a:pt x="16" y="22"/>
                      <a:pt x="0" y="0"/>
                      <a:pt x="0" y="3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5" name="Freeform 291">
                <a:extLst>
                  <a:ext uri="{FF2B5EF4-FFF2-40B4-BE49-F238E27FC236}">
                    <a16:creationId xmlns:a16="http://schemas.microsoft.com/office/drawing/2014/main" id="{17007C0F-8957-4FF8-A487-C891307DC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746"/>
                <a:ext cx="26" cy="49"/>
              </a:xfrm>
              <a:custGeom>
                <a:avLst/>
                <a:gdLst>
                  <a:gd name="T0" fmla="*/ 25 w 25"/>
                  <a:gd name="T1" fmla="*/ 39 h 49"/>
                  <a:gd name="T2" fmla="*/ 0 w 25"/>
                  <a:gd name="T3" fmla="*/ 49 h 49"/>
                  <a:gd name="T4" fmla="*/ 0 60000 65536"/>
                  <a:gd name="T5" fmla="*/ 0 60000 65536"/>
                  <a:gd name="T6" fmla="*/ 0 w 25"/>
                  <a:gd name="T7" fmla="*/ 0 h 49"/>
                  <a:gd name="T8" fmla="*/ 25 w 25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9">
                    <a:moveTo>
                      <a:pt x="25" y="39"/>
                    </a:moveTo>
                    <a:cubicBezTo>
                      <a:pt x="18" y="29"/>
                      <a:pt x="0" y="0"/>
                      <a:pt x="0" y="4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6" name="Freeform 292">
                <a:extLst>
                  <a:ext uri="{FF2B5EF4-FFF2-40B4-BE49-F238E27FC236}">
                    <a16:creationId xmlns:a16="http://schemas.microsoft.com/office/drawing/2014/main" id="{8A7791FF-43C0-4B4D-8E58-F06C663E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750"/>
                <a:ext cx="26" cy="45"/>
              </a:xfrm>
              <a:custGeom>
                <a:avLst/>
                <a:gdLst>
                  <a:gd name="T0" fmla="*/ 26 w 26"/>
                  <a:gd name="T1" fmla="*/ 31 h 45"/>
                  <a:gd name="T2" fmla="*/ 0 w 26"/>
                  <a:gd name="T3" fmla="*/ 45 h 45"/>
                  <a:gd name="T4" fmla="*/ 0 60000 65536"/>
                  <a:gd name="T5" fmla="*/ 0 60000 65536"/>
                  <a:gd name="T6" fmla="*/ 0 w 26"/>
                  <a:gd name="T7" fmla="*/ 0 h 45"/>
                  <a:gd name="T8" fmla="*/ 26 w 2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5">
                    <a:moveTo>
                      <a:pt x="26" y="31"/>
                    </a:moveTo>
                    <a:cubicBezTo>
                      <a:pt x="7" y="11"/>
                      <a:pt x="0" y="0"/>
                      <a:pt x="0" y="45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7" name="Freeform 293">
                <a:extLst>
                  <a:ext uri="{FF2B5EF4-FFF2-40B4-BE49-F238E27FC236}">
                    <a16:creationId xmlns:a16="http://schemas.microsoft.com/office/drawing/2014/main" id="{2DE4F369-036C-4FD8-A9F3-AB2DD8F5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067"/>
                <a:ext cx="86" cy="50"/>
              </a:xfrm>
              <a:custGeom>
                <a:avLst/>
                <a:gdLst>
                  <a:gd name="T0" fmla="*/ 37 w 86"/>
                  <a:gd name="T1" fmla="*/ 11 h 50"/>
                  <a:gd name="T2" fmla="*/ 83 w 86"/>
                  <a:gd name="T3" fmla="*/ 8 h 50"/>
                  <a:gd name="T4" fmla="*/ 49 w 86"/>
                  <a:gd name="T5" fmla="*/ 39 h 50"/>
                  <a:gd name="T6" fmla="*/ 4 w 86"/>
                  <a:gd name="T7" fmla="*/ 42 h 50"/>
                  <a:gd name="T8" fmla="*/ 37 w 86"/>
                  <a:gd name="T9" fmla="*/ 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50"/>
                  <a:gd name="T17" fmla="*/ 86 w 8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50">
                    <a:moveTo>
                      <a:pt x="37" y="11"/>
                    </a:moveTo>
                    <a:cubicBezTo>
                      <a:pt x="59" y="2"/>
                      <a:pt x="80" y="0"/>
                      <a:pt x="83" y="8"/>
                    </a:cubicBezTo>
                    <a:cubicBezTo>
                      <a:pt x="86" y="16"/>
                      <a:pt x="71" y="30"/>
                      <a:pt x="49" y="39"/>
                    </a:cubicBezTo>
                    <a:cubicBezTo>
                      <a:pt x="28" y="48"/>
                      <a:pt x="7" y="50"/>
                      <a:pt x="4" y="42"/>
                    </a:cubicBezTo>
                    <a:cubicBezTo>
                      <a:pt x="0" y="35"/>
                      <a:pt x="16" y="21"/>
                      <a:pt x="37" y="1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8" name="Freeform 294">
                <a:extLst>
                  <a:ext uri="{FF2B5EF4-FFF2-40B4-BE49-F238E27FC236}">
                    <a16:creationId xmlns:a16="http://schemas.microsoft.com/office/drawing/2014/main" id="{64B937A6-DD0D-4340-8E66-80AB2645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608"/>
                <a:ext cx="98" cy="127"/>
              </a:xfrm>
              <a:custGeom>
                <a:avLst/>
                <a:gdLst>
                  <a:gd name="T0" fmla="*/ 0 w 98"/>
                  <a:gd name="T1" fmla="*/ 13 h 127"/>
                  <a:gd name="T2" fmla="*/ 38 w 98"/>
                  <a:gd name="T3" fmla="*/ 2 h 127"/>
                  <a:gd name="T4" fmla="*/ 98 w 98"/>
                  <a:gd name="T5" fmla="*/ 17 h 127"/>
                  <a:gd name="T6" fmla="*/ 98 w 98"/>
                  <a:gd name="T7" fmla="*/ 94 h 127"/>
                  <a:gd name="T8" fmla="*/ 83 w 98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7"/>
                  <a:gd name="T17" fmla="*/ 98 w 98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7">
                    <a:moveTo>
                      <a:pt x="0" y="13"/>
                    </a:moveTo>
                    <a:cubicBezTo>
                      <a:pt x="13" y="0"/>
                      <a:pt x="26" y="2"/>
                      <a:pt x="38" y="2"/>
                    </a:cubicBezTo>
                    <a:cubicBezTo>
                      <a:pt x="88" y="2"/>
                      <a:pt x="98" y="1"/>
                      <a:pt x="98" y="17"/>
                    </a:cubicBezTo>
                    <a:cubicBezTo>
                      <a:pt x="98" y="17"/>
                      <a:pt x="98" y="94"/>
                      <a:pt x="98" y="94"/>
                    </a:cubicBezTo>
                    <a:cubicBezTo>
                      <a:pt x="98" y="94"/>
                      <a:pt x="97" y="127"/>
                      <a:pt x="83" y="12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199" name="Freeform 295">
                <a:extLst>
                  <a:ext uri="{FF2B5EF4-FFF2-40B4-BE49-F238E27FC236}">
                    <a16:creationId xmlns:a16="http://schemas.microsoft.com/office/drawing/2014/main" id="{E1D9ABCE-8A35-4271-883A-B094D7DA4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648"/>
                <a:ext cx="175" cy="894"/>
              </a:xfrm>
              <a:custGeom>
                <a:avLst/>
                <a:gdLst>
                  <a:gd name="T0" fmla="*/ 0 w 175"/>
                  <a:gd name="T1" fmla="*/ 882 h 894"/>
                  <a:gd name="T2" fmla="*/ 50 w 175"/>
                  <a:gd name="T3" fmla="*/ 890 h 894"/>
                  <a:gd name="T4" fmla="*/ 99 w 175"/>
                  <a:gd name="T5" fmla="*/ 850 h 894"/>
                  <a:gd name="T6" fmla="*/ 99 w 175"/>
                  <a:gd name="T7" fmla="*/ 108 h 894"/>
                  <a:gd name="T8" fmla="*/ 175 w 175"/>
                  <a:gd name="T9" fmla="*/ 0 h 8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894"/>
                  <a:gd name="T17" fmla="*/ 175 w 175"/>
                  <a:gd name="T18" fmla="*/ 894 h 8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894">
                    <a:moveTo>
                      <a:pt x="0" y="882"/>
                    </a:moveTo>
                    <a:cubicBezTo>
                      <a:pt x="9" y="894"/>
                      <a:pt x="35" y="890"/>
                      <a:pt x="50" y="890"/>
                    </a:cubicBezTo>
                    <a:cubicBezTo>
                      <a:pt x="62" y="890"/>
                      <a:pt x="99" y="893"/>
                      <a:pt x="99" y="850"/>
                    </a:cubicBezTo>
                    <a:cubicBezTo>
                      <a:pt x="99" y="850"/>
                      <a:pt x="99" y="108"/>
                      <a:pt x="99" y="108"/>
                    </a:cubicBezTo>
                    <a:cubicBezTo>
                      <a:pt x="99" y="108"/>
                      <a:pt x="95" y="11"/>
                      <a:pt x="175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0" name="Oval 296">
                <a:extLst>
                  <a:ext uri="{FF2B5EF4-FFF2-40B4-BE49-F238E27FC236}">
                    <a16:creationId xmlns:a16="http://schemas.microsoft.com/office/drawing/2014/main" id="{65707CB0-9C27-4873-A88C-ABFB7F01C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45"/>
                <a:ext cx="21" cy="6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1" name="Freeform 297">
                <a:extLst>
                  <a:ext uri="{FF2B5EF4-FFF2-40B4-BE49-F238E27FC236}">
                    <a16:creationId xmlns:a16="http://schemas.microsoft.com/office/drawing/2014/main" id="{21628EB4-C630-4F6D-9E18-5B8AF4F41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520"/>
                <a:ext cx="24" cy="40"/>
              </a:xfrm>
              <a:custGeom>
                <a:avLst/>
                <a:gdLst>
                  <a:gd name="T0" fmla="*/ 0 w 24"/>
                  <a:gd name="T1" fmla="*/ 26 h 39"/>
                  <a:gd name="T2" fmla="*/ 24 w 24"/>
                  <a:gd name="T3" fmla="*/ 39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0" y="26"/>
                    </a:moveTo>
                    <a:cubicBezTo>
                      <a:pt x="8" y="22"/>
                      <a:pt x="24" y="0"/>
                      <a:pt x="24" y="3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2" name="Freeform 298">
                <a:extLst>
                  <a:ext uri="{FF2B5EF4-FFF2-40B4-BE49-F238E27FC236}">
                    <a16:creationId xmlns:a16="http://schemas.microsoft.com/office/drawing/2014/main" id="{862C95B7-3730-461A-9F5B-207FC451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510"/>
                <a:ext cx="26" cy="49"/>
              </a:xfrm>
              <a:custGeom>
                <a:avLst/>
                <a:gdLst>
                  <a:gd name="T0" fmla="*/ 0 w 26"/>
                  <a:gd name="T1" fmla="*/ 39 h 50"/>
                  <a:gd name="T2" fmla="*/ 26 w 26"/>
                  <a:gd name="T3" fmla="*/ 50 h 50"/>
                  <a:gd name="T4" fmla="*/ 0 60000 65536"/>
                  <a:gd name="T5" fmla="*/ 0 60000 65536"/>
                  <a:gd name="T6" fmla="*/ 0 w 26"/>
                  <a:gd name="T7" fmla="*/ 0 h 50"/>
                  <a:gd name="T8" fmla="*/ 26 w 26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0">
                    <a:moveTo>
                      <a:pt x="0" y="39"/>
                    </a:moveTo>
                    <a:cubicBezTo>
                      <a:pt x="8" y="30"/>
                      <a:pt x="26" y="0"/>
                      <a:pt x="26" y="5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3" name="Freeform 299">
                <a:extLst>
                  <a:ext uri="{FF2B5EF4-FFF2-40B4-BE49-F238E27FC236}">
                    <a16:creationId xmlns:a16="http://schemas.microsoft.com/office/drawing/2014/main" id="{8A8A1E8E-DD91-4B1A-BD29-A1379C298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514"/>
                <a:ext cx="26" cy="46"/>
              </a:xfrm>
              <a:custGeom>
                <a:avLst/>
                <a:gdLst>
                  <a:gd name="T0" fmla="*/ 0 w 26"/>
                  <a:gd name="T1" fmla="*/ 32 h 46"/>
                  <a:gd name="T2" fmla="*/ 26 w 26"/>
                  <a:gd name="T3" fmla="*/ 46 h 46"/>
                  <a:gd name="T4" fmla="*/ 0 60000 65536"/>
                  <a:gd name="T5" fmla="*/ 0 60000 65536"/>
                  <a:gd name="T6" fmla="*/ 0 w 26"/>
                  <a:gd name="T7" fmla="*/ 0 h 46"/>
                  <a:gd name="T8" fmla="*/ 26 w 2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6">
                    <a:moveTo>
                      <a:pt x="0" y="32"/>
                    </a:moveTo>
                    <a:cubicBezTo>
                      <a:pt x="18" y="12"/>
                      <a:pt x="26" y="0"/>
                      <a:pt x="26" y="4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4" name="Freeform 300">
                <a:extLst>
                  <a:ext uri="{FF2B5EF4-FFF2-40B4-BE49-F238E27FC236}">
                    <a16:creationId xmlns:a16="http://schemas.microsoft.com/office/drawing/2014/main" id="{16323AF9-125F-4BE6-BC3D-1E44D58BF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592"/>
                <a:ext cx="24" cy="39"/>
              </a:xfrm>
              <a:custGeom>
                <a:avLst/>
                <a:gdLst>
                  <a:gd name="T0" fmla="*/ 0 w 24"/>
                  <a:gd name="T1" fmla="*/ 13 h 39"/>
                  <a:gd name="T2" fmla="*/ 24 w 24"/>
                  <a:gd name="T3" fmla="*/ 0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0" y="13"/>
                    </a:moveTo>
                    <a:cubicBezTo>
                      <a:pt x="8" y="17"/>
                      <a:pt x="24" y="39"/>
                      <a:pt x="2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5" name="Freeform 301">
                <a:extLst>
                  <a:ext uri="{FF2B5EF4-FFF2-40B4-BE49-F238E27FC236}">
                    <a16:creationId xmlns:a16="http://schemas.microsoft.com/office/drawing/2014/main" id="{3B911AD8-DC27-4617-AA3D-3C733F5B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591"/>
                <a:ext cx="26" cy="50"/>
              </a:xfrm>
              <a:custGeom>
                <a:avLst/>
                <a:gdLst>
                  <a:gd name="T0" fmla="*/ 0 w 26"/>
                  <a:gd name="T1" fmla="*/ 11 h 50"/>
                  <a:gd name="T2" fmla="*/ 26 w 26"/>
                  <a:gd name="T3" fmla="*/ 0 h 50"/>
                  <a:gd name="T4" fmla="*/ 0 60000 65536"/>
                  <a:gd name="T5" fmla="*/ 0 60000 65536"/>
                  <a:gd name="T6" fmla="*/ 0 w 26"/>
                  <a:gd name="T7" fmla="*/ 0 h 50"/>
                  <a:gd name="T8" fmla="*/ 26 w 26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0">
                    <a:moveTo>
                      <a:pt x="0" y="11"/>
                    </a:moveTo>
                    <a:cubicBezTo>
                      <a:pt x="8" y="20"/>
                      <a:pt x="26" y="50"/>
                      <a:pt x="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6" name="Freeform 302">
                <a:extLst>
                  <a:ext uri="{FF2B5EF4-FFF2-40B4-BE49-F238E27FC236}">
                    <a16:creationId xmlns:a16="http://schemas.microsoft.com/office/drawing/2014/main" id="{1974E71C-6F2E-44D3-B3A4-63CCBD4F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591"/>
                <a:ext cx="26" cy="46"/>
              </a:xfrm>
              <a:custGeom>
                <a:avLst/>
                <a:gdLst>
                  <a:gd name="T0" fmla="*/ 0 w 26"/>
                  <a:gd name="T1" fmla="*/ 14 h 46"/>
                  <a:gd name="T2" fmla="*/ 26 w 26"/>
                  <a:gd name="T3" fmla="*/ 0 h 46"/>
                  <a:gd name="T4" fmla="*/ 0 60000 65536"/>
                  <a:gd name="T5" fmla="*/ 0 60000 65536"/>
                  <a:gd name="T6" fmla="*/ 0 w 26"/>
                  <a:gd name="T7" fmla="*/ 0 h 46"/>
                  <a:gd name="T8" fmla="*/ 26 w 2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6">
                    <a:moveTo>
                      <a:pt x="0" y="14"/>
                    </a:moveTo>
                    <a:cubicBezTo>
                      <a:pt x="18" y="34"/>
                      <a:pt x="26" y="46"/>
                      <a:pt x="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7" name="Freeform 303">
                <a:extLst>
                  <a:ext uri="{FF2B5EF4-FFF2-40B4-BE49-F238E27FC236}">
                    <a16:creationId xmlns:a16="http://schemas.microsoft.com/office/drawing/2014/main" id="{6E7246E7-2B99-4EE3-A9E4-13F2AD86B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845"/>
                <a:ext cx="100" cy="881"/>
              </a:xfrm>
              <a:custGeom>
                <a:avLst/>
                <a:gdLst>
                  <a:gd name="T0" fmla="*/ 16 w 100"/>
                  <a:gd name="T1" fmla="*/ 890 h 890"/>
                  <a:gd name="T2" fmla="*/ 1 w 100"/>
                  <a:gd name="T3" fmla="*/ 847 h 890"/>
                  <a:gd name="T4" fmla="*/ 0 w 100"/>
                  <a:gd name="T5" fmla="*/ 44 h 890"/>
                  <a:gd name="T6" fmla="*/ 49 w 100"/>
                  <a:gd name="T7" fmla="*/ 3 h 890"/>
                  <a:gd name="T8" fmla="*/ 100 w 100"/>
                  <a:gd name="T9" fmla="*/ 11 h 8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90"/>
                  <a:gd name="T17" fmla="*/ 100 w 100"/>
                  <a:gd name="T18" fmla="*/ 890 h 8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90">
                    <a:moveTo>
                      <a:pt x="16" y="890"/>
                    </a:moveTo>
                    <a:cubicBezTo>
                      <a:pt x="4" y="890"/>
                      <a:pt x="1" y="847"/>
                      <a:pt x="1" y="847"/>
                    </a:cubicBezTo>
                    <a:cubicBezTo>
                      <a:pt x="1" y="847"/>
                      <a:pt x="0" y="44"/>
                      <a:pt x="0" y="44"/>
                    </a:cubicBezTo>
                    <a:cubicBezTo>
                      <a:pt x="0" y="0"/>
                      <a:pt x="37" y="3"/>
                      <a:pt x="49" y="3"/>
                    </a:cubicBezTo>
                    <a:cubicBezTo>
                      <a:pt x="65" y="3"/>
                      <a:pt x="90" y="0"/>
                      <a:pt x="100" y="1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8" name="Oval 304">
                <a:extLst>
                  <a:ext uri="{FF2B5EF4-FFF2-40B4-BE49-F238E27FC236}">
                    <a16:creationId xmlns:a16="http://schemas.microsoft.com/office/drawing/2014/main" id="{8C4EE777-5292-4A76-9F05-630A7C49D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313"/>
                <a:ext cx="78" cy="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09" name="Freeform 305">
                <a:extLst>
                  <a:ext uri="{FF2B5EF4-FFF2-40B4-BE49-F238E27FC236}">
                    <a16:creationId xmlns:a16="http://schemas.microsoft.com/office/drawing/2014/main" id="{0BF60357-1E99-4C36-ADEA-BCDCD5063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648"/>
                <a:ext cx="168" cy="127"/>
              </a:xfrm>
              <a:custGeom>
                <a:avLst/>
                <a:gdLst>
                  <a:gd name="T0" fmla="*/ 0 w 168"/>
                  <a:gd name="T1" fmla="*/ 0 h 130"/>
                  <a:gd name="T2" fmla="*/ 75 w 168"/>
                  <a:gd name="T3" fmla="*/ 108 h 130"/>
                  <a:gd name="T4" fmla="*/ 130 w 168"/>
                  <a:gd name="T5" fmla="*/ 129 h 130"/>
                  <a:gd name="T6" fmla="*/ 168 w 168"/>
                  <a:gd name="T7" fmla="*/ 118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30"/>
                  <a:gd name="T14" fmla="*/ 168 w 168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30">
                    <a:moveTo>
                      <a:pt x="0" y="0"/>
                    </a:moveTo>
                    <a:cubicBezTo>
                      <a:pt x="79" y="11"/>
                      <a:pt x="75" y="108"/>
                      <a:pt x="75" y="108"/>
                    </a:cubicBezTo>
                    <a:cubicBezTo>
                      <a:pt x="75" y="118"/>
                      <a:pt x="90" y="129"/>
                      <a:pt x="130" y="129"/>
                    </a:cubicBezTo>
                    <a:cubicBezTo>
                      <a:pt x="141" y="129"/>
                      <a:pt x="154" y="130"/>
                      <a:pt x="168" y="11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10" name="Freeform 306">
                <a:extLst>
                  <a:ext uri="{FF2B5EF4-FFF2-40B4-BE49-F238E27FC236}">
                    <a16:creationId xmlns:a16="http://schemas.microsoft.com/office/drawing/2014/main" id="{9E46A3F6-7A64-4143-9B25-71F603DC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733"/>
                <a:ext cx="252" cy="268"/>
              </a:xfrm>
              <a:custGeom>
                <a:avLst/>
                <a:gdLst>
                  <a:gd name="T0" fmla="*/ 16 w 254"/>
                  <a:gd name="T1" fmla="*/ 256 h 268"/>
                  <a:gd name="T2" fmla="*/ 128 w 254"/>
                  <a:gd name="T3" fmla="*/ 268 h 268"/>
                  <a:gd name="T4" fmla="*/ 241 w 254"/>
                  <a:gd name="T5" fmla="*/ 257 h 268"/>
                  <a:gd name="T6" fmla="*/ 254 w 254"/>
                  <a:gd name="T7" fmla="*/ 0 h 268"/>
                  <a:gd name="T8" fmla="*/ 127 w 254"/>
                  <a:gd name="T9" fmla="*/ 13 h 268"/>
                  <a:gd name="T10" fmla="*/ 0 w 254"/>
                  <a:gd name="T11" fmla="*/ 0 h 268"/>
                  <a:gd name="T12" fmla="*/ 16 w 254"/>
                  <a:gd name="T13" fmla="*/ 256 h 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268"/>
                  <a:gd name="T23" fmla="*/ 254 w 254"/>
                  <a:gd name="T24" fmla="*/ 268 h 2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268">
                    <a:moveTo>
                      <a:pt x="16" y="256"/>
                    </a:moveTo>
                    <a:cubicBezTo>
                      <a:pt x="16" y="262"/>
                      <a:pt x="93" y="268"/>
                      <a:pt x="128" y="268"/>
                    </a:cubicBezTo>
                    <a:cubicBezTo>
                      <a:pt x="163" y="268"/>
                      <a:pt x="241" y="263"/>
                      <a:pt x="241" y="257"/>
                    </a:cubicBezTo>
                    <a:cubicBezTo>
                      <a:pt x="241" y="257"/>
                      <a:pt x="254" y="0"/>
                      <a:pt x="254" y="0"/>
                    </a:cubicBezTo>
                    <a:cubicBezTo>
                      <a:pt x="254" y="5"/>
                      <a:pt x="171" y="13"/>
                      <a:pt x="127" y="13"/>
                    </a:cubicBezTo>
                    <a:cubicBezTo>
                      <a:pt x="84" y="13"/>
                      <a:pt x="0" y="5"/>
                      <a:pt x="0" y="0"/>
                    </a:cubicBezTo>
                    <a:cubicBezTo>
                      <a:pt x="0" y="0"/>
                      <a:pt x="16" y="256"/>
                      <a:pt x="16" y="25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7211" name="Line 307">
                <a:extLst>
                  <a:ext uri="{FF2B5EF4-FFF2-40B4-BE49-F238E27FC236}">
                    <a16:creationId xmlns:a16="http://schemas.microsoft.com/office/drawing/2014/main" id="{618E7444-9218-4DE9-B301-5E91260E1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97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2" name="Line 308">
                <a:extLst>
                  <a:ext uri="{FF2B5EF4-FFF2-40B4-BE49-F238E27FC236}">
                    <a16:creationId xmlns:a16="http://schemas.microsoft.com/office/drawing/2014/main" id="{E8B35B68-6011-4D2A-86A2-06C32F164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3" y="1985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3" name="Line 309">
                <a:extLst>
                  <a:ext uri="{FF2B5EF4-FFF2-40B4-BE49-F238E27FC236}">
                    <a16:creationId xmlns:a16="http://schemas.microsoft.com/office/drawing/2014/main" id="{B278DCE2-D69A-470C-A4F0-1CCB478C2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1" y="197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4" name="Line 310">
                <a:extLst>
                  <a:ext uri="{FF2B5EF4-FFF2-40B4-BE49-F238E27FC236}">
                    <a16:creationId xmlns:a16="http://schemas.microsoft.com/office/drawing/2014/main" id="{6772B1D3-A923-49F3-84E3-71646DC47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3" y="1983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5" name="Line 311">
                <a:extLst>
                  <a:ext uri="{FF2B5EF4-FFF2-40B4-BE49-F238E27FC236}">
                    <a16:creationId xmlns:a16="http://schemas.microsoft.com/office/drawing/2014/main" id="{A4186553-46E5-468A-8E1B-47C083BB4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7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6" name="Line 312">
                <a:extLst>
                  <a:ext uri="{FF2B5EF4-FFF2-40B4-BE49-F238E27FC236}">
                    <a16:creationId xmlns:a16="http://schemas.microsoft.com/office/drawing/2014/main" id="{1A9764AC-4B08-47CD-839B-E62D80EC8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3" y="1974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7" name="Line 313">
                <a:extLst>
                  <a:ext uri="{FF2B5EF4-FFF2-40B4-BE49-F238E27FC236}">
                    <a16:creationId xmlns:a16="http://schemas.microsoft.com/office/drawing/2014/main" id="{4295C04D-A09B-475F-91A9-28D3058F5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6" y="197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8" name="Line 314">
                <a:extLst>
                  <a:ext uri="{FF2B5EF4-FFF2-40B4-BE49-F238E27FC236}">
                    <a16:creationId xmlns:a16="http://schemas.microsoft.com/office/drawing/2014/main" id="{CEBBB415-91F4-469F-AA0C-1377C8B5A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992"/>
                <a:ext cx="9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19" name="Line 315">
                <a:extLst>
                  <a:ext uri="{FF2B5EF4-FFF2-40B4-BE49-F238E27FC236}">
                    <a16:creationId xmlns:a16="http://schemas.microsoft.com/office/drawing/2014/main" id="{E821297A-DF19-4E1E-B376-6ADC8300C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6" y="197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0" name="Line 316">
                <a:extLst>
                  <a:ext uri="{FF2B5EF4-FFF2-40B4-BE49-F238E27FC236}">
                    <a16:creationId xmlns:a16="http://schemas.microsoft.com/office/drawing/2014/main" id="{881E9AD7-F81D-424A-B350-000831FA6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983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1" name="Line 317">
                <a:extLst>
                  <a:ext uri="{FF2B5EF4-FFF2-40B4-BE49-F238E27FC236}">
                    <a16:creationId xmlns:a16="http://schemas.microsoft.com/office/drawing/2014/main" id="{150EFF6E-7540-4359-AA9C-151C82C0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198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2" name="Line 318">
                <a:extLst>
                  <a:ext uri="{FF2B5EF4-FFF2-40B4-BE49-F238E27FC236}">
                    <a16:creationId xmlns:a16="http://schemas.microsoft.com/office/drawing/2014/main" id="{4F95D618-FB70-4AA9-848A-334792A1F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1994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3" name="Line 319">
                <a:extLst>
                  <a:ext uri="{FF2B5EF4-FFF2-40B4-BE49-F238E27FC236}">
                    <a16:creationId xmlns:a16="http://schemas.microsoft.com/office/drawing/2014/main" id="{7FE8E962-D626-4867-9896-09E9BEB5F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5" y="1987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4" name="Line 320">
                <a:extLst>
                  <a:ext uri="{FF2B5EF4-FFF2-40B4-BE49-F238E27FC236}">
                    <a16:creationId xmlns:a16="http://schemas.microsoft.com/office/drawing/2014/main" id="{006AC4C6-1031-482C-83DF-FD57E9FE4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5" name="Line 321">
                <a:extLst>
                  <a:ext uri="{FF2B5EF4-FFF2-40B4-BE49-F238E27FC236}">
                    <a16:creationId xmlns:a16="http://schemas.microsoft.com/office/drawing/2014/main" id="{11F61A75-D678-41F1-BC43-7E60970B2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3" y="197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6" name="Line 322">
                <a:extLst>
                  <a:ext uri="{FF2B5EF4-FFF2-40B4-BE49-F238E27FC236}">
                    <a16:creationId xmlns:a16="http://schemas.microsoft.com/office/drawing/2014/main" id="{2A5ED999-2C47-4603-8A4E-AA087E8EC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8" y="198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7" name="Line 323">
                <a:extLst>
                  <a:ext uri="{FF2B5EF4-FFF2-40B4-BE49-F238E27FC236}">
                    <a16:creationId xmlns:a16="http://schemas.microsoft.com/office/drawing/2014/main" id="{57DF1D52-FC25-48FC-B05C-F5B0A09BE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8" name="Line 324">
                <a:extLst>
                  <a:ext uri="{FF2B5EF4-FFF2-40B4-BE49-F238E27FC236}">
                    <a16:creationId xmlns:a16="http://schemas.microsoft.com/office/drawing/2014/main" id="{77C8C546-E458-4BF2-8598-0BFEBDC32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" y="1960"/>
                <a:ext cx="4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29" name="Line 325">
                <a:extLst>
                  <a:ext uri="{FF2B5EF4-FFF2-40B4-BE49-F238E27FC236}">
                    <a16:creationId xmlns:a16="http://schemas.microsoft.com/office/drawing/2014/main" id="{69F1ACE6-9EA3-4D74-B28C-829EC69B1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1965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0" name="Line 326">
                <a:extLst>
                  <a:ext uri="{FF2B5EF4-FFF2-40B4-BE49-F238E27FC236}">
                    <a16:creationId xmlns:a16="http://schemas.microsoft.com/office/drawing/2014/main" id="{2C24AB89-3FF1-491C-989E-BA69A3417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93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1" name="Line 327">
                <a:extLst>
                  <a:ext uri="{FF2B5EF4-FFF2-40B4-BE49-F238E27FC236}">
                    <a16:creationId xmlns:a16="http://schemas.microsoft.com/office/drawing/2014/main" id="{460F104A-149E-473F-9FDB-4E35650DB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2" y="1897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2" name="Line 328">
                <a:extLst>
                  <a:ext uri="{FF2B5EF4-FFF2-40B4-BE49-F238E27FC236}">
                    <a16:creationId xmlns:a16="http://schemas.microsoft.com/office/drawing/2014/main" id="{EFA48B6D-66ED-4852-92AB-E40950198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6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3" name="Line 329">
                <a:extLst>
                  <a:ext uri="{FF2B5EF4-FFF2-40B4-BE49-F238E27FC236}">
                    <a16:creationId xmlns:a16="http://schemas.microsoft.com/office/drawing/2014/main" id="{78C60982-E251-490E-B695-59283D759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5" y="1870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4" name="Line 330">
                <a:extLst>
                  <a:ext uri="{FF2B5EF4-FFF2-40B4-BE49-F238E27FC236}">
                    <a16:creationId xmlns:a16="http://schemas.microsoft.com/office/drawing/2014/main" id="{05587D8A-FE59-4ECE-8CA7-2AB3BE676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2" y="189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5" name="Line 331">
                <a:extLst>
                  <a:ext uri="{FF2B5EF4-FFF2-40B4-BE49-F238E27FC236}">
                    <a16:creationId xmlns:a16="http://schemas.microsoft.com/office/drawing/2014/main" id="{857024AB-77F8-4BDE-A73B-7B11EA70C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9" y="187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6" name="Line 332">
                <a:extLst>
                  <a:ext uri="{FF2B5EF4-FFF2-40B4-BE49-F238E27FC236}">
                    <a16:creationId xmlns:a16="http://schemas.microsoft.com/office/drawing/2014/main" id="{067DD4CC-0AD1-4B79-BCFC-C8F46582E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1887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7" name="Line 333">
                <a:extLst>
                  <a:ext uri="{FF2B5EF4-FFF2-40B4-BE49-F238E27FC236}">
                    <a16:creationId xmlns:a16="http://schemas.microsoft.com/office/drawing/2014/main" id="{73BB4A43-EBF3-4261-BE8D-10F175E71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2" y="1900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8" name="Line 334">
                <a:extLst>
                  <a:ext uri="{FF2B5EF4-FFF2-40B4-BE49-F238E27FC236}">
                    <a16:creationId xmlns:a16="http://schemas.microsoft.com/office/drawing/2014/main" id="{DCED30CE-1D40-4E0A-8F97-1E69BFA9B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5" y="193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39" name="Line 335">
                <a:extLst>
                  <a:ext uri="{FF2B5EF4-FFF2-40B4-BE49-F238E27FC236}">
                    <a16:creationId xmlns:a16="http://schemas.microsoft.com/office/drawing/2014/main" id="{4B171843-6ADC-451D-9E3A-A733A417F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8" y="1956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0" name="Line 336">
                <a:extLst>
                  <a:ext uri="{FF2B5EF4-FFF2-40B4-BE49-F238E27FC236}">
                    <a16:creationId xmlns:a16="http://schemas.microsoft.com/office/drawing/2014/main" id="{7CD52D9A-D712-47A9-AFF7-29F9417E6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3" y="1940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1" name="Line 337">
                <a:extLst>
                  <a:ext uri="{FF2B5EF4-FFF2-40B4-BE49-F238E27FC236}">
                    <a16:creationId xmlns:a16="http://schemas.microsoft.com/office/drawing/2014/main" id="{C73A8222-F03F-45EB-BC4E-A34D39B28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1901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2" name="Line 338">
                <a:extLst>
                  <a:ext uri="{FF2B5EF4-FFF2-40B4-BE49-F238E27FC236}">
                    <a16:creationId xmlns:a16="http://schemas.microsoft.com/office/drawing/2014/main" id="{A47FEBF4-8AAE-4B79-B2D1-5278F675A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90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3" name="Line 339">
                <a:extLst>
                  <a:ext uri="{FF2B5EF4-FFF2-40B4-BE49-F238E27FC236}">
                    <a16:creationId xmlns:a16="http://schemas.microsoft.com/office/drawing/2014/main" id="{7F725458-6312-4E04-9689-52797EF70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1902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4" name="Line 340">
                <a:extLst>
                  <a:ext uri="{FF2B5EF4-FFF2-40B4-BE49-F238E27FC236}">
                    <a16:creationId xmlns:a16="http://schemas.microsoft.com/office/drawing/2014/main" id="{463616EC-2381-4283-A73E-2F4A1EBF3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4" y="1928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5" name="Line 341">
                <a:extLst>
                  <a:ext uri="{FF2B5EF4-FFF2-40B4-BE49-F238E27FC236}">
                    <a16:creationId xmlns:a16="http://schemas.microsoft.com/office/drawing/2014/main" id="{0276E85B-B2BD-41D7-8897-D93C531FE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9" y="194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6" name="Line 342">
                <a:extLst>
                  <a:ext uri="{FF2B5EF4-FFF2-40B4-BE49-F238E27FC236}">
                    <a16:creationId xmlns:a16="http://schemas.microsoft.com/office/drawing/2014/main" id="{D8E0FB25-1F9F-4B07-872A-235A91184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8" y="1925"/>
                <a:ext cx="6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7" name="Line 343">
                <a:extLst>
                  <a:ext uri="{FF2B5EF4-FFF2-40B4-BE49-F238E27FC236}">
                    <a16:creationId xmlns:a16="http://schemas.microsoft.com/office/drawing/2014/main" id="{984D00F3-8EED-437B-AB71-32817381D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7" y="1945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8" name="Line 344">
                <a:extLst>
                  <a:ext uri="{FF2B5EF4-FFF2-40B4-BE49-F238E27FC236}">
                    <a16:creationId xmlns:a16="http://schemas.microsoft.com/office/drawing/2014/main" id="{FF20A9BE-DEC1-4F93-8C8E-2BEEBD2F1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3" y="1859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49" name="Line 345">
                <a:extLst>
                  <a:ext uri="{FF2B5EF4-FFF2-40B4-BE49-F238E27FC236}">
                    <a16:creationId xmlns:a16="http://schemas.microsoft.com/office/drawing/2014/main" id="{4FA05B17-0659-4EF0-A95E-F64416B36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6" y="185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0" name="Line 346">
                <a:extLst>
                  <a:ext uri="{FF2B5EF4-FFF2-40B4-BE49-F238E27FC236}">
                    <a16:creationId xmlns:a16="http://schemas.microsoft.com/office/drawing/2014/main" id="{333A581A-86ED-472B-9FF2-3EDEB6BFB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4" y="1879"/>
                <a:ext cx="2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1" name="Line 347">
                <a:extLst>
                  <a:ext uri="{FF2B5EF4-FFF2-40B4-BE49-F238E27FC236}">
                    <a16:creationId xmlns:a16="http://schemas.microsoft.com/office/drawing/2014/main" id="{4C01CE1A-682C-46B7-802E-14179467D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92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2" name="Line 348">
                <a:extLst>
                  <a:ext uri="{FF2B5EF4-FFF2-40B4-BE49-F238E27FC236}">
                    <a16:creationId xmlns:a16="http://schemas.microsoft.com/office/drawing/2014/main" id="{791263C6-66B1-4C22-BD7C-2F8D332BD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5" y="189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3" name="Line 349">
                <a:extLst>
                  <a:ext uri="{FF2B5EF4-FFF2-40B4-BE49-F238E27FC236}">
                    <a16:creationId xmlns:a16="http://schemas.microsoft.com/office/drawing/2014/main" id="{1FFA1EC1-3383-4CD9-B0C2-C612D8D60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3" y="18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4" name="Line 350">
                <a:extLst>
                  <a:ext uri="{FF2B5EF4-FFF2-40B4-BE49-F238E27FC236}">
                    <a16:creationId xmlns:a16="http://schemas.microsoft.com/office/drawing/2014/main" id="{15D1CBE7-A783-4E31-8F54-E7F0F6A1B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1960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5" name="Line 351">
                <a:extLst>
                  <a:ext uri="{FF2B5EF4-FFF2-40B4-BE49-F238E27FC236}">
                    <a16:creationId xmlns:a16="http://schemas.microsoft.com/office/drawing/2014/main" id="{33F04386-8693-438B-B69B-DE5FF2DD5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96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6" name="Line 352">
                <a:extLst>
                  <a:ext uri="{FF2B5EF4-FFF2-40B4-BE49-F238E27FC236}">
                    <a16:creationId xmlns:a16="http://schemas.microsoft.com/office/drawing/2014/main" id="{C0A9679A-2E17-4A20-B9DB-74023B6D7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3" y="1942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7" name="Line 353">
                <a:extLst>
                  <a:ext uri="{FF2B5EF4-FFF2-40B4-BE49-F238E27FC236}">
                    <a16:creationId xmlns:a16="http://schemas.microsoft.com/office/drawing/2014/main" id="{97F3C36F-00BE-41F3-B0D3-261D20244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0" y="1921"/>
                <a:ext cx="6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8" name="Line 354">
                <a:extLst>
                  <a:ext uri="{FF2B5EF4-FFF2-40B4-BE49-F238E27FC236}">
                    <a16:creationId xmlns:a16="http://schemas.microsoft.com/office/drawing/2014/main" id="{AD7C618D-2E6E-45DC-9AF3-E086A900F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1" y="1888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59" name="Line 355">
                <a:extLst>
                  <a:ext uri="{FF2B5EF4-FFF2-40B4-BE49-F238E27FC236}">
                    <a16:creationId xmlns:a16="http://schemas.microsoft.com/office/drawing/2014/main" id="{EE7FD74D-677A-4FFF-8AE2-A3290F208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6" y="1859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0" name="Line 356">
                <a:extLst>
                  <a:ext uri="{FF2B5EF4-FFF2-40B4-BE49-F238E27FC236}">
                    <a16:creationId xmlns:a16="http://schemas.microsoft.com/office/drawing/2014/main" id="{DD9E0C58-36AF-4BE5-A6DA-4C7A5BC3D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869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1" name="Line 357">
                <a:extLst>
                  <a:ext uri="{FF2B5EF4-FFF2-40B4-BE49-F238E27FC236}">
                    <a16:creationId xmlns:a16="http://schemas.microsoft.com/office/drawing/2014/main" id="{A4A1DBFF-CBB6-4BE1-B7BA-8C893A7BB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876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2" name="Line 358">
                <a:extLst>
                  <a:ext uri="{FF2B5EF4-FFF2-40B4-BE49-F238E27FC236}">
                    <a16:creationId xmlns:a16="http://schemas.microsoft.com/office/drawing/2014/main" id="{E22C8068-A81D-465A-A616-43023FC2A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884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3" name="Line 359">
                <a:extLst>
                  <a:ext uri="{FF2B5EF4-FFF2-40B4-BE49-F238E27FC236}">
                    <a16:creationId xmlns:a16="http://schemas.microsoft.com/office/drawing/2014/main" id="{9D8ACE4A-F573-4866-B346-D0B09D81A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6" y="187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4" name="Line 360">
                <a:extLst>
                  <a:ext uri="{FF2B5EF4-FFF2-40B4-BE49-F238E27FC236}">
                    <a16:creationId xmlns:a16="http://schemas.microsoft.com/office/drawing/2014/main" id="{AC4DAC3C-FE65-4E39-B20A-285D93A4C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37" y="1876"/>
                <a:ext cx="9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5" name="Line 361">
                <a:extLst>
                  <a:ext uri="{FF2B5EF4-FFF2-40B4-BE49-F238E27FC236}">
                    <a16:creationId xmlns:a16="http://schemas.microsoft.com/office/drawing/2014/main" id="{CF663DE5-A2D9-47E1-B36F-338102690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7" y="189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6" name="Line 362">
                <a:extLst>
                  <a:ext uri="{FF2B5EF4-FFF2-40B4-BE49-F238E27FC236}">
                    <a16:creationId xmlns:a16="http://schemas.microsoft.com/office/drawing/2014/main" id="{485D466E-4E4C-491D-8C86-C01073629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" y="192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7" name="Line 363">
                <a:extLst>
                  <a:ext uri="{FF2B5EF4-FFF2-40B4-BE49-F238E27FC236}">
                    <a16:creationId xmlns:a16="http://schemas.microsoft.com/office/drawing/2014/main" id="{0549DC5D-BE3B-40CF-BD98-CD31C7C44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0" y="195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8" name="Line 364">
                <a:extLst>
                  <a:ext uri="{FF2B5EF4-FFF2-40B4-BE49-F238E27FC236}">
                    <a16:creationId xmlns:a16="http://schemas.microsoft.com/office/drawing/2014/main" id="{9323FA85-72DD-4900-8E82-B2C6EFE6C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8" y="1956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69" name="Line 365">
                <a:extLst>
                  <a:ext uri="{FF2B5EF4-FFF2-40B4-BE49-F238E27FC236}">
                    <a16:creationId xmlns:a16="http://schemas.microsoft.com/office/drawing/2014/main" id="{5418883D-ED24-44C6-BA57-7E655F881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1" y="190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0" name="Line 366">
                <a:extLst>
                  <a:ext uri="{FF2B5EF4-FFF2-40B4-BE49-F238E27FC236}">
                    <a16:creationId xmlns:a16="http://schemas.microsoft.com/office/drawing/2014/main" id="{ADBD3ED6-3676-479C-8D89-794734D74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189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1" name="Line 367">
                <a:extLst>
                  <a:ext uri="{FF2B5EF4-FFF2-40B4-BE49-F238E27FC236}">
                    <a16:creationId xmlns:a16="http://schemas.microsoft.com/office/drawing/2014/main" id="{FA5242F7-D649-4E50-ADCE-658C80B822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1" y="1912"/>
                <a:ext cx="1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2" name="Line 368">
                <a:extLst>
                  <a:ext uri="{FF2B5EF4-FFF2-40B4-BE49-F238E27FC236}">
                    <a16:creationId xmlns:a16="http://schemas.microsoft.com/office/drawing/2014/main" id="{5791A644-EBE1-4A8A-AC8F-058E56C3E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4" y="1912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3" name="Line 369">
                <a:extLst>
                  <a:ext uri="{FF2B5EF4-FFF2-40B4-BE49-F238E27FC236}">
                    <a16:creationId xmlns:a16="http://schemas.microsoft.com/office/drawing/2014/main" id="{F37C6A39-EE0A-4006-AD1A-EE9C51A0D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1" y="191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4" name="Line 370">
                <a:extLst>
                  <a:ext uri="{FF2B5EF4-FFF2-40B4-BE49-F238E27FC236}">
                    <a16:creationId xmlns:a16="http://schemas.microsoft.com/office/drawing/2014/main" id="{AD7B644C-7F9F-415D-ABBB-A49E331C6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9" y="1938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5" name="Line 371">
                <a:extLst>
                  <a:ext uri="{FF2B5EF4-FFF2-40B4-BE49-F238E27FC236}">
                    <a16:creationId xmlns:a16="http://schemas.microsoft.com/office/drawing/2014/main" id="{A1BF8093-C096-4308-8EA1-007D02044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93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6" name="Line 372">
                <a:extLst>
                  <a:ext uri="{FF2B5EF4-FFF2-40B4-BE49-F238E27FC236}">
                    <a16:creationId xmlns:a16="http://schemas.microsoft.com/office/drawing/2014/main" id="{A1588695-522F-4283-AFD2-2AA81E4A5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3" y="1927"/>
                <a:ext cx="2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7" name="Line 373">
                <a:extLst>
                  <a:ext uri="{FF2B5EF4-FFF2-40B4-BE49-F238E27FC236}">
                    <a16:creationId xmlns:a16="http://schemas.microsoft.com/office/drawing/2014/main" id="{27AB4803-FD6D-418A-AA1E-DEAFAC2EE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194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8" name="Line 374">
                <a:extLst>
                  <a:ext uri="{FF2B5EF4-FFF2-40B4-BE49-F238E27FC236}">
                    <a16:creationId xmlns:a16="http://schemas.microsoft.com/office/drawing/2014/main" id="{70629697-DD1A-4CBC-8D1C-9B32815B7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4" y="1945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79" name="Line 375">
                <a:extLst>
                  <a:ext uri="{FF2B5EF4-FFF2-40B4-BE49-F238E27FC236}">
                    <a16:creationId xmlns:a16="http://schemas.microsoft.com/office/drawing/2014/main" id="{56DC6724-28C0-497D-AB9B-4B7C7FD10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3" y="1843"/>
                <a:ext cx="3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0" name="Line 376">
                <a:extLst>
                  <a:ext uri="{FF2B5EF4-FFF2-40B4-BE49-F238E27FC236}">
                    <a16:creationId xmlns:a16="http://schemas.microsoft.com/office/drawing/2014/main" id="{A468155B-F1BA-44AF-BD59-D8E849CD4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3" y="185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1" name="Line 377">
                <a:extLst>
                  <a:ext uri="{FF2B5EF4-FFF2-40B4-BE49-F238E27FC236}">
                    <a16:creationId xmlns:a16="http://schemas.microsoft.com/office/drawing/2014/main" id="{65CBC955-E9DC-4DAC-A1FC-471FD03AE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0" y="187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2" name="Line 378">
                <a:extLst>
                  <a:ext uri="{FF2B5EF4-FFF2-40B4-BE49-F238E27FC236}">
                    <a16:creationId xmlns:a16="http://schemas.microsoft.com/office/drawing/2014/main" id="{5D438430-3437-4BA1-B128-AA8109CFC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3" y="192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3" name="Line 379">
                <a:extLst>
                  <a:ext uri="{FF2B5EF4-FFF2-40B4-BE49-F238E27FC236}">
                    <a16:creationId xmlns:a16="http://schemas.microsoft.com/office/drawing/2014/main" id="{0F45B0C9-8D9D-49F1-877D-F506CCC83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1" y="189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4" name="Line 380">
                <a:extLst>
                  <a:ext uri="{FF2B5EF4-FFF2-40B4-BE49-F238E27FC236}">
                    <a16:creationId xmlns:a16="http://schemas.microsoft.com/office/drawing/2014/main" id="{1CB8A887-B0E0-44A1-BB23-475856347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0" y="18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5" name="Line 381">
                <a:extLst>
                  <a:ext uri="{FF2B5EF4-FFF2-40B4-BE49-F238E27FC236}">
                    <a16:creationId xmlns:a16="http://schemas.microsoft.com/office/drawing/2014/main" id="{E88A50B7-4C93-4B76-867D-85619B98D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9" y="1953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6" name="Line 382">
                <a:extLst>
                  <a:ext uri="{FF2B5EF4-FFF2-40B4-BE49-F238E27FC236}">
                    <a16:creationId xmlns:a16="http://schemas.microsoft.com/office/drawing/2014/main" id="{35124A10-5B95-4603-BA06-F708D5394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5" y="1873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7" name="Line 383">
                <a:extLst>
                  <a:ext uri="{FF2B5EF4-FFF2-40B4-BE49-F238E27FC236}">
                    <a16:creationId xmlns:a16="http://schemas.microsoft.com/office/drawing/2014/main" id="{B0E4CF1C-4AB8-4F21-9D42-9F9115EAC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187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8" name="Line 384">
                <a:extLst>
                  <a:ext uri="{FF2B5EF4-FFF2-40B4-BE49-F238E27FC236}">
                    <a16:creationId xmlns:a16="http://schemas.microsoft.com/office/drawing/2014/main" id="{806E2905-1D08-4939-80D4-0730DF4A7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896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89" name="Line 385">
                <a:extLst>
                  <a:ext uri="{FF2B5EF4-FFF2-40B4-BE49-F238E27FC236}">
                    <a16:creationId xmlns:a16="http://schemas.microsoft.com/office/drawing/2014/main" id="{424BC86E-4EFD-4F74-B35E-B2BFD11F4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911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0" name="Line 386">
                <a:extLst>
                  <a:ext uri="{FF2B5EF4-FFF2-40B4-BE49-F238E27FC236}">
                    <a16:creationId xmlns:a16="http://schemas.microsoft.com/office/drawing/2014/main" id="{FB88C668-F6CF-40C9-93AA-75C96C16B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938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1" name="Line 387">
                <a:extLst>
                  <a:ext uri="{FF2B5EF4-FFF2-40B4-BE49-F238E27FC236}">
                    <a16:creationId xmlns:a16="http://schemas.microsoft.com/office/drawing/2014/main" id="{8B2BDA14-5A99-444C-AE27-FDF863985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744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2" name="Line 388">
                <a:extLst>
                  <a:ext uri="{FF2B5EF4-FFF2-40B4-BE49-F238E27FC236}">
                    <a16:creationId xmlns:a16="http://schemas.microsoft.com/office/drawing/2014/main" id="{5FB8774D-552A-42FA-8B7E-5553BF7DE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1" y="1741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3" name="Line 389">
                <a:extLst>
                  <a:ext uri="{FF2B5EF4-FFF2-40B4-BE49-F238E27FC236}">
                    <a16:creationId xmlns:a16="http://schemas.microsoft.com/office/drawing/2014/main" id="{B6B52159-4B95-4AE8-8C43-9956DC1A1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3" y="185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4" name="Line 390">
                <a:extLst>
                  <a:ext uri="{FF2B5EF4-FFF2-40B4-BE49-F238E27FC236}">
                    <a16:creationId xmlns:a16="http://schemas.microsoft.com/office/drawing/2014/main" id="{6B8385DE-0041-4E50-AF63-C6BF909C8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7" y="1842"/>
                <a:ext cx="3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5" name="Line 391">
                <a:extLst>
                  <a:ext uri="{FF2B5EF4-FFF2-40B4-BE49-F238E27FC236}">
                    <a16:creationId xmlns:a16="http://schemas.microsoft.com/office/drawing/2014/main" id="{ACE8ACE7-1505-4F59-B4C6-E5964592F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78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6" name="Line 392">
                <a:extLst>
                  <a:ext uri="{FF2B5EF4-FFF2-40B4-BE49-F238E27FC236}">
                    <a16:creationId xmlns:a16="http://schemas.microsoft.com/office/drawing/2014/main" id="{586BD2C1-D232-43F3-BECA-C02B2EE84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1772"/>
                <a:ext cx="8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7" name="Line 393">
                <a:extLst>
                  <a:ext uri="{FF2B5EF4-FFF2-40B4-BE49-F238E27FC236}">
                    <a16:creationId xmlns:a16="http://schemas.microsoft.com/office/drawing/2014/main" id="{B56AFE87-9B05-456C-8FE6-11D8C7A53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1" y="174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8" name="Line 394">
                <a:extLst>
                  <a:ext uri="{FF2B5EF4-FFF2-40B4-BE49-F238E27FC236}">
                    <a16:creationId xmlns:a16="http://schemas.microsoft.com/office/drawing/2014/main" id="{A9329B54-68CB-412D-81C0-008FF21FC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5" y="1754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99" name="Line 395">
                <a:extLst>
                  <a:ext uri="{FF2B5EF4-FFF2-40B4-BE49-F238E27FC236}">
                    <a16:creationId xmlns:a16="http://schemas.microsoft.com/office/drawing/2014/main" id="{EEB144CC-988F-4792-91A2-19D1B2089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5" y="1760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0" name="Line 396">
                <a:extLst>
                  <a:ext uri="{FF2B5EF4-FFF2-40B4-BE49-F238E27FC236}">
                    <a16:creationId xmlns:a16="http://schemas.microsoft.com/office/drawing/2014/main" id="{481D5166-B7BC-40B8-B05A-DC3F9ACF0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1766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1" name="Line 397">
                <a:extLst>
                  <a:ext uri="{FF2B5EF4-FFF2-40B4-BE49-F238E27FC236}">
                    <a16:creationId xmlns:a16="http://schemas.microsoft.com/office/drawing/2014/main" id="{13BDE68E-F1C5-4CC0-BF29-A5D64A156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3" y="1753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2" name="Line 398">
                <a:extLst>
                  <a:ext uri="{FF2B5EF4-FFF2-40B4-BE49-F238E27FC236}">
                    <a16:creationId xmlns:a16="http://schemas.microsoft.com/office/drawing/2014/main" id="{C70F17CD-639F-42E2-9F2D-F64FAFC6C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8" y="1769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3" name="Line 399">
                <a:extLst>
                  <a:ext uri="{FF2B5EF4-FFF2-40B4-BE49-F238E27FC236}">
                    <a16:creationId xmlns:a16="http://schemas.microsoft.com/office/drawing/2014/main" id="{F6BFC186-31AA-4572-93C4-98032FDA3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180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4" name="Line 400">
                <a:extLst>
                  <a:ext uri="{FF2B5EF4-FFF2-40B4-BE49-F238E27FC236}">
                    <a16:creationId xmlns:a16="http://schemas.microsoft.com/office/drawing/2014/main" id="{BD1A7A7E-DE36-45C4-8568-59C0F6FFD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8" y="182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5" name="Line 401">
                <a:extLst>
                  <a:ext uri="{FF2B5EF4-FFF2-40B4-BE49-F238E27FC236}">
                    <a16:creationId xmlns:a16="http://schemas.microsoft.com/office/drawing/2014/main" id="{89D78F88-808B-4E21-B611-0C95097B6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5" y="1835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6" name="Line 402">
                <a:extLst>
                  <a:ext uri="{FF2B5EF4-FFF2-40B4-BE49-F238E27FC236}">
                    <a16:creationId xmlns:a16="http://schemas.microsoft.com/office/drawing/2014/main" id="{29F89F94-1A9C-4FED-9FF9-76038B199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9" y="1799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7" name="Line 403">
                <a:extLst>
                  <a:ext uri="{FF2B5EF4-FFF2-40B4-BE49-F238E27FC236}">
                    <a16:creationId xmlns:a16="http://schemas.microsoft.com/office/drawing/2014/main" id="{884BDB29-73BA-49D5-8263-B89C4D99F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" y="1779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8" name="Line 404">
                <a:extLst>
                  <a:ext uri="{FF2B5EF4-FFF2-40B4-BE49-F238E27FC236}">
                    <a16:creationId xmlns:a16="http://schemas.microsoft.com/office/drawing/2014/main" id="{D55D6B22-FAA5-4816-90FE-7BE633A47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780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09" name="Line 405">
                <a:extLst>
                  <a:ext uri="{FF2B5EF4-FFF2-40B4-BE49-F238E27FC236}">
                    <a16:creationId xmlns:a16="http://schemas.microsoft.com/office/drawing/2014/main" id="{EA354E00-0CC9-4745-A837-97749874C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0" y="179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0" name="Line 406">
                <a:extLst>
                  <a:ext uri="{FF2B5EF4-FFF2-40B4-BE49-F238E27FC236}">
                    <a16:creationId xmlns:a16="http://schemas.microsoft.com/office/drawing/2014/main" id="{5C888A4D-D964-4D3B-8C7E-D81C40D07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180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1" name="Line 407">
                <a:extLst>
                  <a:ext uri="{FF2B5EF4-FFF2-40B4-BE49-F238E27FC236}">
                    <a16:creationId xmlns:a16="http://schemas.microsoft.com/office/drawing/2014/main" id="{6E1F1311-F059-416B-A15E-AA3A95886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9" y="1839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2" name="Line 408">
                <a:extLst>
                  <a:ext uri="{FF2B5EF4-FFF2-40B4-BE49-F238E27FC236}">
                    <a16:creationId xmlns:a16="http://schemas.microsoft.com/office/drawing/2014/main" id="{D7797AB3-19DB-4D8A-8647-F25CE2164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2" y="1803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3" name="Line 409">
                <a:extLst>
                  <a:ext uri="{FF2B5EF4-FFF2-40B4-BE49-F238E27FC236}">
                    <a16:creationId xmlns:a16="http://schemas.microsoft.com/office/drawing/2014/main" id="{135CE86E-1918-488B-AE11-7915E0BDE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6" y="1822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4" name="Line 410">
                <a:extLst>
                  <a:ext uri="{FF2B5EF4-FFF2-40B4-BE49-F238E27FC236}">
                    <a16:creationId xmlns:a16="http://schemas.microsoft.com/office/drawing/2014/main" id="{E33B47F6-5C71-47C3-8269-01CC9911D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5" y="1818"/>
                <a:ext cx="3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5" name="Line 411">
                <a:extLst>
                  <a:ext uri="{FF2B5EF4-FFF2-40B4-BE49-F238E27FC236}">
                    <a16:creationId xmlns:a16="http://schemas.microsoft.com/office/drawing/2014/main" id="{30A050E1-901A-4C74-BC92-59D628C38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4" y="1748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6" name="Line 412">
                <a:extLst>
                  <a:ext uri="{FF2B5EF4-FFF2-40B4-BE49-F238E27FC236}">
                    <a16:creationId xmlns:a16="http://schemas.microsoft.com/office/drawing/2014/main" id="{EEFAFB97-D423-453B-A007-90F9A2781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0" y="1804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7" name="Line 413">
                <a:extLst>
                  <a:ext uri="{FF2B5EF4-FFF2-40B4-BE49-F238E27FC236}">
                    <a16:creationId xmlns:a16="http://schemas.microsoft.com/office/drawing/2014/main" id="{6ADC8BF2-7B6F-4847-82DD-98348BE2E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2" y="1796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8" name="Line 414">
                <a:extLst>
                  <a:ext uri="{FF2B5EF4-FFF2-40B4-BE49-F238E27FC236}">
                    <a16:creationId xmlns:a16="http://schemas.microsoft.com/office/drawing/2014/main" id="{14DBE9A4-C9EA-4D54-87F3-B42BB1DD7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2" y="175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19" name="Line 415">
                <a:extLst>
                  <a:ext uri="{FF2B5EF4-FFF2-40B4-BE49-F238E27FC236}">
                    <a16:creationId xmlns:a16="http://schemas.microsoft.com/office/drawing/2014/main" id="{FFC4ED49-91E2-405B-86D4-55E15B639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4" y="1845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0" name="Line 416">
                <a:extLst>
                  <a:ext uri="{FF2B5EF4-FFF2-40B4-BE49-F238E27FC236}">
                    <a16:creationId xmlns:a16="http://schemas.microsoft.com/office/drawing/2014/main" id="{179024D7-F5C9-49B2-B670-39824D8D4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185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1" name="Line 417">
                <a:extLst>
                  <a:ext uri="{FF2B5EF4-FFF2-40B4-BE49-F238E27FC236}">
                    <a16:creationId xmlns:a16="http://schemas.microsoft.com/office/drawing/2014/main" id="{DC6DD0E8-83D5-45DB-AB5E-82ED9BDB0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2" y="1837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2" name="Line 418">
                <a:extLst>
                  <a:ext uri="{FF2B5EF4-FFF2-40B4-BE49-F238E27FC236}">
                    <a16:creationId xmlns:a16="http://schemas.microsoft.com/office/drawing/2014/main" id="{6224EDB9-42F5-49CA-99C8-3DB53CF3C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" y="1817"/>
                <a:ext cx="3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3" name="Line 419">
                <a:extLst>
                  <a:ext uri="{FF2B5EF4-FFF2-40B4-BE49-F238E27FC236}">
                    <a16:creationId xmlns:a16="http://schemas.microsoft.com/office/drawing/2014/main" id="{6E5CBFBF-956D-4FFB-8390-C3C1D6181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8" y="178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4" name="Line 420">
                <a:extLst>
                  <a:ext uri="{FF2B5EF4-FFF2-40B4-BE49-F238E27FC236}">
                    <a16:creationId xmlns:a16="http://schemas.microsoft.com/office/drawing/2014/main" id="{E6F6F3A4-9B10-441F-869C-48D7B47A9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9" y="1746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5" name="Line 421">
                <a:extLst>
                  <a:ext uri="{FF2B5EF4-FFF2-40B4-BE49-F238E27FC236}">
                    <a16:creationId xmlns:a16="http://schemas.microsoft.com/office/drawing/2014/main" id="{FD4FA882-A92A-484C-BFCE-8771514F4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1" y="1754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6" name="Line 422">
                <a:extLst>
                  <a:ext uri="{FF2B5EF4-FFF2-40B4-BE49-F238E27FC236}">
                    <a16:creationId xmlns:a16="http://schemas.microsoft.com/office/drawing/2014/main" id="{9B59E67E-A62D-455F-8C14-4F558E83D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8" y="175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7" name="Line 423">
                <a:extLst>
                  <a:ext uri="{FF2B5EF4-FFF2-40B4-BE49-F238E27FC236}">
                    <a16:creationId xmlns:a16="http://schemas.microsoft.com/office/drawing/2014/main" id="{4A093749-DAF7-4E45-A607-12B621D6A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0" y="1772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8" name="Line 424">
                <a:extLst>
                  <a:ext uri="{FF2B5EF4-FFF2-40B4-BE49-F238E27FC236}">
                    <a16:creationId xmlns:a16="http://schemas.microsoft.com/office/drawing/2014/main" id="{C9B70350-EF16-4C0E-8CC3-78CAD6012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91" y="1766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29" name="Line 425">
                <a:extLst>
                  <a:ext uri="{FF2B5EF4-FFF2-40B4-BE49-F238E27FC236}">
                    <a16:creationId xmlns:a16="http://schemas.microsoft.com/office/drawing/2014/main" id="{B0A9DF68-B87F-4217-8628-0243CFF27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0" y="1753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0" name="Line 426">
                <a:extLst>
                  <a:ext uri="{FF2B5EF4-FFF2-40B4-BE49-F238E27FC236}">
                    <a16:creationId xmlns:a16="http://schemas.microsoft.com/office/drawing/2014/main" id="{9D32B366-8A87-44BD-A0EF-17DD7BF7E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769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1" name="Line 427">
                <a:extLst>
                  <a:ext uri="{FF2B5EF4-FFF2-40B4-BE49-F238E27FC236}">
                    <a16:creationId xmlns:a16="http://schemas.microsoft.com/office/drawing/2014/main" id="{AB96FFA7-775B-433B-AD4D-9180A60BA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3" y="1801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2" name="Line 428">
                <a:extLst>
                  <a:ext uri="{FF2B5EF4-FFF2-40B4-BE49-F238E27FC236}">
                    <a16:creationId xmlns:a16="http://schemas.microsoft.com/office/drawing/2014/main" id="{E9742DEE-5873-4B2E-ACB9-9D9B50F81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5" y="182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3" name="Line 429">
                <a:extLst>
                  <a:ext uri="{FF2B5EF4-FFF2-40B4-BE49-F238E27FC236}">
                    <a16:creationId xmlns:a16="http://schemas.microsoft.com/office/drawing/2014/main" id="{45989929-F745-4B87-8117-16A05F35E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835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4" name="Line 430">
                <a:extLst>
                  <a:ext uri="{FF2B5EF4-FFF2-40B4-BE49-F238E27FC236}">
                    <a16:creationId xmlns:a16="http://schemas.microsoft.com/office/drawing/2014/main" id="{A6F48E59-4B75-4144-A624-ADF517C17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5" y="1799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5" name="Line 431">
                <a:extLst>
                  <a:ext uri="{FF2B5EF4-FFF2-40B4-BE49-F238E27FC236}">
                    <a16:creationId xmlns:a16="http://schemas.microsoft.com/office/drawing/2014/main" id="{A9BF27FF-F3B1-4C5A-8250-8DD307B1F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1779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6" name="Line 432">
                <a:extLst>
                  <a:ext uri="{FF2B5EF4-FFF2-40B4-BE49-F238E27FC236}">
                    <a16:creationId xmlns:a16="http://schemas.microsoft.com/office/drawing/2014/main" id="{4C51DFD5-D529-4B73-B6FB-E482C4F50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1" y="1796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7" name="Line 433">
                <a:extLst>
                  <a:ext uri="{FF2B5EF4-FFF2-40B4-BE49-F238E27FC236}">
                    <a16:creationId xmlns:a16="http://schemas.microsoft.com/office/drawing/2014/main" id="{73277560-FB26-44F2-B317-A84B2DBA0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4" y="1796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8" name="Line 434">
                <a:extLst>
                  <a:ext uri="{FF2B5EF4-FFF2-40B4-BE49-F238E27FC236}">
                    <a16:creationId xmlns:a16="http://schemas.microsoft.com/office/drawing/2014/main" id="{EEB6AA13-32BE-46E9-AFBF-5474F47D5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80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39" name="Line 435">
                <a:extLst>
                  <a:ext uri="{FF2B5EF4-FFF2-40B4-BE49-F238E27FC236}">
                    <a16:creationId xmlns:a16="http://schemas.microsoft.com/office/drawing/2014/main" id="{4E59521A-EC90-4A35-8EEE-8B870BC7D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" y="1839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0" name="Line 436">
                <a:extLst>
                  <a:ext uri="{FF2B5EF4-FFF2-40B4-BE49-F238E27FC236}">
                    <a16:creationId xmlns:a16="http://schemas.microsoft.com/office/drawing/2014/main" id="{03CC16DB-B6AD-49F9-9500-B8103A40A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180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1" name="Line 437">
                <a:extLst>
                  <a:ext uri="{FF2B5EF4-FFF2-40B4-BE49-F238E27FC236}">
                    <a16:creationId xmlns:a16="http://schemas.microsoft.com/office/drawing/2014/main" id="{C3ED3633-CBA4-4B38-8ED1-B6AE77AA9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813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2" name="Line 438">
                <a:extLst>
                  <a:ext uri="{FF2B5EF4-FFF2-40B4-BE49-F238E27FC236}">
                    <a16:creationId xmlns:a16="http://schemas.microsoft.com/office/drawing/2014/main" id="{D40FA180-CDE3-4889-B494-B8E93889D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4" y="1835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3" name="Line 439">
                <a:extLst>
                  <a:ext uri="{FF2B5EF4-FFF2-40B4-BE49-F238E27FC236}">
                    <a16:creationId xmlns:a16="http://schemas.microsoft.com/office/drawing/2014/main" id="{80CB418F-F1BB-4068-AB66-6B47E6FAC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83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4" name="Line 440">
                <a:extLst>
                  <a:ext uri="{FF2B5EF4-FFF2-40B4-BE49-F238E27FC236}">
                    <a16:creationId xmlns:a16="http://schemas.microsoft.com/office/drawing/2014/main" id="{5BAA314B-5E85-4BE6-B252-BA1017088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1" y="1748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5" name="Line 441">
                <a:extLst>
                  <a:ext uri="{FF2B5EF4-FFF2-40B4-BE49-F238E27FC236}">
                    <a16:creationId xmlns:a16="http://schemas.microsoft.com/office/drawing/2014/main" id="{3492DF08-9952-456A-84F9-D044EB8A1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7" y="180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6" name="Line 442">
                <a:extLst>
                  <a:ext uri="{FF2B5EF4-FFF2-40B4-BE49-F238E27FC236}">
                    <a16:creationId xmlns:a16="http://schemas.microsoft.com/office/drawing/2014/main" id="{78C92B78-357A-462D-A9C9-745D13CB0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9" y="1796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7" name="Line 443">
                <a:extLst>
                  <a:ext uri="{FF2B5EF4-FFF2-40B4-BE49-F238E27FC236}">
                    <a16:creationId xmlns:a16="http://schemas.microsoft.com/office/drawing/2014/main" id="{69B94A2A-DE99-44A8-90A0-8373EB264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8" y="175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8" name="Line 444">
                <a:extLst>
                  <a:ext uri="{FF2B5EF4-FFF2-40B4-BE49-F238E27FC236}">
                    <a16:creationId xmlns:a16="http://schemas.microsoft.com/office/drawing/2014/main" id="{693080FD-B405-4A51-8D8D-4F2B807E4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1" y="1845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49" name="Line 445">
                <a:extLst>
                  <a:ext uri="{FF2B5EF4-FFF2-40B4-BE49-F238E27FC236}">
                    <a16:creationId xmlns:a16="http://schemas.microsoft.com/office/drawing/2014/main" id="{D6F50687-9DE3-4A64-BE58-58251B9F2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5" y="175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0" name="Line 446">
                <a:extLst>
                  <a:ext uri="{FF2B5EF4-FFF2-40B4-BE49-F238E27FC236}">
                    <a16:creationId xmlns:a16="http://schemas.microsoft.com/office/drawing/2014/main" id="{2E5F5B23-BBF7-4090-9AFF-825CC4370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1764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1" name="Line 447">
                <a:extLst>
                  <a:ext uri="{FF2B5EF4-FFF2-40B4-BE49-F238E27FC236}">
                    <a16:creationId xmlns:a16="http://schemas.microsoft.com/office/drawing/2014/main" id="{8B041732-EA24-40D8-BDA7-D83769C42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6" y="1777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2" name="Line 448">
                <a:extLst>
                  <a:ext uri="{FF2B5EF4-FFF2-40B4-BE49-F238E27FC236}">
                    <a16:creationId xmlns:a16="http://schemas.microsoft.com/office/drawing/2014/main" id="{04BEA8DA-D848-4425-86E5-70803927D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8" y="1796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3" name="Line 449">
                <a:extLst>
                  <a:ext uri="{FF2B5EF4-FFF2-40B4-BE49-F238E27FC236}">
                    <a16:creationId xmlns:a16="http://schemas.microsoft.com/office/drawing/2014/main" id="{3977B01B-ABB4-404A-A3AA-477C0AE45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0" y="1811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4" name="Line 450">
                <a:extLst>
                  <a:ext uri="{FF2B5EF4-FFF2-40B4-BE49-F238E27FC236}">
                    <a16:creationId xmlns:a16="http://schemas.microsoft.com/office/drawing/2014/main" id="{8E0E88E7-C61A-4F0F-A74E-29EE2A60C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182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5" name="Line 451">
                <a:extLst>
                  <a:ext uri="{FF2B5EF4-FFF2-40B4-BE49-F238E27FC236}">
                    <a16:creationId xmlns:a16="http://schemas.microsoft.com/office/drawing/2014/main" id="{492BC3A7-AB36-4119-93AA-AB90374CA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191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6" name="Line 452">
                <a:extLst>
                  <a:ext uri="{FF2B5EF4-FFF2-40B4-BE49-F238E27FC236}">
                    <a16:creationId xmlns:a16="http://schemas.microsoft.com/office/drawing/2014/main" id="{23021E8A-8DF3-4CCD-A4F2-85F3A67BC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0" y="1972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7" name="Line 453">
                <a:extLst>
                  <a:ext uri="{FF2B5EF4-FFF2-40B4-BE49-F238E27FC236}">
                    <a16:creationId xmlns:a16="http://schemas.microsoft.com/office/drawing/2014/main" id="{3B673C88-5317-413F-8CBC-74260D8ED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912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8" name="Line 454">
                <a:extLst>
                  <a:ext uri="{FF2B5EF4-FFF2-40B4-BE49-F238E27FC236}">
                    <a16:creationId xmlns:a16="http://schemas.microsoft.com/office/drawing/2014/main" id="{BE2C5223-BF58-4694-9720-4B5E54ED7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91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59" name="Line 455">
                <a:extLst>
                  <a:ext uri="{FF2B5EF4-FFF2-40B4-BE49-F238E27FC236}">
                    <a16:creationId xmlns:a16="http://schemas.microsoft.com/office/drawing/2014/main" id="{162AD4A1-9126-46CB-8661-36BA664D7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91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0" name="Line 456">
                <a:extLst>
                  <a:ext uri="{FF2B5EF4-FFF2-40B4-BE49-F238E27FC236}">
                    <a16:creationId xmlns:a16="http://schemas.microsoft.com/office/drawing/2014/main" id="{009BAE5A-9E55-47D0-A609-F0A23E288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9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1" name="Line 457">
                <a:extLst>
                  <a:ext uri="{FF2B5EF4-FFF2-40B4-BE49-F238E27FC236}">
                    <a16:creationId xmlns:a16="http://schemas.microsoft.com/office/drawing/2014/main" id="{378F7EAD-9327-4924-B9F6-11A68AB2F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1981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2" name="Line 458">
                <a:extLst>
                  <a:ext uri="{FF2B5EF4-FFF2-40B4-BE49-F238E27FC236}">
                    <a16:creationId xmlns:a16="http://schemas.microsoft.com/office/drawing/2014/main" id="{69677785-AFCD-4880-ACE4-4A02C41E7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7" y="194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3" name="Line 459">
                <a:extLst>
                  <a:ext uri="{FF2B5EF4-FFF2-40B4-BE49-F238E27FC236}">
                    <a16:creationId xmlns:a16="http://schemas.microsoft.com/office/drawing/2014/main" id="{E1D79F33-A86F-4271-AEE4-33BF20311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919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4" name="Line 460">
                <a:extLst>
                  <a:ext uri="{FF2B5EF4-FFF2-40B4-BE49-F238E27FC236}">
                    <a16:creationId xmlns:a16="http://schemas.microsoft.com/office/drawing/2014/main" id="{BD695BFD-F9B1-4B58-BDF4-2D4ED0AD1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5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5" name="Line 461">
                <a:extLst>
                  <a:ext uri="{FF2B5EF4-FFF2-40B4-BE49-F238E27FC236}">
                    <a16:creationId xmlns:a16="http://schemas.microsoft.com/office/drawing/2014/main" id="{8C934D4B-3FD6-41F8-A7F0-2B25C8E84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9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6" name="Line 462">
                <a:extLst>
                  <a:ext uri="{FF2B5EF4-FFF2-40B4-BE49-F238E27FC236}">
                    <a16:creationId xmlns:a16="http://schemas.microsoft.com/office/drawing/2014/main" id="{AA6ADCE2-2CA3-4AD9-8542-A30F670E8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194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7" name="Line 463">
                <a:extLst>
                  <a:ext uri="{FF2B5EF4-FFF2-40B4-BE49-F238E27FC236}">
                    <a16:creationId xmlns:a16="http://schemas.microsoft.com/office/drawing/2014/main" id="{6BD9F96D-7979-421A-8CC2-696394B46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9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8" name="Line 464">
                <a:extLst>
                  <a:ext uri="{FF2B5EF4-FFF2-40B4-BE49-F238E27FC236}">
                    <a16:creationId xmlns:a16="http://schemas.microsoft.com/office/drawing/2014/main" id="{AF459218-0F97-40CB-B66C-9AA23F36B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92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69" name="Line 465">
                <a:extLst>
                  <a:ext uri="{FF2B5EF4-FFF2-40B4-BE49-F238E27FC236}">
                    <a16:creationId xmlns:a16="http://schemas.microsoft.com/office/drawing/2014/main" id="{4C9BD931-407C-4D20-B943-FB0C17CD7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94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0" name="Line 466">
                <a:extLst>
                  <a:ext uri="{FF2B5EF4-FFF2-40B4-BE49-F238E27FC236}">
                    <a16:creationId xmlns:a16="http://schemas.microsoft.com/office/drawing/2014/main" id="{C4BFB2AD-A817-4DE4-B211-8414E0B1E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97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1" name="Line 467">
                <a:extLst>
                  <a:ext uri="{FF2B5EF4-FFF2-40B4-BE49-F238E27FC236}">
                    <a16:creationId xmlns:a16="http://schemas.microsoft.com/office/drawing/2014/main" id="{D7AA0C66-9ED0-481C-96D1-1F7A699FA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1" y="1975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2" name="Line 468">
                <a:extLst>
                  <a:ext uri="{FF2B5EF4-FFF2-40B4-BE49-F238E27FC236}">
                    <a16:creationId xmlns:a16="http://schemas.microsoft.com/office/drawing/2014/main" id="{21E3017D-2F6B-4B11-9B43-EDD02503F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954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3" name="Line 469">
                <a:extLst>
                  <a:ext uri="{FF2B5EF4-FFF2-40B4-BE49-F238E27FC236}">
                    <a16:creationId xmlns:a16="http://schemas.microsoft.com/office/drawing/2014/main" id="{A6AEBCB8-2EF6-4444-A95D-2B81918EE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1955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4" name="Line 470">
                <a:extLst>
                  <a:ext uri="{FF2B5EF4-FFF2-40B4-BE49-F238E27FC236}">
                    <a16:creationId xmlns:a16="http://schemas.microsoft.com/office/drawing/2014/main" id="{B2E188D6-B1B0-4058-89C3-4F19844B1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82" y="1967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5" name="Line 471">
                <a:extLst>
                  <a:ext uri="{FF2B5EF4-FFF2-40B4-BE49-F238E27FC236}">
                    <a16:creationId xmlns:a16="http://schemas.microsoft.com/office/drawing/2014/main" id="{B92C3D93-7BB5-448F-BA23-8BE0EEFD5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1981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6" name="Line 472">
                <a:extLst>
                  <a:ext uri="{FF2B5EF4-FFF2-40B4-BE49-F238E27FC236}">
                    <a16:creationId xmlns:a16="http://schemas.microsoft.com/office/drawing/2014/main" id="{1A0B757A-8112-491B-B36E-DF131410F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1978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7" name="Line 473">
                <a:extLst>
                  <a:ext uri="{FF2B5EF4-FFF2-40B4-BE49-F238E27FC236}">
                    <a16:creationId xmlns:a16="http://schemas.microsoft.com/office/drawing/2014/main" id="{416DDD69-253E-4126-96BF-E19E60EA9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988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8" name="Line 474">
                <a:extLst>
                  <a:ext uri="{FF2B5EF4-FFF2-40B4-BE49-F238E27FC236}">
                    <a16:creationId xmlns:a16="http://schemas.microsoft.com/office/drawing/2014/main" id="{B7103752-B8B3-4142-A95B-027090424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1902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79" name="Line 475">
                <a:extLst>
                  <a:ext uri="{FF2B5EF4-FFF2-40B4-BE49-F238E27FC236}">
                    <a16:creationId xmlns:a16="http://schemas.microsoft.com/office/drawing/2014/main" id="{6E28F32C-3884-4074-BB63-2CD08ACCD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6" y="1938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80" name="Line 476">
                <a:extLst>
                  <a:ext uri="{FF2B5EF4-FFF2-40B4-BE49-F238E27FC236}">
                    <a16:creationId xmlns:a16="http://schemas.microsoft.com/office/drawing/2014/main" id="{E09109E3-60C5-4C5E-BEBC-2AB38E04F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9" y="198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81" name="Line 477">
                <a:extLst>
                  <a:ext uri="{FF2B5EF4-FFF2-40B4-BE49-F238E27FC236}">
                    <a16:creationId xmlns:a16="http://schemas.microsoft.com/office/drawing/2014/main" id="{9FE1CCA0-6697-40F8-899B-D5B0302D2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1945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82" name="Line 478">
                <a:extLst>
                  <a:ext uri="{FF2B5EF4-FFF2-40B4-BE49-F238E27FC236}">
                    <a16:creationId xmlns:a16="http://schemas.microsoft.com/office/drawing/2014/main" id="{6864D43A-3A81-4D1F-B429-8501025B2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1916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83" name="Line 479">
                <a:extLst>
                  <a:ext uri="{FF2B5EF4-FFF2-40B4-BE49-F238E27FC236}">
                    <a16:creationId xmlns:a16="http://schemas.microsoft.com/office/drawing/2014/main" id="{1C0F8520-9799-463B-9E81-33F2A765F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2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84" name="Line 480">
                <a:extLst>
                  <a:ext uri="{FF2B5EF4-FFF2-40B4-BE49-F238E27FC236}">
                    <a16:creationId xmlns:a16="http://schemas.microsoft.com/office/drawing/2014/main" id="{6F447D38-F244-44A6-8B56-C6D353810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35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09A691D8-9C7C-4107-AD4F-B370920D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8D0E0-064A-4A4F-91F1-A33DAC3608C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800"/>
          </a:p>
        </p:txBody>
      </p:sp>
      <p:grpSp>
        <p:nvGrpSpPr>
          <p:cNvPr id="31747" name="Group 2">
            <a:extLst>
              <a:ext uri="{FF2B5EF4-FFF2-40B4-BE49-F238E27FC236}">
                <a16:creationId xmlns:a16="http://schemas.microsoft.com/office/drawing/2014/main" id="{D16EC444-8E58-44C2-A68E-A34731665A7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609600"/>
            <a:ext cx="1093788" cy="5410200"/>
            <a:chOff x="3600" y="288"/>
            <a:chExt cx="689" cy="3408"/>
          </a:xfrm>
        </p:grpSpPr>
        <p:grpSp>
          <p:nvGrpSpPr>
            <p:cNvPr id="31752" name="Group 3">
              <a:extLst>
                <a:ext uri="{FF2B5EF4-FFF2-40B4-BE49-F238E27FC236}">
                  <a16:creationId xmlns:a16="http://schemas.microsoft.com/office/drawing/2014/main" id="{CEF03C0E-DCCF-40D6-9C28-C3BDAA44F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680"/>
              <a:ext cx="689" cy="2016"/>
              <a:chOff x="2448" y="816"/>
              <a:chExt cx="929" cy="2784"/>
            </a:xfrm>
          </p:grpSpPr>
          <p:grpSp>
            <p:nvGrpSpPr>
              <p:cNvPr id="31954" name="Group 4">
                <a:extLst>
                  <a:ext uri="{FF2B5EF4-FFF2-40B4-BE49-F238E27FC236}">
                    <a16:creationId xmlns:a16="http://schemas.microsoft.com/office/drawing/2014/main" id="{A34E8B72-4560-4B7C-957E-D82817A7A1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816"/>
                <a:ext cx="621" cy="1859"/>
                <a:chOff x="1546" y="1687"/>
                <a:chExt cx="451" cy="1730"/>
              </a:xfrm>
            </p:grpSpPr>
            <p:grpSp>
              <p:nvGrpSpPr>
                <p:cNvPr id="31957" name="Group 5">
                  <a:extLst>
                    <a:ext uri="{FF2B5EF4-FFF2-40B4-BE49-F238E27FC236}">
                      <a16:creationId xmlns:a16="http://schemas.microsoft.com/office/drawing/2014/main" id="{2DC26A7A-8E1B-4CF1-9880-D997DA3BA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6" y="1687"/>
                  <a:ext cx="341" cy="1720"/>
                  <a:chOff x="2314" y="1687"/>
                  <a:chExt cx="341" cy="1720"/>
                </a:xfrm>
              </p:grpSpPr>
              <p:sp>
                <p:nvSpPr>
                  <p:cNvPr id="8465" name="Line 6">
                    <a:extLst>
                      <a:ext uri="{FF2B5EF4-FFF2-40B4-BE49-F238E27FC236}">
                        <a16:creationId xmlns:a16="http://schemas.microsoft.com/office/drawing/2014/main" id="{CBBA2743-667C-4B39-93C1-86A00EFBBA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5" y="1943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66" name="Line 7">
                    <a:extLst>
                      <a:ext uri="{FF2B5EF4-FFF2-40B4-BE49-F238E27FC236}">
                        <a16:creationId xmlns:a16="http://schemas.microsoft.com/office/drawing/2014/main" id="{4A3D6B11-7329-4222-A40D-96CC496024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38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67" name="Line 8">
                    <a:extLst>
                      <a:ext uri="{FF2B5EF4-FFF2-40B4-BE49-F238E27FC236}">
                        <a16:creationId xmlns:a16="http://schemas.microsoft.com/office/drawing/2014/main" id="{41F9FE35-05B7-4980-AF76-89E4D6B221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5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68" name="Line 9">
                    <a:extLst>
                      <a:ext uri="{FF2B5EF4-FFF2-40B4-BE49-F238E27FC236}">
                        <a16:creationId xmlns:a16="http://schemas.microsoft.com/office/drawing/2014/main" id="{00A47501-795B-4B63-B957-75447B5948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6" y="1957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69" name="Line 10">
                    <a:extLst>
                      <a:ext uri="{FF2B5EF4-FFF2-40B4-BE49-F238E27FC236}">
                        <a16:creationId xmlns:a16="http://schemas.microsoft.com/office/drawing/2014/main" id="{3D88E084-95C8-41C5-B401-37B0770C45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2" y="1972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0" name="Line 11">
                    <a:extLst>
                      <a:ext uri="{FF2B5EF4-FFF2-40B4-BE49-F238E27FC236}">
                        <a16:creationId xmlns:a16="http://schemas.microsoft.com/office/drawing/2014/main" id="{71AABA6E-96E1-42CF-B39C-A3F3B6110F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7" y="1972"/>
                    <a:ext cx="1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1" name="Line 12">
                    <a:extLst>
                      <a:ext uri="{FF2B5EF4-FFF2-40B4-BE49-F238E27FC236}">
                        <a16:creationId xmlns:a16="http://schemas.microsoft.com/office/drawing/2014/main" id="{823E0B47-F507-4303-829D-711EADA393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1" y="1935"/>
                    <a:ext cx="9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2" name="Line 13">
                    <a:extLst>
                      <a:ext uri="{FF2B5EF4-FFF2-40B4-BE49-F238E27FC236}">
                        <a16:creationId xmlns:a16="http://schemas.microsoft.com/office/drawing/2014/main" id="{EAE98D45-4154-4247-9F1C-DAC0234B68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61" y="1941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3" name="Line 14">
                    <a:extLst>
                      <a:ext uri="{FF2B5EF4-FFF2-40B4-BE49-F238E27FC236}">
                        <a16:creationId xmlns:a16="http://schemas.microsoft.com/office/drawing/2014/main" id="{3E2A024C-B6F4-416F-A04C-8509935C63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972"/>
                    <a:ext cx="4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4" name="Line 15">
                    <a:extLst>
                      <a:ext uri="{FF2B5EF4-FFF2-40B4-BE49-F238E27FC236}">
                        <a16:creationId xmlns:a16="http://schemas.microsoft.com/office/drawing/2014/main" id="{0EDB8035-1390-42F4-AA28-3C908E31A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5" y="1986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5" name="Line 16">
                    <a:extLst>
                      <a:ext uri="{FF2B5EF4-FFF2-40B4-BE49-F238E27FC236}">
                        <a16:creationId xmlns:a16="http://schemas.microsoft.com/office/drawing/2014/main" id="{2FF02131-F958-46BD-B731-02A91FC415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1801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6" name="Line 17">
                    <a:extLst>
                      <a:ext uri="{FF2B5EF4-FFF2-40B4-BE49-F238E27FC236}">
                        <a16:creationId xmlns:a16="http://schemas.microsoft.com/office/drawing/2014/main" id="{C432CC35-DD8D-41B8-B915-A40B808CF8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2" y="1905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7" name="Line 18">
                    <a:extLst>
                      <a:ext uri="{FF2B5EF4-FFF2-40B4-BE49-F238E27FC236}">
                        <a16:creationId xmlns:a16="http://schemas.microsoft.com/office/drawing/2014/main" id="{A5B8639F-B4FC-4361-B993-E400511A25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5" y="190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8" name="Line 19">
                    <a:extLst>
                      <a:ext uri="{FF2B5EF4-FFF2-40B4-BE49-F238E27FC236}">
                        <a16:creationId xmlns:a16="http://schemas.microsoft.com/office/drawing/2014/main" id="{7D705567-5736-42FC-BDD1-2C890DCC53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0" y="1878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79" name="Line 20">
                    <a:extLst>
                      <a:ext uri="{FF2B5EF4-FFF2-40B4-BE49-F238E27FC236}">
                        <a16:creationId xmlns:a16="http://schemas.microsoft.com/office/drawing/2014/main" id="{5E7D71D2-8076-4928-B575-4ACBFE42E0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8" y="1843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0" name="Line 21">
                    <a:extLst>
                      <a:ext uri="{FF2B5EF4-FFF2-40B4-BE49-F238E27FC236}">
                        <a16:creationId xmlns:a16="http://schemas.microsoft.com/office/drawing/2014/main" id="{A98A256B-549E-4FD6-9104-B078C183B8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9" y="1807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1" name="Line 22">
                    <a:extLst>
                      <a:ext uri="{FF2B5EF4-FFF2-40B4-BE49-F238E27FC236}">
                        <a16:creationId xmlns:a16="http://schemas.microsoft.com/office/drawing/2014/main" id="{DB37870D-FDEF-47A7-BB28-A2006484EC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71" y="1816"/>
                    <a:ext cx="1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2" name="Line 23">
                    <a:extLst>
                      <a:ext uri="{FF2B5EF4-FFF2-40B4-BE49-F238E27FC236}">
                        <a16:creationId xmlns:a16="http://schemas.microsoft.com/office/drawing/2014/main" id="{B0B361A0-5B73-4AA8-8758-C1C021F583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1" y="1821"/>
                    <a:ext cx="9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3" name="Line 24">
                    <a:extLst>
                      <a:ext uri="{FF2B5EF4-FFF2-40B4-BE49-F238E27FC236}">
                        <a16:creationId xmlns:a16="http://schemas.microsoft.com/office/drawing/2014/main" id="{72DA905E-1662-4165-A18E-2F60CAF7AE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48" y="183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4" name="Line 25">
                    <a:extLst>
                      <a:ext uri="{FF2B5EF4-FFF2-40B4-BE49-F238E27FC236}">
                        <a16:creationId xmlns:a16="http://schemas.microsoft.com/office/drawing/2014/main" id="{DB5BF9AE-B1DF-4F52-8DA5-917EAC16D6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4" y="1816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5" name="Line 26">
                    <a:extLst>
                      <a:ext uri="{FF2B5EF4-FFF2-40B4-BE49-F238E27FC236}">
                        <a16:creationId xmlns:a16="http://schemas.microsoft.com/office/drawing/2014/main" id="{A6CA9769-8BF5-4C86-8846-67C23ED4C0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98" y="1832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6" name="Line 27">
                    <a:extLst>
                      <a:ext uri="{FF2B5EF4-FFF2-40B4-BE49-F238E27FC236}">
                        <a16:creationId xmlns:a16="http://schemas.microsoft.com/office/drawing/2014/main" id="{449A6016-0FB0-4614-91DE-092D3FE1BA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7" y="1845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7" name="Line 28">
                    <a:extLst>
                      <a:ext uri="{FF2B5EF4-FFF2-40B4-BE49-F238E27FC236}">
                        <a16:creationId xmlns:a16="http://schemas.microsoft.com/office/drawing/2014/main" id="{8D4F153C-6664-474B-8B46-B68CFB2B3F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1" y="187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8" name="Line 29">
                    <a:extLst>
                      <a:ext uri="{FF2B5EF4-FFF2-40B4-BE49-F238E27FC236}">
                        <a16:creationId xmlns:a16="http://schemas.microsoft.com/office/drawing/2014/main" id="{C8CA2BBB-1BDB-4D86-B42D-42215A4D65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3" y="1900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89" name="Line 30">
                    <a:extLst>
                      <a:ext uri="{FF2B5EF4-FFF2-40B4-BE49-F238E27FC236}">
                        <a16:creationId xmlns:a16="http://schemas.microsoft.com/office/drawing/2014/main" id="{E6DEA9CF-F599-4A88-A6AA-5C3171233A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9" y="1885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0" name="Line 31">
                    <a:extLst>
                      <a:ext uri="{FF2B5EF4-FFF2-40B4-BE49-F238E27FC236}">
                        <a16:creationId xmlns:a16="http://schemas.microsoft.com/office/drawing/2014/main" id="{C52377B9-CE95-4167-82B9-397463CB6E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8" y="1846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1" name="Line 32">
                    <a:extLst>
                      <a:ext uri="{FF2B5EF4-FFF2-40B4-BE49-F238E27FC236}">
                        <a16:creationId xmlns:a16="http://schemas.microsoft.com/office/drawing/2014/main" id="{98F692AC-9CD9-40CC-ACDE-ECF7856458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8" y="1846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2" name="Line 33">
                    <a:extLst>
                      <a:ext uri="{FF2B5EF4-FFF2-40B4-BE49-F238E27FC236}">
                        <a16:creationId xmlns:a16="http://schemas.microsoft.com/office/drawing/2014/main" id="{62014BAE-1D47-4CA0-B8B8-4D7A737CD2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3" y="1855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3" name="Line 34">
                    <a:extLst>
                      <a:ext uri="{FF2B5EF4-FFF2-40B4-BE49-F238E27FC236}">
                        <a16:creationId xmlns:a16="http://schemas.microsoft.com/office/drawing/2014/main" id="{6485308A-1729-46A5-A350-307A38A43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7" y="1846"/>
                    <a:ext cx="10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4" name="Line 35">
                    <a:extLst>
                      <a:ext uri="{FF2B5EF4-FFF2-40B4-BE49-F238E27FC236}">
                        <a16:creationId xmlns:a16="http://schemas.microsoft.com/office/drawing/2014/main" id="{9D4DC67C-439D-4573-B2C1-D10A404F4E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0" y="1873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5" name="Line 36">
                    <a:extLst>
                      <a:ext uri="{FF2B5EF4-FFF2-40B4-BE49-F238E27FC236}">
                        <a16:creationId xmlns:a16="http://schemas.microsoft.com/office/drawing/2014/main" id="{DA333779-6845-480B-B94C-9B3DFC4712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5" y="1890"/>
                    <a:ext cx="1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6" name="Line 37">
                    <a:extLst>
                      <a:ext uri="{FF2B5EF4-FFF2-40B4-BE49-F238E27FC236}">
                        <a16:creationId xmlns:a16="http://schemas.microsoft.com/office/drawing/2014/main" id="{C2B8AA7A-9D50-456E-9F42-9F2FFB94F3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869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7" name="Line 38">
                    <a:extLst>
                      <a:ext uri="{FF2B5EF4-FFF2-40B4-BE49-F238E27FC236}">
                        <a16:creationId xmlns:a16="http://schemas.microsoft.com/office/drawing/2014/main" id="{403231C9-A6FB-43C9-9FB4-8E1B2E353A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887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8" name="Line 39">
                    <a:extLst>
                      <a:ext uri="{FF2B5EF4-FFF2-40B4-BE49-F238E27FC236}">
                        <a16:creationId xmlns:a16="http://schemas.microsoft.com/office/drawing/2014/main" id="{185D3B72-77A1-4439-A0F6-8BAC1A0C89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3" y="189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499" name="Line 40">
                    <a:extLst>
                      <a:ext uri="{FF2B5EF4-FFF2-40B4-BE49-F238E27FC236}">
                        <a16:creationId xmlns:a16="http://schemas.microsoft.com/office/drawing/2014/main" id="{69E99A32-162B-455C-A9C5-EA3BB5AD62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52" y="1798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0" name="Line 41">
                    <a:extLst>
                      <a:ext uri="{FF2B5EF4-FFF2-40B4-BE49-F238E27FC236}">
                        <a16:creationId xmlns:a16="http://schemas.microsoft.com/office/drawing/2014/main" id="{6AF8ED6E-7C76-4D37-B851-26F7D2183E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63" y="1801"/>
                    <a:ext cx="1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1" name="Line 42">
                    <a:extLst>
                      <a:ext uri="{FF2B5EF4-FFF2-40B4-BE49-F238E27FC236}">
                        <a16:creationId xmlns:a16="http://schemas.microsoft.com/office/drawing/2014/main" id="{9F42BC40-2529-44B0-9A84-08B02A2165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799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2" name="Line 43">
                    <a:extLst>
                      <a:ext uri="{FF2B5EF4-FFF2-40B4-BE49-F238E27FC236}">
                        <a16:creationId xmlns:a16="http://schemas.microsoft.com/office/drawing/2014/main" id="{79713597-FA55-4A0E-8C66-2B02254090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864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3" name="Line 44">
                    <a:extLst>
                      <a:ext uri="{FF2B5EF4-FFF2-40B4-BE49-F238E27FC236}">
                        <a16:creationId xmlns:a16="http://schemas.microsoft.com/office/drawing/2014/main" id="{5513ADEC-13A2-4624-A174-7DDFC3D119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858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4" name="Line 45">
                    <a:extLst>
                      <a:ext uri="{FF2B5EF4-FFF2-40B4-BE49-F238E27FC236}">
                        <a16:creationId xmlns:a16="http://schemas.microsoft.com/office/drawing/2014/main" id="{6BFA11C4-04DD-4FAF-9D84-B70662F52D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818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5" name="Line 46">
                    <a:extLst>
                      <a:ext uri="{FF2B5EF4-FFF2-40B4-BE49-F238E27FC236}">
                        <a16:creationId xmlns:a16="http://schemas.microsoft.com/office/drawing/2014/main" id="{5334E6C9-725E-418B-B757-57CA48D4F9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0" y="1905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6" name="Line 47">
                    <a:extLst>
                      <a:ext uri="{FF2B5EF4-FFF2-40B4-BE49-F238E27FC236}">
                        <a16:creationId xmlns:a16="http://schemas.microsoft.com/office/drawing/2014/main" id="{E816E184-B929-4D55-B6F6-9947137351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4" y="191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7" name="Line 48">
                    <a:extLst>
                      <a:ext uri="{FF2B5EF4-FFF2-40B4-BE49-F238E27FC236}">
                        <a16:creationId xmlns:a16="http://schemas.microsoft.com/office/drawing/2014/main" id="{80327B2E-0DBD-4F29-9DB5-4167B2B3CB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898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8" name="Line 49">
                    <a:extLst>
                      <a:ext uri="{FF2B5EF4-FFF2-40B4-BE49-F238E27FC236}">
                        <a16:creationId xmlns:a16="http://schemas.microsoft.com/office/drawing/2014/main" id="{010049DD-5809-404C-957E-EF2CFF6F72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8" y="1878"/>
                    <a:ext cx="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09" name="Line 50">
                    <a:extLst>
                      <a:ext uri="{FF2B5EF4-FFF2-40B4-BE49-F238E27FC236}">
                        <a16:creationId xmlns:a16="http://schemas.microsoft.com/office/drawing/2014/main" id="{8E772B0F-0F5B-470A-9168-EC9F0020B0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1843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0" name="Line 51">
                    <a:extLst>
                      <a:ext uri="{FF2B5EF4-FFF2-40B4-BE49-F238E27FC236}">
                        <a16:creationId xmlns:a16="http://schemas.microsoft.com/office/drawing/2014/main" id="{06A43DF9-B634-45C2-BE42-3F4C162952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807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1" name="Line 52">
                    <a:extLst>
                      <a:ext uri="{FF2B5EF4-FFF2-40B4-BE49-F238E27FC236}">
                        <a16:creationId xmlns:a16="http://schemas.microsoft.com/office/drawing/2014/main" id="{81200942-F6C8-4999-868E-E2657337BF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87" y="1816"/>
                    <a:ext cx="8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2" name="Line 53">
                    <a:extLst>
                      <a:ext uri="{FF2B5EF4-FFF2-40B4-BE49-F238E27FC236}">
                        <a16:creationId xmlns:a16="http://schemas.microsoft.com/office/drawing/2014/main" id="{F6BCC5C7-299B-423E-8E25-5D1FA283BF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818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3" name="Line 54">
                    <a:extLst>
                      <a:ext uri="{FF2B5EF4-FFF2-40B4-BE49-F238E27FC236}">
                        <a16:creationId xmlns:a16="http://schemas.microsoft.com/office/drawing/2014/main" id="{A15F519A-6926-4BC7-A233-0068CDABCB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834"/>
                    <a:ext cx="6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4" name="Line 55">
                    <a:extLst>
                      <a:ext uri="{FF2B5EF4-FFF2-40B4-BE49-F238E27FC236}">
                        <a16:creationId xmlns:a16="http://schemas.microsoft.com/office/drawing/2014/main" id="{1FB56160-65A6-4AAC-8DE0-AD4EF2EA2B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827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5" name="Line 56">
                    <a:extLst>
                      <a:ext uri="{FF2B5EF4-FFF2-40B4-BE49-F238E27FC236}">
                        <a16:creationId xmlns:a16="http://schemas.microsoft.com/office/drawing/2014/main" id="{046C45C5-41B5-4763-8125-0774E27C82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26" y="1813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6" name="Line 57">
                    <a:extLst>
                      <a:ext uri="{FF2B5EF4-FFF2-40B4-BE49-F238E27FC236}">
                        <a16:creationId xmlns:a16="http://schemas.microsoft.com/office/drawing/2014/main" id="{2428238E-AFCD-419F-9B7B-D7CE12FC69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0" y="183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7" name="Line 58">
                    <a:extLst>
                      <a:ext uri="{FF2B5EF4-FFF2-40B4-BE49-F238E27FC236}">
                        <a16:creationId xmlns:a16="http://schemas.microsoft.com/office/drawing/2014/main" id="{56C2B2F1-C2FD-41A1-8A56-F114D4934C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1862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8" name="Line 59">
                    <a:extLst>
                      <a:ext uri="{FF2B5EF4-FFF2-40B4-BE49-F238E27FC236}">
                        <a16:creationId xmlns:a16="http://schemas.microsoft.com/office/drawing/2014/main" id="{3A3FB650-1262-405A-87E9-99207D96DF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0" y="1887"/>
                    <a:ext cx="7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19" name="Line 60">
                    <a:extLst>
                      <a:ext uri="{FF2B5EF4-FFF2-40B4-BE49-F238E27FC236}">
                        <a16:creationId xmlns:a16="http://schemas.microsoft.com/office/drawing/2014/main" id="{B890964F-F896-4FCB-9FA3-06041E033D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6" y="1896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0" name="Line 61">
                    <a:extLst>
                      <a:ext uri="{FF2B5EF4-FFF2-40B4-BE49-F238E27FC236}">
                        <a16:creationId xmlns:a16="http://schemas.microsoft.com/office/drawing/2014/main" id="{39DC8095-1B02-4F7B-A198-DAC5727E8F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0" y="1860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1" name="Line 62">
                    <a:extLst>
                      <a:ext uri="{FF2B5EF4-FFF2-40B4-BE49-F238E27FC236}">
                        <a16:creationId xmlns:a16="http://schemas.microsoft.com/office/drawing/2014/main" id="{E0719BA7-53B4-45FF-ABF4-ABBF9B15ED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84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2" name="Line 63">
                    <a:extLst>
                      <a:ext uri="{FF2B5EF4-FFF2-40B4-BE49-F238E27FC236}">
                        <a16:creationId xmlns:a16="http://schemas.microsoft.com/office/drawing/2014/main" id="{7C55FBED-D076-44C6-BC44-B6FA0FA41E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0" y="1840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3" name="Line 64">
                    <a:extLst>
                      <a:ext uri="{FF2B5EF4-FFF2-40B4-BE49-F238E27FC236}">
                        <a16:creationId xmlns:a16="http://schemas.microsoft.com/office/drawing/2014/main" id="{613BB202-6C49-492A-AD32-BB94F4A99D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59" y="1855"/>
                    <a:ext cx="1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4" name="Line 65">
                    <a:extLst>
                      <a:ext uri="{FF2B5EF4-FFF2-40B4-BE49-F238E27FC236}">
                        <a16:creationId xmlns:a16="http://schemas.microsoft.com/office/drawing/2014/main" id="{54FD58B8-552E-4850-8372-377DD6ADC8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4" y="1846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5" name="Line 66">
                    <a:extLst>
                      <a:ext uri="{FF2B5EF4-FFF2-40B4-BE49-F238E27FC236}">
                        <a16:creationId xmlns:a16="http://schemas.microsoft.com/office/drawing/2014/main" id="{DB03D996-E1B0-4CE6-A7BD-3ED0E57C9C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15" y="1873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6" name="Line 67">
                    <a:extLst>
                      <a:ext uri="{FF2B5EF4-FFF2-40B4-BE49-F238E27FC236}">
                        <a16:creationId xmlns:a16="http://schemas.microsoft.com/office/drawing/2014/main" id="{B9F45175-FB02-4B08-8B6C-2060CE335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1" y="189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7" name="Line 68">
                    <a:extLst>
                      <a:ext uri="{FF2B5EF4-FFF2-40B4-BE49-F238E27FC236}">
                        <a16:creationId xmlns:a16="http://schemas.microsoft.com/office/drawing/2014/main" id="{04B21CB8-F178-42B1-BFA1-2E0CE27B21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79" y="1869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8" name="Line 69">
                    <a:extLst>
                      <a:ext uri="{FF2B5EF4-FFF2-40B4-BE49-F238E27FC236}">
                        <a16:creationId xmlns:a16="http://schemas.microsoft.com/office/drawing/2014/main" id="{E6B8D466-37DF-4D6C-9DF6-E9CACC1A77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59" y="1882"/>
                    <a:ext cx="15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29" name="Line 70">
                    <a:extLst>
                      <a:ext uri="{FF2B5EF4-FFF2-40B4-BE49-F238E27FC236}">
                        <a16:creationId xmlns:a16="http://schemas.microsoft.com/office/drawing/2014/main" id="{8F9C5745-71F2-49BA-8DC2-1F9A606770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9" y="1878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0" name="Line 71">
                    <a:extLst>
                      <a:ext uri="{FF2B5EF4-FFF2-40B4-BE49-F238E27FC236}">
                        <a16:creationId xmlns:a16="http://schemas.microsoft.com/office/drawing/2014/main" id="{F2070562-5D7E-4AF9-AD52-B1AAE67EE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3" y="178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1" name="Line 72">
                    <a:extLst>
                      <a:ext uri="{FF2B5EF4-FFF2-40B4-BE49-F238E27FC236}">
                        <a16:creationId xmlns:a16="http://schemas.microsoft.com/office/drawing/2014/main" id="{1E5559FE-D6C8-4F00-B345-DE3AE0F020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5" y="1804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2" name="Line 73">
                    <a:extLst>
                      <a:ext uri="{FF2B5EF4-FFF2-40B4-BE49-F238E27FC236}">
                        <a16:creationId xmlns:a16="http://schemas.microsoft.com/office/drawing/2014/main" id="{77372708-2823-4E8E-9E14-67ACDCA0DD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803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3" name="Line 74">
                    <a:extLst>
                      <a:ext uri="{FF2B5EF4-FFF2-40B4-BE49-F238E27FC236}">
                        <a16:creationId xmlns:a16="http://schemas.microsoft.com/office/drawing/2014/main" id="{9543F64B-18CF-4905-8005-A1ABB11EAB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65" y="1825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4" name="Line 75">
                    <a:extLst>
                      <a:ext uri="{FF2B5EF4-FFF2-40B4-BE49-F238E27FC236}">
                        <a16:creationId xmlns:a16="http://schemas.microsoft.com/office/drawing/2014/main" id="{13C835D7-37FF-4198-93E3-8D2C0EF095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6" y="1807"/>
                    <a:ext cx="1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5" name="Line 76">
                    <a:extLst>
                      <a:ext uri="{FF2B5EF4-FFF2-40B4-BE49-F238E27FC236}">
                        <a16:creationId xmlns:a16="http://schemas.microsoft.com/office/drawing/2014/main" id="{BF48E4DE-A5F4-4831-B542-CD4BF82BAC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90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6" name="Line 77">
                    <a:extLst>
                      <a:ext uri="{FF2B5EF4-FFF2-40B4-BE49-F238E27FC236}">
                        <a16:creationId xmlns:a16="http://schemas.microsoft.com/office/drawing/2014/main" id="{B33E89AF-5B34-4B7E-A57F-AC7485BBC6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88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7" name="Line 78">
                    <a:extLst>
                      <a:ext uri="{FF2B5EF4-FFF2-40B4-BE49-F238E27FC236}">
                        <a16:creationId xmlns:a16="http://schemas.microsoft.com/office/drawing/2014/main" id="{BDE49B36-C438-4F04-8818-CF7EC77FB3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825"/>
                    <a:ext cx="2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8" name="Line 79">
                    <a:extLst>
                      <a:ext uri="{FF2B5EF4-FFF2-40B4-BE49-F238E27FC236}">
                        <a16:creationId xmlns:a16="http://schemas.microsoft.com/office/drawing/2014/main" id="{53E06442-80B0-4CB3-9AF0-38B0872C88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1" y="1837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39" name="Line 80">
                    <a:extLst>
                      <a:ext uri="{FF2B5EF4-FFF2-40B4-BE49-F238E27FC236}">
                        <a16:creationId xmlns:a16="http://schemas.microsoft.com/office/drawing/2014/main" id="{BF4E5116-2B65-47BD-AEA4-2469AEBC72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7" y="1816"/>
                    <a:ext cx="6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0" name="Line 81">
                    <a:extLst>
                      <a:ext uri="{FF2B5EF4-FFF2-40B4-BE49-F238E27FC236}">
                        <a16:creationId xmlns:a16="http://schemas.microsoft.com/office/drawing/2014/main" id="{F037F2D9-695A-40A3-9016-1163DBB724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24" y="1896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1" name="Line 82">
                    <a:extLst>
                      <a:ext uri="{FF2B5EF4-FFF2-40B4-BE49-F238E27FC236}">
                        <a16:creationId xmlns:a16="http://schemas.microsoft.com/office/drawing/2014/main" id="{0519A397-E002-4FEA-9ECF-99F1FC8D23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7" y="1860"/>
                    <a:ext cx="17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2" name="Line 83">
                    <a:extLst>
                      <a:ext uri="{FF2B5EF4-FFF2-40B4-BE49-F238E27FC236}">
                        <a16:creationId xmlns:a16="http://schemas.microsoft.com/office/drawing/2014/main" id="{B499CCDC-7B66-4C09-81D5-CD25E11EC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5" y="1840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3" name="Line 84">
                    <a:extLst>
                      <a:ext uri="{FF2B5EF4-FFF2-40B4-BE49-F238E27FC236}">
                        <a16:creationId xmlns:a16="http://schemas.microsoft.com/office/drawing/2014/main" id="{C9759FC0-C0EF-4CE2-9840-E6AF0C074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7" y="1840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4" name="Line 85">
                    <a:extLst>
                      <a:ext uri="{FF2B5EF4-FFF2-40B4-BE49-F238E27FC236}">
                        <a16:creationId xmlns:a16="http://schemas.microsoft.com/office/drawing/2014/main" id="{DA56B32C-C3EA-4FF7-85D1-2EC322C857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1855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5" name="Line 86">
                    <a:extLst>
                      <a:ext uri="{FF2B5EF4-FFF2-40B4-BE49-F238E27FC236}">
                        <a16:creationId xmlns:a16="http://schemas.microsoft.com/office/drawing/2014/main" id="{E3A2E71A-C2FA-48B7-8B12-0931FBFB5D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846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6" name="Line 87">
                    <a:extLst>
                      <a:ext uri="{FF2B5EF4-FFF2-40B4-BE49-F238E27FC236}">
                        <a16:creationId xmlns:a16="http://schemas.microsoft.com/office/drawing/2014/main" id="{21D4F95E-5200-47E5-9E57-46E24384CC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3" y="1873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7" name="Line 88">
                    <a:extLst>
                      <a:ext uri="{FF2B5EF4-FFF2-40B4-BE49-F238E27FC236}">
                        <a16:creationId xmlns:a16="http://schemas.microsoft.com/office/drawing/2014/main" id="{AD08A9B4-7F51-4E32-B167-DB429B25C1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7" y="1890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8" name="Line 89">
                    <a:extLst>
                      <a:ext uri="{FF2B5EF4-FFF2-40B4-BE49-F238E27FC236}">
                        <a16:creationId xmlns:a16="http://schemas.microsoft.com/office/drawing/2014/main" id="{5794292F-F9C1-4AC8-9F60-A7DFAC2524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7" y="1869"/>
                    <a:ext cx="1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49" name="Line 90">
                    <a:extLst>
                      <a:ext uri="{FF2B5EF4-FFF2-40B4-BE49-F238E27FC236}">
                        <a16:creationId xmlns:a16="http://schemas.microsoft.com/office/drawing/2014/main" id="{443A5241-2EDF-45C5-A8F6-914DC4D65E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1882"/>
                    <a:ext cx="6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0" name="Line 91">
                    <a:extLst>
                      <a:ext uri="{FF2B5EF4-FFF2-40B4-BE49-F238E27FC236}">
                        <a16:creationId xmlns:a16="http://schemas.microsoft.com/office/drawing/2014/main" id="{B472C94F-59F6-4B63-84F6-9E11DAAE97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3" y="1878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1" name="Line 92">
                    <a:extLst>
                      <a:ext uri="{FF2B5EF4-FFF2-40B4-BE49-F238E27FC236}">
                        <a16:creationId xmlns:a16="http://schemas.microsoft.com/office/drawing/2014/main" id="{26F77E55-ED54-46B2-AD08-3C7088F036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78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2" name="Line 93">
                    <a:extLst>
                      <a:ext uri="{FF2B5EF4-FFF2-40B4-BE49-F238E27FC236}">
                        <a16:creationId xmlns:a16="http://schemas.microsoft.com/office/drawing/2014/main" id="{1E0463C8-C574-448F-BDE3-3B12040E5C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2" y="1789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3" name="Line 94">
                    <a:extLst>
                      <a:ext uri="{FF2B5EF4-FFF2-40B4-BE49-F238E27FC236}">
                        <a16:creationId xmlns:a16="http://schemas.microsoft.com/office/drawing/2014/main" id="{3C919745-0198-4450-AD6E-66EF44118A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5" y="1794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4" name="Line 95">
                    <a:extLst>
                      <a:ext uri="{FF2B5EF4-FFF2-40B4-BE49-F238E27FC236}">
                        <a16:creationId xmlns:a16="http://schemas.microsoft.com/office/drawing/2014/main" id="{54B600C4-C4F8-4F36-AB65-1D6276BA55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1" y="1782"/>
                    <a:ext cx="1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5" name="Line 96">
                    <a:extLst>
                      <a:ext uri="{FF2B5EF4-FFF2-40B4-BE49-F238E27FC236}">
                        <a16:creationId xmlns:a16="http://schemas.microsoft.com/office/drawing/2014/main" id="{D175D52F-41BF-4C60-98C8-2E6FF4493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0" y="1762"/>
                    <a:ext cx="3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6" name="Line 97">
                    <a:extLst>
                      <a:ext uri="{FF2B5EF4-FFF2-40B4-BE49-F238E27FC236}">
                        <a16:creationId xmlns:a16="http://schemas.microsoft.com/office/drawing/2014/main" id="{886927AE-8BF4-42F3-886C-EC8996FB70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8" y="1699"/>
                    <a:ext cx="1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7" name="Line 98">
                    <a:extLst>
                      <a:ext uri="{FF2B5EF4-FFF2-40B4-BE49-F238E27FC236}">
                        <a16:creationId xmlns:a16="http://schemas.microsoft.com/office/drawing/2014/main" id="{907FEA2D-E7F5-436A-AB3F-64C525B000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47" y="1696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8" name="Line 99">
                    <a:extLst>
                      <a:ext uri="{FF2B5EF4-FFF2-40B4-BE49-F238E27FC236}">
                        <a16:creationId xmlns:a16="http://schemas.microsoft.com/office/drawing/2014/main" id="{C8692DE8-74A7-4DFB-BFBD-F94E0769E5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0" y="1718"/>
                    <a:ext cx="15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59" name="Line 100">
                    <a:extLst>
                      <a:ext uri="{FF2B5EF4-FFF2-40B4-BE49-F238E27FC236}">
                        <a16:creationId xmlns:a16="http://schemas.microsoft.com/office/drawing/2014/main" id="{9D462666-2B8A-497C-8088-3CF52356E5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61" y="1711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0" name="Line 101">
                    <a:extLst>
                      <a:ext uri="{FF2B5EF4-FFF2-40B4-BE49-F238E27FC236}">
                        <a16:creationId xmlns:a16="http://schemas.microsoft.com/office/drawing/2014/main" id="{9B129ED0-9F83-46E1-A649-0E018E50C5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09" y="169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1" name="Line 102">
                    <a:extLst>
                      <a:ext uri="{FF2B5EF4-FFF2-40B4-BE49-F238E27FC236}">
                        <a16:creationId xmlns:a16="http://schemas.microsoft.com/office/drawing/2014/main" id="{103CB34B-C748-48DB-B825-FBBF62CEB7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4" y="1714"/>
                    <a:ext cx="1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2" name="Line 103">
                    <a:extLst>
                      <a:ext uri="{FF2B5EF4-FFF2-40B4-BE49-F238E27FC236}">
                        <a16:creationId xmlns:a16="http://schemas.microsoft.com/office/drawing/2014/main" id="{CE5D8BF7-74E4-42DA-88F6-C223896E05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2" y="1746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3" name="Line 104">
                    <a:extLst>
                      <a:ext uri="{FF2B5EF4-FFF2-40B4-BE49-F238E27FC236}">
                        <a16:creationId xmlns:a16="http://schemas.microsoft.com/office/drawing/2014/main" id="{09D77161-0495-471A-A5B1-17CBCD7D41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4" y="1772"/>
                    <a:ext cx="1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4" name="Line 105">
                    <a:extLst>
                      <a:ext uri="{FF2B5EF4-FFF2-40B4-BE49-F238E27FC236}">
                        <a16:creationId xmlns:a16="http://schemas.microsoft.com/office/drawing/2014/main" id="{2E88522B-B646-48A0-8EC5-8D80573AF9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1" y="178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5" name="Line 106">
                    <a:extLst>
                      <a:ext uri="{FF2B5EF4-FFF2-40B4-BE49-F238E27FC236}">
                        <a16:creationId xmlns:a16="http://schemas.microsoft.com/office/drawing/2014/main" id="{15978FB4-AC3F-4C73-BCEF-4BDEE03212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5" y="1744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6" name="Line 107">
                    <a:extLst>
                      <a:ext uri="{FF2B5EF4-FFF2-40B4-BE49-F238E27FC236}">
                        <a16:creationId xmlns:a16="http://schemas.microsoft.com/office/drawing/2014/main" id="{B8A8EAD8-EF26-455E-8D9D-89D25A7FCC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2" y="1724"/>
                    <a:ext cx="1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7" name="Line 108">
                    <a:extLst>
                      <a:ext uri="{FF2B5EF4-FFF2-40B4-BE49-F238E27FC236}">
                        <a16:creationId xmlns:a16="http://schemas.microsoft.com/office/drawing/2014/main" id="{ECB9248A-F6B1-40B2-B106-4E9E7A1204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4" y="1724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8" name="Line 109">
                    <a:extLst>
                      <a:ext uri="{FF2B5EF4-FFF2-40B4-BE49-F238E27FC236}">
                        <a16:creationId xmlns:a16="http://schemas.microsoft.com/office/drawing/2014/main" id="{5A5FE998-C2DE-4060-A841-249B51B0FF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3" y="1740"/>
                    <a:ext cx="5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69" name="Line 110">
                    <a:extLst>
                      <a:ext uri="{FF2B5EF4-FFF2-40B4-BE49-F238E27FC236}">
                        <a16:creationId xmlns:a16="http://schemas.microsoft.com/office/drawing/2014/main" id="{7EF47879-8197-44CE-8A89-D64AF31C6B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77" y="1731"/>
                    <a:ext cx="10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0" name="Line 111">
                    <a:extLst>
                      <a:ext uri="{FF2B5EF4-FFF2-40B4-BE49-F238E27FC236}">
                        <a16:creationId xmlns:a16="http://schemas.microsoft.com/office/drawing/2014/main" id="{5A624A00-5086-4BEF-A7AC-7DC965F71F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90" y="1756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1" name="Line 112">
                    <a:extLst>
                      <a:ext uri="{FF2B5EF4-FFF2-40B4-BE49-F238E27FC236}">
                        <a16:creationId xmlns:a16="http://schemas.microsoft.com/office/drawing/2014/main" id="{24DB1C02-8BE5-4F73-A447-9EA271B98D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75" y="1774"/>
                    <a:ext cx="1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2" name="Line 113">
                    <a:extLst>
                      <a:ext uri="{FF2B5EF4-FFF2-40B4-BE49-F238E27FC236}">
                        <a16:creationId xmlns:a16="http://schemas.microsoft.com/office/drawing/2014/main" id="{79E09EBF-A1AF-497B-A8B1-FCF304E8A1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754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3" name="Line 114">
                    <a:extLst>
                      <a:ext uri="{FF2B5EF4-FFF2-40B4-BE49-F238E27FC236}">
                        <a16:creationId xmlns:a16="http://schemas.microsoft.com/office/drawing/2014/main" id="{E72E4326-DCB9-457F-9AF5-D5DF463707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2" y="1767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4" name="Line 115">
                    <a:extLst>
                      <a:ext uri="{FF2B5EF4-FFF2-40B4-BE49-F238E27FC236}">
                        <a16:creationId xmlns:a16="http://schemas.microsoft.com/office/drawing/2014/main" id="{A56DC20B-587F-4415-B6BB-98EA9F646C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1" y="1763"/>
                    <a:ext cx="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5" name="Line 116">
                    <a:extLst>
                      <a:ext uri="{FF2B5EF4-FFF2-40B4-BE49-F238E27FC236}">
                        <a16:creationId xmlns:a16="http://schemas.microsoft.com/office/drawing/2014/main" id="{6F60E1D5-4B81-4F3C-9320-358A57922A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9" y="168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6" name="Line 117">
                    <a:extLst>
                      <a:ext uri="{FF2B5EF4-FFF2-40B4-BE49-F238E27FC236}">
                        <a16:creationId xmlns:a16="http://schemas.microsoft.com/office/drawing/2014/main" id="{61F71165-5265-4306-9838-CAF236E506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0" y="1693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7" name="Line 118">
                    <a:extLst>
                      <a:ext uri="{FF2B5EF4-FFF2-40B4-BE49-F238E27FC236}">
                        <a16:creationId xmlns:a16="http://schemas.microsoft.com/office/drawing/2014/main" id="{FF3F376D-F440-4422-99B6-1E30B8A056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6" y="175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8" name="Line 119">
                    <a:extLst>
                      <a:ext uri="{FF2B5EF4-FFF2-40B4-BE49-F238E27FC236}">
                        <a16:creationId xmlns:a16="http://schemas.microsoft.com/office/drawing/2014/main" id="{099309E3-28AD-4B86-BAA0-C3769C6ABC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742"/>
                    <a:ext cx="6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79" name="Line 120">
                    <a:extLst>
                      <a:ext uri="{FF2B5EF4-FFF2-40B4-BE49-F238E27FC236}">
                        <a16:creationId xmlns:a16="http://schemas.microsoft.com/office/drawing/2014/main" id="{B5A60871-498A-445E-BAC3-38DE9CD565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702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0" name="Line 121">
                    <a:extLst>
                      <a:ext uri="{FF2B5EF4-FFF2-40B4-BE49-F238E27FC236}">
                        <a16:creationId xmlns:a16="http://schemas.microsoft.com/office/drawing/2014/main" id="{858E2531-CF42-4BA8-81BB-8FF0EF5B7C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0" y="1789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1" name="Line 122">
                    <a:extLst>
                      <a:ext uri="{FF2B5EF4-FFF2-40B4-BE49-F238E27FC236}">
                        <a16:creationId xmlns:a16="http://schemas.microsoft.com/office/drawing/2014/main" id="{849801E9-A783-4457-AD55-4F1FEE7468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4" y="1798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2" name="Line 123">
                    <a:extLst>
                      <a:ext uri="{FF2B5EF4-FFF2-40B4-BE49-F238E27FC236}">
                        <a16:creationId xmlns:a16="http://schemas.microsoft.com/office/drawing/2014/main" id="{D0A151FE-47DF-48DA-99AF-6A0C21E377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782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3" name="Line 124">
                    <a:extLst>
                      <a:ext uri="{FF2B5EF4-FFF2-40B4-BE49-F238E27FC236}">
                        <a16:creationId xmlns:a16="http://schemas.microsoft.com/office/drawing/2014/main" id="{049156E2-6A7D-4E2C-9589-A59CC583F8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8" y="1762"/>
                    <a:ext cx="2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4" name="Line 125">
                    <a:extLst>
                      <a:ext uri="{FF2B5EF4-FFF2-40B4-BE49-F238E27FC236}">
                        <a16:creationId xmlns:a16="http://schemas.microsoft.com/office/drawing/2014/main" id="{5FB08C19-6A0B-4608-896A-A4967FB307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4" y="1726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5" name="Line 126">
                    <a:extLst>
                      <a:ext uri="{FF2B5EF4-FFF2-40B4-BE49-F238E27FC236}">
                        <a16:creationId xmlns:a16="http://schemas.microsoft.com/office/drawing/2014/main" id="{8BB18526-8238-41EA-B2B8-91C57CD06A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691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6" name="Line 127">
                    <a:extLst>
                      <a:ext uri="{FF2B5EF4-FFF2-40B4-BE49-F238E27FC236}">
                        <a16:creationId xmlns:a16="http://schemas.microsoft.com/office/drawing/2014/main" id="{DC8AB54F-DEB7-4220-9576-FF4BBEBEAF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87" y="1699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7" name="Line 128">
                    <a:extLst>
                      <a:ext uri="{FF2B5EF4-FFF2-40B4-BE49-F238E27FC236}">
                        <a16:creationId xmlns:a16="http://schemas.microsoft.com/office/drawing/2014/main" id="{7AA2089F-AD5B-453D-8CA7-B51F191EE0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70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8" name="Line 129">
                    <a:extLst>
                      <a:ext uri="{FF2B5EF4-FFF2-40B4-BE49-F238E27FC236}">
                        <a16:creationId xmlns:a16="http://schemas.microsoft.com/office/drawing/2014/main" id="{435C7892-BAEF-4841-85F0-DD96CED4E2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71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89" name="Line 130">
                    <a:extLst>
                      <a:ext uri="{FF2B5EF4-FFF2-40B4-BE49-F238E27FC236}">
                        <a16:creationId xmlns:a16="http://schemas.microsoft.com/office/drawing/2014/main" id="{CC596600-E449-4B02-9BC6-1D1860FC97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1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0" name="Line 131">
                    <a:extLst>
                      <a:ext uri="{FF2B5EF4-FFF2-40B4-BE49-F238E27FC236}">
                        <a16:creationId xmlns:a16="http://schemas.microsoft.com/office/drawing/2014/main" id="{8CCC9A68-ED1F-490E-AC9C-C0EBC75545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26" y="1697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1" name="Line 132">
                    <a:extLst>
                      <a:ext uri="{FF2B5EF4-FFF2-40B4-BE49-F238E27FC236}">
                        <a16:creationId xmlns:a16="http://schemas.microsoft.com/office/drawing/2014/main" id="{49582CF8-5F8A-44F6-A100-49E258D161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90" y="1714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2" name="Line 133">
                    <a:extLst>
                      <a:ext uri="{FF2B5EF4-FFF2-40B4-BE49-F238E27FC236}">
                        <a16:creationId xmlns:a16="http://schemas.microsoft.com/office/drawing/2014/main" id="{0D691C3C-85F7-4CF5-8737-B3E19CD565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8" y="1746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3" name="Line 134">
                    <a:extLst>
                      <a:ext uri="{FF2B5EF4-FFF2-40B4-BE49-F238E27FC236}">
                        <a16:creationId xmlns:a16="http://schemas.microsoft.com/office/drawing/2014/main" id="{9B9857BD-C659-4DC5-B18D-42440750DE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0" y="1772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4" name="Line 135">
                    <a:extLst>
                      <a:ext uri="{FF2B5EF4-FFF2-40B4-BE49-F238E27FC236}">
                        <a16:creationId xmlns:a16="http://schemas.microsoft.com/office/drawing/2014/main" id="{F94D3B23-5044-49F6-8BBF-D5466AF334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6" y="1780"/>
                    <a:ext cx="6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5" name="Line 136">
                    <a:extLst>
                      <a:ext uri="{FF2B5EF4-FFF2-40B4-BE49-F238E27FC236}">
                        <a16:creationId xmlns:a16="http://schemas.microsoft.com/office/drawing/2014/main" id="{55FBE57F-C41D-462A-9DE5-16A6D37C0F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0" y="1744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6" name="Line 137">
                    <a:extLst>
                      <a:ext uri="{FF2B5EF4-FFF2-40B4-BE49-F238E27FC236}">
                        <a16:creationId xmlns:a16="http://schemas.microsoft.com/office/drawing/2014/main" id="{13A0BB40-E2B7-4019-AC92-3B7EDEA578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724"/>
                    <a:ext cx="5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7" name="Line 138">
                    <a:extLst>
                      <a:ext uri="{FF2B5EF4-FFF2-40B4-BE49-F238E27FC236}">
                        <a16:creationId xmlns:a16="http://schemas.microsoft.com/office/drawing/2014/main" id="{B4C40183-E347-48F2-8804-476961A915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41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8" name="Line 139">
                    <a:extLst>
                      <a:ext uri="{FF2B5EF4-FFF2-40B4-BE49-F238E27FC236}">
                        <a16:creationId xmlns:a16="http://schemas.microsoft.com/office/drawing/2014/main" id="{0388A975-BA23-45A3-B050-FDC89D5B4B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38" y="1912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599" name="Line 140">
                    <a:extLst>
                      <a:ext uri="{FF2B5EF4-FFF2-40B4-BE49-F238E27FC236}">
                        <a16:creationId xmlns:a16="http://schemas.microsoft.com/office/drawing/2014/main" id="{3A7CB7D3-4A7E-4095-BB2A-34FD59A78C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8" y="1956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0" name="Line 141">
                    <a:extLst>
                      <a:ext uri="{FF2B5EF4-FFF2-40B4-BE49-F238E27FC236}">
                        <a16:creationId xmlns:a16="http://schemas.microsoft.com/office/drawing/2014/main" id="{F9340325-2988-4BE5-A815-81F52BD71E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9" y="1921"/>
                    <a:ext cx="7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1" name="Line 142">
                    <a:extLst>
                      <a:ext uri="{FF2B5EF4-FFF2-40B4-BE49-F238E27FC236}">
                        <a16:creationId xmlns:a16="http://schemas.microsoft.com/office/drawing/2014/main" id="{B35E616B-9C69-4140-A43E-7D133553C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71" y="1929"/>
                    <a:ext cx="17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2" name="Line 143">
                    <a:extLst>
                      <a:ext uri="{FF2B5EF4-FFF2-40B4-BE49-F238E27FC236}">
                        <a16:creationId xmlns:a16="http://schemas.microsoft.com/office/drawing/2014/main" id="{A481AB87-4B32-4328-AC4F-C5F402687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7" y="195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3" name="Line 144">
                    <a:extLst>
                      <a:ext uri="{FF2B5EF4-FFF2-40B4-BE49-F238E27FC236}">
                        <a16:creationId xmlns:a16="http://schemas.microsoft.com/office/drawing/2014/main" id="{444CBBFC-B8E4-4ED4-8EC4-4BEAE4D69F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1990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4" name="Line 145">
                    <a:extLst>
                      <a:ext uri="{FF2B5EF4-FFF2-40B4-BE49-F238E27FC236}">
                        <a16:creationId xmlns:a16="http://schemas.microsoft.com/office/drawing/2014/main" id="{07F4BF23-89BF-48FD-8293-FD3854F9AA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8" y="1961"/>
                    <a:ext cx="4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5" name="Line 146">
                    <a:extLst>
                      <a:ext uri="{FF2B5EF4-FFF2-40B4-BE49-F238E27FC236}">
                        <a16:creationId xmlns:a16="http://schemas.microsoft.com/office/drawing/2014/main" id="{A8CC0BF4-D340-406A-8189-541F705CE5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8" y="195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6" name="Line 147">
                    <a:extLst>
                      <a:ext uri="{FF2B5EF4-FFF2-40B4-BE49-F238E27FC236}">
                        <a16:creationId xmlns:a16="http://schemas.microsoft.com/office/drawing/2014/main" id="{A19F31E8-C7BA-4EFF-A39D-68BF7FD5F8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54" y="197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7" name="Line 148">
                    <a:extLst>
                      <a:ext uri="{FF2B5EF4-FFF2-40B4-BE49-F238E27FC236}">
                        <a16:creationId xmlns:a16="http://schemas.microsoft.com/office/drawing/2014/main" id="{49F22453-B39F-47C7-B3C7-C32E58723A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3" y="1984"/>
                    <a:ext cx="7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8" name="Line 149">
                    <a:extLst>
                      <a:ext uri="{FF2B5EF4-FFF2-40B4-BE49-F238E27FC236}">
                        <a16:creationId xmlns:a16="http://schemas.microsoft.com/office/drawing/2014/main" id="{F405D654-0943-4E4B-9DE2-70A1BB256A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32" y="1972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09" name="Line 150">
                    <a:extLst>
                      <a:ext uri="{FF2B5EF4-FFF2-40B4-BE49-F238E27FC236}">
                        <a16:creationId xmlns:a16="http://schemas.microsoft.com/office/drawing/2014/main" id="{85C27B0F-01A3-4134-BD6C-ACD63603D1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2" y="193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0" name="Line 151">
                    <a:extLst>
                      <a:ext uri="{FF2B5EF4-FFF2-40B4-BE49-F238E27FC236}">
                        <a16:creationId xmlns:a16="http://schemas.microsoft.com/office/drawing/2014/main" id="{E6B2EBFF-F49B-4035-8EE4-ECFA339A72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" y="193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1" name="Line 152">
                    <a:extLst>
                      <a:ext uri="{FF2B5EF4-FFF2-40B4-BE49-F238E27FC236}">
                        <a16:creationId xmlns:a16="http://schemas.microsoft.com/office/drawing/2014/main" id="{D054D612-D367-49C1-ABAB-07A91B493C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6" y="194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2" name="Line 153">
                    <a:extLst>
                      <a:ext uri="{FF2B5EF4-FFF2-40B4-BE49-F238E27FC236}">
                        <a16:creationId xmlns:a16="http://schemas.microsoft.com/office/drawing/2014/main" id="{C108B0A0-FFD9-4470-8126-C8D4D2C79C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8" y="1902"/>
                    <a:ext cx="3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3" name="Line 154">
                    <a:extLst>
                      <a:ext uri="{FF2B5EF4-FFF2-40B4-BE49-F238E27FC236}">
                        <a16:creationId xmlns:a16="http://schemas.microsoft.com/office/drawing/2014/main" id="{DD107E93-B244-4B98-9937-8ABD969F1E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2" y="1916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4" name="Line 155">
                    <a:extLst>
                      <a:ext uri="{FF2B5EF4-FFF2-40B4-BE49-F238E27FC236}">
                        <a16:creationId xmlns:a16="http://schemas.microsoft.com/office/drawing/2014/main" id="{211CE2F8-B78E-40E0-9DF2-1BDB8E1169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86" y="1902"/>
                    <a:ext cx="3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5" name="Line 156">
                    <a:extLst>
                      <a:ext uri="{FF2B5EF4-FFF2-40B4-BE49-F238E27FC236}">
                        <a16:creationId xmlns:a16="http://schemas.microsoft.com/office/drawing/2014/main" id="{EC74E789-FDD8-4331-B18F-5FAECD4D72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1" y="1864"/>
                    <a:ext cx="7" cy="0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6" name="Line 157">
                    <a:extLst>
                      <a:ext uri="{FF2B5EF4-FFF2-40B4-BE49-F238E27FC236}">
                        <a16:creationId xmlns:a16="http://schemas.microsoft.com/office/drawing/2014/main" id="{C2C6ABC1-5936-4BBE-896B-CEFADF9442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45" y="1858"/>
                    <a:ext cx="1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7" name="Line 158">
                    <a:extLst>
                      <a:ext uri="{FF2B5EF4-FFF2-40B4-BE49-F238E27FC236}">
                        <a16:creationId xmlns:a16="http://schemas.microsoft.com/office/drawing/2014/main" id="{44BD42E3-2661-4D34-8043-5342DD5242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1" y="1807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8" name="Line 159">
                    <a:extLst>
                      <a:ext uri="{FF2B5EF4-FFF2-40B4-BE49-F238E27FC236}">
                        <a16:creationId xmlns:a16="http://schemas.microsoft.com/office/drawing/2014/main" id="{6B404D94-B914-4171-A40A-32216179F4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1" y="1812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19" name="Line 160">
                    <a:extLst>
                      <a:ext uri="{FF2B5EF4-FFF2-40B4-BE49-F238E27FC236}">
                        <a16:creationId xmlns:a16="http://schemas.microsoft.com/office/drawing/2014/main" id="{AB0C33B5-7883-471D-826B-374D94917F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23" y="1708"/>
                    <a:ext cx="3" cy="9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0" name="Line 161">
                    <a:extLst>
                      <a:ext uri="{FF2B5EF4-FFF2-40B4-BE49-F238E27FC236}">
                        <a16:creationId xmlns:a16="http://schemas.microsoft.com/office/drawing/2014/main" id="{95D5C5FF-5CAD-4E25-B94C-7EA7069BBB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10" y="1717"/>
                    <a:ext cx="9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1" name="Line 162">
                    <a:extLst>
                      <a:ext uri="{FF2B5EF4-FFF2-40B4-BE49-F238E27FC236}">
                        <a16:creationId xmlns:a16="http://schemas.microsoft.com/office/drawing/2014/main" id="{2A9E4E86-2CCB-4A62-98D5-0B6A0B5F83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87" y="169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2" name="Line 163">
                    <a:extLst>
                      <a:ext uri="{FF2B5EF4-FFF2-40B4-BE49-F238E27FC236}">
                        <a16:creationId xmlns:a16="http://schemas.microsoft.com/office/drawing/2014/main" id="{65A59E7E-22C3-4CA2-97B2-0BCEECACBA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6" y="1741"/>
                    <a:ext cx="1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3" name="Line 164">
                    <a:extLst>
                      <a:ext uri="{FF2B5EF4-FFF2-40B4-BE49-F238E27FC236}">
                        <a16:creationId xmlns:a16="http://schemas.microsoft.com/office/drawing/2014/main" id="{3785A933-E9D9-4D74-BDAC-150A89A1DE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7" y="1751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4" name="Line 165">
                    <a:extLst>
                      <a:ext uri="{FF2B5EF4-FFF2-40B4-BE49-F238E27FC236}">
                        <a16:creationId xmlns:a16="http://schemas.microsoft.com/office/drawing/2014/main" id="{F229F00A-E600-4A5B-BCF5-C55940C912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1" y="1783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5" name="Line 166">
                    <a:extLst>
                      <a:ext uri="{FF2B5EF4-FFF2-40B4-BE49-F238E27FC236}">
                        <a16:creationId xmlns:a16="http://schemas.microsoft.com/office/drawing/2014/main" id="{03AB14BF-F2E0-4058-9AC2-AF798D5EA7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4" y="174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6" name="Line 167">
                    <a:extLst>
                      <a:ext uri="{FF2B5EF4-FFF2-40B4-BE49-F238E27FC236}">
                        <a16:creationId xmlns:a16="http://schemas.microsoft.com/office/drawing/2014/main" id="{B7DC1D2C-C75E-4708-9E84-B9F886DC2A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8" y="1756"/>
                    <a:ext cx="1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7" name="Line 168">
                    <a:extLst>
                      <a:ext uri="{FF2B5EF4-FFF2-40B4-BE49-F238E27FC236}">
                        <a16:creationId xmlns:a16="http://schemas.microsoft.com/office/drawing/2014/main" id="{2B9EC176-DE3B-4CB3-B1E7-2B00E3DA5D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60" y="1780"/>
                    <a:ext cx="1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8" name="Line 169">
                    <a:extLst>
                      <a:ext uri="{FF2B5EF4-FFF2-40B4-BE49-F238E27FC236}">
                        <a16:creationId xmlns:a16="http://schemas.microsoft.com/office/drawing/2014/main" id="{5A7459C2-D1B2-4F37-A60F-34B6821A8C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1781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29" name="Line 170">
                    <a:extLst>
                      <a:ext uri="{FF2B5EF4-FFF2-40B4-BE49-F238E27FC236}">
                        <a16:creationId xmlns:a16="http://schemas.microsoft.com/office/drawing/2014/main" id="{49CC620C-4368-4496-AA58-45D0DF77BB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7" y="1729"/>
                    <a:ext cx="3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0" name="Line 171">
                    <a:extLst>
                      <a:ext uri="{FF2B5EF4-FFF2-40B4-BE49-F238E27FC236}">
                        <a16:creationId xmlns:a16="http://schemas.microsoft.com/office/drawing/2014/main" id="{16461927-E7E5-4F3A-90B0-B51BE8289A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7" y="1764"/>
                    <a:ext cx="1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1" name="Line 172">
                    <a:extLst>
                      <a:ext uri="{FF2B5EF4-FFF2-40B4-BE49-F238E27FC236}">
                        <a16:creationId xmlns:a16="http://schemas.microsoft.com/office/drawing/2014/main" id="{BBDADAFF-465B-4AEC-940F-A7E9F2AF3A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5" y="1715"/>
                    <a:ext cx="1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2" name="Line 173">
                    <a:extLst>
                      <a:ext uri="{FF2B5EF4-FFF2-40B4-BE49-F238E27FC236}">
                        <a16:creationId xmlns:a16="http://schemas.microsoft.com/office/drawing/2014/main" id="{2447D97D-38C3-40EB-8B3B-1C734EA9CA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1772"/>
                    <a:ext cx="6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3" name="Line 174">
                    <a:extLst>
                      <a:ext uri="{FF2B5EF4-FFF2-40B4-BE49-F238E27FC236}">
                        <a16:creationId xmlns:a16="http://schemas.microsoft.com/office/drawing/2014/main" id="{7188CC7C-521C-4896-8358-A83DDC610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794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4" name="Line 175">
                    <a:extLst>
                      <a:ext uri="{FF2B5EF4-FFF2-40B4-BE49-F238E27FC236}">
                        <a16:creationId xmlns:a16="http://schemas.microsoft.com/office/drawing/2014/main" id="{424CFF79-555E-406F-B014-FFE615418F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3" y="1771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5" name="Line 176">
                    <a:extLst>
                      <a:ext uri="{FF2B5EF4-FFF2-40B4-BE49-F238E27FC236}">
                        <a16:creationId xmlns:a16="http://schemas.microsoft.com/office/drawing/2014/main" id="{E70DF2F5-3761-429E-8267-B345358B97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13" y="1699"/>
                    <a:ext cx="8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6" name="Line 177">
                    <a:extLst>
                      <a:ext uri="{FF2B5EF4-FFF2-40B4-BE49-F238E27FC236}">
                        <a16:creationId xmlns:a16="http://schemas.microsoft.com/office/drawing/2014/main" id="{A283F5FB-6286-4C35-B919-210AED7A7D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9" y="1702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7" name="Line 178">
                    <a:extLst>
                      <a:ext uri="{FF2B5EF4-FFF2-40B4-BE49-F238E27FC236}">
                        <a16:creationId xmlns:a16="http://schemas.microsoft.com/office/drawing/2014/main" id="{BF00B44D-ABC8-479E-AC70-A7FC38A286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72" y="1718"/>
                    <a:ext cx="6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8" name="Line 179">
                    <a:extLst>
                      <a:ext uri="{FF2B5EF4-FFF2-40B4-BE49-F238E27FC236}">
                        <a16:creationId xmlns:a16="http://schemas.microsoft.com/office/drawing/2014/main" id="{2C33E4D5-247E-4D9B-8217-4C55579B23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3" y="171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39" name="Line 180">
                    <a:extLst>
                      <a:ext uri="{FF2B5EF4-FFF2-40B4-BE49-F238E27FC236}">
                        <a16:creationId xmlns:a16="http://schemas.microsoft.com/office/drawing/2014/main" id="{794438AE-A1CC-4D38-A956-514CF33933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49" y="1705"/>
                    <a:ext cx="3" cy="6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0" name="Line 181">
                    <a:extLst>
                      <a:ext uri="{FF2B5EF4-FFF2-40B4-BE49-F238E27FC236}">
                        <a16:creationId xmlns:a16="http://schemas.microsoft.com/office/drawing/2014/main" id="{FA39D62B-5E8E-4696-9EB2-A28A1C6E23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20" y="1720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1" name="Line 182">
                    <a:extLst>
                      <a:ext uri="{FF2B5EF4-FFF2-40B4-BE49-F238E27FC236}">
                        <a16:creationId xmlns:a16="http://schemas.microsoft.com/office/drawing/2014/main" id="{1D5E3E54-CB37-4FE6-B64B-73859F4D2F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5" y="1785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2" name="Line 183">
                    <a:extLst>
                      <a:ext uri="{FF2B5EF4-FFF2-40B4-BE49-F238E27FC236}">
                        <a16:creationId xmlns:a16="http://schemas.microsoft.com/office/drawing/2014/main" id="{14238C89-266A-4269-8014-C2C75746DC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32" y="1769"/>
                    <a:ext cx="1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3" name="Line 184">
                    <a:extLst>
                      <a:ext uri="{FF2B5EF4-FFF2-40B4-BE49-F238E27FC236}">
                        <a16:creationId xmlns:a16="http://schemas.microsoft.com/office/drawing/2014/main" id="{9C180F90-92D4-4522-AF7A-C3300B8A09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1" y="1729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4" name="Line 185">
                    <a:extLst>
                      <a:ext uri="{FF2B5EF4-FFF2-40B4-BE49-F238E27FC236}">
                        <a16:creationId xmlns:a16="http://schemas.microsoft.com/office/drawing/2014/main" id="{B9E76C53-A26A-4FA9-859A-4C01F74D81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729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5" name="Line 186">
                    <a:extLst>
                      <a:ext uri="{FF2B5EF4-FFF2-40B4-BE49-F238E27FC236}">
                        <a16:creationId xmlns:a16="http://schemas.microsoft.com/office/drawing/2014/main" id="{57A6F78A-0C53-4081-AF09-C665281F1D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3" y="1747"/>
                    <a:ext cx="8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6" name="Line 187">
                    <a:extLst>
                      <a:ext uri="{FF2B5EF4-FFF2-40B4-BE49-F238E27FC236}">
                        <a16:creationId xmlns:a16="http://schemas.microsoft.com/office/drawing/2014/main" id="{1AD78D4F-1A40-4720-AB5B-EC05185600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8" y="1737"/>
                    <a:ext cx="5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7" name="Line 188">
                    <a:extLst>
                      <a:ext uri="{FF2B5EF4-FFF2-40B4-BE49-F238E27FC236}">
                        <a16:creationId xmlns:a16="http://schemas.microsoft.com/office/drawing/2014/main" id="{905D0BD8-62CD-4B4E-9992-501BA2FC04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20" y="1751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8" name="Line 189">
                    <a:extLst>
                      <a:ext uri="{FF2B5EF4-FFF2-40B4-BE49-F238E27FC236}">
                        <a16:creationId xmlns:a16="http://schemas.microsoft.com/office/drawing/2014/main" id="{828B5A3D-215B-4E29-83CC-261FA6D69C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7" y="1783"/>
                    <a:ext cx="5" cy="3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49" name="Line 190">
                    <a:extLst>
                      <a:ext uri="{FF2B5EF4-FFF2-40B4-BE49-F238E27FC236}">
                        <a16:creationId xmlns:a16="http://schemas.microsoft.com/office/drawing/2014/main" id="{7E09438C-3DBC-4726-BC13-653AF87A0B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10" y="1747"/>
                    <a:ext cx="4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0" name="Line 191">
                    <a:extLst>
                      <a:ext uri="{FF2B5EF4-FFF2-40B4-BE49-F238E27FC236}">
                        <a16:creationId xmlns:a16="http://schemas.microsoft.com/office/drawing/2014/main" id="{07C2C648-4B4C-482C-9949-D1CF86B91C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3" y="1756"/>
                    <a:ext cx="1" cy="8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1" name="Line 192">
                    <a:extLst>
                      <a:ext uri="{FF2B5EF4-FFF2-40B4-BE49-F238E27FC236}">
                        <a16:creationId xmlns:a16="http://schemas.microsoft.com/office/drawing/2014/main" id="{94025015-57A2-4965-8391-1D0EED57DD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77" y="1780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2" name="Line 193">
                    <a:extLst>
                      <a:ext uri="{FF2B5EF4-FFF2-40B4-BE49-F238E27FC236}">
                        <a16:creationId xmlns:a16="http://schemas.microsoft.com/office/drawing/2014/main" id="{F69F002E-D088-4518-AFD8-5F9D7089FF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01" y="1781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3" name="Freeform 194">
                    <a:extLst>
                      <a:ext uri="{FF2B5EF4-FFF2-40B4-BE49-F238E27FC236}">
                        <a16:creationId xmlns:a16="http://schemas.microsoft.com/office/drawing/2014/main" id="{E4D81118-AA8C-4AD5-A522-C8D0255B4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4" y="1687"/>
                    <a:ext cx="350" cy="311"/>
                  </a:xfrm>
                  <a:custGeom>
                    <a:avLst/>
                    <a:gdLst>
                      <a:gd name="T0" fmla="*/ 10 w 341"/>
                      <a:gd name="T1" fmla="*/ 53 h 311"/>
                      <a:gd name="T2" fmla="*/ 13 w 341"/>
                      <a:gd name="T3" fmla="*/ 61 h 311"/>
                      <a:gd name="T4" fmla="*/ 13 w 341"/>
                      <a:gd name="T5" fmla="*/ 61 h 311"/>
                      <a:gd name="T6" fmla="*/ 25 w 341"/>
                      <a:gd name="T7" fmla="*/ 280 h 311"/>
                      <a:gd name="T8" fmla="*/ 171 w 341"/>
                      <a:gd name="T9" fmla="*/ 311 h 311"/>
                      <a:gd name="T10" fmla="*/ 316 w 341"/>
                      <a:gd name="T11" fmla="*/ 280 h 311"/>
                      <a:gd name="T12" fmla="*/ 328 w 341"/>
                      <a:gd name="T13" fmla="*/ 61 h 311"/>
                      <a:gd name="T14" fmla="*/ 331 w 341"/>
                      <a:gd name="T15" fmla="*/ 53 h 311"/>
                      <a:gd name="T16" fmla="*/ 341 w 341"/>
                      <a:gd name="T17" fmla="*/ 42 h 311"/>
                      <a:gd name="T18" fmla="*/ 171 w 341"/>
                      <a:gd name="T19" fmla="*/ 0 h 311"/>
                      <a:gd name="T20" fmla="*/ 0 w 341"/>
                      <a:gd name="T21" fmla="*/ 42 h 311"/>
                      <a:gd name="T22" fmla="*/ 10 w 341"/>
                      <a:gd name="T23" fmla="*/ 53 h 311"/>
                      <a:gd name="T24" fmla="*/ 10 w 341"/>
                      <a:gd name="T25" fmla="*/ 53 h 31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1"/>
                      <a:gd name="T40" fmla="*/ 0 h 311"/>
                      <a:gd name="T41" fmla="*/ 341 w 341"/>
                      <a:gd name="T42" fmla="*/ 311 h 31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1" h="311">
                        <a:moveTo>
                          <a:pt x="10" y="53"/>
                        </a:moveTo>
                        <a:cubicBezTo>
                          <a:pt x="13" y="55"/>
                          <a:pt x="13" y="61"/>
                          <a:pt x="13" y="61"/>
                        </a:cubicBezTo>
                        <a:cubicBezTo>
                          <a:pt x="13" y="61"/>
                          <a:pt x="13" y="61"/>
                          <a:pt x="13" y="61"/>
                        </a:cubicBezTo>
                        <a:cubicBezTo>
                          <a:pt x="13" y="61"/>
                          <a:pt x="25" y="280"/>
                          <a:pt x="25" y="280"/>
                        </a:cubicBezTo>
                        <a:cubicBezTo>
                          <a:pt x="25" y="288"/>
                          <a:pt x="25" y="311"/>
                          <a:pt x="171" y="311"/>
                        </a:cubicBezTo>
                        <a:cubicBezTo>
                          <a:pt x="316" y="311"/>
                          <a:pt x="316" y="288"/>
                          <a:pt x="316" y="280"/>
                        </a:cubicBezTo>
                        <a:cubicBezTo>
                          <a:pt x="316" y="280"/>
                          <a:pt x="328" y="61"/>
                          <a:pt x="328" y="61"/>
                        </a:cubicBezTo>
                        <a:cubicBezTo>
                          <a:pt x="328" y="61"/>
                          <a:pt x="328" y="55"/>
                          <a:pt x="331" y="53"/>
                        </a:cubicBezTo>
                        <a:cubicBezTo>
                          <a:pt x="337" y="49"/>
                          <a:pt x="341" y="46"/>
                          <a:pt x="341" y="42"/>
                        </a:cubicBezTo>
                        <a:cubicBezTo>
                          <a:pt x="341" y="28"/>
                          <a:pt x="341" y="0"/>
                          <a:pt x="171" y="0"/>
                        </a:cubicBezTo>
                        <a:cubicBezTo>
                          <a:pt x="0" y="0"/>
                          <a:pt x="0" y="28"/>
                          <a:pt x="0" y="42"/>
                        </a:cubicBezTo>
                        <a:cubicBezTo>
                          <a:pt x="0" y="46"/>
                          <a:pt x="4" y="49"/>
                          <a:pt x="10" y="53"/>
                        </a:cubicBezTo>
                        <a:cubicBezTo>
                          <a:pt x="10" y="53"/>
                          <a:pt x="10" y="53"/>
                          <a:pt x="10" y="53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8654" name="Freeform 195">
                    <a:extLst>
                      <a:ext uri="{FF2B5EF4-FFF2-40B4-BE49-F238E27FC236}">
                        <a16:creationId xmlns:a16="http://schemas.microsoft.com/office/drawing/2014/main" id="{20F6A57B-4061-48CF-9E9A-5342D3E89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24" y="1740"/>
                    <a:ext cx="330" cy="31"/>
                  </a:xfrm>
                  <a:custGeom>
                    <a:avLst/>
                    <a:gdLst>
                      <a:gd name="T0" fmla="*/ 0 w 321"/>
                      <a:gd name="T1" fmla="*/ 0 h 31"/>
                      <a:gd name="T2" fmla="*/ 3 w 321"/>
                      <a:gd name="T3" fmla="*/ 1 h 31"/>
                      <a:gd name="T4" fmla="*/ 161 w 321"/>
                      <a:gd name="T5" fmla="*/ 31 h 31"/>
                      <a:gd name="T6" fmla="*/ 321 w 321"/>
                      <a:gd name="T7" fmla="*/ 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1"/>
                      <a:gd name="T13" fmla="*/ 0 h 31"/>
                      <a:gd name="T14" fmla="*/ 321 w 321"/>
                      <a:gd name="T15" fmla="*/ 31 h 3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1" h="31">
                        <a:moveTo>
                          <a:pt x="0" y="0"/>
                        </a:moveTo>
                        <a:cubicBezTo>
                          <a:pt x="1" y="1"/>
                          <a:pt x="2" y="1"/>
                          <a:pt x="3" y="1"/>
                        </a:cubicBezTo>
                        <a:cubicBezTo>
                          <a:pt x="22" y="10"/>
                          <a:pt x="20" y="31"/>
                          <a:pt x="161" y="31"/>
                        </a:cubicBezTo>
                        <a:cubicBezTo>
                          <a:pt x="295" y="31"/>
                          <a:pt x="303" y="9"/>
                          <a:pt x="321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8655" name="Oval 196">
                    <a:extLst>
                      <a:ext uri="{FF2B5EF4-FFF2-40B4-BE49-F238E27FC236}">
                        <a16:creationId xmlns:a16="http://schemas.microsoft.com/office/drawing/2014/main" id="{7638914A-5F9E-4F21-84E6-CADBA8B5D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1687"/>
                    <a:ext cx="292" cy="60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8656" name="Freeform 197">
                    <a:extLst>
                      <a:ext uri="{FF2B5EF4-FFF2-40B4-BE49-F238E27FC236}">
                        <a16:creationId xmlns:a16="http://schemas.microsoft.com/office/drawing/2014/main" id="{97E5AECF-1DEB-4058-BB02-23EB37D05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39" y="1936"/>
                    <a:ext cx="291" cy="31"/>
                  </a:xfrm>
                  <a:custGeom>
                    <a:avLst/>
                    <a:gdLst>
                      <a:gd name="T0" fmla="*/ 0 w 291"/>
                      <a:gd name="T1" fmla="*/ 31 h 31"/>
                      <a:gd name="T2" fmla="*/ 146 w 291"/>
                      <a:gd name="T3" fmla="*/ 0 h 31"/>
                      <a:gd name="T4" fmla="*/ 291 w 291"/>
                      <a:gd name="T5" fmla="*/ 31 h 31"/>
                      <a:gd name="T6" fmla="*/ 0 60000 65536"/>
                      <a:gd name="T7" fmla="*/ 0 60000 65536"/>
                      <a:gd name="T8" fmla="*/ 0 60000 65536"/>
                      <a:gd name="T9" fmla="*/ 0 w 291"/>
                      <a:gd name="T10" fmla="*/ 0 h 31"/>
                      <a:gd name="T11" fmla="*/ 291 w 291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1" h="31">
                        <a:moveTo>
                          <a:pt x="0" y="31"/>
                        </a:moveTo>
                        <a:cubicBezTo>
                          <a:pt x="0" y="23"/>
                          <a:pt x="0" y="0"/>
                          <a:pt x="146" y="0"/>
                        </a:cubicBezTo>
                        <a:cubicBezTo>
                          <a:pt x="291" y="0"/>
                          <a:pt x="291" y="23"/>
                          <a:pt x="291" y="31"/>
                        </a:cubicBez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altLang="en-US" kern="0"/>
                  </a:p>
                </p:txBody>
              </p:sp>
              <p:sp>
                <p:nvSpPr>
                  <p:cNvPr id="8657" name="Line 198">
                    <a:extLst>
                      <a:ext uri="{FF2B5EF4-FFF2-40B4-BE49-F238E27FC236}">
                        <a16:creationId xmlns:a16="http://schemas.microsoft.com/office/drawing/2014/main" id="{B2932E9E-BD3D-43A0-8607-68C6684B87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4" y="3355"/>
                    <a:ext cx="5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8" name="Line 199">
                    <a:extLst>
                      <a:ext uri="{FF2B5EF4-FFF2-40B4-BE49-F238E27FC236}">
                        <a16:creationId xmlns:a16="http://schemas.microsoft.com/office/drawing/2014/main" id="{EF3A3040-E9C1-4600-AA95-F9C937ED2C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2" y="3319"/>
                    <a:ext cx="1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59" name="Line 200">
                    <a:extLst>
                      <a:ext uri="{FF2B5EF4-FFF2-40B4-BE49-F238E27FC236}">
                        <a16:creationId xmlns:a16="http://schemas.microsoft.com/office/drawing/2014/main" id="{5899D9C6-626C-4A8C-A66E-B93006667E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4" y="3318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60" name="Line 201">
                    <a:extLst>
                      <a:ext uri="{FF2B5EF4-FFF2-40B4-BE49-F238E27FC236}">
                        <a16:creationId xmlns:a16="http://schemas.microsoft.com/office/drawing/2014/main" id="{497BF212-5B8E-4F27-A68B-9F01939DD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53" y="3337"/>
                    <a:ext cx="2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61" name="Line 202">
                    <a:extLst>
                      <a:ext uri="{FF2B5EF4-FFF2-40B4-BE49-F238E27FC236}">
                        <a16:creationId xmlns:a16="http://schemas.microsoft.com/office/drawing/2014/main" id="{07F1B9CA-CF91-401A-8C30-1432F8F1DC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2" y="3319"/>
                    <a:ext cx="4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62" name="Line 203">
                    <a:extLst>
                      <a:ext uri="{FF2B5EF4-FFF2-40B4-BE49-F238E27FC236}">
                        <a16:creationId xmlns:a16="http://schemas.microsoft.com/office/drawing/2014/main" id="{1F49423D-9A40-4354-BD63-9AE7F52EF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63" y="3400"/>
                    <a:ext cx="13" cy="4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63" name="Line 204">
                    <a:extLst>
                      <a:ext uri="{FF2B5EF4-FFF2-40B4-BE49-F238E27FC236}">
                        <a16:creationId xmlns:a16="http://schemas.microsoft.com/office/drawing/2014/main" id="{210726AE-CB62-4BF4-BBA5-17DC8FB49E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3336"/>
                    <a:ext cx="9" cy="1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8664" name="Line 205">
                    <a:extLst>
                      <a:ext uri="{FF2B5EF4-FFF2-40B4-BE49-F238E27FC236}">
                        <a16:creationId xmlns:a16="http://schemas.microsoft.com/office/drawing/2014/main" id="{ECDB0E64-7CF7-4763-AB42-46DC48364C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9" y="3341"/>
                    <a:ext cx="7" cy="5"/>
                  </a:xfrm>
                  <a:prstGeom prst="lin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8408" name="Line 206">
                  <a:extLst>
                    <a:ext uri="{FF2B5EF4-FFF2-40B4-BE49-F238E27FC236}">
                      <a16:creationId xmlns:a16="http://schemas.microsoft.com/office/drawing/2014/main" id="{29449318-3178-4053-9BC2-419475B87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3338"/>
                  <a:ext cx="12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09" name="Line 207">
                  <a:extLst>
                    <a:ext uri="{FF2B5EF4-FFF2-40B4-BE49-F238E27FC236}">
                      <a16:creationId xmlns:a16="http://schemas.microsoft.com/office/drawing/2014/main" id="{7C0197BC-56AA-437E-B540-0126BEB5D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8" y="3336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0" name="Line 208">
                  <a:extLst>
                    <a:ext uri="{FF2B5EF4-FFF2-40B4-BE49-F238E27FC236}">
                      <a16:creationId xmlns:a16="http://schemas.microsoft.com/office/drawing/2014/main" id="{136D69F2-20E7-4FC5-B849-16DFF74BF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69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1" name="Line 209">
                  <a:extLst>
                    <a:ext uri="{FF2B5EF4-FFF2-40B4-BE49-F238E27FC236}">
                      <a16:creationId xmlns:a16="http://schemas.microsoft.com/office/drawing/2014/main" id="{2BB65E07-A576-4704-8472-F13FF7B6B4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0" y="3400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2" name="Line 210">
                  <a:extLst>
                    <a:ext uri="{FF2B5EF4-FFF2-40B4-BE49-F238E27FC236}">
                      <a16:creationId xmlns:a16="http://schemas.microsoft.com/office/drawing/2014/main" id="{7688E03D-45CF-404B-9424-F2CEE1075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58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3" name="Line 211">
                  <a:extLst>
                    <a:ext uri="{FF2B5EF4-FFF2-40B4-BE49-F238E27FC236}">
                      <a16:creationId xmlns:a16="http://schemas.microsoft.com/office/drawing/2014/main" id="{E32FBA20-9487-4AC9-BBD5-0DA56B8E5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1" y="33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4" name="Line 212">
                  <a:extLst>
                    <a:ext uri="{FF2B5EF4-FFF2-40B4-BE49-F238E27FC236}">
                      <a16:creationId xmlns:a16="http://schemas.microsoft.com/office/drawing/2014/main" id="{BE6D811C-77E2-4815-B57F-B30A61BEB4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4" y="337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5" name="Line 213">
                  <a:extLst>
                    <a:ext uri="{FF2B5EF4-FFF2-40B4-BE49-F238E27FC236}">
                      <a16:creationId xmlns:a16="http://schemas.microsoft.com/office/drawing/2014/main" id="{0DED5373-FA6D-448C-B0E5-418944D35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3367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6" name="Line 214">
                  <a:extLst>
                    <a:ext uri="{FF2B5EF4-FFF2-40B4-BE49-F238E27FC236}">
                      <a16:creationId xmlns:a16="http://schemas.microsoft.com/office/drawing/2014/main" id="{41C5C2E4-0954-4F87-9A8F-B842A61C93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3" y="3381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7" name="Line 215">
                  <a:extLst>
                    <a:ext uri="{FF2B5EF4-FFF2-40B4-BE49-F238E27FC236}">
                      <a16:creationId xmlns:a16="http://schemas.microsoft.com/office/drawing/2014/main" id="{A52A9A75-FC58-4E09-AAE7-2FFEB3F5F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37" y="3414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8" name="Line 216">
                  <a:extLst>
                    <a:ext uri="{FF2B5EF4-FFF2-40B4-BE49-F238E27FC236}">
                      <a16:creationId xmlns:a16="http://schemas.microsoft.com/office/drawing/2014/main" id="{46F57BF9-E8FD-45F9-8103-1B7B42E57F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378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19" name="Line 217">
                  <a:extLst>
                    <a:ext uri="{FF2B5EF4-FFF2-40B4-BE49-F238E27FC236}">
                      <a16:creationId xmlns:a16="http://schemas.microsoft.com/office/drawing/2014/main" id="{2A92DD90-0F2B-421F-9127-C75BEBB79E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3" y="338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0" name="Line 218">
                  <a:extLst>
                    <a:ext uri="{FF2B5EF4-FFF2-40B4-BE49-F238E27FC236}">
                      <a16:creationId xmlns:a16="http://schemas.microsoft.com/office/drawing/2014/main" id="{3096271B-E773-4816-9767-0F5FF59B9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11" y="3410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1" name="Line 219">
                  <a:extLst>
                    <a:ext uri="{FF2B5EF4-FFF2-40B4-BE49-F238E27FC236}">
                      <a16:creationId xmlns:a16="http://schemas.microsoft.com/office/drawing/2014/main" id="{19616681-CA87-4C3F-88EA-0E9C4C152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41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2" name="Line 220">
                  <a:extLst>
                    <a:ext uri="{FF2B5EF4-FFF2-40B4-BE49-F238E27FC236}">
                      <a16:creationId xmlns:a16="http://schemas.microsoft.com/office/drawing/2014/main" id="{142CC150-B884-4AFB-9701-910875817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68" y="3304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3" name="Line 221">
                  <a:extLst>
                    <a:ext uri="{FF2B5EF4-FFF2-40B4-BE49-F238E27FC236}">
                      <a16:creationId xmlns:a16="http://schemas.microsoft.com/office/drawing/2014/main" id="{93AC0894-4FD7-45EA-B661-AD83C8EBD9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6" y="3277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4" name="Line 222">
                  <a:extLst>
                    <a:ext uri="{FF2B5EF4-FFF2-40B4-BE49-F238E27FC236}">
                      <a16:creationId xmlns:a16="http://schemas.microsoft.com/office/drawing/2014/main" id="{9AFA296A-5F4F-4E3D-A860-A27FFE0A94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4" y="3241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5" name="Line 223">
                  <a:extLst>
                    <a:ext uri="{FF2B5EF4-FFF2-40B4-BE49-F238E27FC236}">
                      <a16:creationId xmlns:a16="http://schemas.microsoft.com/office/drawing/2014/main" id="{BF11AAEB-D4D2-4CD9-AA74-E8C244093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54" y="3243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6" name="Line 224">
                  <a:extLst>
                    <a:ext uri="{FF2B5EF4-FFF2-40B4-BE49-F238E27FC236}">
                      <a16:creationId xmlns:a16="http://schemas.microsoft.com/office/drawing/2014/main" id="{9FF67372-BCDA-4333-82B3-702370ED6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64" y="328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7" name="Line 225">
                  <a:extLst>
                    <a:ext uri="{FF2B5EF4-FFF2-40B4-BE49-F238E27FC236}">
                      <a16:creationId xmlns:a16="http://schemas.microsoft.com/office/drawing/2014/main" id="{633D47B5-E1D0-4A65-9AE8-F446165079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5" y="3395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8" name="Line 226">
                  <a:extLst>
                    <a:ext uri="{FF2B5EF4-FFF2-40B4-BE49-F238E27FC236}">
                      <a16:creationId xmlns:a16="http://schemas.microsoft.com/office/drawing/2014/main" id="{793CC7A1-8A89-435E-8A0B-7E0430D4E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4" y="3346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29" name="Line 227">
                  <a:extLst>
                    <a:ext uri="{FF2B5EF4-FFF2-40B4-BE49-F238E27FC236}">
                      <a16:creationId xmlns:a16="http://schemas.microsoft.com/office/drawing/2014/main" id="{D7BBF7AF-6AA8-4AF3-96F1-20880A4B6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328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0" name="Line 228">
                  <a:extLst>
                    <a:ext uri="{FF2B5EF4-FFF2-40B4-BE49-F238E27FC236}">
                      <a16:creationId xmlns:a16="http://schemas.microsoft.com/office/drawing/2014/main" id="{299E5C5D-0F0E-4293-AE57-21CB63420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6" y="3345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1" name="Line 229">
                  <a:extLst>
                    <a:ext uri="{FF2B5EF4-FFF2-40B4-BE49-F238E27FC236}">
                      <a16:creationId xmlns:a16="http://schemas.microsoft.com/office/drawing/2014/main" id="{06E93BF2-8745-4AD7-94D5-DF941AD3E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78" y="3270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2" name="Line 230">
                  <a:extLst>
                    <a:ext uri="{FF2B5EF4-FFF2-40B4-BE49-F238E27FC236}">
                      <a16:creationId xmlns:a16="http://schemas.microsoft.com/office/drawing/2014/main" id="{C6E887FB-3CE2-4100-9C46-1166FE2EE0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6" y="3239"/>
                  <a:ext cx="3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3" name="Line 231">
                  <a:extLst>
                    <a:ext uri="{FF2B5EF4-FFF2-40B4-BE49-F238E27FC236}">
                      <a16:creationId xmlns:a16="http://schemas.microsoft.com/office/drawing/2014/main" id="{96A2B709-7275-4CB3-9DAE-614020C65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3304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4" name="Line 232">
                  <a:extLst>
                    <a:ext uri="{FF2B5EF4-FFF2-40B4-BE49-F238E27FC236}">
                      <a16:creationId xmlns:a16="http://schemas.microsoft.com/office/drawing/2014/main" id="{D733D7A4-322D-46E7-9B92-D0533CF1F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30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5" name="Line 233">
                  <a:extLst>
                    <a:ext uri="{FF2B5EF4-FFF2-40B4-BE49-F238E27FC236}">
                      <a16:creationId xmlns:a16="http://schemas.microsoft.com/office/drawing/2014/main" id="{6B2411BD-BD1F-4850-8F9C-A4D66E205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7" y="3241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6" name="Line 234">
                  <a:extLst>
                    <a:ext uri="{FF2B5EF4-FFF2-40B4-BE49-F238E27FC236}">
                      <a16:creationId xmlns:a16="http://schemas.microsoft.com/office/drawing/2014/main" id="{F5547425-76AF-40D1-8478-FE4F9A269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03" y="3228"/>
                  <a:ext cx="1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7" name="Line 235">
                  <a:extLst>
                    <a:ext uri="{FF2B5EF4-FFF2-40B4-BE49-F238E27FC236}">
                      <a16:creationId xmlns:a16="http://schemas.microsoft.com/office/drawing/2014/main" id="{7901C22A-11DB-4184-A107-CE877F651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221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8" name="Line 236">
                  <a:extLst>
                    <a:ext uri="{FF2B5EF4-FFF2-40B4-BE49-F238E27FC236}">
                      <a16:creationId xmlns:a16="http://schemas.microsoft.com/office/drawing/2014/main" id="{AA0517A4-44F6-4192-AF0A-1179BC6300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3236"/>
                  <a:ext cx="1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39" name="Line 237">
                  <a:extLst>
                    <a:ext uri="{FF2B5EF4-FFF2-40B4-BE49-F238E27FC236}">
                      <a16:creationId xmlns:a16="http://schemas.microsoft.com/office/drawing/2014/main" id="{7ACBD81B-E114-4AB4-8634-7B9F6F338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4" y="326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0" name="Line 238">
                  <a:extLst>
                    <a:ext uri="{FF2B5EF4-FFF2-40B4-BE49-F238E27FC236}">
                      <a16:creationId xmlns:a16="http://schemas.microsoft.com/office/drawing/2014/main" id="{2267E3C2-F8E3-46E8-A3B1-D222C35F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5" y="3300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1" name="Line 239">
                  <a:extLst>
                    <a:ext uri="{FF2B5EF4-FFF2-40B4-BE49-F238E27FC236}">
                      <a16:creationId xmlns:a16="http://schemas.microsoft.com/office/drawing/2014/main" id="{2CD5CBE0-E6AE-4E32-86B1-4AB696A280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60" y="3284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2" name="Line 240">
                  <a:extLst>
                    <a:ext uri="{FF2B5EF4-FFF2-40B4-BE49-F238E27FC236}">
                      <a16:creationId xmlns:a16="http://schemas.microsoft.com/office/drawing/2014/main" id="{39291B66-4684-4DC8-A325-C5185779D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58" y="3245"/>
                  <a:ext cx="4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3" name="Line 241">
                  <a:extLst>
                    <a:ext uri="{FF2B5EF4-FFF2-40B4-BE49-F238E27FC236}">
                      <a16:creationId xmlns:a16="http://schemas.microsoft.com/office/drawing/2014/main" id="{9FB67D05-E12E-44BE-A719-A7609BE84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11" y="324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4" name="Line 242">
                  <a:extLst>
                    <a:ext uri="{FF2B5EF4-FFF2-40B4-BE49-F238E27FC236}">
                      <a16:creationId xmlns:a16="http://schemas.microsoft.com/office/drawing/2014/main" id="{E8CBC63F-2377-48C6-B2AE-1EB037CD0B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4" y="3261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5" name="Line 243">
                  <a:extLst>
                    <a:ext uri="{FF2B5EF4-FFF2-40B4-BE49-F238E27FC236}">
                      <a16:creationId xmlns:a16="http://schemas.microsoft.com/office/drawing/2014/main" id="{3FEAC394-26A0-4E0B-94A1-B260D0D1BB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3252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6" name="Line 244">
                  <a:extLst>
                    <a:ext uri="{FF2B5EF4-FFF2-40B4-BE49-F238E27FC236}">
                      <a16:creationId xmlns:a16="http://schemas.microsoft.com/office/drawing/2014/main" id="{B253D8EA-E24C-4D3C-9FE8-DE56ED25D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3" y="326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7" name="Line 245">
                  <a:extLst>
                    <a:ext uri="{FF2B5EF4-FFF2-40B4-BE49-F238E27FC236}">
                      <a16:creationId xmlns:a16="http://schemas.microsoft.com/office/drawing/2014/main" id="{E87C8F09-AE84-41A6-BFFD-3357834EE8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37" y="3299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8" name="Line 246">
                  <a:extLst>
                    <a:ext uri="{FF2B5EF4-FFF2-40B4-BE49-F238E27FC236}">
                      <a16:creationId xmlns:a16="http://schemas.microsoft.com/office/drawing/2014/main" id="{ADEB872B-5020-4467-9AAD-192FE6856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" y="326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49" name="Line 247">
                  <a:extLst>
                    <a:ext uri="{FF2B5EF4-FFF2-40B4-BE49-F238E27FC236}">
                      <a16:creationId xmlns:a16="http://schemas.microsoft.com/office/drawing/2014/main" id="{04D77E18-2B29-40C3-A225-106F72B4D2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3" y="3272"/>
                  <a:ext cx="1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50" name="Line 248">
                  <a:extLst>
                    <a:ext uri="{FF2B5EF4-FFF2-40B4-BE49-F238E27FC236}">
                      <a16:creationId xmlns:a16="http://schemas.microsoft.com/office/drawing/2014/main" id="{4549EE3B-63E8-4685-B6F5-C31CEC98B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11" y="3295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51" name="Line 249">
                  <a:extLst>
                    <a:ext uri="{FF2B5EF4-FFF2-40B4-BE49-F238E27FC236}">
                      <a16:creationId xmlns:a16="http://schemas.microsoft.com/office/drawing/2014/main" id="{A2648FDA-D7B8-4E80-9D8F-6126C36FC1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720" y="3296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452" name="Freeform 250">
                  <a:extLst>
                    <a:ext uri="{FF2B5EF4-FFF2-40B4-BE49-F238E27FC236}">
                      <a16:creationId xmlns:a16="http://schemas.microsoft.com/office/drawing/2014/main" id="{D42BF73D-9A5E-4486-A507-3A09467C0F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3216"/>
                  <a:ext cx="136" cy="198"/>
                </a:xfrm>
                <a:custGeom>
                  <a:avLst/>
                  <a:gdLst>
                    <a:gd name="T0" fmla="*/ 119 w 136"/>
                    <a:gd name="T1" fmla="*/ 191 h 200"/>
                    <a:gd name="T2" fmla="*/ 70 w 136"/>
                    <a:gd name="T3" fmla="*/ 200 h 200"/>
                    <a:gd name="T4" fmla="*/ 21 w 136"/>
                    <a:gd name="T5" fmla="*/ 191 h 200"/>
                    <a:gd name="T6" fmla="*/ 0 w 136"/>
                    <a:gd name="T7" fmla="*/ 0 h 200"/>
                    <a:gd name="T8" fmla="*/ 68 w 136"/>
                    <a:gd name="T9" fmla="*/ 10 h 200"/>
                    <a:gd name="T10" fmla="*/ 136 w 136"/>
                    <a:gd name="T11" fmla="*/ 0 h 200"/>
                    <a:gd name="T12" fmla="*/ 119 w 136"/>
                    <a:gd name="T13" fmla="*/ 191 h 2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6"/>
                    <a:gd name="T22" fmla="*/ 0 h 200"/>
                    <a:gd name="T23" fmla="*/ 136 w 136"/>
                    <a:gd name="T24" fmla="*/ 200 h 2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6" h="200">
                      <a:moveTo>
                        <a:pt x="119" y="191"/>
                      </a:moveTo>
                      <a:cubicBezTo>
                        <a:pt x="119" y="196"/>
                        <a:pt x="97" y="200"/>
                        <a:pt x="70" y="200"/>
                      </a:cubicBezTo>
                      <a:cubicBezTo>
                        <a:pt x="43" y="200"/>
                        <a:pt x="21" y="196"/>
                        <a:pt x="21" y="191"/>
                      </a:cubicBezTo>
                      <a:cubicBezTo>
                        <a:pt x="21" y="191"/>
                        <a:pt x="0" y="0"/>
                        <a:pt x="0" y="0"/>
                      </a:cubicBezTo>
                      <a:cubicBezTo>
                        <a:pt x="0" y="5"/>
                        <a:pt x="30" y="10"/>
                        <a:pt x="68" y="10"/>
                      </a:cubicBezTo>
                      <a:cubicBezTo>
                        <a:pt x="105" y="10"/>
                        <a:pt x="136" y="5"/>
                        <a:pt x="136" y="0"/>
                      </a:cubicBezTo>
                      <a:cubicBezTo>
                        <a:pt x="136" y="0"/>
                        <a:pt x="119" y="191"/>
                        <a:pt x="119" y="191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3" name="Freeform 251">
                  <a:extLst>
                    <a:ext uri="{FF2B5EF4-FFF2-40B4-BE49-F238E27FC236}">
                      <a16:creationId xmlns:a16="http://schemas.microsoft.com/office/drawing/2014/main" id="{08AB9AB4-1413-4D71-804A-C75096F6D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7" y="3400"/>
                  <a:ext cx="85" cy="5"/>
                </a:xfrm>
                <a:custGeom>
                  <a:avLst/>
                  <a:gdLst>
                    <a:gd name="T0" fmla="*/ 85 w 85"/>
                    <a:gd name="T1" fmla="*/ 4 h 5"/>
                    <a:gd name="T2" fmla="*/ 43 w 85"/>
                    <a:gd name="T3" fmla="*/ 0 h 5"/>
                    <a:gd name="T4" fmla="*/ 0 w 8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85"/>
                    <a:gd name="T10" fmla="*/ 0 h 5"/>
                    <a:gd name="T11" fmla="*/ 85 w 8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" h="5">
                      <a:moveTo>
                        <a:pt x="85" y="4"/>
                      </a:moveTo>
                      <a:cubicBezTo>
                        <a:pt x="76" y="2"/>
                        <a:pt x="61" y="0"/>
                        <a:pt x="43" y="0"/>
                      </a:cubicBezTo>
                      <a:cubicBezTo>
                        <a:pt x="24" y="0"/>
                        <a:pt x="8" y="2"/>
                        <a:pt x="0" y="5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4" name="Freeform 252">
                  <a:extLst>
                    <a:ext uri="{FF2B5EF4-FFF2-40B4-BE49-F238E27FC236}">
                      <a16:creationId xmlns:a16="http://schemas.microsoft.com/office/drawing/2014/main" id="{F3D4902C-363D-4A89-9944-DF9A1F136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4" y="3205"/>
                  <a:ext cx="19" cy="14"/>
                </a:xfrm>
                <a:custGeom>
                  <a:avLst/>
                  <a:gdLst>
                    <a:gd name="T0" fmla="*/ 10 w 10"/>
                    <a:gd name="T1" fmla="*/ 0 h 14"/>
                    <a:gd name="T2" fmla="*/ 0 w 10"/>
                    <a:gd name="T3" fmla="*/ 14 h 14"/>
                    <a:gd name="T4" fmla="*/ 0 60000 65536"/>
                    <a:gd name="T5" fmla="*/ 0 60000 65536"/>
                    <a:gd name="T6" fmla="*/ 0 w 10"/>
                    <a:gd name="T7" fmla="*/ 0 h 14"/>
                    <a:gd name="T8" fmla="*/ 10 w 10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" h="14">
                      <a:moveTo>
                        <a:pt x="10" y="0"/>
                      </a:moveTo>
                      <a:cubicBezTo>
                        <a:pt x="10" y="0"/>
                        <a:pt x="9" y="6"/>
                        <a:pt x="0" y="1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5" name="Freeform 253">
                  <a:extLst>
                    <a:ext uri="{FF2B5EF4-FFF2-40B4-BE49-F238E27FC236}">
                      <a16:creationId xmlns:a16="http://schemas.microsoft.com/office/drawing/2014/main" id="{21F1979B-BA3D-48A8-802B-12E70B0880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2827"/>
                  <a:ext cx="1" cy="378"/>
                </a:xfrm>
                <a:custGeom>
                  <a:avLst/>
                  <a:gdLst>
                    <a:gd name="T0" fmla="*/ 0 w 1"/>
                    <a:gd name="T1" fmla="*/ 378 h 378"/>
                    <a:gd name="T2" fmla="*/ 0 w 1"/>
                    <a:gd name="T3" fmla="*/ 0 h 378"/>
                    <a:gd name="T4" fmla="*/ 0 60000 65536"/>
                    <a:gd name="T5" fmla="*/ 0 60000 65536"/>
                    <a:gd name="T6" fmla="*/ 0 w 1"/>
                    <a:gd name="T7" fmla="*/ 0 h 378"/>
                    <a:gd name="T8" fmla="*/ 1 w 1"/>
                    <a:gd name="T9" fmla="*/ 378 h 37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78">
                      <a:moveTo>
                        <a:pt x="0" y="378"/>
                      </a:moveTo>
                      <a:cubicBezTo>
                        <a:pt x="0" y="378"/>
                        <a:pt x="0" y="21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6" name="Freeform 254">
                  <a:extLst>
                    <a:ext uri="{FF2B5EF4-FFF2-40B4-BE49-F238E27FC236}">
                      <a16:creationId xmlns:a16="http://schemas.microsoft.com/office/drawing/2014/main" id="{CC6AF64A-4B94-4E0A-9930-720BAF46A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79"/>
                  <a:ext cx="71" cy="84"/>
                </a:xfrm>
                <a:custGeom>
                  <a:avLst/>
                  <a:gdLst>
                    <a:gd name="T0" fmla="*/ 21 w 73"/>
                    <a:gd name="T1" fmla="*/ 84 h 84"/>
                    <a:gd name="T2" fmla="*/ 30 w 73"/>
                    <a:gd name="T3" fmla="*/ 62 h 84"/>
                    <a:gd name="T4" fmla="*/ 0 w 73"/>
                    <a:gd name="T5" fmla="*/ 50 h 84"/>
                    <a:gd name="T6" fmla="*/ 37 w 73"/>
                    <a:gd name="T7" fmla="*/ 0 h 84"/>
                    <a:gd name="T8" fmla="*/ 73 w 73"/>
                    <a:gd name="T9" fmla="*/ 50 h 84"/>
                    <a:gd name="T10" fmla="*/ 43 w 73"/>
                    <a:gd name="T11" fmla="*/ 62 h 84"/>
                    <a:gd name="T12" fmla="*/ 52 w 73"/>
                    <a:gd name="T13" fmla="*/ 84 h 84"/>
                    <a:gd name="T14" fmla="*/ 21 w 73"/>
                    <a:gd name="T15" fmla="*/ 84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84"/>
                    <a:gd name="T26" fmla="*/ 73 w 7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84">
                      <a:moveTo>
                        <a:pt x="21" y="84"/>
                      </a:moveTo>
                      <a:cubicBezTo>
                        <a:pt x="21" y="84"/>
                        <a:pt x="30" y="62"/>
                        <a:pt x="30" y="62"/>
                      </a:cubicBezTo>
                      <a:cubicBezTo>
                        <a:pt x="30" y="62"/>
                        <a:pt x="0" y="84"/>
                        <a:pt x="0" y="50"/>
                      </a:cubicBezTo>
                      <a:cubicBezTo>
                        <a:pt x="0" y="30"/>
                        <a:pt x="31" y="12"/>
                        <a:pt x="37" y="0"/>
                      </a:cubicBezTo>
                      <a:cubicBezTo>
                        <a:pt x="42" y="12"/>
                        <a:pt x="73" y="30"/>
                        <a:pt x="73" y="50"/>
                      </a:cubicBezTo>
                      <a:cubicBezTo>
                        <a:pt x="73" y="84"/>
                        <a:pt x="43" y="62"/>
                        <a:pt x="43" y="62"/>
                      </a:cubicBezTo>
                      <a:cubicBezTo>
                        <a:pt x="43" y="62"/>
                        <a:pt x="52" y="84"/>
                        <a:pt x="52" y="84"/>
                      </a:cubicBezTo>
                      <a:cubicBezTo>
                        <a:pt x="52" y="84"/>
                        <a:pt x="21" y="84"/>
                        <a:pt x="21" y="84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7" name="Freeform 255">
                  <a:extLst>
                    <a:ext uri="{FF2B5EF4-FFF2-40B4-BE49-F238E27FC236}">
                      <a16:creationId xmlns:a16="http://schemas.microsoft.com/office/drawing/2014/main" id="{5B0A3F5E-8972-4A08-ABEB-02C55E802C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67"/>
                  <a:ext cx="222" cy="1252"/>
                </a:xfrm>
                <a:custGeom>
                  <a:avLst/>
                  <a:gdLst>
                    <a:gd name="T0" fmla="*/ 87 w 222"/>
                    <a:gd name="T1" fmla="*/ 0 h 1252"/>
                    <a:gd name="T2" fmla="*/ 71 w 222"/>
                    <a:gd name="T3" fmla="*/ 83 h 1252"/>
                    <a:gd name="T4" fmla="*/ 222 w 222"/>
                    <a:gd name="T5" fmla="*/ 292 h 1252"/>
                    <a:gd name="T6" fmla="*/ 222 w 222"/>
                    <a:gd name="T7" fmla="*/ 865 h 1252"/>
                    <a:gd name="T8" fmla="*/ 9 w 222"/>
                    <a:gd name="T9" fmla="*/ 1115 h 1252"/>
                    <a:gd name="T10" fmla="*/ 0 w 222"/>
                    <a:gd name="T11" fmla="*/ 1122 h 1252"/>
                    <a:gd name="T12" fmla="*/ 0 w 222"/>
                    <a:gd name="T13" fmla="*/ 1238 h 1252"/>
                    <a:gd name="T14" fmla="*/ 9 w 222"/>
                    <a:gd name="T15" fmla="*/ 1252 h 12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2"/>
                    <a:gd name="T25" fmla="*/ 0 h 1252"/>
                    <a:gd name="T26" fmla="*/ 222 w 222"/>
                    <a:gd name="T27" fmla="*/ 1252 h 12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2" h="1252">
                      <a:moveTo>
                        <a:pt x="87" y="0"/>
                      </a:moveTo>
                      <a:cubicBezTo>
                        <a:pt x="87" y="49"/>
                        <a:pt x="71" y="48"/>
                        <a:pt x="71" y="83"/>
                      </a:cubicBezTo>
                      <a:cubicBezTo>
                        <a:pt x="71" y="111"/>
                        <a:pt x="222" y="91"/>
                        <a:pt x="222" y="292"/>
                      </a:cubicBezTo>
                      <a:cubicBezTo>
                        <a:pt x="222" y="301"/>
                        <a:pt x="222" y="865"/>
                        <a:pt x="222" y="865"/>
                      </a:cubicBezTo>
                      <a:cubicBezTo>
                        <a:pt x="222" y="1073"/>
                        <a:pt x="15" y="1113"/>
                        <a:pt x="9" y="1115"/>
                      </a:cubicBezTo>
                      <a:cubicBezTo>
                        <a:pt x="4" y="1117"/>
                        <a:pt x="0" y="1118"/>
                        <a:pt x="0" y="1122"/>
                      </a:cubicBezTo>
                      <a:cubicBezTo>
                        <a:pt x="0" y="1143"/>
                        <a:pt x="0" y="1238"/>
                        <a:pt x="0" y="1238"/>
                      </a:cubicBezTo>
                      <a:cubicBezTo>
                        <a:pt x="0" y="1238"/>
                        <a:pt x="0" y="1244"/>
                        <a:pt x="9" y="125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8" name="Freeform 256">
                  <a:extLst>
                    <a:ext uri="{FF2B5EF4-FFF2-40B4-BE49-F238E27FC236}">
                      <a16:creationId xmlns:a16="http://schemas.microsoft.com/office/drawing/2014/main" id="{1FAC98A6-64DD-4164-967D-3BFCF7D26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2849"/>
                  <a:ext cx="24" cy="23"/>
                </a:xfrm>
                <a:custGeom>
                  <a:avLst/>
                  <a:gdLst>
                    <a:gd name="T0" fmla="*/ 0 w 21"/>
                    <a:gd name="T1" fmla="*/ 23 h 23"/>
                    <a:gd name="T2" fmla="*/ 21 w 21"/>
                    <a:gd name="T3" fmla="*/ 0 h 23"/>
                    <a:gd name="T4" fmla="*/ 0 60000 65536"/>
                    <a:gd name="T5" fmla="*/ 0 60000 65536"/>
                    <a:gd name="T6" fmla="*/ 0 w 21"/>
                    <a:gd name="T7" fmla="*/ 0 h 23"/>
                    <a:gd name="T8" fmla="*/ 21 w 21"/>
                    <a:gd name="T9" fmla="*/ 23 h 2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1" h="23">
                      <a:moveTo>
                        <a:pt x="0" y="23"/>
                      </a:moveTo>
                      <a:cubicBezTo>
                        <a:pt x="9" y="17"/>
                        <a:pt x="17" y="9"/>
                        <a:pt x="2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59" name="Freeform 257">
                  <a:extLst>
                    <a:ext uri="{FF2B5EF4-FFF2-40B4-BE49-F238E27FC236}">
                      <a16:creationId xmlns:a16="http://schemas.microsoft.com/office/drawing/2014/main" id="{C5238381-277C-4356-816A-B83C13707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5" y="2772"/>
                  <a:ext cx="4" cy="77"/>
                </a:xfrm>
                <a:custGeom>
                  <a:avLst/>
                  <a:gdLst>
                    <a:gd name="T0" fmla="*/ 0 w 4"/>
                    <a:gd name="T1" fmla="*/ 77 h 77"/>
                    <a:gd name="T2" fmla="*/ 4 w 4"/>
                    <a:gd name="T3" fmla="*/ 58 h 77"/>
                    <a:gd name="T4" fmla="*/ 4 w 4"/>
                    <a:gd name="T5" fmla="*/ 0 h 7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7"/>
                    <a:gd name="T11" fmla="*/ 4 w 4"/>
                    <a:gd name="T12" fmla="*/ 77 h 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7">
                      <a:moveTo>
                        <a:pt x="0" y="77"/>
                      </a:moveTo>
                      <a:cubicBezTo>
                        <a:pt x="3" y="71"/>
                        <a:pt x="4" y="65"/>
                        <a:pt x="4" y="58"/>
                      </a:cubicBezTo>
                      <a:cubicBezTo>
                        <a:pt x="4" y="47"/>
                        <a:pt x="4" y="26"/>
                        <a:pt x="4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60" name="Freeform 258">
                  <a:extLst>
                    <a:ext uri="{FF2B5EF4-FFF2-40B4-BE49-F238E27FC236}">
                      <a16:creationId xmlns:a16="http://schemas.microsoft.com/office/drawing/2014/main" id="{0070581D-848A-4AD7-AFB8-76BD3A5951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" y="2695"/>
                  <a:ext cx="1" cy="77"/>
                </a:xfrm>
                <a:custGeom>
                  <a:avLst/>
                  <a:gdLst>
                    <a:gd name="T0" fmla="*/ 0 w 1"/>
                    <a:gd name="T1" fmla="*/ 77 h 77"/>
                    <a:gd name="T2" fmla="*/ 0 w 1"/>
                    <a:gd name="T3" fmla="*/ 0 h 77"/>
                    <a:gd name="T4" fmla="*/ 0 60000 65536"/>
                    <a:gd name="T5" fmla="*/ 0 60000 65536"/>
                    <a:gd name="T6" fmla="*/ 0 w 1"/>
                    <a:gd name="T7" fmla="*/ 0 h 77"/>
                    <a:gd name="T8" fmla="*/ 1 w 1"/>
                    <a:gd name="T9" fmla="*/ 77 h 7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7">
                      <a:moveTo>
                        <a:pt x="0" y="77"/>
                      </a:moveTo>
                      <a:cubicBezTo>
                        <a:pt x="0" y="54"/>
                        <a:pt x="0" y="27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61" name="Freeform 259">
                  <a:extLst>
                    <a:ext uri="{FF2B5EF4-FFF2-40B4-BE49-F238E27FC236}">
                      <a16:creationId xmlns:a16="http://schemas.microsoft.com/office/drawing/2014/main" id="{51DD7687-0CD5-4594-A85D-7BC97BB85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1968"/>
                  <a:ext cx="372" cy="910"/>
                </a:xfrm>
                <a:custGeom>
                  <a:avLst/>
                  <a:gdLst>
                    <a:gd name="T0" fmla="*/ 318 w 372"/>
                    <a:gd name="T1" fmla="*/ 726 h 911"/>
                    <a:gd name="T2" fmla="*/ 318 w 372"/>
                    <a:gd name="T3" fmla="*/ 505 h 911"/>
                    <a:gd name="T4" fmla="*/ 310 w 372"/>
                    <a:gd name="T5" fmla="*/ 506 h 911"/>
                    <a:gd name="T6" fmla="*/ 310 w 372"/>
                    <a:gd name="T7" fmla="*/ 674 h 911"/>
                    <a:gd name="T8" fmla="*/ 372 w 372"/>
                    <a:gd name="T9" fmla="*/ 863 h 911"/>
                    <a:gd name="T10" fmla="*/ 321 w 372"/>
                    <a:gd name="T11" fmla="*/ 911 h 911"/>
                    <a:gd name="T12" fmla="*/ 245 w 372"/>
                    <a:gd name="T13" fmla="*/ 850 h 911"/>
                    <a:gd name="T14" fmla="*/ 214 w 372"/>
                    <a:gd name="T15" fmla="*/ 847 h 911"/>
                    <a:gd name="T16" fmla="*/ 143 w 372"/>
                    <a:gd name="T17" fmla="*/ 868 h 911"/>
                    <a:gd name="T18" fmla="*/ 13 w 372"/>
                    <a:gd name="T19" fmla="*/ 738 h 911"/>
                    <a:gd name="T20" fmla="*/ 14 w 372"/>
                    <a:gd name="T21" fmla="*/ 80 h 911"/>
                    <a:gd name="T22" fmla="*/ 0 w 372"/>
                    <a:gd name="T23" fmla="*/ 0 h 9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2"/>
                    <a:gd name="T37" fmla="*/ 0 h 911"/>
                    <a:gd name="T38" fmla="*/ 372 w 372"/>
                    <a:gd name="T39" fmla="*/ 911 h 9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2" h="911">
                      <a:moveTo>
                        <a:pt x="318" y="726"/>
                      </a:moveTo>
                      <a:cubicBezTo>
                        <a:pt x="318" y="625"/>
                        <a:pt x="318" y="508"/>
                        <a:pt x="318" y="505"/>
                      </a:cubicBezTo>
                      <a:cubicBezTo>
                        <a:pt x="318" y="500"/>
                        <a:pt x="310" y="498"/>
                        <a:pt x="310" y="506"/>
                      </a:cubicBezTo>
                      <a:cubicBezTo>
                        <a:pt x="310" y="519"/>
                        <a:pt x="310" y="656"/>
                        <a:pt x="310" y="674"/>
                      </a:cubicBezTo>
                      <a:cubicBezTo>
                        <a:pt x="311" y="763"/>
                        <a:pt x="372" y="810"/>
                        <a:pt x="372" y="863"/>
                      </a:cubicBezTo>
                      <a:cubicBezTo>
                        <a:pt x="372" y="897"/>
                        <a:pt x="345" y="911"/>
                        <a:pt x="321" y="911"/>
                      </a:cubicBezTo>
                      <a:cubicBezTo>
                        <a:pt x="286" y="911"/>
                        <a:pt x="259" y="873"/>
                        <a:pt x="245" y="850"/>
                      </a:cubicBezTo>
                      <a:cubicBezTo>
                        <a:pt x="245" y="850"/>
                        <a:pt x="232" y="835"/>
                        <a:pt x="214" y="847"/>
                      </a:cubicBezTo>
                      <a:cubicBezTo>
                        <a:pt x="193" y="860"/>
                        <a:pt x="169" y="868"/>
                        <a:pt x="143" y="868"/>
                      </a:cubicBezTo>
                      <a:cubicBezTo>
                        <a:pt x="72" y="868"/>
                        <a:pt x="13" y="810"/>
                        <a:pt x="13" y="738"/>
                      </a:cubicBezTo>
                      <a:cubicBezTo>
                        <a:pt x="13" y="738"/>
                        <a:pt x="14" y="80"/>
                        <a:pt x="14" y="80"/>
                      </a:cubicBezTo>
                      <a:cubicBezTo>
                        <a:pt x="14" y="41"/>
                        <a:pt x="0" y="50"/>
                        <a:pt x="0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62" name="Freeform 260">
                  <a:extLst>
                    <a:ext uri="{FF2B5EF4-FFF2-40B4-BE49-F238E27FC236}">
                      <a16:creationId xmlns:a16="http://schemas.microsoft.com/office/drawing/2014/main" id="{5A200F49-2741-40C7-A0A7-5DA3CD71F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2872"/>
                  <a:ext cx="198" cy="461"/>
                </a:xfrm>
                <a:custGeom>
                  <a:avLst/>
                  <a:gdLst>
                    <a:gd name="T0" fmla="*/ 198 w 198"/>
                    <a:gd name="T1" fmla="*/ 6 h 461"/>
                    <a:gd name="T2" fmla="*/ 29 w 198"/>
                    <a:gd name="T3" fmla="*/ 107 h 461"/>
                    <a:gd name="T4" fmla="*/ 29 w 198"/>
                    <a:gd name="T5" fmla="*/ 461 h 461"/>
                    <a:gd name="T6" fmla="*/ 0 w 198"/>
                    <a:gd name="T7" fmla="*/ 438 h 461"/>
                    <a:gd name="T8" fmla="*/ 0 w 198"/>
                    <a:gd name="T9" fmla="*/ 98 h 461"/>
                    <a:gd name="T10" fmla="*/ 161 w 198"/>
                    <a:gd name="T11" fmla="*/ 0 h 4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461"/>
                    <a:gd name="T20" fmla="*/ 198 w 198"/>
                    <a:gd name="T21" fmla="*/ 461 h 4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461">
                      <a:moveTo>
                        <a:pt x="198" y="6"/>
                      </a:moveTo>
                      <a:cubicBezTo>
                        <a:pt x="152" y="61"/>
                        <a:pt x="29" y="63"/>
                        <a:pt x="29" y="107"/>
                      </a:cubicBezTo>
                      <a:cubicBezTo>
                        <a:pt x="29" y="137"/>
                        <a:pt x="29" y="461"/>
                        <a:pt x="29" y="461"/>
                      </a:cubicBezTo>
                      <a:cubicBezTo>
                        <a:pt x="29" y="461"/>
                        <a:pt x="0" y="438"/>
                        <a:pt x="0" y="438"/>
                      </a:cubicBezTo>
                      <a:cubicBezTo>
                        <a:pt x="0" y="438"/>
                        <a:pt x="0" y="137"/>
                        <a:pt x="0" y="98"/>
                      </a:cubicBezTo>
                      <a:cubicBezTo>
                        <a:pt x="0" y="44"/>
                        <a:pt x="111" y="37"/>
                        <a:pt x="16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63" name="Freeform 261">
                  <a:extLst>
                    <a:ext uri="{FF2B5EF4-FFF2-40B4-BE49-F238E27FC236}">
                      <a16:creationId xmlns:a16="http://schemas.microsoft.com/office/drawing/2014/main" id="{5905C5D5-6BBF-4B2C-984F-FD0F53EB9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2" y="2761"/>
                  <a:ext cx="17" cy="117"/>
                </a:xfrm>
                <a:custGeom>
                  <a:avLst/>
                  <a:gdLst>
                    <a:gd name="T0" fmla="*/ 0 w 17"/>
                    <a:gd name="T1" fmla="*/ 117 h 117"/>
                    <a:gd name="T2" fmla="*/ 17 w 17"/>
                    <a:gd name="T3" fmla="*/ 69 h 117"/>
                    <a:gd name="T4" fmla="*/ 17 w 17"/>
                    <a:gd name="T5" fmla="*/ 0 h 117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17"/>
                    <a:gd name="T11" fmla="*/ 17 w 17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17">
                      <a:moveTo>
                        <a:pt x="0" y="117"/>
                      </a:moveTo>
                      <a:cubicBezTo>
                        <a:pt x="10" y="104"/>
                        <a:pt x="17" y="89"/>
                        <a:pt x="17" y="69"/>
                      </a:cubicBezTo>
                      <a:cubicBezTo>
                        <a:pt x="17" y="59"/>
                        <a:pt x="17" y="33"/>
                        <a:pt x="17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8464" name="Freeform 262">
                  <a:extLst>
                    <a:ext uri="{FF2B5EF4-FFF2-40B4-BE49-F238E27FC236}">
                      <a16:creationId xmlns:a16="http://schemas.microsoft.com/office/drawing/2014/main" id="{1C257A9E-BE31-41DD-B962-4C7D7BCFD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2130"/>
                  <a:ext cx="177" cy="901"/>
                </a:xfrm>
                <a:custGeom>
                  <a:avLst/>
                  <a:gdLst>
                    <a:gd name="T0" fmla="*/ 145 w 177"/>
                    <a:gd name="T1" fmla="*/ 630 h 902"/>
                    <a:gd name="T2" fmla="*/ 145 w 177"/>
                    <a:gd name="T3" fmla="*/ 346 h 902"/>
                    <a:gd name="T4" fmla="*/ 112 w 177"/>
                    <a:gd name="T5" fmla="*/ 293 h 902"/>
                    <a:gd name="T6" fmla="*/ 79 w 177"/>
                    <a:gd name="T7" fmla="*/ 344 h 902"/>
                    <a:gd name="T8" fmla="*/ 79 w 177"/>
                    <a:gd name="T9" fmla="*/ 512 h 902"/>
                    <a:gd name="T10" fmla="*/ 141 w 177"/>
                    <a:gd name="T11" fmla="*/ 701 h 902"/>
                    <a:gd name="T12" fmla="*/ 120 w 177"/>
                    <a:gd name="T13" fmla="*/ 721 h 902"/>
                    <a:gd name="T14" fmla="*/ 64 w 177"/>
                    <a:gd name="T15" fmla="*/ 668 h 902"/>
                    <a:gd name="T16" fmla="*/ 63 w 177"/>
                    <a:gd name="T17" fmla="*/ 619 h 902"/>
                    <a:gd name="T18" fmla="*/ 71 w 177"/>
                    <a:gd name="T19" fmla="*/ 576 h 902"/>
                    <a:gd name="T20" fmla="*/ 70 w 177"/>
                    <a:gd name="T21" fmla="*/ 17 h 902"/>
                    <a:gd name="T22" fmla="*/ 88 w 177"/>
                    <a:gd name="T23" fmla="*/ 0 h 902"/>
                    <a:gd name="T24" fmla="*/ 177 w 177"/>
                    <a:gd name="T25" fmla="*/ 128 h 902"/>
                    <a:gd name="T26" fmla="*/ 177 w 177"/>
                    <a:gd name="T27" fmla="*/ 702 h 902"/>
                    <a:gd name="T28" fmla="*/ 15 w 177"/>
                    <a:gd name="T29" fmla="*/ 899 h 902"/>
                    <a:gd name="T30" fmla="*/ 0 w 177"/>
                    <a:gd name="T31" fmla="*/ 894 h 902"/>
                    <a:gd name="T32" fmla="*/ 1 w 177"/>
                    <a:gd name="T33" fmla="*/ 692 h 9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7"/>
                    <a:gd name="T52" fmla="*/ 0 h 902"/>
                    <a:gd name="T53" fmla="*/ 177 w 177"/>
                    <a:gd name="T54" fmla="*/ 902 h 9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7" h="902">
                      <a:moveTo>
                        <a:pt x="145" y="630"/>
                      </a:moveTo>
                      <a:cubicBezTo>
                        <a:pt x="145" y="530"/>
                        <a:pt x="145" y="365"/>
                        <a:pt x="145" y="346"/>
                      </a:cubicBezTo>
                      <a:cubicBezTo>
                        <a:pt x="145" y="302"/>
                        <a:pt x="127" y="291"/>
                        <a:pt x="112" y="293"/>
                      </a:cubicBezTo>
                      <a:cubicBezTo>
                        <a:pt x="97" y="294"/>
                        <a:pt x="79" y="308"/>
                        <a:pt x="79" y="344"/>
                      </a:cubicBezTo>
                      <a:cubicBezTo>
                        <a:pt x="79" y="369"/>
                        <a:pt x="79" y="499"/>
                        <a:pt x="79" y="512"/>
                      </a:cubicBezTo>
                      <a:cubicBezTo>
                        <a:pt x="79" y="604"/>
                        <a:pt x="141" y="674"/>
                        <a:pt x="141" y="701"/>
                      </a:cubicBezTo>
                      <a:cubicBezTo>
                        <a:pt x="141" y="715"/>
                        <a:pt x="131" y="721"/>
                        <a:pt x="120" y="721"/>
                      </a:cubicBezTo>
                      <a:cubicBezTo>
                        <a:pt x="105" y="721"/>
                        <a:pt x="69" y="682"/>
                        <a:pt x="64" y="668"/>
                      </a:cubicBezTo>
                      <a:cubicBezTo>
                        <a:pt x="64" y="668"/>
                        <a:pt x="51" y="642"/>
                        <a:pt x="63" y="619"/>
                      </a:cubicBezTo>
                      <a:cubicBezTo>
                        <a:pt x="70" y="607"/>
                        <a:pt x="71" y="591"/>
                        <a:pt x="71" y="576"/>
                      </a:cubicBezTo>
                      <a:cubicBezTo>
                        <a:pt x="71" y="576"/>
                        <a:pt x="70" y="17"/>
                        <a:pt x="70" y="17"/>
                      </a:cubicBezTo>
                      <a:cubicBezTo>
                        <a:pt x="70" y="8"/>
                        <a:pt x="78" y="0"/>
                        <a:pt x="88" y="0"/>
                      </a:cubicBezTo>
                      <a:cubicBezTo>
                        <a:pt x="139" y="0"/>
                        <a:pt x="177" y="64"/>
                        <a:pt x="177" y="128"/>
                      </a:cubicBezTo>
                      <a:cubicBezTo>
                        <a:pt x="177" y="137"/>
                        <a:pt x="177" y="702"/>
                        <a:pt x="177" y="702"/>
                      </a:cubicBezTo>
                      <a:cubicBezTo>
                        <a:pt x="177" y="864"/>
                        <a:pt x="24" y="896"/>
                        <a:pt x="15" y="899"/>
                      </a:cubicBezTo>
                      <a:cubicBezTo>
                        <a:pt x="5" y="902"/>
                        <a:pt x="1" y="897"/>
                        <a:pt x="0" y="894"/>
                      </a:cubicBezTo>
                      <a:cubicBezTo>
                        <a:pt x="0" y="894"/>
                        <a:pt x="1" y="713"/>
                        <a:pt x="1" y="692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</p:grpSp>
          <p:graphicFrame>
            <p:nvGraphicFramePr>
              <p:cNvPr id="31955" name="Object 263">
                <a:extLst>
                  <a:ext uri="{FF2B5EF4-FFF2-40B4-BE49-F238E27FC236}">
                    <a16:creationId xmlns:a16="http://schemas.microsoft.com/office/drawing/2014/main" id="{38A69B54-591D-45C1-9BBD-423ACAA8A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48" y="2400"/>
              <a:ext cx="929" cy="1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0" name="CS ChemDraw Drawing" r:id="rId4" imgW="395935" imgH="511759" progId="ChemDraw.Document.6.0">
                      <p:embed/>
                    </p:oleObj>
                  </mc:Choice>
                  <mc:Fallback>
                    <p:oleObj name="CS ChemDraw Drawing" r:id="rId4" imgW="395935" imgH="511759" progId="ChemDraw.Document.6.0">
                      <p:embed/>
                      <p:pic>
                        <p:nvPicPr>
                          <p:cNvPr id="31955" name="Object 263">
                            <a:extLst>
                              <a:ext uri="{FF2B5EF4-FFF2-40B4-BE49-F238E27FC236}">
                                <a16:creationId xmlns:a16="http://schemas.microsoft.com/office/drawing/2014/main" id="{38A69B54-591D-45C1-9BBD-423ACAA8A98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2400"/>
                            <a:ext cx="929" cy="1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06" name="AutoShape 264">
                <a:extLst>
                  <a:ext uri="{FF2B5EF4-FFF2-40B4-BE49-F238E27FC236}">
                    <a16:creationId xmlns:a16="http://schemas.microsoft.com/office/drawing/2014/main" id="{585D7D71-97D8-42B9-BEF0-AACB8D63F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190" cy="384"/>
              </a:xfrm>
              <a:prstGeom prst="can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grpSp>
          <p:nvGrpSpPr>
            <p:cNvPr id="31753" name="Group 265">
              <a:extLst>
                <a:ext uri="{FF2B5EF4-FFF2-40B4-BE49-F238E27FC236}">
                  <a16:creationId xmlns:a16="http://schemas.microsoft.com/office/drawing/2014/main" id="{9940CBE0-58A3-4C0F-9A95-DFF61CC97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8"/>
              <a:ext cx="624" cy="1728"/>
              <a:chOff x="2184" y="313"/>
              <a:chExt cx="590" cy="1804"/>
            </a:xfrm>
          </p:grpSpPr>
          <p:sp>
            <p:nvSpPr>
              <p:cNvPr id="8205" name="Freeform 266">
                <a:extLst>
                  <a:ext uri="{FF2B5EF4-FFF2-40B4-BE49-F238E27FC236}">
                    <a16:creationId xmlns:a16="http://schemas.microsoft.com/office/drawing/2014/main" id="{C35E733C-1DFA-4586-BB98-4EC6CCE25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073"/>
                <a:ext cx="38" cy="1036"/>
              </a:xfrm>
              <a:custGeom>
                <a:avLst/>
                <a:gdLst>
                  <a:gd name="T0" fmla="*/ 38 w 38"/>
                  <a:gd name="T1" fmla="*/ 0 h 1036"/>
                  <a:gd name="T2" fmla="*/ 0 w 38"/>
                  <a:gd name="T3" fmla="*/ 145 h 1036"/>
                  <a:gd name="T4" fmla="*/ 38 w 38"/>
                  <a:gd name="T5" fmla="*/ 294 h 1036"/>
                  <a:gd name="T6" fmla="*/ 0 w 38"/>
                  <a:gd name="T7" fmla="*/ 434 h 1036"/>
                  <a:gd name="T8" fmla="*/ 38 w 38"/>
                  <a:gd name="T9" fmla="*/ 583 h 1036"/>
                  <a:gd name="T10" fmla="*/ 0 w 38"/>
                  <a:gd name="T11" fmla="*/ 724 h 1036"/>
                  <a:gd name="T12" fmla="*/ 38 w 38"/>
                  <a:gd name="T13" fmla="*/ 872 h 1036"/>
                  <a:gd name="T14" fmla="*/ 38 w 38"/>
                  <a:gd name="T15" fmla="*/ 1036 h 10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1036"/>
                  <a:gd name="T26" fmla="*/ 38 w 38"/>
                  <a:gd name="T27" fmla="*/ 1036 h 10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1036">
                    <a:moveTo>
                      <a:pt x="38" y="0"/>
                    </a:moveTo>
                    <a:cubicBezTo>
                      <a:pt x="38" y="62"/>
                      <a:pt x="0" y="69"/>
                      <a:pt x="0" y="145"/>
                    </a:cubicBezTo>
                    <a:cubicBezTo>
                      <a:pt x="0" y="221"/>
                      <a:pt x="38" y="231"/>
                      <a:pt x="38" y="294"/>
                    </a:cubicBezTo>
                    <a:cubicBezTo>
                      <a:pt x="38" y="356"/>
                      <a:pt x="0" y="358"/>
                      <a:pt x="0" y="434"/>
                    </a:cubicBezTo>
                    <a:cubicBezTo>
                      <a:pt x="0" y="510"/>
                      <a:pt x="38" y="520"/>
                      <a:pt x="38" y="583"/>
                    </a:cubicBezTo>
                    <a:cubicBezTo>
                      <a:pt x="38" y="645"/>
                      <a:pt x="0" y="648"/>
                      <a:pt x="0" y="724"/>
                    </a:cubicBezTo>
                    <a:cubicBezTo>
                      <a:pt x="0" y="800"/>
                      <a:pt x="38" y="809"/>
                      <a:pt x="38" y="872"/>
                    </a:cubicBezTo>
                    <a:cubicBezTo>
                      <a:pt x="38" y="872"/>
                      <a:pt x="38" y="1036"/>
                      <a:pt x="38" y="103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06" name="Freeform 267">
                <a:extLst>
                  <a:ext uri="{FF2B5EF4-FFF2-40B4-BE49-F238E27FC236}">
                    <a16:creationId xmlns:a16="http://schemas.microsoft.com/office/drawing/2014/main" id="{D8B1F62E-5F87-415D-A72A-3865EA1F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26"/>
                <a:ext cx="38" cy="747"/>
              </a:xfrm>
              <a:custGeom>
                <a:avLst/>
                <a:gdLst>
                  <a:gd name="T0" fmla="*/ 38 w 38"/>
                  <a:gd name="T1" fmla="*/ 747 h 747"/>
                  <a:gd name="T2" fmla="*/ 0 w 38"/>
                  <a:gd name="T3" fmla="*/ 603 h 747"/>
                  <a:gd name="T4" fmla="*/ 38 w 38"/>
                  <a:gd name="T5" fmla="*/ 426 h 747"/>
                  <a:gd name="T6" fmla="*/ 38 w 38"/>
                  <a:gd name="T7" fmla="*/ 0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747"/>
                  <a:gd name="T14" fmla="*/ 38 w 38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747">
                    <a:moveTo>
                      <a:pt x="38" y="747"/>
                    </a:moveTo>
                    <a:cubicBezTo>
                      <a:pt x="38" y="685"/>
                      <a:pt x="0" y="679"/>
                      <a:pt x="0" y="603"/>
                    </a:cubicBezTo>
                    <a:cubicBezTo>
                      <a:pt x="0" y="527"/>
                      <a:pt x="38" y="489"/>
                      <a:pt x="38" y="426"/>
                    </a:cubicBezTo>
                    <a:cubicBezTo>
                      <a:pt x="38" y="426"/>
                      <a:pt x="38" y="0"/>
                      <a:pt x="38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07" name="Freeform 268">
                <a:extLst>
                  <a:ext uri="{FF2B5EF4-FFF2-40B4-BE49-F238E27FC236}">
                    <a16:creationId xmlns:a16="http://schemas.microsoft.com/office/drawing/2014/main" id="{8894A7A0-70A3-43E0-8E4B-965618CFA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073"/>
                <a:ext cx="43" cy="1002"/>
              </a:xfrm>
              <a:custGeom>
                <a:avLst/>
                <a:gdLst>
                  <a:gd name="T0" fmla="*/ 0 w 38"/>
                  <a:gd name="T1" fmla="*/ 0 h 1002"/>
                  <a:gd name="T2" fmla="*/ 38 w 38"/>
                  <a:gd name="T3" fmla="*/ 145 h 1002"/>
                  <a:gd name="T4" fmla="*/ 0 w 38"/>
                  <a:gd name="T5" fmla="*/ 294 h 1002"/>
                  <a:gd name="T6" fmla="*/ 38 w 38"/>
                  <a:gd name="T7" fmla="*/ 434 h 1002"/>
                  <a:gd name="T8" fmla="*/ 0 w 38"/>
                  <a:gd name="T9" fmla="*/ 583 h 1002"/>
                  <a:gd name="T10" fmla="*/ 38 w 38"/>
                  <a:gd name="T11" fmla="*/ 724 h 1002"/>
                  <a:gd name="T12" fmla="*/ 0 w 38"/>
                  <a:gd name="T13" fmla="*/ 872 h 1002"/>
                  <a:gd name="T14" fmla="*/ 0 w 38"/>
                  <a:gd name="T15" fmla="*/ 1002 h 10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1002"/>
                  <a:gd name="T26" fmla="*/ 38 w 38"/>
                  <a:gd name="T27" fmla="*/ 1002 h 10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1002">
                    <a:moveTo>
                      <a:pt x="0" y="0"/>
                    </a:moveTo>
                    <a:cubicBezTo>
                      <a:pt x="0" y="62"/>
                      <a:pt x="38" y="69"/>
                      <a:pt x="38" y="145"/>
                    </a:cubicBezTo>
                    <a:cubicBezTo>
                      <a:pt x="38" y="221"/>
                      <a:pt x="0" y="231"/>
                      <a:pt x="0" y="294"/>
                    </a:cubicBezTo>
                    <a:cubicBezTo>
                      <a:pt x="0" y="356"/>
                      <a:pt x="38" y="358"/>
                      <a:pt x="38" y="434"/>
                    </a:cubicBezTo>
                    <a:cubicBezTo>
                      <a:pt x="38" y="510"/>
                      <a:pt x="0" y="520"/>
                      <a:pt x="0" y="583"/>
                    </a:cubicBezTo>
                    <a:cubicBezTo>
                      <a:pt x="0" y="645"/>
                      <a:pt x="38" y="648"/>
                      <a:pt x="38" y="724"/>
                    </a:cubicBezTo>
                    <a:cubicBezTo>
                      <a:pt x="38" y="800"/>
                      <a:pt x="0" y="809"/>
                      <a:pt x="0" y="872"/>
                    </a:cubicBezTo>
                    <a:cubicBezTo>
                      <a:pt x="0" y="872"/>
                      <a:pt x="0" y="1002"/>
                      <a:pt x="0" y="100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08" name="Freeform 269">
                <a:extLst>
                  <a:ext uri="{FF2B5EF4-FFF2-40B4-BE49-F238E27FC236}">
                    <a16:creationId xmlns:a16="http://schemas.microsoft.com/office/drawing/2014/main" id="{2ACFC949-3E02-4CCE-B9BE-79780C32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26"/>
                <a:ext cx="43" cy="747"/>
              </a:xfrm>
              <a:custGeom>
                <a:avLst/>
                <a:gdLst>
                  <a:gd name="T0" fmla="*/ 0 w 38"/>
                  <a:gd name="T1" fmla="*/ 747 h 747"/>
                  <a:gd name="T2" fmla="*/ 38 w 38"/>
                  <a:gd name="T3" fmla="*/ 603 h 747"/>
                  <a:gd name="T4" fmla="*/ 0 w 38"/>
                  <a:gd name="T5" fmla="*/ 426 h 747"/>
                  <a:gd name="T6" fmla="*/ 0 w 38"/>
                  <a:gd name="T7" fmla="*/ 0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747"/>
                  <a:gd name="T14" fmla="*/ 38 w 38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747">
                    <a:moveTo>
                      <a:pt x="0" y="747"/>
                    </a:moveTo>
                    <a:cubicBezTo>
                      <a:pt x="0" y="685"/>
                      <a:pt x="38" y="679"/>
                      <a:pt x="38" y="603"/>
                    </a:cubicBezTo>
                    <a:cubicBezTo>
                      <a:pt x="38" y="527"/>
                      <a:pt x="0" y="489"/>
                      <a:pt x="0" y="426"/>
                    </a:cubicBezTo>
                    <a:cubicBezTo>
                      <a:pt x="0" y="426"/>
                      <a:pt x="0" y="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09" name="Freeform 270">
                <a:extLst>
                  <a:ext uri="{FF2B5EF4-FFF2-40B4-BE49-F238E27FC236}">
                    <a16:creationId xmlns:a16="http://schemas.microsoft.com/office/drawing/2014/main" id="{1C5BB583-0930-4978-BE63-F298EEA33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841"/>
                <a:ext cx="75" cy="97"/>
              </a:xfrm>
              <a:custGeom>
                <a:avLst/>
                <a:gdLst>
                  <a:gd name="T0" fmla="*/ 54 w 75"/>
                  <a:gd name="T1" fmla="*/ 97 h 97"/>
                  <a:gd name="T2" fmla="*/ 44 w 75"/>
                  <a:gd name="T3" fmla="*/ 72 h 97"/>
                  <a:gd name="T4" fmla="*/ 75 w 75"/>
                  <a:gd name="T5" fmla="*/ 57 h 97"/>
                  <a:gd name="T6" fmla="*/ 38 w 75"/>
                  <a:gd name="T7" fmla="*/ 0 h 97"/>
                  <a:gd name="T8" fmla="*/ 0 w 75"/>
                  <a:gd name="T9" fmla="*/ 57 h 97"/>
                  <a:gd name="T10" fmla="*/ 31 w 75"/>
                  <a:gd name="T11" fmla="*/ 72 h 97"/>
                  <a:gd name="T12" fmla="*/ 21 w 75"/>
                  <a:gd name="T13" fmla="*/ 97 h 97"/>
                  <a:gd name="T14" fmla="*/ 54 w 75"/>
                  <a:gd name="T15" fmla="*/ 97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97"/>
                  <a:gd name="T26" fmla="*/ 75 w 75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97">
                    <a:moveTo>
                      <a:pt x="54" y="97"/>
                    </a:moveTo>
                    <a:cubicBezTo>
                      <a:pt x="54" y="97"/>
                      <a:pt x="44" y="72"/>
                      <a:pt x="44" y="72"/>
                    </a:cubicBezTo>
                    <a:cubicBezTo>
                      <a:pt x="44" y="72"/>
                      <a:pt x="75" y="96"/>
                      <a:pt x="75" y="57"/>
                    </a:cubicBezTo>
                    <a:cubicBezTo>
                      <a:pt x="75" y="34"/>
                      <a:pt x="43" y="13"/>
                      <a:pt x="38" y="0"/>
                    </a:cubicBezTo>
                    <a:cubicBezTo>
                      <a:pt x="32" y="13"/>
                      <a:pt x="0" y="34"/>
                      <a:pt x="0" y="57"/>
                    </a:cubicBezTo>
                    <a:cubicBezTo>
                      <a:pt x="0" y="96"/>
                      <a:pt x="31" y="72"/>
                      <a:pt x="31" y="72"/>
                    </a:cubicBezTo>
                    <a:cubicBezTo>
                      <a:pt x="31" y="72"/>
                      <a:pt x="21" y="97"/>
                      <a:pt x="21" y="97"/>
                    </a:cubicBezTo>
                    <a:cubicBezTo>
                      <a:pt x="21" y="97"/>
                      <a:pt x="54" y="97"/>
                      <a:pt x="54" y="9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0" name="Oval 271">
                <a:extLst>
                  <a:ext uri="{FF2B5EF4-FFF2-40B4-BE49-F238E27FC236}">
                    <a16:creationId xmlns:a16="http://schemas.microsoft.com/office/drawing/2014/main" id="{661F6504-FE11-4A7E-B9BD-17CEEE71F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2" y="781"/>
                <a:ext cx="22" cy="6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1" name="Freeform 272">
                <a:extLst>
                  <a:ext uri="{FF2B5EF4-FFF2-40B4-BE49-F238E27FC236}">
                    <a16:creationId xmlns:a16="http://schemas.microsoft.com/office/drawing/2014/main" id="{EF8D6D87-0DA6-482E-BB8B-F54931094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827"/>
                <a:ext cx="24" cy="44"/>
              </a:xfrm>
              <a:custGeom>
                <a:avLst/>
                <a:gdLst>
                  <a:gd name="T0" fmla="*/ 24 w 24"/>
                  <a:gd name="T1" fmla="*/ 14 h 39"/>
                  <a:gd name="T2" fmla="*/ 0 w 24"/>
                  <a:gd name="T3" fmla="*/ 0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24" y="14"/>
                    </a:moveTo>
                    <a:cubicBezTo>
                      <a:pt x="16" y="18"/>
                      <a:pt x="0" y="39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2" name="Freeform 273">
                <a:extLst>
                  <a:ext uri="{FF2B5EF4-FFF2-40B4-BE49-F238E27FC236}">
                    <a16:creationId xmlns:a16="http://schemas.microsoft.com/office/drawing/2014/main" id="{0A93FCBD-0710-468E-B17D-DB9C22C0C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827"/>
                <a:ext cx="26" cy="49"/>
              </a:xfrm>
              <a:custGeom>
                <a:avLst/>
                <a:gdLst>
                  <a:gd name="T0" fmla="*/ 25 w 25"/>
                  <a:gd name="T1" fmla="*/ 10 h 49"/>
                  <a:gd name="T2" fmla="*/ 0 w 25"/>
                  <a:gd name="T3" fmla="*/ 0 h 49"/>
                  <a:gd name="T4" fmla="*/ 0 60000 65536"/>
                  <a:gd name="T5" fmla="*/ 0 60000 65536"/>
                  <a:gd name="T6" fmla="*/ 0 w 25"/>
                  <a:gd name="T7" fmla="*/ 0 h 49"/>
                  <a:gd name="T8" fmla="*/ 25 w 25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9">
                    <a:moveTo>
                      <a:pt x="25" y="10"/>
                    </a:moveTo>
                    <a:cubicBezTo>
                      <a:pt x="18" y="20"/>
                      <a:pt x="0" y="49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3" name="Freeform 274">
                <a:extLst>
                  <a:ext uri="{FF2B5EF4-FFF2-40B4-BE49-F238E27FC236}">
                    <a16:creationId xmlns:a16="http://schemas.microsoft.com/office/drawing/2014/main" id="{9BF79AF7-B60A-43E6-A236-44002B83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827"/>
                <a:ext cx="26" cy="45"/>
              </a:xfrm>
              <a:custGeom>
                <a:avLst/>
                <a:gdLst>
                  <a:gd name="T0" fmla="*/ 26 w 26"/>
                  <a:gd name="T1" fmla="*/ 14 h 45"/>
                  <a:gd name="T2" fmla="*/ 0 w 26"/>
                  <a:gd name="T3" fmla="*/ 0 h 45"/>
                  <a:gd name="T4" fmla="*/ 0 60000 65536"/>
                  <a:gd name="T5" fmla="*/ 0 60000 65536"/>
                  <a:gd name="T6" fmla="*/ 0 w 26"/>
                  <a:gd name="T7" fmla="*/ 0 h 45"/>
                  <a:gd name="T8" fmla="*/ 26 w 2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5">
                    <a:moveTo>
                      <a:pt x="26" y="14"/>
                    </a:moveTo>
                    <a:cubicBezTo>
                      <a:pt x="7" y="34"/>
                      <a:pt x="0" y="45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4" name="Freeform 275">
                <a:extLst>
                  <a:ext uri="{FF2B5EF4-FFF2-40B4-BE49-F238E27FC236}">
                    <a16:creationId xmlns:a16="http://schemas.microsoft.com/office/drawing/2014/main" id="{BECA6318-4F9C-445C-BE69-703807891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756"/>
                <a:ext cx="24" cy="44"/>
              </a:xfrm>
              <a:custGeom>
                <a:avLst/>
                <a:gdLst>
                  <a:gd name="T0" fmla="*/ 24 w 24"/>
                  <a:gd name="T1" fmla="*/ 25 h 39"/>
                  <a:gd name="T2" fmla="*/ 0 w 24"/>
                  <a:gd name="T3" fmla="*/ 39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24" y="25"/>
                    </a:moveTo>
                    <a:cubicBezTo>
                      <a:pt x="16" y="22"/>
                      <a:pt x="0" y="0"/>
                      <a:pt x="0" y="3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5" name="Freeform 276">
                <a:extLst>
                  <a:ext uri="{FF2B5EF4-FFF2-40B4-BE49-F238E27FC236}">
                    <a16:creationId xmlns:a16="http://schemas.microsoft.com/office/drawing/2014/main" id="{1A898CD0-0AF4-4CF7-AB1A-DAF9A862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746"/>
                <a:ext cx="26" cy="49"/>
              </a:xfrm>
              <a:custGeom>
                <a:avLst/>
                <a:gdLst>
                  <a:gd name="T0" fmla="*/ 25 w 25"/>
                  <a:gd name="T1" fmla="*/ 39 h 49"/>
                  <a:gd name="T2" fmla="*/ 0 w 25"/>
                  <a:gd name="T3" fmla="*/ 49 h 49"/>
                  <a:gd name="T4" fmla="*/ 0 60000 65536"/>
                  <a:gd name="T5" fmla="*/ 0 60000 65536"/>
                  <a:gd name="T6" fmla="*/ 0 w 25"/>
                  <a:gd name="T7" fmla="*/ 0 h 49"/>
                  <a:gd name="T8" fmla="*/ 25 w 25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5" h="49">
                    <a:moveTo>
                      <a:pt x="25" y="39"/>
                    </a:moveTo>
                    <a:cubicBezTo>
                      <a:pt x="18" y="29"/>
                      <a:pt x="0" y="0"/>
                      <a:pt x="0" y="4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6" name="Freeform 277">
                <a:extLst>
                  <a:ext uri="{FF2B5EF4-FFF2-40B4-BE49-F238E27FC236}">
                    <a16:creationId xmlns:a16="http://schemas.microsoft.com/office/drawing/2014/main" id="{DA45D89D-4EDC-4786-BA0E-2A64FCC6D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750"/>
                <a:ext cx="26" cy="45"/>
              </a:xfrm>
              <a:custGeom>
                <a:avLst/>
                <a:gdLst>
                  <a:gd name="T0" fmla="*/ 26 w 26"/>
                  <a:gd name="T1" fmla="*/ 31 h 45"/>
                  <a:gd name="T2" fmla="*/ 0 w 26"/>
                  <a:gd name="T3" fmla="*/ 45 h 45"/>
                  <a:gd name="T4" fmla="*/ 0 60000 65536"/>
                  <a:gd name="T5" fmla="*/ 0 60000 65536"/>
                  <a:gd name="T6" fmla="*/ 0 w 26"/>
                  <a:gd name="T7" fmla="*/ 0 h 45"/>
                  <a:gd name="T8" fmla="*/ 26 w 2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5">
                    <a:moveTo>
                      <a:pt x="26" y="31"/>
                    </a:moveTo>
                    <a:cubicBezTo>
                      <a:pt x="7" y="11"/>
                      <a:pt x="0" y="0"/>
                      <a:pt x="0" y="45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7" name="Freeform 278">
                <a:extLst>
                  <a:ext uri="{FF2B5EF4-FFF2-40B4-BE49-F238E27FC236}">
                    <a16:creationId xmlns:a16="http://schemas.microsoft.com/office/drawing/2014/main" id="{ED5D51F6-00CC-4956-9A7C-C307E538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067"/>
                <a:ext cx="86" cy="50"/>
              </a:xfrm>
              <a:custGeom>
                <a:avLst/>
                <a:gdLst>
                  <a:gd name="T0" fmla="*/ 37 w 86"/>
                  <a:gd name="T1" fmla="*/ 11 h 50"/>
                  <a:gd name="T2" fmla="*/ 83 w 86"/>
                  <a:gd name="T3" fmla="*/ 8 h 50"/>
                  <a:gd name="T4" fmla="*/ 49 w 86"/>
                  <a:gd name="T5" fmla="*/ 39 h 50"/>
                  <a:gd name="T6" fmla="*/ 4 w 86"/>
                  <a:gd name="T7" fmla="*/ 42 h 50"/>
                  <a:gd name="T8" fmla="*/ 37 w 86"/>
                  <a:gd name="T9" fmla="*/ 1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50"/>
                  <a:gd name="T17" fmla="*/ 86 w 8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50">
                    <a:moveTo>
                      <a:pt x="37" y="11"/>
                    </a:moveTo>
                    <a:cubicBezTo>
                      <a:pt x="59" y="2"/>
                      <a:pt x="80" y="0"/>
                      <a:pt x="83" y="8"/>
                    </a:cubicBezTo>
                    <a:cubicBezTo>
                      <a:pt x="86" y="16"/>
                      <a:pt x="71" y="30"/>
                      <a:pt x="49" y="39"/>
                    </a:cubicBezTo>
                    <a:cubicBezTo>
                      <a:pt x="28" y="48"/>
                      <a:pt x="7" y="50"/>
                      <a:pt x="4" y="42"/>
                    </a:cubicBezTo>
                    <a:cubicBezTo>
                      <a:pt x="0" y="35"/>
                      <a:pt x="16" y="21"/>
                      <a:pt x="37" y="1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8" name="Freeform 279">
                <a:extLst>
                  <a:ext uri="{FF2B5EF4-FFF2-40B4-BE49-F238E27FC236}">
                    <a16:creationId xmlns:a16="http://schemas.microsoft.com/office/drawing/2014/main" id="{B255C9B1-E166-4E8B-80D7-34118986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608"/>
                <a:ext cx="98" cy="127"/>
              </a:xfrm>
              <a:custGeom>
                <a:avLst/>
                <a:gdLst>
                  <a:gd name="T0" fmla="*/ 0 w 98"/>
                  <a:gd name="T1" fmla="*/ 13 h 127"/>
                  <a:gd name="T2" fmla="*/ 38 w 98"/>
                  <a:gd name="T3" fmla="*/ 2 h 127"/>
                  <a:gd name="T4" fmla="*/ 98 w 98"/>
                  <a:gd name="T5" fmla="*/ 17 h 127"/>
                  <a:gd name="T6" fmla="*/ 98 w 98"/>
                  <a:gd name="T7" fmla="*/ 94 h 127"/>
                  <a:gd name="T8" fmla="*/ 83 w 98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7"/>
                  <a:gd name="T17" fmla="*/ 98 w 98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7">
                    <a:moveTo>
                      <a:pt x="0" y="13"/>
                    </a:moveTo>
                    <a:cubicBezTo>
                      <a:pt x="13" y="0"/>
                      <a:pt x="26" y="2"/>
                      <a:pt x="38" y="2"/>
                    </a:cubicBezTo>
                    <a:cubicBezTo>
                      <a:pt x="88" y="2"/>
                      <a:pt x="98" y="1"/>
                      <a:pt x="98" y="17"/>
                    </a:cubicBezTo>
                    <a:cubicBezTo>
                      <a:pt x="98" y="17"/>
                      <a:pt x="98" y="94"/>
                      <a:pt x="98" y="94"/>
                    </a:cubicBezTo>
                    <a:cubicBezTo>
                      <a:pt x="98" y="94"/>
                      <a:pt x="97" y="127"/>
                      <a:pt x="83" y="127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19" name="Freeform 280">
                <a:extLst>
                  <a:ext uri="{FF2B5EF4-FFF2-40B4-BE49-F238E27FC236}">
                    <a16:creationId xmlns:a16="http://schemas.microsoft.com/office/drawing/2014/main" id="{E2BEDD61-4AA5-427D-BCBF-DD71A5A6A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648"/>
                <a:ext cx="175" cy="894"/>
              </a:xfrm>
              <a:custGeom>
                <a:avLst/>
                <a:gdLst>
                  <a:gd name="T0" fmla="*/ 0 w 175"/>
                  <a:gd name="T1" fmla="*/ 882 h 894"/>
                  <a:gd name="T2" fmla="*/ 50 w 175"/>
                  <a:gd name="T3" fmla="*/ 890 h 894"/>
                  <a:gd name="T4" fmla="*/ 99 w 175"/>
                  <a:gd name="T5" fmla="*/ 850 h 894"/>
                  <a:gd name="T6" fmla="*/ 99 w 175"/>
                  <a:gd name="T7" fmla="*/ 108 h 894"/>
                  <a:gd name="T8" fmla="*/ 175 w 175"/>
                  <a:gd name="T9" fmla="*/ 0 h 8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894"/>
                  <a:gd name="T17" fmla="*/ 175 w 175"/>
                  <a:gd name="T18" fmla="*/ 894 h 8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894">
                    <a:moveTo>
                      <a:pt x="0" y="882"/>
                    </a:moveTo>
                    <a:cubicBezTo>
                      <a:pt x="9" y="894"/>
                      <a:pt x="35" y="890"/>
                      <a:pt x="50" y="890"/>
                    </a:cubicBezTo>
                    <a:cubicBezTo>
                      <a:pt x="62" y="890"/>
                      <a:pt x="99" y="893"/>
                      <a:pt x="99" y="850"/>
                    </a:cubicBezTo>
                    <a:cubicBezTo>
                      <a:pt x="99" y="850"/>
                      <a:pt x="99" y="108"/>
                      <a:pt x="99" y="108"/>
                    </a:cubicBezTo>
                    <a:cubicBezTo>
                      <a:pt x="99" y="108"/>
                      <a:pt x="95" y="11"/>
                      <a:pt x="175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0" name="Oval 281">
                <a:extLst>
                  <a:ext uri="{FF2B5EF4-FFF2-40B4-BE49-F238E27FC236}">
                    <a16:creationId xmlns:a16="http://schemas.microsoft.com/office/drawing/2014/main" id="{220E91FA-33E2-44E3-BD38-2B2C73071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545"/>
                <a:ext cx="21" cy="62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1" name="Freeform 282">
                <a:extLst>
                  <a:ext uri="{FF2B5EF4-FFF2-40B4-BE49-F238E27FC236}">
                    <a16:creationId xmlns:a16="http://schemas.microsoft.com/office/drawing/2014/main" id="{99344246-84F4-4389-9635-99084821D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520"/>
                <a:ext cx="24" cy="40"/>
              </a:xfrm>
              <a:custGeom>
                <a:avLst/>
                <a:gdLst>
                  <a:gd name="T0" fmla="*/ 0 w 24"/>
                  <a:gd name="T1" fmla="*/ 26 h 39"/>
                  <a:gd name="T2" fmla="*/ 24 w 24"/>
                  <a:gd name="T3" fmla="*/ 39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0" y="26"/>
                    </a:moveTo>
                    <a:cubicBezTo>
                      <a:pt x="8" y="22"/>
                      <a:pt x="24" y="0"/>
                      <a:pt x="24" y="39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2" name="Freeform 283">
                <a:extLst>
                  <a:ext uri="{FF2B5EF4-FFF2-40B4-BE49-F238E27FC236}">
                    <a16:creationId xmlns:a16="http://schemas.microsoft.com/office/drawing/2014/main" id="{07E036D6-BAFA-4D60-9113-D8BE8580F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510"/>
                <a:ext cx="26" cy="49"/>
              </a:xfrm>
              <a:custGeom>
                <a:avLst/>
                <a:gdLst>
                  <a:gd name="T0" fmla="*/ 0 w 26"/>
                  <a:gd name="T1" fmla="*/ 39 h 50"/>
                  <a:gd name="T2" fmla="*/ 26 w 26"/>
                  <a:gd name="T3" fmla="*/ 50 h 50"/>
                  <a:gd name="T4" fmla="*/ 0 60000 65536"/>
                  <a:gd name="T5" fmla="*/ 0 60000 65536"/>
                  <a:gd name="T6" fmla="*/ 0 w 26"/>
                  <a:gd name="T7" fmla="*/ 0 h 50"/>
                  <a:gd name="T8" fmla="*/ 26 w 26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0">
                    <a:moveTo>
                      <a:pt x="0" y="39"/>
                    </a:moveTo>
                    <a:cubicBezTo>
                      <a:pt x="8" y="30"/>
                      <a:pt x="26" y="0"/>
                      <a:pt x="26" y="5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3" name="Freeform 284">
                <a:extLst>
                  <a:ext uri="{FF2B5EF4-FFF2-40B4-BE49-F238E27FC236}">
                    <a16:creationId xmlns:a16="http://schemas.microsoft.com/office/drawing/2014/main" id="{4F60D432-3E31-40D7-B7BE-96EB4FDCE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514"/>
                <a:ext cx="26" cy="46"/>
              </a:xfrm>
              <a:custGeom>
                <a:avLst/>
                <a:gdLst>
                  <a:gd name="T0" fmla="*/ 0 w 26"/>
                  <a:gd name="T1" fmla="*/ 32 h 46"/>
                  <a:gd name="T2" fmla="*/ 26 w 26"/>
                  <a:gd name="T3" fmla="*/ 46 h 46"/>
                  <a:gd name="T4" fmla="*/ 0 60000 65536"/>
                  <a:gd name="T5" fmla="*/ 0 60000 65536"/>
                  <a:gd name="T6" fmla="*/ 0 w 26"/>
                  <a:gd name="T7" fmla="*/ 0 h 46"/>
                  <a:gd name="T8" fmla="*/ 26 w 2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6">
                    <a:moveTo>
                      <a:pt x="0" y="32"/>
                    </a:moveTo>
                    <a:cubicBezTo>
                      <a:pt x="18" y="12"/>
                      <a:pt x="26" y="0"/>
                      <a:pt x="26" y="4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4" name="Freeform 285">
                <a:extLst>
                  <a:ext uri="{FF2B5EF4-FFF2-40B4-BE49-F238E27FC236}">
                    <a16:creationId xmlns:a16="http://schemas.microsoft.com/office/drawing/2014/main" id="{59974492-CD2F-4EA0-A20E-079309747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592"/>
                <a:ext cx="24" cy="39"/>
              </a:xfrm>
              <a:custGeom>
                <a:avLst/>
                <a:gdLst>
                  <a:gd name="T0" fmla="*/ 0 w 24"/>
                  <a:gd name="T1" fmla="*/ 13 h 39"/>
                  <a:gd name="T2" fmla="*/ 24 w 24"/>
                  <a:gd name="T3" fmla="*/ 0 h 39"/>
                  <a:gd name="T4" fmla="*/ 0 60000 65536"/>
                  <a:gd name="T5" fmla="*/ 0 60000 65536"/>
                  <a:gd name="T6" fmla="*/ 0 w 24"/>
                  <a:gd name="T7" fmla="*/ 0 h 39"/>
                  <a:gd name="T8" fmla="*/ 24 w 24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39">
                    <a:moveTo>
                      <a:pt x="0" y="13"/>
                    </a:moveTo>
                    <a:cubicBezTo>
                      <a:pt x="8" y="17"/>
                      <a:pt x="24" y="39"/>
                      <a:pt x="2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5" name="Freeform 286">
                <a:extLst>
                  <a:ext uri="{FF2B5EF4-FFF2-40B4-BE49-F238E27FC236}">
                    <a16:creationId xmlns:a16="http://schemas.microsoft.com/office/drawing/2014/main" id="{CEFB34A1-9B7D-4508-8099-75EB150D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1591"/>
                <a:ext cx="26" cy="50"/>
              </a:xfrm>
              <a:custGeom>
                <a:avLst/>
                <a:gdLst>
                  <a:gd name="T0" fmla="*/ 0 w 26"/>
                  <a:gd name="T1" fmla="*/ 11 h 50"/>
                  <a:gd name="T2" fmla="*/ 26 w 26"/>
                  <a:gd name="T3" fmla="*/ 0 h 50"/>
                  <a:gd name="T4" fmla="*/ 0 60000 65536"/>
                  <a:gd name="T5" fmla="*/ 0 60000 65536"/>
                  <a:gd name="T6" fmla="*/ 0 w 26"/>
                  <a:gd name="T7" fmla="*/ 0 h 50"/>
                  <a:gd name="T8" fmla="*/ 26 w 26"/>
                  <a:gd name="T9" fmla="*/ 50 h 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0">
                    <a:moveTo>
                      <a:pt x="0" y="11"/>
                    </a:moveTo>
                    <a:cubicBezTo>
                      <a:pt x="8" y="20"/>
                      <a:pt x="26" y="50"/>
                      <a:pt x="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6" name="Freeform 287">
                <a:extLst>
                  <a:ext uri="{FF2B5EF4-FFF2-40B4-BE49-F238E27FC236}">
                    <a16:creationId xmlns:a16="http://schemas.microsoft.com/office/drawing/2014/main" id="{9CEFEA77-AB96-48AE-9B05-32D698460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591"/>
                <a:ext cx="26" cy="46"/>
              </a:xfrm>
              <a:custGeom>
                <a:avLst/>
                <a:gdLst>
                  <a:gd name="T0" fmla="*/ 0 w 26"/>
                  <a:gd name="T1" fmla="*/ 14 h 46"/>
                  <a:gd name="T2" fmla="*/ 26 w 26"/>
                  <a:gd name="T3" fmla="*/ 0 h 46"/>
                  <a:gd name="T4" fmla="*/ 0 60000 65536"/>
                  <a:gd name="T5" fmla="*/ 0 60000 65536"/>
                  <a:gd name="T6" fmla="*/ 0 w 26"/>
                  <a:gd name="T7" fmla="*/ 0 h 46"/>
                  <a:gd name="T8" fmla="*/ 26 w 26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46">
                    <a:moveTo>
                      <a:pt x="0" y="14"/>
                    </a:moveTo>
                    <a:cubicBezTo>
                      <a:pt x="18" y="34"/>
                      <a:pt x="26" y="46"/>
                      <a:pt x="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7" name="Freeform 288">
                <a:extLst>
                  <a:ext uri="{FF2B5EF4-FFF2-40B4-BE49-F238E27FC236}">
                    <a16:creationId xmlns:a16="http://schemas.microsoft.com/office/drawing/2014/main" id="{939FD78F-3971-4E85-AA19-198513EE8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845"/>
                <a:ext cx="100" cy="881"/>
              </a:xfrm>
              <a:custGeom>
                <a:avLst/>
                <a:gdLst>
                  <a:gd name="T0" fmla="*/ 16 w 100"/>
                  <a:gd name="T1" fmla="*/ 890 h 890"/>
                  <a:gd name="T2" fmla="*/ 1 w 100"/>
                  <a:gd name="T3" fmla="*/ 847 h 890"/>
                  <a:gd name="T4" fmla="*/ 0 w 100"/>
                  <a:gd name="T5" fmla="*/ 44 h 890"/>
                  <a:gd name="T6" fmla="*/ 49 w 100"/>
                  <a:gd name="T7" fmla="*/ 3 h 890"/>
                  <a:gd name="T8" fmla="*/ 100 w 100"/>
                  <a:gd name="T9" fmla="*/ 11 h 8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890"/>
                  <a:gd name="T17" fmla="*/ 100 w 100"/>
                  <a:gd name="T18" fmla="*/ 890 h 8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890">
                    <a:moveTo>
                      <a:pt x="16" y="890"/>
                    </a:moveTo>
                    <a:cubicBezTo>
                      <a:pt x="4" y="890"/>
                      <a:pt x="1" y="847"/>
                      <a:pt x="1" y="847"/>
                    </a:cubicBezTo>
                    <a:cubicBezTo>
                      <a:pt x="1" y="847"/>
                      <a:pt x="0" y="44"/>
                      <a:pt x="0" y="44"/>
                    </a:cubicBezTo>
                    <a:cubicBezTo>
                      <a:pt x="0" y="0"/>
                      <a:pt x="37" y="3"/>
                      <a:pt x="49" y="3"/>
                    </a:cubicBezTo>
                    <a:cubicBezTo>
                      <a:pt x="65" y="3"/>
                      <a:pt x="90" y="0"/>
                      <a:pt x="100" y="1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8" name="Oval 289">
                <a:extLst>
                  <a:ext uri="{FF2B5EF4-FFF2-40B4-BE49-F238E27FC236}">
                    <a16:creationId xmlns:a16="http://schemas.microsoft.com/office/drawing/2014/main" id="{D96C7415-93AB-45E9-B95C-9FF57A934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313"/>
                <a:ext cx="78" cy="2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29" name="Freeform 290">
                <a:extLst>
                  <a:ext uri="{FF2B5EF4-FFF2-40B4-BE49-F238E27FC236}">
                    <a16:creationId xmlns:a16="http://schemas.microsoft.com/office/drawing/2014/main" id="{006C6DA6-5A57-46E3-8DFF-7A2D91E4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648"/>
                <a:ext cx="168" cy="127"/>
              </a:xfrm>
              <a:custGeom>
                <a:avLst/>
                <a:gdLst>
                  <a:gd name="T0" fmla="*/ 0 w 168"/>
                  <a:gd name="T1" fmla="*/ 0 h 130"/>
                  <a:gd name="T2" fmla="*/ 75 w 168"/>
                  <a:gd name="T3" fmla="*/ 108 h 130"/>
                  <a:gd name="T4" fmla="*/ 130 w 168"/>
                  <a:gd name="T5" fmla="*/ 129 h 130"/>
                  <a:gd name="T6" fmla="*/ 168 w 168"/>
                  <a:gd name="T7" fmla="*/ 118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30"/>
                  <a:gd name="T14" fmla="*/ 168 w 168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30">
                    <a:moveTo>
                      <a:pt x="0" y="0"/>
                    </a:moveTo>
                    <a:cubicBezTo>
                      <a:pt x="79" y="11"/>
                      <a:pt x="75" y="108"/>
                      <a:pt x="75" y="108"/>
                    </a:cubicBezTo>
                    <a:cubicBezTo>
                      <a:pt x="75" y="118"/>
                      <a:pt x="90" y="129"/>
                      <a:pt x="130" y="129"/>
                    </a:cubicBezTo>
                    <a:cubicBezTo>
                      <a:pt x="141" y="129"/>
                      <a:pt x="154" y="130"/>
                      <a:pt x="168" y="118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30" name="Freeform 291">
                <a:extLst>
                  <a:ext uri="{FF2B5EF4-FFF2-40B4-BE49-F238E27FC236}">
                    <a16:creationId xmlns:a16="http://schemas.microsoft.com/office/drawing/2014/main" id="{10D97850-029F-4B35-97B0-FE5EF65C3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733"/>
                <a:ext cx="252" cy="268"/>
              </a:xfrm>
              <a:custGeom>
                <a:avLst/>
                <a:gdLst>
                  <a:gd name="T0" fmla="*/ 16 w 254"/>
                  <a:gd name="T1" fmla="*/ 256 h 268"/>
                  <a:gd name="T2" fmla="*/ 128 w 254"/>
                  <a:gd name="T3" fmla="*/ 268 h 268"/>
                  <a:gd name="T4" fmla="*/ 241 w 254"/>
                  <a:gd name="T5" fmla="*/ 257 h 268"/>
                  <a:gd name="T6" fmla="*/ 254 w 254"/>
                  <a:gd name="T7" fmla="*/ 0 h 268"/>
                  <a:gd name="T8" fmla="*/ 127 w 254"/>
                  <a:gd name="T9" fmla="*/ 13 h 268"/>
                  <a:gd name="T10" fmla="*/ 0 w 254"/>
                  <a:gd name="T11" fmla="*/ 0 h 268"/>
                  <a:gd name="T12" fmla="*/ 16 w 254"/>
                  <a:gd name="T13" fmla="*/ 256 h 2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4"/>
                  <a:gd name="T22" fmla="*/ 0 h 268"/>
                  <a:gd name="T23" fmla="*/ 254 w 254"/>
                  <a:gd name="T24" fmla="*/ 268 h 2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4" h="268">
                    <a:moveTo>
                      <a:pt x="16" y="256"/>
                    </a:moveTo>
                    <a:cubicBezTo>
                      <a:pt x="16" y="262"/>
                      <a:pt x="93" y="268"/>
                      <a:pt x="128" y="268"/>
                    </a:cubicBezTo>
                    <a:cubicBezTo>
                      <a:pt x="163" y="268"/>
                      <a:pt x="241" y="263"/>
                      <a:pt x="241" y="257"/>
                    </a:cubicBezTo>
                    <a:cubicBezTo>
                      <a:pt x="241" y="257"/>
                      <a:pt x="254" y="0"/>
                      <a:pt x="254" y="0"/>
                    </a:cubicBezTo>
                    <a:cubicBezTo>
                      <a:pt x="254" y="5"/>
                      <a:pt x="171" y="13"/>
                      <a:pt x="127" y="13"/>
                    </a:cubicBezTo>
                    <a:cubicBezTo>
                      <a:pt x="84" y="13"/>
                      <a:pt x="0" y="5"/>
                      <a:pt x="0" y="0"/>
                    </a:cubicBezTo>
                    <a:cubicBezTo>
                      <a:pt x="0" y="0"/>
                      <a:pt x="16" y="256"/>
                      <a:pt x="16" y="256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8231" name="Line 292">
                <a:extLst>
                  <a:ext uri="{FF2B5EF4-FFF2-40B4-BE49-F238E27FC236}">
                    <a16:creationId xmlns:a16="http://schemas.microsoft.com/office/drawing/2014/main" id="{4B1A172B-1F7E-4DAE-A853-78366C978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97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2" name="Line 293">
                <a:extLst>
                  <a:ext uri="{FF2B5EF4-FFF2-40B4-BE49-F238E27FC236}">
                    <a16:creationId xmlns:a16="http://schemas.microsoft.com/office/drawing/2014/main" id="{C895A863-8889-4ADC-8942-67436D864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3" y="1985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3" name="Line 294">
                <a:extLst>
                  <a:ext uri="{FF2B5EF4-FFF2-40B4-BE49-F238E27FC236}">
                    <a16:creationId xmlns:a16="http://schemas.microsoft.com/office/drawing/2014/main" id="{7FA1AB82-72C1-45B6-B6F3-6D456D632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1" y="197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4" name="Line 295">
                <a:extLst>
                  <a:ext uri="{FF2B5EF4-FFF2-40B4-BE49-F238E27FC236}">
                    <a16:creationId xmlns:a16="http://schemas.microsoft.com/office/drawing/2014/main" id="{16A4AD79-9613-456B-B113-AAC355A21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3" y="1983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5" name="Line 296">
                <a:extLst>
                  <a:ext uri="{FF2B5EF4-FFF2-40B4-BE49-F238E27FC236}">
                    <a16:creationId xmlns:a16="http://schemas.microsoft.com/office/drawing/2014/main" id="{33B23382-12FB-45EB-A070-C818F871E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7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6" name="Line 297">
                <a:extLst>
                  <a:ext uri="{FF2B5EF4-FFF2-40B4-BE49-F238E27FC236}">
                    <a16:creationId xmlns:a16="http://schemas.microsoft.com/office/drawing/2014/main" id="{8EE20216-E4AC-417E-AE7C-DD5B5F483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3" y="1974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7" name="Line 298">
                <a:extLst>
                  <a:ext uri="{FF2B5EF4-FFF2-40B4-BE49-F238E27FC236}">
                    <a16:creationId xmlns:a16="http://schemas.microsoft.com/office/drawing/2014/main" id="{0CE266F5-4D80-4B16-8456-5A0596808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6" y="197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8" name="Line 299">
                <a:extLst>
                  <a:ext uri="{FF2B5EF4-FFF2-40B4-BE49-F238E27FC236}">
                    <a16:creationId xmlns:a16="http://schemas.microsoft.com/office/drawing/2014/main" id="{2DE812C6-2822-4B48-B33F-75D96CB51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992"/>
                <a:ext cx="9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39" name="Line 300">
                <a:extLst>
                  <a:ext uri="{FF2B5EF4-FFF2-40B4-BE49-F238E27FC236}">
                    <a16:creationId xmlns:a16="http://schemas.microsoft.com/office/drawing/2014/main" id="{77D25755-5F33-4DFF-8024-C4F6FFB7A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6" y="197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0" name="Line 301">
                <a:extLst>
                  <a:ext uri="{FF2B5EF4-FFF2-40B4-BE49-F238E27FC236}">
                    <a16:creationId xmlns:a16="http://schemas.microsoft.com/office/drawing/2014/main" id="{A652DF8B-C99B-4968-88F8-18D944ED1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983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1" name="Line 302">
                <a:extLst>
                  <a:ext uri="{FF2B5EF4-FFF2-40B4-BE49-F238E27FC236}">
                    <a16:creationId xmlns:a16="http://schemas.microsoft.com/office/drawing/2014/main" id="{799DDE56-859A-4CF1-A319-2E504EFF5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198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2" name="Line 303">
                <a:extLst>
                  <a:ext uri="{FF2B5EF4-FFF2-40B4-BE49-F238E27FC236}">
                    <a16:creationId xmlns:a16="http://schemas.microsoft.com/office/drawing/2014/main" id="{807F8948-ACB7-44D7-8DBC-0835150F2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2" y="1994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3" name="Line 304">
                <a:extLst>
                  <a:ext uri="{FF2B5EF4-FFF2-40B4-BE49-F238E27FC236}">
                    <a16:creationId xmlns:a16="http://schemas.microsoft.com/office/drawing/2014/main" id="{1356ED79-406B-472A-84FB-3CE2F8C23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5" y="1987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4" name="Line 305">
                <a:extLst>
                  <a:ext uri="{FF2B5EF4-FFF2-40B4-BE49-F238E27FC236}">
                    <a16:creationId xmlns:a16="http://schemas.microsoft.com/office/drawing/2014/main" id="{67BC725E-54B2-409C-994D-113CD13C5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7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5" name="Line 306">
                <a:extLst>
                  <a:ext uri="{FF2B5EF4-FFF2-40B4-BE49-F238E27FC236}">
                    <a16:creationId xmlns:a16="http://schemas.microsoft.com/office/drawing/2014/main" id="{8138CADA-4A90-484D-9556-A2D770E6E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3" y="197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6" name="Line 307">
                <a:extLst>
                  <a:ext uri="{FF2B5EF4-FFF2-40B4-BE49-F238E27FC236}">
                    <a16:creationId xmlns:a16="http://schemas.microsoft.com/office/drawing/2014/main" id="{1F034A7A-73E3-4419-A2DD-C505E6C6A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8" y="198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7" name="Line 308">
                <a:extLst>
                  <a:ext uri="{FF2B5EF4-FFF2-40B4-BE49-F238E27FC236}">
                    <a16:creationId xmlns:a16="http://schemas.microsoft.com/office/drawing/2014/main" id="{EEC97022-2FF6-435D-AC81-CEBB05EAA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195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8" name="Line 309">
                <a:extLst>
                  <a:ext uri="{FF2B5EF4-FFF2-40B4-BE49-F238E27FC236}">
                    <a16:creationId xmlns:a16="http://schemas.microsoft.com/office/drawing/2014/main" id="{7D22D9D9-830B-4C5E-9C8D-6A8687029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" y="1960"/>
                <a:ext cx="4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49" name="Line 310">
                <a:extLst>
                  <a:ext uri="{FF2B5EF4-FFF2-40B4-BE49-F238E27FC236}">
                    <a16:creationId xmlns:a16="http://schemas.microsoft.com/office/drawing/2014/main" id="{709A28B6-FEC3-4536-B220-540EDCA92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1965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0" name="Line 311">
                <a:extLst>
                  <a:ext uri="{FF2B5EF4-FFF2-40B4-BE49-F238E27FC236}">
                    <a16:creationId xmlns:a16="http://schemas.microsoft.com/office/drawing/2014/main" id="{80BA54FF-AA1D-4687-8150-79FDF93CE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93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1" name="Line 312">
                <a:extLst>
                  <a:ext uri="{FF2B5EF4-FFF2-40B4-BE49-F238E27FC236}">
                    <a16:creationId xmlns:a16="http://schemas.microsoft.com/office/drawing/2014/main" id="{099E3647-121D-4C27-9AA3-07D41A52A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2" y="1897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2" name="Line 313">
                <a:extLst>
                  <a:ext uri="{FF2B5EF4-FFF2-40B4-BE49-F238E27FC236}">
                    <a16:creationId xmlns:a16="http://schemas.microsoft.com/office/drawing/2014/main" id="{8086045B-8B51-4C02-99DA-87EF98953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6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3" name="Line 314">
                <a:extLst>
                  <a:ext uri="{FF2B5EF4-FFF2-40B4-BE49-F238E27FC236}">
                    <a16:creationId xmlns:a16="http://schemas.microsoft.com/office/drawing/2014/main" id="{3167417A-228C-42BD-8DE7-5AA5F2A3C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5" y="1870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4" name="Line 315">
                <a:extLst>
                  <a:ext uri="{FF2B5EF4-FFF2-40B4-BE49-F238E27FC236}">
                    <a16:creationId xmlns:a16="http://schemas.microsoft.com/office/drawing/2014/main" id="{3FF70D2B-A8CC-489F-8A09-9726B586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2" y="189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5" name="Line 316">
                <a:extLst>
                  <a:ext uri="{FF2B5EF4-FFF2-40B4-BE49-F238E27FC236}">
                    <a16:creationId xmlns:a16="http://schemas.microsoft.com/office/drawing/2014/main" id="{494040EB-1F02-4525-8444-6B6DCED66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9" y="187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6" name="Line 317">
                <a:extLst>
                  <a:ext uri="{FF2B5EF4-FFF2-40B4-BE49-F238E27FC236}">
                    <a16:creationId xmlns:a16="http://schemas.microsoft.com/office/drawing/2014/main" id="{28F29ECD-1411-4AF6-AB4C-9FE41A9BE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2" y="1887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7" name="Line 318">
                <a:extLst>
                  <a:ext uri="{FF2B5EF4-FFF2-40B4-BE49-F238E27FC236}">
                    <a16:creationId xmlns:a16="http://schemas.microsoft.com/office/drawing/2014/main" id="{9AFFE03E-DDAB-4B2B-8303-65FB9AF51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2" y="1900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8" name="Line 319">
                <a:extLst>
                  <a:ext uri="{FF2B5EF4-FFF2-40B4-BE49-F238E27FC236}">
                    <a16:creationId xmlns:a16="http://schemas.microsoft.com/office/drawing/2014/main" id="{B2B4DA34-60AC-43A0-9093-37BBD8C71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5" y="193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59" name="Line 320">
                <a:extLst>
                  <a:ext uri="{FF2B5EF4-FFF2-40B4-BE49-F238E27FC236}">
                    <a16:creationId xmlns:a16="http://schemas.microsoft.com/office/drawing/2014/main" id="{CB68BB38-2A01-484D-A84A-65CC263B4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8" y="1956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0" name="Line 321">
                <a:extLst>
                  <a:ext uri="{FF2B5EF4-FFF2-40B4-BE49-F238E27FC236}">
                    <a16:creationId xmlns:a16="http://schemas.microsoft.com/office/drawing/2014/main" id="{C24B5992-BA0A-49F6-BEAC-A58DFE23C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13" y="1940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1" name="Line 322">
                <a:extLst>
                  <a:ext uri="{FF2B5EF4-FFF2-40B4-BE49-F238E27FC236}">
                    <a16:creationId xmlns:a16="http://schemas.microsoft.com/office/drawing/2014/main" id="{B767FDA2-2145-40AA-A66E-0B9D05D63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2" y="1901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2" name="Line 323">
                <a:extLst>
                  <a:ext uri="{FF2B5EF4-FFF2-40B4-BE49-F238E27FC236}">
                    <a16:creationId xmlns:a16="http://schemas.microsoft.com/office/drawing/2014/main" id="{037B193A-0E7D-401B-B79F-FFA7CA876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" y="190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3" name="Line 324">
                <a:extLst>
                  <a:ext uri="{FF2B5EF4-FFF2-40B4-BE49-F238E27FC236}">
                    <a16:creationId xmlns:a16="http://schemas.microsoft.com/office/drawing/2014/main" id="{C4A45A3D-33B6-4689-A89A-84F1F3528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1902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4" name="Line 325">
                <a:extLst>
                  <a:ext uri="{FF2B5EF4-FFF2-40B4-BE49-F238E27FC236}">
                    <a16:creationId xmlns:a16="http://schemas.microsoft.com/office/drawing/2014/main" id="{421B9349-0330-49B9-BE97-1F2A63CBE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4" y="1928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5" name="Line 326">
                <a:extLst>
                  <a:ext uri="{FF2B5EF4-FFF2-40B4-BE49-F238E27FC236}">
                    <a16:creationId xmlns:a16="http://schemas.microsoft.com/office/drawing/2014/main" id="{242935EE-9833-4DCD-9400-8720318FE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9" y="194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6" name="Line 327">
                <a:extLst>
                  <a:ext uri="{FF2B5EF4-FFF2-40B4-BE49-F238E27FC236}">
                    <a16:creationId xmlns:a16="http://schemas.microsoft.com/office/drawing/2014/main" id="{87EAEB05-A987-4A42-B9D6-848F50912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8" y="1925"/>
                <a:ext cx="6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7" name="Line 328">
                <a:extLst>
                  <a:ext uri="{FF2B5EF4-FFF2-40B4-BE49-F238E27FC236}">
                    <a16:creationId xmlns:a16="http://schemas.microsoft.com/office/drawing/2014/main" id="{B7875A0E-38D0-46D4-8EAD-51A27933F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7" y="1945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8" name="Line 329">
                <a:extLst>
                  <a:ext uri="{FF2B5EF4-FFF2-40B4-BE49-F238E27FC236}">
                    <a16:creationId xmlns:a16="http://schemas.microsoft.com/office/drawing/2014/main" id="{50C3B928-2A5C-46B4-9FE7-AD3D0E643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3" y="1859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69" name="Line 330">
                <a:extLst>
                  <a:ext uri="{FF2B5EF4-FFF2-40B4-BE49-F238E27FC236}">
                    <a16:creationId xmlns:a16="http://schemas.microsoft.com/office/drawing/2014/main" id="{FDA92C2C-E755-480F-A64E-8B8DB5573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6" y="185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0" name="Line 331">
                <a:extLst>
                  <a:ext uri="{FF2B5EF4-FFF2-40B4-BE49-F238E27FC236}">
                    <a16:creationId xmlns:a16="http://schemas.microsoft.com/office/drawing/2014/main" id="{87DBAB59-5915-41AF-AE55-D01FED658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4" y="1879"/>
                <a:ext cx="2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1" name="Line 332">
                <a:extLst>
                  <a:ext uri="{FF2B5EF4-FFF2-40B4-BE49-F238E27FC236}">
                    <a16:creationId xmlns:a16="http://schemas.microsoft.com/office/drawing/2014/main" id="{ECFA8136-0E3E-425E-88FC-5427C7CE6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92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2" name="Line 333">
                <a:extLst>
                  <a:ext uri="{FF2B5EF4-FFF2-40B4-BE49-F238E27FC236}">
                    <a16:creationId xmlns:a16="http://schemas.microsoft.com/office/drawing/2014/main" id="{559E6C38-15BA-40FF-A587-B20A119FF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5" y="189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3" name="Line 334">
                <a:extLst>
                  <a:ext uri="{FF2B5EF4-FFF2-40B4-BE49-F238E27FC236}">
                    <a16:creationId xmlns:a16="http://schemas.microsoft.com/office/drawing/2014/main" id="{F7276405-5FE0-4544-9783-338F04F01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3" y="18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4" name="Line 335">
                <a:extLst>
                  <a:ext uri="{FF2B5EF4-FFF2-40B4-BE49-F238E27FC236}">
                    <a16:creationId xmlns:a16="http://schemas.microsoft.com/office/drawing/2014/main" id="{BF705E6C-592F-462E-85E3-63AA63AAA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1960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5" name="Line 336">
                <a:extLst>
                  <a:ext uri="{FF2B5EF4-FFF2-40B4-BE49-F238E27FC236}">
                    <a16:creationId xmlns:a16="http://schemas.microsoft.com/office/drawing/2014/main" id="{71AAA6E7-71A9-47EB-BAB9-AA360FFA4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96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6" name="Line 337">
                <a:extLst>
                  <a:ext uri="{FF2B5EF4-FFF2-40B4-BE49-F238E27FC236}">
                    <a16:creationId xmlns:a16="http://schemas.microsoft.com/office/drawing/2014/main" id="{A63760E3-EEB3-4EF8-9038-BE2E8CEF0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3" y="1942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7" name="Line 338">
                <a:extLst>
                  <a:ext uri="{FF2B5EF4-FFF2-40B4-BE49-F238E27FC236}">
                    <a16:creationId xmlns:a16="http://schemas.microsoft.com/office/drawing/2014/main" id="{705C1A92-DCE7-4462-9ED1-556EAC6A0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0" y="1921"/>
                <a:ext cx="6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8" name="Line 339">
                <a:extLst>
                  <a:ext uri="{FF2B5EF4-FFF2-40B4-BE49-F238E27FC236}">
                    <a16:creationId xmlns:a16="http://schemas.microsoft.com/office/drawing/2014/main" id="{97461481-A317-4FE6-9DDA-F1EF7E29B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1" y="1888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79" name="Line 340">
                <a:extLst>
                  <a:ext uri="{FF2B5EF4-FFF2-40B4-BE49-F238E27FC236}">
                    <a16:creationId xmlns:a16="http://schemas.microsoft.com/office/drawing/2014/main" id="{2A4EA71B-0D0A-4C64-9B63-8395A1399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6" y="1859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0" name="Line 341">
                <a:extLst>
                  <a:ext uri="{FF2B5EF4-FFF2-40B4-BE49-F238E27FC236}">
                    <a16:creationId xmlns:a16="http://schemas.microsoft.com/office/drawing/2014/main" id="{AF2FEE37-ED0A-49CF-BC5C-C03D8FE26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869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1" name="Line 342">
                <a:extLst>
                  <a:ext uri="{FF2B5EF4-FFF2-40B4-BE49-F238E27FC236}">
                    <a16:creationId xmlns:a16="http://schemas.microsoft.com/office/drawing/2014/main" id="{B13FEE45-C21C-4610-B066-9018309953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876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2" name="Line 343">
                <a:extLst>
                  <a:ext uri="{FF2B5EF4-FFF2-40B4-BE49-F238E27FC236}">
                    <a16:creationId xmlns:a16="http://schemas.microsoft.com/office/drawing/2014/main" id="{75E5C446-7E5A-4440-B4DE-3D20FD4C9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2" y="1884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3" name="Line 344">
                <a:extLst>
                  <a:ext uri="{FF2B5EF4-FFF2-40B4-BE49-F238E27FC236}">
                    <a16:creationId xmlns:a16="http://schemas.microsoft.com/office/drawing/2014/main" id="{A049DD9F-557E-4ED6-9AE6-51ADC7309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6" y="187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4" name="Line 345">
                <a:extLst>
                  <a:ext uri="{FF2B5EF4-FFF2-40B4-BE49-F238E27FC236}">
                    <a16:creationId xmlns:a16="http://schemas.microsoft.com/office/drawing/2014/main" id="{B24ABC80-0138-4C5D-B7C1-42F4285C8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37" y="1876"/>
                <a:ext cx="9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5" name="Line 346">
                <a:extLst>
                  <a:ext uri="{FF2B5EF4-FFF2-40B4-BE49-F238E27FC236}">
                    <a16:creationId xmlns:a16="http://schemas.microsoft.com/office/drawing/2014/main" id="{5F999E9D-E288-4433-9E97-B1CFED881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7" y="189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6" name="Line 347">
                <a:extLst>
                  <a:ext uri="{FF2B5EF4-FFF2-40B4-BE49-F238E27FC236}">
                    <a16:creationId xmlns:a16="http://schemas.microsoft.com/office/drawing/2014/main" id="{C9C1F7B5-F723-4D0C-82C8-052F4A67F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" y="192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7" name="Line 348">
                <a:extLst>
                  <a:ext uri="{FF2B5EF4-FFF2-40B4-BE49-F238E27FC236}">
                    <a16:creationId xmlns:a16="http://schemas.microsoft.com/office/drawing/2014/main" id="{3EB9E530-FD35-4775-9963-32EF16369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0" y="195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8" name="Line 349">
                <a:extLst>
                  <a:ext uri="{FF2B5EF4-FFF2-40B4-BE49-F238E27FC236}">
                    <a16:creationId xmlns:a16="http://schemas.microsoft.com/office/drawing/2014/main" id="{21BFD7C5-C896-49CD-A98E-F10A9E22E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8" y="1956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89" name="Line 350">
                <a:extLst>
                  <a:ext uri="{FF2B5EF4-FFF2-40B4-BE49-F238E27FC236}">
                    <a16:creationId xmlns:a16="http://schemas.microsoft.com/office/drawing/2014/main" id="{39E52CE3-E88F-4090-8BF9-6CA6C3D88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1" y="1900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0" name="Line 351">
                <a:extLst>
                  <a:ext uri="{FF2B5EF4-FFF2-40B4-BE49-F238E27FC236}">
                    <a16:creationId xmlns:a16="http://schemas.microsoft.com/office/drawing/2014/main" id="{70E9CA32-6878-4EC2-873C-2300523C6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189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1" name="Line 352">
                <a:extLst>
                  <a:ext uri="{FF2B5EF4-FFF2-40B4-BE49-F238E27FC236}">
                    <a16:creationId xmlns:a16="http://schemas.microsoft.com/office/drawing/2014/main" id="{A645CD95-39B1-40B4-A7B5-A1F3A31E2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1" y="1912"/>
                <a:ext cx="1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2" name="Line 353">
                <a:extLst>
                  <a:ext uri="{FF2B5EF4-FFF2-40B4-BE49-F238E27FC236}">
                    <a16:creationId xmlns:a16="http://schemas.microsoft.com/office/drawing/2014/main" id="{1FCC548E-0FD5-4CB3-A9ED-67F4DB1BB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4" y="1912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3" name="Line 354">
                <a:extLst>
                  <a:ext uri="{FF2B5EF4-FFF2-40B4-BE49-F238E27FC236}">
                    <a16:creationId xmlns:a16="http://schemas.microsoft.com/office/drawing/2014/main" id="{FED2B08A-816F-4F3C-97D9-CD0F981A5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1" y="191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4" name="Line 355">
                <a:extLst>
                  <a:ext uri="{FF2B5EF4-FFF2-40B4-BE49-F238E27FC236}">
                    <a16:creationId xmlns:a16="http://schemas.microsoft.com/office/drawing/2014/main" id="{5BAF8C26-511F-48BE-8670-64652A33D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9" y="1938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5" name="Line 356">
                <a:extLst>
                  <a:ext uri="{FF2B5EF4-FFF2-40B4-BE49-F238E27FC236}">
                    <a16:creationId xmlns:a16="http://schemas.microsoft.com/office/drawing/2014/main" id="{DA72B018-9A96-42F5-8812-571336681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93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6" name="Line 357">
                <a:extLst>
                  <a:ext uri="{FF2B5EF4-FFF2-40B4-BE49-F238E27FC236}">
                    <a16:creationId xmlns:a16="http://schemas.microsoft.com/office/drawing/2014/main" id="{922A0ED4-B337-4242-8E59-F8D82B1A4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3" y="1927"/>
                <a:ext cx="2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7" name="Line 358">
                <a:extLst>
                  <a:ext uri="{FF2B5EF4-FFF2-40B4-BE49-F238E27FC236}">
                    <a16:creationId xmlns:a16="http://schemas.microsoft.com/office/drawing/2014/main" id="{845CCDB0-D6D0-4947-89FE-2728C146A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1943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8" name="Line 359">
                <a:extLst>
                  <a:ext uri="{FF2B5EF4-FFF2-40B4-BE49-F238E27FC236}">
                    <a16:creationId xmlns:a16="http://schemas.microsoft.com/office/drawing/2014/main" id="{ACEF97E2-8964-43D0-BD70-53F0DFA2A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4" y="1945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99" name="Line 360">
                <a:extLst>
                  <a:ext uri="{FF2B5EF4-FFF2-40B4-BE49-F238E27FC236}">
                    <a16:creationId xmlns:a16="http://schemas.microsoft.com/office/drawing/2014/main" id="{2681501C-53AA-4EF4-A85A-19ED2EEC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3" y="1843"/>
                <a:ext cx="3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0" name="Line 361">
                <a:extLst>
                  <a:ext uri="{FF2B5EF4-FFF2-40B4-BE49-F238E27FC236}">
                    <a16:creationId xmlns:a16="http://schemas.microsoft.com/office/drawing/2014/main" id="{77E9BA8E-B968-4CE7-960F-E71ED8837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3" y="185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1" name="Line 362">
                <a:extLst>
                  <a:ext uri="{FF2B5EF4-FFF2-40B4-BE49-F238E27FC236}">
                    <a16:creationId xmlns:a16="http://schemas.microsoft.com/office/drawing/2014/main" id="{CA558E79-F990-41B1-8D99-487B74427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0" y="187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2" name="Line 363">
                <a:extLst>
                  <a:ext uri="{FF2B5EF4-FFF2-40B4-BE49-F238E27FC236}">
                    <a16:creationId xmlns:a16="http://schemas.microsoft.com/office/drawing/2014/main" id="{D713E7C4-E59E-483D-91FF-1BDBEA76B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3" y="192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3" name="Line 364">
                <a:extLst>
                  <a:ext uri="{FF2B5EF4-FFF2-40B4-BE49-F238E27FC236}">
                    <a16:creationId xmlns:a16="http://schemas.microsoft.com/office/drawing/2014/main" id="{77DD438C-61FD-409E-8922-9AEB5EA79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1" y="1896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4" name="Line 365">
                <a:extLst>
                  <a:ext uri="{FF2B5EF4-FFF2-40B4-BE49-F238E27FC236}">
                    <a16:creationId xmlns:a16="http://schemas.microsoft.com/office/drawing/2014/main" id="{679C410E-942E-413C-8119-99C6921E9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0" y="18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5" name="Line 366">
                <a:extLst>
                  <a:ext uri="{FF2B5EF4-FFF2-40B4-BE49-F238E27FC236}">
                    <a16:creationId xmlns:a16="http://schemas.microsoft.com/office/drawing/2014/main" id="{34DB3F7E-CB7E-495F-92BC-DC3410CB4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9" y="1953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6" name="Line 367">
                <a:extLst>
                  <a:ext uri="{FF2B5EF4-FFF2-40B4-BE49-F238E27FC236}">
                    <a16:creationId xmlns:a16="http://schemas.microsoft.com/office/drawing/2014/main" id="{78470B8F-9AC9-4E72-A854-1FAD1A7F8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5" y="1873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7" name="Line 368">
                <a:extLst>
                  <a:ext uri="{FF2B5EF4-FFF2-40B4-BE49-F238E27FC236}">
                    <a16:creationId xmlns:a16="http://schemas.microsoft.com/office/drawing/2014/main" id="{AB85E963-F4B1-4FBC-890C-CA094A17D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187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8" name="Line 369">
                <a:extLst>
                  <a:ext uri="{FF2B5EF4-FFF2-40B4-BE49-F238E27FC236}">
                    <a16:creationId xmlns:a16="http://schemas.microsoft.com/office/drawing/2014/main" id="{B7C2B7BB-9326-409D-B0E5-986EE84A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896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09" name="Line 370">
                <a:extLst>
                  <a:ext uri="{FF2B5EF4-FFF2-40B4-BE49-F238E27FC236}">
                    <a16:creationId xmlns:a16="http://schemas.microsoft.com/office/drawing/2014/main" id="{0D34CF50-A0E8-48EB-81E4-880ACC72C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911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0" name="Line 371">
                <a:extLst>
                  <a:ext uri="{FF2B5EF4-FFF2-40B4-BE49-F238E27FC236}">
                    <a16:creationId xmlns:a16="http://schemas.microsoft.com/office/drawing/2014/main" id="{4A78F208-54F0-4CFB-92D3-5B3B5937A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0" y="1938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1" name="Line 372">
                <a:extLst>
                  <a:ext uri="{FF2B5EF4-FFF2-40B4-BE49-F238E27FC236}">
                    <a16:creationId xmlns:a16="http://schemas.microsoft.com/office/drawing/2014/main" id="{42BA6E00-AD31-46EE-8DC7-5C3EFC49D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744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2" name="Line 373">
                <a:extLst>
                  <a:ext uri="{FF2B5EF4-FFF2-40B4-BE49-F238E27FC236}">
                    <a16:creationId xmlns:a16="http://schemas.microsoft.com/office/drawing/2014/main" id="{42BA7D30-A077-4D34-B7A7-ECF43DDB6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1" y="1741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3" name="Line 374">
                <a:extLst>
                  <a:ext uri="{FF2B5EF4-FFF2-40B4-BE49-F238E27FC236}">
                    <a16:creationId xmlns:a16="http://schemas.microsoft.com/office/drawing/2014/main" id="{43A10481-92A2-41CF-9654-1305FA34E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3" y="185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4" name="Line 375">
                <a:extLst>
                  <a:ext uri="{FF2B5EF4-FFF2-40B4-BE49-F238E27FC236}">
                    <a16:creationId xmlns:a16="http://schemas.microsoft.com/office/drawing/2014/main" id="{DBA16A3C-4406-4BA6-B5DB-B9DE0002D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7" y="1842"/>
                <a:ext cx="3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5" name="Line 376">
                <a:extLst>
                  <a:ext uri="{FF2B5EF4-FFF2-40B4-BE49-F238E27FC236}">
                    <a16:creationId xmlns:a16="http://schemas.microsoft.com/office/drawing/2014/main" id="{4F8E8150-D6D9-40F4-BEE1-91C43B594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6" y="1789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6" name="Line 377">
                <a:extLst>
                  <a:ext uri="{FF2B5EF4-FFF2-40B4-BE49-F238E27FC236}">
                    <a16:creationId xmlns:a16="http://schemas.microsoft.com/office/drawing/2014/main" id="{02E16510-443D-4500-8008-704D2561F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1772"/>
                <a:ext cx="8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7" name="Line 378">
                <a:extLst>
                  <a:ext uri="{FF2B5EF4-FFF2-40B4-BE49-F238E27FC236}">
                    <a16:creationId xmlns:a16="http://schemas.microsoft.com/office/drawing/2014/main" id="{A7142CA0-9B7C-42D7-A170-BED3BB616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1" y="174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8" name="Line 379">
                <a:extLst>
                  <a:ext uri="{FF2B5EF4-FFF2-40B4-BE49-F238E27FC236}">
                    <a16:creationId xmlns:a16="http://schemas.microsoft.com/office/drawing/2014/main" id="{9224288B-D9AF-40B1-8A3F-07EC06664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5" y="1754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19" name="Line 380">
                <a:extLst>
                  <a:ext uri="{FF2B5EF4-FFF2-40B4-BE49-F238E27FC236}">
                    <a16:creationId xmlns:a16="http://schemas.microsoft.com/office/drawing/2014/main" id="{5BC46C94-6F14-4918-BEB2-EB6774F94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5" y="1760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0" name="Line 381">
                <a:extLst>
                  <a:ext uri="{FF2B5EF4-FFF2-40B4-BE49-F238E27FC236}">
                    <a16:creationId xmlns:a16="http://schemas.microsoft.com/office/drawing/2014/main" id="{8587E172-E480-44FA-B21F-2D15AC235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5" y="1766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1" name="Line 382">
                <a:extLst>
                  <a:ext uri="{FF2B5EF4-FFF2-40B4-BE49-F238E27FC236}">
                    <a16:creationId xmlns:a16="http://schemas.microsoft.com/office/drawing/2014/main" id="{4EA4FD91-CF40-4065-8F25-4C44EF7C2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3" y="1753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2" name="Line 383">
                <a:extLst>
                  <a:ext uri="{FF2B5EF4-FFF2-40B4-BE49-F238E27FC236}">
                    <a16:creationId xmlns:a16="http://schemas.microsoft.com/office/drawing/2014/main" id="{68300C0F-E3F1-47E8-9D3B-E7B1CDC10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8" y="1769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3" name="Line 384">
                <a:extLst>
                  <a:ext uri="{FF2B5EF4-FFF2-40B4-BE49-F238E27FC236}">
                    <a16:creationId xmlns:a16="http://schemas.microsoft.com/office/drawing/2014/main" id="{8DA09EE2-4A78-47FF-90C4-BB5910D65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6" y="180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4" name="Line 385">
                <a:extLst>
                  <a:ext uri="{FF2B5EF4-FFF2-40B4-BE49-F238E27FC236}">
                    <a16:creationId xmlns:a16="http://schemas.microsoft.com/office/drawing/2014/main" id="{030BB161-9881-4042-A365-03CBBE417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8" y="182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5" name="Line 386">
                <a:extLst>
                  <a:ext uri="{FF2B5EF4-FFF2-40B4-BE49-F238E27FC236}">
                    <a16:creationId xmlns:a16="http://schemas.microsoft.com/office/drawing/2014/main" id="{A4D015E4-D975-452D-A37C-B2B1CAF90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5" y="1835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6" name="Line 387">
                <a:extLst>
                  <a:ext uri="{FF2B5EF4-FFF2-40B4-BE49-F238E27FC236}">
                    <a16:creationId xmlns:a16="http://schemas.microsoft.com/office/drawing/2014/main" id="{A9FD6B41-A07F-4C9F-846E-329F2ADB4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9" y="1799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7" name="Line 388">
                <a:extLst>
                  <a:ext uri="{FF2B5EF4-FFF2-40B4-BE49-F238E27FC236}">
                    <a16:creationId xmlns:a16="http://schemas.microsoft.com/office/drawing/2014/main" id="{6BDCA304-795B-4F3C-80C0-9B837F290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" y="1779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8" name="Line 389">
                <a:extLst>
                  <a:ext uri="{FF2B5EF4-FFF2-40B4-BE49-F238E27FC236}">
                    <a16:creationId xmlns:a16="http://schemas.microsoft.com/office/drawing/2014/main" id="{22282EFB-9C15-4C62-B982-5ECFBEF81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780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29" name="Line 390">
                <a:extLst>
                  <a:ext uri="{FF2B5EF4-FFF2-40B4-BE49-F238E27FC236}">
                    <a16:creationId xmlns:a16="http://schemas.microsoft.com/office/drawing/2014/main" id="{6A02B200-9490-4106-9FC3-0760C687C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0" y="1792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0" name="Line 391">
                <a:extLst>
                  <a:ext uri="{FF2B5EF4-FFF2-40B4-BE49-F238E27FC236}">
                    <a16:creationId xmlns:a16="http://schemas.microsoft.com/office/drawing/2014/main" id="{B78B5993-3713-44FC-B003-6B6F0AF24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180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1" name="Line 392">
                <a:extLst>
                  <a:ext uri="{FF2B5EF4-FFF2-40B4-BE49-F238E27FC236}">
                    <a16:creationId xmlns:a16="http://schemas.microsoft.com/office/drawing/2014/main" id="{A11CD986-E379-43C6-85B4-D72329512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9" y="1839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2" name="Line 393">
                <a:extLst>
                  <a:ext uri="{FF2B5EF4-FFF2-40B4-BE49-F238E27FC236}">
                    <a16:creationId xmlns:a16="http://schemas.microsoft.com/office/drawing/2014/main" id="{CD27801B-D44C-4F47-9B6A-1CF957C3D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2" y="1803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3" name="Line 394">
                <a:extLst>
                  <a:ext uri="{FF2B5EF4-FFF2-40B4-BE49-F238E27FC236}">
                    <a16:creationId xmlns:a16="http://schemas.microsoft.com/office/drawing/2014/main" id="{C291D98F-B67B-48A3-BF30-A7AA319EF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6" y="1822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4" name="Line 395">
                <a:extLst>
                  <a:ext uri="{FF2B5EF4-FFF2-40B4-BE49-F238E27FC236}">
                    <a16:creationId xmlns:a16="http://schemas.microsoft.com/office/drawing/2014/main" id="{4B9010DE-4EB0-4258-BEFC-CF86DB421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5" y="1818"/>
                <a:ext cx="3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5" name="Line 396">
                <a:extLst>
                  <a:ext uri="{FF2B5EF4-FFF2-40B4-BE49-F238E27FC236}">
                    <a16:creationId xmlns:a16="http://schemas.microsoft.com/office/drawing/2014/main" id="{F535DA9B-B3E3-469B-ADE7-1942A94F0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4" y="1748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6" name="Line 397">
                <a:extLst>
                  <a:ext uri="{FF2B5EF4-FFF2-40B4-BE49-F238E27FC236}">
                    <a16:creationId xmlns:a16="http://schemas.microsoft.com/office/drawing/2014/main" id="{E489F9C8-AA81-4F98-BF17-7425F2F19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0" y="1804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7" name="Line 398">
                <a:extLst>
                  <a:ext uri="{FF2B5EF4-FFF2-40B4-BE49-F238E27FC236}">
                    <a16:creationId xmlns:a16="http://schemas.microsoft.com/office/drawing/2014/main" id="{EB85CAD4-F3B4-4A10-8FAF-BB9FF3BDB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2" y="1796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8" name="Line 399">
                <a:extLst>
                  <a:ext uri="{FF2B5EF4-FFF2-40B4-BE49-F238E27FC236}">
                    <a16:creationId xmlns:a16="http://schemas.microsoft.com/office/drawing/2014/main" id="{9519B855-4238-4ADD-AA41-6DE74B184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2" y="175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39" name="Line 400">
                <a:extLst>
                  <a:ext uri="{FF2B5EF4-FFF2-40B4-BE49-F238E27FC236}">
                    <a16:creationId xmlns:a16="http://schemas.microsoft.com/office/drawing/2014/main" id="{1FBF5E07-D6EF-4BDF-9D02-7B38AB56D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4" y="1845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0" name="Line 401">
                <a:extLst>
                  <a:ext uri="{FF2B5EF4-FFF2-40B4-BE49-F238E27FC236}">
                    <a16:creationId xmlns:a16="http://schemas.microsoft.com/office/drawing/2014/main" id="{00530876-7A6A-48B5-90E8-3452232C0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0" y="185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1" name="Line 402">
                <a:extLst>
                  <a:ext uri="{FF2B5EF4-FFF2-40B4-BE49-F238E27FC236}">
                    <a16:creationId xmlns:a16="http://schemas.microsoft.com/office/drawing/2014/main" id="{DA8FF64A-062B-43B0-AF4B-777A61446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2" y="1837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2" name="Line 403">
                <a:extLst>
                  <a:ext uri="{FF2B5EF4-FFF2-40B4-BE49-F238E27FC236}">
                    <a16:creationId xmlns:a16="http://schemas.microsoft.com/office/drawing/2014/main" id="{4B8075D9-2D87-4CB8-9B9B-391342298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" y="1817"/>
                <a:ext cx="3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3" name="Line 404">
                <a:extLst>
                  <a:ext uri="{FF2B5EF4-FFF2-40B4-BE49-F238E27FC236}">
                    <a16:creationId xmlns:a16="http://schemas.microsoft.com/office/drawing/2014/main" id="{42FA87BF-0920-433A-8F1F-EBC745148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8" y="178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4" name="Line 405">
                <a:extLst>
                  <a:ext uri="{FF2B5EF4-FFF2-40B4-BE49-F238E27FC236}">
                    <a16:creationId xmlns:a16="http://schemas.microsoft.com/office/drawing/2014/main" id="{45E9442A-1AF3-4714-85AC-5EE9E30B0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9" y="1746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5" name="Line 406">
                <a:extLst>
                  <a:ext uri="{FF2B5EF4-FFF2-40B4-BE49-F238E27FC236}">
                    <a16:creationId xmlns:a16="http://schemas.microsoft.com/office/drawing/2014/main" id="{B0CE1FFD-F5AD-40B8-A6A1-F71719B7F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1" y="1754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6" name="Line 407">
                <a:extLst>
                  <a:ext uri="{FF2B5EF4-FFF2-40B4-BE49-F238E27FC236}">
                    <a16:creationId xmlns:a16="http://schemas.microsoft.com/office/drawing/2014/main" id="{2E3D5D3C-7C52-40D4-B55E-AA3C5052D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8" y="175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7" name="Line 408">
                <a:extLst>
                  <a:ext uri="{FF2B5EF4-FFF2-40B4-BE49-F238E27FC236}">
                    <a16:creationId xmlns:a16="http://schemas.microsoft.com/office/drawing/2014/main" id="{00B0E599-CBDA-4AC7-9A61-C14FAFC25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0" y="1772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8" name="Line 409">
                <a:extLst>
                  <a:ext uri="{FF2B5EF4-FFF2-40B4-BE49-F238E27FC236}">
                    <a16:creationId xmlns:a16="http://schemas.microsoft.com/office/drawing/2014/main" id="{E9F9754B-A9B0-43F9-9A2E-6DA37A2F5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91" y="1766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49" name="Line 410">
                <a:extLst>
                  <a:ext uri="{FF2B5EF4-FFF2-40B4-BE49-F238E27FC236}">
                    <a16:creationId xmlns:a16="http://schemas.microsoft.com/office/drawing/2014/main" id="{2063C226-8FA0-4A71-A129-0E288D9E6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0" y="1753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0" name="Line 411">
                <a:extLst>
                  <a:ext uri="{FF2B5EF4-FFF2-40B4-BE49-F238E27FC236}">
                    <a16:creationId xmlns:a16="http://schemas.microsoft.com/office/drawing/2014/main" id="{9C16E05F-B28C-47D4-81EC-4E7415BF8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769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1" name="Line 412">
                <a:extLst>
                  <a:ext uri="{FF2B5EF4-FFF2-40B4-BE49-F238E27FC236}">
                    <a16:creationId xmlns:a16="http://schemas.microsoft.com/office/drawing/2014/main" id="{BADD63F9-2746-4A41-B824-B661977D8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3" y="1801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2" name="Line 413">
                <a:extLst>
                  <a:ext uri="{FF2B5EF4-FFF2-40B4-BE49-F238E27FC236}">
                    <a16:creationId xmlns:a16="http://schemas.microsoft.com/office/drawing/2014/main" id="{55E95B10-6120-4CE3-A06E-5E6CC65F8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5" y="182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3" name="Line 414">
                <a:extLst>
                  <a:ext uri="{FF2B5EF4-FFF2-40B4-BE49-F238E27FC236}">
                    <a16:creationId xmlns:a16="http://schemas.microsoft.com/office/drawing/2014/main" id="{DDAD78A9-DEBD-4861-A62C-BE7130556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835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4" name="Line 415">
                <a:extLst>
                  <a:ext uri="{FF2B5EF4-FFF2-40B4-BE49-F238E27FC236}">
                    <a16:creationId xmlns:a16="http://schemas.microsoft.com/office/drawing/2014/main" id="{DE5EA344-1DE7-49C6-8C1E-457B06FE9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5" y="1799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5" name="Line 416">
                <a:extLst>
                  <a:ext uri="{FF2B5EF4-FFF2-40B4-BE49-F238E27FC236}">
                    <a16:creationId xmlns:a16="http://schemas.microsoft.com/office/drawing/2014/main" id="{125BF0E5-8CD9-4C3A-8A41-AD5C6ED9C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1779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6" name="Line 417">
                <a:extLst>
                  <a:ext uri="{FF2B5EF4-FFF2-40B4-BE49-F238E27FC236}">
                    <a16:creationId xmlns:a16="http://schemas.microsoft.com/office/drawing/2014/main" id="{5C94AF8A-807D-4560-8059-BC048729B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1" y="1796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7" name="Line 418">
                <a:extLst>
                  <a:ext uri="{FF2B5EF4-FFF2-40B4-BE49-F238E27FC236}">
                    <a16:creationId xmlns:a16="http://schemas.microsoft.com/office/drawing/2014/main" id="{475FE87C-667E-4942-B65A-789D58063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4" y="1796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8" name="Line 419">
                <a:extLst>
                  <a:ext uri="{FF2B5EF4-FFF2-40B4-BE49-F238E27FC236}">
                    <a16:creationId xmlns:a16="http://schemas.microsoft.com/office/drawing/2014/main" id="{E121ACFD-54D1-4FC2-9863-60BA441C4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80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59" name="Line 420">
                <a:extLst>
                  <a:ext uri="{FF2B5EF4-FFF2-40B4-BE49-F238E27FC236}">
                    <a16:creationId xmlns:a16="http://schemas.microsoft.com/office/drawing/2014/main" id="{3FFDF933-438A-429A-9BC7-7BB113D4E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5" y="1839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0" name="Line 421">
                <a:extLst>
                  <a:ext uri="{FF2B5EF4-FFF2-40B4-BE49-F238E27FC236}">
                    <a16:creationId xmlns:a16="http://schemas.microsoft.com/office/drawing/2014/main" id="{330D39E4-40E5-42A0-8E68-53E44EBB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180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1" name="Line 422">
                <a:extLst>
                  <a:ext uri="{FF2B5EF4-FFF2-40B4-BE49-F238E27FC236}">
                    <a16:creationId xmlns:a16="http://schemas.microsoft.com/office/drawing/2014/main" id="{7BE8AE97-48F5-435B-817C-C6439352D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813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2" name="Line 423">
                <a:extLst>
                  <a:ext uri="{FF2B5EF4-FFF2-40B4-BE49-F238E27FC236}">
                    <a16:creationId xmlns:a16="http://schemas.microsoft.com/office/drawing/2014/main" id="{FD5B5654-A2E2-4282-BD28-851E62F43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4" y="1835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3" name="Line 424">
                <a:extLst>
                  <a:ext uri="{FF2B5EF4-FFF2-40B4-BE49-F238E27FC236}">
                    <a16:creationId xmlns:a16="http://schemas.microsoft.com/office/drawing/2014/main" id="{18B8534F-0254-4889-8AC8-06E3A507F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9" y="183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4" name="Line 425">
                <a:extLst>
                  <a:ext uri="{FF2B5EF4-FFF2-40B4-BE49-F238E27FC236}">
                    <a16:creationId xmlns:a16="http://schemas.microsoft.com/office/drawing/2014/main" id="{77AC9C04-C3F2-4ABA-8BB5-2F447AF5D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1" y="1748"/>
                <a:ext cx="9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5" name="Line 426">
                <a:extLst>
                  <a:ext uri="{FF2B5EF4-FFF2-40B4-BE49-F238E27FC236}">
                    <a16:creationId xmlns:a16="http://schemas.microsoft.com/office/drawing/2014/main" id="{F17CD803-94AD-4E5A-87E5-B0E58DF44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7" y="180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6" name="Line 427">
                <a:extLst>
                  <a:ext uri="{FF2B5EF4-FFF2-40B4-BE49-F238E27FC236}">
                    <a16:creationId xmlns:a16="http://schemas.microsoft.com/office/drawing/2014/main" id="{4E81F14E-F924-452C-BA71-221AC99C1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9" y="1796"/>
                <a:ext cx="6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7" name="Line 428">
                <a:extLst>
                  <a:ext uri="{FF2B5EF4-FFF2-40B4-BE49-F238E27FC236}">
                    <a16:creationId xmlns:a16="http://schemas.microsoft.com/office/drawing/2014/main" id="{C4AF8C7A-F40B-4181-A7EA-AB97B614C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8" y="175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8" name="Line 429">
                <a:extLst>
                  <a:ext uri="{FF2B5EF4-FFF2-40B4-BE49-F238E27FC236}">
                    <a16:creationId xmlns:a16="http://schemas.microsoft.com/office/drawing/2014/main" id="{D44AD7B7-5851-4BA9-9FF9-BEF23CE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1" y="1845"/>
                <a:ext cx="9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69" name="Line 430">
                <a:extLst>
                  <a:ext uri="{FF2B5EF4-FFF2-40B4-BE49-F238E27FC236}">
                    <a16:creationId xmlns:a16="http://schemas.microsoft.com/office/drawing/2014/main" id="{7D7DC0B3-C29C-4DA1-AC88-564FBF16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5" y="175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0" name="Line 431">
                <a:extLst>
                  <a:ext uri="{FF2B5EF4-FFF2-40B4-BE49-F238E27FC236}">
                    <a16:creationId xmlns:a16="http://schemas.microsoft.com/office/drawing/2014/main" id="{4C92F1DF-9D3C-477D-B164-172719E8A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1764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1" name="Line 432">
                <a:extLst>
                  <a:ext uri="{FF2B5EF4-FFF2-40B4-BE49-F238E27FC236}">
                    <a16:creationId xmlns:a16="http://schemas.microsoft.com/office/drawing/2014/main" id="{7121CCD7-0C5D-4B33-B44D-2A58A087D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6" y="1777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2" name="Line 433">
                <a:extLst>
                  <a:ext uri="{FF2B5EF4-FFF2-40B4-BE49-F238E27FC236}">
                    <a16:creationId xmlns:a16="http://schemas.microsoft.com/office/drawing/2014/main" id="{B36C03C1-2C54-40CB-B3EA-07CFB5A07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8" y="1796"/>
                <a:ext cx="1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3" name="Line 434">
                <a:extLst>
                  <a:ext uri="{FF2B5EF4-FFF2-40B4-BE49-F238E27FC236}">
                    <a16:creationId xmlns:a16="http://schemas.microsoft.com/office/drawing/2014/main" id="{D5FA21BC-E99F-444B-B4E5-0650219E0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0" y="1811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4" name="Line 435">
                <a:extLst>
                  <a:ext uri="{FF2B5EF4-FFF2-40B4-BE49-F238E27FC236}">
                    <a16:creationId xmlns:a16="http://schemas.microsoft.com/office/drawing/2014/main" id="{858F57F2-E9E7-4019-9AA8-4DAAF874D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1827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5" name="Line 436">
                <a:extLst>
                  <a:ext uri="{FF2B5EF4-FFF2-40B4-BE49-F238E27FC236}">
                    <a16:creationId xmlns:a16="http://schemas.microsoft.com/office/drawing/2014/main" id="{7E721E1F-C8AC-4C0C-9631-A2C1CF85D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191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6" name="Line 437">
                <a:extLst>
                  <a:ext uri="{FF2B5EF4-FFF2-40B4-BE49-F238E27FC236}">
                    <a16:creationId xmlns:a16="http://schemas.microsoft.com/office/drawing/2014/main" id="{6FF44F77-BE46-40E8-8208-DF85FFAB3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0" y="1972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7" name="Line 438">
                <a:extLst>
                  <a:ext uri="{FF2B5EF4-FFF2-40B4-BE49-F238E27FC236}">
                    <a16:creationId xmlns:a16="http://schemas.microsoft.com/office/drawing/2014/main" id="{249378C6-0AFB-47F6-8F57-7D3486AA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912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8" name="Line 439">
                <a:extLst>
                  <a:ext uri="{FF2B5EF4-FFF2-40B4-BE49-F238E27FC236}">
                    <a16:creationId xmlns:a16="http://schemas.microsoft.com/office/drawing/2014/main" id="{02E582D7-15BA-4AC9-92FE-F573721FD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91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79" name="Line 440">
                <a:extLst>
                  <a:ext uri="{FF2B5EF4-FFF2-40B4-BE49-F238E27FC236}">
                    <a16:creationId xmlns:a16="http://schemas.microsoft.com/office/drawing/2014/main" id="{3393A7EF-8563-4132-B67A-B084C9723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91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0" name="Line 441">
                <a:extLst>
                  <a:ext uri="{FF2B5EF4-FFF2-40B4-BE49-F238E27FC236}">
                    <a16:creationId xmlns:a16="http://schemas.microsoft.com/office/drawing/2014/main" id="{5AE5EC3C-0E2A-487B-B79B-315563588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9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1" name="Line 442">
                <a:extLst>
                  <a:ext uri="{FF2B5EF4-FFF2-40B4-BE49-F238E27FC236}">
                    <a16:creationId xmlns:a16="http://schemas.microsoft.com/office/drawing/2014/main" id="{EB22A6A2-B9A4-4DCF-B9E4-73A7BFBC7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6" y="1981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2" name="Line 443">
                <a:extLst>
                  <a:ext uri="{FF2B5EF4-FFF2-40B4-BE49-F238E27FC236}">
                    <a16:creationId xmlns:a16="http://schemas.microsoft.com/office/drawing/2014/main" id="{30EFEFEE-D0E5-4759-B1C4-CDB58B36E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7" y="194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3" name="Line 444">
                <a:extLst>
                  <a:ext uri="{FF2B5EF4-FFF2-40B4-BE49-F238E27FC236}">
                    <a16:creationId xmlns:a16="http://schemas.microsoft.com/office/drawing/2014/main" id="{84A423FC-B0C5-45E8-9B17-93D292D97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2" y="1919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4" name="Line 445">
                <a:extLst>
                  <a:ext uri="{FF2B5EF4-FFF2-40B4-BE49-F238E27FC236}">
                    <a16:creationId xmlns:a16="http://schemas.microsoft.com/office/drawing/2014/main" id="{9212B7EE-EB82-4E0D-A98E-923F6DD5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5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5" name="Line 446">
                <a:extLst>
                  <a:ext uri="{FF2B5EF4-FFF2-40B4-BE49-F238E27FC236}">
                    <a16:creationId xmlns:a16="http://schemas.microsoft.com/office/drawing/2014/main" id="{99EBB5FD-7272-41A7-B0D6-032CAB78E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9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6" name="Line 447">
                <a:extLst>
                  <a:ext uri="{FF2B5EF4-FFF2-40B4-BE49-F238E27FC236}">
                    <a16:creationId xmlns:a16="http://schemas.microsoft.com/office/drawing/2014/main" id="{2E254447-A2D0-4DBA-BA94-CE8D9D15F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194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7" name="Line 448">
                <a:extLst>
                  <a:ext uri="{FF2B5EF4-FFF2-40B4-BE49-F238E27FC236}">
                    <a16:creationId xmlns:a16="http://schemas.microsoft.com/office/drawing/2014/main" id="{E068E3DB-AB04-4D1C-9569-156ACAFF6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9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8" name="Line 449">
                <a:extLst>
                  <a:ext uri="{FF2B5EF4-FFF2-40B4-BE49-F238E27FC236}">
                    <a16:creationId xmlns:a16="http://schemas.microsoft.com/office/drawing/2014/main" id="{0E2FFACB-05D7-4CE0-9FB3-AF3D377F7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92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89" name="Line 450">
                <a:extLst>
                  <a:ext uri="{FF2B5EF4-FFF2-40B4-BE49-F238E27FC236}">
                    <a16:creationId xmlns:a16="http://schemas.microsoft.com/office/drawing/2014/main" id="{24F0750B-10F1-4712-BFFC-ABA3762B2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945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0" name="Line 451">
                <a:extLst>
                  <a:ext uri="{FF2B5EF4-FFF2-40B4-BE49-F238E27FC236}">
                    <a16:creationId xmlns:a16="http://schemas.microsoft.com/office/drawing/2014/main" id="{819813F1-A34D-4E1B-B97B-BC02660A9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97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1" name="Line 452">
                <a:extLst>
                  <a:ext uri="{FF2B5EF4-FFF2-40B4-BE49-F238E27FC236}">
                    <a16:creationId xmlns:a16="http://schemas.microsoft.com/office/drawing/2014/main" id="{9CB6AFF8-7B16-4404-BD67-6EB83BF65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1" y="1975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2" name="Line 453">
                <a:extLst>
                  <a:ext uri="{FF2B5EF4-FFF2-40B4-BE49-F238E27FC236}">
                    <a16:creationId xmlns:a16="http://schemas.microsoft.com/office/drawing/2014/main" id="{37F0222E-3DC7-4C47-B9EF-5F7BEEAA3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954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3" name="Line 454">
                <a:extLst>
                  <a:ext uri="{FF2B5EF4-FFF2-40B4-BE49-F238E27FC236}">
                    <a16:creationId xmlns:a16="http://schemas.microsoft.com/office/drawing/2014/main" id="{302BAE87-8DCC-44E3-A9FE-F03BB5B85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1955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4" name="Line 455">
                <a:extLst>
                  <a:ext uri="{FF2B5EF4-FFF2-40B4-BE49-F238E27FC236}">
                    <a16:creationId xmlns:a16="http://schemas.microsoft.com/office/drawing/2014/main" id="{6DF12249-14EC-43E4-A251-389C82A2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82" y="1967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5" name="Line 456">
                <a:extLst>
                  <a:ext uri="{FF2B5EF4-FFF2-40B4-BE49-F238E27FC236}">
                    <a16:creationId xmlns:a16="http://schemas.microsoft.com/office/drawing/2014/main" id="{2EB650AC-BE9C-4154-B279-3634E882C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1981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6" name="Line 457">
                <a:extLst>
                  <a:ext uri="{FF2B5EF4-FFF2-40B4-BE49-F238E27FC236}">
                    <a16:creationId xmlns:a16="http://schemas.microsoft.com/office/drawing/2014/main" id="{737CCBAC-E63B-419B-967B-93B5C507C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1978"/>
                <a:ext cx="9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7" name="Line 458">
                <a:extLst>
                  <a:ext uri="{FF2B5EF4-FFF2-40B4-BE49-F238E27FC236}">
                    <a16:creationId xmlns:a16="http://schemas.microsoft.com/office/drawing/2014/main" id="{62BD83CA-DE3E-4E9D-ABFD-C60DFD8AF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988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8" name="Line 459">
                <a:extLst>
                  <a:ext uri="{FF2B5EF4-FFF2-40B4-BE49-F238E27FC236}">
                    <a16:creationId xmlns:a16="http://schemas.microsoft.com/office/drawing/2014/main" id="{F122C0E3-CAF1-483A-ACCD-C4B94FE6E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1902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99" name="Line 460">
                <a:extLst>
                  <a:ext uri="{FF2B5EF4-FFF2-40B4-BE49-F238E27FC236}">
                    <a16:creationId xmlns:a16="http://schemas.microsoft.com/office/drawing/2014/main" id="{9696A744-9034-4542-847E-9C2B4F1FF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6" y="1938"/>
                <a:ext cx="9" cy="0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0" name="Line 461">
                <a:extLst>
                  <a:ext uri="{FF2B5EF4-FFF2-40B4-BE49-F238E27FC236}">
                    <a16:creationId xmlns:a16="http://schemas.microsoft.com/office/drawing/2014/main" id="{C228867C-B027-4B15-A6EF-95C2A9A06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9" y="1987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1" name="Line 462">
                <a:extLst>
                  <a:ext uri="{FF2B5EF4-FFF2-40B4-BE49-F238E27FC236}">
                    <a16:creationId xmlns:a16="http://schemas.microsoft.com/office/drawing/2014/main" id="{501B0A9B-0211-4CB4-85A2-4D8C33F73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1945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2" name="Line 463">
                <a:extLst>
                  <a:ext uri="{FF2B5EF4-FFF2-40B4-BE49-F238E27FC236}">
                    <a16:creationId xmlns:a16="http://schemas.microsoft.com/office/drawing/2014/main" id="{B78F3F33-0ABC-4D1E-A6AF-4402425FA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1916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3" name="Line 464">
                <a:extLst>
                  <a:ext uri="{FF2B5EF4-FFF2-40B4-BE49-F238E27FC236}">
                    <a16:creationId xmlns:a16="http://schemas.microsoft.com/office/drawing/2014/main" id="{D9DEDF4A-2A3E-4A88-8938-3EA9196DA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2" y="192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04" name="Line 465">
                <a:extLst>
                  <a:ext uri="{FF2B5EF4-FFF2-40B4-BE49-F238E27FC236}">
                    <a16:creationId xmlns:a16="http://schemas.microsoft.com/office/drawing/2014/main" id="{013F5BFE-9191-4AA8-B487-E1D534B67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35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" name="Group 466">
            <a:extLst>
              <a:ext uri="{FF2B5EF4-FFF2-40B4-BE49-F238E27FC236}">
                <a16:creationId xmlns:a16="http://schemas.microsoft.com/office/drawing/2014/main" id="{AF144061-DC3F-4DA2-9DF7-A1F206EF5AE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667000"/>
            <a:ext cx="7086600" cy="1981200"/>
            <a:chOff x="672" y="1680"/>
            <a:chExt cx="4464" cy="1248"/>
          </a:xfrm>
        </p:grpSpPr>
        <p:sp>
          <p:nvSpPr>
            <p:cNvPr id="62931" name="Oval 467">
              <a:extLst>
                <a:ext uri="{FF2B5EF4-FFF2-40B4-BE49-F238E27FC236}">
                  <a16:creationId xmlns:a16="http://schemas.microsoft.com/office/drawing/2014/main" id="{0B4C3CC0-9F1F-48A6-831F-0D041C0F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680"/>
              <a:ext cx="1296" cy="124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11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5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8201" name="Text Box 468">
              <a:extLst>
                <a:ext uri="{FF2B5EF4-FFF2-40B4-BE49-F238E27FC236}">
                  <a16:creationId xmlns:a16="http://schemas.microsoft.com/office/drawing/2014/main" id="{EB6402AC-CCED-432D-8DA1-5F9E03DBB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112"/>
              <a:ext cx="1224" cy="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</a:rPr>
                <a:t>Perhatian</a:t>
              </a:r>
              <a:r>
                <a:rPr lang="en-US" altLang="en-US" sz="2800" b="1" kern="0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8202" name="Text Box 469">
              <a:extLst>
                <a:ext uri="{FF2B5EF4-FFF2-40B4-BE49-F238E27FC236}">
                  <a16:creationId xmlns:a16="http://schemas.microsoft.com/office/drawing/2014/main" id="{5280BCCD-12D1-4A42-BCE9-A92CF51E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920"/>
              <a:ext cx="1536" cy="83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 err="1">
                  <a:solidFill>
                    <a:srgbClr val="0000FF"/>
                  </a:solidFill>
                </a:rPr>
                <a:t>Efektifitas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dan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efisiensi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ekstraksi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terjadi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pada zona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ini</a:t>
              </a:r>
              <a:endParaRPr lang="en-US" altLang="en-US" sz="2000" b="1" kern="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F163FA7-C58D-429C-B6AA-23710BD1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AF6C26-E237-4399-9B0D-31F4D935EFB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800"/>
          </a:p>
        </p:txBody>
      </p:sp>
      <p:sp>
        <p:nvSpPr>
          <p:cNvPr id="16389" name="AutoShape 463">
            <a:extLst>
              <a:ext uri="{FF2B5EF4-FFF2-40B4-BE49-F238E27FC236}">
                <a16:creationId xmlns:a16="http://schemas.microsoft.com/office/drawing/2014/main" id="{3F43B150-C434-4862-8446-1D0E5C55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114800"/>
            <a:ext cx="750888" cy="1281113"/>
          </a:xfrm>
          <a:prstGeom prst="can">
            <a:avLst>
              <a:gd name="adj" fmla="val 26342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F9EAB2A6-1973-42BB-BB58-B3DE74C9E9E2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524000"/>
            <a:ext cx="2133600" cy="5943600"/>
            <a:chOff x="1546" y="1687"/>
            <a:chExt cx="451" cy="1730"/>
          </a:xfrm>
        </p:grpSpPr>
        <p:grpSp>
          <p:nvGrpSpPr>
            <p:cNvPr id="34033" name="Group 3">
              <a:extLst>
                <a:ext uri="{FF2B5EF4-FFF2-40B4-BE49-F238E27FC236}">
                  <a16:creationId xmlns:a16="http://schemas.microsoft.com/office/drawing/2014/main" id="{181E8B53-EC2A-4D32-A8F1-95F4E4CD4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6" y="1687"/>
              <a:ext cx="341" cy="1720"/>
              <a:chOff x="2314" y="1687"/>
              <a:chExt cx="341" cy="1720"/>
            </a:xfrm>
          </p:grpSpPr>
          <p:sp>
            <p:nvSpPr>
              <p:cNvPr id="16685" name="Line 4">
                <a:extLst>
                  <a:ext uri="{FF2B5EF4-FFF2-40B4-BE49-F238E27FC236}">
                    <a16:creationId xmlns:a16="http://schemas.microsoft.com/office/drawing/2014/main" id="{655F5008-CA7F-4F5D-AB00-0CCD75022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43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86" name="Line 5">
                <a:extLst>
                  <a:ext uri="{FF2B5EF4-FFF2-40B4-BE49-F238E27FC236}">
                    <a16:creationId xmlns:a16="http://schemas.microsoft.com/office/drawing/2014/main" id="{BB5001A0-8329-4590-9D9D-0BF8D2FF4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9" y="193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87" name="Line 6">
                <a:extLst>
                  <a:ext uri="{FF2B5EF4-FFF2-40B4-BE49-F238E27FC236}">
                    <a16:creationId xmlns:a16="http://schemas.microsoft.com/office/drawing/2014/main" id="{CAB51E97-485C-4A6E-B331-33388BAFC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95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88" name="Line 7">
                <a:extLst>
                  <a:ext uri="{FF2B5EF4-FFF2-40B4-BE49-F238E27FC236}">
                    <a16:creationId xmlns:a16="http://schemas.microsoft.com/office/drawing/2014/main" id="{795A8C82-BA61-405B-8E9E-1C998D77B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7" y="195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89" name="Line 8">
                <a:extLst>
                  <a:ext uri="{FF2B5EF4-FFF2-40B4-BE49-F238E27FC236}">
                    <a16:creationId xmlns:a16="http://schemas.microsoft.com/office/drawing/2014/main" id="{1D9C2724-FE6E-4686-8BA8-10464BF09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1972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0" name="Line 9">
                <a:extLst>
                  <a:ext uri="{FF2B5EF4-FFF2-40B4-BE49-F238E27FC236}">
                    <a16:creationId xmlns:a16="http://schemas.microsoft.com/office/drawing/2014/main" id="{58264A2C-E743-4696-97B1-4AE65B5E1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7" y="197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1" name="Line 10">
                <a:extLst>
                  <a:ext uri="{FF2B5EF4-FFF2-40B4-BE49-F238E27FC236}">
                    <a16:creationId xmlns:a16="http://schemas.microsoft.com/office/drawing/2014/main" id="{0337162A-E48E-4294-9623-9E2F0609B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935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2" name="Line 11">
                <a:extLst>
                  <a:ext uri="{FF2B5EF4-FFF2-40B4-BE49-F238E27FC236}">
                    <a16:creationId xmlns:a16="http://schemas.microsoft.com/office/drawing/2014/main" id="{915C6987-39A8-4972-8E8D-057D387D0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94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3" name="Line 12">
                <a:extLst>
                  <a:ext uri="{FF2B5EF4-FFF2-40B4-BE49-F238E27FC236}">
                    <a16:creationId xmlns:a16="http://schemas.microsoft.com/office/drawing/2014/main" id="{D5DAB933-132A-445D-85F7-1D7B19F02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4" y="1972"/>
                <a:ext cx="4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4" name="Line 13">
                <a:extLst>
                  <a:ext uri="{FF2B5EF4-FFF2-40B4-BE49-F238E27FC236}">
                    <a16:creationId xmlns:a16="http://schemas.microsoft.com/office/drawing/2014/main" id="{9A785D25-BF07-478B-B7B1-65E13761E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5" y="198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5" name="Line 14">
                <a:extLst>
                  <a:ext uri="{FF2B5EF4-FFF2-40B4-BE49-F238E27FC236}">
                    <a16:creationId xmlns:a16="http://schemas.microsoft.com/office/drawing/2014/main" id="{D989C2CD-0A80-4764-9A85-E99F300C5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9" y="1801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6" name="Line 15">
                <a:extLst>
                  <a:ext uri="{FF2B5EF4-FFF2-40B4-BE49-F238E27FC236}">
                    <a16:creationId xmlns:a16="http://schemas.microsoft.com/office/drawing/2014/main" id="{D655AAA4-219E-458A-A781-143A9F8F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90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7" name="Line 16">
                <a:extLst>
                  <a:ext uri="{FF2B5EF4-FFF2-40B4-BE49-F238E27FC236}">
                    <a16:creationId xmlns:a16="http://schemas.microsoft.com/office/drawing/2014/main" id="{6F7FABC7-C682-4560-A9E6-03E95B170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8" name="Line 17">
                <a:extLst>
                  <a:ext uri="{FF2B5EF4-FFF2-40B4-BE49-F238E27FC236}">
                    <a16:creationId xmlns:a16="http://schemas.microsoft.com/office/drawing/2014/main" id="{90A01929-2051-4DAA-A64F-617102407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87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99" name="Line 18">
                <a:extLst>
                  <a:ext uri="{FF2B5EF4-FFF2-40B4-BE49-F238E27FC236}">
                    <a16:creationId xmlns:a16="http://schemas.microsoft.com/office/drawing/2014/main" id="{E7E0FB95-4A11-48AE-96CD-787104AF2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0" name="Line 19">
                <a:extLst>
                  <a:ext uri="{FF2B5EF4-FFF2-40B4-BE49-F238E27FC236}">
                    <a16:creationId xmlns:a16="http://schemas.microsoft.com/office/drawing/2014/main" id="{87F935F3-6FB2-4427-B02C-18297B4DD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1" name="Line 20">
                <a:extLst>
                  <a:ext uri="{FF2B5EF4-FFF2-40B4-BE49-F238E27FC236}">
                    <a16:creationId xmlns:a16="http://schemas.microsoft.com/office/drawing/2014/main" id="{F2D257FB-E6B2-408D-A85C-72E4F4A21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2" name="Line 21">
                <a:extLst>
                  <a:ext uri="{FF2B5EF4-FFF2-40B4-BE49-F238E27FC236}">
                    <a16:creationId xmlns:a16="http://schemas.microsoft.com/office/drawing/2014/main" id="{A03F9228-149A-43C8-8F46-B092C1B88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1" y="1821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3" name="Line 22">
                <a:extLst>
                  <a:ext uri="{FF2B5EF4-FFF2-40B4-BE49-F238E27FC236}">
                    <a16:creationId xmlns:a16="http://schemas.microsoft.com/office/drawing/2014/main" id="{7E7D918E-0339-48AC-B54A-BF9807B00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8" y="183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4" name="Line 23">
                <a:extLst>
                  <a:ext uri="{FF2B5EF4-FFF2-40B4-BE49-F238E27FC236}">
                    <a16:creationId xmlns:a16="http://schemas.microsoft.com/office/drawing/2014/main" id="{18706BCB-CB7B-4D43-9711-A3641248B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4" y="1816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5" name="Line 24">
                <a:extLst>
                  <a:ext uri="{FF2B5EF4-FFF2-40B4-BE49-F238E27FC236}">
                    <a16:creationId xmlns:a16="http://schemas.microsoft.com/office/drawing/2014/main" id="{B6DBE155-3CDB-4C3A-AB56-58F6154F4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8" y="183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6" name="Line 25">
                <a:extLst>
                  <a:ext uri="{FF2B5EF4-FFF2-40B4-BE49-F238E27FC236}">
                    <a16:creationId xmlns:a16="http://schemas.microsoft.com/office/drawing/2014/main" id="{F0658200-42D0-4883-8754-AC29C86CB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84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7" name="Line 26">
                <a:extLst>
                  <a:ext uri="{FF2B5EF4-FFF2-40B4-BE49-F238E27FC236}">
                    <a16:creationId xmlns:a16="http://schemas.microsoft.com/office/drawing/2014/main" id="{CD3C31F7-2743-41B2-91AA-F53DC7790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1" y="1879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8" name="Line 27">
                <a:extLst>
                  <a:ext uri="{FF2B5EF4-FFF2-40B4-BE49-F238E27FC236}">
                    <a16:creationId xmlns:a16="http://schemas.microsoft.com/office/drawing/2014/main" id="{BD9C2740-3C24-4621-A147-ACDE7AD7B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3" y="190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09" name="Line 28">
                <a:extLst>
                  <a:ext uri="{FF2B5EF4-FFF2-40B4-BE49-F238E27FC236}">
                    <a16:creationId xmlns:a16="http://schemas.microsoft.com/office/drawing/2014/main" id="{12749914-E04D-46EE-A406-87D0E90FF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9" y="1885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0" name="Line 29">
                <a:extLst>
                  <a:ext uri="{FF2B5EF4-FFF2-40B4-BE49-F238E27FC236}">
                    <a16:creationId xmlns:a16="http://schemas.microsoft.com/office/drawing/2014/main" id="{794B13CF-498B-4339-9607-18DA60F4F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84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1" name="Line 30">
                <a:extLst>
                  <a:ext uri="{FF2B5EF4-FFF2-40B4-BE49-F238E27FC236}">
                    <a16:creationId xmlns:a16="http://schemas.microsoft.com/office/drawing/2014/main" id="{9CC8A94D-A624-4C33-AC01-BD08D9334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846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2" name="Line 31">
                <a:extLst>
                  <a:ext uri="{FF2B5EF4-FFF2-40B4-BE49-F238E27FC236}">
                    <a16:creationId xmlns:a16="http://schemas.microsoft.com/office/drawing/2014/main" id="{EC0B196E-C757-4C66-A7BD-FAEE7E094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3" name="Line 32">
                <a:extLst>
                  <a:ext uri="{FF2B5EF4-FFF2-40B4-BE49-F238E27FC236}">
                    <a16:creationId xmlns:a16="http://schemas.microsoft.com/office/drawing/2014/main" id="{5D98CCD7-B7F8-44FC-A5A5-61B0F8936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4" name="Line 33">
                <a:extLst>
                  <a:ext uri="{FF2B5EF4-FFF2-40B4-BE49-F238E27FC236}">
                    <a16:creationId xmlns:a16="http://schemas.microsoft.com/office/drawing/2014/main" id="{48B3A75A-3A12-4D7D-AEC4-4CD0257BE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87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5" name="Line 34">
                <a:extLst>
                  <a:ext uri="{FF2B5EF4-FFF2-40B4-BE49-F238E27FC236}">
                    <a16:creationId xmlns:a16="http://schemas.microsoft.com/office/drawing/2014/main" id="{5BA0A44A-5061-4A2E-A8B7-48FCCB159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6" name="Line 35">
                <a:extLst>
                  <a:ext uri="{FF2B5EF4-FFF2-40B4-BE49-F238E27FC236}">
                    <a16:creationId xmlns:a16="http://schemas.microsoft.com/office/drawing/2014/main" id="{EFC9C7E0-4A57-4CD6-99F0-3AFCFF0DE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7" name="Line 36">
                <a:extLst>
                  <a:ext uri="{FF2B5EF4-FFF2-40B4-BE49-F238E27FC236}">
                    <a16:creationId xmlns:a16="http://schemas.microsoft.com/office/drawing/2014/main" id="{78ACBE7B-ED57-471B-8349-7EF7C734D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888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8" name="Line 37">
                <a:extLst>
                  <a:ext uri="{FF2B5EF4-FFF2-40B4-BE49-F238E27FC236}">
                    <a16:creationId xmlns:a16="http://schemas.microsoft.com/office/drawing/2014/main" id="{FF93AF77-0306-41E0-9DC5-50BC23699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3" y="189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19" name="Line 38">
                <a:extLst>
                  <a:ext uri="{FF2B5EF4-FFF2-40B4-BE49-F238E27FC236}">
                    <a16:creationId xmlns:a16="http://schemas.microsoft.com/office/drawing/2014/main" id="{1C06FF96-44ED-4E16-BC39-EB68D5A49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2" y="179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0" name="Line 39">
                <a:extLst>
                  <a:ext uri="{FF2B5EF4-FFF2-40B4-BE49-F238E27FC236}">
                    <a16:creationId xmlns:a16="http://schemas.microsoft.com/office/drawing/2014/main" id="{A1B3B252-9132-42A5-9969-902BC7781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3" y="1801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1" name="Line 40">
                <a:extLst>
                  <a:ext uri="{FF2B5EF4-FFF2-40B4-BE49-F238E27FC236}">
                    <a16:creationId xmlns:a16="http://schemas.microsoft.com/office/drawing/2014/main" id="{B5A1F5B8-2FDA-4680-B5BA-E9AAD3429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99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2" name="Line 41">
                <a:extLst>
                  <a:ext uri="{FF2B5EF4-FFF2-40B4-BE49-F238E27FC236}">
                    <a16:creationId xmlns:a16="http://schemas.microsoft.com/office/drawing/2014/main" id="{21E9E2A8-59B3-48B3-8F2D-8F233F0E1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865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3" name="Line 42">
                <a:extLst>
                  <a:ext uri="{FF2B5EF4-FFF2-40B4-BE49-F238E27FC236}">
                    <a16:creationId xmlns:a16="http://schemas.microsoft.com/office/drawing/2014/main" id="{88617270-EF0B-4546-B97F-FDE43641A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858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4" name="Line 43">
                <a:extLst>
                  <a:ext uri="{FF2B5EF4-FFF2-40B4-BE49-F238E27FC236}">
                    <a16:creationId xmlns:a16="http://schemas.microsoft.com/office/drawing/2014/main" id="{7748CB39-4E99-4445-92FA-6FCA1FA01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818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5" name="Line 44">
                <a:extLst>
                  <a:ext uri="{FF2B5EF4-FFF2-40B4-BE49-F238E27FC236}">
                    <a16:creationId xmlns:a16="http://schemas.microsoft.com/office/drawing/2014/main" id="{5F2254A7-0733-4A84-B53B-662AA0FCC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905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6" name="Line 45">
                <a:extLst>
                  <a:ext uri="{FF2B5EF4-FFF2-40B4-BE49-F238E27FC236}">
                    <a16:creationId xmlns:a16="http://schemas.microsoft.com/office/drawing/2014/main" id="{19818582-96C8-414C-A8A0-F7B2EB745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91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7" name="Line 46">
                <a:extLst>
                  <a:ext uri="{FF2B5EF4-FFF2-40B4-BE49-F238E27FC236}">
                    <a16:creationId xmlns:a16="http://schemas.microsoft.com/office/drawing/2014/main" id="{DA84613F-0D38-429F-92E0-1B80823F2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898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8" name="Line 47">
                <a:extLst>
                  <a:ext uri="{FF2B5EF4-FFF2-40B4-BE49-F238E27FC236}">
                    <a16:creationId xmlns:a16="http://schemas.microsoft.com/office/drawing/2014/main" id="{25CCB168-765C-4487-8246-6DF0D9146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878"/>
                <a:ext cx="2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29" name="Line 48">
                <a:extLst>
                  <a:ext uri="{FF2B5EF4-FFF2-40B4-BE49-F238E27FC236}">
                    <a16:creationId xmlns:a16="http://schemas.microsoft.com/office/drawing/2014/main" id="{043C715F-2FE1-428E-90CE-CEA151281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842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0" name="Line 49">
                <a:extLst>
                  <a:ext uri="{FF2B5EF4-FFF2-40B4-BE49-F238E27FC236}">
                    <a16:creationId xmlns:a16="http://schemas.microsoft.com/office/drawing/2014/main" id="{BC28B3E6-A496-4EE5-A7DF-7409BF3C0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807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1" name="Line 50">
                <a:extLst>
                  <a:ext uri="{FF2B5EF4-FFF2-40B4-BE49-F238E27FC236}">
                    <a16:creationId xmlns:a16="http://schemas.microsoft.com/office/drawing/2014/main" id="{E2C2A405-C2CC-470A-9832-FDCCC39E9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815"/>
                <a:ext cx="8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2" name="Line 51">
                <a:extLst>
                  <a:ext uri="{FF2B5EF4-FFF2-40B4-BE49-F238E27FC236}">
                    <a16:creationId xmlns:a16="http://schemas.microsoft.com/office/drawing/2014/main" id="{D62BD700-79B6-4C1D-81B2-6C80C957A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81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3" name="Line 52">
                <a:extLst>
                  <a:ext uri="{FF2B5EF4-FFF2-40B4-BE49-F238E27FC236}">
                    <a16:creationId xmlns:a16="http://schemas.microsoft.com/office/drawing/2014/main" id="{BE8B1286-0920-4CA2-8E7E-6ADBD220A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834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4" name="Line 53">
                <a:extLst>
                  <a:ext uri="{FF2B5EF4-FFF2-40B4-BE49-F238E27FC236}">
                    <a16:creationId xmlns:a16="http://schemas.microsoft.com/office/drawing/2014/main" id="{8AEC162B-1BDE-4422-9592-6F9929923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82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5" name="Line 54">
                <a:extLst>
                  <a:ext uri="{FF2B5EF4-FFF2-40B4-BE49-F238E27FC236}">
                    <a16:creationId xmlns:a16="http://schemas.microsoft.com/office/drawing/2014/main" id="{56F7F79A-FE38-485F-A864-87A3C2424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813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6" name="Line 55">
                <a:extLst>
                  <a:ext uri="{FF2B5EF4-FFF2-40B4-BE49-F238E27FC236}">
                    <a16:creationId xmlns:a16="http://schemas.microsoft.com/office/drawing/2014/main" id="{4FCB1CE7-9085-48DD-B99A-488030535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83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7" name="Line 56">
                <a:extLst>
                  <a:ext uri="{FF2B5EF4-FFF2-40B4-BE49-F238E27FC236}">
                    <a16:creationId xmlns:a16="http://schemas.microsoft.com/office/drawing/2014/main" id="{C2646519-0716-4123-9E2F-CC339BC5A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86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8" name="Line 57">
                <a:extLst>
                  <a:ext uri="{FF2B5EF4-FFF2-40B4-BE49-F238E27FC236}">
                    <a16:creationId xmlns:a16="http://schemas.microsoft.com/office/drawing/2014/main" id="{4ECD3A95-24D1-4E1A-A2F6-197300CA7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888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39" name="Line 58">
                <a:extLst>
                  <a:ext uri="{FF2B5EF4-FFF2-40B4-BE49-F238E27FC236}">
                    <a16:creationId xmlns:a16="http://schemas.microsoft.com/office/drawing/2014/main" id="{E348BC37-D500-49C9-887B-AAD3922D6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896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0" name="Line 59">
                <a:extLst>
                  <a:ext uri="{FF2B5EF4-FFF2-40B4-BE49-F238E27FC236}">
                    <a16:creationId xmlns:a16="http://schemas.microsoft.com/office/drawing/2014/main" id="{00D07F8A-4C5F-41BA-A208-5DA5874A2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1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1" name="Line 60">
                <a:extLst>
                  <a:ext uri="{FF2B5EF4-FFF2-40B4-BE49-F238E27FC236}">
                    <a16:creationId xmlns:a16="http://schemas.microsoft.com/office/drawing/2014/main" id="{84AF1C84-5BCE-4192-99CB-412A49B77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2" name="Line 61">
                <a:extLst>
                  <a:ext uri="{FF2B5EF4-FFF2-40B4-BE49-F238E27FC236}">
                    <a16:creationId xmlns:a16="http://schemas.microsoft.com/office/drawing/2014/main" id="{67E09E6E-A442-4036-8DF7-A716F56FD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1840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3" name="Line 62">
                <a:extLst>
                  <a:ext uri="{FF2B5EF4-FFF2-40B4-BE49-F238E27FC236}">
                    <a16:creationId xmlns:a16="http://schemas.microsoft.com/office/drawing/2014/main" id="{9910AF90-5A48-40C2-8401-0D0DC059D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4" name="Line 63">
                <a:extLst>
                  <a:ext uri="{FF2B5EF4-FFF2-40B4-BE49-F238E27FC236}">
                    <a16:creationId xmlns:a16="http://schemas.microsoft.com/office/drawing/2014/main" id="{4A2AD01B-490F-4715-81C8-93456B3FD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5" name="Line 64">
                <a:extLst>
                  <a:ext uri="{FF2B5EF4-FFF2-40B4-BE49-F238E27FC236}">
                    <a16:creationId xmlns:a16="http://schemas.microsoft.com/office/drawing/2014/main" id="{DC1F7753-DEE8-49D7-B0A2-09064BC5E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06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6" name="Line 65">
                <a:extLst>
                  <a:ext uri="{FF2B5EF4-FFF2-40B4-BE49-F238E27FC236}">
                    <a16:creationId xmlns:a16="http://schemas.microsoft.com/office/drawing/2014/main" id="{DB41D0A5-5438-4926-BAAA-9C6FD1DE2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7" name="Line 66">
                <a:extLst>
                  <a:ext uri="{FF2B5EF4-FFF2-40B4-BE49-F238E27FC236}">
                    <a16:creationId xmlns:a16="http://schemas.microsoft.com/office/drawing/2014/main" id="{F53D9CF5-B991-4FE8-AFE4-4F0AF869B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0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8" name="Line 67">
                <a:extLst>
                  <a:ext uri="{FF2B5EF4-FFF2-40B4-BE49-F238E27FC236}">
                    <a16:creationId xmlns:a16="http://schemas.microsoft.com/office/drawing/2014/main" id="{7C62212A-7EAC-46DF-8EEB-07E7F3048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9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49" name="Line 68">
                <a:extLst>
                  <a:ext uri="{FF2B5EF4-FFF2-40B4-BE49-F238E27FC236}">
                    <a16:creationId xmlns:a16="http://schemas.microsoft.com/office/drawing/2014/main" id="{C2D643DB-98E8-4586-967B-2E2E1A13B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7" y="1879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0" name="Line 69">
                <a:extLst>
                  <a:ext uri="{FF2B5EF4-FFF2-40B4-BE49-F238E27FC236}">
                    <a16:creationId xmlns:a16="http://schemas.microsoft.com/office/drawing/2014/main" id="{68188B48-A94B-4B8A-91B1-1296A6810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3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1" name="Line 70">
                <a:extLst>
                  <a:ext uri="{FF2B5EF4-FFF2-40B4-BE49-F238E27FC236}">
                    <a16:creationId xmlns:a16="http://schemas.microsoft.com/office/drawing/2014/main" id="{174DF516-1014-4D7E-AD4A-AD6596C3A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6" y="1804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2" name="Line 71">
                <a:extLst>
                  <a:ext uri="{FF2B5EF4-FFF2-40B4-BE49-F238E27FC236}">
                    <a16:creationId xmlns:a16="http://schemas.microsoft.com/office/drawing/2014/main" id="{E76C86B5-6438-4404-874C-A1EC273B7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9" y="1803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3" name="Line 72">
                <a:extLst>
                  <a:ext uri="{FF2B5EF4-FFF2-40B4-BE49-F238E27FC236}">
                    <a16:creationId xmlns:a16="http://schemas.microsoft.com/office/drawing/2014/main" id="{63BB68D6-B25E-4E37-9AD6-1C8B2D9F4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6" y="1824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4" name="Line 73">
                <a:extLst>
                  <a:ext uri="{FF2B5EF4-FFF2-40B4-BE49-F238E27FC236}">
                    <a16:creationId xmlns:a16="http://schemas.microsoft.com/office/drawing/2014/main" id="{828A71D3-B53D-4818-8CF5-AA238F215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6" y="180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5" name="Line 74">
                <a:extLst>
                  <a:ext uri="{FF2B5EF4-FFF2-40B4-BE49-F238E27FC236}">
                    <a16:creationId xmlns:a16="http://schemas.microsoft.com/office/drawing/2014/main" id="{42E1F294-D7FA-4C70-9C7A-5EB730686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909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6" name="Line 75">
                <a:extLst>
                  <a:ext uri="{FF2B5EF4-FFF2-40B4-BE49-F238E27FC236}">
                    <a16:creationId xmlns:a16="http://schemas.microsoft.com/office/drawing/2014/main" id="{C2F38A4D-17A8-4F33-AB6E-8C4BB1597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887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7" name="Line 76">
                <a:extLst>
                  <a:ext uri="{FF2B5EF4-FFF2-40B4-BE49-F238E27FC236}">
                    <a16:creationId xmlns:a16="http://schemas.microsoft.com/office/drawing/2014/main" id="{1318AB69-D9C2-490E-9391-B6F1CEB6E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825"/>
                <a:ext cx="2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8" name="Line 77">
                <a:extLst>
                  <a:ext uri="{FF2B5EF4-FFF2-40B4-BE49-F238E27FC236}">
                    <a16:creationId xmlns:a16="http://schemas.microsoft.com/office/drawing/2014/main" id="{2E4BD089-C6A1-4CCB-A1A1-2364A3E88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1" y="1837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59" name="Line 78">
                <a:extLst>
                  <a:ext uri="{FF2B5EF4-FFF2-40B4-BE49-F238E27FC236}">
                    <a16:creationId xmlns:a16="http://schemas.microsoft.com/office/drawing/2014/main" id="{1259772D-7825-46A9-9EEB-A5B246502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16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0" name="Line 79">
                <a:extLst>
                  <a:ext uri="{FF2B5EF4-FFF2-40B4-BE49-F238E27FC236}">
                    <a16:creationId xmlns:a16="http://schemas.microsoft.com/office/drawing/2014/main" id="{39B96BDB-82D5-4B7F-B48D-5DB7852A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1896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1" name="Line 80">
                <a:extLst>
                  <a:ext uri="{FF2B5EF4-FFF2-40B4-BE49-F238E27FC236}">
                    <a16:creationId xmlns:a16="http://schemas.microsoft.com/office/drawing/2014/main" id="{B2C7E1EF-25F0-4997-910E-A49661A2A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7" y="1860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2" name="Line 81">
                <a:extLst>
                  <a:ext uri="{FF2B5EF4-FFF2-40B4-BE49-F238E27FC236}">
                    <a16:creationId xmlns:a16="http://schemas.microsoft.com/office/drawing/2014/main" id="{2D72A63E-9742-4BEC-9131-7EBD4B9E3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6" y="1840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3" name="Line 82">
                <a:extLst>
                  <a:ext uri="{FF2B5EF4-FFF2-40B4-BE49-F238E27FC236}">
                    <a16:creationId xmlns:a16="http://schemas.microsoft.com/office/drawing/2014/main" id="{EF36D397-377D-4EF2-88F6-5295CF556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7" y="1840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4" name="Line 83">
                <a:extLst>
                  <a:ext uri="{FF2B5EF4-FFF2-40B4-BE49-F238E27FC236}">
                    <a16:creationId xmlns:a16="http://schemas.microsoft.com/office/drawing/2014/main" id="{8375A7E5-9F22-4763-B03D-3963BCA63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55"/>
                <a:ext cx="5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5" name="Line 84">
                <a:extLst>
                  <a:ext uri="{FF2B5EF4-FFF2-40B4-BE49-F238E27FC236}">
                    <a16:creationId xmlns:a16="http://schemas.microsoft.com/office/drawing/2014/main" id="{9BF885CC-780B-4985-8E89-95ADFB031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1" y="1847"/>
                <a:ext cx="1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6" name="Line 85">
                <a:extLst>
                  <a:ext uri="{FF2B5EF4-FFF2-40B4-BE49-F238E27FC236}">
                    <a16:creationId xmlns:a16="http://schemas.microsoft.com/office/drawing/2014/main" id="{C7530FE5-3B0F-4AC4-BEA2-E9D6B98D4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3" y="1873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7" name="Line 86">
                <a:extLst>
                  <a:ext uri="{FF2B5EF4-FFF2-40B4-BE49-F238E27FC236}">
                    <a16:creationId xmlns:a16="http://schemas.microsoft.com/office/drawing/2014/main" id="{152DB892-1A19-4B8E-947D-10CB7C0B4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1890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8" name="Line 87">
                <a:extLst>
                  <a:ext uri="{FF2B5EF4-FFF2-40B4-BE49-F238E27FC236}">
                    <a16:creationId xmlns:a16="http://schemas.microsoft.com/office/drawing/2014/main" id="{263D19A3-0E6B-4821-9C0B-DF7FE2B4B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1870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69" name="Line 88">
                <a:extLst>
                  <a:ext uri="{FF2B5EF4-FFF2-40B4-BE49-F238E27FC236}">
                    <a16:creationId xmlns:a16="http://schemas.microsoft.com/office/drawing/2014/main" id="{E13B9728-A0EF-4E6B-810E-C4A1D1FAB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76" y="1883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0" name="Line 89">
                <a:extLst>
                  <a:ext uri="{FF2B5EF4-FFF2-40B4-BE49-F238E27FC236}">
                    <a16:creationId xmlns:a16="http://schemas.microsoft.com/office/drawing/2014/main" id="{2503365E-B0D3-4792-B712-EFB7E86F3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4" y="1879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1" name="Line 90">
                <a:extLst>
                  <a:ext uri="{FF2B5EF4-FFF2-40B4-BE49-F238E27FC236}">
                    <a16:creationId xmlns:a16="http://schemas.microsoft.com/office/drawing/2014/main" id="{2E559F5F-1F34-439F-8F9F-394757FF9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0" y="1788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2" name="Line 91">
                <a:extLst>
                  <a:ext uri="{FF2B5EF4-FFF2-40B4-BE49-F238E27FC236}">
                    <a16:creationId xmlns:a16="http://schemas.microsoft.com/office/drawing/2014/main" id="{9D6F7419-9F83-4DF7-A5C2-8EBCE0433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4" y="1789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3" name="Line 92">
                <a:extLst>
                  <a:ext uri="{FF2B5EF4-FFF2-40B4-BE49-F238E27FC236}">
                    <a16:creationId xmlns:a16="http://schemas.microsoft.com/office/drawing/2014/main" id="{5945B4EE-1B3E-4A19-8A57-CB98A41D3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1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4" name="Line 93">
                <a:extLst>
                  <a:ext uri="{FF2B5EF4-FFF2-40B4-BE49-F238E27FC236}">
                    <a16:creationId xmlns:a16="http://schemas.microsoft.com/office/drawing/2014/main" id="{0D1260F5-9EC4-45CA-8ABA-6ECB4BBEE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1" y="1782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5" name="Line 94">
                <a:extLst>
                  <a:ext uri="{FF2B5EF4-FFF2-40B4-BE49-F238E27FC236}">
                    <a16:creationId xmlns:a16="http://schemas.microsoft.com/office/drawing/2014/main" id="{CABD8B1F-C9E0-4F66-AC21-E9F62EEA0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76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6" name="Line 95">
                <a:extLst>
                  <a:ext uri="{FF2B5EF4-FFF2-40B4-BE49-F238E27FC236}">
                    <a16:creationId xmlns:a16="http://schemas.microsoft.com/office/drawing/2014/main" id="{76640D9F-63B7-4E95-8E21-A7DD7BDE4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1699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7" name="Line 96">
                <a:extLst>
                  <a:ext uri="{FF2B5EF4-FFF2-40B4-BE49-F238E27FC236}">
                    <a16:creationId xmlns:a16="http://schemas.microsoft.com/office/drawing/2014/main" id="{CF7D5FC0-67F5-4184-9CA2-7DFC636B1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" y="169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8" name="Line 97">
                <a:extLst>
                  <a:ext uri="{FF2B5EF4-FFF2-40B4-BE49-F238E27FC236}">
                    <a16:creationId xmlns:a16="http://schemas.microsoft.com/office/drawing/2014/main" id="{8AECC30A-3F3A-463D-A87D-CB900E9BC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0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79" name="Line 98">
                <a:extLst>
                  <a:ext uri="{FF2B5EF4-FFF2-40B4-BE49-F238E27FC236}">
                    <a16:creationId xmlns:a16="http://schemas.microsoft.com/office/drawing/2014/main" id="{BE8C8943-0591-48CB-B98B-DEABCD53D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1" y="171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0" name="Line 99">
                <a:extLst>
                  <a:ext uri="{FF2B5EF4-FFF2-40B4-BE49-F238E27FC236}">
                    <a16:creationId xmlns:a16="http://schemas.microsoft.com/office/drawing/2014/main" id="{AE3F9749-E957-45CF-8DBA-EFBA41CD5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9" y="169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1" name="Line 100">
                <a:extLst>
                  <a:ext uri="{FF2B5EF4-FFF2-40B4-BE49-F238E27FC236}">
                    <a16:creationId xmlns:a16="http://schemas.microsoft.com/office/drawing/2014/main" id="{2BA8B106-046A-42BE-86D4-12B04EC3B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2" name="Line 101">
                <a:extLst>
                  <a:ext uri="{FF2B5EF4-FFF2-40B4-BE49-F238E27FC236}">
                    <a16:creationId xmlns:a16="http://schemas.microsoft.com/office/drawing/2014/main" id="{416A0CBD-97B5-4D6F-A4D8-968E8971E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2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3" name="Line 102">
                <a:extLst>
                  <a:ext uri="{FF2B5EF4-FFF2-40B4-BE49-F238E27FC236}">
                    <a16:creationId xmlns:a16="http://schemas.microsoft.com/office/drawing/2014/main" id="{F727398B-0CC2-4083-B20F-94FA07ADD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4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4" name="Line 103">
                <a:extLst>
                  <a:ext uri="{FF2B5EF4-FFF2-40B4-BE49-F238E27FC236}">
                    <a16:creationId xmlns:a16="http://schemas.microsoft.com/office/drawing/2014/main" id="{0CA44670-3BD1-4C3C-8ECD-F112A6BCD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5" name="Line 104">
                <a:extLst>
                  <a:ext uri="{FF2B5EF4-FFF2-40B4-BE49-F238E27FC236}">
                    <a16:creationId xmlns:a16="http://schemas.microsoft.com/office/drawing/2014/main" id="{C7DAB5F9-EFFC-42A7-B967-8ED75DCC6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5" y="1744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6" name="Line 105">
                <a:extLst>
                  <a:ext uri="{FF2B5EF4-FFF2-40B4-BE49-F238E27FC236}">
                    <a16:creationId xmlns:a16="http://schemas.microsoft.com/office/drawing/2014/main" id="{8E6583B6-B5D6-47EC-A9EB-A9FA371C7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1724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7" name="Line 106">
                <a:extLst>
                  <a:ext uri="{FF2B5EF4-FFF2-40B4-BE49-F238E27FC236}">
                    <a16:creationId xmlns:a16="http://schemas.microsoft.com/office/drawing/2014/main" id="{57593AC6-85F1-4A4E-B516-D47D0EB39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" y="1724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8" name="Line 107">
                <a:extLst>
                  <a:ext uri="{FF2B5EF4-FFF2-40B4-BE49-F238E27FC236}">
                    <a16:creationId xmlns:a16="http://schemas.microsoft.com/office/drawing/2014/main" id="{5A4096A1-42D0-433C-AAA1-E0FCEB4B2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3" y="1740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89" name="Line 108">
                <a:extLst>
                  <a:ext uri="{FF2B5EF4-FFF2-40B4-BE49-F238E27FC236}">
                    <a16:creationId xmlns:a16="http://schemas.microsoft.com/office/drawing/2014/main" id="{462B7C91-0807-4377-8980-976F705D8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1731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0" name="Line 109">
                <a:extLst>
                  <a:ext uri="{FF2B5EF4-FFF2-40B4-BE49-F238E27FC236}">
                    <a16:creationId xmlns:a16="http://schemas.microsoft.com/office/drawing/2014/main" id="{03B6EF9F-3937-408B-BE8C-61B2570F3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0" y="1757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1" name="Line 110">
                <a:extLst>
                  <a:ext uri="{FF2B5EF4-FFF2-40B4-BE49-F238E27FC236}">
                    <a16:creationId xmlns:a16="http://schemas.microsoft.com/office/drawing/2014/main" id="{937A87FD-F7D2-4458-B00E-568259DF0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177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2" name="Line 111">
                <a:extLst>
                  <a:ext uri="{FF2B5EF4-FFF2-40B4-BE49-F238E27FC236}">
                    <a16:creationId xmlns:a16="http://schemas.microsoft.com/office/drawing/2014/main" id="{E0CB7489-1DA6-4A89-9641-A489B083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754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3" name="Line 112">
                <a:extLst>
                  <a:ext uri="{FF2B5EF4-FFF2-40B4-BE49-F238E27FC236}">
                    <a16:creationId xmlns:a16="http://schemas.microsoft.com/office/drawing/2014/main" id="{89A02BE7-55DC-417F-8A31-95F392E27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42" y="176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4" name="Line 113">
                <a:extLst>
                  <a:ext uri="{FF2B5EF4-FFF2-40B4-BE49-F238E27FC236}">
                    <a16:creationId xmlns:a16="http://schemas.microsoft.com/office/drawing/2014/main" id="{C7C02AEC-6DC6-4F21-94A6-4C975FBBF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1" y="1763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5" name="Line 114">
                <a:extLst>
                  <a:ext uri="{FF2B5EF4-FFF2-40B4-BE49-F238E27FC236}">
                    <a16:creationId xmlns:a16="http://schemas.microsoft.com/office/drawing/2014/main" id="{FFABC5F3-0D62-47BF-B39D-29045F46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9" y="1688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6" name="Line 115">
                <a:extLst>
                  <a:ext uri="{FF2B5EF4-FFF2-40B4-BE49-F238E27FC236}">
                    <a16:creationId xmlns:a16="http://schemas.microsoft.com/office/drawing/2014/main" id="{094784F4-0E6D-41C4-9D23-3309226E4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0" y="1693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7" name="Line 116">
                <a:extLst>
                  <a:ext uri="{FF2B5EF4-FFF2-40B4-BE49-F238E27FC236}">
                    <a16:creationId xmlns:a16="http://schemas.microsoft.com/office/drawing/2014/main" id="{2A6A72A5-B389-4BA5-8D76-D8F445985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6" y="175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8" name="Line 117">
                <a:extLst>
                  <a:ext uri="{FF2B5EF4-FFF2-40B4-BE49-F238E27FC236}">
                    <a16:creationId xmlns:a16="http://schemas.microsoft.com/office/drawing/2014/main" id="{478BB8A3-4166-4C16-8B4D-70A923992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74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99" name="Line 118">
                <a:extLst>
                  <a:ext uri="{FF2B5EF4-FFF2-40B4-BE49-F238E27FC236}">
                    <a16:creationId xmlns:a16="http://schemas.microsoft.com/office/drawing/2014/main" id="{6CD4D074-0ED2-49B7-9D3F-3AAFE9C2E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702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0" name="Line 119">
                <a:extLst>
                  <a:ext uri="{FF2B5EF4-FFF2-40B4-BE49-F238E27FC236}">
                    <a16:creationId xmlns:a16="http://schemas.microsoft.com/office/drawing/2014/main" id="{22765B13-E585-4A3B-886F-E2BC1FCFC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0" y="178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1" name="Line 120">
                <a:extLst>
                  <a:ext uri="{FF2B5EF4-FFF2-40B4-BE49-F238E27FC236}">
                    <a16:creationId xmlns:a16="http://schemas.microsoft.com/office/drawing/2014/main" id="{0A71E145-19FC-4FC2-AFAE-2DFC6D9EB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97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2" name="Line 121">
                <a:extLst>
                  <a:ext uri="{FF2B5EF4-FFF2-40B4-BE49-F238E27FC236}">
                    <a16:creationId xmlns:a16="http://schemas.microsoft.com/office/drawing/2014/main" id="{808D48C6-D3D6-4FF3-A328-11C1D1A17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8" y="1782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3" name="Line 122">
                <a:extLst>
                  <a:ext uri="{FF2B5EF4-FFF2-40B4-BE49-F238E27FC236}">
                    <a16:creationId xmlns:a16="http://schemas.microsoft.com/office/drawing/2014/main" id="{5A2483D2-8156-451A-9076-F2CFF9DAA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8" y="1762"/>
                <a:ext cx="2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4" name="Line 123">
                <a:extLst>
                  <a:ext uri="{FF2B5EF4-FFF2-40B4-BE49-F238E27FC236}">
                    <a16:creationId xmlns:a16="http://schemas.microsoft.com/office/drawing/2014/main" id="{1305D9FA-245C-4915-9C55-176235DEB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4" y="172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5" name="Line 124">
                <a:extLst>
                  <a:ext uri="{FF2B5EF4-FFF2-40B4-BE49-F238E27FC236}">
                    <a16:creationId xmlns:a16="http://schemas.microsoft.com/office/drawing/2014/main" id="{2BA3BE31-C0DE-4A24-A5CE-D1E55533A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69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6" name="Line 125">
                <a:extLst>
                  <a:ext uri="{FF2B5EF4-FFF2-40B4-BE49-F238E27FC236}">
                    <a16:creationId xmlns:a16="http://schemas.microsoft.com/office/drawing/2014/main" id="{7E874ECB-01A0-49B0-8210-27633831D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7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7" name="Line 126">
                <a:extLst>
                  <a:ext uri="{FF2B5EF4-FFF2-40B4-BE49-F238E27FC236}">
                    <a16:creationId xmlns:a16="http://schemas.microsoft.com/office/drawing/2014/main" id="{8D462C04-0031-4405-AEE9-292F57FC5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8" name="Line 127">
                <a:extLst>
                  <a:ext uri="{FF2B5EF4-FFF2-40B4-BE49-F238E27FC236}">
                    <a16:creationId xmlns:a16="http://schemas.microsoft.com/office/drawing/2014/main" id="{E47BE8BC-9988-4F26-ABC5-11D6D6526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09" name="Line 128">
                <a:extLst>
                  <a:ext uri="{FF2B5EF4-FFF2-40B4-BE49-F238E27FC236}">
                    <a16:creationId xmlns:a16="http://schemas.microsoft.com/office/drawing/2014/main" id="{0F924CC8-EC1E-4CF0-9F60-6DECA0ECA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7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0" name="Line 129">
                <a:extLst>
                  <a:ext uri="{FF2B5EF4-FFF2-40B4-BE49-F238E27FC236}">
                    <a16:creationId xmlns:a16="http://schemas.microsoft.com/office/drawing/2014/main" id="{90C646ED-7A7E-4636-8D02-31A7FAAD7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5" y="1697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1" name="Line 130">
                <a:extLst>
                  <a:ext uri="{FF2B5EF4-FFF2-40B4-BE49-F238E27FC236}">
                    <a16:creationId xmlns:a16="http://schemas.microsoft.com/office/drawing/2014/main" id="{E41FEDA1-6685-4BC2-94FC-909B9B002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" y="1714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2" name="Line 131">
                <a:extLst>
                  <a:ext uri="{FF2B5EF4-FFF2-40B4-BE49-F238E27FC236}">
                    <a16:creationId xmlns:a16="http://schemas.microsoft.com/office/drawing/2014/main" id="{A2654CFB-96F0-4D53-BE8B-31A8829B8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28" y="1746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3" name="Line 132">
                <a:extLst>
                  <a:ext uri="{FF2B5EF4-FFF2-40B4-BE49-F238E27FC236}">
                    <a16:creationId xmlns:a16="http://schemas.microsoft.com/office/drawing/2014/main" id="{91436399-FF2E-4C1C-BE2D-F1D9F0291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" y="1772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4" name="Line 133">
                <a:extLst>
                  <a:ext uri="{FF2B5EF4-FFF2-40B4-BE49-F238E27FC236}">
                    <a16:creationId xmlns:a16="http://schemas.microsoft.com/office/drawing/2014/main" id="{5A8F71CD-DA09-4DC7-8794-5C346CD09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7" y="1780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5" name="Line 134">
                <a:extLst>
                  <a:ext uri="{FF2B5EF4-FFF2-40B4-BE49-F238E27FC236}">
                    <a16:creationId xmlns:a16="http://schemas.microsoft.com/office/drawing/2014/main" id="{091E1836-B013-47FE-BFA2-C27A774ED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1" y="1744"/>
                <a:ext cx="8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6" name="Line 135">
                <a:extLst>
                  <a:ext uri="{FF2B5EF4-FFF2-40B4-BE49-F238E27FC236}">
                    <a16:creationId xmlns:a16="http://schemas.microsoft.com/office/drawing/2014/main" id="{B7B2D223-381A-4C4F-A843-4CE26C3C1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9" y="1724"/>
                <a:ext cx="5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7" name="Line 136">
                <a:extLst>
                  <a:ext uri="{FF2B5EF4-FFF2-40B4-BE49-F238E27FC236}">
                    <a16:creationId xmlns:a16="http://schemas.microsoft.com/office/drawing/2014/main" id="{A5C2F76E-2EEA-4EBA-9D8D-FB9A4DB7E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0" y="174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8" name="Line 137">
                <a:extLst>
                  <a:ext uri="{FF2B5EF4-FFF2-40B4-BE49-F238E27FC236}">
                    <a16:creationId xmlns:a16="http://schemas.microsoft.com/office/drawing/2014/main" id="{A2D14489-5D69-44E5-93F9-FFB945CDD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36" y="1912"/>
                <a:ext cx="7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19" name="Line 138">
                <a:extLst>
                  <a:ext uri="{FF2B5EF4-FFF2-40B4-BE49-F238E27FC236}">
                    <a16:creationId xmlns:a16="http://schemas.microsoft.com/office/drawing/2014/main" id="{52FB0B00-1CD4-46C0-916B-570418FAF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8" y="19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0" name="Line 139">
                <a:extLst>
                  <a:ext uri="{FF2B5EF4-FFF2-40B4-BE49-F238E27FC236}">
                    <a16:creationId xmlns:a16="http://schemas.microsoft.com/office/drawing/2014/main" id="{5027E5D6-4078-4351-B026-E25702303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921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1" name="Line 140">
                <a:extLst>
                  <a:ext uri="{FF2B5EF4-FFF2-40B4-BE49-F238E27FC236}">
                    <a16:creationId xmlns:a16="http://schemas.microsoft.com/office/drawing/2014/main" id="{30254CBE-0EA7-43D8-8A3F-C56F636B9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1" y="192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2" name="Line 141">
                <a:extLst>
                  <a:ext uri="{FF2B5EF4-FFF2-40B4-BE49-F238E27FC236}">
                    <a16:creationId xmlns:a16="http://schemas.microsoft.com/office/drawing/2014/main" id="{09C31D26-6C71-4F7E-B6D6-44DDEC46A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7" y="1959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3" name="Line 142">
                <a:extLst>
                  <a:ext uri="{FF2B5EF4-FFF2-40B4-BE49-F238E27FC236}">
                    <a16:creationId xmlns:a16="http://schemas.microsoft.com/office/drawing/2014/main" id="{44B3927B-9277-4CFD-83C8-C7CE30C75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5" y="1991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4" name="Line 143">
                <a:extLst>
                  <a:ext uri="{FF2B5EF4-FFF2-40B4-BE49-F238E27FC236}">
                    <a16:creationId xmlns:a16="http://schemas.microsoft.com/office/drawing/2014/main" id="{7FF053B8-A612-41CA-995A-A41C54B74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196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5" name="Line 144">
                <a:extLst>
                  <a:ext uri="{FF2B5EF4-FFF2-40B4-BE49-F238E27FC236}">
                    <a16:creationId xmlns:a16="http://schemas.microsoft.com/office/drawing/2014/main" id="{7BB012F6-DCA6-47E3-B88F-5F4A2F766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8" y="196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6" name="Line 145">
                <a:extLst>
                  <a:ext uri="{FF2B5EF4-FFF2-40B4-BE49-F238E27FC236}">
                    <a16:creationId xmlns:a16="http://schemas.microsoft.com/office/drawing/2014/main" id="{3C747BF7-265E-4D54-9C9B-FE28742B5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4" y="197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7" name="Line 146">
                <a:extLst>
                  <a:ext uri="{FF2B5EF4-FFF2-40B4-BE49-F238E27FC236}">
                    <a16:creationId xmlns:a16="http://schemas.microsoft.com/office/drawing/2014/main" id="{E7CE4491-52D2-4472-BB8E-FD015729C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1984"/>
                <a:ext cx="7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8" name="Line 147">
                <a:extLst>
                  <a:ext uri="{FF2B5EF4-FFF2-40B4-BE49-F238E27FC236}">
                    <a16:creationId xmlns:a16="http://schemas.microsoft.com/office/drawing/2014/main" id="{B6DDC7A8-07DD-449F-9651-E9E4D9E2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8" y="197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29" name="Line 148">
                <a:extLst>
                  <a:ext uri="{FF2B5EF4-FFF2-40B4-BE49-F238E27FC236}">
                    <a16:creationId xmlns:a16="http://schemas.microsoft.com/office/drawing/2014/main" id="{2C347043-F689-4519-B33B-0FCB626BC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7" y="1933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0" name="Line 149">
                <a:extLst>
                  <a:ext uri="{FF2B5EF4-FFF2-40B4-BE49-F238E27FC236}">
                    <a16:creationId xmlns:a16="http://schemas.microsoft.com/office/drawing/2014/main" id="{AC0C6953-DF29-4B74-B71D-1668E0667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43" y="193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1" name="Line 150">
                <a:extLst>
                  <a:ext uri="{FF2B5EF4-FFF2-40B4-BE49-F238E27FC236}">
                    <a16:creationId xmlns:a16="http://schemas.microsoft.com/office/drawing/2014/main" id="{540F74F4-B3EF-466F-94B4-38673A239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6" y="1948"/>
                <a:ext cx="6" cy="8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2" name="Line 151">
                <a:extLst>
                  <a:ext uri="{FF2B5EF4-FFF2-40B4-BE49-F238E27FC236}">
                    <a16:creationId xmlns:a16="http://schemas.microsoft.com/office/drawing/2014/main" id="{3AFDC1CC-4EE1-42CD-BB2F-434C70DA9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9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3" name="Line 152">
                <a:extLst>
                  <a:ext uri="{FF2B5EF4-FFF2-40B4-BE49-F238E27FC236}">
                    <a16:creationId xmlns:a16="http://schemas.microsoft.com/office/drawing/2014/main" id="{8B02AE1D-FD72-42C2-8403-A7068D307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3" y="1916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4" name="Line 153">
                <a:extLst>
                  <a:ext uri="{FF2B5EF4-FFF2-40B4-BE49-F238E27FC236}">
                    <a16:creationId xmlns:a16="http://schemas.microsoft.com/office/drawing/2014/main" id="{75FC9F5B-5436-467F-9F80-0233ADABA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86" y="1902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5" name="Line 154">
                <a:extLst>
                  <a:ext uri="{FF2B5EF4-FFF2-40B4-BE49-F238E27FC236}">
                    <a16:creationId xmlns:a16="http://schemas.microsoft.com/office/drawing/2014/main" id="{804DB705-E6E9-4905-9267-A7DB164A0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2" y="1865"/>
                <a:ext cx="7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6" name="Line 155">
                <a:extLst>
                  <a:ext uri="{FF2B5EF4-FFF2-40B4-BE49-F238E27FC236}">
                    <a16:creationId xmlns:a16="http://schemas.microsoft.com/office/drawing/2014/main" id="{4A6283BA-542C-4455-A568-DB4D5CA6F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45" y="1858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7" name="Line 156">
                <a:extLst>
                  <a:ext uri="{FF2B5EF4-FFF2-40B4-BE49-F238E27FC236}">
                    <a16:creationId xmlns:a16="http://schemas.microsoft.com/office/drawing/2014/main" id="{58DAFB30-154E-4C06-989D-F56ED58EB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1" y="1807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8" name="Line 157">
                <a:extLst>
                  <a:ext uri="{FF2B5EF4-FFF2-40B4-BE49-F238E27FC236}">
                    <a16:creationId xmlns:a16="http://schemas.microsoft.com/office/drawing/2014/main" id="{F1A452D3-6FF5-442D-B887-6FD33EF87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1" y="1812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39" name="Line 158">
                <a:extLst>
                  <a:ext uri="{FF2B5EF4-FFF2-40B4-BE49-F238E27FC236}">
                    <a16:creationId xmlns:a16="http://schemas.microsoft.com/office/drawing/2014/main" id="{18277365-9651-47FF-ADED-1A387E3A4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3" y="170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0" name="Line 159">
                <a:extLst>
                  <a:ext uri="{FF2B5EF4-FFF2-40B4-BE49-F238E27FC236}">
                    <a16:creationId xmlns:a16="http://schemas.microsoft.com/office/drawing/2014/main" id="{28A134C4-62E3-4B24-82B7-C4E51637C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0" y="1717"/>
                <a:ext cx="9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1" name="Line 160">
                <a:extLst>
                  <a:ext uri="{FF2B5EF4-FFF2-40B4-BE49-F238E27FC236}">
                    <a16:creationId xmlns:a16="http://schemas.microsoft.com/office/drawing/2014/main" id="{2717504C-F7AB-4F9D-8B82-7E9A358D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87" y="169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2" name="Line 161">
                <a:extLst>
                  <a:ext uri="{FF2B5EF4-FFF2-40B4-BE49-F238E27FC236}">
                    <a16:creationId xmlns:a16="http://schemas.microsoft.com/office/drawing/2014/main" id="{145B45FD-F1C6-4F23-8782-58691BEAD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1741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3" name="Line 162">
                <a:extLst>
                  <a:ext uri="{FF2B5EF4-FFF2-40B4-BE49-F238E27FC236}">
                    <a16:creationId xmlns:a16="http://schemas.microsoft.com/office/drawing/2014/main" id="{5472D7C2-1CAE-4A6C-A89C-1DB1D66D9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7" y="1751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4" name="Line 163">
                <a:extLst>
                  <a:ext uri="{FF2B5EF4-FFF2-40B4-BE49-F238E27FC236}">
                    <a16:creationId xmlns:a16="http://schemas.microsoft.com/office/drawing/2014/main" id="{6F644D5A-9CD3-4CBF-B5D1-4CB7F4C46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1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5" name="Line 164">
                <a:extLst>
                  <a:ext uri="{FF2B5EF4-FFF2-40B4-BE49-F238E27FC236}">
                    <a16:creationId xmlns:a16="http://schemas.microsoft.com/office/drawing/2014/main" id="{A7F4319E-654D-4C3D-970E-06BCD2A7E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4" y="1747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6" name="Line 165">
                <a:extLst>
                  <a:ext uri="{FF2B5EF4-FFF2-40B4-BE49-F238E27FC236}">
                    <a16:creationId xmlns:a16="http://schemas.microsoft.com/office/drawing/2014/main" id="{17CC8619-269C-411D-ABA7-8B2221032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7" name="Line 166">
                <a:extLst>
                  <a:ext uri="{FF2B5EF4-FFF2-40B4-BE49-F238E27FC236}">
                    <a16:creationId xmlns:a16="http://schemas.microsoft.com/office/drawing/2014/main" id="{70117A02-4E86-449B-AEF3-099F537D7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1780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8" name="Line 167">
                <a:extLst>
                  <a:ext uri="{FF2B5EF4-FFF2-40B4-BE49-F238E27FC236}">
                    <a16:creationId xmlns:a16="http://schemas.microsoft.com/office/drawing/2014/main" id="{2435B35C-F104-467E-9F81-2B1074F43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5" y="1781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49" name="Line 168">
                <a:extLst>
                  <a:ext uri="{FF2B5EF4-FFF2-40B4-BE49-F238E27FC236}">
                    <a16:creationId xmlns:a16="http://schemas.microsoft.com/office/drawing/2014/main" id="{93F642A1-9545-4AFD-BB11-91FE9D957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1730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0" name="Line 169">
                <a:extLst>
                  <a:ext uri="{FF2B5EF4-FFF2-40B4-BE49-F238E27FC236}">
                    <a16:creationId xmlns:a16="http://schemas.microsoft.com/office/drawing/2014/main" id="{2A2EEC03-DA00-4996-86A5-D0E5DBA47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1764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1" name="Line 170">
                <a:extLst>
                  <a:ext uri="{FF2B5EF4-FFF2-40B4-BE49-F238E27FC236}">
                    <a16:creationId xmlns:a16="http://schemas.microsoft.com/office/drawing/2014/main" id="{141BE5D1-ACFD-4DE1-B3CF-A2705834B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1715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2" name="Line 171">
                <a:extLst>
                  <a:ext uri="{FF2B5EF4-FFF2-40B4-BE49-F238E27FC236}">
                    <a16:creationId xmlns:a16="http://schemas.microsoft.com/office/drawing/2014/main" id="{C0F5DE51-CD0A-44CD-A705-A7F78D866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4" y="1772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3" name="Line 172">
                <a:extLst>
                  <a:ext uri="{FF2B5EF4-FFF2-40B4-BE49-F238E27FC236}">
                    <a16:creationId xmlns:a16="http://schemas.microsoft.com/office/drawing/2014/main" id="{BD25F9A2-54C5-41E3-9D3B-43BFD8E02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94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4" name="Line 173">
                <a:extLst>
                  <a:ext uri="{FF2B5EF4-FFF2-40B4-BE49-F238E27FC236}">
                    <a16:creationId xmlns:a16="http://schemas.microsoft.com/office/drawing/2014/main" id="{24C7928E-1B18-4D5B-A61B-7594645F2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6" y="177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5" name="Line 174">
                <a:extLst>
                  <a:ext uri="{FF2B5EF4-FFF2-40B4-BE49-F238E27FC236}">
                    <a16:creationId xmlns:a16="http://schemas.microsoft.com/office/drawing/2014/main" id="{BE55CA9C-8712-4FA3-B312-299E667E4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04" y="1699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6" name="Line 175">
                <a:extLst>
                  <a:ext uri="{FF2B5EF4-FFF2-40B4-BE49-F238E27FC236}">
                    <a16:creationId xmlns:a16="http://schemas.microsoft.com/office/drawing/2014/main" id="{E48349C3-4A35-44D7-86EF-4AE34E9D7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70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7" name="Line 176">
                <a:extLst>
                  <a:ext uri="{FF2B5EF4-FFF2-40B4-BE49-F238E27FC236}">
                    <a16:creationId xmlns:a16="http://schemas.microsoft.com/office/drawing/2014/main" id="{3FF8DD03-66BC-42CB-84F0-C92BAB1B5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3" y="1718"/>
                <a:ext cx="6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8" name="Line 177">
                <a:extLst>
                  <a:ext uri="{FF2B5EF4-FFF2-40B4-BE49-F238E27FC236}">
                    <a16:creationId xmlns:a16="http://schemas.microsoft.com/office/drawing/2014/main" id="{FDECAED9-5B45-4FAA-A212-EC156E46D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4" y="171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59" name="Line 178">
                <a:extLst>
                  <a:ext uri="{FF2B5EF4-FFF2-40B4-BE49-F238E27FC236}">
                    <a16:creationId xmlns:a16="http://schemas.microsoft.com/office/drawing/2014/main" id="{5A5D1836-3F87-43F4-9289-7A4C13C04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40" y="1705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0" name="Line 179">
                <a:extLst>
                  <a:ext uri="{FF2B5EF4-FFF2-40B4-BE49-F238E27FC236}">
                    <a16:creationId xmlns:a16="http://schemas.microsoft.com/office/drawing/2014/main" id="{B81EEE3E-A75F-4B11-990D-9607444CA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0" y="172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1" name="Line 180">
                <a:extLst>
                  <a:ext uri="{FF2B5EF4-FFF2-40B4-BE49-F238E27FC236}">
                    <a16:creationId xmlns:a16="http://schemas.microsoft.com/office/drawing/2014/main" id="{FE899EF0-AF0D-40BE-BA71-CB74A6F58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6" y="178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2" name="Line 181">
                <a:extLst>
                  <a:ext uri="{FF2B5EF4-FFF2-40B4-BE49-F238E27FC236}">
                    <a16:creationId xmlns:a16="http://schemas.microsoft.com/office/drawing/2014/main" id="{108FB5E3-D916-43A1-8308-6FB6C7299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2" y="1769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3" name="Line 182">
                <a:extLst>
                  <a:ext uri="{FF2B5EF4-FFF2-40B4-BE49-F238E27FC236}">
                    <a16:creationId xmlns:a16="http://schemas.microsoft.com/office/drawing/2014/main" id="{B0B03C2D-0F80-44BC-AA9C-D5D68B9C4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1" y="1730"/>
                <a:ext cx="5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4" name="Line 183">
                <a:extLst>
                  <a:ext uri="{FF2B5EF4-FFF2-40B4-BE49-F238E27FC236}">
                    <a16:creationId xmlns:a16="http://schemas.microsoft.com/office/drawing/2014/main" id="{34AACB82-B741-48A2-BE4B-76C4BFE1E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1" y="173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5" name="Line 184">
                <a:extLst>
                  <a:ext uri="{FF2B5EF4-FFF2-40B4-BE49-F238E27FC236}">
                    <a16:creationId xmlns:a16="http://schemas.microsoft.com/office/drawing/2014/main" id="{F2C9A068-2F1A-427A-B647-F596DE524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5" y="1747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6" name="Line 185">
                <a:extLst>
                  <a:ext uri="{FF2B5EF4-FFF2-40B4-BE49-F238E27FC236}">
                    <a16:creationId xmlns:a16="http://schemas.microsoft.com/office/drawing/2014/main" id="{14FF607E-CD1F-410B-8BB8-7C70EB8A0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99" y="1737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7" name="Line 186">
                <a:extLst>
                  <a:ext uri="{FF2B5EF4-FFF2-40B4-BE49-F238E27FC236}">
                    <a16:creationId xmlns:a16="http://schemas.microsoft.com/office/drawing/2014/main" id="{38FD59E0-22E8-48EA-86EE-889D669E2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4" y="175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8" name="Line 187">
                <a:extLst>
                  <a:ext uri="{FF2B5EF4-FFF2-40B4-BE49-F238E27FC236}">
                    <a16:creationId xmlns:a16="http://schemas.microsoft.com/office/drawing/2014/main" id="{08B0D93F-8A78-4F96-B545-2F723ACD3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8" y="1784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69" name="Line 188">
                <a:extLst>
                  <a:ext uri="{FF2B5EF4-FFF2-40B4-BE49-F238E27FC236}">
                    <a16:creationId xmlns:a16="http://schemas.microsoft.com/office/drawing/2014/main" id="{E36CB0D0-F212-4768-93DB-DC6117846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1" y="1747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0" name="Line 189">
                <a:extLst>
                  <a:ext uri="{FF2B5EF4-FFF2-40B4-BE49-F238E27FC236}">
                    <a16:creationId xmlns:a16="http://schemas.microsoft.com/office/drawing/2014/main" id="{FB6B2B29-16E2-490F-BA03-40AF493A1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5" y="1757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1" name="Line 190">
                <a:extLst>
                  <a:ext uri="{FF2B5EF4-FFF2-40B4-BE49-F238E27FC236}">
                    <a16:creationId xmlns:a16="http://schemas.microsoft.com/office/drawing/2014/main" id="{7DCB78A0-453A-43BD-AF8C-D8ADBE91E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1780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2" name="Line 191">
                <a:extLst>
                  <a:ext uri="{FF2B5EF4-FFF2-40B4-BE49-F238E27FC236}">
                    <a16:creationId xmlns:a16="http://schemas.microsoft.com/office/drawing/2014/main" id="{BE0BF28B-B216-4EB6-BD7D-DB01F8ECE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92" y="1781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3" name="Freeform 192">
                <a:extLst>
                  <a:ext uri="{FF2B5EF4-FFF2-40B4-BE49-F238E27FC236}">
                    <a16:creationId xmlns:a16="http://schemas.microsoft.com/office/drawing/2014/main" id="{76D40329-001A-431D-AB11-FA942E085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" y="1687"/>
                <a:ext cx="341" cy="311"/>
              </a:xfrm>
              <a:custGeom>
                <a:avLst/>
                <a:gdLst>
                  <a:gd name="T0" fmla="*/ 10 w 341"/>
                  <a:gd name="T1" fmla="*/ 53 h 311"/>
                  <a:gd name="T2" fmla="*/ 13 w 341"/>
                  <a:gd name="T3" fmla="*/ 61 h 311"/>
                  <a:gd name="T4" fmla="*/ 13 w 341"/>
                  <a:gd name="T5" fmla="*/ 61 h 311"/>
                  <a:gd name="T6" fmla="*/ 25 w 341"/>
                  <a:gd name="T7" fmla="*/ 280 h 311"/>
                  <a:gd name="T8" fmla="*/ 171 w 341"/>
                  <a:gd name="T9" fmla="*/ 311 h 311"/>
                  <a:gd name="T10" fmla="*/ 316 w 341"/>
                  <a:gd name="T11" fmla="*/ 280 h 311"/>
                  <a:gd name="T12" fmla="*/ 328 w 341"/>
                  <a:gd name="T13" fmla="*/ 61 h 311"/>
                  <a:gd name="T14" fmla="*/ 331 w 341"/>
                  <a:gd name="T15" fmla="*/ 53 h 311"/>
                  <a:gd name="T16" fmla="*/ 341 w 341"/>
                  <a:gd name="T17" fmla="*/ 42 h 311"/>
                  <a:gd name="T18" fmla="*/ 171 w 341"/>
                  <a:gd name="T19" fmla="*/ 0 h 311"/>
                  <a:gd name="T20" fmla="*/ 0 w 341"/>
                  <a:gd name="T21" fmla="*/ 42 h 311"/>
                  <a:gd name="T22" fmla="*/ 10 w 341"/>
                  <a:gd name="T23" fmla="*/ 53 h 311"/>
                  <a:gd name="T24" fmla="*/ 10 w 341"/>
                  <a:gd name="T25" fmla="*/ 53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1"/>
                  <a:gd name="T40" fmla="*/ 0 h 311"/>
                  <a:gd name="T41" fmla="*/ 341 w 341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1" h="311">
                    <a:moveTo>
                      <a:pt x="10" y="53"/>
                    </a:moveTo>
                    <a:cubicBezTo>
                      <a:pt x="13" y="55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25" y="280"/>
                      <a:pt x="25" y="280"/>
                    </a:cubicBezTo>
                    <a:cubicBezTo>
                      <a:pt x="25" y="288"/>
                      <a:pt x="25" y="311"/>
                      <a:pt x="171" y="311"/>
                    </a:cubicBezTo>
                    <a:cubicBezTo>
                      <a:pt x="316" y="311"/>
                      <a:pt x="316" y="288"/>
                      <a:pt x="316" y="280"/>
                    </a:cubicBezTo>
                    <a:cubicBezTo>
                      <a:pt x="316" y="280"/>
                      <a:pt x="328" y="61"/>
                      <a:pt x="328" y="61"/>
                    </a:cubicBezTo>
                    <a:cubicBezTo>
                      <a:pt x="328" y="61"/>
                      <a:pt x="328" y="55"/>
                      <a:pt x="331" y="53"/>
                    </a:cubicBezTo>
                    <a:cubicBezTo>
                      <a:pt x="337" y="49"/>
                      <a:pt x="341" y="46"/>
                      <a:pt x="341" y="42"/>
                    </a:cubicBezTo>
                    <a:cubicBezTo>
                      <a:pt x="341" y="28"/>
                      <a:pt x="341" y="0"/>
                      <a:pt x="171" y="0"/>
                    </a:cubicBezTo>
                    <a:cubicBezTo>
                      <a:pt x="0" y="0"/>
                      <a:pt x="0" y="28"/>
                      <a:pt x="0" y="42"/>
                    </a:cubicBezTo>
                    <a:cubicBezTo>
                      <a:pt x="0" y="46"/>
                      <a:pt x="4" y="49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874" name="Freeform 193">
                <a:extLst>
                  <a:ext uri="{FF2B5EF4-FFF2-40B4-BE49-F238E27FC236}">
                    <a16:creationId xmlns:a16="http://schemas.microsoft.com/office/drawing/2014/main" id="{D9DA12CF-CC9C-46C4-B1D0-96A924B52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740"/>
                <a:ext cx="321" cy="31"/>
              </a:xfrm>
              <a:custGeom>
                <a:avLst/>
                <a:gdLst>
                  <a:gd name="T0" fmla="*/ 0 w 321"/>
                  <a:gd name="T1" fmla="*/ 0 h 31"/>
                  <a:gd name="T2" fmla="*/ 3 w 321"/>
                  <a:gd name="T3" fmla="*/ 1 h 31"/>
                  <a:gd name="T4" fmla="*/ 161 w 321"/>
                  <a:gd name="T5" fmla="*/ 31 h 31"/>
                  <a:gd name="T6" fmla="*/ 321 w 32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"/>
                  <a:gd name="T13" fmla="*/ 0 h 31"/>
                  <a:gd name="T14" fmla="*/ 321 w 321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" h="3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2" y="10"/>
                      <a:pt x="20" y="31"/>
                      <a:pt x="161" y="31"/>
                    </a:cubicBezTo>
                    <a:cubicBezTo>
                      <a:pt x="295" y="31"/>
                      <a:pt x="303" y="9"/>
                      <a:pt x="321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875" name="Oval 194">
                <a:extLst>
                  <a:ext uri="{FF2B5EF4-FFF2-40B4-BE49-F238E27FC236}">
                    <a16:creationId xmlns:a16="http://schemas.microsoft.com/office/drawing/2014/main" id="{B5B984A9-E1B8-4FD7-920A-E108295AC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9" y="1687"/>
                <a:ext cx="292" cy="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876" name="Freeform 195">
                <a:extLst>
                  <a:ext uri="{FF2B5EF4-FFF2-40B4-BE49-F238E27FC236}">
                    <a16:creationId xmlns:a16="http://schemas.microsoft.com/office/drawing/2014/main" id="{20B85124-7A81-48F8-8138-1C4744A0D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936"/>
                <a:ext cx="291" cy="31"/>
              </a:xfrm>
              <a:custGeom>
                <a:avLst/>
                <a:gdLst>
                  <a:gd name="T0" fmla="*/ 0 w 291"/>
                  <a:gd name="T1" fmla="*/ 31 h 31"/>
                  <a:gd name="T2" fmla="*/ 146 w 291"/>
                  <a:gd name="T3" fmla="*/ 0 h 31"/>
                  <a:gd name="T4" fmla="*/ 291 w 291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291"/>
                  <a:gd name="T10" fmla="*/ 0 h 31"/>
                  <a:gd name="T11" fmla="*/ 291 w 29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1" h="31">
                    <a:moveTo>
                      <a:pt x="0" y="31"/>
                    </a:moveTo>
                    <a:cubicBezTo>
                      <a:pt x="0" y="23"/>
                      <a:pt x="0" y="0"/>
                      <a:pt x="146" y="0"/>
                    </a:cubicBezTo>
                    <a:cubicBezTo>
                      <a:pt x="291" y="0"/>
                      <a:pt x="291" y="23"/>
                      <a:pt x="291" y="31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877" name="Line 196">
                <a:extLst>
                  <a:ext uri="{FF2B5EF4-FFF2-40B4-BE49-F238E27FC236}">
                    <a16:creationId xmlns:a16="http://schemas.microsoft.com/office/drawing/2014/main" id="{692DC128-E650-48D5-9FEA-F0C5E18D8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4" y="3356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8" name="Line 197">
                <a:extLst>
                  <a:ext uri="{FF2B5EF4-FFF2-40B4-BE49-F238E27FC236}">
                    <a16:creationId xmlns:a16="http://schemas.microsoft.com/office/drawing/2014/main" id="{56F65874-8194-4439-9B41-601CD3EC7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2" y="3319"/>
                <a:ext cx="5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79" name="Line 198">
                <a:extLst>
                  <a:ext uri="{FF2B5EF4-FFF2-40B4-BE49-F238E27FC236}">
                    <a16:creationId xmlns:a16="http://schemas.microsoft.com/office/drawing/2014/main" id="{67368502-DDBF-42F2-8FE0-D4E5BB3FB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5" y="3318"/>
                <a:ext cx="4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80" name="Line 199">
                <a:extLst>
                  <a:ext uri="{FF2B5EF4-FFF2-40B4-BE49-F238E27FC236}">
                    <a16:creationId xmlns:a16="http://schemas.microsoft.com/office/drawing/2014/main" id="{204F0662-4367-47E8-AC92-8E4979868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3" y="3339"/>
                <a:ext cx="2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81" name="Line 200">
                <a:extLst>
                  <a:ext uri="{FF2B5EF4-FFF2-40B4-BE49-F238E27FC236}">
                    <a16:creationId xmlns:a16="http://schemas.microsoft.com/office/drawing/2014/main" id="{4B1B9596-5DDF-4ADA-BD1B-9FDDC4271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42" y="3320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82" name="Line 201">
                <a:extLst>
                  <a:ext uri="{FF2B5EF4-FFF2-40B4-BE49-F238E27FC236}">
                    <a16:creationId xmlns:a16="http://schemas.microsoft.com/office/drawing/2014/main" id="{C07949B8-C569-4234-8A4E-E26BCADD6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63" y="340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83" name="Line 202">
                <a:extLst>
                  <a:ext uri="{FF2B5EF4-FFF2-40B4-BE49-F238E27FC236}">
                    <a16:creationId xmlns:a16="http://schemas.microsoft.com/office/drawing/2014/main" id="{F4D70297-DFE5-4E3A-BF84-44DF60EB2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36"/>
                <a:ext cx="9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84" name="Line 203">
                <a:extLst>
                  <a:ext uri="{FF2B5EF4-FFF2-40B4-BE49-F238E27FC236}">
                    <a16:creationId xmlns:a16="http://schemas.microsoft.com/office/drawing/2014/main" id="{B69E2B27-972F-40B0-AED3-9BA0563CC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71" y="3343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6628" name="Line 204">
              <a:extLst>
                <a:ext uri="{FF2B5EF4-FFF2-40B4-BE49-F238E27FC236}">
                  <a16:creationId xmlns:a16="http://schemas.microsoft.com/office/drawing/2014/main" id="{D1A18F4E-2BEC-496D-B495-982EB648E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33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9" name="Line 205">
              <a:extLst>
                <a:ext uri="{FF2B5EF4-FFF2-40B4-BE49-F238E27FC236}">
                  <a16:creationId xmlns:a16="http://schemas.microsoft.com/office/drawing/2014/main" id="{A5092458-5655-45D1-BDE4-70C390389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8" y="3336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0" name="Line 206">
              <a:extLst>
                <a:ext uri="{FF2B5EF4-FFF2-40B4-BE49-F238E27FC236}">
                  <a16:creationId xmlns:a16="http://schemas.microsoft.com/office/drawing/2014/main" id="{1F458B31-01E5-47C3-B54E-713F7B778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9" y="3360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1" name="Line 207">
              <a:extLst>
                <a:ext uri="{FF2B5EF4-FFF2-40B4-BE49-F238E27FC236}">
                  <a16:creationId xmlns:a16="http://schemas.microsoft.com/office/drawing/2014/main" id="{5015CEE3-B25E-4F5D-B624-C48C11476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400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2" name="Line 208">
              <a:extLst>
                <a:ext uri="{FF2B5EF4-FFF2-40B4-BE49-F238E27FC236}">
                  <a16:creationId xmlns:a16="http://schemas.microsoft.com/office/drawing/2014/main" id="{6DBAA453-E2F1-40E4-A692-91C1C60B28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361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3" name="Line 209">
              <a:extLst>
                <a:ext uri="{FF2B5EF4-FFF2-40B4-BE49-F238E27FC236}">
                  <a16:creationId xmlns:a16="http://schemas.microsoft.com/office/drawing/2014/main" id="{D3CAA097-EC63-4B05-98D2-0FFC7CC86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3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4" name="Line 210">
              <a:extLst>
                <a:ext uri="{FF2B5EF4-FFF2-40B4-BE49-F238E27FC236}">
                  <a16:creationId xmlns:a16="http://schemas.microsoft.com/office/drawing/2014/main" id="{95465A00-A5DA-4621-9325-A647B99EF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378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5" name="Line 211">
              <a:extLst>
                <a:ext uri="{FF2B5EF4-FFF2-40B4-BE49-F238E27FC236}">
                  <a16:creationId xmlns:a16="http://schemas.microsoft.com/office/drawing/2014/main" id="{083648FE-4C57-4F02-8A27-244E52103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367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6" name="Line 212">
              <a:extLst>
                <a:ext uri="{FF2B5EF4-FFF2-40B4-BE49-F238E27FC236}">
                  <a16:creationId xmlns:a16="http://schemas.microsoft.com/office/drawing/2014/main" id="{1BEB0A6E-93B2-4223-B0C9-97DF116A3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381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7" name="Line 213">
              <a:extLst>
                <a:ext uri="{FF2B5EF4-FFF2-40B4-BE49-F238E27FC236}">
                  <a16:creationId xmlns:a16="http://schemas.microsoft.com/office/drawing/2014/main" id="{ABE8ADC0-2E4E-472B-9A0E-F9FE25063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415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8" name="Line 214">
              <a:extLst>
                <a:ext uri="{FF2B5EF4-FFF2-40B4-BE49-F238E27FC236}">
                  <a16:creationId xmlns:a16="http://schemas.microsoft.com/office/drawing/2014/main" id="{3332BA68-E91F-4E86-9717-0EFC56609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7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39" name="Line 215">
              <a:extLst>
                <a:ext uri="{FF2B5EF4-FFF2-40B4-BE49-F238E27FC236}">
                  <a16:creationId xmlns:a16="http://schemas.microsoft.com/office/drawing/2014/main" id="{84EA79E7-E4D3-4A13-A0F6-F3B6B3634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3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0" name="Line 216">
              <a:extLst>
                <a:ext uri="{FF2B5EF4-FFF2-40B4-BE49-F238E27FC236}">
                  <a16:creationId xmlns:a16="http://schemas.microsoft.com/office/drawing/2014/main" id="{40ABAF07-8A4D-403F-8504-5704050D6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41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1" name="Line 217">
              <a:extLst>
                <a:ext uri="{FF2B5EF4-FFF2-40B4-BE49-F238E27FC236}">
                  <a16:creationId xmlns:a16="http://schemas.microsoft.com/office/drawing/2014/main" id="{746908FA-3A95-4FB1-87A1-88AAFD2A3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412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2" name="Line 218">
              <a:extLst>
                <a:ext uri="{FF2B5EF4-FFF2-40B4-BE49-F238E27FC236}">
                  <a16:creationId xmlns:a16="http://schemas.microsoft.com/office/drawing/2014/main" id="{A5AE0370-393F-4CBB-8592-2BA1843B4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3304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3" name="Line 219">
              <a:extLst>
                <a:ext uri="{FF2B5EF4-FFF2-40B4-BE49-F238E27FC236}">
                  <a16:creationId xmlns:a16="http://schemas.microsoft.com/office/drawing/2014/main" id="{91EB3DCA-03D7-4FE0-B809-76E8C7C64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3277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4" name="Line 220">
              <a:extLst>
                <a:ext uri="{FF2B5EF4-FFF2-40B4-BE49-F238E27FC236}">
                  <a16:creationId xmlns:a16="http://schemas.microsoft.com/office/drawing/2014/main" id="{DA4068C8-7852-46C0-928A-2A7C81547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2" y="324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5" name="Line 221">
              <a:extLst>
                <a:ext uri="{FF2B5EF4-FFF2-40B4-BE49-F238E27FC236}">
                  <a16:creationId xmlns:a16="http://schemas.microsoft.com/office/drawing/2014/main" id="{89B6821B-92ED-4332-918D-8A72F789C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4" y="3244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6" name="Line 222">
              <a:extLst>
                <a:ext uri="{FF2B5EF4-FFF2-40B4-BE49-F238E27FC236}">
                  <a16:creationId xmlns:a16="http://schemas.microsoft.com/office/drawing/2014/main" id="{A5F695A3-C655-4EAB-B76C-F510C2539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9" y="328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7" name="Line 223">
              <a:extLst>
                <a:ext uri="{FF2B5EF4-FFF2-40B4-BE49-F238E27FC236}">
                  <a16:creationId xmlns:a16="http://schemas.microsoft.com/office/drawing/2014/main" id="{C38EE84F-C843-4731-8EA0-B7B714D35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3395"/>
              <a:ext cx="7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8" name="Line 224">
              <a:extLst>
                <a:ext uri="{FF2B5EF4-FFF2-40B4-BE49-F238E27FC236}">
                  <a16:creationId xmlns:a16="http://schemas.microsoft.com/office/drawing/2014/main" id="{A0376ADD-4BD1-4D87-8EC2-3FFF25ED80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4" y="3346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49" name="Line 225">
              <a:extLst>
                <a:ext uri="{FF2B5EF4-FFF2-40B4-BE49-F238E27FC236}">
                  <a16:creationId xmlns:a16="http://schemas.microsoft.com/office/drawing/2014/main" id="{067C7869-EF30-4CFB-999C-8CBAF8F9D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32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0" name="Line 226">
              <a:extLst>
                <a:ext uri="{FF2B5EF4-FFF2-40B4-BE49-F238E27FC236}">
                  <a16:creationId xmlns:a16="http://schemas.microsoft.com/office/drawing/2014/main" id="{ECB804E8-BB45-4171-B0A3-D5F241BB0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3345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1" name="Line 227">
              <a:extLst>
                <a:ext uri="{FF2B5EF4-FFF2-40B4-BE49-F238E27FC236}">
                  <a16:creationId xmlns:a16="http://schemas.microsoft.com/office/drawing/2014/main" id="{2D75F907-297A-4514-904C-443AD6ECF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8" y="327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2" name="Line 228">
              <a:extLst>
                <a:ext uri="{FF2B5EF4-FFF2-40B4-BE49-F238E27FC236}">
                  <a16:creationId xmlns:a16="http://schemas.microsoft.com/office/drawing/2014/main" id="{6781F6C0-87AF-4624-81A8-AC83E506E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" y="3240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3" name="Line 229">
              <a:extLst>
                <a:ext uri="{FF2B5EF4-FFF2-40B4-BE49-F238E27FC236}">
                  <a16:creationId xmlns:a16="http://schemas.microsoft.com/office/drawing/2014/main" id="{D19699B4-252F-48FA-B8D3-0DD243A6F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85" y="330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4" name="Line 230">
              <a:extLst>
                <a:ext uri="{FF2B5EF4-FFF2-40B4-BE49-F238E27FC236}">
                  <a16:creationId xmlns:a16="http://schemas.microsoft.com/office/drawing/2014/main" id="{B3327E1F-57A0-409B-8595-F0191526A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30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5" name="Line 231">
              <a:extLst>
                <a:ext uri="{FF2B5EF4-FFF2-40B4-BE49-F238E27FC236}">
                  <a16:creationId xmlns:a16="http://schemas.microsoft.com/office/drawing/2014/main" id="{608A7946-B2E1-40B4-9FCE-D58FBB4A4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7" y="3241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6" name="Line 232">
              <a:extLst>
                <a:ext uri="{FF2B5EF4-FFF2-40B4-BE49-F238E27FC236}">
                  <a16:creationId xmlns:a16="http://schemas.microsoft.com/office/drawing/2014/main" id="{A43B6B20-5D1D-45BA-A106-E0F48AE73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03" y="3228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7" name="Line 233">
              <a:extLst>
                <a:ext uri="{FF2B5EF4-FFF2-40B4-BE49-F238E27FC236}">
                  <a16:creationId xmlns:a16="http://schemas.microsoft.com/office/drawing/2014/main" id="{FD76178C-BCD6-4262-A40B-59DE888F7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76" y="3222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8" name="Line 234">
              <a:extLst>
                <a:ext uri="{FF2B5EF4-FFF2-40B4-BE49-F238E27FC236}">
                  <a16:creationId xmlns:a16="http://schemas.microsoft.com/office/drawing/2014/main" id="{15AE8990-375D-4363-973A-650ED83FD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48" y="32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59" name="Line 235">
              <a:extLst>
                <a:ext uri="{FF2B5EF4-FFF2-40B4-BE49-F238E27FC236}">
                  <a16:creationId xmlns:a16="http://schemas.microsoft.com/office/drawing/2014/main" id="{662DB810-BBBD-4CB5-8878-F1B5B2264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3269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0" name="Line 236">
              <a:extLst>
                <a:ext uri="{FF2B5EF4-FFF2-40B4-BE49-F238E27FC236}">
                  <a16:creationId xmlns:a16="http://schemas.microsoft.com/office/drawing/2014/main" id="{24B26E34-C459-42AD-AA77-6C2AF7878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5" y="3300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1" name="Line 237">
              <a:extLst>
                <a:ext uri="{FF2B5EF4-FFF2-40B4-BE49-F238E27FC236}">
                  <a16:creationId xmlns:a16="http://schemas.microsoft.com/office/drawing/2014/main" id="{C6724AE0-6C90-461C-8856-BB7E3361D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60" y="328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2" name="Line 238">
              <a:extLst>
                <a:ext uri="{FF2B5EF4-FFF2-40B4-BE49-F238E27FC236}">
                  <a16:creationId xmlns:a16="http://schemas.microsoft.com/office/drawing/2014/main" id="{E001E5B7-346E-4D56-8E5C-44D5D3BFA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0" y="3245"/>
              <a:ext cx="4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3" name="Line 239">
              <a:extLst>
                <a:ext uri="{FF2B5EF4-FFF2-40B4-BE49-F238E27FC236}">
                  <a16:creationId xmlns:a16="http://schemas.microsoft.com/office/drawing/2014/main" id="{929032C0-7AEC-4A3A-8C41-DCA596B77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2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4" name="Line 240">
              <a:extLst>
                <a:ext uri="{FF2B5EF4-FFF2-40B4-BE49-F238E27FC236}">
                  <a16:creationId xmlns:a16="http://schemas.microsoft.com/office/drawing/2014/main" id="{4492807A-163C-4CAA-A578-C240EC4E7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4" y="3262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5" name="Line 241">
              <a:extLst>
                <a:ext uri="{FF2B5EF4-FFF2-40B4-BE49-F238E27FC236}">
                  <a16:creationId xmlns:a16="http://schemas.microsoft.com/office/drawing/2014/main" id="{1C7EFC58-5953-4D32-A899-964BD07AF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325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6" name="Line 242">
              <a:extLst>
                <a:ext uri="{FF2B5EF4-FFF2-40B4-BE49-F238E27FC236}">
                  <a16:creationId xmlns:a16="http://schemas.microsoft.com/office/drawing/2014/main" id="{1F76FA16-5F20-4494-BEA0-9A6BBB81F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265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7" name="Line 243">
              <a:extLst>
                <a:ext uri="{FF2B5EF4-FFF2-40B4-BE49-F238E27FC236}">
                  <a16:creationId xmlns:a16="http://schemas.microsoft.com/office/drawing/2014/main" id="{97A9A9F2-B16B-4A73-B2C5-2DFC3EC61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7" y="3299"/>
              <a:ext cx="5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8" name="Line 244">
              <a:extLst>
                <a:ext uri="{FF2B5EF4-FFF2-40B4-BE49-F238E27FC236}">
                  <a16:creationId xmlns:a16="http://schemas.microsoft.com/office/drawing/2014/main" id="{92902A6E-32D2-44C8-9236-22ADF22A5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326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69" name="Line 245">
              <a:extLst>
                <a:ext uri="{FF2B5EF4-FFF2-40B4-BE49-F238E27FC236}">
                  <a16:creationId xmlns:a16="http://schemas.microsoft.com/office/drawing/2014/main" id="{62A898D9-7DF0-4199-941D-30F3E970C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3" y="3272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70" name="Line 246">
              <a:extLst>
                <a:ext uri="{FF2B5EF4-FFF2-40B4-BE49-F238E27FC236}">
                  <a16:creationId xmlns:a16="http://schemas.microsoft.com/office/drawing/2014/main" id="{C13EFA87-9580-4D56-8D19-7EB278302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5" y="3295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71" name="Line 247">
              <a:extLst>
                <a:ext uri="{FF2B5EF4-FFF2-40B4-BE49-F238E27FC236}">
                  <a16:creationId xmlns:a16="http://schemas.microsoft.com/office/drawing/2014/main" id="{D13382FD-DFA9-4F42-81F3-AA7C5E7BD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0" y="329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72" name="Freeform 248">
              <a:extLst>
                <a:ext uri="{FF2B5EF4-FFF2-40B4-BE49-F238E27FC236}">
                  <a16:creationId xmlns:a16="http://schemas.microsoft.com/office/drawing/2014/main" id="{7C270B3C-277A-4208-A538-D78AE9D4A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3217"/>
              <a:ext cx="136" cy="200"/>
            </a:xfrm>
            <a:custGeom>
              <a:avLst/>
              <a:gdLst>
                <a:gd name="T0" fmla="*/ 119 w 136"/>
                <a:gd name="T1" fmla="*/ 191 h 200"/>
                <a:gd name="T2" fmla="*/ 70 w 136"/>
                <a:gd name="T3" fmla="*/ 200 h 200"/>
                <a:gd name="T4" fmla="*/ 21 w 136"/>
                <a:gd name="T5" fmla="*/ 191 h 200"/>
                <a:gd name="T6" fmla="*/ 0 w 136"/>
                <a:gd name="T7" fmla="*/ 0 h 200"/>
                <a:gd name="T8" fmla="*/ 68 w 136"/>
                <a:gd name="T9" fmla="*/ 10 h 200"/>
                <a:gd name="T10" fmla="*/ 136 w 136"/>
                <a:gd name="T11" fmla="*/ 0 h 200"/>
                <a:gd name="T12" fmla="*/ 119 w 136"/>
                <a:gd name="T13" fmla="*/ 191 h 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200"/>
                <a:gd name="T23" fmla="*/ 136 w 136"/>
                <a:gd name="T24" fmla="*/ 200 h 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200">
                  <a:moveTo>
                    <a:pt x="119" y="191"/>
                  </a:moveTo>
                  <a:cubicBezTo>
                    <a:pt x="119" y="196"/>
                    <a:pt x="97" y="200"/>
                    <a:pt x="70" y="200"/>
                  </a:cubicBezTo>
                  <a:cubicBezTo>
                    <a:pt x="43" y="200"/>
                    <a:pt x="21" y="196"/>
                    <a:pt x="21" y="191"/>
                  </a:cubicBezTo>
                  <a:cubicBezTo>
                    <a:pt x="21" y="191"/>
                    <a:pt x="0" y="0"/>
                    <a:pt x="0" y="0"/>
                  </a:cubicBezTo>
                  <a:cubicBezTo>
                    <a:pt x="0" y="5"/>
                    <a:pt x="30" y="10"/>
                    <a:pt x="68" y="10"/>
                  </a:cubicBezTo>
                  <a:cubicBezTo>
                    <a:pt x="105" y="10"/>
                    <a:pt x="136" y="5"/>
                    <a:pt x="136" y="0"/>
                  </a:cubicBezTo>
                  <a:cubicBezTo>
                    <a:pt x="136" y="0"/>
                    <a:pt x="119" y="191"/>
                    <a:pt x="119" y="19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3" name="Freeform 249">
              <a:extLst>
                <a:ext uri="{FF2B5EF4-FFF2-40B4-BE49-F238E27FC236}">
                  <a16:creationId xmlns:a16="http://schemas.microsoft.com/office/drawing/2014/main" id="{E305595C-B374-402A-927C-288CF53A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3400"/>
              <a:ext cx="85" cy="5"/>
            </a:xfrm>
            <a:custGeom>
              <a:avLst/>
              <a:gdLst>
                <a:gd name="T0" fmla="*/ 85 w 85"/>
                <a:gd name="T1" fmla="*/ 4 h 5"/>
                <a:gd name="T2" fmla="*/ 43 w 85"/>
                <a:gd name="T3" fmla="*/ 0 h 5"/>
                <a:gd name="T4" fmla="*/ 0 w 85"/>
                <a:gd name="T5" fmla="*/ 5 h 5"/>
                <a:gd name="T6" fmla="*/ 0 60000 65536"/>
                <a:gd name="T7" fmla="*/ 0 60000 65536"/>
                <a:gd name="T8" fmla="*/ 0 60000 65536"/>
                <a:gd name="T9" fmla="*/ 0 w 85"/>
                <a:gd name="T10" fmla="*/ 0 h 5"/>
                <a:gd name="T11" fmla="*/ 85 w 8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5">
                  <a:moveTo>
                    <a:pt x="85" y="4"/>
                  </a:moveTo>
                  <a:cubicBezTo>
                    <a:pt x="76" y="2"/>
                    <a:pt x="61" y="0"/>
                    <a:pt x="43" y="0"/>
                  </a:cubicBezTo>
                  <a:cubicBezTo>
                    <a:pt x="24" y="0"/>
                    <a:pt x="8" y="2"/>
                    <a:pt x="0" y="5"/>
                  </a:cubicBezTo>
                </a:path>
              </a:pathLst>
            </a:cu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4" name="Freeform 250">
              <a:extLst>
                <a:ext uri="{FF2B5EF4-FFF2-40B4-BE49-F238E27FC236}">
                  <a16:creationId xmlns:a16="http://schemas.microsoft.com/office/drawing/2014/main" id="{D1C1C373-7ACB-4E51-B3E2-D491CBF53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3205"/>
              <a:ext cx="10" cy="14"/>
            </a:xfrm>
            <a:custGeom>
              <a:avLst/>
              <a:gdLst>
                <a:gd name="T0" fmla="*/ 10 w 10"/>
                <a:gd name="T1" fmla="*/ 0 h 14"/>
                <a:gd name="T2" fmla="*/ 0 w 10"/>
                <a:gd name="T3" fmla="*/ 14 h 14"/>
                <a:gd name="T4" fmla="*/ 0 60000 65536"/>
                <a:gd name="T5" fmla="*/ 0 60000 65536"/>
                <a:gd name="T6" fmla="*/ 0 w 10"/>
                <a:gd name="T7" fmla="*/ 0 h 14"/>
                <a:gd name="T8" fmla="*/ 10 w 1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14">
                  <a:moveTo>
                    <a:pt x="10" y="0"/>
                  </a:moveTo>
                  <a:cubicBezTo>
                    <a:pt x="10" y="0"/>
                    <a:pt x="9" y="6"/>
                    <a:pt x="0" y="1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5" name="Freeform 251">
              <a:extLst>
                <a:ext uri="{FF2B5EF4-FFF2-40B4-BE49-F238E27FC236}">
                  <a16:creationId xmlns:a16="http://schemas.microsoft.com/office/drawing/2014/main" id="{45D5E37B-2371-48DB-9200-DDD9F857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2827"/>
              <a:ext cx="1" cy="378"/>
            </a:xfrm>
            <a:custGeom>
              <a:avLst/>
              <a:gdLst>
                <a:gd name="T0" fmla="*/ 0 w 1"/>
                <a:gd name="T1" fmla="*/ 378 h 378"/>
                <a:gd name="T2" fmla="*/ 0 w 1"/>
                <a:gd name="T3" fmla="*/ 0 h 378"/>
                <a:gd name="T4" fmla="*/ 0 60000 65536"/>
                <a:gd name="T5" fmla="*/ 0 60000 65536"/>
                <a:gd name="T6" fmla="*/ 0 w 1"/>
                <a:gd name="T7" fmla="*/ 0 h 378"/>
                <a:gd name="T8" fmla="*/ 1 w 1"/>
                <a:gd name="T9" fmla="*/ 378 h 3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78">
                  <a:moveTo>
                    <a:pt x="0" y="378"/>
                  </a:moveTo>
                  <a:cubicBezTo>
                    <a:pt x="0" y="378"/>
                    <a:pt x="0" y="21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6" name="Freeform 252">
              <a:extLst>
                <a:ext uri="{FF2B5EF4-FFF2-40B4-BE49-F238E27FC236}">
                  <a16:creationId xmlns:a16="http://schemas.microsoft.com/office/drawing/2014/main" id="{310F77A0-5221-4783-BFBD-6B8F4045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79"/>
              <a:ext cx="73" cy="84"/>
            </a:xfrm>
            <a:custGeom>
              <a:avLst/>
              <a:gdLst>
                <a:gd name="T0" fmla="*/ 21 w 73"/>
                <a:gd name="T1" fmla="*/ 84 h 84"/>
                <a:gd name="T2" fmla="*/ 30 w 73"/>
                <a:gd name="T3" fmla="*/ 62 h 84"/>
                <a:gd name="T4" fmla="*/ 0 w 73"/>
                <a:gd name="T5" fmla="*/ 50 h 84"/>
                <a:gd name="T6" fmla="*/ 37 w 73"/>
                <a:gd name="T7" fmla="*/ 0 h 84"/>
                <a:gd name="T8" fmla="*/ 73 w 73"/>
                <a:gd name="T9" fmla="*/ 50 h 84"/>
                <a:gd name="T10" fmla="*/ 43 w 73"/>
                <a:gd name="T11" fmla="*/ 62 h 84"/>
                <a:gd name="T12" fmla="*/ 52 w 73"/>
                <a:gd name="T13" fmla="*/ 84 h 84"/>
                <a:gd name="T14" fmla="*/ 21 w 73"/>
                <a:gd name="T15" fmla="*/ 84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84"/>
                <a:gd name="T26" fmla="*/ 73 w 73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84">
                  <a:moveTo>
                    <a:pt x="21" y="84"/>
                  </a:moveTo>
                  <a:cubicBezTo>
                    <a:pt x="21" y="84"/>
                    <a:pt x="30" y="62"/>
                    <a:pt x="30" y="62"/>
                  </a:cubicBezTo>
                  <a:cubicBezTo>
                    <a:pt x="30" y="62"/>
                    <a:pt x="0" y="84"/>
                    <a:pt x="0" y="50"/>
                  </a:cubicBezTo>
                  <a:cubicBezTo>
                    <a:pt x="0" y="30"/>
                    <a:pt x="31" y="12"/>
                    <a:pt x="37" y="0"/>
                  </a:cubicBezTo>
                  <a:cubicBezTo>
                    <a:pt x="42" y="12"/>
                    <a:pt x="73" y="30"/>
                    <a:pt x="73" y="50"/>
                  </a:cubicBezTo>
                  <a:cubicBezTo>
                    <a:pt x="73" y="84"/>
                    <a:pt x="43" y="62"/>
                    <a:pt x="43" y="62"/>
                  </a:cubicBezTo>
                  <a:cubicBezTo>
                    <a:pt x="43" y="62"/>
                    <a:pt x="52" y="84"/>
                    <a:pt x="52" y="84"/>
                  </a:cubicBezTo>
                  <a:cubicBezTo>
                    <a:pt x="52" y="84"/>
                    <a:pt x="21" y="84"/>
                    <a:pt x="21" y="84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7" name="Freeform 253">
              <a:extLst>
                <a:ext uri="{FF2B5EF4-FFF2-40B4-BE49-F238E27FC236}">
                  <a16:creationId xmlns:a16="http://schemas.microsoft.com/office/drawing/2014/main" id="{4B6834B2-E71A-46AF-9E17-85C8E1F5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" y="1967"/>
              <a:ext cx="222" cy="1252"/>
            </a:xfrm>
            <a:custGeom>
              <a:avLst/>
              <a:gdLst>
                <a:gd name="T0" fmla="*/ 87 w 222"/>
                <a:gd name="T1" fmla="*/ 0 h 1252"/>
                <a:gd name="T2" fmla="*/ 71 w 222"/>
                <a:gd name="T3" fmla="*/ 83 h 1252"/>
                <a:gd name="T4" fmla="*/ 222 w 222"/>
                <a:gd name="T5" fmla="*/ 292 h 1252"/>
                <a:gd name="T6" fmla="*/ 222 w 222"/>
                <a:gd name="T7" fmla="*/ 865 h 1252"/>
                <a:gd name="T8" fmla="*/ 9 w 222"/>
                <a:gd name="T9" fmla="*/ 1115 h 1252"/>
                <a:gd name="T10" fmla="*/ 0 w 222"/>
                <a:gd name="T11" fmla="*/ 1122 h 1252"/>
                <a:gd name="T12" fmla="*/ 0 w 222"/>
                <a:gd name="T13" fmla="*/ 1238 h 1252"/>
                <a:gd name="T14" fmla="*/ 9 w 222"/>
                <a:gd name="T15" fmla="*/ 1252 h 1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1252"/>
                <a:gd name="T26" fmla="*/ 222 w 222"/>
                <a:gd name="T27" fmla="*/ 1252 h 12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1252">
                  <a:moveTo>
                    <a:pt x="87" y="0"/>
                  </a:moveTo>
                  <a:cubicBezTo>
                    <a:pt x="87" y="49"/>
                    <a:pt x="71" y="48"/>
                    <a:pt x="71" y="83"/>
                  </a:cubicBezTo>
                  <a:cubicBezTo>
                    <a:pt x="71" y="111"/>
                    <a:pt x="222" y="91"/>
                    <a:pt x="222" y="292"/>
                  </a:cubicBezTo>
                  <a:cubicBezTo>
                    <a:pt x="222" y="301"/>
                    <a:pt x="222" y="865"/>
                    <a:pt x="222" y="865"/>
                  </a:cubicBezTo>
                  <a:cubicBezTo>
                    <a:pt x="222" y="1073"/>
                    <a:pt x="15" y="1113"/>
                    <a:pt x="9" y="1115"/>
                  </a:cubicBezTo>
                  <a:cubicBezTo>
                    <a:pt x="4" y="1117"/>
                    <a:pt x="0" y="1118"/>
                    <a:pt x="0" y="1122"/>
                  </a:cubicBezTo>
                  <a:cubicBezTo>
                    <a:pt x="0" y="1143"/>
                    <a:pt x="0" y="1238"/>
                    <a:pt x="0" y="1238"/>
                  </a:cubicBezTo>
                  <a:cubicBezTo>
                    <a:pt x="0" y="1238"/>
                    <a:pt x="0" y="1244"/>
                    <a:pt x="9" y="125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8" name="Freeform 254">
              <a:extLst>
                <a:ext uri="{FF2B5EF4-FFF2-40B4-BE49-F238E27FC236}">
                  <a16:creationId xmlns:a16="http://schemas.microsoft.com/office/drawing/2014/main" id="{4B627534-889E-48E6-914A-CD85957FE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849"/>
              <a:ext cx="21" cy="23"/>
            </a:xfrm>
            <a:custGeom>
              <a:avLst/>
              <a:gdLst>
                <a:gd name="T0" fmla="*/ 0 w 21"/>
                <a:gd name="T1" fmla="*/ 23 h 23"/>
                <a:gd name="T2" fmla="*/ 21 w 21"/>
                <a:gd name="T3" fmla="*/ 0 h 23"/>
                <a:gd name="T4" fmla="*/ 0 60000 65536"/>
                <a:gd name="T5" fmla="*/ 0 60000 65536"/>
                <a:gd name="T6" fmla="*/ 0 w 21"/>
                <a:gd name="T7" fmla="*/ 0 h 23"/>
                <a:gd name="T8" fmla="*/ 21 w 21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3">
                  <a:moveTo>
                    <a:pt x="0" y="23"/>
                  </a:moveTo>
                  <a:cubicBezTo>
                    <a:pt x="9" y="17"/>
                    <a:pt x="17" y="9"/>
                    <a:pt x="2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79" name="Freeform 255">
              <a:extLst>
                <a:ext uri="{FF2B5EF4-FFF2-40B4-BE49-F238E27FC236}">
                  <a16:creationId xmlns:a16="http://schemas.microsoft.com/office/drawing/2014/main" id="{DB1276F5-AE95-4DFA-9FAD-7678D9A78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2772"/>
              <a:ext cx="4" cy="77"/>
            </a:xfrm>
            <a:custGeom>
              <a:avLst/>
              <a:gdLst>
                <a:gd name="T0" fmla="*/ 0 w 4"/>
                <a:gd name="T1" fmla="*/ 77 h 77"/>
                <a:gd name="T2" fmla="*/ 4 w 4"/>
                <a:gd name="T3" fmla="*/ 58 h 77"/>
                <a:gd name="T4" fmla="*/ 4 w 4"/>
                <a:gd name="T5" fmla="*/ 0 h 77"/>
                <a:gd name="T6" fmla="*/ 0 60000 65536"/>
                <a:gd name="T7" fmla="*/ 0 60000 65536"/>
                <a:gd name="T8" fmla="*/ 0 60000 65536"/>
                <a:gd name="T9" fmla="*/ 0 w 4"/>
                <a:gd name="T10" fmla="*/ 0 h 77"/>
                <a:gd name="T11" fmla="*/ 4 w 4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7">
                  <a:moveTo>
                    <a:pt x="0" y="77"/>
                  </a:moveTo>
                  <a:cubicBezTo>
                    <a:pt x="3" y="71"/>
                    <a:pt x="4" y="65"/>
                    <a:pt x="4" y="58"/>
                  </a:cubicBezTo>
                  <a:cubicBezTo>
                    <a:pt x="4" y="47"/>
                    <a:pt x="4" y="26"/>
                    <a:pt x="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80" name="Freeform 256">
              <a:extLst>
                <a:ext uri="{FF2B5EF4-FFF2-40B4-BE49-F238E27FC236}">
                  <a16:creationId xmlns:a16="http://schemas.microsoft.com/office/drawing/2014/main" id="{6DD7F9DB-45A3-4A92-B77B-1CA5AA0D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2695"/>
              <a:ext cx="1" cy="77"/>
            </a:xfrm>
            <a:custGeom>
              <a:avLst/>
              <a:gdLst>
                <a:gd name="T0" fmla="*/ 0 w 1"/>
                <a:gd name="T1" fmla="*/ 77 h 77"/>
                <a:gd name="T2" fmla="*/ 0 w 1"/>
                <a:gd name="T3" fmla="*/ 0 h 77"/>
                <a:gd name="T4" fmla="*/ 0 60000 65536"/>
                <a:gd name="T5" fmla="*/ 0 60000 65536"/>
                <a:gd name="T6" fmla="*/ 0 w 1"/>
                <a:gd name="T7" fmla="*/ 0 h 77"/>
                <a:gd name="T8" fmla="*/ 1 w 1"/>
                <a:gd name="T9" fmla="*/ 77 h 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7">
                  <a:moveTo>
                    <a:pt x="0" y="77"/>
                  </a:moveTo>
                  <a:cubicBezTo>
                    <a:pt x="0" y="54"/>
                    <a:pt x="0" y="27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81" name="Freeform 257">
              <a:extLst>
                <a:ext uri="{FF2B5EF4-FFF2-40B4-BE49-F238E27FC236}">
                  <a16:creationId xmlns:a16="http://schemas.microsoft.com/office/drawing/2014/main" id="{70135B89-8E18-4428-A171-E12C5BEA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969"/>
              <a:ext cx="372" cy="911"/>
            </a:xfrm>
            <a:custGeom>
              <a:avLst/>
              <a:gdLst>
                <a:gd name="T0" fmla="*/ 318 w 372"/>
                <a:gd name="T1" fmla="*/ 726 h 911"/>
                <a:gd name="T2" fmla="*/ 318 w 372"/>
                <a:gd name="T3" fmla="*/ 505 h 911"/>
                <a:gd name="T4" fmla="*/ 310 w 372"/>
                <a:gd name="T5" fmla="*/ 506 h 911"/>
                <a:gd name="T6" fmla="*/ 310 w 372"/>
                <a:gd name="T7" fmla="*/ 674 h 911"/>
                <a:gd name="T8" fmla="*/ 372 w 372"/>
                <a:gd name="T9" fmla="*/ 863 h 911"/>
                <a:gd name="T10" fmla="*/ 321 w 372"/>
                <a:gd name="T11" fmla="*/ 911 h 911"/>
                <a:gd name="T12" fmla="*/ 245 w 372"/>
                <a:gd name="T13" fmla="*/ 850 h 911"/>
                <a:gd name="T14" fmla="*/ 214 w 372"/>
                <a:gd name="T15" fmla="*/ 847 h 911"/>
                <a:gd name="T16" fmla="*/ 143 w 372"/>
                <a:gd name="T17" fmla="*/ 868 h 911"/>
                <a:gd name="T18" fmla="*/ 13 w 372"/>
                <a:gd name="T19" fmla="*/ 738 h 911"/>
                <a:gd name="T20" fmla="*/ 14 w 372"/>
                <a:gd name="T21" fmla="*/ 80 h 911"/>
                <a:gd name="T22" fmla="*/ 0 w 372"/>
                <a:gd name="T23" fmla="*/ 0 h 9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2"/>
                <a:gd name="T37" fmla="*/ 0 h 911"/>
                <a:gd name="T38" fmla="*/ 372 w 372"/>
                <a:gd name="T39" fmla="*/ 911 h 9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2" h="911">
                  <a:moveTo>
                    <a:pt x="318" y="726"/>
                  </a:moveTo>
                  <a:cubicBezTo>
                    <a:pt x="318" y="625"/>
                    <a:pt x="318" y="508"/>
                    <a:pt x="318" y="505"/>
                  </a:cubicBezTo>
                  <a:cubicBezTo>
                    <a:pt x="318" y="500"/>
                    <a:pt x="310" y="498"/>
                    <a:pt x="310" y="506"/>
                  </a:cubicBezTo>
                  <a:cubicBezTo>
                    <a:pt x="310" y="519"/>
                    <a:pt x="310" y="656"/>
                    <a:pt x="310" y="674"/>
                  </a:cubicBezTo>
                  <a:cubicBezTo>
                    <a:pt x="311" y="763"/>
                    <a:pt x="372" y="810"/>
                    <a:pt x="372" y="863"/>
                  </a:cubicBezTo>
                  <a:cubicBezTo>
                    <a:pt x="372" y="897"/>
                    <a:pt x="345" y="911"/>
                    <a:pt x="321" y="911"/>
                  </a:cubicBezTo>
                  <a:cubicBezTo>
                    <a:pt x="286" y="911"/>
                    <a:pt x="259" y="873"/>
                    <a:pt x="245" y="850"/>
                  </a:cubicBezTo>
                  <a:cubicBezTo>
                    <a:pt x="245" y="850"/>
                    <a:pt x="232" y="835"/>
                    <a:pt x="214" y="847"/>
                  </a:cubicBezTo>
                  <a:cubicBezTo>
                    <a:pt x="193" y="860"/>
                    <a:pt x="169" y="868"/>
                    <a:pt x="143" y="868"/>
                  </a:cubicBezTo>
                  <a:cubicBezTo>
                    <a:pt x="72" y="868"/>
                    <a:pt x="13" y="810"/>
                    <a:pt x="13" y="738"/>
                  </a:cubicBezTo>
                  <a:cubicBezTo>
                    <a:pt x="13" y="738"/>
                    <a:pt x="14" y="80"/>
                    <a:pt x="14" y="80"/>
                  </a:cubicBezTo>
                  <a:cubicBezTo>
                    <a:pt x="14" y="41"/>
                    <a:pt x="0" y="5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82" name="Freeform 258">
              <a:extLst>
                <a:ext uri="{FF2B5EF4-FFF2-40B4-BE49-F238E27FC236}">
                  <a16:creationId xmlns:a16="http://schemas.microsoft.com/office/drawing/2014/main" id="{07F0B51E-22D4-4BD0-8C52-52EFDA2D7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872"/>
              <a:ext cx="198" cy="461"/>
            </a:xfrm>
            <a:custGeom>
              <a:avLst/>
              <a:gdLst>
                <a:gd name="T0" fmla="*/ 198 w 198"/>
                <a:gd name="T1" fmla="*/ 6 h 461"/>
                <a:gd name="T2" fmla="*/ 29 w 198"/>
                <a:gd name="T3" fmla="*/ 107 h 461"/>
                <a:gd name="T4" fmla="*/ 29 w 198"/>
                <a:gd name="T5" fmla="*/ 461 h 461"/>
                <a:gd name="T6" fmla="*/ 0 w 198"/>
                <a:gd name="T7" fmla="*/ 438 h 461"/>
                <a:gd name="T8" fmla="*/ 0 w 198"/>
                <a:gd name="T9" fmla="*/ 98 h 461"/>
                <a:gd name="T10" fmla="*/ 161 w 198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461"/>
                <a:gd name="T20" fmla="*/ 198 w 198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461">
                  <a:moveTo>
                    <a:pt x="198" y="6"/>
                  </a:moveTo>
                  <a:cubicBezTo>
                    <a:pt x="152" y="61"/>
                    <a:pt x="29" y="63"/>
                    <a:pt x="29" y="107"/>
                  </a:cubicBezTo>
                  <a:cubicBezTo>
                    <a:pt x="29" y="137"/>
                    <a:pt x="29" y="461"/>
                    <a:pt x="29" y="461"/>
                  </a:cubicBezTo>
                  <a:cubicBezTo>
                    <a:pt x="29" y="461"/>
                    <a:pt x="0" y="438"/>
                    <a:pt x="0" y="438"/>
                  </a:cubicBezTo>
                  <a:cubicBezTo>
                    <a:pt x="0" y="438"/>
                    <a:pt x="0" y="137"/>
                    <a:pt x="0" y="98"/>
                  </a:cubicBezTo>
                  <a:cubicBezTo>
                    <a:pt x="0" y="44"/>
                    <a:pt x="111" y="37"/>
                    <a:pt x="161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83" name="Freeform 259">
              <a:extLst>
                <a:ext uri="{FF2B5EF4-FFF2-40B4-BE49-F238E27FC236}">
                  <a16:creationId xmlns:a16="http://schemas.microsoft.com/office/drawing/2014/main" id="{18F7B164-DF49-4E74-AF97-A1C94FCC4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2761"/>
              <a:ext cx="17" cy="117"/>
            </a:xfrm>
            <a:custGeom>
              <a:avLst/>
              <a:gdLst>
                <a:gd name="T0" fmla="*/ 0 w 17"/>
                <a:gd name="T1" fmla="*/ 117 h 117"/>
                <a:gd name="T2" fmla="*/ 17 w 17"/>
                <a:gd name="T3" fmla="*/ 69 h 117"/>
                <a:gd name="T4" fmla="*/ 17 w 17"/>
                <a:gd name="T5" fmla="*/ 0 h 117"/>
                <a:gd name="T6" fmla="*/ 0 60000 65536"/>
                <a:gd name="T7" fmla="*/ 0 60000 65536"/>
                <a:gd name="T8" fmla="*/ 0 60000 65536"/>
                <a:gd name="T9" fmla="*/ 0 w 17"/>
                <a:gd name="T10" fmla="*/ 0 h 117"/>
                <a:gd name="T11" fmla="*/ 17 w 17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17">
                  <a:moveTo>
                    <a:pt x="0" y="117"/>
                  </a:moveTo>
                  <a:cubicBezTo>
                    <a:pt x="10" y="104"/>
                    <a:pt x="17" y="89"/>
                    <a:pt x="17" y="69"/>
                  </a:cubicBezTo>
                  <a:cubicBezTo>
                    <a:pt x="17" y="59"/>
                    <a:pt x="17" y="33"/>
                    <a:pt x="17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684" name="Freeform 260">
              <a:extLst>
                <a:ext uri="{FF2B5EF4-FFF2-40B4-BE49-F238E27FC236}">
                  <a16:creationId xmlns:a16="http://schemas.microsoft.com/office/drawing/2014/main" id="{816E136A-462E-49B6-9132-9DB91FA1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131"/>
              <a:ext cx="177" cy="902"/>
            </a:xfrm>
            <a:custGeom>
              <a:avLst/>
              <a:gdLst>
                <a:gd name="T0" fmla="*/ 145 w 177"/>
                <a:gd name="T1" fmla="*/ 630 h 902"/>
                <a:gd name="T2" fmla="*/ 145 w 177"/>
                <a:gd name="T3" fmla="*/ 346 h 902"/>
                <a:gd name="T4" fmla="*/ 112 w 177"/>
                <a:gd name="T5" fmla="*/ 293 h 902"/>
                <a:gd name="T6" fmla="*/ 79 w 177"/>
                <a:gd name="T7" fmla="*/ 344 h 902"/>
                <a:gd name="T8" fmla="*/ 79 w 177"/>
                <a:gd name="T9" fmla="*/ 512 h 902"/>
                <a:gd name="T10" fmla="*/ 141 w 177"/>
                <a:gd name="T11" fmla="*/ 701 h 902"/>
                <a:gd name="T12" fmla="*/ 120 w 177"/>
                <a:gd name="T13" fmla="*/ 721 h 902"/>
                <a:gd name="T14" fmla="*/ 64 w 177"/>
                <a:gd name="T15" fmla="*/ 668 h 902"/>
                <a:gd name="T16" fmla="*/ 63 w 177"/>
                <a:gd name="T17" fmla="*/ 619 h 902"/>
                <a:gd name="T18" fmla="*/ 71 w 177"/>
                <a:gd name="T19" fmla="*/ 576 h 902"/>
                <a:gd name="T20" fmla="*/ 70 w 177"/>
                <a:gd name="T21" fmla="*/ 17 h 902"/>
                <a:gd name="T22" fmla="*/ 88 w 177"/>
                <a:gd name="T23" fmla="*/ 0 h 902"/>
                <a:gd name="T24" fmla="*/ 177 w 177"/>
                <a:gd name="T25" fmla="*/ 128 h 902"/>
                <a:gd name="T26" fmla="*/ 177 w 177"/>
                <a:gd name="T27" fmla="*/ 702 h 902"/>
                <a:gd name="T28" fmla="*/ 15 w 177"/>
                <a:gd name="T29" fmla="*/ 899 h 902"/>
                <a:gd name="T30" fmla="*/ 0 w 177"/>
                <a:gd name="T31" fmla="*/ 894 h 902"/>
                <a:gd name="T32" fmla="*/ 1 w 177"/>
                <a:gd name="T33" fmla="*/ 692 h 9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902"/>
                <a:gd name="T53" fmla="*/ 177 w 177"/>
                <a:gd name="T54" fmla="*/ 902 h 9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902">
                  <a:moveTo>
                    <a:pt x="145" y="630"/>
                  </a:moveTo>
                  <a:cubicBezTo>
                    <a:pt x="145" y="530"/>
                    <a:pt x="145" y="365"/>
                    <a:pt x="145" y="346"/>
                  </a:cubicBezTo>
                  <a:cubicBezTo>
                    <a:pt x="145" y="302"/>
                    <a:pt x="127" y="291"/>
                    <a:pt x="112" y="293"/>
                  </a:cubicBezTo>
                  <a:cubicBezTo>
                    <a:pt x="97" y="294"/>
                    <a:pt x="79" y="308"/>
                    <a:pt x="79" y="344"/>
                  </a:cubicBezTo>
                  <a:cubicBezTo>
                    <a:pt x="79" y="369"/>
                    <a:pt x="79" y="499"/>
                    <a:pt x="79" y="512"/>
                  </a:cubicBezTo>
                  <a:cubicBezTo>
                    <a:pt x="79" y="604"/>
                    <a:pt x="141" y="674"/>
                    <a:pt x="141" y="701"/>
                  </a:cubicBezTo>
                  <a:cubicBezTo>
                    <a:pt x="141" y="715"/>
                    <a:pt x="131" y="721"/>
                    <a:pt x="120" y="721"/>
                  </a:cubicBezTo>
                  <a:cubicBezTo>
                    <a:pt x="105" y="721"/>
                    <a:pt x="69" y="682"/>
                    <a:pt x="64" y="668"/>
                  </a:cubicBezTo>
                  <a:cubicBezTo>
                    <a:pt x="64" y="668"/>
                    <a:pt x="51" y="642"/>
                    <a:pt x="63" y="619"/>
                  </a:cubicBezTo>
                  <a:cubicBezTo>
                    <a:pt x="70" y="607"/>
                    <a:pt x="71" y="591"/>
                    <a:pt x="71" y="576"/>
                  </a:cubicBezTo>
                  <a:cubicBezTo>
                    <a:pt x="71" y="576"/>
                    <a:pt x="70" y="17"/>
                    <a:pt x="70" y="17"/>
                  </a:cubicBezTo>
                  <a:cubicBezTo>
                    <a:pt x="70" y="8"/>
                    <a:pt x="78" y="0"/>
                    <a:pt x="88" y="0"/>
                  </a:cubicBezTo>
                  <a:cubicBezTo>
                    <a:pt x="139" y="0"/>
                    <a:pt x="177" y="64"/>
                    <a:pt x="177" y="128"/>
                  </a:cubicBezTo>
                  <a:cubicBezTo>
                    <a:pt x="177" y="137"/>
                    <a:pt x="177" y="702"/>
                    <a:pt x="177" y="702"/>
                  </a:cubicBezTo>
                  <a:cubicBezTo>
                    <a:pt x="177" y="864"/>
                    <a:pt x="24" y="896"/>
                    <a:pt x="15" y="899"/>
                  </a:cubicBezTo>
                  <a:cubicBezTo>
                    <a:pt x="5" y="902"/>
                    <a:pt x="1" y="897"/>
                    <a:pt x="0" y="894"/>
                  </a:cubicBezTo>
                  <a:cubicBezTo>
                    <a:pt x="0" y="894"/>
                    <a:pt x="1" y="713"/>
                    <a:pt x="1" y="69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33797" name="Group 261">
            <a:extLst>
              <a:ext uri="{FF2B5EF4-FFF2-40B4-BE49-F238E27FC236}">
                <a16:creationId xmlns:a16="http://schemas.microsoft.com/office/drawing/2014/main" id="{0595F25F-91D6-4E86-847A-93E62AE9C904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-2686050"/>
            <a:ext cx="3124200" cy="5505450"/>
            <a:chOff x="2184" y="313"/>
            <a:chExt cx="590" cy="1804"/>
          </a:xfrm>
        </p:grpSpPr>
        <p:sp>
          <p:nvSpPr>
            <p:cNvPr id="16427" name="Freeform 262">
              <a:extLst>
                <a:ext uri="{FF2B5EF4-FFF2-40B4-BE49-F238E27FC236}">
                  <a16:creationId xmlns:a16="http://schemas.microsoft.com/office/drawing/2014/main" id="{3902C66E-CFF2-45C1-B59F-F7D820E0F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073"/>
              <a:ext cx="38" cy="1036"/>
            </a:xfrm>
            <a:custGeom>
              <a:avLst/>
              <a:gdLst>
                <a:gd name="T0" fmla="*/ 38 w 38"/>
                <a:gd name="T1" fmla="*/ 0 h 1036"/>
                <a:gd name="T2" fmla="*/ 0 w 38"/>
                <a:gd name="T3" fmla="*/ 145 h 1036"/>
                <a:gd name="T4" fmla="*/ 38 w 38"/>
                <a:gd name="T5" fmla="*/ 294 h 1036"/>
                <a:gd name="T6" fmla="*/ 0 w 38"/>
                <a:gd name="T7" fmla="*/ 434 h 1036"/>
                <a:gd name="T8" fmla="*/ 38 w 38"/>
                <a:gd name="T9" fmla="*/ 583 h 1036"/>
                <a:gd name="T10" fmla="*/ 0 w 38"/>
                <a:gd name="T11" fmla="*/ 724 h 1036"/>
                <a:gd name="T12" fmla="*/ 38 w 38"/>
                <a:gd name="T13" fmla="*/ 872 h 1036"/>
                <a:gd name="T14" fmla="*/ 38 w 38"/>
                <a:gd name="T15" fmla="*/ 1036 h 10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36"/>
                <a:gd name="T26" fmla="*/ 38 w 38"/>
                <a:gd name="T27" fmla="*/ 1036 h 10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36">
                  <a:moveTo>
                    <a:pt x="38" y="0"/>
                  </a:moveTo>
                  <a:cubicBezTo>
                    <a:pt x="38" y="62"/>
                    <a:pt x="0" y="69"/>
                    <a:pt x="0" y="145"/>
                  </a:cubicBezTo>
                  <a:cubicBezTo>
                    <a:pt x="0" y="221"/>
                    <a:pt x="38" y="231"/>
                    <a:pt x="38" y="294"/>
                  </a:cubicBezTo>
                  <a:cubicBezTo>
                    <a:pt x="38" y="356"/>
                    <a:pt x="0" y="358"/>
                    <a:pt x="0" y="434"/>
                  </a:cubicBezTo>
                  <a:cubicBezTo>
                    <a:pt x="0" y="510"/>
                    <a:pt x="38" y="520"/>
                    <a:pt x="38" y="583"/>
                  </a:cubicBezTo>
                  <a:cubicBezTo>
                    <a:pt x="38" y="645"/>
                    <a:pt x="0" y="648"/>
                    <a:pt x="0" y="724"/>
                  </a:cubicBezTo>
                  <a:cubicBezTo>
                    <a:pt x="0" y="800"/>
                    <a:pt x="38" y="809"/>
                    <a:pt x="38" y="872"/>
                  </a:cubicBezTo>
                  <a:cubicBezTo>
                    <a:pt x="38" y="872"/>
                    <a:pt x="38" y="1036"/>
                    <a:pt x="38" y="103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28" name="Freeform 263">
              <a:extLst>
                <a:ext uri="{FF2B5EF4-FFF2-40B4-BE49-F238E27FC236}">
                  <a16:creationId xmlns:a16="http://schemas.microsoft.com/office/drawing/2014/main" id="{97FE7C38-566F-4768-BE34-466195863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26"/>
              <a:ext cx="38" cy="747"/>
            </a:xfrm>
            <a:custGeom>
              <a:avLst/>
              <a:gdLst>
                <a:gd name="T0" fmla="*/ 38 w 38"/>
                <a:gd name="T1" fmla="*/ 747 h 747"/>
                <a:gd name="T2" fmla="*/ 0 w 38"/>
                <a:gd name="T3" fmla="*/ 603 h 747"/>
                <a:gd name="T4" fmla="*/ 38 w 38"/>
                <a:gd name="T5" fmla="*/ 426 h 747"/>
                <a:gd name="T6" fmla="*/ 38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38" y="747"/>
                  </a:moveTo>
                  <a:cubicBezTo>
                    <a:pt x="38" y="685"/>
                    <a:pt x="0" y="679"/>
                    <a:pt x="0" y="603"/>
                  </a:cubicBezTo>
                  <a:cubicBezTo>
                    <a:pt x="0" y="527"/>
                    <a:pt x="38" y="489"/>
                    <a:pt x="38" y="426"/>
                  </a:cubicBezTo>
                  <a:cubicBezTo>
                    <a:pt x="38" y="426"/>
                    <a:pt x="38" y="0"/>
                    <a:pt x="38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29" name="Freeform 264">
              <a:extLst>
                <a:ext uri="{FF2B5EF4-FFF2-40B4-BE49-F238E27FC236}">
                  <a16:creationId xmlns:a16="http://schemas.microsoft.com/office/drawing/2014/main" id="{FCF2E2CE-B16F-4E55-B11E-0B8E97B5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073"/>
              <a:ext cx="38" cy="1002"/>
            </a:xfrm>
            <a:custGeom>
              <a:avLst/>
              <a:gdLst>
                <a:gd name="T0" fmla="*/ 0 w 38"/>
                <a:gd name="T1" fmla="*/ 0 h 1002"/>
                <a:gd name="T2" fmla="*/ 38 w 38"/>
                <a:gd name="T3" fmla="*/ 145 h 1002"/>
                <a:gd name="T4" fmla="*/ 0 w 38"/>
                <a:gd name="T5" fmla="*/ 294 h 1002"/>
                <a:gd name="T6" fmla="*/ 38 w 38"/>
                <a:gd name="T7" fmla="*/ 434 h 1002"/>
                <a:gd name="T8" fmla="*/ 0 w 38"/>
                <a:gd name="T9" fmla="*/ 583 h 1002"/>
                <a:gd name="T10" fmla="*/ 38 w 38"/>
                <a:gd name="T11" fmla="*/ 724 h 1002"/>
                <a:gd name="T12" fmla="*/ 0 w 38"/>
                <a:gd name="T13" fmla="*/ 872 h 1002"/>
                <a:gd name="T14" fmla="*/ 0 w 38"/>
                <a:gd name="T15" fmla="*/ 1002 h 10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002"/>
                <a:gd name="T26" fmla="*/ 38 w 38"/>
                <a:gd name="T27" fmla="*/ 1002 h 10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002">
                  <a:moveTo>
                    <a:pt x="0" y="0"/>
                  </a:moveTo>
                  <a:cubicBezTo>
                    <a:pt x="0" y="62"/>
                    <a:pt x="38" y="69"/>
                    <a:pt x="38" y="145"/>
                  </a:cubicBezTo>
                  <a:cubicBezTo>
                    <a:pt x="38" y="221"/>
                    <a:pt x="0" y="231"/>
                    <a:pt x="0" y="294"/>
                  </a:cubicBezTo>
                  <a:cubicBezTo>
                    <a:pt x="0" y="356"/>
                    <a:pt x="38" y="358"/>
                    <a:pt x="38" y="434"/>
                  </a:cubicBezTo>
                  <a:cubicBezTo>
                    <a:pt x="38" y="510"/>
                    <a:pt x="0" y="520"/>
                    <a:pt x="0" y="583"/>
                  </a:cubicBezTo>
                  <a:cubicBezTo>
                    <a:pt x="0" y="645"/>
                    <a:pt x="38" y="648"/>
                    <a:pt x="38" y="724"/>
                  </a:cubicBezTo>
                  <a:cubicBezTo>
                    <a:pt x="38" y="800"/>
                    <a:pt x="0" y="809"/>
                    <a:pt x="0" y="872"/>
                  </a:cubicBezTo>
                  <a:cubicBezTo>
                    <a:pt x="0" y="872"/>
                    <a:pt x="0" y="1002"/>
                    <a:pt x="0" y="1002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0" name="Freeform 265">
              <a:extLst>
                <a:ext uri="{FF2B5EF4-FFF2-40B4-BE49-F238E27FC236}">
                  <a16:creationId xmlns:a16="http://schemas.microsoft.com/office/drawing/2014/main" id="{24AA560C-02A2-4317-8C49-B396B1974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26"/>
              <a:ext cx="38" cy="747"/>
            </a:xfrm>
            <a:custGeom>
              <a:avLst/>
              <a:gdLst>
                <a:gd name="T0" fmla="*/ 0 w 38"/>
                <a:gd name="T1" fmla="*/ 747 h 747"/>
                <a:gd name="T2" fmla="*/ 38 w 38"/>
                <a:gd name="T3" fmla="*/ 603 h 747"/>
                <a:gd name="T4" fmla="*/ 0 w 38"/>
                <a:gd name="T5" fmla="*/ 426 h 747"/>
                <a:gd name="T6" fmla="*/ 0 w 38"/>
                <a:gd name="T7" fmla="*/ 0 h 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47"/>
                <a:gd name="T14" fmla="*/ 38 w 38"/>
                <a:gd name="T15" fmla="*/ 747 h 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47">
                  <a:moveTo>
                    <a:pt x="0" y="747"/>
                  </a:moveTo>
                  <a:cubicBezTo>
                    <a:pt x="0" y="685"/>
                    <a:pt x="38" y="679"/>
                    <a:pt x="38" y="603"/>
                  </a:cubicBezTo>
                  <a:cubicBezTo>
                    <a:pt x="38" y="527"/>
                    <a:pt x="0" y="489"/>
                    <a:pt x="0" y="426"/>
                  </a:cubicBezTo>
                  <a:cubicBezTo>
                    <a:pt x="0" y="426"/>
                    <a:pt x="0" y="0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1" name="Freeform 266">
              <a:extLst>
                <a:ext uri="{FF2B5EF4-FFF2-40B4-BE49-F238E27FC236}">
                  <a16:creationId xmlns:a16="http://schemas.microsoft.com/office/drawing/2014/main" id="{0F613065-9253-4CBB-99B1-FB782C1F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841"/>
              <a:ext cx="75" cy="97"/>
            </a:xfrm>
            <a:custGeom>
              <a:avLst/>
              <a:gdLst>
                <a:gd name="T0" fmla="*/ 54 w 75"/>
                <a:gd name="T1" fmla="*/ 97 h 97"/>
                <a:gd name="T2" fmla="*/ 44 w 75"/>
                <a:gd name="T3" fmla="*/ 72 h 97"/>
                <a:gd name="T4" fmla="*/ 75 w 75"/>
                <a:gd name="T5" fmla="*/ 57 h 97"/>
                <a:gd name="T6" fmla="*/ 38 w 75"/>
                <a:gd name="T7" fmla="*/ 0 h 97"/>
                <a:gd name="T8" fmla="*/ 0 w 75"/>
                <a:gd name="T9" fmla="*/ 57 h 97"/>
                <a:gd name="T10" fmla="*/ 31 w 75"/>
                <a:gd name="T11" fmla="*/ 72 h 97"/>
                <a:gd name="T12" fmla="*/ 21 w 75"/>
                <a:gd name="T13" fmla="*/ 97 h 97"/>
                <a:gd name="T14" fmla="*/ 54 w 75"/>
                <a:gd name="T15" fmla="*/ 97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97"/>
                <a:gd name="T26" fmla="*/ 75 w 75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97">
                  <a:moveTo>
                    <a:pt x="54" y="97"/>
                  </a:moveTo>
                  <a:cubicBezTo>
                    <a:pt x="54" y="97"/>
                    <a:pt x="44" y="72"/>
                    <a:pt x="44" y="72"/>
                  </a:cubicBezTo>
                  <a:cubicBezTo>
                    <a:pt x="44" y="72"/>
                    <a:pt x="75" y="96"/>
                    <a:pt x="75" y="57"/>
                  </a:cubicBezTo>
                  <a:cubicBezTo>
                    <a:pt x="75" y="34"/>
                    <a:pt x="43" y="13"/>
                    <a:pt x="38" y="0"/>
                  </a:cubicBezTo>
                  <a:cubicBezTo>
                    <a:pt x="32" y="13"/>
                    <a:pt x="0" y="34"/>
                    <a:pt x="0" y="57"/>
                  </a:cubicBezTo>
                  <a:cubicBezTo>
                    <a:pt x="0" y="96"/>
                    <a:pt x="31" y="72"/>
                    <a:pt x="31" y="72"/>
                  </a:cubicBezTo>
                  <a:cubicBezTo>
                    <a:pt x="31" y="72"/>
                    <a:pt x="21" y="97"/>
                    <a:pt x="21" y="97"/>
                  </a:cubicBezTo>
                  <a:cubicBezTo>
                    <a:pt x="21" y="97"/>
                    <a:pt x="54" y="97"/>
                    <a:pt x="54" y="9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2" name="Oval 267">
              <a:extLst>
                <a:ext uri="{FF2B5EF4-FFF2-40B4-BE49-F238E27FC236}">
                  <a16:creationId xmlns:a16="http://schemas.microsoft.com/office/drawing/2014/main" id="{54425403-ECC2-48BF-85A6-370C8A65E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781"/>
              <a:ext cx="22" cy="6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3" name="Freeform 268">
              <a:extLst>
                <a:ext uri="{FF2B5EF4-FFF2-40B4-BE49-F238E27FC236}">
                  <a16:creationId xmlns:a16="http://schemas.microsoft.com/office/drawing/2014/main" id="{145B63BD-5E60-434A-8109-BE21CDD0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827"/>
              <a:ext cx="24" cy="39"/>
            </a:xfrm>
            <a:custGeom>
              <a:avLst/>
              <a:gdLst>
                <a:gd name="T0" fmla="*/ 24 w 24"/>
                <a:gd name="T1" fmla="*/ 14 h 39"/>
                <a:gd name="T2" fmla="*/ 0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14"/>
                  </a:moveTo>
                  <a:cubicBezTo>
                    <a:pt x="16" y="18"/>
                    <a:pt x="0" y="3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4" name="Freeform 269">
              <a:extLst>
                <a:ext uri="{FF2B5EF4-FFF2-40B4-BE49-F238E27FC236}">
                  <a16:creationId xmlns:a16="http://schemas.microsoft.com/office/drawing/2014/main" id="{F9A798AA-4F74-4D5F-B1CA-BB52ABDC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827"/>
              <a:ext cx="25" cy="49"/>
            </a:xfrm>
            <a:custGeom>
              <a:avLst/>
              <a:gdLst>
                <a:gd name="T0" fmla="*/ 25 w 25"/>
                <a:gd name="T1" fmla="*/ 10 h 49"/>
                <a:gd name="T2" fmla="*/ 0 w 25"/>
                <a:gd name="T3" fmla="*/ 0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10"/>
                  </a:moveTo>
                  <a:cubicBezTo>
                    <a:pt x="18" y="20"/>
                    <a:pt x="0" y="49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5" name="Freeform 270">
              <a:extLst>
                <a:ext uri="{FF2B5EF4-FFF2-40B4-BE49-F238E27FC236}">
                  <a16:creationId xmlns:a16="http://schemas.microsoft.com/office/drawing/2014/main" id="{49C8E51B-8196-4C53-8903-95F380313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827"/>
              <a:ext cx="26" cy="45"/>
            </a:xfrm>
            <a:custGeom>
              <a:avLst/>
              <a:gdLst>
                <a:gd name="T0" fmla="*/ 26 w 26"/>
                <a:gd name="T1" fmla="*/ 14 h 45"/>
                <a:gd name="T2" fmla="*/ 0 w 26"/>
                <a:gd name="T3" fmla="*/ 0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14"/>
                  </a:moveTo>
                  <a:cubicBezTo>
                    <a:pt x="7" y="34"/>
                    <a:pt x="0" y="45"/>
                    <a:pt x="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6" name="Freeform 271">
              <a:extLst>
                <a:ext uri="{FF2B5EF4-FFF2-40B4-BE49-F238E27FC236}">
                  <a16:creationId xmlns:a16="http://schemas.microsoft.com/office/drawing/2014/main" id="{36EE522D-32C4-4E87-974E-040A7255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756"/>
              <a:ext cx="24" cy="39"/>
            </a:xfrm>
            <a:custGeom>
              <a:avLst/>
              <a:gdLst>
                <a:gd name="T0" fmla="*/ 24 w 24"/>
                <a:gd name="T1" fmla="*/ 25 h 39"/>
                <a:gd name="T2" fmla="*/ 0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24" y="25"/>
                  </a:moveTo>
                  <a:cubicBezTo>
                    <a:pt x="16" y="22"/>
                    <a:pt x="0" y="0"/>
                    <a:pt x="0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7" name="Freeform 272">
              <a:extLst>
                <a:ext uri="{FF2B5EF4-FFF2-40B4-BE49-F238E27FC236}">
                  <a16:creationId xmlns:a16="http://schemas.microsoft.com/office/drawing/2014/main" id="{F2B4EB53-9FBE-4793-B885-20A20BA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746"/>
              <a:ext cx="25" cy="49"/>
            </a:xfrm>
            <a:custGeom>
              <a:avLst/>
              <a:gdLst>
                <a:gd name="T0" fmla="*/ 25 w 25"/>
                <a:gd name="T1" fmla="*/ 39 h 49"/>
                <a:gd name="T2" fmla="*/ 0 w 25"/>
                <a:gd name="T3" fmla="*/ 49 h 49"/>
                <a:gd name="T4" fmla="*/ 0 60000 65536"/>
                <a:gd name="T5" fmla="*/ 0 60000 65536"/>
                <a:gd name="T6" fmla="*/ 0 w 25"/>
                <a:gd name="T7" fmla="*/ 0 h 49"/>
                <a:gd name="T8" fmla="*/ 25 w 25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" h="49">
                  <a:moveTo>
                    <a:pt x="25" y="39"/>
                  </a:moveTo>
                  <a:cubicBezTo>
                    <a:pt x="18" y="29"/>
                    <a:pt x="0" y="0"/>
                    <a:pt x="0" y="4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8" name="Freeform 273">
              <a:extLst>
                <a:ext uri="{FF2B5EF4-FFF2-40B4-BE49-F238E27FC236}">
                  <a16:creationId xmlns:a16="http://schemas.microsoft.com/office/drawing/2014/main" id="{D0697D50-760A-4C02-974C-24EFB360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750"/>
              <a:ext cx="26" cy="45"/>
            </a:xfrm>
            <a:custGeom>
              <a:avLst/>
              <a:gdLst>
                <a:gd name="T0" fmla="*/ 26 w 26"/>
                <a:gd name="T1" fmla="*/ 31 h 45"/>
                <a:gd name="T2" fmla="*/ 0 w 26"/>
                <a:gd name="T3" fmla="*/ 45 h 45"/>
                <a:gd name="T4" fmla="*/ 0 60000 65536"/>
                <a:gd name="T5" fmla="*/ 0 60000 65536"/>
                <a:gd name="T6" fmla="*/ 0 w 26"/>
                <a:gd name="T7" fmla="*/ 0 h 45"/>
                <a:gd name="T8" fmla="*/ 26 w 2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5">
                  <a:moveTo>
                    <a:pt x="26" y="31"/>
                  </a:moveTo>
                  <a:cubicBezTo>
                    <a:pt x="7" y="11"/>
                    <a:pt x="0" y="0"/>
                    <a:pt x="0" y="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39" name="Freeform 274">
              <a:extLst>
                <a:ext uri="{FF2B5EF4-FFF2-40B4-BE49-F238E27FC236}">
                  <a16:creationId xmlns:a16="http://schemas.microsoft.com/office/drawing/2014/main" id="{F179A044-CA32-4047-BC27-4C9020FAD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2067"/>
              <a:ext cx="86" cy="50"/>
            </a:xfrm>
            <a:custGeom>
              <a:avLst/>
              <a:gdLst>
                <a:gd name="T0" fmla="*/ 37 w 86"/>
                <a:gd name="T1" fmla="*/ 11 h 50"/>
                <a:gd name="T2" fmla="*/ 83 w 86"/>
                <a:gd name="T3" fmla="*/ 8 h 50"/>
                <a:gd name="T4" fmla="*/ 49 w 86"/>
                <a:gd name="T5" fmla="*/ 39 h 50"/>
                <a:gd name="T6" fmla="*/ 4 w 86"/>
                <a:gd name="T7" fmla="*/ 42 h 50"/>
                <a:gd name="T8" fmla="*/ 37 w 86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50"/>
                <a:gd name="T17" fmla="*/ 86 w 86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50">
                  <a:moveTo>
                    <a:pt x="37" y="11"/>
                  </a:moveTo>
                  <a:cubicBezTo>
                    <a:pt x="59" y="2"/>
                    <a:pt x="80" y="0"/>
                    <a:pt x="83" y="8"/>
                  </a:cubicBezTo>
                  <a:cubicBezTo>
                    <a:pt x="86" y="16"/>
                    <a:pt x="71" y="30"/>
                    <a:pt x="49" y="39"/>
                  </a:cubicBezTo>
                  <a:cubicBezTo>
                    <a:pt x="28" y="48"/>
                    <a:pt x="7" y="50"/>
                    <a:pt x="4" y="42"/>
                  </a:cubicBezTo>
                  <a:cubicBezTo>
                    <a:pt x="0" y="35"/>
                    <a:pt x="16" y="21"/>
                    <a:pt x="37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0" name="Freeform 275">
              <a:extLst>
                <a:ext uri="{FF2B5EF4-FFF2-40B4-BE49-F238E27FC236}">
                  <a16:creationId xmlns:a16="http://schemas.microsoft.com/office/drawing/2014/main" id="{0F36E8B4-58E3-40EF-AA10-BAC72DB38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608"/>
              <a:ext cx="98" cy="127"/>
            </a:xfrm>
            <a:custGeom>
              <a:avLst/>
              <a:gdLst>
                <a:gd name="T0" fmla="*/ 0 w 98"/>
                <a:gd name="T1" fmla="*/ 13 h 127"/>
                <a:gd name="T2" fmla="*/ 38 w 98"/>
                <a:gd name="T3" fmla="*/ 2 h 127"/>
                <a:gd name="T4" fmla="*/ 98 w 98"/>
                <a:gd name="T5" fmla="*/ 17 h 127"/>
                <a:gd name="T6" fmla="*/ 98 w 98"/>
                <a:gd name="T7" fmla="*/ 94 h 127"/>
                <a:gd name="T8" fmla="*/ 83 w 98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27"/>
                <a:gd name="T17" fmla="*/ 98 w 98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27">
                  <a:moveTo>
                    <a:pt x="0" y="13"/>
                  </a:moveTo>
                  <a:cubicBezTo>
                    <a:pt x="13" y="0"/>
                    <a:pt x="26" y="2"/>
                    <a:pt x="38" y="2"/>
                  </a:cubicBezTo>
                  <a:cubicBezTo>
                    <a:pt x="88" y="2"/>
                    <a:pt x="98" y="1"/>
                    <a:pt x="98" y="17"/>
                  </a:cubicBezTo>
                  <a:cubicBezTo>
                    <a:pt x="98" y="17"/>
                    <a:pt x="98" y="94"/>
                    <a:pt x="98" y="94"/>
                  </a:cubicBezTo>
                  <a:cubicBezTo>
                    <a:pt x="98" y="94"/>
                    <a:pt x="97" y="127"/>
                    <a:pt x="83" y="127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1" name="Freeform 276">
              <a:extLst>
                <a:ext uri="{FF2B5EF4-FFF2-40B4-BE49-F238E27FC236}">
                  <a16:creationId xmlns:a16="http://schemas.microsoft.com/office/drawing/2014/main" id="{D5F5BB73-C0AD-48D9-8D79-4AD88A9A9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648"/>
              <a:ext cx="175" cy="894"/>
            </a:xfrm>
            <a:custGeom>
              <a:avLst/>
              <a:gdLst>
                <a:gd name="T0" fmla="*/ 0 w 175"/>
                <a:gd name="T1" fmla="*/ 882 h 894"/>
                <a:gd name="T2" fmla="*/ 50 w 175"/>
                <a:gd name="T3" fmla="*/ 890 h 894"/>
                <a:gd name="T4" fmla="*/ 99 w 175"/>
                <a:gd name="T5" fmla="*/ 850 h 894"/>
                <a:gd name="T6" fmla="*/ 99 w 175"/>
                <a:gd name="T7" fmla="*/ 108 h 894"/>
                <a:gd name="T8" fmla="*/ 175 w 175"/>
                <a:gd name="T9" fmla="*/ 0 h 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894"/>
                <a:gd name="T17" fmla="*/ 175 w 175"/>
                <a:gd name="T18" fmla="*/ 894 h 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894">
                  <a:moveTo>
                    <a:pt x="0" y="882"/>
                  </a:moveTo>
                  <a:cubicBezTo>
                    <a:pt x="9" y="894"/>
                    <a:pt x="35" y="890"/>
                    <a:pt x="50" y="890"/>
                  </a:cubicBezTo>
                  <a:cubicBezTo>
                    <a:pt x="62" y="890"/>
                    <a:pt x="99" y="893"/>
                    <a:pt x="99" y="850"/>
                  </a:cubicBezTo>
                  <a:cubicBezTo>
                    <a:pt x="99" y="850"/>
                    <a:pt x="99" y="108"/>
                    <a:pt x="99" y="108"/>
                  </a:cubicBezTo>
                  <a:cubicBezTo>
                    <a:pt x="99" y="108"/>
                    <a:pt x="95" y="11"/>
                    <a:pt x="175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2" name="Oval 277">
              <a:extLst>
                <a:ext uri="{FF2B5EF4-FFF2-40B4-BE49-F238E27FC236}">
                  <a16:creationId xmlns:a16="http://schemas.microsoft.com/office/drawing/2014/main" id="{70DE62EF-4880-4F0E-AEC9-43853932A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545"/>
              <a:ext cx="21" cy="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3" name="Freeform 278">
              <a:extLst>
                <a:ext uri="{FF2B5EF4-FFF2-40B4-BE49-F238E27FC236}">
                  <a16:creationId xmlns:a16="http://schemas.microsoft.com/office/drawing/2014/main" id="{8276E850-21E0-4923-AEEA-AD2AFD4D4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20"/>
              <a:ext cx="24" cy="39"/>
            </a:xfrm>
            <a:custGeom>
              <a:avLst/>
              <a:gdLst>
                <a:gd name="T0" fmla="*/ 0 w 24"/>
                <a:gd name="T1" fmla="*/ 26 h 39"/>
                <a:gd name="T2" fmla="*/ 24 w 24"/>
                <a:gd name="T3" fmla="*/ 39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26"/>
                  </a:moveTo>
                  <a:cubicBezTo>
                    <a:pt x="8" y="22"/>
                    <a:pt x="24" y="0"/>
                    <a:pt x="24" y="3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4" name="Freeform 279">
              <a:extLst>
                <a:ext uri="{FF2B5EF4-FFF2-40B4-BE49-F238E27FC236}">
                  <a16:creationId xmlns:a16="http://schemas.microsoft.com/office/drawing/2014/main" id="{15AED3F3-CD93-4183-8BFF-D42E0FD9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10"/>
              <a:ext cx="26" cy="50"/>
            </a:xfrm>
            <a:custGeom>
              <a:avLst/>
              <a:gdLst>
                <a:gd name="T0" fmla="*/ 0 w 26"/>
                <a:gd name="T1" fmla="*/ 39 h 50"/>
                <a:gd name="T2" fmla="*/ 26 w 26"/>
                <a:gd name="T3" fmla="*/ 5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39"/>
                  </a:moveTo>
                  <a:cubicBezTo>
                    <a:pt x="8" y="30"/>
                    <a:pt x="26" y="0"/>
                    <a:pt x="26" y="5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5" name="Freeform 280">
              <a:extLst>
                <a:ext uri="{FF2B5EF4-FFF2-40B4-BE49-F238E27FC236}">
                  <a16:creationId xmlns:a16="http://schemas.microsoft.com/office/drawing/2014/main" id="{28879F43-B0EE-49DC-807B-E18BD4F6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14"/>
              <a:ext cx="26" cy="46"/>
            </a:xfrm>
            <a:custGeom>
              <a:avLst/>
              <a:gdLst>
                <a:gd name="T0" fmla="*/ 0 w 26"/>
                <a:gd name="T1" fmla="*/ 32 h 46"/>
                <a:gd name="T2" fmla="*/ 26 w 26"/>
                <a:gd name="T3" fmla="*/ 46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32"/>
                  </a:moveTo>
                  <a:cubicBezTo>
                    <a:pt x="18" y="12"/>
                    <a:pt x="26" y="0"/>
                    <a:pt x="26" y="4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6" name="Freeform 281">
              <a:extLst>
                <a:ext uri="{FF2B5EF4-FFF2-40B4-BE49-F238E27FC236}">
                  <a16:creationId xmlns:a16="http://schemas.microsoft.com/office/drawing/2014/main" id="{23D6EFF4-088C-44E4-919D-A4FEF4840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592"/>
              <a:ext cx="24" cy="39"/>
            </a:xfrm>
            <a:custGeom>
              <a:avLst/>
              <a:gdLst>
                <a:gd name="T0" fmla="*/ 0 w 24"/>
                <a:gd name="T1" fmla="*/ 13 h 39"/>
                <a:gd name="T2" fmla="*/ 24 w 24"/>
                <a:gd name="T3" fmla="*/ 0 h 39"/>
                <a:gd name="T4" fmla="*/ 0 60000 65536"/>
                <a:gd name="T5" fmla="*/ 0 60000 65536"/>
                <a:gd name="T6" fmla="*/ 0 w 24"/>
                <a:gd name="T7" fmla="*/ 0 h 39"/>
                <a:gd name="T8" fmla="*/ 24 w 24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39">
                  <a:moveTo>
                    <a:pt x="0" y="13"/>
                  </a:moveTo>
                  <a:cubicBezTo>
                    <a:pt x="8" y="17"/>
                    <a:pt x="24" y="39"/>
                    <a:pt x="24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7" name="Freeform 282">
              <a:extLst>
                <a:ext uri="{FF2B5EF4-FFF2-40B4-BE49-F238E27FC236}">
                  <a16:creationId xmlns:a16="http://schemas.microsoft.com/office/drawing/2014/main" id="{3198086E-CF0E-491A-941A-A7D1A9C9C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591"/>
              <a:ext cx="26" cy="50"/>
            </a:xfrm>
            <a:custGeom>
              <a:avLst/>
              <a:gdLst>
                <a:gd name="T0" fmla="*/ 0 w 26"/>
                <a:gd name="T1" fmla="*/ 11 h 50"/>
                <a:gd name="T2" fmla="*/ 26 w 26"/>
                <a:gd name="T3" fmla="*/ 0 h 50"/>
                <a:gd name="T4" fmla="*/ 0 60000 65536"/>
                <a:gd name="T5" fmla="*/ 0 60000 65536"/>
                <a:gd name="T6" fmla="*/ 0 w 26"/>
                <a:gd name="T7" fmla="*/ 0 h 50"/>
                <a:gd name="T8" fmla="*/ 26 w 26"/>
                <a:gd name="T9" fmla="*/ 50 h 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50">
                  <a:moveTo>
                    <a:pt x="0" y="11"/>
                  </a:moveTo>
                  <a:cubicBezTo>
                    <a:pt x="8" y="20"/>
                    <a:pt x="26" y="50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8" name="Freeform 283">
              <a:extLst>
                <a:ext uri="{FF2B5EF4-FFF2-40B4-BE49-F238E27FC236}">
                  <a16:creationId xmlns:a16="http://schemas.microsoft.com/office/drawing/2014/main" id="{8C7770DA-0B45-4785-BAFD-05A9B7B8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591"/>
              <a:ext cx="26" cy="46"/>
            </a:xfrm>
            <a:custGeom>
              <a:avLst/>
              <a:gdLst>
                <a:gd name="T0" fmla="*/ 0 w 26"/>
                <a:gd name="T1" fmla="*/ 14 h 46"/>
                <a:gd name="T2" fmla="*/ 26 w 26"/>
                <a:gd name="T3" fmla="*/ 0 h 46"/>
                <a:gd name="T4" fmla="*/ 0 60000 65536"/>
                <a:gd name="T5" fmla="*/ 0 60000 65536"/>
                <a:gd name="T6" fmla="*/ 0 w 26"/>
                <a:gd name="T7" fmla="*/ 0 h 46"/>
                <a:gd name="T8" fmla="*/ 26 w 26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46">
                  <a:moveTo>
                    <a:pt x="0" y="14"/>
                  </a:moveTo>
                  <a:cubicBezTo>
                    <a:pt x="18" y="34"/>
                    <a:pt x="26" y="46"/>
                    <a:pt x="26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49" name="Freeform 284">
              <a:extLst>
                <a:ext uri="{FF2B5EF4-FFF2-40B4-BE49-F238E27FC236}">
                  <a16:creationId xmlns:a16="http://schemas.microsoft.com/office/drawing/2014/main" id="{3900E9E3-CFD6-4A84-B253-7A770A0ED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845"/>
              <a:ext cx="100" cy="890"/>
            </a:xfrm>
            <a:custGeom>
              <a:avLst/>
              <a:gdLst>
                <a:gd name="T0" fmla="*/ 16 w 100"/>
                <a:gd name="T1" fmla="*/ 890 h 890"/>
                <a:gd name="T2" fmla="*/ 1 w 100"/>
                <a:gd name="T3" fmla="*/ 847 h 890"/>
                <a:gd name="T4" fmla="*/ 0 w 100"/>
                <a:gd name="T5" fmla="*/ 44 h 890"/>
                <a:gd name="T6" fmla="*/ 49 w 100"/>
                <a:gd name="T7" fmla="*/ 3 h 890"/>
                <a:gd name="T8" fmla="*/ 100 w 100"/>
                <a:gd name="T9" fmla="*/ 11 h 8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890"/>
                <a:gd name="T17" fmla="*/ 100 w 100"/>
                <a:gd name="T18" fmla="*/ 890 h 8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890">
                  <a:moveTo>
                    <a:pt x="16" y="890"/>
                  </a:moveTo>
                  <a:cubicBezTo>
                    <a:pt x="4" y="890"/>
                    <a:pt x="1" y="847"/>
                    <a:pt x="1" y="847"/>
                  </a:cubicBezTo>
                  <a:cubicBezTo>
                    <a:pt x="1" y="847"/>
                    <a:pt x="0" y="44"/>
                    <a:pt x="0" y="44"/>
                  </a:cubicBezTo>
                  <a:cubicBezTo>
                    <a:pt x="0" y="0"/>
                    <a:pt x="37" y="3"/>
                    <a:pt x="49" y="3"/>
                  </a:cubicBezTo>
                  <a:cubicBezTo>
                    <a:pt x="65" y="3"/>
                    <a:pt x="90" y="0"/>
                    <a:pt x="100" y="1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50" name="Oval 285">
              <a:extLst>
                <a:ext uri="{FF2B5EF4-FFF2-40B4-BE49-F238E27FC236}">
                  <a16:creationId xmlns:a16="http://schemas.microsoft.com/office/drawing/2014/main" id="{EBB43907-C76D-445D-80A5-797BE9A3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13"/>
              <a:ext cx="78" cy="2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51" name="Freeform 286">
              <a:extLst>
                <a:ext uri="{FF2B5EF4-FFF2-40B4-BE49-F238E27FC236}">
                  <a16:creationId xmlns:a16="http://schemas.microsoft.com/office/drawing/2014/main" id="{0BA3B686-862C-4DD1-8D2D-52866BCB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48"/>
              <a:ext cx="168" cy="130"/>
            </a:xfrm>
            <a:custGeom>
              <a:avLst/>
              <a:gdLst>
                <a:gd name="T0" fmla="*/ 0 w 168"/>
                <a:gd name="T1" fmla="*/ 0 h 130"/>
                <a:gd name="T2" fmla="*/ 75 w 168"/>
                <a:gd name="T3" fmla="*/ 108 h 130"/>
                <a:gd name="T4" fmla="*/ 130 w 168"/>
                <a:gd name="T5" fmla="*/ 129 h 130"/>
                <a:gd name="T6" fmla="*/ 168 w 168"/>
                <a:gd name="T7" fmla="*/ 118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130"/>
                <a:gd name="T14" fmla="*/ 168 w 168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130">
                  <a:moveTo>
                    <a:pt x="0" y="0"/>
                  </a:moveTo>
                  <a:cubicBezTo>
                    <a:pt x="79" y="11"/>
                    <a:pt x="75" y="108"/>
                    <a:pt x="75" y="108"/>
                  </a:cubicBezTo>
                  <a:cubicBezTo>
                    <a:pt x="75" y="118"/>
                    <a:pt x="90" y="129"/>
                    <a:pt x="130" y="129"/>
                  </a:cubicBezTo>
                  <a:cubicBezTo>
                    <a:pt x="141" y="129"/>
                    <a:pt x="154" y="130"/>
                    <a:pt x="168" y="118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52" name="Freeform 287">
              <a:extLst>
                <a:ext uri="{FF2B5EF4-FFF2-40B4-BE49-F238E27FC236}">
                  <a16:creationId xmlns:a16="http://schemas.microsoft.com/office/drawing/2014/main" id="{1B51CB26-C6D6-475D-927C-175A7AA0E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33"/>
              <a:ext cx="254" cy="268"/>
            </a:xfrm>
            <a:custGeom>
              <a:avLst/>
              <a:gdLst>
                <a:gd name="T0" fmla="*/ 16 w 254"/>
                <a:gd name="T1" fmla="*/ 256 h 268"/>
                <a:gd name="T2" fmla="*/ 128 w 254"/>
                <a:gd name="T3" fmla="*/ 268 h 268"/>
                <a:gd name="T4" fmla="*/ 241 w 254"/>
                <a:gd name="T5" fmla="*/ 257 h 268"/>
                <a:gd name="T6" fmla="*/ 254 w 254"/>
                <a:gd name="T7" fmla="*/ 0 h 268"/>
                <a:gd name="T8" fmla="*/ 127 w 254"/>
                <a:gd name="T9" fmla="*/ 13 h 268"/>
                <a:gd name="T10" fmla="*/ 0 w 254"/>
                <a:gd name="T11" fmla="*/ 0 h 268"/>
                <a:gd name="T12" fmla="*/ 16 w 254"/>
                <a:gd name="T13" fmla="*/ 256 h 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"/>
                <a:gd name="T22" fmla="*/ 0 h 268"/>
                <a:gd name="T23" fmla="*/ 254 w 254"/>
                <a:gd name="T24" fmla="*/ 268 h 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" h="268">
                  <a:moveTo>
                    <a:pt x="16" y="256"/>
                  </a:moveTo>
                  <a:cubicBezTo>
                    <a:pt x="16" y="262"/>
                    <a:pt x="93" y="268"/>
                    <a:pt x="128" y="268"/>
                  </a:cubicBezTo>
                  <a:cubicBezTo>
                    <a:pt x="163" y="268"/>
                    <a:pt x="241" y="263"/>
                    <a:pt x="241" y="257"/>
                  </a:cubicBezTo>
                  <a:cubicBezTo>
                    <a:pt x="241" y="257"/>
                    <a:pt x="254" y="0"/>
                    <a:pt x="254" y="0"/>
                  </a:cubicBezTo>
                  <a:cubicBezTo>
                    <a:pt x="254" y="5"/>
                    <a:pt x="171" y="13"/>
                    <a:pt x="127" y="13"/>
                  </a:cubicBezTo>
                  <a:cubicBezTo>
                    <a:pt x="84" y="13"/>
                    <a:pt x="0" y="5"/>
                    <a:pt x="0" y="0"/>
                  </a:cubicBezTo>
                  <a:cubicBezTo>
                    <a:pt x="0" y="0"/>
                    <a:pt x="16" y="256"/>
                    <a:pt x="16" y="256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53" name="Line 288">
              <a:extLst>
                <a:ext uri="{FF2B5EF4-FFF2-40B4-BE49-F238E27FC236}">
                  <a16:creationId xmlns:a16="http://schemas.microsoft.com/office/drawing/2014/main" id="{0DCFDC8B-FE75-45FA-ACA9-2B03D7BE6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97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4" name="Line 289">
              <a:extLst>
                <a:ext uri="{FF2B5EF4-FFF2-40B4-BE49-F238E27FC236}">
                  <a16:creationId xmlns:a16="http://schemas.microsoft.com/office/drawing/2014/main" id="{1F22F2A3-FC0A-4077-B889-270ED117B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985"/>
              <a:ext cx="6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5" name="Line 290">
              <a:extLst>
                <a:ext uri="{FF2B5EF4-FFF2-40B4-BE49-F238E27FC236}">
                  <a16:creationId xmlns:a16="http://schemas.microsoft.com/office/drawing/2014/main" id="{21A58A37-10B0-49A0-A69E-207DB9D40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977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6" name="Line 291">
              <a:extLst>
                <a:ext uri="{FF2B5EF4-FFF2-40B4-BE49-F238E27FC236}">
                  <a16:creationId xmlns:a16="http://schemas.microsoft.com/office/drawing/2014/main" id="{F21FEDE2-D190-4C00-B657-B1C38B461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983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7" name="Line 292">
              <a:extLst>
                <a:ext uri="{FF2B5EF4-FFF2-40B4-BE49-F238E27FC236}">
                  <a16:creationId xmlns:a16="http://schemas.microsoft.com/office/drawing/2014/main" id="{A817B3B1-8E39-444F-A0D6-A7EEB1E0B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957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8" name="Line 293">
              <a:extLst>
                <a:ext uri="{FF2B5EF4-FFF2-40B4-BE49-F238E27FC236}">
                  <a16:creationId xmlns:a16="http://schemas.microsoft.com/office/drawing/2014/main" id="{8F526356-0120-4A1B-B80D-23138446D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974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59" name="Line 294">
              <a:extLst>
                <a:ext uri="{FF2B5EF4-FFF2-40B4-BE49-F238E27FC236}">
                  <a16:creationId xmlns:a16="http://schemas.microsoft.com/office/drawing/2014/main" id="{83F01D11-39C0-4DB0-94A4-311400A1A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0" name="Line 295">
              <a:extLst>
                <a:ext uri="{FF2B5EF4-FFF2-40B4-BE49-F238E27FC236}">
                  <a16:creationId xmlns:a16="http://schemas.microsoft.com/office/drawing/2014/main" id="{D1186A97-74E7-44C0-B851-49ED9C7A2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92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1" name="Line 296">
              <a:extLst>
                <a:ext uri="{FF2B5EF4-FFF2-40B4-BE49-F238E27FC236}">
                  <a16:creationId xmlns:a16="http://schemas.microsoft.com/office/drawing/2014/main" id="{F03F6261-171E-4E3A-8D1B-987ACCD07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974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2" name="Line 297">
              <a:extLst>
                <a:ext uri="{FF2B5EF4-FFF2-40B4-BE49-F238E27FC236}">
                  <a16:creationId xmlns:a16="http://schemas.microsoft.com/office/drawing/2014/main" id="{F278F882-E1F3-497B-AC4B-EA1734AC4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98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3" name="Line 298">
              <a:extLst>
                <a:ext uri="{FF2B5EF4-FFF2-40B4-BE49-F238E27FC236}">
                  <a16:creationId xmlns:a16="http://schemas.microsoft.com/office/drawing/2014/main" id="{63FAE071-16A0-43A7-B497-FCDC10BB0D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8" y="198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4" name="Line 299">
              <a:extLst>
                <a:ext uri="{FF2B5EF4-FFF2-40B4-BE49-F238E27FC236}">
                  <a16:creationId xmlns:a16="http://schemas.microsoft.com/office/drawing/2014/main" id="{28040581-0261-4A8A-B12A-32E82E800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99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5" name="Line 300">
              <a:extLst>
                <a:ext uri="{FF2B5EF4-FFF2-40B4-BE49-F238E27FC236}">
                  <a16:creationId xmlns:a16="http://schemas.microsoft.com/office/drawing/2014/main" id="{D7853A68-57A3-44CA-840B-7EA577A93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98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6" name="Line 301">
              <a:extLst>
                <a:ext uri="{FF2B5EF4-FFF2-40B4-BE49-F238E27FC236}">
                  <a16:creationId xmlns:a16="http://schemas.microsoft.com/office/drawing/2014/main" id="{A60D5167-601C-41D9-B140-944AA47AC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" y="1957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7" name="Line 302">
              <a:extLst>
                <a:ext uri="{FF2B5EF4-FFF2-40B4-BE49-F238E27FC236}">
                  <a16:creationId xmlns:a16="http://schemas.microsoft.com/office/drawing/2014/main" id="{31BADAE0-8B2B-42EA-BDA2-67BA9E4A9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972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8" name="Line 303">
              <a:extLst>
                <a:ext uri="{FF2B5EF4-FFF2-40B4-BE49-F238E27FC236}">
                  <a16:creationId xmlns:a16="http://schemas.microsoft.com/office/drawing/2014/main" id="{BAD37811-C610-4BB0-B558-FE8C7AFA7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98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69" name="Line 304">
              <a:extLst>
                <a:ext uri="{FF2B5EF4-FFF2-40B4-BE49-F238E27FC236}">
                  <a16:creationId xmlns:a16="http://schemas.microsoft.com/office/drawing/2014/main" id="{D17CBAD4-EF16-4831-B59D-627CA8FA2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4" y="1957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0" name="Line 305">
              <a:extLst>
                <a:ext uri="{FF2B5EF4-FFF2-40B4-BE49-F238E27FC236}">
                  <a16:creationId xmlns:a16="http://schemas.microsoft.com/office/drawing/2014/main" id="{542C609A-E416-4D0A-B339-4CB8EDD91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" y="1960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1" name="Line 306">
              <a:extLst>
                <a:ext uri="{FF2B5EF4-FFF2-40B4-BE49-F238E27FC236}">
                  <a16:creationId xmlns:a16="http://schemas.microsoft.com/office/drawing/2014/main" id="{0CBD833F-017B-42C8-BB97-711C9899E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965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2" name="Line 307">
              <a:extLst>
                <a:ext uri="{FF2B5EF4-FFF2-40B4-BE49-F238E27FC236}">
                  <a16:creationId xmlns:a16="http://schemas.microsoft.com/office/drawing/2014/main" id="{616FC2F2-E52D-4AF1-800D-4F2C250E2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933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3" name="Line 308">
              <a:extLst>
                <a:ext uri="{FF2B5EF4-FFF2-40B4-BE49-F238E27FC236}">
                  <a16:creationId xmlns:a16="http://schemas.microsoft.com/office/drawing/2014/main" id="{CFD747A2-2587-41EE-8616-B8132AA69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2" y="1897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4" name="Line 309">
              <a:extLst>
                <a:ext uri="{FF2B5EF4-FFF2-40B4-BE49-F238E27FC236}">
                  <a16:creationId xmlns:a16="http://schemas.microsoft.com/office/drawing/2014/main" id="{5E3D8493-988F-4448-ABA8-222ECB746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3" y="1862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5" name="Line 310">
              <a:extLst>
                <a:ext uri="{FF2B5EF4-FFF2-40B4-BE49-F238E27FC236}">
                  <a16:creationId xmlns:a16="http://schemas.microsoft.com/office/drawing/2014/main" id="{C392B78F-0A4E-42FF-A213-55133CCA6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870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6" name="Line 311">
              <a:extLst>
                <a:ext uri="{FF2B5EF4-FFF2-40B4-BE49-F238E27FC236}">
                  <a16:creationId xmlns:a16="http://schemas.microsoft.com/office/drawing/2014/main" id="{5BFD2D13-666A-4A94-A43F-11429AACA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2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7" name="Line 312">
              <a:extLst>
                <a:ext uri="{FF2B5EF4-FFF2-40B4-BE49-F238E27FC236}">
                  <a16:creationId xmlns:a16="http://schemas.microsoft.com/office/drawing/2014/main" id="{3784BDB2-53C1-4402-993C-6CD610C96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87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8" name="Line 313">
              <a:extLst>
                <a:ext uri="{FF2B5EF4-FFF2-40B4-BE49-F238E27FC236}">
                  <a16:creationId xmlns:a16="http://schemas.microsoft.com/office/drawing/2014/main" id="{DBB01F7F-9DD3-48FA-BE9E-C130D217A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887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79" name="Line 314">
              <a:extLst>
                <a:ext uri="{FF2B5EF4-FFF2-40B4-BE49-F238E27FC236}">
                  <a16:creationId xmlns:a16="http://schemas.microsoft.com/office/drawing/2014/main" id="{0772D713-191E-4638-A14C-E43A4F669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2" y="1900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0" name="Line 315">
              <a:extLst>
                <a:ext uri="{FF2B5EF4-FFF2-40B4-BE49-F238E27FC236}">
                  <a16:creationId xmlns:a16="http://schemas.microsoft.com/office/drawing/2014/main" id="{5AD00E18-C1E0-431D-91C5-B320B7BC61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5" y="1934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1" name="Line 316">
              <a:extLst>
                <a:ext uri="{FF2B5EF4-FFF2-40B4-BE49-F238E27FC236}">
                  <a16:creationId xmlns:a16="http://schemas.microsoft.com/office/drawing/2014/main" id="{9269D290-25EB-49E9-B907-6F3C9C8CB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" y="195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2" name="Line 317">
              <a:extLst>
                <a:ext uri="{FF2B5EF4-FFF2-40B4-BE49-F238E27FC236}">
                  <a16:creationId xmlns:a16="http://schemas.microsoft.com/office/drawing/2014/main" id="{7CC8E806-FD00-4ACB-AD4C-AB58608BD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13" y="1940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3" name="Line 318">
              <a:extLst>
                <a:ext uri="{FF2B5EF4-FFF2-40B4-BE49-F238E27FC236}">
                  <a16:creationId xmlns:a16="http://schemas.microsoft.com/office/drawing/2014/main" id="{37B2ADC0-A3DD-4E25-9DB1-BB3E17305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2" y="1901"/>
              <a:ext cx="5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4" name="Line 319">
              <a:extLst>
                <a:ext uri="{FF2B5EF4-FFF2-40B4-BE49-F238E27FC236}">
                  <a16:creationId xmlns:a16="http://schemas.microsoft.com/office/drawing/2014/main" id="{9DF5D138-D55F-4B8D-A7D6-9EFC9D25A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190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5" name="Line 320">
              <a:extLst>
                <a:ext uri="{FF2B5EF4-FFF2-40B4-BE49-F238E27FC236}">
                  <a16:creationId xmlns:a16="http://schemas.microsoft.com/office/drawing/2014/main" id="{21489928-2B21-485C-86B9-D0A37E4B4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1902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6" name="Line 321">
              <a:extLst>
                <a:ext uri="{FF2B5EF4-FFF2-40B4-BE49-F238E27FC236}">
                  <a16:creationId xmlns:a16="http://schemas.microsoft.com/office/drawing/2014/main" id="{2C03B446-EA02-4A29-BFF7-38D5CF706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4" y="1928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7" name="Line 322">
              <a:extLst>
                <a:ext uri="{FF2B5EF4-FFF2-40B4-BE49-F238E27FC236}">
                  <a16:creationId xmlns:a16="http://schemas.microsoft.com/office/drawing/2014/main" id="{55B2A37C-5F8A-4C45-A6EC-755B2C22A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" y="194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8" name="Line 323">
              <a:extLst>
                <a:ext uri="{FF2B5EF4-FFF2-40B4-BE49-F238E27FC236}">
                  <a16:creationId xmlns:a16="http://schemas.microsoft.com/office/drawing/2014/main" id="{79FFCE3F-5C81-4525-A3F0-F495121C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8" y="1925"/>
              <a:ext cx="6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89" name="Line 324">
              <a:extLst>
                <a:ext uri="{FF2B5EF4-FFF2-40B4-BE49-F238E27FC236}">
                  <a16:creationId xmlns:a16="http://schemas.microsoft.com/office/drawing/2014/main" id="{EEFC6F9E-FA8E-441C-88B6-D271CEF54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7" y="1945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0" name="Line 325">
              <a:extLst>
                <a:ext uri="{FF2B5EF4-FFF2-40B4-BE49-F238E27FC236}">
                  <a16:creationId xmlns:a16="http://schemas.microsoft.com/office/drawing/2014/main" id="{2E6D3CDA-7DA8-42CA-B1DA-CD6F2AABB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3" y="1859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1" name="Line 326">
              <a:extLst>
                <a:ext uri="{FF2B5EF4-FFF2-40B4-BE49-F238E27FC236}">
                  <a16:creationId xmlns:a16="http://schemas.microsoft.com/office/drawing/2014/main" id="{FB2F46F5-C9F9-4DE8-9FEF-3AD4B6052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6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2" name="Line 327">
              <a:extLst>
                <a:ext uri="{FF2B5EF4-FFF2-40B4-BE49-F238E27FC236}">
                  <a16:creationId xmlns:a16="http://schemas.microsoft.com/office/drawing/2014/main" id="{0656831C-A4B6-4946-8D17-453AA688B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79"/>
              <a:ext cx="2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3" name="Line 328">
              <a:extLst>
                <a:ext uri="{FF2B5EF4-FFF2-40B4-BE49-F238E27FC236}">
                  <a16:creationId xmlns:a16="http://schemas.microsoft.com/office/drawing/2014/main" id="{E714193B-B6DA-4F3C-9179-9C9192F5B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6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4" name="Line 329">
              <a:extLst>
                <a:ext uri="{FF2B5EF4-FFF2-40B4-BE49-F238E27FC236}">
                  <a16:creationId xmlns:a16="http://schemas.microsoft.com/office/drawing/2014/main" id="{5021D504-1317-4279-A8C4-EC233B850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5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5" name="Line 330">
              <a:extLst>
                <a:ext uri="{FF2B5EF4-FFF2-40B4-BE49-F238E27FC236}">
                  <a16:creationId xmlns:a16="http://schemas.microsoft.com/office/drawing/2014/main" id="{9BFA9CC7-7237-4BEE-A9EF-D6B9D526C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3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6" name="Line 331">
              <a:extLst>
                <a:ext uri="{FF2B5EF4-FFF2-40B4-BE49-F238E27FC236}">
                  <a16:creationId xmlns:a16="http://schemas.microsoft.com/office/drawing/2014/main" id="{D920A264-5629-4F41-AF17-30859F2EB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1960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7" name="Line 332">
              <a:extLst>
                <a:ext uri="{FF2B5EF4-FFF2-40B4-BE49-F238E27FC236}">
                  <a16:creationId xmlns:a16="http://schemas.microsoft.com/office/drawing/2014/main" id="{DF20E874-1912-47C0-82BB-2BA9BC3F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6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8" name="Line 333">
              <a:extLst>
                <a:ext uri="{FF2B5EF4-FFF2-40B4-BE49-F238E27FC236}">
                  <a16:creationId xmlns:a16="http://schemas.microsoft.com/office/drawing/2014/main" id="{79FA1D93-0544-45FC-B5AB-BC67C4B00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3" y="194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99" name="Line 334">
              <a:extLst>
                <a:ext uri="{FF2B5EF4-FFF2-40B4-BE49-F238E27FC236}">
                  <a16:creationId xmlns:a16="http://schemas.microsoft.com/office/drawing/2014/main" id="{A67AB817-80B3-4738-8A18-48DC7B820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0" y="1921"/>
              <a:ext cx="6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0" name="Line 335">
              <a:extLst>
                <a:ext uri="{FF2B5EF4-FFF2-40B4-BE49-F238E27FC236}">
                  <a16:creationId xmlns:a16="http://schemas.microsoft.com/office/drawing/2014/main" id="{6A4DF7FD-A506-4E48-8623-EE92E46F3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1888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1" name="Line 336">
              <a:extLst>
                <a:ext uri="{FF2B5EF4-FFF2-40B4-BE49-F238E27FC236}">
                  <a16:creationId xmlns:a16="http://schemas.microsoft.com/office/drawing/2014/main" id="{3901B2A1-8794-45ED-9CA3-D4DB4E26B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6" y="185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2" name="Line 337">
              <a:extLst>
                <a:ext uri="{FF2B5EF4-FFF2-40B4-BE49-F238E27FC236}">
                  <a16:creationId xmlns:a16="http://schemas.microsoft.com/office/drawing/2014/main" id="{52C1F0C9-477C-4411-91B5-44986893C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69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3" name="Line 338">
              <a:extLst>
                <a:ext uri="{FF2B5EF4-FFF2-40B4-BE49-F238E27FC236}">
                  <a16:creationId xmlns:a16="http://schemas.microsoft.com/office/drawing/2014/main" id="{C7A7791C-03E3-479D-BF7E-CD55572BC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76"/>
              <a:ext cx="9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4" name="Line 339">
              <a:extLst>
                <a:ext uri="{FF2B5EF4-FFF2-40B4-BE49-F238E27FC236}">
                  <a16:creationId xmlns:a16="http://schemas.microsoft.com/office/drawing/2014/main" id="{CF61C307-1C54-42A0-8B76-484085028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2" y="1884"/>
              <a:ext cx="7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5" name="Line 340">
              <a:extLst>
                <a:ext uri="{FF2B5EF4-FFF2-40B4-BE49-F238E27FC236}">
                  <a16:creationId xmlns:a16="http://schemas.microsoft.com/office/drawing/2014/main" id="{66060118-C4A4-4C16-8768-53B2CA64E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6" y="1878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6" name="Line 341">
              <a:extLst>
                <a:ext uri="{FF2B5EF4-FFF2-40B4-BE49-F238E27FC236}">
                  <a16:creationId xmlns:a16="http://schemas.microsoft.com/office/drawing/2014/main" id="{ABAC2AB0-8E7D-46DD-A5D8-11224EDB53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37" y="1876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7" name="Line 342">
              <a:extLst>
                <a:ext uri="{FF2B5EF4-FFF2-40B4-BE49-F238E27FC236}">
                  <a16:creationId xmlns:a16="http://schemas.microsoft.com/office/drawing/2014/main" id="{DF0848F4-BEF6-4821-B41B-8BE11D044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7" y="1892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8" name="Line 343">
              <a:extLst>
                <a:ext uri="{FF2B5EF4-FFF2-40B4-BE49-F238E27FC236}">
                  <a16:creationId xmlns:a16="http://schemas.microsoft.com/office/drawing/2014/main" id="{49473557-6FC2-4402-9D62-964166923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3" y="1925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09" name="Line 344">
              <a:extLst>
                <a:ext uri="{FF2B5EF4-FFF2-40B4-BE49-F238E27FC236}">
                  <a16:creationId xmlns:a16="http://schemas.microsoft.com/office/drawing/2014/main" id="{5B284DD5-A0AA-4046-9FDE-473A3F2F5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952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0" name="Line 345">
              <a:extLst>
                <a:ext uri="{FF2B5EF4-FFF2-40B4-BE49-F238E27FC236}">
                  <a16:creationId xmlns:a16="http://schemas.microsoft.com/office/drawing/2014/main" id="{6604B687-F84C-465B-B763-EEE521157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8" y="1956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1" name="Line 346">
              <a:extLst>
                <a:ext uri="{FF2B5EF4-FFF2-40B4-BE49-F238E27FC236}">
                  <a16:creationId xmlns:a16="http://schemas.microsoft.com/office/drawing/2014/main" id="{704085FE-06EE-4613-B537-88C6CF185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1" y="1900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2" name="Line 347">
              <a:extLst>
                <a:ext uri="{FF2B5EF4-FFF2-40B4-BE49-F238E27FC236}">
                  <a16:creationId xmlns:a16="http://schemas.microsoft.com/office/drawing/2014/main" id="{DF347204-24F6-42D4-9511-C6A03DA4D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189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3" name="Line 348">
              <a:extLst>
                <a:ext uri="{FF2B5EF4-FFF2-40B4-BE49-F238E27FC236}">
                  <a16:creationId xmlns:a16="http://schemas.microsoft.com/office/drawing/2014/main" id="{969D2B3E-EF46-4222-A55C-4CE5C8975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912"/>
              <a:ext cx="1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4" name="Line 349">
              <a:extLst>
                <a:ext uri="{FF2B5EF4-FFF2-40B4-BE49-F238E27FC236}">
                  <a16:creationId xmlns:a16="http://schemas.microsoft.com/office/drawing/2014/main" id="{9DB9C18F-C785-4F98-9441-39C382813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912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5" name="Line 350">
              <a:extLst>
                <a:ext uri="{FF2B5EF4-FFF2-40B4-BE49-F238E27FC236}">
                  <a16:creationId xmlns:a16="http://schemas.microsoft.com/office/drawing/2014/main" id="{953A2844-95D7-49F9-B0CD-73C7AA42A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1" y="191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6" name="Line 351">
              <a:extLst>
                <a:ext uri="{FF2B5EF4-FFF2-40B4-BE49-F238E27FC236}">
                  <a16:creationId xmlns:a16="http://schemas.microsoft.com/office/drawing/2014/main" id="{BAE3A5B6-752D-4152-B10E-C1A895EC3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939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7" name="Line 352">
              <a:extLst>
                <a:ext uri="{FF2B5EF4-FFF2-40B4-BE49-F238E27FC236}">
                  <a16:creationId xmlns:a16="http://schemas.microsoft.com/office/drawing/2014/main" id="{9248031A-A0AA-454F-B249-24A46B2EA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932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8" name="Line 353">
              <a:extLst>
                <a:ext uri="{FF2B5EF4-FFF2-40B4-BE49-F238E27FC236}">
                  <a16:creationId xmlns:a16="http://schemas.microsoft.com/office/drawing/2014/main" id="{16625391-64F6-46E0-85EA-B8A26C0E5A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3" y="1927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19" name="Line 354">
              <a:extLst>
                <a:ext uri="{FF2B5EF4-FFF2-40B4-BE49-F238E27FC236}">
                  <a16:creationId xmlns:a16="http://schemas.microsoft.com/office/drawing/2014/main" id="{559101E5-2131-45EE-9EBA-274E106FD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1943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0" name="Line 355">
              <a:extLst>
                <a:ext uri="{FF2B5EF4-FFF2-40B4-BE49-F238E27FC236}">
                  <a16:creationId xmlns:a16="http://schemas.microsoft.com/office/drawing/2014/main" id="{C9D31313-C1A6-466E-B8F7-BB76D8FDF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1945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1" name="Line 356">
              <a:extLst>
                <a:ext uri="{FF2B5EF4-FFF2-40B4-BE49-F238E27FC236}">
                  <a16:creationId xmlns:a16="http://schemas.microsoft.com/office/drawing/2014/main" id="{FB257725-CAF0-4A17-A983-9066130AAC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3" y="1843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2" name="Line 357">
              <a:extLst>
                <a:ext uri="{FF2B5EF4-FFF2-40B4-BE49-F238E27FC236}">
                  <a16:creationId xmlns:a16="http://schemas.microsoft.com/office/drawing/2014/main" id="{34CD1AA4-2043-4F21-9CC1-8AE50CA52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83" y="185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3" name="Line 358">
              <a:extLst>
                <a:ext uri="{FF2B5EF4-FFF2-40B4-BE49-F238E27FC236}">
                  <a16:creationId xmlns:a16="http://schemas.microsoft.com/office/drawing/2014/main" id="{F479CE08-8277-4ADE-A27D-E790C4E25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0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4" name="Line 359">
              <a:extLst>
                <a:ext uri="{FF2B5EF4-FFF2-40B4-BE49-F238E27FC236}">
                  <a16:creationId xmlns:a16="http://schemas.microsoft.com/office/drawing/2014/main" id="{22FFF0C1-8551-4093-A521-9366B63D2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3" y="192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5" name="Line 360">
              <a:extLst>
                <a:ext uri="{FF2B5EF4-FFF2-40B4-BE49-F238E27FC236}">
                  <a16:creationId xmlns:a16="http://schemas.microsoft.com/office/drawing/2014/main" id="{97CF1C30-37AE-4F18-84E4-20804C4B5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1" y="1896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6" name="Line 361">
              <a:extLst>
                <a:ext uri="{FF2B5EF4-FFF2-40B4-BE49-F238E27FC236}">
                  <a16:creationId xmlns:a16="http://schemas.microsoft.com/office/drawing/2014/main" id="{DF8CF572-575F-4B03-825D-B7F8891AC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0" y="1861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7" name="Line 362">
              <a:extLst>
                <a:ext uri="{FF2B5EF4-FFF2-40B4-BE49-F238E27FC236}">
                  <a16:creationId xmlns:a16="http://schemas.microsoft.com/office/drawing/2014/main" id="{C5DA6522-BBAC-4F0A-8448-96E3A71C3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9" y="1953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8" name="Line 363">
              <a:extLst>
                <a:ext uri="{FF2B5EF4-FFF2-40B4-BE49-F238E27FC236}">
                  <a16:creationId xmlns:a16="http://schemas.microsoft.com/office/drawing/2014/main" id="{F45AAFAC-28DC-4B85-9DD6-170BDAEB2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5" y="1873"/>
              <a:ext cx="7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29" name="Line 364">
              <a:extLst>
                <a:ext uri="{FF2B5EF4-FFF2-40B4-BE49-F238E27FC236}">
                  <a16:creationId xmlns:a16="http://schemas.microsoft.com/office/drawing/2014/main" id="{1F0294B2-9F99-4D89-A3F2-0DF373F237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87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0" name="Line 365">
              <a:extLst>
                <a:ext uri="{FF2B5EF4-FFF2-40B4-BE49-F238E27FC236}">
                  <a16:creationId xmlns:a16="http://schemas.microsoft.com/office/drawing/2014/main" id="{56C57968-69A3-4270-A9B9-41400357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1" y="1896"/>
              <a:ext cx="1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1" name="Line 366">
              <a:extLst>
                <a:ext uri="{FF2B5EF4-FFF2-40B4-BE49-F238E27FC236}">
                  <a16:creationId xmlns:a16="http://schemas.microsoft.com/office/drawing/2014/main" id="{B1CBD3C7-E842-4220-BC27-DFB4FB6BC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11"/>
              <a:ext cx="6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2" name="Line 367">
              <a:extLst>
                <a:ext uri="{FF2B5EF4-FFF2-40B4-BE49-F238E27FC236}">
                  <a16:creationId xmlns:a16="http://schemas.microsoft.com/office/drawing/2014/main" id="{F82D56DE-5FA0-46D5-9F40-4EFEFBB17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0" y="1938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3" name="Line 368">
              <a:extLst>
                <a:ext uri="{FF2B5EF4-FFF2-40B4-BE49-F238E27FC236}">
                  <a16:creationId xmlns:a16="http://schemas.microsoft.com/office/drawing/2014/main" id="{90768521-E59E-4236-BCBA-48A4F2173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1744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4" name="Line 369">
              <a:extLst>
                <a:ext uri="{FF2B5EF4-FFF2-40B4-BE49-F238E27FC236}">
                  <a16:creationId xmlns:a16="http://schemas.microsoft.com/office/drawing/2014/main" id="{CDCC7530-4567-472C-B969-7F92D2902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1741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5" name="Line 370">
              <a:extLst>
                <a:ext uri="{FF2B5EF4-FFF2-40B4-BE49-F238E27FC236}">
                  <a16:creationId xmlns:a16="http://schemas.microsoft.com/office/drawing/2014/main" id="{1FD1A70D-968D-4224-8799-6BFE4C5A6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3" y="185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6" name="Line 371">
              <a:extLst>
                <a:ext uri="{FF2B5EF4-FFF2-40B4-BE49-F238E27FC236}">
                  <a16:creationId xmlns:a16="http://schemas.microsoft.com/office/drawing/2014/main" id="{7D367DBC-5D70-4A93-BB33-97FF349CF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67" y="1842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7" name="Line 372">
              <a:extLst>
                <a:ext uri="{FF2B5EF4-FFF2-40B4-BE49-F238E27FC236}">
                  <a16:creationId xmlns:a16="http://schemas.microsoft.com/office/drawing/2014/main" id="{197BF5D7-3A70-4928-B6C0-D89BC8AF2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178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8" name="Line 373">
              <a:extLst>
                <a:ext uri="{FF2B5EF4-FFF2-40B4-BE49-F238E27FC236}">
                  <a16:creationId xmlns:a16="http://schemas.microsoft.com/office/drawing/2014/main" id="{78CE2933-951D-452E-87A5-081698FC5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" y="1772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39" name="Line 374">
              <a:extLst>
                <a:ext uri="{FF2B5EF4-FFF2-40B4-BE49-F238E27FC236}">
                  <a16:creationId xmlns:a16="http://schemas.microsoft.com/office/drawing/2014/main" id="{47131A7A-0514-4322-B7B9-1AC9F621D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1" y="174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0" name="Line 375">
              <a:extLst>
                <a:ext uri="{FF2B5EF4-FFF2-40B4-BE49-F238E27FC236}">
                  <a16:creationId xmlns:a16="http://schemas.microsoft.com/office/drawing/2014/main" id="{6FF77316-9A6E-4599-8966-687685B37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5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1" name="Line 376">
              <a:extLst>
                <a:ext uri="{FF2B5EF4-FFF2-40B4-BE49-F238E27FC236}">
                  <a16:creationId xmlns:a16="http://schemas.microsoft.com/office/drawing/2014/main" id="{983CF067-D84A-4BB9-A1B3-97A08D365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5" y="1760"/>
              <a:ext cx="10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2" name="Line 377">
              <a:extLst>
                <a:ext uri="{FF2B5EF4-FFF2-40B4-BE49-F238E27FC236}">
                  <a16:creationId xmlns:a16="http://schemas.microsoft.com/office/drawing/2014/main" id="{589E2E8A-55C1-4B60-B152-A2DE37031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3" name="Line 378">
              <a:extLst>
                <a:ext uri="{FF2B5EF4-FFF2-40B4-BE49-F238E27FC236}">
                  <a16:creationId xmlns:a16="http://schemas.microsoft.com/office/drawing/2014/main" id="{E6BE7E4F-1CF4-4CED-9B92-CD05C25A5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3" y="1753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4" name="Line 379">
              <a:extLst>
                <a:ext uri="{FF2B5EF4-FFF2-40B4-BE49-F238E27FC236}">
                  <a16:creationId xmlns:a16="http://schemas.microsoft.com/office/drawing/2014/main" id="{03C66EB8-E3AF-4FF2-808C-A39CC67D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769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5" name="Line 380">
              <a:extLst>
                <a:ext uri="{FF2B5EF4-FFF2-40B4-BE49-F238E27FC236}">
                  <a16:creationId xmlns:a16="http://schemas.microsoft.com/office/drawing/2014/main" id="{892BD7E0-42FA-486E-886F-390E520B2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6" y="1801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6" name="Line 381">
              <a:extLst>
                <a:ext uri="{FF2B5EF4-FFF2-40B4-BE49-F238E27FC236}">
                  <a16:creationId xmlns:a16="http://schemas.microsoft.com/office/drawing/2014/main" id="{10C540C6-41AD-4EBF-800A-658CA077B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8" y="182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7" name="Line 382">
              <a:extLst>
                <a:ext uri="{FF2B5EF4-FFF2-40B4-BE49-F238E27FC236}">
                  <a16:creationId xmlns:a16="http://schemas.microsoft.com/office/drawing/2014/main" id="{A0F2A840-782A-48C8-B15A-155E5636A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5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8" name="Line 383">
              <a:extLst>
                <a:ext uri="{FF2B5EF4-FFF2-40B4-BE49-F238E27FC236}">
                  <a16:creationId xmlns:a16="http://schemas.microsoft.com/office/drawing/2014/main" id="{1A0C03F1-4A92-442F-B677-EDADE2DD1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9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49" name="Line 384">
              <a:extLst>
                <a:ext uri="{FF2B5EF4-FFF2-40B4-BE49-F238E27FC236}">
                  <a16:creationId xmlns:a16="http://schemas.microsoft.com/office/drawing/2014/main" id="{7A293723-B116-4FF9-8C2A-BBE53B11E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6" y="1779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0" name="Line 385">
              <a:extLst>
                <a:ext uri="{FF2B5EF4-FFF2-40B4-BE49-F238E27FC236}">
                  <a16:creationId xmlns:a16="http://schemas.microsoft.com/office/drawing/2014/main" id="{13E5501E-0531-49CE-8092-C3D8E5D10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1780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1" name="Line 386">
              <a:extLst>
                <a:ext uri="{FF2B5EF4-FFF2-40B4-BE49-F238E27FC236}">
                  <a16:creationId xmlns:a16="http://schemas.microsoft.com/office/drawing/2014/main" id="{93A2A30E-0B4A-47B5-88FD-315A8E106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" y="1792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2" name="Line 387">
              <a:extLst>
                <a:ext uri="{FF2B5EF4-FFF2-40B4-BE49-F238E27FC236}">
                  <a16:creationId xmlns:a16="http://schemas.microsoft.com/office/drawing/2014/main" id="{926BE88D-330C-46C4-B050-C90B0E85B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5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3" name="Line 388">
              <a:extLst>
                <a:ext uri="{FF2B5EF4-FFF2-40B4-BE49-F238E27FC236}">
                  <a16:creationId xmlns:a16="http://schemas.microsoft.com/office/drawing/2014/main" id="{A24C0B75-4281-411D-AB07-7BB51EA426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" y="1839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4" name="Line 389">
              <a:extLst>
                <a:ext uri="{FF2B5EF4-FFF2-40B4-BE49-F238E27FC236}">
                  <a16:creationId xmlns:a16="http://schemas.microsoft.com/office/drawing/2014/main" id="{6D754A81-5D1C-44E3-AE23-4D309FFF6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2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5" name="Line 390">
              <a:extLst>
                <a:ext uri="{FF2B5EF4-FFF2-40B4-BE49-F238E27FC236}">
                  <a16:creationId xmlns:a16="http://schemas.microsoft.com/office/drawing/2014/main" id="{E3165A08-1DC9-42E3-BF08-882284EC8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1822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6" name="Line 391">
              <a:extLst>
                <a:ext uri="{FF2B5EF4-FFF2-40B4-BE49-F238E27FC236}">
                  <a16:creationId xmlns:a16="http://schemas.microsoft.com/office/drawing/2014/main" id="{2ED804F4-C2E8-4CB6-B417-20A5C5448C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5" y="1818"/>
              <a:ext cx="3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7" name="Line 392">
              <a:extLst>
                <a:ext uri="{FF2B5EF4-FFF2-40B4-BE49-F238E27FC236}">
                  <a16:creationId xmlns:a16="http://schemas.microsoft.com/office/drawing/2014/main" id="{A3D053DF-66B9-4EB1-9978-ADF33BCE9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4" y="1748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8" name="Line 393">
              <a:extLst>
                <a:ext uri="{FF2B5EF4-FFF2-40B4-BE49-F238E27FC236}">
                  <a16:creationId xmlns:a16="http://schemas.microsoft.com/office/drawing/2014/main" id="{244B8E58-0312-4C92-8651-8FB965BD7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0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59" name="Line 394">
              <a:extLst>
                <a:ext uri="{FF2B5EF4-FFF2-40B4-BE49-F238E27FC236}">
                  <a16:creationId xmlns:a16="http://schemas.microsoft.com/office/drawing/2014/main" id="{37299A1F-E2A3-4482-B522-A903553AC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2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0" name="Line 395">
              <a:extLst>
                <a:ext uri="{FF2B5EF4-FFF2-40B4-BE49-F238E27FC236}">
                  <a16:creationId xmlns:a16="http://schemas.microsoft.com/office/drawing/2014/main" id="{EC3B2D19-0B4B-4710-AD00-29CD5E72EE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2" y="1757"/>
              <a:ext cx="4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1" name="Line 396">
              <a:extLst>
                <a:ext uri="{FF2B5EF4-FFF2-40B4-BE49-F238E27FC236}">
                  <a16:creationId xmlns:a16="http://schemas.microsoft.com/office/drawing/2014/main" id="{674F813F-1945-47E9-9971-C890E2291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4" y="184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2" name="Line 397">
              <a:extLst>
                <a:ext uri="{FF2B5EF4-FFF2-40B4-BE49-F238E27FC236}">
                  <a16:creationId xmlns:a16="http://schemas.microsoft.com/office/drawing/2014/main" id="{0B21C38B-F68F-4022-B506-08A8BB2AA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0" y="1852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3" name="Line 398">
              <a:extLst>
                <a:ext uri="{FF2B5EF4-FFF2-40B4-BE49-F238E27FC236}">
                  <a16:creationId xmlns:a16="http://schemas.microsoft.com/office/drawing/2014/main" id="{787598DD-5878-45BC-B39E-B1E94503D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2" y="1837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4" name="Line 399">
              <a:extLst>
                <a:ext uri="{FF2B5EF4-FFF2-40B4-BE49-F238E27FC236}">
                  <a16:creationId xmlns:a16="http://schemas.microsoft.com/office/drawing/2014/main" id="{CF71FF2C-6DF6-4412-ADAB-86E4C965B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817"/>
              <a:ext cx="3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5" name="Line 400">
              <a:extLst>
                <a:ext uri="{FF2B5EF4-FFF2-40B4-BE49-F238E27FC236}">
                  <a16:creationId xmlns:a16="http://schemas.microsoft.com/office/drawing/2014/main" id="{BB6C4946-78E7-466C-8821-652090541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8" y="1781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6" name="Line 401">
              <a:extLst>
                <a:ext uri="{FF2B5EF4-FFF2-40B4-BE49-F238E27FC236}">
                  <a16:creationId xmlns:a16="http://schemas.microsoft.com/office/drawing/2014/main" id="{93CA89A0-AA5D-499E-9B56-41342D39C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9" y="1746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7" name="Line 402">
              <a:extLst>
                <a:ext uri="{FF2B5EF4-FFF2-40B4-BE49-F238E27FC236}">
                  <a16:creationId xmlns:a16="http://schemas.microsoft.com/office/drawing/2014/main" id="{A3573491-18F5-4B74-926D-8E0F195FC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01" y="1754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8" name="Line 403">
              <a:extLst>
                <a:ext uri="{FF2B5EF4-FFF2-40B4-BE49-F238E27FC236}">
                  <a16:creationId xmlns:a16="http://schemas.microsoft.com/office/drawing/2014/main" id="{663EB773-D1A8-480F-82F9-822668A461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8" y="175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69" name="Line 404">
              <a:extLst>
                <a:ext uri="{FF2B5EF4-FFF2-40B4-BE49-F238E27FC236}">
                  <a16:creationId xmlns:a16="http://schemas.microsoft.com/office/drawing/2014/main" id="{F2B0E693-4118-46CD-9EE3-73152CE02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0" y="1773"/>
              <a:ext cx="6" cy="7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0" name="Line 405">
              <a:extLst>
                <a:ext uri="{FF2B5EF4-FFF2-40B4-BE49-F238E27FC236}">
                  <a16:creationId xmlns:a16="http://schemas.microsoft.com/office/drawing/2014/main" id="{E3469998-57CF-48F0-BFAB-91BB1F02D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1" y="1766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1" name="Line 406">
              <a:extLst>
                <a:ext uri="{FF2B5EF4-FFF2-40B4-BE49-F238E27FC236}">
                  <a16:creationId xmlns:a16="http://schemas.microsoft.com/office/drawing/2014/main" id="{3A1252EF-6C3B-4342-8272-8D44B5F6C2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0" y="1753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2" name="Line 407">
              <a:extLst>
                <a:ext uri="{FF2B5EF4-FFF2-40B4-BE49-F238E27FC236}">
                  <a16:creationId xmlns:a16="http://schemas.microsoft.com/office/drawing/2014/main" id="{07944365-140B-41AA-8561-73C64868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" y="1769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3" name="Line 408">
              <a:extLst>
                <a:ext uri="{FF2B5EF4-FFF2-40B4-BE49-F238E27FC236}">
                  <a16:creationId xmlns:a16="http://schemas.microsoft.com/office/drawing/2014/main" id="{4976AAE3-A828-4B95-8E7F-25F6CC48F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3" y="1801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4" name="Line 409">
              <a:extLst>
                <a:ext uri="{FF2B5EF4-FFF2-40B4-BE49-F238E27FC236}">
                  <a16:creationId xmlns:a16="http://schemas.microsoft.com/office/drawing/2014/main" id="{6CAAEB81-7CD0-4F33-9F99-7CEF766AA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5" y="1827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5" name="Line 410">
              <a:extLst>
                <a:ext uri="{FF2B5EF4-FFF2-40B4-BE49-F238E27FC236}">
                  <a16:creationId xmlns:a16="http://schemas.microsoft.com/office/drawing/2014/main" id="{0D8C606A-55AE-48BB-B142-8A55A450C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835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6" name="Line 411">
              <a:extLst>
                <a:ext uri="{FF2B5EF4-FFF2-40B4-BE49-F238E27FC236}">
                  <a16:creationId xmlns:a16="http://schemas.microsoft.com/office/drawing/2014/main" id="{11848D71-82E2-4023-B66F-BAA4F165A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5" y="1799"/>
              <a:ext cx="9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7" name="Line 412">
              <a:extLst>
                <a:ext uri="{FF2B5EF4-FFF2-40B4-BE49-F238E27FC236}">
                  <a16:creationId xmlns:a16="http://schemas.microsoft.com/office/drawing/2014/main" id="{97379275-5A8F-4C32-888B-3BCD37532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" y="1779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8" name="Line 413">
              <a:extLst>
                <a:ext uri="{FF2B5EF4-FFF2-40B4-BE49-F238E27FC236}">
                  <a16:creationId xmlns:a16="http://schemas.microsoft.com/office/drawing/2014/main" id="{53480423-1842-4697-B126-27A20B6FF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1" y="1797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79" name="Line 414">
              <a:extLst>
                <a:ext uri="{FF2B5EF4-FFF2-40B4-BE49-F238E27FC236}">
                  <a16:creationId xmlns:a16="http://schemas.microsoft.com/office/drawing/2014/main" id="{5D2253F4-4641-4FDE-947A-4F115AE95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4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0" name="Line 415">
              <a:extLst>
                <a:ext uri="{FF2B5EF4-FFF2-40B4-BE49-F238E27FC236}">
                  <a16:creationId xmlns:a16="http://schemas.microsoft.com/office/drawing/2014/main" id="{DA855D10-029B-4259-B389-28460D955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806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1" name="Line 416">
              <a:extLst>
                <a:ext uri="{FF2B5EF4-FFF2-40B4-BE49-F238E27FC236}">
                  <a16:creationId xmlns:a16="http://schemas.microsoft.com/office/drawing/2014/main" id="{40A2EF91-AABC-4618-944F-535702FC0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5" y="1839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2" name="Line 417">
              <a:extLst>
                <a:ext uri="{FF2B5EF4-FFF2-40B4-BE49-F238E27FC236}">
                  <a16:creationId xmlns:a16="http://schemas.microsoft.com/office/drawing/2014/main" id="{5ECEE677-7277-45DC-9B6D-F13BF71CF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8" y="1803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3" name="Line 418">
              <a:extLst>
                <a:ext uri="{FF2B5EF4-FFF2-40B4-BE49-F238E27FC236}">
                  <a16:creationId xmlns:a16="http://schemas.microsoft.com/office/drawing/2014/main" id="{9EBBBDCC-C663-4659-84BD-403D9D042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813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4" name="Line 419">
              <a:extLst>
                <a:ext uri="{FF2B5EF4-FFF2-40B4-BE49-F238E27FC236}">
                  <a16:creationId xmlns:a16="http://schemas.microsoft.com/office/drawing/2014/main" id="{2AA9F856-2B63-42F3-9C00-84B208610E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4" y="1835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5" name="Line 420">
              <a:extLst>
                <a:ext uri="{FF2B5EF4-FFF2-40B4-BE49-F238E27FC236}">
                  <a16:creationId xmlns:a16="http://schemas.microsoft.com/office/drawing/2014/main" id="{8616C4BF-41EE-4CC5-95F8-3A761C30D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89" y="183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6" name="Line 421">
              <a:extLst>
                <a:ext uri="{FF2B5EF4-FFF2-40B4-BE49-F238E27FC236}">
                  <a16:creationId xmlns:a16="http://schemas.microsoft.com/office/drawing/2014/main" id="{466E91F6-027F-430B-8960-0E9546DDC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" y="1748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7" name="Line 422">
              <a:extLst>
                <a:ext uri="{FF2B5EF4-FFF2-40B4-BE49-F238E27FC236}">
                  <a16:creationId xmlns:a16="http://schemas.microsoft.com/office/drawing/2014/main" id="{A59DE403-A303-4E64-8889-28D1D828A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7" y="180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8" name="Line 423">
              <a:extLst>
                <a:ext uri="{FF2B5EF4-FFF2-40B4-BE49-F238E27FC236}">
                  <a16:creationId xmlns:a16="http://schemas.microsoft.com/office/drawing/2014/main" id="{85D0391E-F4F8-43F7-857C-8EFAFB0F1B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9" y="1797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89" name="Line 424">
              <a:extLst>
                <a:ext uri="{FF2B5EF4-FFF2-40B4-BE49-F238E27FC236}">
                  <a16:creationId xmlns:a16="http://schemas.microsoft.com/office/drawing/2014/main" id="{91DA8BE4-F6F1-4848-A3D2-DCB6A4EE8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1757"/>
              <a:ext cx="5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0" name="Line 425">
              <a:extLst>
                <a:ext uri="{FF2B5EF4-FFF2-40B4-BE49-F238E27FC236}">
                  <a16:creationId xmlns:a16="http://schemas.microsoft.com/office/drawing/2014/main" id="{A6DCAC24-8C23-42E7-ABF7-0D1D0E2BF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1" y="1844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1" name="Line 426">
              <a:extLst>
                <a:ext uri="{FF2B5EF4-FFF2-40B4-BE49-F238E27FC236}">
                  <a16:creationId xmlns:a16="http://schemas.microsoft.com/office/drawing/2014/main" id="{D1D91F3B-AA55-48F9-957A-CB0DCB990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5" y="1751"/>
              <a:ext cx="5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2" name="Line 427">
              <a:extLst>
                <a:ext uri="{FF2B5EF4-FFF2-40B4-BE49-F238E27FC236}">
                  <a16:creationId xmlns:a16="http://schemas.microsoft.com/office/drawing/2014/main" id="{2E5D2CA0-14B3-4865-8A24-C672C3F93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764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3" name="Line 428">
              <a:extLst>
                <a:ext uri="{FF2B5EF4-FFF2-40B4-BE49-F238E27FC236}">
                  <a16:creationId xmlns:a16="http://schemas.microsoft.com/office/drawing/2014/main" id="{C510D6E8-ACAC-43C3-A2C8-72068291C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6" y="1777"/>
              <a:ext cx="4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4" name="Line 429">
              <a:extLst>
                <a:ext uri="{FF2B5EF4-FFF2-40B4-BE49-F238E27FC236}">
                  <a16:creationId xmlns:a16="http://schemas.microsoft.com/office/drawing/2014/main" id="{3B41616D-5619-4563-B19D-7A0012D29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8" y="1797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5" name="Line 430">
              <a:extLst>
                <a:ext uri="{FF2B5EF4-FFF2-40B4-BE49-F238E27FC236}">
                  <a16:creationId xmlns:a16="http://schemas.microsoft.com/office/drawing/2014/main" id="{EB91EECC-8997-456A-912C-28DEC5A84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0" y="1811"/>
              <a:ext cx="2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6" name="Line 431">
              <a:extLst>
                <a:ext uri="{FF2B5EF4-FFF2-40B4-BE49-F238E27FC236}">
                  <a16:creationId xmlns:a16="http://schemas.microsoft.com/office/drawing/2014/main" id="{7C522621-3CCC-460A-8874-D73FF4FA3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9" y="1827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7" name="Line 432">
              <a:extLst>
                <a:ext uri="{FF2B5EF4-FFF2-40B4-BE49-F238E27FC236}">
                  <a16:creationId xmlns:a16="http://schemas.microsoft.com/office/drawing/2014/main" id="{23F1ACA8-7352-4A6C-B02C-00B94FF19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9" y="1916"/>
              <a:ext cx="3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8" name="Line 433">
              <a:extLst>
                <a:ext uri="{FF2B5EF4-FFF2-40B4-BE49-F238E27FC236}">
                  <a16:creationId xmlns:a16="http://schemas.microsoft.com/office/drawing/2014/main" id="{E8297E73-2CDD-48FA-BF04-1DCCC0C0A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80" y="197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99" name="Line 434">
              <a:extLst>
                <a:ext uri="{FF2B5EF4-FFF2-40B4-BE49-F238E27FC236}">
                  <a16:creationId xmlns:a16="http://schemas.microsoft.com/office/drawing/2014/main" id="{3BB57B82-D1C2-4E2D-95E4-C563CF25B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52" y="1912"/>
              <a:ext cx="8" cy="2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0" name="Line 435">
              <a:extLst>
                <a:ext uri="{FF2B5EF4-FFF2-40B4-BE49-F238E27FC236}">
                  <a16:creationId xmlns:a16="http://schemas.microsoft.com/office/drawing/2014/main" id="{E2245D76-6DC6-45AA-AFCF-5295A996F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3" y="1916"/>
              <a:ext cx="6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1" name="Line 436">
              <a:extLst>
                <a:ext uri="{FF2B5EF4-FFF2-40B4-BE49-F238E27FC236}">
                  <a16:creationId xmlns:a16="http://schemas.microsoft.com/office/drawing/2014/main" id="{32188E97-15ED-4A71-9CA6-DF8ECB196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14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2" name="Line 437">
              <a:extLst>
                <a:ext uri="{FF2B5EF4-FFF2-40B4-BE49-F238E27FC236}">
                  <a16:creationId xmlns:a16="http://schemas.microsoft.com/office/drawing/2014/main" id="{C48E326C-C82B-45AD-89D5-EED8727EA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80"/>
              <a:ext cx="6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3" name="Line 438">
              <a:extLst>
                <a:ext uri="{FF2B5EF4-FFF2-40B4-BE49-F238E27FC236}">
                  <a16:creationId xmlns:a16="http://schemas.microsoft.com/office/drawing/2014/main" id="{0E188B67-8ECF-44D1-9087-698F34AF4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6" y="1981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4" name="Line 439">
              <a:extLst>
                <a:ext uri="{FF2B5EF4-FFF2-40B4-BE49-F238E27FC236}">
                  <a16:creationId xmlns:a16="http://schemas.microsoft.com/office/drawing/2014/main" id="{3DF3F6CE-57C7-4CE7-AC4D-86BF90FBD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" y="1947"/>
              <a:ext cx="8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5" name="Line 440">
              <a:extLst>
                <a:ext uri="{FF2B5EF4-FFF2-40B4-BE49-F238E27FC236}">
                  <a16:creationId xmlns:a16="http://schemas.microsoft.com/office/drawing/2014/main" id="{8B912E74-0596-4A17-A243-DB0341566E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1919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6" name="Line 441">
              <a:extLst>
                <a:ext uri="{FF2B5EF4-FFF2-40B4-BE49-F238E27FC236}">
                  <a16:creationId xmlns:a16="http://schemas.microsoft.com/office/drawing/2014/main" id="{01DFDEFC-5E94-4896-88D1-0E553D35F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5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7" name="Line 442">
              <a:extLst>
                <a:ext uri="{FF2B5EF4-FFF2-40B4-BE49-F238E27FC236}">
                  <a16:creationId xmlns:a16="http://schemas.microsoft.com/office/drawing/2014/main" id="{D99200ED-252C-4CB2-8C85-7FEA0623E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9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8" name="Line 443">
              <a:extLst>
                <a:ext uri="{FF2B5EF4-FFF2-40B4-BE49-F238E27FC236}">
                  <a16:creationId xmlns:a16="http://schemas.microsoft.com/office/drawing/2014/main" id="{8B0A8D42-A0EA-4928-A2EC-BF638DE07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09" name="Line 444">
              <a:extLst>
                <a:ext uri="{FF2B5EF4-FFF2-40B4-BE49-F238E27FC236}">
                  <a16:creationId xmlns:a16="http://schemas.microsoft.com/office/drawing/2014/main" id="{AE59C45E-37C3-4C45-888D-EC50DCD9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77" y="1942"/>
              <a:ext cx="5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0" name="Line 445">
              <a:extLst>
                <a:ext uri="{FF2B5EF4-FFF2-40B4-BE49-F238E27FC236}">
                  <a16:creationId xmlns:a16="http://schemas.microsoft.com/office/drawing/2014/main" id="{4CFC3144-EFDC-40D6-B550-0214D5744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25" y="1928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1" name="Line 446">
              <a:extLst>
                <a:ext uri="{FF2B5EF4-FFF2-40B4-BE49-F238E27FC236}">
                  <a16:creationId xmlns:a16="http://schemas.microsoft.com/office/drawing/2014/main" id="{114BA545-32E6-42A4-B614-42B1C6901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0" y="1945"/>
              <a:ext cx="4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2" name="Line 447">
              <a:extLst>
                <a:ext uri="{FF2B5EF4-FFF2-40B4-BE49-F238E27FC236}">
                  <a16:creationId xmlns:a16="http://schemas.microsoft.com/office/drawing/2014/main" id="{8859B29F-7EAD-4C18-9D74-0716427F5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8" y="1977"/>
              <a:ext cx="7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3" name="Line 448">
              <a:extLst>
                <a:ext uri="{FF2B5EF4-FFF2-40B4-BE49-F238E27FC236}">
                  <a16:creationId xmlns:a16="http://schemas.microsoft.com/office/drawing/2014/main" id="{AEE7B592-4AF5-4FC6-8435-E2E884339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975"/>
              <a:ext cx="8" cy="4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4" name="Line 449">
              <a:extLst>
                <a:ext uri="{FF2B5EF4-FFF2-40B4-BE49-F238E27FC236}">
                  <a16:creationId xmlns:a16="http://schemas.microsoft.com/office/drawing/2014/main" id="{4C9D5407-7DE1-4460-B2E6-7098F861D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954"/>
              <a:ext cx="5" cy="1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5" name="Line 450">
              <a:extLst>
                <a:ext uri="{FF2B5EF4-FFF2-40B4-BE49-F238E27FC236}">
                  <a16:creationId xmlns:a16="http://schemas.microsoft.com/office/drawing/2014/main" id="{40CE1F53-E66B-4F64-9187-6C3B9448C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195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6" name="Line 451">
              <a:extLst>
                <a:ext uri="{FF2B5EF4-FFF2-40B4-BE49-F238E27FC236}">
                  <a16:creationId xmlns:a16="http://schemas.microsoft.com/office/drawing/2014/main" id="{570CB27F-672B-4C1E-839F-BF5E6B955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2" y="1967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7" name="Line 452">
              <a:extLst>
                <a:ext uri="{FF2B5EF4-FFF2-40B4-BE49-F238E27FC236}">
                  <a16:creationId xmlns:a16="http://schemas.microsoft.com/office/drawing/2014/main" id="{2298E152-7797-4080-9404-417F071B4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7" y="1981"/>
              <a:ext cx="5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8" name="Line 453">
              <a:extLst>
                <a:ext uri="{FF2B5EF4-FFF2-40B4-BE49-F238E27FC236}">
                  <a16:creationId xmlns:a16="http://schemas.microsoft.com/office/drawing/2014/main" id="{94F90AE3-91B8-439A-89EF-3D3934D6B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4" y="197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19" name="Line 454">
              <a:extLst>
                <a:ext uri="{FF2B5EF4-FFF2-40B4-BE49-F238E27FC236}">
                  <a16:creationId xmlns:a16="http://schemas.microsoft.com/office/drawing/2014/main" id="{4AD51FC0-1CD7-46AA-A3EA-AC0C7BB6F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988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0" name="Line 455">
              <a:extLst>
                <a:ext uri="{FF2B5EF4-FFF2-40B4-BE49-F238E27FC236}">
                  <a16:creationId xmlns:a16="http://schemas.microsoft.com/office/drawing/2014/main" id="{5CAC9F73-D08F-40DD-BCF1-827228E63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3" y="1902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1" name="Line 456">
              <a:extLst>
                <a:ext uri="{FF2B5EF4-FFF2-40B4-BE49-F238E27FC236}">
                  <a16:creationId xmlns:a16="http://schemas.microsoft.com/office/drawing/2014/main" id="{F9B1467C-92D3-4C6D-B5D9-77A24041F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56" y="1939"/>
              <a:ext cx="3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2" name="Line 457">
              <a:extLst>
                <a:ext uri="{FF2B5EF4-FFF2-40B4-BE49-F238E27FC236}">
                  <a16:creationId xmlns:a16="http://schemas.microsoft.com/office/drawing/2014/main" id="{E0347BA3-EEAF-411F-9C01-92A5EEE79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49" y="1987"/>
              <a:ext cx="6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3" name="Line 458">
              <a:extLst>
                <a:ext uri="{FF2B5EF4-FFF2-40B4-BE49-F238E27FC236}">
                  <a16:creationId xmlns:a16="http://schemas.microsoft.com/office/drawing/2014/main" id="{47CDA62B-D55C-4A21-9D85-FAFFDC650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1945"/>
              <a:ext cx="1" cy="6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4" name="Line 459">
              <a:extLst>
                <a:ext uri="{FF2B5EF4-FFF2-40B4-BE49-F238E27FC236}">
                  <a16:creationId xmlns:a16="http://schemas.microsoft.com/office/drawing/2014/main" id="{6993B69F-47EE-4423-90AB-CB77AB7DA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7" y="1916"/>
              <a:ext cx="6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5" name="Line 460">
              <a:extLst>
                <a:ext uri="{FF2B5EF4-FFF2-40B4-BE49-F238E27FC236}">
                  <a16:creationId xmlns:a16="http://schemas.microsoft.com/office/drawing/2014/main" id="{0239E94E-9B6C-45DE-B37A-DB7472783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2" y="1928"/>
              <a:ext cx="4" cy="5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26" name="Line 461">
              <a:extLst>
                <a:ext uri="{FF2B5EF4-FFF2-40B4-BE49-F238E27FC236}">
                  <a16:creationId xmlns:a16="http://schemas.microsoft.com/office/drawing/2014/main" id="{54EB3396-5818-4F9B-8109-836B59441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75" y="1935"/>
              <a:ext cx="9" cy="3"/>
            </a:xfrm>
            <a:prstGeom prst="line">
              <a:avLst/>
            </a:prstGeom>
            <a:noFill/>
            <a:ln w="158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392" name="Oval 467">
            <a:extLst>
              <a:ext uri="{FF2B5EF4-FFF2-40B4-BE49-F238E27FC236}">
                <a16:creationId xmlns:a16="http://schemas.microsoft.com/office/drawing/2014/main" id="{B47DB07E-2CE0-4BE6-8ADF-F2ADAEC2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609600" cy="381000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5" name="Group 476">
            <a:extLst>
              <a:ext uri="{FF2B5EF4-FFF2-40B4-BE49-F238E27FC236}">
                <a16:creationId xmlns:a16="http://schemas.microsoft.com/office/drawing/2014/main" id="{212B39F6-B128-4D00-9862-3BDB733E61C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581400"/>
            <a:ext cx="5181600" cy="1200150"/>
            <a:chOff x="192" y="2256"/>
            <a:chExt cx="3264" cy="756"/>
          </a:xfrm>
        </p:grpSpPr>
        <p:sp>
          <p:nvSpPr>
            <p:cNvPr id="16424" name="Line 477">
              <a:extLst>
                <a:ext uri="{FF2B5EF4-FFF2-40B4-BE49-F238E27FC236}">
                  <a16:creationId xmlns:a16="http://schemas.microsoft.com/office/drawing/2014/main" id="{4C2B6BB4-A20D-4163-A507-02F35BFEB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54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25" name="Line 478">
              <a:extLst>
                <a:ext uri="{FF2B5EF4-FFF2-40B4-BE49-F238E27FC236}">
                  <a16:creationId xmlns:a16="http://schemas.microsoft.com/office/drawing/2014/main" id="{791DD792-7E16-4127-ADE4-64BC7C550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44"/>
              <a:ext cx="13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26" name="Text Box 479">
              <a:extLst>
                <a:ext uri="{FF2B5EF4-FFF2-40B4-BE49-F238E27FC236}">
                  <a16:creationId xmlns:a16="http://schemas.microsoft.com/office/drawing/2014/main" id="{AC05ED9B-8D4D-43B4-860B-6341FCB45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56"/>
              <a:ext cx="1680" cy="7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kern="0" dirty="0" err="1">
                  <a:solidFill>
                    <a:srgbClr val="FF0000"/>
                  </a:solidFill>
                </a:rPr>
                <a:t>Perhatian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.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Permukaan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pelarut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harus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selalu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berada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di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atas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sampel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dan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dia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atas</a:t>
              </a:r>
              <a:r>
                <a:rPr lang="en-US" altLang="en-US" b="1" kern="0" dirty="0">
                  <a:solidFill>
                    <a:srgbClr val="FF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FF0000"/>
                  </a:solidFill>
                </a:rPr>
                <a:t>sifon</a:t>
              </a:r>
              <a:endParaRPr lang="en-US" altLang="en-US" b="1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07">
            <a:extLst>
              <a:ext uri="{FF2B5EF4-FFF2-40B4-BE49-F238E27FC236}">
                <a16:creationId xmlns:a16="http://schemas.microsoft.com/office/drawing/2014/main" id="{BB9F2AFC-E93B-4474-9DC1-F57FE4A1425C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886200"/>
            <a:ext cx="3822700" cy="2438400"/>
            <a:chOff x="960" y="2448"/>
            <a:chExt cx="2408" cy="1536"/>
          </a:xfrm>
        </p:grpSpPr>
        <p:grpSp>
          <p:nvGrpSpPr>
            <p:cNvPr id="33821" name="Group 498">
              <a:extLst>
                <a:ext uri="{FF2B5EF4-FFF2-40B4-BE49-F238E27FC236}">
                  <a16:creationId xmlns:a16="http://schemas.microsoft.com/office/drawing/2014/main" id="{D4855672-4286-49B6-9DDA-A97DB641D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448"/>
              <a:ext cx="720" cy="960"/>
              <a:chOff x="2448" y="2400"/>
              <a:chExt cx="720" cy="960"/>
            </a:xfrm>
          </p:grpSpPr>
          <p:sp>
            <p:nvSpPr>
              <p:cNvPr id="68048" name="Oval 464">
                <a:extLst>
                  <a:ext uri="{FF2B5EF4-FFF2-40B4-BE49-F238E27FC236}">
                    <a16:creationId xmlns:a16="http://schemas.microsoft.com/office/drawing/2014/main" id="{E84BCDDC-1CD7-4447-B750-983C320BE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00"/>
                <a:ext cx="720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2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2000"/>
                    </a:schemeClr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8049" name="AutoShape 465">
                <a:extLst>
                  <a:ext uri="{FF2B5EF4-FFF2-40B4-BE49-F238E27FC236}">
                    <a16:creationId xmlns:a16="http://schemas.microsoft.com/office/drawing/2014/main" id="{90B7B1E5-F7DA-4291-B93A-0CDB1D8DA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592"/>
                <a:ext cx="720" cy="768"/>
              </a:xfrm>
              <a:prstGeom prst="roundRect">
                <a:avLst>
                  <a:gd name="adj" fmla="val 41944"/>
                </a:avLst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16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68050" name="Rectangle 466">
                <a:extLst>
                  <a:ext uri="{FF2B5EF4-FFF2-40B4-BE49-F238E27FC236}">
                    <a16:creationId xmlns:a16="http://schemas.microsoft.com/office/drawing/2014/main" id="{73D11E85-8CFE-4636-A590-695FCE6B6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96"/>
                <a:ext cx="720" cy="38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17000"/>
                    </a:schemeClr>
                  </a:gs>
                  <a:gs pos="100000">
                    <a:schemeClr val="accent1">
                      <a:alpha val="17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16416" name="Freeform 481">
              <a:extLst>
                <a:ext uri="{FF2B5EF4-FFF2-40B4-BE49-F238E27FC236}">
                  <a16:creationId xmlns:a16="http://schemas.microsoft.com/office/drawing/2014/main" id="{64959B9C-088A-4C4B-A693-1D34DFEF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648"/>
              <a:ext cx="240" cy="336"/>
            </a:xfrm>
            <a:custGeom>
              <a:avLst/>
              <a:gdLst>
                <a:gd name="T0" fmla="*/ 280 w 280"/>
                <a:gd name="T1" fmla="*/ 0 h 384"/>
                <a:gd name="T2" fmla="*/ 40 w 280"/>
                <a:gd name="T3" fmla="*/ 96 h 384"/>
                <a:gd name="T4" fmla="*/ 40 w 280"/>
                <a:gd name="T5" fmla="*/ 384 h 384"/>
                <a:gd name="T6" fmla="*/ 0 60000 65536"/>
                <a:gd name="T7" fmla="*/ 0 60000 65536"/>
                <a:gd name="T8" fmla="*/ 0 60000 65536"/>
                <a:gd name="T9" fmla="*/ 0 w 280"/>
                <a:gd name="T10" fmla="*/ 0 h 384"/>
                <a:gd name="T11" fmla="*/ 280 w 28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384">
                  <a:moveTo>
                    <a:pt x="280" y="0"/>
                  </a:moveTo>
                  <a:cubicBezTo>
                    <a:pt x="180" y="16"/>
                    <a:pt x="80" y="32"/>
                    <a:pt x="40" y="96"/>
                  </a:cubicBezTo>
                  <a:cubicBezTo>
                    <a:pt x="0" y="160"/>
                    <a:pt x="40" y="336"/>
                    <a:pt x="40" y="384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17" name="Text Box 484">
              <a:extLst>
                <a:ext uri="{FF2B5EF4-FFF2-40B4-BE49-F238E27FC236}">
                  <a16:creationId xmlns:a16="http://schemas.microsoft.com/office/drawing/2014/main" id="{848765BA-D308-4247-A8BB-C7682026A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456"/>
              <a:ext cx="1680" cy="4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kern="0" dirty="0" err="1">
                  <a:solidFill>
                    <a:srgbClr val="000000"/>
                  </a:solidFill>
                </a:rPr>
                <a:t>Pelarut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dengan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lemak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yg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diekstraksi</a:t>
              </a:r>
              <a:endParaRPr lang="en-US" altLang="en-US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6418" name="Line 485">
              <a:extLst>
                <a:ext uri="{FF2B5EF4-FFF2-40B4-BE49-F238E27FC236}">
                  <a16:creationId xmlns:a16="http://schemas.microsoft.com/office/drawing/2014/main" id="{30947544-6A31-43AA-B810-ACF9AB282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744"/>
              <a:ext cx="576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19" name="Line 486">
              <a:extLst>
                <a:ext uri="{FF2B5EF4-FFF2-40B4-BE49-F238E27FC236}">
                  <a16:creationId xmlns:a16="http://schemas.microsoft.com/office/drawing/2014/main" id="{3A4A6DF0-1528-4E01-834B-6F6DB1206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60"/>
              <a:ext cx="96" cy="96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20" name="Freeform 487">
              <a:extLst>
                <a:ext uri="{FF2B5EF4-FFF2-40B4-BE49-F238E27FC236}">
                  <a16:creationId xmlns:a16="http://schemas.microsoft.com/office/drawing/2014/main" id="{4AA98140-0FD6-401D-901A-05AE754D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560"/>
              <a:ext cx="112" cy="608"/>
            </a:xfrm>
            <a:custGeom>
              <a:avLst/>
              <a:gdLst>
                <a:gd name="T0" fmla="*/ 56 w 112"/>
                <a:gd name="T1" fmla="*/ 608 h 608"/>
                <a:gd name="T2" fmla="*/ 8 w 112"/>
                <a:gd name="T3" fmla="*/ 512 h 608"/>
                <a:gd name="T4" fmla="*/ 8 w 112"/>
                <a:gd name="T5" fmla="*/ 80 h 608"/>
                <a:gd name="T6" fmla="*/ 56 w 112"/>
                <a:gd name="T7" fmla="*/ 32 h 608"/>
                <a:gd name="T8" fmla="*/ 104 w 112"/>
                <a:gd name="T9" fmla="*/ 80 h 608"/>
                <a:gd name="T10" fmla="*/ 104 w 112"/>
                <a:gd name="T11" fmla="*/ 272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08"/>
                <a:gd name="T20" fmla="*/ 112 w 112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08">
                  <a:moveTo>
                    <a:pt x="56" y="608"/>
                  </a:moveTo>
                  <a:cubicBezTo>
                    <a:pt x="36" y="604"/>
                    <a:pt x="16" y="600"/>
                    <a:pt x="8" y="512"/>
                  </a:cubicBezTo>
                  <a:cubicBezTo>
                    <a:pt x="0" y="424"/>
                    <a:pt x="0" y="160"/>
                    <a:pt x="8" y="80"/>
                  </a:cubicBezTo>
                  <a:cubicBezTo>
                    <a:pt x="16" y="0"/>
                    <a:pt x="40" y="32"/>
                    <a:pt x="56" y="32"/>
                  </a:cubicBezTo>
                  <a:cubicBezTo>
                    <a:pt x="72" y="32"/>
                    <a:pt x="96" y="40"/>
                    <a:pt x="104" y="80"/>
                  </a:cubicBezTo>
                  <a:cubicBezTo>
                    <a:pt x="112" y="120"/>
                    <a:pt x="104" y="240"/>
                    <a:pt x="104" y="272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8" name="Group 495">
            <a:extLst>
              <a:ext uri="{FF2B5EF4-FFF2-40B4-BE49-F238E27FC236}">
                <a16:creationId xmlns:a16="http://schemas.microsoft.com/office/drawing/2014/main" id="{DE4D9340-0174-4310-8D4D-76F78340ABF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04800"/>
            <a:ext cx="4419600" cy="3694113"/>
            <a:chOff x="2784" y="192"/>
            <a:chExt cx="2784" cy="2327"/>
          </a:xfrm>
        </p:grpSpPr>
        <p:sp>
          <p:nvSpPr>
            <p:cNvPr id="16411" name="Freeform 480">
              <a:extLst>
                <a:ext uri="{FF2B5EF4-FFF2-40B4-BE49-F238E27FC236}">
                  <a16:creationId xmlns:a16="http://schemas.microsoft.com/office/drawing/2014/main" id="{48898380-7312-4D83-BF2D-ABF386F7B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36"/>
              <a:ext cx="800" cy="912"/>
            </a:xfrm>
            <a:custGeom>
              <a:avLst/>
              <a:gdLst>
                <a:gd name="T0" fmla="*/ 776 w 800"/>
                <a:gd name="T1" fmla="*/ 912 h 912"/>
                <a:gd name="T2" fmla="*/ 728 w 800"/>
                <a:gd name="T3" fmla="*/ 480 h 912"/>
                <a:gd name="T4" fmla="*/ 344 w 800"/>
                <a:gd name="T5" fmla="*/ 288 h 912"/>
                <a:gd name="T6" fmla="*/ 56 w 800"/>
                <a:gd name="T7" fmla="*/ 192 h 912"/>
                <a:gd name="T8" fmla="*/ 8 w 80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0"/>
                <a:gd name="T16" fmla="*/ 0 h 912"/>
                <a:gd name="T17" fmla="*/ 800 w 8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0" h="912">
                  <a:moveTo>
                    <a:pt x="776" y="912"/>
                  </a:moveTo>
                  <a:cubicBezTo>
                    <a:pt x="788" y="748"/>
                    <a:pt x="800" y="584"/>
                    <a:pt x="728" y="480"/>
                  </a:cubicBezTo>
                  <a:cubicBezTo>
                    <a:pt x="656" y="376"/>
                    <a:pt x="456" y="336"/>
                    <a:pt x="344" y="288"/>
                  </a:cubicBezTo>
                  <a:cubicBezTo>
                    <a:pt x="232" y="240"/>
                    <a:pt x="112" y="240"/>
                    <a:pt x="56" y="192"/>
                  </a:cubicBezTo>
                  <a:cubicBezTo>
                    <a:pt x="0" y="144"/>
                    <a:pt x="16" y="32"/>
                    <a:pt x="8" y="0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6412" name="Text Box 482">
              <a:extLst>
                <a:ext uri="{FF2B5EF4-FFF2-40B4-BE49-F238E27FC236}">
                  <a16:creationId xmlns:a16="http://schemas.microsoft.com/office/drawing/2014/main" id="{5E763674-108C-462B-9324-440ED5E1F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112"/>
              <a:ext cx="1728" cy="4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kern="0" dirty="0" err="1">
                  <a:solidFill>
                    <a:srgbClr val="000000"/>
                  </a:solidFill>
                </a:rPr>
                <a:t>Pelarut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untuk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ekstraksi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minyak</a:t>
              </a:r>
              <a:endParaRPr lang="en-US" altLang="en-US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6413" name="Line 483">
              <a:extLst>
                <a:ext uri="{FF2B5EF4-FFF2-40B4-BE49-F238E27FC236}">
                  <a16:creationId xmlns:a16="http://schemas.microsoft.com/office/drawing/2014/main" id="{88222017-83DD-4D2A-97CA-0CFE02B4D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30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14" name="Line 488">
              <a:extLst>
                <a:ext uri="{FF2B5EF4-FFF2-40B4-BE49-F238E27FC236}">
                  <a16:creationId xmlns:a16="http://schemas.microsoft.com/office/drawing/2014/main" id="{AF9BE069-A50F-42F2-80C5-51B883910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192"/>
              <a:ext cx="0" cy="52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496">
            <a:extLst>
              <a:ext uri="{FF2B5EF4-FFF2-40B4-BE49-F238E27FC236}">
                <a16:creationId xmlns:a16="http://schemas.microsoft.com/office/drawing/2014/main" id="{E269493C-AFCD-49AE-8FA8-34C86A723E32}"/>
              </a:ext>
            </a:extLst>
          </p:cNvPr>
          <p:cNvGrpSpPr>
            <a:grpSpLocks/>
          </p:cNvGrpSpPr>
          <p:nvPr/>
        </p:nvGrpSpPr>
        <p:grpSpPr bwMode="auto">
          <a:xfrm>
            <a:off x="2800350" y="533400"/>
            <a:ext cx="3067050" cy="3505200"/>
            <a:chOff x="804" y="336"/>
            <a:chExt cx="1932" cy="2208"/>
          </a:xfrm>
        </p:grpSpPr>
        <p:sp>
          <p:nvSpPr>
            <p:cNvPr id="16407" name="Line 475">
              <a:extLst>
                <a:ext uri="{FF2B5EF4-FFF2-40B4-BE49-F238E27FC236}">
                  <a16:creationId xmlns:a16="http://schemas.microsoft.com/office/drawing/2014/main" id="{8F3DC377-EDB7-435D-93A0-83EF35D54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76"/>
              <a:ext cx="0" cy="768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8" name="Line 489">
              <a:extLst>
                <a:ext uri="{FF2B5EF4-FFF2-40B4-BE49-F238E27FC236}">
                  <a16:creationId xmlns:a16="http://schemas.microsoft.com/office/drawing/2014/main" id="{9394DC77-0D47-4EDF-9718-DD128BB85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6"/>
              <a:ext cx="0" cy="480"/>
            </a:xfrm>
            <a:prstGeom prst="line">
              <a:avLst/>
            </a:prstGeom>
            <a:noFill/>
            <a:ln w="5715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9" name="Text Box 490">
              <a:extLst>
                <a:ext uri="{FF2B5EF4-FFF2-40B4-BE49-F238E27FC236}">
                  <a16:creationId xmlns:a16="http://schemas.microsoft.com/office/drawing/2014/main" id="{BCB3DA49-5006-4E2A-AD04-AB0F3BFB7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" y="416"/>
              <a:ext cx="1393" cy="23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kern="0" dirty="0" err="1">
                  <a:solidFill>
                    <a:srgbClr val="000000"/>
                  </a:solidFill>
                </a:rPr>
                <a:t>Kondensat</a:t>
              </a:r>
              <a:r>
                <a:rPr lang="en-US" altLang="en-US" b="1" kern="0" dirty="0">
                  <a:solidFill>
                    <a:srgbClr val="000000"/>
                  </a:solidFill>
                </a:rPr>
                <a:t> </a:t>
              </a:r>
              <a:r>
                <a:rPr lang="en-US" altLang="en-US" b="1" kern="0" dirty="0" err="1">
                  <a:solidFill>
                    <a:srgbClr val="000000"/>
                  </a:solidFill>
                </a:rPr>
                <a:t>pelarut</a:t>
              </a:r>
              <a:endParaRPr lang="en-US" altLang="en-US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6410" name="Line 491">
              <a:extLst>
                <a:ext uri="{FF2B5EF4-FFF2-40B4-BE49-F238E27FC236}">
                  <a16:creationId xmlns:a16="http://schemas.microsoft.com/office/drawing/2014/main" id="{DA08F36F-148C-44F6-B6EF-779512BDB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528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397" name="AutoShape 492">
            <a:extLst>
              <a:ext uri="{FF2B5EF4-FFF2-40B4-BE49-F238E27FC236}">
                <a16:creationId xmlns:a16="http://schemas.microsoft.com/office/drawing/2014/main" id="{DC7E4870-5A7F-4753-B5AF-0AE0B51E14AF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314700" y="-190500"/>
            <a:ext cx="381000" cy="2743200"/>
          </a:xfrm>
          <a:prstGeom prst="can">
            <a:avLst>
              <a:gd name="adj" fmla="val 31233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16398" name="Line 493">
            <a:extLst>
              <a:ext uri="{FF2B5EF4-FFF2-40B4-BE49-F238E27FC236}">
                <a16:creationId xmlns:a16="http://schemas.microsoft.com/office/drawing/2014/main" id="{C4A105EE-BBA3-4B37-B7B4-58E663CFD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43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6399" name="Text Box 494">
            <a:extLst>
              <a:ext uri="{FF2B5EF4-FFF2-40B4-BE49-F238E27FC236}">
                <a16:creationId xmlns:a16="http://schemas.microsoft.com/office/drawing/2014/main" id="{82D25CA0-CD66-43FB-8106-509824E7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331913"/>
            <a:ext cx="167163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kern="0" dirty="0"/>
              <a:t>Air </a:t>
            </a:r>
            <a:r>
              <a:rPr lang="en-US" altLang="en-US" b="1" kern="0" dirty="0" err="1"/>
              <a:t>pendingin</a:t>
            </a:r>
            <a:endParaRPr lang="en-US" altLang="en-US" b="1" kern="0" dirty="0"/>
          </a:p>
        </p:txBody>
      </p:sp>
      <p:grpSp>
        <p:nvGrpSpPr>
          <p:cNvPr id="10" name="Group 500">
            <a:extLst>
              <a:ext uri="{FF2B5EF4-FFF2-40B4-BE49-F238E27FC236}">
                <a16:creationId xmlns:a16="http://schemas.microsoft.com/office/drawing/2014/main" id="{FB7AC1F0-A0B7-44D2-8923-4507B695C64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847725"/>
            <a:ext cx="6156325" cy="3038475"/>
            <a:chOff x="1776" y="534"/>
            <a:chExt cx="3878" cy="1914"/>
          </a:xfrm>
        </p:grpSpPr>
        <p:grpSp>
          <p:nvGrpSpPr>
            <p:cNvPr id="33807" name="Group 501">
              <a:extLst>
                <a:ext uri="{FF2B5EF4-FFF2-40B4-BE49-F238E27FC236}">
                  <a16:creationId xmlns:a16="http://schemas.microsoft.com/office/drawing/2014/main" id="{F4E4ABFB-A3D7-45CA-A603-8B68F74FD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824"/>
              <a:ext cx="144" cy="624"/>
              <a:chOff x="3840" y="1440"/>
              <a:chExt cx="144" cy="624"/>
            </a:xfrm>
          </p:grpSpPr>
          <p:sp>
            <p:nvSpPr>
              <p:cNvPr id="16404" name="Oval 502">
                <a:extLst>
                  <a:ext uri="{FF2B5EF4-FFF2-40B4-BE49-F238E27FC236}">
                    <a16:creationId xmlns:a16="http://schemas.microsoft.com/office/drawing/2014/main" id="{C64428C0-83A9-4B81-BE71-32BDCEC4C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920"/>
                <a:ext cx="144" cy="144"/>
              </a:xfrm>
              <a:prstGeom prst="ellipse">
                <a:avLst/>
              </a:prstGeom>
              <a:solidFill>
                <a:srgbClr val="E6F3F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405" name="Oval 503">
                <a:extLst>
                  <a:ext uri="{FF2B5EF4-FFF2-40B4-BE49-F238E27FC236}">
                    <a16:creationId xmlns:a16="http://schemas.microsoft.com/office/drawing/2014/main" id="{1B3F07CE-8E8A-4F6F-845C-B21C4AFC9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144" cy="144"/>
              </a:xfrm>
              <a:prstGeom prst="ellipse">
                <a:avLst/>
              </a:prstGeom>
              <a:solidFill>
                <a:srgbClr val="E6F3F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6406" name="Oval 504">
                <a:extLst>
                  <a:ext uri="{FF2B5EF4-FFF2-40B4-BE49-F238E27FC236}">
                    <a16:creationId xmlns:a16="http://schemas.microsoft.com/office/drawing/2014/main" id="{E1CD1000-79B8-4C1B-9BE7-85908C41F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440"/>
                <a:ext cx="144" cy="144"/>
              </a:xfrm>
              <a:prstGeom prst="ellipse">
                <a:avLst/>
              </a:prstGeom>
              <a:solidFill>
                <a:srgbClr val="E6F3F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16402" name="Line 505">
              <a:extLst>
                <a:ext uri="{FF2B5EF4-FFF2-40B4-BE49-F238E27FC236}">
                  <a16:creationId xmlns:a16="http://schemas.microsoft.com/office/drawing/2014/main" id="{F1024A1C-16AB-4E53-8A7A-C6A227C75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62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03" name="Text Box 506">
              <a:extLst>
                <a:ext uri="{FF2B5EF4-FFF2-40B4-BE49-F238E27FC236}">
                  <a16:creationId xmlns:a16="http://schemas.microsoft.com/office/drawing/2014/main" id="{E96D2325-F547-4E54-9D4C-8F892319A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0" y="534"/>
              <a:ext cx="2174" cy="16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 dirty="0" err="1">
                  <a:solidFill>
                    <a:srgbClr val="0000FF"/>
                  </a:solidFill>
                </a:rPr>
                <a:t>Pantau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kecepatan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ekstraksi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dengan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mengatur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suhu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pemanasan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,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sedemikian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rupa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shg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diperoleh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kecepatan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satuntetes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kondensat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pelarut</a:t>
              </a:r>
              <a:r>
                <a:rPr lang="en-US" altLang="en-US" sz="2000" b="1" kern="0" dirty="0">
                  <a:solidFill>
                    <a:srgbClr val="0000FF"/>
                  </a:solidFill>
                </a:rPr>
                <a:t> per </a:t>
              </a:r>
              <a:r>
                <a:rPr lang="en-US" altLang="en-US" sz="2000" b="1" kern="0" dirty="0" err="1">
                  <a:solidFill>
                    <a:srgbClr val="0000FF"/>
                  </a:solidFill>
                </a:rPr>
                <a:t>detik</a:t>
              </a:r>
              <a:endParaRPr lang="id-ID" altLang="en-US" sz="2000" b="1" kern="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8C15C9CD-1130-4542-A6C1-12644C89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825AFD-761C-4495-A8F1-E443E6ECF5C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800"/>
          </a:p>
        </p:txBody>
      </p:sp>
      <p:graphicFrame>
        <p:nvGraphicFramePr>
          <p:cNvPr id="35843" name="Object 500">
            <a:extLst>
              <a:ext uri="{FF2B5EF4-FFF2-40B4-BE49-F238E27FC236}">
                <a16:creationId xmlns:a16="http://schemas.microsoft.com/office/drawing/2014/main" id="{F7A218F1-E6D3-4EC8-B17B-CF852B96A3FE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495800" y="3309938"/>
          <a:ext cx="28273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S ChemDraw Drawing" r:id="rId4" imgW="395935" imgH="511759" progId="ChemDraw.Document.6.0">
                  <p:embed/>
                </p:oleObj>
              </mc:Choice>
              <mc:Fallback>
                <p:oleObj name="CS ChemDraw Drawing" r:id="rId4" imgW="395935" imgH="511759" progId="ChemDraw.Document.6.0">
                  <p:embed/>
                  <p:pic>
                    <p:nvPicPr>
                      <p:cNvPr id="35843" name="Object 500">
                        <a:extLst>
                          <a:ext uri="{FF2B5EF4-FFF2-40B4-BE49-F238E27FC236}">
                            <a16:creationId xmlns:a16="http://schemas.microsoft.com/office/drawing/2014/main" id="{F7A218F1-E6D3-4EC8-B17B-CF852B96A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09938"/>
                        <a:ext cx="28273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502">
            <a:extLst>
              <a:ext uri="{FF2B5EF4-FFF2-40B4-BE49-F238E27FC236}">
                <a16:creationId xmlns:a16="http://schemas.microsoft.com/office/drawing/2014/main" id="{D99A9B38-9972-4F30-8444-126E2561A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200400"/>
            <a:ext cx="0" cy="14478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223" name="Freeform 264">
            <a:extLst>
              <a:ext uri="{FF2B5EF4-FFF2-40B4-BE49-F238E27FC236}">
                <a16:creationId xmlns:a16="http://schemas.microsoft.com/office/drawing/2014/main" id="{6B1E289E-0380-4337-9894-27C06B267CBB}"/>
              </a:ext>
            </a:extLst>
          </p:cNvPr>
          <p:cNvSpPr>
            <a:spLocks/>
          </p:cNvSpPr>
          <p:nvPr/>
        </p:nvSpPr>
        <p:spPr bwMode="auto">
          <a:xfrm>
            <a:off x="5584825" y="-2646363"/>
            <a:ext cx="201613" cy="2279650"/>
          </a:xfrm>
          <a:custGeom>
            <a:avLst/>
            <a:gdLst>
              <a:gd name="T0" fmla="*/ 38 w 38"/>
              <a:gd name="T1" fmla="*/ 747 h 747"/>
              <a:gd name="T2" fmla="*/ 0 w 38"/>
              <a:gd name="T3" fmla="*/ 603 h 747"/>
              <a:gd name="T4" fmla="*/ 38 w 38"/>
              <a:gd name="T5" fmla="*/ 426 h 747"/>
              <a:gd name="T6" fmla="*/ 38 w 38"/>
              <a:gd name="T7" fmla="*/ 0 h 747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47"/>
              <a:gd name="T14" fmla="*/ 38 w 38"/>
              <a:gd name="T15" fmla="*/ 747 h 7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47">
                <a:moveTo>
                  <a:pt x="38" y="747"/>
                </a:moveTo>
                <a:cubicBezTo>
                  <a:pt x="38" y="685"/>
                  <a:pt x="0" y="679"/>
                  <a:pt x="0" y="603"/>
                </a:cubicBezTo>
                <a:cubicBezTo>
                  <a:pt x="0" y="527"/>
                  <a:pt x="38" y="489"/>
                  <a:pt x="38" y="426"/>
                </a:cubicBezTo>
                <a:cubicBezTo>
                  <a:pt x="38" y="426"/>
                  <a:pt x="38" y="0"/>
                  <a:pt x="38" y="0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4" name="Freeform 266">
            <a:extLst>
              <a:ext uri="{FF2B5EF4-FFF2-40B4-BE49-F238E27FC236}">
                <a16:creationId xmlns:a16="http://schemas.microsoft.com/office/drawing/2014/main" id="{7CE4D5FA-C741-4D4D-A287-63567862A41B}"/>
              </a:ext>
            </a:extLst>
          </p:cNvPr>
          <p:cNvSpPr>
            <a:spLocks/>
          </p:cNvSpPr>
          <p:nvPr/>
        </p:nvSpPr>
        <p:spPr bwMode="auto">
          <a:xfrm>
            <a:off x="6203950" y="-2646363"/>
            <a:ext cx="201613" cy="2279650"/>
          </a:xfrm>
          <a:custGeom>
            <a:avLst/>
            <a:gdLst>
              <a:gd name="T0" fmla="*/ 0 w 38"/>
              <a:gd name="T1" fmla="*/ 747 h 747"/>
              <a:gd name="T2" fmla="*/ 38 w 38"/>
              <a:gd name="T3" fmla="*/ 603 h 747"/>
              <a:gd name="T4" fmla="*/ 0 w 38"/>
              <a:gd name="T5" fmla="*/ 426 h 747"/>
              <a:gd name="T6" fmla="*/ 0 w 38"/>
              <a:gd name="T7" fmla="*/ 0 h 747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747"/>
              <a:gd name="T14" fmla="*/ 38 w 38"/>
              <a:gd name="T15" fmla="*/ 747 h 7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747">
                <a:moveTo>
                  <a:pt x="0" y="747"/>
                </a:moveTo>
                <a:cubicBezTo>
                  <a:pt x="0" y="685"/>
                  <a:pt x="38" y="679"/>
                  <a:pt x="38" y="603"/>
                </a:cubicBezTo>
                <a:cubicBezTo>
                  <a:pt x="38" y="527"/>
                  <a:pt x="0" y="489"/>
                  <a:pt x="0" y="426"/>
                </a:cubicBezTo>
                <a:cubicBezTo>
                  <a:pt x="0" y="426"/>
                  <a:pt x="0" y="0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5" name="Freeform 267">
            <a:extLst>
              <a:ext uri="{FF2B5EF4-FFF2-40B4-BE49-F238E27FC236}">
                <a16:creationId xmlns:a16="http://schemas.microsoft.com/office/drawing/2014/main" id="{515E8630-6CD5-44B6-AADA-1F857A326946}"/>
              </a:ext>
            </a:extLst>
          </p:cNvPr>
          <p:cNvSpPr>
            <a:spLocks/>
          </p:cNvSpPr>
          <p:nvPr/>
        </p:nvSpPr>
        <p:spPr bwMode="auto">
          <a:xfrm>
            <a:off x="5807075" y="-1074738"/>
            <a:ext cx="396875" cy="295275"/>
          </a:xfrm>
          <a:custGeom>
            <a:avLst/>
            <a:gdLst>
              <a:gd name="T0" fmla="*/ 54 w 75"/>
              <a:gd name="T1" fmla="*/ 97 h 97"/>
              <a:gd name="T2" fmla="*/ 44 w 75"/>
              <a:gd name="T3" fmla="*/ 72 h 97"/>
              <a:gd name="T4" fmla="*/ 75 w 75"/>
              <a:gd name="T5" fmla="*/ 57 h 97"/>
              <a:gd name="T6" fmla="*/ 38 w 75"/>
              <a:gd name="T7" fmla="*/ 0 h 97"/>
              <a:gd name="T8" fmla="*/ 0 w 75"/>
              <a:gd name="T9" fmla="*/ 57 h 97"/>
              <a:gd name="T10" fmla="*/ 31 w 75"/>
              <a:gd name="T11" fmla="*/ 72 h 97"/>
              <a:gd name="T12" fmla="*/ 21 w 75"/>
              <a:gd name="T13" fmla="*/ 97 h 97"/>
              <a:gd name="T14" fmla="*/ 54 w 75"/>
              <a:gd name="T15" fmla="*/ 97 h 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"/>
              <a:gd name="T25" fmla="*/ 0 h 97"/>
              <a:gd name="T26" fmla="*/ 75 w 75"/>
              <a:gd name="T27" fmla="*/ 97 h 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" h="97">
                <a:moveTo>
                  <a:pt x="54" y="97"/>
                </a:moveTo>
                <a:cubicBezTo>
                  <a:pt x="54" y="97"/>
                  <a:pt x="44" y="72"/>
                  <a:pt x="44" y="72"/>
                </a:cubicBezTo>
                <a:cubicBezTo>
                  <a:pt x="44" y="72"/>
                  <a:pt x="75" y="96"/>
                  <a:pt x="75" y="57"/>
                </a:cubicBezTo>
                <a:cubicBezTo>
                  <a:pt x="75" y="34"/>
                  <a:pt x="43" y="13"/>
                  <a:pt x="38" y="0"/>
                </a:cubicBezTo>
                <a:cubicBezTo>
                  <a:pt x="32" y="13"/>
                  <a:pt x="0" y="34"/>
                  <a:pt x="0" y="57"/>
                </a:cubicBezTo>
                <a:cubicBezTo>
                  <a:pt x="0" y="96"/>
                  <a:pt x="31" y="72"/>
                  <a:pt x="31" y="72"/>
                </a:cubicBezTo>
                <a:cubicBezTo>
                  <a:pt x="31" y="72"/>
                  <a:pt x="21" y="97"/>
                  <a:pt x="21" y="97"/>
                </a:cubicBezTo>
                <a:cubicBezTo>
                  <a:pt x="21" y="97"/>
                  <a:pt x="54" y="97"/>
                  <a:pt x="54" y="97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6" name="Oval 268">
            <a:extLst>
              <a:ext uri="{FF2B5EF4-FFF2-40B4-BE49-F238E27FC236}">
                <a16:creationId xmlns:a16="http://schemas.microsoft.com/office/drawing/2014/main" id="{A108BB4E-D458-4BFC-81E7-D84AEE28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-1257300"/>
            <a:ext cx="115887" cy="185737"/>
          </a:xfrm>
          <a:prstGeom prst="ellips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7" name="Freeform 269">
            <a:extLst>
              <a:ext uri="{FF2B5EF4-FFF2-40B4-BE49-F238E27FC236}">
                <a16:creationId xmlns:a16="http://schemas.microsoft.com/office/drawing/2014/main" id="{7D5F62D7-DD35-4ABC-B23C-13EFED5975CC}"/>
              </a:ext>
            </a:extLst>
          </p:cNvPr>
          <p:cNvSpPr>
            <a:spLocks/>
          </p:cNvSpPr>
          <p:nvPr/>
        </p:nvSpPr>
        <p:spPr bwMode="auto">
          <a:xfrm>
            <a:off x="7317311" y="-1087437"/>
            <a:ext cx="127000" cy="119062"/>
          </a:xfrm>
          <a:custGeom>
            <a:avLst/>
            <a:gdLst>
              <a:gd name="T0" fmla="*/ 24 w 24"/>
              <a:gd name="T1" fmla="*/ 14 h 39"/>
              <a:gd name="T2" fmla="*/ 0 w 24"/>
              <a:gd name="T3" fmla="*/ 0 h 39"/>
              <a:gd name="T4" fmla="*/ 0 60000 65536"/>
              <a:gd name="T5" fmla="*/ 0 60000 65536"/>
              <a:gd name="T6" fmla="*/ 0 w 24"/>
              <a:gd name="T7" fmla="*/ 0 h 39"/>
              <a:gd name="T8" fmla="*/ 24 w 24"/>
              <a:gd name="T9" fmla="*/ 39 h 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39">
                <a:moveTo>
                  <a:pt x="24" y="14"/>
                </a:moveTo>
                <a:cubicBezTo>
                  <a:pt x="16" y="18"/>
                  <a:pt x="0" y="39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8" name="Freeform 270">
            <a:extLst>
              <a:ext uri="{FF2B5EF4-FFF2-40B4-BE49-F238E27FC236}">
                <a16:creationId xmlns:a16="http://schemas.microsoft.com/office/drawing/2014/main" id="{E8D213C2-213D-43D5-9DDF-16B9EB7BE283}"/>
              </a:ext>
            </a:extLst>
          </p:cNvPr>
          <p:cNvSpPr>
            <a:spLocks/>
          </p:cNvSpPr>
          <p:nvPr/>
        </p:nvSpPr>
        <p:spPr bwMode="auto">
          <a:xfrm>
            <a:off x="7215188" y="-1117600"/>
            <a:ext cx="133350" cy="149225"/>
          </a:xfrm>
          <a:custGeom>
            <a:avLst/>
            <a:gdLst>
              <a:gd name="T0" fmla="*/ 25 w 25"/>
              <a:gd name="T1" fmla="*/ 10 h 49"/>
              <a:gd name="T2" fmla="*/ 0 w 25"/>
              <a:gd name="T3" fmla="*/ 0 h 49"/>
              <a:gd name="T4" fmla="*/ 0 60000 65536"/>
              <a:gd name="T5" fmla="*/ 0 60000 65536"/>
              <a:gd name="T6" fmla="*/ 0 w 25"/>
              <a:gd name="T7" fmla="*/ 0 h 49"/>
              <a:gd name="T8" fmla="*/ 25 w 25"/>
              <a:gd name="T9" fmla="*/ 49 h 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49">
                <a:moveTo>
                  <a:pt x="25" y="10"/>
                </a:moveTo>
                <a:cubicBezTo>
                  <a:pt x="18" y="20"/>
                  <a:pt x="0" y="49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29" name="Freeform 271">
            <a:extLst>
              <a:ext uri="{FF2B5EF4-FFF2-40B4-BE49-F238E27FC236}">
                <a16:creationId xmlns:a16="http://schemas.microsoft.com/office/drawing/2014/main" id="{8BF11B53-8A19-4FF2-948A-14B875D8927E}"/>
              </a:ext>
            </a:extLst>
          </p:cNvPr>
          <p:cNvSpPr>
            <a:spLocks/>
          </p:cNvSpPr>
          <p:nvPr/>
        </p:nvSpPr>
        <p:spPr bwMode="auto">
          <a:xfrm>
            <a:off x="7077075" y="-1117600"/>
            <a:ext cx="138113" cy="138112"/>
          </a:xfrm>
          <a:custGeom>
            <a:avLst/>
            <a:gdLst>
              <a:gd name="T0" fmla="*/ 26 w 26"/>
              <a:gd name="T1" fmla="*/ 14 h 45"/>
              <a:gd name="T2" fmla="*/ 0 w 26"/>
              <a:gd name="T3" fmla="*/ 0 h 45"/>
              <a:gd name="T4" fmla="*/ 0 60000 65536"/>
              <a:gd name="T5" fmla="*/ 0 60000 65536"/>
              <a:gd name="T6" fmla="*/ 0 w 26"/>
              <a:gd name="T7" fmla="*/ 0 h 45"/>
              <a:gd name="T8" fmla="*/ 26 w 26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" h="45">
                <a:moveTo>
                  <a:pt x="26" y="14"/>
                </a:moveTo>
                <a:cubicBezTo>
                  <a:pt x="7" y="34"/>
                  <a:pt x="0" y="45"/>
                  <a:pt x="0" y="0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30" name="Freeform 272">
            <a:extLst>
              <a:ext uri="{FF2B5EF4-FFF2-40B4-BE49-F238E27FC236}">
                <a16:creationId xmlns:a16="http://schemas.microsoft.com/office/drawing/2014/main" id="{67FD526B-CA16-46E4-A816-53A726919AE1}"/>
              </a:ext>
            </a:extLst>
          </p:cNvPr>
          <p:cNvSpPr>
            <a:spLocks/>
          </p:cNvSpPr>
          <p:nvPr/>
        </p:nvSpPr>
        <p:spPr bwMode="auto">
          <a:xfrm>
            <a:off x="7348538" y="-1333500"/>
            <a:ext cx="127000" cy="119062"/>
          </a:xfrm>
          <a:custGeom>
            <a:avLst/>
            <a:gdLst>
              <a:gd name="T0" fmla="*/ 24 w 24"/>
              <a:gd name="T1" fmla="*/ 25 h 39"/>
              <a:gd name="T2" fmla="*/ 0 w 24"/>
              <a:gd name="T3" fmla="*/ 39 h 39"/>
              <a:gd name="T4" fmla="*/ 0 60000 65536"/>
              <a:gd name="T5" fmla="*/ 0 60000 65536"/>
              <a:gd name="T6" fmla="*/ 0 w 24"/>
              <a:gd name="T7" fmla="*/ 0 h 39"/>
              <a:gd name="T8" fmla="*/ 24 w 24"/>
              <a:gd name="T9" fmla="*/ 39 h 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39">
                <a:moveTo>
                  <a:pt x="24" y="25"/>
                </a:moveTo>
                <a:cubicBezTo>
                  <a:pt x="16" y="22"/>
                  <a:pt x="0" y="0"/>
                  <a:pt x="0" y="39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31" name="Freeform 273">
            <a:extLst>
              <a:ext uri="{FF2B5EF4-FFF2-40B4-BE49-F238E27FC236}">
                <a16:creationId xmlns:a16="http://schemas.microsoft.com/office/drawing/2014/main" id="{5CDD59A4-2204-43C6-B4D6-783DFD06D63D}"/>
              </a:ext>
            </a:extLst>
          </p:cNvPr>
          <p:cNvSpPr>
            <a:spLocks/>
          </p:cNvSpPr>
          <p:nvPr/>
        </p:nvSpPr>
        <p:spPr bwMode="auto">
          <a:xfrm>
            <a:off x="7215188" y="-1365250"/>
            <a:ext cx="133350" cy="150812"/>
          </a:xfrm>
          <a:custGeom>
            <a:avLst/>
            <a:gdLst>
              <a:gd name="T0" fmla="*/ 25 w 25"/>
              <a:gd name="T1" fmla="*/ 39 h 49"/>
              <a:gd name="T2" fmla="*/ 0 w 25"/>
              <a:gd name="T3" fmla="*/ 49 h 49"/>
              <a:gd name="T4" fmla="*/ 0 60000 65536"/>
              <a:gd name="T5" fmla="*/ 0 60000 65536"/>
              <a:gd name="T6" fmla="*/ 0 w 25"/>
              <a:gd name="T7" fmla="*/ 0 h 49"/>
              <a:gd name="T8" fmla="*/ 25 w 25"/>
              <a:gd name="T9" fmla="*/ 49 h 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" h="49">
                <a:moveTo>
                  <a:pt x="25" y="39"/>
                </a:moveTo>
                <a:cubicBezTo>
                  <a:pt x="18" y="29"/>
                  <a:pt x="0" y="0"/>
                  <a:pt x="0" y="49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32" name="Freeform 274">
            <a:extLst>
              <a:ext uri="{FF2B5EF4-FFF2-40B4-BE49-F238E27FC236}">
                <a16:creationId xmlns:a16="http://schemas.microsoft.com/office/drawing/2014/main" id="{07A8AA2F-600B-4384-8F30-5A76FC02CD40}"/>
              </a:ext>
            </a:extLst>
          </p:cNvPr>
          <p:cNvSpPr>
            <a:spLocks/>
          </p:cNvSpPr>
          <p:nvPr/>
        </p:nvSpPr>
        <p:spPr bwMode="auto">
          <a:xfrm>
            <a:off x="7077075" y="-1352550"/>
            <a:ext cx="138113" cy="138112"/>
          </a:xfrm>
          <a:custGeom>
            <a:avLst/>
            <a:gdLst>
              <a:gd name="T0" fmla="*/ 26 w 26"/>
              <a:gd name="T1" fmla="*/ 31 h 45"/>
              <a:gd name="T2" fmla="*/ 0 w 26"/>
              <a:gd name="T3" fmla="*/ 45 h 45"/>
              <a:gd name="T4" fmla="*/ 0 60000 65536"/>
              <a:gd name="T5" fmla="*/ 0 60000 65536"/>
              <a:gd name="T6" fmla="*/ 0 w 26"/>
              <a:gd name="T7" fmla="*/ 0 h 45"/>
              <a:gd name="T8" fmla="*/ 26 w 26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" h="45">
                <a:moveTo>
                  <a:pt x="26" y="31"/>
                </a:moveTo>
                <a:cubicBezTo>
                  <a:pt x="7" y="11"/>
                  <a:pt x="0" y="0"/>
                  <a:pt x="0" y="45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33" name="Oval 286">
            <a:extLst>
              <a:ext uri="{FF2B5EF4-FFF2-40B4-BE49-F238E27FC236}">
                <a16:creationId xmlns:a16="http://schemas.microsoft.com/office/drawing/2014/main" id="{16B2BEC2-847D-439E-B34E-79F67FAE7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-2686050"/>
            <a:ext cx="412750" cy="79375"/>
          </a:xfrm>
          <a:prstGeom prst="ellips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sp>
        <p:nvSpPr>
          <p:cNvPr id="9234" name="Freeform 287">
            <a:extLst>
              <a:ext uri="{FF2B5EF4-FFF2-40B4-BE49-F238E27FC236}">
                <a16:creationId xmlns:a16="http://schemas.microsoft.com/office/drawing/2014/main" id="{723EC225-3623-422F-A34B-64EE33038074}"/>
              </a:ext>
            </a:extLst>
          </p:cNvPr>
          <p:cNvSpPr>
            <a:spLocks/>
          </p:cNvSpPr>
          <p:nvPr/>
        </p:nvSpPr>
        <p:spPr bwMode="auto">
          <a:xfrm>
            <a:off x="6203950" y="-1663700"/>
            <a:ext cx="889000" cy="396875"/>
          </a:xfrm>
          <a:custGeom>
            <a:avLst/>
            <a:gdLst>
              <a:gd name="T0" fmla="*/ 0 w 168"/>
              <a:gd name="T1" fmla="*/ 0 h 130"/>
              <a:gd name="T2" fmla="*/ 75 w 168"/>
              <a:gd name="T3" fmla="*/ 108 h 130"/>
              <a:gd name="T4" fmla="*/ 130 w 168"/>
              <a:gd name="T5" fmla="*/ 129 h 130"/>
              <a:gd name="T6" fmla="*/ 168 w 168"/>
              <a:gd name="T7" fmla="*/ 118 h 130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30"/>
              <a:gd name="T14" fmla="*/ 168 w 168"/>
              <a:gd name="T15" fmla="*/ 130 h 1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30">
                <a:moveTo>
                  <a:pt x="0" y="0"/>
                </a:moveTo>
                <a:cubicBezTo>
                  <a:pt x="79" y="11"/>
                  <a:pt x="75" y="108"/>
                  <a:pt x="75" y="108"/>
                </a:cubicBezTo>
                <a:cubicBezTo>
                  <a:pt x="75" y="118"/>
                  <a:pt x="90" y="129"/>
                  <a:pt x="130" y="129"/>
                </a:cubicBezTo>
                <a:cubicBezTo>
                  <a:pt x="141" y="129"/>
                  <a:pt x="154" y="130"/>
                  <a:pt x="168" y="118"/>
                </a:cubicBez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  <p:grpSp>
        <p:nvGrpSpPr>
          <p:cNvPr id="35857" name="Group 499">
            <a:extLst>
              <a:ext uri="{FF2B5EF4-FFF2-40B4-BE49-F238E27FC236}">
                <a16:creationId xmlns:a16="http://schemas.microsoft.com/office/drawing/2014/main" id="{0A805DB2-8FB1-4E99-A124-9249FCDA2DE4}"/>
              </a:ext>
            </a:extLst>
          </p:cNvPr>
          <p:cNvGrpSpPr>
            <a:grpSpLocks/>
          </p:cNvGrpSpPr>
          <p:nvPr/>
        </p:nvGrpSpPr>
        <p:grpSpPr bwMode="auto">
          <a:xfrm>
            <a:off x="5105399" y="-901700"/>
            <a:ext cx="2322507" cy="5168900"/>
            <a:chOff x="2304" y="960"/>
            <a:chExt cx="1344" cy="3744"/>
          </a:xfrm>
        </p:grpSpPr>
        <p:sp>
          <p:nvSpPr>
            <p:cNvPr id="9239" name="AutoShape 2">
              <a:extLst>
                <a:ext uri="{FF2B5EF4-FFF2-40B4-BE49-F238E27FC236}">
                  <a16:creationId xmlns:a16="http://schemas.microsoft.com/office/drawing/2014/main" id="{D9901C94-D95E-4E95-A610-A141826F9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92"/>
              <a:ext cx="473" cy="807"/>
            </a:xfrm>
            <a:prstGeom prst="can">
              <a:avLst>
                <a:gd name="adj" fmla="val 26342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grpSp>
          <p:nvGrpSpPr>
            <p:cNvPr id="35862" name="Group 3">
              <a:extLst>
                <a:ext uri="{FF2B5EF4-FFF2-40B4-BE49-F238E27FC236}">
                  <a16:creationId xmlns:a16="http://schemas.microsoft.com/office/drawing/2014/main" id="{2EA0B715-FC61-40EB-93D5-98FF6F467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1344" cy="3744"/>
              <a:chOff x="1546" y="1687"/>
              <a:chExt cx="451" cy="1730"/>
            </a:xfrm>
          </p:grpSpPr>
          <p:grpSp>
            <p:nvGrpSpPr>
              <p:cNvPr id="35872" name="Group 4">
                <a:extLst>
                  <a:ext uri="{FF2B5EF4-FFF2-40B4-BE49-F238E27FC236}">
                    <a16:creationId xmlns:a16="http://schemas.microsoft.com/office/drawing/2014/main" id="{64BC2170-AEAE-462D-AEEB-29DE7E32B6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6" y="1687"/>
                <a:ext cx="341" cy="1720"/>
                <a:chOff x="2314" y="1687"/>
                <a:chExt cx="341" cy="1720"/>
              </a:xfrm>
            </p:grpSpPr>
            <p:sp>
              <p:nvSpPr>
                <p:cNvPr id="9308" name="Line 5">
                  <a:extLst>
                    <a:ext uri="{FF2B5EF4-FFF2-40B4-BE49-F238E27FC236}">
                      <a16:creationId xmlns:a16="http://schemas.microsoft.com/office/drawing/2014/main" id="{2C116963-FCFD-4B4B-B36C-006D90AE3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43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09" name="Line 6">
                  <a:extLst>
                    <a:ext uri="{FF2B5EF4-FFF2-40B4-BE49-F238E27FC236}">
                      <a16:creationId xmlns:a16="http://schemas.microsoft.com/office/drawing/2014/main" id="{3104DC00-7FAB-4AE7-8A1E-CC8467275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9" y="193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0" name="Line 7">
                  <a:extLst>
                    <a:ext uri="{FF2B5EF4-FFF2-40B4-BE49-F238E27FC236}">
                      <a16:creationId xmlns:a16="http://schemas.microsoft.com/office/drawing/2014/main" id="{256C4241-1FB7-4644-918F-7A0162B6E6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95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1" name="Line 8">
                  <a:extLst>
                    <a:ext uri="{FF2B5EF4-FFF2-40B4-BE49-F238E27FC236}">
                      <a16:creationId xmlns:a16="http://schemas.microsoft.com/office/drawing/2014/main" id="{2D6D3A53-ADB9-409A-A7E2-408241DB3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7" y="1957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2" name="Line 9">
                  <a:extLst>
                    <a:ext uri="{FF2B5EF4-FFF2-40B4-BE49-F238E27FC236}">
                      <a16:creationId xmlns:a16="http://schemas.microsoft.com/office/drawing/2014/main" id="{1551B2F1-0E7D-4192-ADF9-9B33527D6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3" y="1972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3" name="Line 10">
                  <a:extLst>
                    <a:ext uri="{FF2B5EF4-FFF2-40B4-BE49-F238E27FC236}">
                      <a16:creationId xmlns:a16="http://schemas.microsoft.com/office/drawing/2014/main" id="{4C687E84-C114-41D6-8A3B-C2C25F40E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7" y="19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4" name="Line 11">
                  <a:extLst>
                    <a:ext uri="{FF2B5EF4-FFF2-40B4-BE49-F238E27FC236}">
                      <a16:creationId xmlns:a16="http://schemas.microsoft.com/office/drawing/2014/main" id="{05CD6D3F-A777-463E-BF84-31EA39972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935"/>
                  <a:ext cx="9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5" name="Line 12">
                  <a:extLst>
                    <a:ext uri="{FF2B5EF4-FFF2-40B4-BE49-F238E27FC236}">
                      <a16:creationId xmlns:a16="http://schemas.microsoft.com/office/drawing/2014/main" id="{D6EF4DD2-7D90-4E4E-876F-A14277326F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94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6" name="Line 13">
                  <a:extLst>
                    <a:ext uri="{FF2B5EF4-FFF2-40B4-BE49-F238E27FC236}">
                      <a16:creationId xmlns:a16="http://schemas.microsoft.com/office/drawing/2014/main" id="{B4916C4B-83C9-4CC8-B3E2-A5A14B7F5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14" y="1972"/>
                  <a:ext cx="4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7" name="Line 14">
                  <a:extLst>
                    <a:ext uri="{FF2B5EF4-FFF2-40B4-BE49-F238E27FC236}">
                      <a16:creationId xmlns:a16="http://schemas.microsoft.com/office/drawing/2014/main" id="{386849BA-53C5-4A41-95C6-912B0BC17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75" y="198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8" name="Line 15">
                  <a:extLst>
                    <a:ext uri="{FF2B5EF4-FFF2-40B4-BE49-F238E27FC236}">
                      <a16:creationId xmlns:a16="http://schemas.microsoft.com/office/drawing/2014/main" id="{E9EC5E3E-50CA-477A-A29A-ACF87368E3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9" y="1801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19" name="Line 16">
                  <a:extLst>
                    <a:ext uri="{FF2B5EF4-FFF2-40B4-BE49-F238E27FC236}">
                      <a16:creationId xmlns:a16="http://schemas.microsoft.com/office/drawing/2014/main" id="{3DEE0B71-7EF3-43F2-827A-ABB7A468A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4" y="1905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0" name="Line 17">
                  <a:extLst>
                    <a:ext uri="{FF2B5EF4-FFF2-40B4-BE49-F238E27FC236}">
                      <a16:creationId xmlns:a16="http://schemas.microsoft.com/office/drawing/2014/main" id="{76421DB0-0E22-4BC5-9C6B-2C0999DBD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1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1" name="Line 18">
                  <a:extLst>
                    <a:ext uri="{FF2B5EF4-FFF2-40B4-BE49-F238E27FC236}">
                      <a16:creationId xmlns:a16="http://schemas.microsoft.com/office/drawing/2014/main" id="{41D1DEA2-CEC7-4905-9B61-10CDE963D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1878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2" name="Line 19">
                  <a:extLst>
                    <a:ext uri="{FF2B5EF4-FFF2-40B4-BE49-F238E27FC236}">
                      <a16:creationId xmlns:a16="http://schemas.microsoft.com/office/drawing/2014/main" id="{E4FBDF69-DDB0-49D2-B5EE-2C7942A775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84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3" name="Line 20">
                  <a:extLst>
                    <a:ext uri="{FF2B5EF4-FFF2-40B4-BE49-F238E27FC236}">
                      <a16:creationId xmlns:a16="http://schemas.microsoft.com/office/drawing/2014/main" id="{F1DBC45F-F457-4B48-B23B-56DD72E0F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4" name="Line 21">
                  <a:extLst>
                    <a:ext uri="{FF2B5EF4-FFF2-40B4-BE49-F238E27FC236}">
                      <a16:creationId xmlns:a16="http://schemas.microsoft.com/office/drawing/2014/main" id="{E6CEFD2D-1F75-4651-A8CA-2201C8075A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815"/>
                  <a:ext cx="8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5" name="Line 22">
                  <a:extLst>
                    <a:ext uri="{FF2B5EF4-FFF2-40B4-BE49-F238E27FC236}">
                      <a16:creationId xmlns:a16="http://schemas.microsoft.com/office/drawing/2014/main" id="{7F810149-948C-41E9-B620-78B1ED1E3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1" y="1821"/>
                  <a:ext cx="9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6" name="Line 23">
                  <a:extLst>
                    <a:ext uri="{FF2B5EF4-FFF2-40B4-BE49-F238E27FC236}">
                      <a16:creationId xmlns:a16="http://schemas.microsoft.com/office/drawing/2014/main" id="{FACAD9C8-68C0-4BFA-93A8-1CF9F1F72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48" y="183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7" name="Line 24">
                  <a:extLst>
                    <a:ext uri="{FF2B5EF4-FFF2-40B4-BE49-F238E27FC236}">
                      <a16:creationId xmlns:a16="http://schemas.microsoft.com/office/drawing/2014/main" id="{07DAFA91-B8E5-429E-88F5-C0B495FDF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4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8" name="Line 25">
                  <a:extLst>
                    <a:ext uri="{FF2B5EF4-FFF2-40B4-BE49-F238E27FC236}">
                      <a16:creationId xmlns:a16="http://schemas.microsoft.com/office/drawing/2014/main" id="{8D741EB7-F8F4-43AD-8E54-DD08C1D5A6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98" y="183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29" name="Line 26">
                  <a:extLst>
                    <a:ext uri="{FF2B5EF4-FFF2-40B4-BE49-F238E27FC236}">
                      <a16:creationId xmlns:a16="http://schemas.microsoft.com/office/drawing/2014/main" id="{2415E454-4B2B-45C7-AF5A-3B8D3AE1D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845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0" name="Line 27">
                  <a:extLst>
                    <a:ext uri="{FF2B5EF4-FFF2-40B4-BE49-F238E27FC236}">
                      <a16:creationId xmlns:a16="http://schemas.microsoft.com/office/drawing/2014/main" id="{6237D611-00E9-48C9-95D9-1062004C8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1" y="1879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1" name="Line 28">
                  <a:extLst>
                    <a:ext uri="{FF2B5EF4-FFF2-40B4-BE49-F238E27FC236}">
                      <a16:creationId xmlns:a16="http://schemas.microsoft.com/office/drawing/2014/main" id="{106FA57E-9A6B-492A-8E5A-EBEF37928A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03" y="190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2" name="Line 29">
                  <a:extLst>
                    <a:ext uri="{FF2B5EF4-FFF2-40B4-BE49-F238E27FC236}">
                      <a16:creationId xmlns:a16="http://schemas.microsoft.com/office/drawing/2014/main" id="{D910F658-3193-4D76-8277-C22AB2BCF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9" y="1885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3" name="Line 30">
                  <a:extLst>
                    <a:ext uri="{FF2B5EF4-FFF2-40B4-BE49-F238E27FC236}">
                      <a16:creationId xmlns:a16="http://schemas.microsoft.com/office/drawing/2014/main" id="{A72ABBA5-4DFA-49DB-8967-7B4F97B33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846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4" name="Line 31">
                  <a:extLst>
                    <a:ext uri="{FF2B5EF4-FFF2-40B4-BE49-F238E27FC236}">
                      <a16:creationId xmlns:a16="http://schemas.microsoft.com/office/drawing/2014/main" id="{D28236B1-5A19-4851-9312-7A869BD607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846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5" name="Line 32">
                  <a:extLst>
                    <a:ext uri="{FF2B5EF4-FFF2-40B4-BE49-F238E27FC236}">
                      <a16:creationId xmlns:a16="http://schemas.microsoft.com/office/drawing/2014/main" id="{5DD35226-ADE5-4462-83BF-A9EC82CF6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6" name="Line 33">
                  <a:extLst>
                    <a:ext uri="{FF2B5EF4-FFF2-40B4-BE49-F238E27FC236}">
                      <a16:creationId xmlns:a16="http://schemas.microsoft.com/office/drawing/2014/main" id="{7BCA17FF-51F9-4F86-ACA1-697F17DA9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7" name="Line 34">
                  <a:extLst>
                    <a:ext uri="{FF2B5EF4-FFF2-40B4-BE49-F238E27FC236}">
                      <a16:creationId xmlns:a16="http://schemas.microsoft.com/office/drawing/2014/main" id="{3385E283-09AB-4395-ABC2-88E3FF8ADE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87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8" name="Line 35">
                  <a:extLst>
                    <a:ext uri="{FF2B5EF4-FFF2-40B4-BE49-F238E27FC236}">
                      <a16:creationId xmlns:a16="http://schemas.microsoft.com/office/drawing/2014/main" id="{A671BFC9-1297-4D82-A05B-1D662CDF5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39" name="Line 36">
                  <a:extLst>
                    <a:ext uri="{FF2B5EF4-FFF2-40B4-BE49-F238E27FC236}">
                      <a16:creationId xmlns:a16="http://schemas.microsoft.com/office/drawing/2014/main" id="{27A95FA4-A0B1-40D3-B548-20D72C5F4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0" name="Line 37">
                  <a:extLst>
                    <a:ext uri="{FF2B5EF4-FFF2-40B4-BE49-F238E27FC236}">
                      <a16:creationId xmlns:a16="http://schemas.microsoft.com/office/drawing/2014/main" id="{5A30434F-4418-4E81-8ACE-D1DED6FD1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52" y="1888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1" name="Line 38">
                  <a:extLst>
                    <a:ext uri="{FF2B5EF4-FFF2-40B4-BE49-F238E27FC236}">
                      <a16:creationId xmlns:a16="http://schemas.microsoft.com/office/drawing/2014/main" id="{067E3E64-8376-48FF-9565-88924FD7C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3" y="189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2" name="Line 39">
                  <a:extLst>
                    <a:ext uri="{FF2B5EF4-FFF2-40B4-BE49-F238E27FC236}">
                      <a16:creationId xmlns:a16="http://schemas.microsoft.com/office/drawing/2014/main" id="{CCE0323B-242C-4B79-9247-6F213EFA42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2" y="1797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3" name="Line 40">
                  <a:extLst>
                    <a:ext uri="{FF2B5EF4-FFF2-40B4-BE49-F238E27FC236}">
                      <a16:creationId xmlns:a16="http://schemas.microsoft.com/office/drawing/2014/main" id="{DCE528AE-6FFA-4E70-914A-2113F7033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3" y="1801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4" name="Line 41">
                  <a:extLst>
                    <a:ext uri="{FF2B5EF4-FFF2-40B4-BE49-F238E27FC236}">
                      <a16:creationId xmlns:a16="http://schemas.microsoft.com/office/drawing/2014/main" id="{C40D1665-17D9-43B0-8B2E-FB36AC735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99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5" name="Line 42">
                  <a:extLst>
                    <a:ext uri="{FF2B5EF4-FFF2-40B4-BE49-F238E27FC236}">
                      <a16:creationId xmlns:a16="http://schemas.microsoft.com/office/drawing/2014/main" id="{97CD529B-B5B5-4803-B8AE-A0586C957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865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6" name="Line 43">
                  <a:extLst>
                    <a:ext uri="{FF2B5EF4-FFF2-40B4-BE49-F238E27FC236}">
                      <a16:creationId xmlns:a16="http://schemas.microsoft.com/office/drawing/2014/main" id="{084C1973-93AB-4B23-8F57-963633F39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858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7" name="Line 44">
                  <a:extLst>
                    <a:ext uri="{FF2B5EF4-FFF2-40B4-BE49-F238E27FC236}">
                      <a16:creationId xmlns:a16="http://schemas.microsoft.com/office/drawing/2014/main" id="{25839357-5729-4237-99C3-A467041B8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818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8" name="Line 45">
                  <a:extLst>
                    <a:ext uri="{FF2B5EF4-FFF2-40B4-BE49-F238E27FC236}">
                      <a16:creationId xmlns:a16="http://schemas.microsoft.com/office/drawing/2014/main" id="{599155B2-4F2D-4D0A-8333-77F1F043E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905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49" name="Line 46">
                  <a:extLst>
                    <a:ext uri="{FF2B5EF4-FFF2-40B4-BE49-F238E27FC236}">
                      <a16:creationId xmlns:a16="http://schemas.microsoft.com/office/drawing/2014/main" id="{A56C6CE5-66DA-40CA-BC06-01688E924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5" y="19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0" name="Line 47">
                  <a:extLst>
                    <a:ext uri="{FF2B5EF4-FFF2-40B4-BE49-F238E27FC236}">
                      <a16:creationId xmlns:a16="http://schemas.microsoft.com/office/drawing/2014/main" id="{951500F0-4C3F-4038-ACA4-A1A6814207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898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1" name="Line 48">
                  <a:extLst>
                    <a:ext uri="{FF2B5EF4-FFF2-40B4-BE49-F238E27FC236}">
                      <a16:creationId xmlns:a16="http://schemas.microsoft.com/office/drawing/2014/main" id="{2C623DEA-9353-48AD-84C3-1B3B82E5F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878"/>
                  <a:ext cx="2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2" name="Line 49">
                  <a:extLst>
                    <a:ext uri="{FF2B5EF4-FFF2-40B4-BE49-F238E27FC236}">
                      <a16:creationId xmlns:a16="http://schemas.microsoft.com/office/drawing/2014/main" id="{4FC207FB-1E5E-4415-93F3-147E4735E0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842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3" name="Line 50">
                  <a:extLst>
                    <a:ext uri="{FF2B5EF4-FFF2-40B4-BE49-F238E27FC236}">
                      <a16:creationId xmlns:a16="http://schemas.microsoft.com/office/drawing/2014/main" id="{23D189D7-96FF-4626-8808-C1FAFE2571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1807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4" name="Line 51">
                  <a:extLst>
                    <a:ext uri="{FF2B5EF4-FFF2-40B4-BE49-F238E27FC236}">
                      <a16:creationId xmlns:a16="http://schemas.microsoft.com/office/drawing/2014/main" id="{B046E81B-C549-4307-BA0C-70A4FD63C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815"/>
                  <a:ext cx="8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5" name="Line 52">
                  <a:extLst>
                    <a:ext uri="{FF2B5EF4-FFF2-40B4-BE49-F238E27FC236}">
                      <a16:creationId xmlns:a16="http://schemas.microsoft.com/office/drawing/2014/main" id="{AC2F6EEC-C6C1-4D3C-A609-7F548273B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818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6" name="Line 53">
                  <a:extLst>
                    <a:ext uri="{FF2B5EF4-FFF2-40B4-BE49-F238E27FC236}">
                      <a16:creationId xmlns:a16="http://schemas.microsoft.com/office/drawing/2014/main" id="{6CF54E30-8475-41EB-9B19-E89D69C82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834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7" name="Line 54">
                  <a:extLst>
                    <a:ext uri="{FF2B5EF4-FFF2-40B4-BE49-F238E27FC236}">
                      <a16:creationId xmlns:a16="http://schemas.microsoft.com/office/drawing/2014/main" id="{3C5C087A-1B61-48EF-8228-0BC296EA4E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2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8" name="Line 55">
                  <a:extLst>
                    <a:ext uri="{FF2B5EF4-FFF2-40B4-BE49-F238E27FC236}">
                      <a16:creationId xmlns:a16="http://schemas.microsoft.com/office/drawing/2014/main" id="{1455EADB-A9D0-45A7-A7D9-EB2D70A3F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5" y="1813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59" name="Line 56">
                  <a:extLst>
                    <a:ext uri="{FF2B5EF4-FFF2-40B4-BE49-F238E27FC236}">
                      <a16:creationId xmlns:a16="http://schemas.microsoft.com/office/drawing/2014/main" id="{B81B82D4-97EA-4130-AA3B-F93561E303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83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0" name="Line 57">
                  <a:extLst>
                    <a:ext uri="{FF2B5EF4-FFF2-40B4-BE49-F238E27FC236}">
                      <a16:creationId xmlns:a16="http://schemas.microsoft.com/office/drawing/2014/main" id="{B3C280BD-9102-48A9-A8DC-F9FBD1EE7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86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1" name="Line 58">
                  <a:extLst>
                    <a:ext uri="{FF2B5EF4-FFF2-40B4-BE49-F238E27FC236}">
                      <a16:creationId xmlns:a16="http://schemas.microsoft.com/office/drawing/2014/main" id="{0D6C520A-4632-449E-A934-D6BC32B73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888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2" name="Line 59">
                  <a:extLst>
                    <a:ext uri="{FF2B5EF4-FFF2-40B4-BE49-F238E27FC236}">
                      <a16:creationId xmlns:a16="http://schemas.microsoft.com/office/drawing/2014/main" id="{CB524D71-8FB9-4F4A-A488-FC09A03CC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7" y="1896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3" name="Line 60">
                  <a:extLst>
                    <a:ext uri="{FF2B5EF4-FFF2-40B4-BE49-F238E27FC236}">
                      <a16:creationId xmlns:a16="http://schemas.microsoft.com/office/drawing/2014/main" id="{13588D24-40C7-4416-B343-3FF440670A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1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4" name="Line 61">
                  <a:extLst>
                    <a:ext uri="{FF2B5EF4-FFF2-40B4-BE49-F238E27FC236}">
                      <a16:creationId xmlns:a16="http://schemas.microsoft.com/office/drawing/2014/main" id="{0D117567-5C77-4213-967A-0C00C0F28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5" name="Line 62">
                  <a:extLst>
                    <a:ext uri="{FF2B5EF4-FFF2-40B4-BE49-F238E27FC236}">
                      <a16:creationId xmlns:a16="http://schemas.microsoft.com/office/drawing/2014/main" id="{CC65889F-B65B-40A8-9D6C-9BE2A8B37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0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6" name="Line 63">
                  <a:extLst>
                    <a:ext uri="{FF2B5EF4-FFF2-40B4-BE49-F238E27FC236}">
                      <a16:creationId xmlns:a16="http://schemas.microsoft.com/office/drawing/2014/main" id="{FE399FC8-6ECF-43ED-BA61-69A240682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7" name="Line 64">
                  <a:extLst>
                    <a:ext uri="{FF2B5EF4-FFF2-40B4-BE49-F238E27FC236}">
                      <a16:creationId xmlns:a16="http://schemas.microsoft.com/office/drawing/2014/main" id="{C697E8AE-BDAE-47EC-AC24-74868FD255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4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8" name="Line 65">
                  <a:extLst>
                    <a:ext uri="{FF2B5EF4-FFF2-40B4-BE49-F238E27FC236}">
                      <a16:creationId xmlns:a16="http://schemas.microsoft.com/office/drawing/2014/main" id="{EBBCF5AE-D10F-4FDF-9623-9FEADE109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06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69" name="Line 66">
                  <a:extLst>
                    <a:ext uri="{FF2B5EF4-FFF2-40B4-BE49-F238E27FC236}">
                      <a16:creationId xmlns:a16="http://schemas.microsoft.com/office/drawing/2014/main" id="{372B607D-ABC8-49A4-8DAF-85CB6EAB9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1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0" name="Line 67">
                  <a:extLst>
                    <a:ext uri="{FF2B5EF4-FFF2-40B4-BE49-F238E27FC236}">
                      <a16:creationId xmlns:a16="http://schemas.microsoft.com/office/drawing/2014/main" id="{80E90EEC-B060-42D0-8A11-B64D2902FF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0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1" name="Line 68">
                  <a:extLst>
                    <a:ext uri="{FF2B5EF4-FFF2-40B4-BE49-F238E27FC236}">
                      <a16:creationId xmlns:a16="http://schemas.microsoft.com/office/drawing/2014/main" id="{65422EC2-88F5-4527-A6E8-B77EF4B0E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59" y="1883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2" name="Line 69">
                  <a:extLst>
                    <a:ext uri="{FF2B5EF4-FFF2-40B4-BE49-F238E27FC236}">
                      <a16:creationId xmlns:a16="http://schemas.microsoft.com/office/drawing/2014/main" id="{3E02CF0B-DE39-4647-ADDC-82069787E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77" y="1879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3" name="Line 70">
                  <a:extLst>
                    <a:ext uri="{FF2B5EF4-FFF2-40B4-BE49-F238E27FC236}">
                      <a16:creationId xmlns:a16="http://schemas.microsoft.com/office/drawing/2014/main" id="{1C80705D-7DB1-48A9-94B7-D26A21023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53" y="178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4" name="Line 71">
                  <a:extLst>
                    <a:ext uri="{FF2B5EF4-FFF2-40B4-BE49-F238E27FC236}">
                      <a16:creationId xmlns:a16="http://schemas.microsoft.com/office/drawing/2014/main" id="{8B3B9585-6CD9-4112-90F7-291AC390D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6" y="1804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5" name="Line 72">
                  <a:extLst>
                    <a:ext uri="{FF2B5EF4-FFF2-40B4-BE49-F238E27FC236}">
                      <a16:creationId xmlns:a16="http://schemas.microsoft.com/office/drawing/2014/main" id="{9BCFB415-1ACE-431D-AC2F-BF75000DB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9" y="1803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6" name="Line 73">
                  <a:extLst>
                    <a:ext uri="{FF2B5EF4-FFF2-40B4-BE49-F238E27FC236}">
                      <a16:creationId xmlns:a16="http://schemas.microsoft.com/office/drawing/2014/main" id="{22A711D6-0A71-4FCF-8BBC-C5FF81C66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56" y="1824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7" name="Line 74">
                  <a:extLst>
                    <a:ext uri="{FF2B5EF4-FFF2-40B4-BE49-F238E27FC236}">
                      <a16:creationId xmlns:a16="http://schemas.microsoft.com/office/drawing/2014/main" id="{598E1A64-2F91-46D4-8C65-AB140CF76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6" y="180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8" name="Line 75">
                  <a:extLst>
                    <a:ext uri="{FF2B5EF4-FFF2-40B4-BE49-F238E27FC236}">
                      <a16:creationId xmlns:a16="http://schemas.microsoft.com/office/drawing/2014/main" id="{D44540E1-FDC0-466E-A703-8DD050CBE3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909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79" name="Line 76">
                  <a:extLst>
                    <a:ext uri="{FF2B5EF4-FFF2-40B4-BE49-F238E27FC236}">
                      <a16:creationId xmlns:a16="http://schemas.microsoft.com/office/drawing/2014/main" id="{CA14F320-0BF0-4C1F-BD82-9111A7888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6" y="188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0" name="Line 77">
                  <a:extLst>
                    <a:ext uri="{FF2B5EF4-FFF2-40B4-BE49-F238E27FC236}">
                      <a16:creationId xmlns:a16="http://schemas.microsoft.com/office/drawing/2014/main" id="{5395E77A-75CA-48C8-BBF0-40E4FA27F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5" y="1825"/>
                  <a:ext cx="2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1" name="Line 78">
                  <a:extLst>
                    <a:ext uri="{FF2B5EF4-FFF2-40B4-BE49-F238E27FC236}">
                      <a16:creationId xmlns:a16="http://schemas.microsoft.com/office/drawing/2014/main" id="{59E4765A-6F3E-44B9-BB30-46F5BAE63F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1837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2" name="Line 79">
                  <a:extLst>
                    <a:ext uri="{FF2B5EF4-FFF2-40B4-BE49-F238E27FC236}">
                      <a16:creationId xmlns:a16="http://schemas.microsoft.com/office/drawing/2014/main" id="{98CF3DF6-D5AA-427F-AF08-F5195518D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16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3" name="Line 80">
                  <a:extLst>
                    <a:ext uri="{FF2B5EF4-FFF2-40B4-BE49-F238E27FC236}">
                      <a16:creationId xmlns:a16="http://schemas.microsoft.com/office/drawing/2014/main" id="{A0465845-1231-488E-B71B-B06150597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4" y="1896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4" name="Line 81">
                  <a:extLst>
                    <a:ext uri="{FF2B5EF4-FFF2-40B4-BE49-F238E27FC236}">
                      <a16:creationId xmlns:a16="http://schemas.microsoft.com/office/drawing/2014/main" id="{1E27E0A5-A863-47A5-9C48-D228312D58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7" y="1860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5" name="Line 82">
                  <a:extLst>
                    <a:ext uri="{FF2B5EF4-FFF2-40B4-BE49-F238E27FC236}">
                      <a16:creationId xmlns:a16="http://schemas.microsoft.com/office/drawing/2014/main" id="{46184697-885E-4FDF-8483-59F32B27A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6" y="1840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6" name="Line 83">
                  <a:extLst>
                    <a:ext uri="{FF2B5EF4-FFF2-40B4-BE49-F238E27FC236}">
                      <a16:creationId xmlns:a16="http://schemas.microsoft.com/office/drawing/2014/main" id="{B9084BAE-2C32-4ACF-98E1-97E707988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7" y="1840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7" name="Line 84">
                  <a:extLst>
                    <a:ext uri="{FF2B5EF4-FFF2-40B4-BE49-F238E27FC236}">
                      <a16:creationId xmlns:a16="http://schemas.microsoft.com/office/drawing/2014/main" id="{86CF2638-6EDC-497A-B6D7-55BF9BAF3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55"/>
                  <a:ext cx="5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8" name="Line 85">
                  <a:extLst>
                    <a:ext uri="{FF2B5EF4-FFF2-40B4-BE49-F238E27FC236}">
                      <a16:creationId xmlns:a16="http://schemas.microsoft.com/office/drawing/2014/main" id="{3CB73697-D8C1-4300-A321-A1C68FF4D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1" y="1847"/>
                  <a:ext cx="1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89" name="Line 86">
                  <a:extLst>
                    <a:ext uri="{FF2B5EF4-FFF2-40B4-BE49-F238E27FC236}">
                      <a16:creationId xmlns:a16="http://schemas.microsoft.com/office/drawing/2014/main" id="{F99B2A08-180C-4C1B-BFC9-46B6EA1C9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3" y="1873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0" name="Line 87">
                  <a:extLst>
                    <a:ext uri="{FF2B5EF4-FFF2-40B4-BE49-F238E27FC236}">
                      <a16:creationId xmlns:a16="http://schemas.microsoft.com/office/drawing/2014/main" id="{B5EC419B-83F6-44D3-AFF2-0E4D5DB4B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8" y="1890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1" name="Line 88">
                  <a:extLst>
                    <a:ext uri="{FF2B5EF4-FFF2-40B4-BE49-F238E27FC236}">
                      <a16:creationId xmlns:a16="http://schemas.microsoft.com/office/drawing/2014/main" id="{7FCB3EE1-48DC-4EBE-BBFF-60495F6053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7" y="1870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2" name="Line 89">
                  <a:extLst>
                    <a:ext uri="{FF2B5EF4-FFF2-40B4-BE49-F238E27FC236}">
                      <a16:creationId xmlns:a16="http://schemas.microsoft.com/office/drawing/2014/main" id="{F3DD79AA-0BB4-4CF0-85E7-ABC8806B1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76" y="1883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3" name="Line 90">
                  <a:extLst>
                    <a:ext uri="{FF2B5EF4-FFF2-40B4-BE49-F238E27FC236}">
                      <a16:creationId xmlns:a16="http://schemas.microsoft.com/office/drawing/2014/main" id="{909C90C3-4AE0-4966-AC37-6D2463DA1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4" y="1879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4" name="Line 91">
                  <a:extLst>
                    <a:ext uri="{FF2B5EF4-FFF2-40B4-BE49-F238E27FC236}">
                      <a16:creationId xmlns:a16="http://schemas.microsoft.com/office/drawing/2014/main" id="{A1869B58-F443-45BC-AC89-45D6C0391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0" y="1788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5" name="Line 92">
                  <a:extLst>
                    <a:ext uri="{FF2B5EF4-FFF2-40B4-BE49-F238E27FC236}">
                      <a16:creationId xmlns:a16="http://schemas.microsoft.com/office/drawing/2014/main" id="{BB2F7FDF-716F-493F-8204-F20519A4B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24" y="1789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6" name="Line 93">
                  <a:extLst>
                    <a:ext uri="{FF2B5EF4-FFF2-40B4-BE49-F238E27FC236}">
                      <a16:creationId xmlns:a16="http://schemas.microsoft.com/office/drawing/2014/main" id="{300D1A01-94A8-4FE0-B606-553ED901F3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1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7" name="Line 94">
                  <a:extLst>
                    <a:ext uri="{FF2B5EF4-FFF2-40B4-BE49-F238E27FC236}">
                      <a16:creationId xmlns:a16="http://schemas.microsoft.com/office/drawing/2014/main" id="{6FA69D26-3E59-4FAA-907B-AFCD78DBB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1" y="1782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8" name="Line 95">
                  <a:extLst>
                    <a:ext uri="{FF2B5EF4-FFF2-40B4-BE49-F238E27FC236}">
                      <a16:creationId xmlns:a16="http://schemas.microsoft.com/office/drawing/2014/main" id="{D9F0761E-D975-4B24-81EA-B7BB7E84FC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1762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99" name="Line 96">
                  <a:extLst>
                    <a:ext uri="{FF2B5EF4-FFF2-40B4-BE49-F238E27FC236}">
                      <a16:creationId xmlns:a16="http://schemas.microsoft.com/office/drawing/2014/main" id="{9BE98D2C-3F81-41EC-9A45-D14CFF027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8" y="1699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0" name="Line 97">
                  <a:extLst>
                    <a:ext uri="{FF2B5EF4-FFF2-40B4-BE49-F238E27FC236}">
                      <a16:creationId xmlns:a16="http://schemas.microsoft.com/office/drawing/2014/main" id="{610B7AC9-3834-4A82-A878-9F5C6CAC05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47" y="1696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1" name="Line 98">
                  <a:extLst>
                    <a:ext uri="{FF2B5EF4-FFF2-40B4-BE49-F238E27FC236}">
                      <a16:creationId xmlns:a16="http://schemas.microsoft.com/office/drawing/2014/main" id="{1C2954D4-2A5F-4E51-A8B3-719A4E093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0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2" name="Line 99">
                  <a:extLst>
                    <a:ext uri="{FF2B5EF4-FFF2-40B4-BE49-F238E27FC236}">
                      <a16:creationId xmlns:a16="http://schemas.microsoft.com/office/drawing/2014/main" id="{CC79657C-6559-4596-9B31-733C219F0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61" y="171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3" name="Line 100">
                  <a:extLst>
                    <a:ext uri="{FF2B5EF4-FFF2-40B4-BE49-F238E27FC236}">
                      <a16:creationId xmlns:a16="http://schemas.microsoft.com/office/drawing/2014/main" id="{35DDCE41-EAFA-497F-8D93-6C620563E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09" y="1697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4" name="Line 101">
                  <a:extLst>
                    <a:ext uri="{FF2B5EF4-FFF2-40B4-BE49-F238E27FC236}">
                      <a16:creationId xmlns:a16="http://schemas.microsoft.com/office/drawing/2014/main" id="{6C82B743-BE59-404A-A2F8-DD9EB6F53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4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5" name="Line 102">
                  <a:extLst>
                    <a:ext uri="{FF2B5EF4-FFF2-40B4-BE49-F238E27FC236}">
                      <a16:creationId xmlns:a16="http://schemas.microsoft.com/office/drawing/2014/main" id="{B7AD612C-601E-4E62-B6A8-124899A2C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2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6" name="Line 103">
                  <a:extLst>
                    <a:ext uri="{FF2B5EF4-FFF2-40B4-BE49-F238E27FC236}">
                      <a16:creationId xmlns:a16="http://schemas.microsoft.com/office/drawing/2014/main" id="{1786D0AB-9AE3-4268-AEBE-89D3EEAC9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4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7" name="Line 104">
                  <a:extLst>
                    <a:ext uri="{FF2B5EF4-FFF2-40B4-BE49-F238E27FC236}">
                      <a16:creationId xmlns:a16="http://schemas.microsoft.com/office/drawing/2014/main" id="{0569CD34-6290-46E5-BF56-4CF53DBBAC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1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8" name="Line 105">
                  <a:extLst>
                    <a:ext uri="{FF2B5EF4-FFF2-40B4-BE49-F238E27FC236}">
                      <a16:creationId xmlns:a16="http://schemas.microsoft.com/office/drawing/2014/main" id="{CECB4608-BA8D-4E5D-84F0-E18EA184F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5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09" name="Line 106">
                  <a:extLst>
                    <a:ext uri="{FF2B5EF4-FFF2-40B4-BE49-F238E27FC236}">
                      <a16:creationId xmlns:a16="http://schemas.microsoft.com/office/drawing/2014/main" id="{67C4DA16-1C48-43EB-9090-70350162E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2" y="1724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0" name="Line 107">
                  <a:extLst>
                    <a:ext uri="{FF2B5EF4-FFF2-40B4-BE49-F238E27FC236}">
                      <a16:creationId xmlns:a16="http://schemas.microsoft.com/office/drawing/2014/main" id="{3CDCA93A-7FB9-427F-ABCC-8F2F842E4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1724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1" name="Line 108">
                  <a:extLst>
                    <a:ext uri="{FF2B5EF4-FFF2-40B4-BE49-F238E27FC236}">
                      <a16:creationId xmlns:a16="http://schemas.microsoft.com/office/drawing/2014/main" id="{D64F7058-7716-428B-9A1E-614B6D7FD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3" y="1740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2" name="Line 109">
                  <a:extLst>
                    <a:ext uri="{FF2B5EF4-FFF2-40B4-BE49-F238E27FC236}">
                      <a16:creationId xmlns:a16="http://schemas.microsoft.com/office/drawing/2014/main" id="{CF6A4B55-6F46-4B55-8AC2-D8440CA73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77" y="1731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3" name="Line 110">
                  <a:extLst>
                    <a:ext uri="{FF2B5EF4-FFF2-40B4-BE49-F238E27FC236}">
                      <a16:creationId xmlns:a16="http://schemas.microsoft.com/office/drawing/2014/main" id="{ABDC89A9-0F82-41FD-AA65-F14A4D22D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90" y="1757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4" name="Line 111">
                  <a:extLst>
                    <a:ext uri="{FF2B5EF4-FFF2-40B4-BE49-F238E27FC236}">
                      <a16:creationId xmlns:a16="http://schemas.microsoft.com/office/drawing/2014/main" id="{A53A4380-4079-4047-98E3-B81856658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5" y="177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5" name="Line 112">
                  <a:extLst>
                    <a:ext uri="{FF2B5EF4-FFF2-40B4-BE49-F238E27FC236}">
                      <a16:creationId xmlns:a16="http://schemas.microsoft.com/office/drawing/2014/main" id="{58096B51-FACA-498C-80CC-463334215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754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6" name="Line 113">
                  <a:extLst>
                    <a:ext uri="{FF2B5EF4-FFF2-40B4-BE49-F238E27FC236}">
                      <a16:creationId xmlns:a16="http://schemas.microsoft.com/office/drawing/2014/main" id="{F82574C9-FF51-4931-89DC-B813677FF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42" y="1767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7" name="Line 114">
                  <a:extLst>
                    <a:ext uri="{FF2B5EF4-FFF2-40B4-BE49-F238E27FC236}">
                      <a16:creationId xmlns:a16="http://schemas.microsoft.com/office/drawing/2014/main" id="{06E4708A-6275-412D-A7B1-8B9A48CA35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1" y="1763"/>
                  <a:ext cx="3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8" name="Line 115">
                  <a:extLst>
                    <a:ext uri="{FF2B5EF4-FFF2-40B4-BE49-F238E27FC236}">
                      <a16:creationId xmlns:a16="http://schemas.microsoft.com/office/drawing/2014/main" id="{3B04CBA2-9343-4548-8A2C-30BD6293B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9" y="1688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19" name="Line 116">
                  <a:extLst>
                    <a:ext uri="{FF2B5EF4-FFF2-40B4-BE49-F238E27FC236}">
                      <a16:creationId xmlns:a16="http://schemas.microsoft.com/office/drawing/2014/main" id="{A07510C0-C203-410D-92F8-6D8DFE68A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0" y="1693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0" name="Line 117">
                  <a:extLst>
                    <a:ext uri="{FF2B5EF4-FFF2-40B4-BE49-F238E27FC236}">
                      <a16:creationId xmlns:a16="http://schemas.microsoft.com/office/drawing/2014/main" id="{5725D3AF-9309-4273-BC9E-23BF033F2D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6" y="175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1" name="Line 118">
                  <a:extLst>
                    <a:ext uri="{FF2B5EF4-FFF2-40B4-BE49-F238E27FC236}">
                      <a16:creationId xmlns:a16="http://schemas.microsoft.com/office/drawing/2014/main" id="{EF7D82BD-C707-448A-A7A5-A258A405E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742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2" name="Line 119">
                  <a:extLst>
                    <a:ext uri="{FF2B5EF4-FFF2-40B4-BE49-F238E27FC236}">
                      <a16:creationId xmlns:a16="http://schemas.microsoft.com/office/drawing/2014/main" id="{B6B5F15C-F000-46BD-A697-1883CF98A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702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3" name="Line 120">
                  <a:extLst>
                    <a:ext uri="{FF2B5EF4-FFF2-40B4-BE49-F238E27FC236}">
                      <a16:creationId xmlns:a16="http://schemas.microsoft.com/office/drawing/2014/main" id="{88E0D7D1-BAEB-409B-B5B1-332E1044B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0" y="1789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4" name="Line 121">
                  <a:extLst>
                    <a:ext uri="{FF2B5EF4-FFF2-40B4-BE49-F238E27FC236}">
                      <a16:creationId xmlns:a16="http://schemas.microsoft.com/office/drawing/2014/main" id="{53BBF84E-C069-403F-8FB5-DA63D2D9B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5" y="1797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5" name="Line 122">
                  <a:extLst>
                    <a:ext uri="{FF2B5EF4-FFF2-40B4-BE49-F238E27FC236}">
                      <a16:creationId xmlns:a16="http://schemas.microsoft.com/office/drawing/2014/main" id="{A475C4F0-6D8E-4C0C-990B-234636C5C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782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6" name="Line 123">
                  <a:extLst>
                    <a:ext uri="{FF2B5EF4-FFF2-40B4-BE49-F238E27FC236}">
                      <a16:creationId xmlns:a16="http://schemas.microsoft.com/office/drawing/2014/main" id="{37CB790A-558B-46FA-80EC-D53A1E95A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8" y="1762"/>
                  <a:ext cx="2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7" name="Line 124">
                  <a:extLst>
                    <a:ext uri="{FF2B5EF4-FFF2-40B4-BE49-F238E27FC236}">
                      <a16:creationId xmlns:a16="http://schemas.microsoft.com/office/drawing/2014/main" id="{76039693-B34A-46C5-ACEF-8CECF1B6FC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4" y="172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8" name="Line 125">
                  <a:extLst>
                    <a:ext uri="{FF2B5EF4-FFF2-40B4-BE49-F238E27FC236}">
                      <a16:creationId xmlns:a16="http://schemas.microsoft.com/office/drawing/2014/main" id="{84E54ABB-DE07-4F75-ACCA-284A1F0AD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169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29" name="Line 126">
                  <a:extLst>
                    <a:ext uri="{FF2B5EF4-FFF2-40B4-BE49-F238E27FC236}">
                      <a16:creationId xmlns:a16="http://schemas.microsoft.com/office/drawing/2014/main" id="{2F014CF6-5F7D-497D-ABF9-3F494CD4A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87" y="169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0" name="Line 127">
                  <a:extLst>
                    <a:ext uri="{FF2B5EF4-FFF2-40B4-BE49-F238E27FC236}">
                      <a16:creationId xmlns:a16="http://schemas.microsoft.com/office/drawing/2014/main" id="{519D44AB-F640-476E-B2BC-28C81B6DB5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1" name="Line 128">
                  <a:extLst>
                    <a:ext uri="{FF2B5EF4-FFF2-40B4-BE49-F238E27FC236}">
                      <a16:creationId xmlns:a16="http://schemas.microsoft.com/office/drawing/2014/main" id="{7A315F65-C8AA-4EE9-9C5D-752CB5238F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2" name="Line 129">
                  <a:extLst>
                    <a:ext uri="{FF2B5EF4-FFF2-40B4-BE49-F238E27FC236}">
                      <a16:creationId xmlns:a16="http://schemas.microsoft.com/office/drawing/2014/main" id="{821C8DD2-64E9-4CDE-A10F-FC078C787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3" name="Line 130">
                  <a:extLst>
                    <a:ext uri="{FF2B5EF4-FFF2-40B4-BE49-F238E27FC236}">
                      <a16:creationId xmlns:a16="http://schemas.microsoft.com/office/drawing/2014/main" id="{C599B6EC-BA62-4420-9D07-7E537B6A6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25" y="1697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4" name="Line 131">
                  <a:extLst>
                    <a:ext uri="{FF2B5EF4-FFF2-40B4-BE49-F238E27FC236}">
                      <a16:creationId xmlns:a16="http://schemas.microsoft.com/office/drawing/2014/main" id="{F63E68B6-0894-4F76-9257-54C9CE8521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0" y="1714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5" name="Line 132">
                  <a:extLst>
                    <a:ext uri="{FF2B5EF4-FFF2-40B4-BE49-F238E27FC236}">
                      <a16:creationId xmlns:a16="http://schemas.microsoft.com/office/drawing/2014/main" id="{73EE8D3C-76BF-4289-B177-C58B7E0C27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28" y="1746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6" name="Line 133">
                  <a:extLst>
                    <a:ext uri="{FF2B5EF4-FFF2-40B4-BE49-F238E27FC236}">
                      <a16:creationId xmlns:a16="http://schemas.microsoft.com/office/drawing/2014/main" id="{C87D8643-D3B2-41B5-834A-F1E12FE46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30" y="1772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7" name="Line 134">
                  <a:extLst>
                    <a:ext uri="{FF2B5EF4-FFF2-40B4-BE49-F238E27FC236}">
                      <a16:creationId xmlns:a16="http://schemas.microsoft.com/office/drawing/2014/main" id="{5758B754-0103-40FD-8A5B-5CE8CF449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7" y="1780"/>
                  <a:ext cx="6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8" name="Line 135">
                  <a:extLst>
                    <a:ext uri="{FF2B5EF4-FFF2-40B4-BE49-F238E27FC236}">
                      <a16:creationId xmlns:a16="http://schemas.microsoft.com/office/drawing/2014/main" id="{740C33DC-D2A7-4B16-905D-6300FB325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11" y="1744"/>
                  <a:ext cx="8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39" name="Line 136">
                  <a:extLst>
                    <a:ext uri="{FF2B5EF4-FFF2-40B4-BE49-F238E27FC236}">
                      <a16:creationId xmlns:a16="http://schemas.microsoft.com/office/drawing/2014/main" id="{DF84F21D-84C6-473C-84F9-5F9024DF9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1724"/>
                  <a:ext cx="5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0" name="Line 137">
                  <a:extLst>
                    <a:ext uri="{FF2B5EF4-FFF2-40B4-BE49-F238E27FC236}">
                      <a16:creationId xmlns:a16="http://schemas.microsoft.com/office/drawing/2014/main" id="{6DC8D140-FCAD-416F-864B-7D3642BC6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0" y="174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1" name="Line 138">
                  <a:extLst>
                    <a:ext uri="{FF2B5EF4-FFF2-40B4-BE49-F238E27FC236}">
                      <a16:creationId xmlns:a16="http://schemas.microsoft.com/office/drawing/2014/main" id="{0AAB9712-29CB-4E07-AD73-F01809292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36" y="1912"/>
                  <a:ext cx="7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2" name="Line 139">
                  <a:extLst>
                    <a:ext uri="{FF2B5EF4-FFF2-40B4-BE49-F238E27FC236}">
                      <a16:creationId xmlns:a16="http://schemas.microsoft.com/office/drawing/2014/main" id="{98625DD8-F9AC-4A71-8036-DEAD78BD8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8" y="195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3" name="Line 140">
                  <a:extLst>
                    <a:ext uri="{FF2B5EF4-FFF2-40B4-BE49-F238E27FC236}">
                      <a16:creationId xmlns:a16="http://schemas.microsoft.com/office/drawing/2014/main" id="{0AEB5278-D4C4-42EB-AC9A-44E65B09B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1921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4" name="Line 141">
                  <a:extLst>
                    <a:ext uri="{FF2B5EF4-FFF2-40B4-BE49-F238E27FC236}">
                      <a16:creationId xmlns:a16="http://schemas.microsoft.com/office/drawing/2014/main" id="{82C48E0A-D342-4FD5-A562-71279BA42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71" y="192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5" name="Line 142">
                  <a:extLst>
                    <a:ext uri="{FF2B5EF4-FFF2-40B4-BE49-F238E27FC236}">
                      <a16:creationId xmlns:a16="http://schemas.microsoft.com/office/drawing/2014/main" id="{A7C663A7-687E-482D-91E5-A97836C1F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07" y="1959"/>
                  <a:ext cx="4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6" name="Line 143">
                  <a:extLst>
                    <a:ext uri="{FF2B5EF4-FFF2-40B4-BE49-F238E27FC236}">
                      <a16:creationId xmlns:a16="http://schemas.microsoft.com/office/drawing/2014/main" id="{B4671B00-317A-4256-A8B3-A356471E05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15" y="1991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7" name="Line 144">
                  <a:extLst>
                    <a:ext uri="{FF2B5EF4-FFF2-40B4-BE49-F238E27FC236}">
                      <a16:creationId xmlns:a16="http://schemas.microsoft.com/office/drawing/2014/main" id="{5CAA92AB-C50C-4B51-942D-F0E5C86A0B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8" y="1961"/>
                  <a:ext cx="4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8" name="Line 145">
                  <a:extLst>
                    <a:ext uri="{FF2B5EF4-FFF2-40B4-BE49-F238E27FC236}">
                      <a16:creationId xmlns:a16="http://schemas.microsoft.com/office/drawing/2014/main" id="{C1BE4205-F33C-4F36-AFDA-268994998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8" y="196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49" name="Line 146">
                  <a:extLst>
                    <a:ext uri="{FF2B5EF4-FFF2-40B4-BE49-F238E27FC236}">
                      <a16:creationId xmlns:a16="http://schemas.microsoft.com/office/drawing/2014/main" id="{49CFA5C7-A604-4941-8A4E-3D58474D8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54" y="197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0" name="Line 147">
                  <a:extLst>
                    <a:ext uri="{FF2B5EF4-FFF2-40B4-BE49-F238E27FC236}">
                      <a16:creationId xmlns:a16="http://schemas.microsoft.com/office/drawing/2014/main" id="{A284D5B3-9A1C-48E6-8531-9F9703F0B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3" y="1984"/>
                  <a:ext cx="7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1" name="Line 148">
                  <a:extLst>
                    <a:ext uri="{FF2B5EF4-FFF2-40B4-BE49-F238E27FC236}">
                      <a16:creationId xmlns:a16="http://schemas.microsoft.com/office/drawing/2014/main" id="{B8DCB7D6-43E8-40A2-A16C-925187883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28" y="19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2" name="Line 149">
                  <a:extLst>
                    <a:ext uri="{FF2B5EF4-FFF2-40B4-BE49-F238E27FC236}">
                      <a16:creationId xmlns:a16="http://schemas.microsoft.com/office/drawing/2014/main" id="{E9C77E79-6AB2-4847-991B-D97247168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1933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3" name="Line 150">
                  <a:extLst>
                    <a:ext uri="{FF2B5EF4-FFF2-40B4-BE49-F238E27FC236}">
                      <a16:creationId xmlns:a16="http://schemas.microsoft.com/office/drawing/2014/main" id="{CD5F15E7-4D7C-498C-A5B2-A2B7FA31A0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3" y="193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4" name="Line 151">
                  <a:extLst>
                    <a:ext uri="{FF2B5EF4-FFF2-40B4-BE49-F238E27FC236}">
                      <a16:creationId xmlns:a16="http://schemas.microsoft.com/office/drawing/2014/main" id="{0B90F7AB-FDC9-4E4E-8F95-6E6503BE39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6" y="1948"/>
                  <a:ext cx="6" cy="8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5" name="Line 152">
                  <a:extLst>
                    <a:ext uri="{FF2B5EF4-FFF2-40B4-BE49-F238E27FC236}">
                      <a16:creationId xmlns:a16="http://schemas.microsoft.com/office/drawing/2014/main" id="{C36610EE-78DA-4363-9BC6-F3FA9A0B0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9" y="1902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6" name="Line 153">
                  <a:extLst>
                    <a:ext uri="{FF2B5EF4-FFF2-40B4-BE49-F238E27FC236}">
                      <a16:creationId xmlns:a16="http://schemas.microsoft.com/office/drawing/2014/main" id="{DE02431D-6BAC-406A-8EFE-9E46B0FB9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3" y="1916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7" name="Line 154">
                  <a:extLst>
                    <a:ext uri="{FF2B5EF4-FFF2-40B4-BE49-F238E27FC236}">
                      <a16:creationId xmlns:a16="http://schemas.microsoft.com/office/drawing/2014/main" id="{50509D67-533E-4DB1-A008-5A3771DB52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86" y="1902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8" name="Line 155">
                  <a:extLst>
                    <a:ext uri="{FF2B5EF4-FFF2-40B4-BE49-F238E27FC236}">
                      <a16:creationId xmlns:a16="http://schemas.microsoft.com/office/drawing/2014/main" id="{15CA3F8D-528D-4196-A5EE-6BF3303E3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2" y="1865"/>
                  <a:ext cx="7" cy="1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59" name="Line 156">
                  <a:extLst>
                    <a:ext uri="{FF2B5EF4-FFF2-40B4-BE49-F238E27FC236}">
                      <a16:creationId xmlns:a16="http://schemas.microsoft.com/office/drawing/2014/main" id="{9FE67CA8-819A-4389-A518-520496FD11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45" y="1858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0" name="Line 157">
                  <a:extLst>
                    <a:ext uri="{FF2B5EF4-FFF2-40B4-BE49-F238E27FC236}">
                      <a16:creationId xmlns:a16="http://schemas.microsoft.com/office/drawing/2014/main" id="{AF4D47C1-8F2D-419C-8732-03EA1396A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1" y="1807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1" name="Line 158">
                  <a:extLst>
                    <a:ext uri="{FF2B5EF4-FFF2-40B4-BE49-F238E27FC236}">
                      <a16:creationId xmlns:a16="http://schemas.microsoft.com/office/drawing/2014/main" id="{25AF3285-C2C7-427A-A884-98A514969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1" y="1812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2" name="Line 159">
                  <a:extLst>
                    <a:ext uri="{FF2B5EF4-FFF2-40B4-BE49-F238E27FC236}">
                      <a16:creationId xmlns:a16="http://schemas.microsoft.com/office/drawing/2014/main" id="{37097A51-E5F5-4462-8D92-7DB6FE777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708"/>
                  <a:ext cx="3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3" name="Line 160">
                  <a:extLst>
                    <a:ext uri="{FF2B5EF4-FFF2-40B4-BE49-F238E27FC236}">
                      <a16:creationId xmlns:a16="http://schemas.microsoft.com/office/drawing/2014/main" id="{9132B00D-EACE-43A8-BC37-68E4076FAD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1717"/>
                  <a:ext cx="9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4" name="Line 161">
                  <a:extLst>
                    <a:ext uri="{FF2B5EF4-FFF2-40B4-BE49-F238E27FC236}">
                      <a16:creationId xmlns:a16="http://schemas.microsoft.com/office/drawing/2014/main" id="{7146274A-2887-4291-A29A-4FFC1CD3D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87" y="169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5" name="Line 162">
                  <a:extLst>
                    <a:ext uri="{FF2B5EF4-FFF2-40B4-BE49-F238E27FC236}">
                      <a16:creationId xmlns:a16="http://schemas.microsoft.com/office/drawing/2014/main" id="{155F0594-CBFC-4E5B-A437-6E60826FF3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6" y="1741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6" name="Line 163">
                  <a:extLst>
                    <a:ext uri="{FF2B5EF4-FFF2-40B4-BE49-F238E27FC236}">
                      <a16:creationId xmlns:a16="http://schemas.microsoft.com/office/drawing/2014/main" id="{59AADC80-44EA-4DAB-90F0-7BCB425D1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7" y="1751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7" name="Line 164">
                  <a:extLst>
                    <a:ext uri="{FF2B5EF4-FFF2-40B4-BE49-F238E27FC236}">
                      <a16:creationId xmlns:a16="http://schemas.microsoft.com/office/drawing/2014/main" id="{00054B82-E50F-4344-B7A5-7D2ACB8FCC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1" y="1784"/>
                  <a:ext cx="5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8" name="Line 165">
                  <a:extLst>
                    <a:ext uri="{FF2B5EF4-FFF2-40B4-BE49-F238E27FC236}">
                      <a16:creationId xmlns:a16="http://schemas.microsoft.com/office/drawing/2014/main" id="{9CF9DBE9-51DF-4ABA-BF50-19FFFE6B3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84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69" name="Line 166">
                  <a:extLst>
                    <a:ext uri="{FF2B5EF4-FFF2-40B4-BE49-F238E27FC236}">
                      <a16:creationId xmlns:a16="http://schemas.microsoft.com/office/drawing/2014/main" id="{08004AEF-DC65-4708-BF67-1FC92DC6C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8" y="1757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0" name="Line 167">
                  <a:extLst>
                    <a:ext uri="{FF2B5EF4-FFF2-40B4-BE49-F238E27FC236}">
                      <a16:creationId xmlns:a16="http://schemas.microsoft.com/office/drawing/2014/main" id="{A7A70548-71D2-430C-BE76-9238EBA3C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0" y="1780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1" name="Line 168">
                  <a:extLst>
                    <a:ext uri="{FF2B5EF4-FFF2-40B4-BE49-F238E27FC236}">
                      <a16:creationId xmlns:a16="http://schemas.microsoft.com/office/drawing/2014/main" id="{EA963233-3A91-4C64-90CE-D07B80D94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5" y="1781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2" name="Line 169">
                  <a:extLst>
                    <a:ext uri="{FF2B5EF4-FFF2-40B4-BE49-F238E27FC236}">
                      <a16:creationId xmlns:a16="http://schemas.microsoft.com/office/drawing/2014/main" id="{BB82A963-5018-46E3-8694-58DB67047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8" y="1730"/>
                  <a:ext cx="3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3" name="Line 170">
                  <a:extLst>
                    <a:ext uri="{FF2B5EF4-FFF2-40B4-BE49-F238E27FC236}">
                      <a16:creationId xmlns:a16="http://schemas.microsoft.com/office/drawing/2014/main" id="{175720ED-B86D-4D17-957B-C74C9CF74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7" y="1764"/>
                  <a:ext cx="6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4" name="Line 171">
                  <a:extLst>
                    <a:ext uri="{FF2B5EF4-FFF2-40B4-BE49-F238E27FC236}">
                      <a16:creationId xmlns:a16="http://schemas.microsoft.com/office/drawing/2014/main" id="{93617E28-60C6-46E3-ABFD-98773B55A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5" y="1715"/>
                  <a:ext cx="1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5" name="Line 172">
                  <a:extLst>
                    <a:ext uri="{FF2B5EF4-FFF2-40B4-BE49-F238E27FC236}">
                      <a16:creationId xmlns:a16="http://schemas.microsoft.com/office/drawing/2014/main" id="{88C42A32-EFAD-4B16-B4EF-48EA7385FA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54" y="1772"/>
                  <a:ext cx="6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6" name="Line 173">
                  <a:extLst>
                    <a:ext uri="{FF2B5EF4-FFF2-40B4-BE49-F238E27FC236}">
                      <a16:creationId xmlns:a16="http://schemas.microsoft.com/office/drawing/2014/main" id="{3832A0AB-CC06-44AB-9CAB-2807DB0A15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794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7" name="Line 174">
                  <a:extLst>
                    <a:ext uri="{FF2B5EF4-FFF2-40B4-BE49-F238E27FC236}">
                      <a16:creationId xmlns:a16="http://schemas.microsoft.com/office/drawing/2014/main" id="{4C2D0240-1A1F-4293-B408-884303C584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6" y="177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8" name="Line 175">
                  <a:extLst>
                    <a:ext uri="{FF2B5EF4-FFF2-40B4-BE49-F238E27FC236}">
                      <a16:creationId xmlns:a16="http://schemas.microsoft.com/office/drawing/2014/main" id="{7D3BA5FB-7662-452D-9D34-2CF32A2AE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1699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79" name="Line 176">
                  <a:extLst>
                    <a:ext uri="{FF2B5EF4-FFF2-40B4-BE49-F238E27FC236}">
                      <a16:creationId xmlns:a16="http://schemas.microsoft.com/office/drawing/2014/main" id="{BF5C9BF2-51BF-4A95-A3CA-F1D673FED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0" y="1702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0" name="Line 177">
                  <a:extLst>
                    <a:ext uri="{FF2B5EF4-FFF2-40B4-BE49-F238E27FC236}">
                      <a16:creationId xmlns:a16="http://schemas.microsoft.com/office/drawing/2014/main" id="{76B6D5EA-3E4B-4A13-951A-88F5F1EE0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63" y="1718"/>
                  <a:ext cx="6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1" name="Line 178">
                  <a:extLst>
                    <a:ext uri="{FF2B5EF4-FFF2-40B4-BE49-F238E27FC236}">
                      <a16:creationId xmlns:a16="http://schemas.microsoft.com/office/drawing/2014/main" id="{02F0E06B-8194-4AAC-B1F6-2C9DD4B05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94" y="171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2" name="Line 179">
                  <a:extLst>
                    <a:ext uri="{FF2B5EF4-FFF2-40B4-BE49-F238E27FC236}">
                      <a16:creationId xmlns:a16="http://schemas.microsoft.com/office/drawing/2014/main" id="{36EDC720-B7FA-488B-A769-EB1C1BD8C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1705"/>
                  <a:ext cx="3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3" name="Line 180">
                  <a:extLst>
                    <a:ext uri="{FF2B5EF4-FFF2-40B4-BE49-F238E27FC236}">
                      <a16:creationId xmlns:a16="http://schemas.microsoft.com/office/drawing/2014/main" id="{4A7F464F-B7AF-4246-9D51-35F48477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20" y="172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4" name="Line 181">
                  <a:extLst>
                    <a:ext uri="{FF2B5EF4-FFF2-40B4-BE49-F238E27FC236}">
                      <a16:creationId xmlns:a16="http://schemas.microsoft.com/office/drawing/2014/main" id="{702C9416-A567-4961-AA27-4EF0B039D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36" y="1785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5" name="Line 182">
                  <a:extLst>
                    <a:ext uri="{FF2B5EF4-FFF2-40B4-BE49-F238E27FC236}">
                      <a16:creationId xmlns:a16="http://schemas.microsoft.com/office/drawing/2014/main" id="{25AD9A8B-E01B-4112-9779-8B9C6C7DD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1769"/>
                  <a:ext cx="6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6" name="Line 183">
                  <a:extLst>
                    <a:ext uri="{FF2B5EF4-FFF2-40B4-BE49-F238E27FC236}">
                      <a16:creationId xmlns:a16="http://schemas.microsoft.com/office/drawing/2014/main" id="{3C1E3E9B-0A3E-41D0-A8F6-696AC879A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21" y="1730"/>
                  <a:ext cx="5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7" name="Line 184">
                  <a:extLst>
                    <a:ext uri="{FF2B5EF4-FFF2-40B4-BE49-F238E27FC236}">
                      <a16:creationId xmlns:a16="http://schemas.microsoft.com/office/drawing/2014/main" id="{9FB9F72A-D2AE-4120-BBB7-6C2C5D6A9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173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8" name="Line 185">
                  <a:extLst>
                    <a:ext uri="{FF2B5EF4-FFF2-40B4-BE49-F238E27FC236}">
                      <a16:creationId xmlns:a16="http://schemas.microsoft.com/office/drawing/2014/main" id="{A0DF3CB6-941B-4F67-B0DA-CE15CB8F2E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5" y="1747"/>
                  <a:ext cx="8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89" name="Line 186">
                  <a:extLst>
                    <a:ext uri="{FF2B5EF4-FFF2-40B4-BE49-F238E27FC236}">
                      <a16:creationId xmlns:a16="http://schemas.microsoft.com/office/drawing/2014/main" id="{FEE0D7B1-F1A4-4998-98E6-0C8200B44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99" y="1737"/>
                  <a:ext cx="5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0" name="Line 187">
                  <a:extLst>
                    <a:ext uri="{FF2B5EF4-FFF2-40B4-BE49-F238E27FC236}">
                      <a16:creationId xmlns:a16="http://schemas.microsoft.com/office/drawing/2014/main" id="{B1022B38-7EEC-4EB3-9E26-327C6FFA4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14" y="1751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1" name="Line 188">
                  <a:extLst>
                    <a:ext uri="{FF2B5EF4-FFF2-40B4-BE49-F238E27FC236}">
                      <a16:creationId xmlns:a16="http://schemas.microsoft.com/office/drawing/2014/main" id="{455E7C99-8D69-48BA-9E1D-00B634328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8" y="1784"/>
                  <a:ext cx="5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2" name="Line 189">
                  <a:extLst>
                    <a:ext uri="{FF2B5EF4-FFF2-40B4-BE49-F238E27FC236}">
                      <a16:creationId xmlns:a16="http://schemas.microsoft.com/office/drawing/2014/main" id="{500640FF-8595-4492-8C16-758BCE35B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1" y="1747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3" name="Line 190">
                  <a:extLst>
                    <a:ext uri="{FF2B5EF4-FFF2-40B4-BE49-F238E27FC236}">
                      <a16:creationId xmlns:a16="http://schemas.microsoft.com/office/drawing/2014/main" id="{8BDAFA32-7D30-4296-9414-8EAB1E57E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65" y="1757"/>
                  <a:ext cx="1" cy="7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4" name="Line 191">
                  <a:extLst>
                    <a:ext uri="{FF2B5EF4-FFF2-40B4-BE49-F238E27FC236}">
                      <a16:creationId xmlns:a16="http://schemas.microsoft.com/office/drawing/2014/main" id="{1E9CA8E3-D375-4F95-B304-8F5323C98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77" y="1780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5" name="Line 192">
                  <a:extLst>
                    <a:ext uri="{FF2B5EF4-FFF2-40B4-BE49-F238E27FC236}">
                      <a16:creationId xmlns:a16="http://schemas.microsoft.com/office/drawing/2014/main" id="{164DE8C9-29CA-45A4-A2F6-2F9A5EECF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92" y="1781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96" name="Freeform 193">
                  <a:extLst>
                    <a:ext uri="{FF2B5EF4-FFF2-40B4-BE49-F238E27FC236}">
                      <a16:creationId xmlns:a16="http://schemas.microsoft.com/office/drawing/2014/main" id="{BF0C2A1A-A822-42A2-9FE0-A9852A537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1687"/>
                  <a:ext cx="341" cy="311"/>
                </a:xfrm>
                <a:custGeom>
                  <a:avLst/>
                  <a:gdLst>
                    <a:gd name="T0" fmla="*/ 10 w 341"/>
                    <a:gd name="T1" fmla="*/ 53 h 311"/>
                    <a:gd name="T2" fmla="*/ 13 w 341"/>
                    <a:gd name="T3" fmla="*/ 61 h 311"/>
                    <a:gd name="T4" fmla="*/ 13 w 341"/>
                    <a:gd name="T5" fmla="*/ 61 h 311"/>
                    <a:gd name="T6" fmla="*/ 25 w 341"/>
                    <a:gd name="T7" fmla="*/ 280 h 311"/>
                    <a:gd name="T8" fmla="*/ 171 w 341"/>
                    <a:gd name="T9" fmla="*/ 311 h 311"/>
                    <a:gd name="T10" fmla="*/ 316 w 341"/>
                    <a:gd name="T11" fmla="*/ 280 h 311"/>
                    <a:gd name="T12" fmla="*/ 328 w 341"/>
                    <a:gd name="T13" fmla="*/ 61 h 311"/>
                    <a:gd name="T14" fmla="*/ 331 w 341"/>
                    <a:gd name="T15" fmla="*/ 53 h 311"/>
                    <a:gd name="T16" fmla="*/ 341 w 341"/>
                    <a:gd name="T17" fmla="*/ 42 h 311"/>
                    <a:gd name="T18" fmla="*/ 171 w 341"/>
                    <a:gd name="T19" fmla="*/ 0 h 311"/>
                    <a:gd name="T20" fmla="*/ 0 w 341"/>
                    <a:gd name="T21" fmla="*/ 42 h 311"/>
                    <a:gd name="T22" fmla="*/ 10 w 341"/>
                    <a:gd name="T23" fmla="*/ 53 h 311"/>
                    <a:gd name="T24" fmla="*/ 10 w 341"/>
                    <a:gd name="T25" fmla="*/ 53 h 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1"/>
                    <a:gd name="T40" fmla="*/ 0 h 311"/>
                    <a:gd name="T41" fmla="*/ 341 w 341"/>
                    <a:gd name="T42" fmla="*/ 311 h 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1" h="311">
                      <a:moveTo>
                        <a:pt x="10" y="53"/>
                      </a:moveTo>
                      <a:cubicBezTo>
                        <a:pt x="13" y="55"/>
                        <a:pt x="13" y="6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25" y="280"/>
                        <a:pt x="25" y="280"/>
                      </a:cubicBezTo>
                      <a:cubicBezTo>
                        <a:pt x="25" y="288"/>
                        <a:pt x="25" y="311"/>
                        <a:pt x="171" y="311"/>
                      </a:cubicBezTo>
                      <a:cubicBezTo>
                        <a:pt x="316" y="311"/>
                        <a:pt x="316" y="288"/>
                        <a:pt x="316" y="280"/>
                      </a:cubicBezTo>
                      <a:cubicBezTo>
                        <a:pt x="316" y="280"/>
                        <a:pt x="328" y="61"/>
                        <a:pt x="328" y="61"/>
                      </a:cubicBezTo>
                      <a:cubicBezTo>
                        <a:pt x="328" y="61"/>
                        <a:pt x="328" y="55"/>
                        <a:pt x="331" y="53"/>
                      </a:cubicBezTo>
                      <a:cubicBezTo>
                        <a:pt x="337" y="49"/>
                        <a:pt x="341" y="46"/>
                        <a:pt x="341" y="42"/>
                      </a:cubicBezTo>
                      <a:cubicBezTo>
                        <a:pt x="341" y="28"/>
                        <a:pt x="341" y="0"/>
                        <a:pt x="171" y="0"/>
                      </a:cubicBezTo>
                      <a:cubicBezTo>
                        <a:pt x="0" y="0"/>
                        <a:pt x="0" y="28"/>
                        <a:pt x="0" y="42"/>
                      </a:cubicBezTo>
                      <a:cubicBezTo>
                        <a:pt x="0" y="46"/>
                        <a:pt x="4" y="49"/>
                        <a:pt x="10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9497" name="Freeform 194">
                  <a:extLst>
                    <a:ext uri="{FF2B5EF4-FFF2-40B4-BE49-F238E27FC236}">
                      <a16:creationId xmlns:a16="http://schemas.microsoft.com/office/drawing/2014/main" id="{A96DAFC0-67DC-4B45-A3C7-73178EDDD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4" y="1740"/>
                  <a:ext cx="321" cy="31"/>
                </a:xfrm>
                <a:custGeom>
                  <a:avLst/>
                  <a:gdLst>
                    <a:gd name="T0" fmla="*/ 0 w 321"/>
                    <a:gd name="T1" fmla="*/ 0 h 31"/>
                    <a:gd name="T2" fmla="*/ 3 w 321"/>
                    <a:gd name="T3" fmla="*/ 1 h 31"/>
                    <a:gd name="T4" fmla="*/ 161 w 321"/>
                    <a:gd name="T5" fmla="*/ 31 h 31"/>
                    <a:gd name="T6" fmla="*/ 321 w 32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1"/>
                    <a:gd name="T13" fmla="*/ 0 h 31"/>
                    <a:gd name="T14" fmla="*/ 321 w 32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1" h="3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22" y="10"/>
                        <a:pt x="20" y="31"/>
                        <a:pt x="161" y="31"/>
                      </a:cubicBezTo>
                      <a:cubicBezTo>
                        <a:pt x="295" y="31"/>
                        <a:pt x="303" y="9"/>
                        <a:pt x="321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9498" name="Oval 195">
                  <a:extLst>
                    <a:ext uri="{FF2B5EF4-FFF2-40B4-BE49-F238E27FC236}">
                      <a16:creationId xmlns:a16="http://schemas.microsoft.com/office/drawing/2014/main" id="{9F802A14-2051-451D-B0D0-D699C9253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9" y="1687"/>
                  <a:ext cx="292" cy="6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9499" name="Freeform 196">
                  <a:extLst>
                    <a:ext uri="{FF2B5EF4-FFF2-40B4-BE49-F238E27FC236}">
                      <a16:creationId xmlns:a16="http://schemas.microsoft.com/office/drawing/2014/main" id="{5C9A9645-456C-47FF-980D-E84D76772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1936"/>
                  <a:ext cx="291" cy="31"/>
                </a:xfrm>
                <a:custGeom>
                  <a:avLst/>
                  <a:gdLst>
                    <a:gd name="T0" fmla="*/ 0 w 291"/>
                    <a:gd name="T1" fmla="*/ 31 h 31"/>
                    <a:gd name="T2" fmla="*/ 146 w 291"/>
                    <a:gd name="T3" fmla="*/ 0 h 31"/>
                    <a:gd name="T4" fmla="*/ 291 w 291"/>
                    <a:gd name="T5" fmla="*/ 31 h 31"/>
                    <a:gd name="T6" fmla="*/ 0 60000 65536"/>
                    <a:gd name="T7" fmla="*/ 0 60000 65536"/>
                    <a:gd name="T8" fmla="*/ 0 60000 65536"/>
                    <a:gd name="T9" fmla="*/ 0 w 291"/>
                    <a:gd name="T10" fmla="*/ 0 h 31"/>
                    <a:gd name="T11" fmla="*/ 291 w 29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1" h="31">
                      <a:moveTo>
                        <a:pt x="0" y="31"/>
                      </a:moveTo>
                      <a:cubicBezTo>
                        <a:pt x="0" y="23"/>
                        <a:pt x="0" y="0"/>
                        <a:pt x="146" y="0"/>
                      </a:cubicBezTo>
                      <a:cubicBezTo>
                        <a:pt x="291" y="0"/>
                        <a:pt x="291" y="23"/>
                        <a:pt x="291" y="31"/>
                      </a:cubicBez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altLang="en-US" kern="0"/>
                </a:p>
              </p:txBody>
            </p:sp>
            <p:sp>
              <p:nvSpPr>
                <p:cNvPr id="9500" name="Line 197">
                  <a:extLst>
                    <a:ext uri="{FF2B5EF4-FFF2-40B4-BE49-F238E27FC236}">
                      <a16:creationId xmlns:a16="http://schemas.microsoft.com/office/drawing/2014/main" id="{00304F4F-FA19-4259-821C-AE2F4DCCCE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34" y="3356"/>
                  <a:ext cx="5" cy="3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1" name="Line 198">
                  <a:extLst>
                    <a:ext uri="{FF2B5EF4-FFF2-40B4-BE49-F238E27FC236}">
                      <a16:creationId xmlns:a16="http://schemas.microsoft.com/office/drawing/2014/main" id="{930F63F3-0D53-450E-89AC-AA3EB75812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02" y="3319"/>
                  <a:ext cx="5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2" name="Line 199">
                  <a:extLst>
                    <a:ext uri="{FF2B5EF4-FFF2-40B4-BE49-F238E27FC236}">
                      <a16:creationId xmlns:a16="http://schemas.microsoft.com/office/drawing/2014/main" id="{A627538C-4EBA-4149-A73E-86CF0F3AD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5" y="3318"/>
                  <a:ext cx="4" cy="4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3" name="Line 200">
                  <a:extLst>
                    <a:ext uri="{FF2B5EF4-FFF2-40B4-BE49-F238E27FC236}">
                      <a16:creationId xmlns:a16="http://schemas.microsoft.com/office/drawing/2014/main" id="{83B59F54-B920-4CF7-83DF-0F2E819AE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53" y="3339"/>
                  <a:ext cx="2" cy="6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4" name="Line 201">
                  <a:extLst>
                    <a:ext uri="{FF2B5EF4-FFF2-40B4-BE49-F238E27FC236}">
                      <a16:creationId xmlns:a16="http://schemas.microsoft.com/office/drawing/2014/main" id="{C7E28699-E085-4123-AA71-C4ABC926E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42" y="3320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5" name="Line 202">
                  <a:extLst>
                    <a:ext uri="{FF2B5EF4-FFF2-40B4-BE49-F238E27FC236}">
                      <a16:creationId xmlns:a16="http://schemas.microsoft.com/office/drawing/2014/main" id="{5A2BEDDB-4112-4F74-BE82-AFC2DCA087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63" y="3402"/>
                  <a:ext cx="4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6" name="Line 203">
                  <a:extLst>
                    <a:ext uri="{FF2B5EF4-FFF2-40B4-BE49-F238E27FC236}">
                      <a16:creationId xmlns:a16="http://schemas.microsoft.com/office/drawing/2014/main" id="{619E5749-B97D-4DDA-9B5D-53D6FBFD9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1" y="3336"/>
                  <a:ext cx="9" cy="2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07" name="Line 204">
                  <a:extLst>
                    <a:ext uri="{FF2B5EF4-FFF2-40B4-BE49-F238E27FC236}">
                      <a16:creationId xmlns:a16="http://schemas.microsoft.com/office/drawing/2014/main" id="{4AD4DCAD-A203-48C5-B245-AB2E849DAE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471" y="3343"/>
                  <a:ext cx="7" cy="5"/>
                </a:xfrm>
                <a:prstGeom prst="line">
                  <a:avLst/>
                </a:prstGeom>
                <a:noFill/>
                <a:ln w="158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251" name="Line 205">
                <a:extLst>
                  <a:ext uri="{FF2B5EF4-FFF2-40B4-BE49-F238E27FC236}">
                    <a16:creationId xmlns:a16="http://schemas.microsoft.com/office/drawing/2014/main" id="{7AECAE9E-3AA3-4DB9-8AC5-8617DE72A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338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2" name="Line 206">
                <a:extLst>
                  <a:ext uri="{FF2B5EF4-FFF2-40B4-BE49-F238E27FC236}">
                    <a16:creationId xmlns:a16="http://schemas.microsoft.com/office/drawing/2014/main" id="{385726D9-1449-4CDA-A727-60F09815A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8" y="3336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3" name="Line 207">
                <a:extLst>
                  <a:ext uri="{FF2B5EF4-FFF2-40B4-BE49-F238E27FC236}">
                    <a16:creationId xmlns:a16="http://schemas.microsoft.com/office/drawing/2014/main" id="{B3132418-0B19-4F3C-94A3-BDC8FDF66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9" y="3360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4" name="Line 208">
                <a:extLst>
                  <a:ext uri="{FF2B5EF4-FFF2-40B4-BE49-F238E27FC236}">
                    <a16:creationId xmlns:a16="http://schemas.microsoft.com/office/drawing/2014/main" id="{FAF00D81-D7BB-4017-B4AB-DADD0A21E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400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5" name="Line 209">
                <a:extLst>
                  <a:ext uri="{FF2B5EF4-FFF2-40B4-BE49-F238E27FC236}">
                    <a16:creationId xmlns:a16="http://schemas.microsoft.com/office/drawing/2014/main" id="{90A029F3-4C5B-46F4-81D6-55FB62D8A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336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6" name="Line 210">
                <a:extLst>
                  <a:ext uri="{FF2B5EF4-FFF2-40B4-BE49-F238E27FC236}">
                    <a16:creationId xmlns:a16="http://schemas.microsoft.com/office/drawing/2014/main" id="{EF915E21-34F2-487E-91BB-02740A32E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3361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7" name="Line 211">
                <a:extLst>
                  <a:ext uri="{FF2B5EF4-FFF2-40B4-BE49-F238E27FC236}">
                    <a16:creationId xmlns:a16="http://schemas.microsoft.com/office/drawing/2014/main" id="{D6C4D0F5-811A-4509-AD41-531861DF9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378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8" name="Line 212">
                <a:extLst>
                  <a:ext uri="{FF2B5EF4-FFF2-40B4-BE49-F238E27FC236}">
                    <a16:creationId xmlns:a16="http://schemas.microsoft.com/office/drawing/2014/main" id="{E8555A7A-E184-4763-A54D-9469B9A8A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367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59" name="Line 213">
                <a:extLst>
                  <a:ext uri="{FF2B5EF4-FFF2-40B4-BE49-F238E27FC236}">
                    <a16:creationId xmlns:a16="http://schemas.microsoft.com/office/drawing/2014/main" id="{1C5D423B-9E87-438F-8E44-3F00FA0F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381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0" name="Line 214">
                <a:extLst>
                  <a:ext uri="{FF2B5EF4-FFF2-40B4-BE49-F238E27FC236}">
                    <a16:creationId xmlns:a16="http://schemas.microsoft.com/office/drawing/2014/main" id="{080DB916-7DA3-4DD9-BFFF-0BF0318A4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415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1" name="Line 215">
                <a:extLst>
                  <a:ext uri="{FF2B5EF4-FFF2-40B4-BE49-F238E27FC236}">
                    <a16:creationId xmlns:a16="http://schemas.microsoft.com/office/drawing/2014/main" id="{AD3D5904-9B7A-49D6-838E-10BB6F871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78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2" name="Line 216">
                <a:extLst>
                  <a:ext uri="{FF2B5EF4-FFF2-40B4-BE49-F238E27FC236}">
                    <a16:creationId xmlns:a16="http://schemas.microsoft.com/office/drawing/2014/main" id="{7274C15E-6416-45B8-B4C6-9F79E6627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388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3" name="Line 217">
                <a:extLst>
                  <a:ext uri="{FF2B5EF4-FFF2-40B4-BE49-F238E27FC236}">
                    <a16:creationId xmlns:a16="http://schemas.microsoft.com/office/drawing/2014/main" id="{CA0190BD-F670-422C-A997-772821E44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5" y="341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4" name="Line 218">
                <a:extLst>
                  <a:ext uri="{FF2B5EF4-FFF2-40B4-BE49-F238E27FC236}">
                    <a16:creationId xmlns:a16="http://schemas.microsoft.com/office/drawing/2014/main" id="{F4458D23-DEFA-40AE-9429-1DD92F92C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412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5" name="Line 219">
                <a:extLst>
                  <a:ext uri="{FF2B5EF4-FFF2-40B4-BE49-F238E27FC236}">
                    <a16:creationId xmlns:a16="http://schemas.microsoft.com/office/drawing/2014/main" id="{DEBB1CAA-4D54-4041-A0CF-44F233092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8" y="3304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6" name="Line 220">
                <a:extLst>
                  <a:ext uri="{FF2B5EF4-FFF2-40B4-BE49-F238E27FC236}">
                    <a16:creationId xmlns:a16="http://schemas.microsoft.com/office/drawing/2014/main" id="{5625EAFF-29E3-41FF-8F70-C1052B1A3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3277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7" name="Line 221">
                <a:extLst>
                  <a:ext uri="{FF2B5EF4-FFF2-40B4-BE49-F238E27FC236}">
                    <a16:creationId xmlns:a16="http://schemas.microsoft.com/office/drawing/2014/main" id="{E27B29FF-611E-4FF5-9478-E1472F11B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2" y="3241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8" name="Line 222">
                <a:extLst>
                  <a:ext uri="{FF2B5EF4-FFF2-40B4-BE49-F238E27FC236}">
                    <a16:creationId xmlns:a16="http://schemas.microsoft.com/office/drawing/2014/main" id="{0BCAC9AF-F8EC-4A4E-AD85-999FD71C6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4" y="3244"/>
                <a:ext cx="3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69" name="Line 223">
                <a:extLst>
                  <a:ext uri="{FF2B5EF4-FFF2-40B4-BE49-F238E27FC236}">
                    <a16:creationId xmlns:a16="http://schemas.microsoft.com/office/drawing/2014/main" id="{A97B0E79-C7DD-4D15-876E-03D5302BE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9" y="3287"/>
                <a:ext cx="6" cy="1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0" name="Line 224">
                <a:extLst>
                  <a:ext uri="{FF2B5EF4-FFF2-40B4-BE49-F238E27FC236}">
                    <a16:creationId xmlns:a16="http://schemas.microsoft.com/office/drawing/2014/main" id="{CFA23AFD-78F9-458F-8A6F-748C57D5C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5" y="3395"/>
                <a:ext cx="7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1" name="Line 225">
                <a:extLst>
                  <a:ext uri="{FF2B5EF4-FFF2-40B4-BE49-F238E27FC236}">
                    <a16:creationId xmlns:a16="http://schemas.microsoft.com/office/drawing/2014/main" id="{D3440ADC-7F2F-445E-8F42-8E1703D92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4" y="3346"/>
                <a:ext cx="1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2" name="Line 226">
                <a:extLst>
                  <a:ext uri="{FF2B5EF4-FFF2-40B4-BE49-F238E27FC236}">
                    <a16:creationId xmlns:a16="http://schemas.microsoft.com/office/drawing/2014/main" id="{E70EE094-1604-4122-BA2C-01C440FD3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328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3" name="Line 227">
                <a:extLst>
                  <a:ext uri="{FF2B5EF4-FFF2-40B4-BE49-F238E27FC236}">
                    <a16:creationId xmlns:a16="http://schemas.microsoft.com/office/drawing/2014/main" id="{7E978543-2C4C-4CAC-B649-FDB8AB035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" y="3345"/>
                <a:ext cx="3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4" name="Line 228">
                <a:extLst>
                  <a:ext uri="{FF2B5EF4-FFF2-40B4-BE49-F238E27FC236}">
                    <a16:creationId xmlns:a16="http://schemas.microsoft.com/office/drawing/2014/main" id="{97ADCCD4-B924-483E-90F1-0235BABD0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8" y="3271"/>
                <a:ext cx="6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5" name="Line 229">
                <a:extLst>
                  <a:ext uri="{FF2B5EF4-FFF2-40B4-BE49-F238E27FC236}">
                    <a16:creationId xmlns:a16="http://schemas.microsoft.com/office/drawing/2014/main" id="{DDA29934-9BCC-4F26-AA74-D9CBCFD2C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3240"/>
                <a:ext cx="3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6" name="Line 230">
                <a:extLst>
                  <a:ext uri="{FF2B5EF4-FFF2-40B4-BE49-F238E27FC236}">
                    <a16:creationId xmlns:a16="http://schemas.microsoft.com/office/drawing/2014/main" id="{4BFB1CB7-6174-4045-A194-5EB829AA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85" y="3304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7" name="Line 231">
                <a:extLst>
                  <a:ext uri="{FF2B5EF4-FFF2-40B4-BE49-F238E27FC236}">
                    <a16:creationId xmlns:a16="http://schemas.microsoft.com/office/drawing/2014/main" id="{B84C8531-7246-4DD4-B44D-DC8B61BED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307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8" name="Line 232">
                <a:extLst>
                  <a:ext uri="{FF2B5EF4-FFF2-40B4-BE49-F238E27FC236}">
                    <a16:creationId xmlns:a16="http://schemas.microsoft.com/office/drawing/2014/main" id="{20BAA027-A297-4D76-AE8B-0F48FB90C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7" y="3241"/>
                <a:ext cx="5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79" name="Line 233">
                <a:extLst>
                  <a:ext uri="{FF2B5EF4-FFF2-40B4-BE49-F238E27FC236}">
                    <a16:creationId xmlns:a16="http://schemas.microsoft.com/office/drawing/2014/main" id="{C86DF00E-EAFE-4143-9011-955E96EA4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3" y="3228"/>
                <a:ext cx="7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0" name="Line 234">
                <a:extLst>
                  <a:ext uri="{FF2B5EF4-FFF2-40B4-BE49-F238E27FC236}">
                    <a16:creationId xmlns:a16="http://schemas.microsoft.com/office/drawing/2014/main" id="{63CF0B50-68F6-42BB-BFEB-149872EDA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76" y="3222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1" name="Line 235">
                <a:extLst>
                  <a:ext uri="{FF2B5EF4-FFF2-40B4-BE49-F238E27FC236}">
                    <a16:creationId xmlns:a16="http://schemas.microsoft.com/office/drawing/2014/main" id="{95ED76FB-DDDE-43A8-A860-F959D0936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8" y="323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2" name="Line 236">
                <a:extLst>
                  <a:ext uri="{FF2B5EF4-FFF2-40B4-BE49-F238E27FC236}">
                    <a16:creationId xmlns:a16="http://schemas.microsoft.com/office/drawing/2014/main" id="{4656975B-89EA-4C25-9F76-579FC6C6D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4" y="3269"/>
                <a:ext cx="5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3" name="Line 237">
                <a:extLst>
                  <a:ext uri="{FF2B5EF4-FFF2-40B4-BE49-F238E27FC236}">
                    <a16:creationId xmlns:a16="http://schemas.microsoft.com/office/drawing/2014/main" id="{6F918388-A9A0-4567-8177-F32C60C2B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5" y="3300"/>
                <a:ext cx="3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4" name="Line 238">
                <a:extLst>
                  <a:ext uri="{FF2B5EF4-FFF2-40B4-BE49-F238E27FC236}">
                    <a16:creationId xmlns:a16="http://schemas.microsoft.com/office/drawing/2014/main" id="{FC484D91-16D1-4F25-A8FA-CE07D7BB0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0" y="3284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5" name="Line 239">
                <a:extLst>
                  <a:ext uri="{FF2B5EF4-FFF2-40B4-BE49-F238E27FC236}">
                    <a16:creationId xmlns:a16="http://schemas.microsoft.com/office/drawing/2014/main" id="{46785757-4693-4E6D-90A4-5336FF4E0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0" y="3245"/>
                <a:ext cx="4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6" name="Line 240">
                <a:extLst>
                  <a:ext uri="{FF2B5EF4-FFF2-40B4-BE49-F238E27FC236}">
                    <a16:creationId xmlns:a16="http://schemas.microsoft.com/office/drawing/2014/main" id="{823C06CD-3DDB-45B1-A212-67F8E61CA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3245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7" name="Line 241">
                <a:extLst>
                  <a:ext uri="{FF2B5EF4-FFF2-40B4-BE49-F238E27FC236}">
                    <a16:creationId xmlns:a16="http://schemas.microsoft.com/office/drawing/2014/main" id="{0B15BA64-B3B7-4DB0-890B-39A83D86A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4" y="3262"/>
                <a:ext cx="8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8" name="Line 242">
                <a:extLst>
                  <a:ext uri="{FF2B5EF4-FFF2-40B4-BE49-F238E27FC236}">
                    <a16:creationId xmlns:a16="http://schemas.microsoft.com/office/drawing/2014/main" id="{663F3666-995E-4F5E-A26F-7890C9CED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325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89" name="Line 243">
                <a:extLst>
                  <a:ext uri="{FF2B5EF4-FFF2-40B4-BE49-F238E27FC236}">
                    <a16:creationId xmlns:a16="http://schemas.microsoft.com/office/drawing/2014/main" id="{40C47D89-6526-488A-9F0B-C71261A8C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" y="3265"/>
                <a:ext cx="4" cy="6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0" name="Line 244">
                <a:extLst>
                  <a:ext uri="{FF2B5EF4-FFF2-40B4-BE49-F238E27FC236}">
                    <a16:creationId xmlns:a16="http://schemas.microsoft.com/office/drawing/2014/main" id="{7F0622B1-B0DC-4C33-B0C0-D3D99DC5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7" y="3299"/>
                <a:ext cx="5" cy="2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1" name="Line 245">
                <a:extLst>
                  <a:ext uri="{FF2B5EF4-FFF2-40B4-BE49-F238E27FC236}">
                    <a16:creationId xmlns:a16="http://schemas.microsoft.com/office/drawing/2014/main" id="{28FEFBCD-BBD4-4834-B631-49A0A88D7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" y="3262"/>
                <a:ext cx="4" cy="5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2" name="Line 246">
                <a:extLst>
                  <a:ext uri="{FF2B5EF4-FFF2-40B4-BE49-F238E27FC236}">
                    <a16:creationId xmlns:a16="http://schemas.microsoft.com/office/drawing/2014/main" id="{C56AB071-9EFA-4DD1-A933-E3EF91FC9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3" y="3272"/>
                <a:ext cx="1" cy="7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3" name="Line 247">
                <a:extLst>
                  <a:ext uri="{FF2B5EF4-FFF2-40B4-BE49-F238E27FC236}">
                    <a16:creationId xmlns:a16="http://schemas.microsoft.com/office/drawing/2014/main" id="{741C104A-5854-4686-895B-A7CD2E010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5" y="3295"/>
                <a:ext cx="6" cy="3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4" name="Line 248">
                <a:extLst>
                  <a:ext uri="{FF2B5EF4-FFF2-40B4-BE49-F238E27FC236}">
                    <a16:creationId xmlns:a16="http://schemas.microsoft.com/office/drawing/2014/main" id="{D6A9AEEC-E9D2-4EF9-839E-060A95432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0" y="3296"/>
                <a:ext cx="6" cy="4"/>
              </a:xfrm>
              <a:prstGeom prst="line">
                <a:avLst/>
              </a:prstGeom>
              <a:noFill/>
              <a:ln w="158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95" name="Freeform 249">
                <a:extLst>
                  <a:ext uri="{FF2B5EF4-FFF2-40B4-BE49-F238E27FC236}">
                    <a16:creationId xmlns:a16="http://schemas.microsoft.com/office/drawing/2014/main" id="{F8EAD1E5-D2A2-459E-AA99-686B21B94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3217"/>
                <a:ext cx="136" cy="200"/>
              </a:xfrm>
              <a:custGeom>
                <a:avLst/>
                <a:gdLst>
                  <a:gd name="T0" fmla="*/ 119 w 136"/>
                  <a:gd name="T1" fmla="*/ 191 h 200"/>
                  <a:gd name="T2" fmla="*/ 70 w 136"/>
                  <a:gd name="T3" fmla="*/ 200 h 200"/>
                  <a:gd name="T4" fmla="*/ 21 w 136"/>
                  <a:gd name="T5" fmla="*/ 191 h 200"/>
                  <a:gd name="T6" fmla="*/ 0 w 136"/>
                  <a:gd name="T7" fmla="*/ 0 h 200"/>
                  <a:gd name="T8" fmla="*/ 68 w 136"/>
                  <a:gd name="T9" fmla="*/ 10 h 200"/>
                  <a:gd name="T10" fmla="*/ 136 w 136"/>
                  <a:gd name="T11" fmla="*/ 0 h 200"/>
                  <a:gd name="T12" fmla="*/ 119 w 136"/>
                  <a:gd name="T13" fmla="*/ 191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6"/>
                  <a:gd name="T22" fmla="*/ 0 h 200"/>
                  <a:gd name="T23" fmla="*/ 136 w 13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6" h="200">
                    <a:moveTo>
                      <a:pt x="119" y="191"/>
                    </a:moveTo>
                    <a:cubicBezTo>
                      <a:pt x="119" y="196"/>
                      <a:pt x="97" y="200"/>
                      <a:pt x="70" y="200"/>
                    </a:cubicBezTo>
                    <a:cubicBezTo>
                      <a:pt x="43" y="200"/>
                      <a:pt x="21" y="196"/>
                      <a:pt x="21" y="191"/>
                    </a:cubicBezTo>
                    <a:cubicBezTo>
                      <a:pt x="21" y="191"/>
                      <a:pt x="0" y="0"/>
                      <a:pt x="0" y="0"/>
                    </a:cubicBezTo>
                    <a:cubicBezTo>
                      <a:pt x="0" y="5"/>
                      <a:pt x="30" y="10"/>
                      <a:pt x="68" y="10"/>
                    </a:cubicBezTo>
                    <a:cubicBezTo>
                      <a:pt x="105" y="10"/>
                      <a:pt x="136" y="5"/>
                      <a:pt x="136" y="0"/>
                    </a:cubicBezTo>
                    <a:cubicBezTo>
                      <a:pt x="136" y="0"/>
                      <a:pt x="119" y="191"/>
                      <a:pt x="119" y="19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296" name="Freeform 250">
                <a:extLst>
                  <a:ext uri="{FF2B5EF4-FFF2-40B4-BE49-F238E27FC236}">
                    <a16:creationId xmlns:a16="http://schemas.microsoft.com/office/drawing/2014/main" id="{C3C6DB51-DEBC-4B03-BE31-8B6CCEDB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3400"/>
                <a:ext cx="85" cy="5"/>
              </a:xfrm>
              <a:custGeom>
                <a:avLst/>
                <a:gdLst>
                  <a:gd name="T0" fmla="*/ 85 w 85"/>
                  <a:gd name="T1" fmla="*/ 4 h 5"/>
                  <a:gd name="T2" fmla="*/ 43 w 85"/>
                  <a:gd name="T3" fmla="*/ 0 h 5"/>
                  <a:gd name="T4" fmla="*/ 0 w 8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5"/>
                  <a:gd name="T11" fmla="*/ 85 w 8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5">
                    <a:moveTo>
                      <a:pt x="85" y="4"/>
                    </a:moveTo>
                    <a:cubicBezTo>
                      <a:pt x="76" y="2"/>
                      <a:pt x="61" y="0"/>
                      <a:pt x="43" y="0"/>
                    </a:cubicBezTo>
                    <a:cubicBezTo>
                      <a:pt x="24" y="0"/>
                      <a:pt x="8" y="2"/>
                      <a:pt x="0" y="5"/>
                    </a:cubicBezTo>
                  </a:path>
                </a:pathLst>
              </a:cu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297" name="Freeform 251">
                <a:extLst>
                  <a:ext uri="{FF2B5EF4-FFF2-40B4-BE49-F238E27FC236}">
                    <a16:creationId xmlns:a16="http://schemas.microsoft.com/office/drawing/2014/main" id="{7E2C95EF-0366-407C-9555-84C4A292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205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4 h 14"/>
                  <a:gd name="T4" fmla="*/ 0 60000 65536"/>
                  <a:gd name="T5" fmla="*/ 0 60000 65536"/>
                  <a:gd name="T6" fmla="*/ 0 w 10"/>
                  <a:gd name="T7" fmla="*/ 0 h 14"/>
                  <a:gd name="T8" fmla="*/ 10 w 10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" h="14">
                    <a:moveTo>
                      <a:pt x="10" y="0"/>
                    </a:moveTo>
                    <a:cubicBezTo>
                      <a:pt x="10" y="0"/>
                      <a:pt x="9" y="6"/>
                      <a:pt x="0" y="1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298" name="Freeform 252">
                <a:extLst>
                  <a:ext uri="{FF2B5EF4-FFF2-40B4-BE49-F238E27FC236}">
                    <a16:creationId xmlns:a16="http://schemas.microsoft.com/office/drawing/2014/main" id="{DADBB0A8-7C7F-44EC-9739-A068CA1C3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" y="2827"/>
                <a:ext cx="1" cy="378"/>
              </a:xfrm>
              <a:custGeom>
                <a:avLst/>
                <a:gdLst>
                  <a:gd name="T0" fmla="*/ 0 w 1"/>
                  <a:gd name="T1" fmla="*/ 378 h 378"/>
                  <a:gd name="T2" fmla="*/ 0 w 1"/>
                  <a:gd name="T3" fmla="*/ 0 h 378"/>
                  <a:gd name="T4" fmla="*/ 0 60000 65536"/>
                  <a:gd name="T5" fmla="*/ 0 60000 65536"/>
                  <a:gd name="T6" fmla="*/ 0 w 1"/>
                  <a:gd name="T7" fmla="*/ 0 h 378"/>
                  <a:gd name="T8" fmla="*/ 1 w 1"/>
                  <a:gd name="T9" fmla="*/ 378 h 37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78">
                    <a:moveTo>
                      <a:pt x="0" y="378"/>
                    </a:moveTo>
                    <a:cubicBezTo>
                      <a:pt x="0" y="378"/>
                      <a:pt x="0" y="21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299" name="Freeform 253">
                <a:extLst>
                  <a:ext uri="{FF2B5EF4-FFF2-40B4-BE49-F238E27FC236}">
                    <a16:creationId xmlns:a16="http://schemas.microsoft.com/office/drawing/2014/main" id="{DB6BC9F5-CB2F-4F2A-9FC5-07CE10D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79"/>
                <a:ext cx="73" cy="84"/>
              </a:xfrm>
              <a:custGeom>
                <a:avLst/>
                <a:gdLst>
                  <a:gd name="T0" fmla="*/ 21 w 73"/>
                  <a:gd name="T1" fmla="*/ 84 h 84"/>
                  <a:gd name="T2" fmla="*/ 30 w 73"/>
                  <a:gd name="T3" fmla="*/ 62 h 84"/>
                  <a:gd name="T4" fmla="*/ 0 w 73"/>
                  <a:gd name="T5" fmla="*/ 50 h 84"/>
                  <a:gd name="T6" fmla="*/ 37 w 73"/>
                  <a:gd name="T7" fmla="*/ 0 h 84"/>
                  <a:gd name="T8" fmla="*/ 73 w 73"/>
                  <a:gd name="T9" fmla="*/ 50 h 84"/>
                  <a:gd name="T10" fmla="*/ 43 w 73"/>
                  <a:gd name="T11" fmla="*/ 62 h 84"/>
                  <a:gd name="T12" fmla="*/ 52 w 73"/>
                  <a:gd name="T13" fmla="*/ 84 h 84"/>
                  <a:gd name="T14" fmla="*/ 21 w 73"/>
                  <a:gd name="T15" fmla="*/ 84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84"/>
                  <a:gd name="T26" fmla="*/ 73 w 73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84">
                    <a:moveTo>
                      <a:pt x="21" y="84"/>
                    </a:moveTo>
                    <a:cubicBezTo>
                      <a:pt x="21" y="84"/>
                      <a:pt x="30" y="62"/>
                      <a:pt x="30" y="62"/>
                    </a:cubicBezTo>
                    <a:cubicBezTo>
                      <a:pt x="30" y="62"/>
                      <a:pt x="0" y="84"/>
                      <a:pt x="0" y="50"/>
                    </a:cubicBezTo>
                    <a:cubicBezTo>
                      <a:pt x="0" y="30"/>
                      <a:pt x="31" y="12"/>
                      <a:pt x="37" y="0"/>
                    </a:cubicBezTo>
                    <a:cubicBezTo>
                      <a:pt x="42" y="12"/>
                      <a:pt x="73" y="30"/>
                      <a:pt x="73" y="50"/>
                    </a:cubicBezTo>
                    <a:cubicBezTo>
                      <a:pt x="73" y="84"/>
                      <a:pt x="43" y="62"/>
                      <a:pt x="43" y="62"/>
                    </a:cubicBezTo>
                    <a:cubicBezTo>
                      <a:pt x="43" y="62"/>
                      <a:pt x="52" y="84"/>
                      <a:pt x="52" y="84"/>
                    </a:cubicBezTo>
                    <a:cubicBezTo>
                      <a:pt x="52" y="84"/>
                      <a:pt x="21" y="84"/>
                      <a:pt x="21" y="84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0" name="Freeform 254">
                <a:extLst>
                  <a:ext uri="{FF2B5EF4-FFF2-40B4-BE49-F238E27FC236}">
                    <a16:creationId xmlns:a16="http://schemas.microsoft.com/office/drawing/2014/main" id="{ADB1FB6B-CDB3-4D42-A94B-BAD38A7C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967"/>
                <a:ext cx="222" cy="1252"/>
              </a:xfrm>
              <a:custGeom>
                <a:avLst/>
                <a:gdLst>
                  <a:gd name="T0" fmla="*/ 87 w 222"/>
                  <a:gd name="T1" fmla="*/ 0 h 1252"/>
                  <a:gd name="T2" fmla="*/ 71 w 222"/>
                  <a:gd name="T3" fmla="*/ 83 h 1252"/>
                  <a:gd name="T4" fmla="*/ 222 w 222"/>
                  <a:gd name="T5" fmla="*/ 292 h 1252"/>
                  <a:gd name="T6" fmla="*/ 222 w 222"/>
                  <a:gd name="T7" fmla="*/ 865 h 1252"/>
                  <a:gd name="T8" fmla="*/ 9 w 222"/>
                  <a:gd name="T9" fmla="*/ 1115 h 1252"/>
                  <a:gd name="T10" fmla="*/ 0 w 222"/>
                  <a:gd name="T11" fmla="*/ 1122 h 1252"/>
                  <a:gd name="T12" fmla="*/ 0 w 222"/>
                  <a:gd name="T13" fmla="*/ 1238 h 1252"/>
                  <a:gd name="T14" fmla="*/ 9 w 222"/>
                  <a:gd name="T15" fmla="*/ 1252 h 12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2"/>
                  <a:gd name="T25" fmla="*/ 0 h 1252"/>
                  <a:gd name="T26" fmla="*/ 222 w 222"/>
                  <a:gd name="T27" fmla="*/ 1252 h 12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2" h="1252">
                    <a:moveTo>
                      <a:pt x="87" y="0"/>
                    </a:moveTo>
                    <a:cubicBezTo>
                      <a:pt x="87" y="49"/>
                      <a:pt x="71" y="48"/>
                      <a:pt x="71" y="83"/>
                    </a:cubicBezTo>
                    <a:cubicBezTo>
                      <a:pt x="71" y="111"/>
                      <a:pt x="222" y="91"/>
                      <a:pt x="222" y="292"/>
                    </a:cubicBezTo>
                    <a:cubicBezTo>
                      <a:pt x="222" y="301"/>
                      <a:pt x="222" y="865"/>
                      <a:pt x="222" y="865"/>
                    </a:cubicBezTo>
                    <a:cubicBezTo>
                      <a:pt x="222" y="1073"/>
                      <a:pt x="15" y="1113"/>
                      <a:pt x="9" y="1115"/>
                    </a:cubicBezTo>
                    <a:cubicBezTo>
                      <a:pt x="4" y="1117"/>
                      <a:pt x="0" y="1118"/>
                      <a:pt x="0" y="1122"/>
                    </a:cubicBezTo>
                    <a:cubicBezTo>
                      <a:pt x="0" y="1143"/>
                      <a:pt x="0" y="1238"/>
                      <a:pt x="0" y="1238"/>
                    </a:cubicBezTo>
                    <a:cubicBezTo>
                      <a:pt x="0" y="1238"/>
                      <a:pt x="0" y="1244"/>
                      <a:pt x="9" y="125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1" name="Freeform 255">
                <a:extLst>
                  <a:ext uri="{FF2B5EF4-FFF2-40B4-BE49-F238E27FC236}">
                    <a16:creationId xmlns:a16="http://schemas.microsoft.com/office/drawing/2014/main" id="{C644E445-2C5A-4932-872A-FE312D09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849"/>
                <a:ext cx="21" cy="23"/>
              </a:xfrm>
              <a:custGeom>
                <a:avLst/>
                <a:gdLst>
                  <a:gd name="T0" fmla="*/ 0 w 21"/>
                  <a:gd name="T1" fmla="*/ 23 h 23"/>
                  <a:gd name="T2" fmla="*/ 21 w 21"/>
                  <a:gd name="T3" fmla="*/ 0 h 23"/>
                  <a:gd name="T4" fmla="*/ 0 60000 65536"/>
                  <a:gd name="T5" fmla="*/ 0 60000 65536"/>
                  <a:gd name="T6" fmla="*/ 0 w 21"/>
                  <a:gd name="T7" fmla="*/ 0 h 23"/>
                  <a:gd name="T8" fmla="*/ 21 w 21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23">
                    <a:moveTo>
                      <a:pt x="0" y="23"/>
                    </a:moveTo>
                    <a:cubicBezTo>
                      <a:pt x="9" y="17"/>
                      <a:pt x="17" y="9"/>
                      <a:pt x="2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2" name="Freeform 256">
                <a:extLst>
                  <a:ext uri="{FF2B5EF4-FFF2-40B4-BE49-F238E27FC236}">
                    <a16:creationId xmlns:a16="http://schemas.microsoft.com/office/drawing/2014/main" id="{7C0F1A55-D374-4855-8D91-DED85950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2772"/>
                <a:ext cx="4" cy="77"/>
              </a:xfrm>
              <a:custGeom>
                <a:avLst/>
                <a:gdLst>
                  <a:gd name="T0" fmla="*/ 0 w 4"/>
                  <a:gd name="T1" fmla="*/ 77 h 77"/>
                  <a:gd name="T2" fmla="*/ 4 w 4"/>
                  <a:gd name="T3" fmla="*/ 58 h 77"/>
                  <a:gd name="T4" fmla="*/ 4 w 4"/>
                  <a:gd name="T5" fmla="*/ 0 h 7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7"/>
                  <a:gd name="T11" fmla="*/ 4 w 4"/>
                  <a:gd name="T12" fmla="*/ 77 h 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7">
                    <a:moveTo>
                      <a:pt x="0" y="77"/>
                    </a:moveTo>
                    <a:cubicBezTo>
                      <a:pt x="3" y="71"/>
                      <a:pt x="4" y="65"/>
                      <a:pt x="4" y="58"/>
                    </a:cubicBezTo>
                    <a:cubicBezTo>
                      <a:pt x="4" y="47"/>
                      <a:pt x="4" y="26"/>
                      <a:pt x="4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3" name="Freeform 257">
                <a:extLst>
                  <a:ext uri="{FF2B5EF4-FFF2-40B4-BE49-F238E27FC236}">
                    <a16:creationId xmlns:a16="http://schemas.microsoft.com/office/drawing/2014/main" id="{F4C18D70-92A6-43F6-8A49-C1C941E87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2695"/>
                <a:ext cx="1" cy="77"/>
              </a:xfrm>
              <a:custGeom>
                <a:avLst/>
                <a:gdLst>
                  <a:gd name="T0" fmla="*/ 0 w 1"/>
                  <a:gd name="T1" fmla="*/ 77 h 77"/>
                  <a:gd name="T2" fmla="*/ 0 w 1"/>
                  <a:gd name="T3" fmla="*/ 0 h 77"/>
                  <a:gd name="T4" fmla="*/ 0 60000 65536"/>
                  <a:gd name="T5" fmla="*/ 0 60000 65536"/>
                  <a:gd name="T6" fmla="*/ 0 w 1"/>
                  <a:gd name="T7" fmla="*/ 0 h 77"/>
                  <a:gd name="T8" fmla="*/ 1 w 1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7">
                    <a:moveTo>
                      <a:pt x="0" y="77"/>
                    </a:moveTo>
                    <a:cubicBezTo>
                      <a:pt x="0" y="54"/>
                      <a:pt x="0" y="27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4" name="Freeform 258">
                <a:extLst>
                  <a:ext uri="{FF2B5EF4-FFF2-40B4-BE49-F238E27FC236}">
                    <a16:creationId xmlns:a16="http://schemas.microsoft.com/office/drawing/2014/main" id="{446974FE-FB97-4DBF-92B6-E9A4AE895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1969"/>
                <a:ext cx="372" cy="911"/>
              </a:xfrm>
              <a:custGeom>
                <a:avLst/>
                <a:gdLst>
                  <a:gd name="T0" fmla="*/ 318 w 372"/>
                  <a:gd name="T1" fmla="*/ 726 h 911"/>
                  <a:gd name="T2" fmla="*/ 318 w 372"/>
                  <a:gd name="T3" fmla="*/ 505 h 911"/>
                  <a:gd name="T4" fmla="*/ 310 w 372"/>
                  <a:gd name="T5" fmla="*/ 506 h 911"/>
                  <a:gd name="T6" fmla="*/ 310 w 372"/>
                  <a:gd name="T7" fmla="*/ 674 h 911"/>
                  <a:gd name="T8" fmla="*/ 372 w 372"/>
                  <a:gd name="T9" fmla="*/ 863 h 911"/>
                  <a:gd name="T10" fmla="*/ 321 w 372"/>
                  <a:gd name="T11" fmla="*/ 911 h 911"/>
                  <a:gd name="T12" fmla="*/ 245 w 372"/>
                  <a:gd name="T13" fmla="*/ 850 h 911"/>
                  <a:gd name="T14" fmla="*/ 214 w 372"/>
                  <a:gd name="T15" fmla="*/ 847 h 911"/>
                  <a:gd name="T16" fmla="*/ 143 w 372"/>
                  <a:gd name="T17" fmla="*/ 868 h 911"/>
                  <a:gd name="T18" fmla="*/ 13 w 372"/>
                  <a:gd name="T19" fmla="*/ 738 h 911"/>
                  <a:gd name="T20" fmla="*/ 14 w 372"/>
                  <a:gd name="T21" fmla="*/ 80 h 911"/>
                  <a:gd name="T22" fmla="*/ 0 w 372"/>
                  <a:gd name="T23" fmla="*/ 0 h 9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2"/>
                  <a:gd name="T37" fmla="*/ 0 h 911"/>
                  <a:gd name="T38" fmla="*/ 372 w 372"/>
                  <a:gd name="T39" fmla="*/ 911 h 9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2" h="911">
                    <a:moveTo>
                      <a:pt x="318" y="726"/>
                    </a:moveTo>
                    <a:cubicBezTo>
                      <a:pt x="318" y="625"/>
                      <a:pt x="318" y="508"/>
                      <a:pt x="318" y="505"/>
                    </a:cubicBezTo>
                    <a:cubicBezTo>
                      <a:pt x="318" y="500"/>
                      <a:pt x="310" y="498"/>
                      <a:pt x="310" y="506"/>
                    </a:cubicBezTo>
                    <a:cubicBezTo>
                      <a:pt x="310" y="519"/>
                      <a:pt x="310" y="656"/>
                      <a:pt x="310" y="674"/>
                    </a:cubicBezTo>
                    <a:cubicBezTo>
                      <a:pt x="311" y="763"/>
                      <a:pt x="372" y="810"/>
                      <a:pt x="372" y="863"/>
                    </a:cubicBezTo>
                    <a:cubicBezTo>
                      <a:pt x="372" y="897"/>
                      <a:pt x="345" y="911"/>
                      <a:pt x="321" y="911"/>
                    </a:cubicBezTo>
                    <a:cubicBezTo>
                      <a:pt x="286" y="911"/>
                      <a:pt x="259" y="873"/>
                      <a:pt x="245" y="850"/>
                    </a:cubicBezTo>
                    <a:cubicBezTo>
                      <a:pt x="245" y="850"/>
                      <a:pt x="232" y="835"/>
                      <a:pt x="214" y="847"/>
                    </a:cubicBezTo>
                    <a:cubicBezTo>
                      <a:pt x="193" y="860"/>
                      <a:pt x="169" y="868"/>
                      <a:pt x="143" y="868"/>
                    </a:cubicBezTo>
                    <a:cubicBezTo>
                      <a:pt x="72" y="868"/>
                      <a:pt x="13" y="810"/>
                      <a:pt x="13" y="738"/>
                    </a:cubicBezTo>
                    <a:cubicBezTo>
                      <a:pt x="13" y="738"/>
                      <a:pt x="14" y="80"/>
                      <a:pt x="14" y="80"/>
                    </a:cubicBezTo>
                    <a:cubicBezTo>
                      <a:pt x="14" y="41"/>
                      <a:pt x="0" y="50"/>
                      <a:pt x="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5" name="Freeform 259">
                <a:extLst>
                  <a:ext uri="{FF2B5EF4-FFF2-40B4-BE49-F238E27FC236}">
                    <a16:creationId xmlns:a16="http://schemas.microsoft.com/office/drawing/2014/main" id="{0801DBCC-D328-408C-A235-E5B0526F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872"/>
                <a:ext cx="198" cy="461"/>
              </a:xfrm>
              <a:custGeom>
                <a:avLst/>
                <a:gdLst>
                  <a:gd name="T0" fmla="*/ 198 w 198"/>
                  <a:gd name="T1" fmla="*/ 6 h 461"/>
                  <a:gd name="T2" fmla="*/ 29 w 198"/>
                  <a:gd name="T3" fmla="*/ 107 h 461"/>
                  <a:gd name="T4" fmla="*/ 29 w 198"/>
                  <a:gd name="T5" fmla="*/ 461 h 461"/>
                  <a:gd name="T6" fmla="*/ 0 w 198"/>
                  <a:gd name="T7" fmla="*/ 438 h 461"/>
                  <a:gd name="T8" fmla="*/ 0 w 198"/>
                  <a:gd name="T9" fmla="*/ 98 h 461"/>
                  <a:gd name="T10" fmla="*/ 161 w 198"/>
                  <a:gd name="T11" fmla="*/ 0 h 4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461"/>
                  <a:gd name="T20" fmla="*/ 198 w 198"/>
                  <a:gd name="T21" fmla="*/ 461 h 4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461">
                    <a:moveTo>
                      <a:pt x="198" y="6"/>
                    </a:moveTo>
                    <a:cubicBezTo>
                      <a:pt x="152" y="61"/>
                      <a:pt x="29" y="63"/>
                      <a:pt x="29" y="107"/>
                    </a:cubicBezTo>
                    <a:cubicBezTo>
                      <a:pt x="29" y="137"/>
                      <a:pt x="29" y="461"/>
                      <a:pt x="29" y="461"/>
                    </a:cubicBezTo>
                    <a:cubicBezTo>
                      <a:pt x="29" y="461"/>
                      <a:pt x="0" y="438"/>
                      <a:pt x="0" y="438"/>
                    </a:cubicBezTo>
                    <a:cubicBezTo>
                      <a:pt x="0" y="438"/>
                      <a:pt x="0" y="137"/>
                      <a:pt x="0" y="98"/>
                    </a:cubicBezTo>
                    <a:cubicBezTo>
                      <a:pt x="0" y="44"/>
                      <a:pt x="111" y="37"/>
                      <a:pt x="161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6" name="Freeform 260">
                <a:extLst>
                  <a:ext uri="{FF2B5EF4-FFF2-40B4-BE49-F238E27FC236}">
                    <a16:creationId xmlns:a16="http://schemas.microsoft.com/office/drawing/2014/main" id="{9D85004B-F6A4-455C-BCD9-EC6D862E9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761"/>
                <a:ext cx="17" cy="117"/>
              </a:xfrm>
              <a:custGeom>
                <a:avLst/>
                <a:gdLst>
                  <a:gd name="T0" fmla="*/ 0 w 17"/>
                  <a:gd name="T1" fmla="*/ 117 h 117"/>
                  <a:gd name="T2" fmla="*/ 17 w 17"/>
                  <a:gd name="T3" fmla="*/ 69 h 117"/>
                  <a:gd name="T4" fmla="*/ 17 w 17"/>
                  <a:gd name="T5" fmla="*/ 0 h 1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17"/>
                  <a:gd name="T11" fmla="*/ 17 w 17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17">
                    <a:moveTo>
                      <a:pt x="0" y="117"/>
                    </a:moveTo>
                    <a:cubicBezTo>
                      <a:pt x="10" y="104"/>
                      <a:pt x="17" y="89"/>
                      <a:pt x="17" y="69"/>
                    </a:cubicBezTo>
                    <a:cubicBezTo>
                      <a:pt x="17" y="59"/>
                      <a:pt x="17" y="33"/>
                      <a:pt x="17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9307" name="Freeform 261">
                <a:extLst>
                  <a:ext uri="{FF2B5EF4-FFF2-40B4-BE49-F238E27FC236}">
                    <a16:creationId xmlns:a16="http://schemas.microsoft.com/office/drawing/2014/main" id="{1AE13C8A-E80E-4CC0-865B-FAC2CDC01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131"/>
                <a:ext cx="177" cy="902"/>
              </a:xfrm>
              <a:custGeom>
                <a:avLst/>
                <a:gdLst>
                  <a:gd name="T0" fmla="*/ 145 w 177"/>
                  <a:gd name="T1" fmla="*/ 630 h 902"/>
                  <a:gd name="T2" fmla="*/ 145 w 177"/>
                  <a:gd name="T3" fmla="*/ 346 h 902"/>
                  <a:gd name="T4" fmla="*/ 112 w 177"/>
                  <a:gd name="T5" fmla="*/ 293 h 902"/>
                  <a:gd name="T6" fmla="*/ 79 w 177"/>
                  <a:gd name="T7" fmla="*/ 344 h 902"/>
                  <a:gd name="T8" fmla="*/ 79 w 177"/>
                  <a:gd name="T9" fmla="*/ 512 h 902"/>
                  <a:gd name="T10" fmla="*/ 141 w 177"/>
                  <a:gd name="T11" fmla="*/ 701 h 902"/>
                  <a:gd name="T12" fmla="*/ 120 w 177"/>
                  <a:gd name="T13" fmla="*/ 721 h 902"/>
                  <a:gd name="T14" fmla="*/ 64 w 177"/>
                  <a:gd name="T15" fmla="*/ 668 h 902"/>
                  <a:gd name="T16" fmla="*/ 63 w 177"/>
                  <a:gd name="T17" fmla="*/ 619 h 902"/>
                  <a:gd name="T18" fmla="*/ 71 w 177"/>
                  <a:gd name="T19" fmla="*/ 576 h 902"/>
                  <a:gd name="T20" fmla="*/ 70 w 177"/>
                  <a:gd name="T21" fmla="*/ 17 h 902"/>
                  <a:gd name="T22" fmla="*/ 88 w 177"/>
                  <a:gd name="T23" fmla="*/ 0 h 902"/>
                  <a:gd name="T24" fmla="*/ 177 w 177"/>
                  <a:gd name="T25" fmla="*/ 128 h 902"/>
                  <a:gd name="T26" fmla="*/ 177 w 177"/>
                  <a:gd name="T27" fmla="*/ 702 h 902"/>
                  <a:gd name="T28" fmla="*/ 15 w 177"/>
                  <a:gd name="T29" fmla="*/ 899 h 902"/>
                  <a:gd name="T30" fmla="*/ 0 w 177"/>
                  <a:gd name="T31" fmla="*/ 894 h 902"/>
                  <a:gd name="T32" fmla="*/ 1 w 177"/>
                  <a:gd name="T33" fmla="*/ 692 h 9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902"/>
                  <a:gd name="T53" fmla="*/ 177 w 177"/>
                  <a:gd name="T54" fmla="*/ 902 h 9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902">
                    <a:moveTo>
                      <a:pt x="145" y="630"/>
                    </a:moveTo>
                    <a:cubicBezTo>
                      <a:pt x="145" y="530"/>
                      <a:pt x="145" y="365"/>
                      <a:pt x="145" y="346"/>
                    </a:cubicBezTo>
                    <a:cubicBezTo>
                      <a:pt x="145" y="302"/>
                      <a:pt x="127" y="291"/>
                      <a:pt x="112" y="293"/>
                    </a:cubicBezTo>
                    <a:cubicBezTo>
                      <a:pt x="97" y="294"/>
                      <a:pt x="79" y="308"/>
                      <a:pt x="79" y="344"/>
                    </a:cubicBezTo>
                    <a:cubicBezTo>
                      <a:pt x="79" y="369"/>
                      <a:pt x="79" y="499"/>
                      <a:pt x="79" y="512"/>
                    </a:cubicBezTo>
                    <a:cubicBezTo>
                      <a:pt x="79" y="604"/>
                      <a:pt x="141" y="674"/>
                      <a:pt x="141" y="701"/>
                    </a:cubicBezTo>
                    <a:cubicBezTo>
                      <a:pt x="141" y="715"/>
                      <a:pt x="131" y="721"/>
                      <a:pt x="120" y="721"/>
                    </a:cubicBezTo>
                    <a:cubicBezTo>
                      <a:pt x="105" y="721"/>
                      <a:pt x="69" y="682"/>
                      <a:pt x="64" y="668"/>
                    </a:cubicBezTo>
                    <a:cubicBezTo>
                      <a:pt x="64" y="668"/>
                      <a:pt x="51" y="642"/>
                      <a:pt x="63" y="619"/>
                    </a:cubicBezTo>
                    <a:cubicBezTo>
                      <a:pt x="70" y="607"/>
                      <a:pt x="71" y="591"/>
                      <a:pt x="71" y="576"/>
                    </a:cubicBezTo>
                    <a:cubicBezTo>
                      <a:pt x="71" y="576"/>
                      <a:pt x="70" y="17"/>
                      <a:pt x="70" y="17"/>
                    </a:cubicBezTo>
                    <a:cubicBezTo>
                      <a:pt x="70" y="8"/>
                      <a:pt x="78" y="0"/>
                      <a:pt x="88" y="0"/>
                    </a:cubicBezTo>
                    <a:cubicBezTo>
                      <a:pt x="139" y="0"/>
                      <a:pt x="177" y="64"/>
                      <a:pt x="177" y="128"/>
                    </a:cubicBezTo>
                    <a:cubicBezTo>
                      <a:pt x="177" y="137"/>
                      <a:pt x="177" y="702"/>
                      <a:pt x="177" y="702"/>
                    </a:cubicBezTo>
                    <a:cubicBezTo>
                      <a:pt x="177" y="864"/>
                      <a:pt x="24" y="896"/>
                      <a:pt x="15" y="899"/>
                    </a:cubicBezTo>
                    <a:cubicBezTo>
                      <a:pt x="5" y="902"/>
                      <a:pt x="1" y="897"/>
                      <a:pt x="0" y="894"/>
                    </a:cubicBezTo>
                    <a:cubicBezTo>
                      <a:pt x="0" y="894"/>
                      <a:pt x="1" y="713"/>
                      <a:pt x="1" y="69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9241" name="Oval 463">
              <a:extLst>
                <a:ext uri="{FF2B5EF4-FFF2-40B4-BE49-F238E27FC236}">
                  <a16:creationId xmlns:a16="http://schemas.microsoft.com/office/drawing/2014/main" id="{280BB838-415B-4458-B75B-B8CC48CB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776"/>
              <a:ext cx="384" cy="240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grpSp>
          <p:nvGrpSpPr>
            <p:cNvPr id="35864" name="Group 469">
              <a:extLst>
                <a:ext uri="{FF2B5EF4-FFF2-40B4-BE49-F238E27FC236}">
                  <a16:creationId xmlns:a16="http://schemas.microsoft.com/office/drawing/2014/main" id="{410F343B-41A8-454B-82EC-A9D0996D0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448"/>
              <a:ext cx="720" cy="960"/>
              <a:chOff x="2448" y="2400"/>
              <a:chExt cx="720" cy="960"/>
            </a:xfrm>
          </p:grpSpPr>
          <p:sp>
            <p:nvSpPr>
              <p:cNvPr id="70102" name="Oval 470">
                <a:extLst>
                  <a:ext uri="{FF2B5EF4-FFF2-40B4-BE49-F238E27FC236}">
                    <a16:creationId xmlns:a16="http://schemas.microsoft.com/office/drawing/2014/main" id="{394D1046-E42D-437A-BF84-E7C25FCF7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00"/>
                <a:ext cx="720" cy="19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2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22000"/>
                    </a:schemeClr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70103" name="AutoShape 471">
                <a:extLst>
                  <a:ext uri="{FF2B5EF4-FFF2-40B4-BE49-F238E27FC236}">
                    <a16:creationId xmlns:a16="http://schemas.microsoft.com/office/drawing/2014/main" id="{7AFD12CE-FFB5-44CA-84AC-8F211EDE3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592"/>
                <a:ext cx="720" cy="768"/>
              </a:xfrm>
              <a:prstGeom prst="roundRect">
                <a:avLst>
                  <a:gd name="adj" fmla="val 41944"/>
                </a:avLst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16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70104" name="Rectangle 472">
                <a:extLst>
                  <a:ext uri="{FF2B5EF4-FFF2-40B4-BE49-F238E27FC236}">
                    <a16:creationId xmlns:a16="http://schemas.microsoft.com/office/drawing/2014/main" id="{30DA87F9-8D53-4E71-9837-B04357230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496"/>
                <a:ext cx="720" cy="384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17000"/>
                    </a:schemeClr>
                  </a:gs>
                  <a:gs pos="100000">
                    <a:schemeClr val="accent1">
                      <a:alpha val="1700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sp>
          <p:nvSpPr>
            <p:cNvPr id="9243" name="Freeform 473">
              <a:extLst>
                <a:ext uri="{FF2B5EF4-FFF2-40B4-BE49-F238E27FC236}">
                  <a16:creationId xmlns:a16="http://schemas.microsoft.com/office/drawing/2014/main" id="{FD601ED9-DCD0-4BA7-8625-FA43FE61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648"/>
              <a:ext cx="240" cy="336"/>
            </a:xfrm>
            <a:custGeom>
              <a:avLst/>
              <a:gdLst>
                <a:gd name="T0" fmla="*/ 280 w 280"/>
                <a:gd name="T1" fmla="*/ 0 h 384"/>
                <a:gd name="T2" fmla="*/ 40 w 280"/>
                <a:gd name="T3" fmla="*/ 96 h 384"/>
                <a:gd name="T4" fmla="*/ 40 w 280"/>
                <a:gd name="T5" fmla="*/ 384 h 384"/>
                <a:gd name="T6" fmla="*/ 0 60000 65536"/>
                <a:gd name="T7" fmla="*/ 0 60000 65536"/>
                <a:gd name="T8" fmla="*/ 0 60000 65536"/>
                <a:gd name="T9" fmla="*/ 0 w 280"/>
                <a:gd name="T10" fmla="*/ 0 h 384"/>
                <a:gd name="T11" fmla="*/ 280 w 28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384">
                  <a:moveTo>
                    <a:pt x="280" y="0"/>
                  </a:moveTo>
                  <a:cubicBezTo>
                    <a:pt x="180" y="16"/>
                    <a:pt x="80" y="32"/>
                    <a:pt x="40" y="96"/>
                  </a:cubicBezTo>
                  <a:cubicBezTo>
                    <a:pt x="0" y="160"/>
                    <a:pt x="40" y="336"/>
                    <a:pt x="40" y="384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9244" name="Line 476">
              <a:extLst>
                <a:ext uri="{FF2B5EF4-FFF2-40B4-BE49-F238E27FC236}">
                  <a16:creationId xmlns:a16="http://schemas.microsoft.com/office/drawing/2014/main" id="{BAA0FF70-9572-4CB2-AFE6-942D9AAB9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60"/>
              <a:ext cx="96" cy="96"/>
            </a:xfrm>
            <a:prstGeom prst="line">
              <a:avLst/>
            </a:pr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45" name="Freeform 477">
              <a:extLst>
                <a:ext uri="{FF2B5EF4-FFF2-40B4-BE49-F238E27FC236}">
                  <a16:creationId xmlns:a16="http://schemas.microsoft.com/office/drawing/2014/main" id="{78592D38-9C44-4DDB-BFC3-90701EA7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560"/>
              <a:ext cx="112" cy="608"/>
            </a:xfrm>
            <a:custGeom>
              <a:avLst/>
              <a:gdLst>
                <a:gd name="T0" fmla="*/ 56 w 112"/>
                <a:gd name="T1" fmla="*/ 608 h 608"/>
                <a:gd name="T2" fmla="*/ 8 w 112"/>
                <a:gd name="T3" fmla="*/ 512 h 608"/>
                <a:gd name="T4" fmla="*/ 8 w 112"/>
                <a:gd name="T5" fmla="*/ 80 h 608"/>
                <a:gd name="T6" fmla="*/ 56 w 112"/>
                <a:gd name="T7" fmla="*/ 32 h 608"/>
                <a:gd name="T8" fmla="*/ 104 w 112"/>
                <a:gd name="T9" fmla="*/ 80 h 608"/>
                <a:gd name="T10" fmla="*/ 104 w 112"/>
                <a:gd name="T11" fmla="*/ 272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608"/>
                <a:gd name="T20" fmla="*/ 112 w 112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608">
                  <a:moveTo>
                    <a:pt x="56" y="608"/>
                  </a:moveTo>
                  <a:cubicBezTo>
                    <a:pt x="36" y="604"/>
                    <a:pt x="16" y="600"/>
                    <a:pt x="8" y="512"/>
                  </a:cubicBezTo>
                  <a:cubicBezTo>
                    <a:pt x="0" y="424"/>
                    <a:pt x="0" y="160"/>
                    <a:pt x="8" y="80"/>
                  </a:cubicBezTo>
                  <a:cubicBezTo>
                    <a:pt x="16" y="0"/>
                    <a:pt x="40" y="32"/>
                    <a:pt x="56" y="32"/>
                  </a:cubicBezTo>
                  <a:cubicBezTo>
                    <a:pt x="72" y="32"/>
                    <a:pt x="96" y="40"/>
                    <a:pt x="104" y="80"/>
                  </a:cubicBezTo>
                  <a:cubicBezTo>
                    <a:pt x="112" y="120"/>
                    <a:pt x="104" y="240"/>
                    <a:pt x="104" y="272"/>
                  </a:cubicBezTo>
                </a:path>
              </a:pathLst>
            </a:custGeom>
            <a:noFill/>
            <a:ln w="38100">
              <a:solidFill>
                <a:srgbClr val="6699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9246" name="Freeform 479">
              <a:extLst>
                <a:ext uri="{FF2B5EF4-FFF2-40B4-BE49-F238E27FC236}">
                  <a16:creationId xmlns:a16="http://schemas.microsoft.com/office/drawing/2014/main" id="{F1E8E358-DD82-4A79-B2CE-A4E33F529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536"/>
              <a:ext cx="800" cy="912"/>
            </a:xfrm>
            <a:custGeom>
              <a:avLst/>
              <a:gdLst>
                <a:gd name="T0" fmla="*/ 776 w 800"/>
                <a:gd name="T1" fmla="*/ 912 h 912"/>
                <a:gd name="T2" fmla="*/ 728 w 800"/>
                <a:gd name="T3" fmla="*/ 480 h 912"/>
                <a:gd name="T4" fmla="*/ 344 w 800"/>
                <a:gd name="T5" fmla="*/ 288 h 912"/>
                <a:gd name="T6" fmla="*/ 56 w 800"/>
                <a:gd name="T7" fmla="*/ 192 h 912"/>
                <a:gd name="T8" fmla="*/ 8 w 800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0"/>
                <a:gd name="T16" fmla="*/ 0 h 912"/>
                <a:gd name="T17" fmla="*/ 800 w 8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0" h="912">
                  <a:moveTo>
                    <a:pt x="776" y="912"/>
                  </a:moveTo>
                  <a:cubicBezTo>
                    <a:pt x="788" y="748"/>
                    <a:pt x="800" y="584"/>
                    <a:pt x="728" y="480"/>
                  </a:cubicBezTo>
                  <a:cubicBezTo>
                    <a:pt x="656" y="376"/>
                    <a:pt x="456" y="336"/>
                    <a:pt x="344" y="288"/>
                  </a:cubicBezTo>
                  <a:cubicBezTo>
                    <a:pt x="232" y="240"/>
                    <a:pt x="112" y="240"/>
                    <a:pt x="56" y="192"/>
                  </a:cubicBezTo>
                  <a:cubicBezTo>
                    <a:pt x="0" y="144"/>
                    <a:pt x="16" y="32"/>
                    <a:pt x="8" y="0"/>
                  </a:cubicBezTo>
                </a:path>
              </a:pathLst>
            </a:cu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sp>
        <p:nvSpPr>
          <p:cNvPr id="9236" name="Line 503">
            <a:extLst>
              <a:ext uri="{FF2B5EF4-FFF2-40B4-BE49-F238E27FC236}">
                <a16:creationId xmlns:a16="http://schemas.microsoft.com/office/drawing/2014/main" id="{EFB5D5B3-3F2D-4AC9-BC83-614C9D7AE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257800"/>
            <a:ext cx="0" cy="5334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237" name="Text Box 504">
            <a:extLst>
              <a:ext uri="{FF2B5EF4-FFF2-40B4-BE49-F238E27FC236}">
                <a16:creationId xmlns:a16="http://schemas.microsoft.com/office/drawing/2014/main" id="{D32F51DF-685F-4A14-B0F9-D4491BE1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00400"/>
            <a:ext cx="3140075" cy="161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kern="0"/>
              <a:t>Lemak terekstrak dalam pelarut.  Selanjutnya pelarut diuapkan untuk mendapatkan lemaknya dan ditimbang</a:t>
            </a:r>
          </a:p>
        </p:txBody>
      </p:sp>
      <p:sp>
        <p:nvSpPr>
          <p:cNvPr id="9238" name="Freeform 505">
            <a:extLst>
              <a:ext uri="{FF2B5EF4-FFF2-40B4-BE49-F238E27FC236}">
                <a16:creationId xmlns:a16="http://schemas.microsoft.com/office/drawing/2014/main" id="{2D56F8B9-E524-48A2-B246-1AE8BA31B5CB}"/>
              </a:ext>
            </a:extLst>
          </p:cNvPr>
          <p:cNvSpPr>
            <a:spLocks/>
          </p:cNvSpPr>
          <p:nvPr/>
        </p:nvSpPr>
        <p:spPr bwMode="auto">
          <a:xfrm>
            <a:off x="6286500" y="4876800"/>
            <a:ext cx="1955800" cy="1270000"/>
          </a:xfrm>
          <a:custGeom>
            <a:avLst/>
            <a:gdLst>
              <a:gd name="T0" fmla="*/ 1080 w 1232"/>
              <a:gd name="T1" fmla="*/ 0 h 800"/>
              <a:gd name="T2" fmla="*/ 1080 w 1232"/>
              <a:gd name="T3" fmla="*/ 576 h 800"/>
              <a:gd name="T4" fmla="*/ 168 w 1232"/>
              <a:gd name="T5" fmla="*/ 768 h 800"/>
              <a:gd name="T6" fmla="*/ 72 w 1232"/>
              <a:gd name="T7" fmla="*/ 768 h 800"/>
              <a:gd name="T8" fmla="*/ 0 60000 65536"/>
              <a:gd name="T9" fmla="*/ 0 60000 65536"/>
              <a:gd name="T10" fmla="*/ 0 60000 65536"/>
              <a:gd name="T11" fmla="*/ 0 60000 65536"/>
              <a:gd name="T12" fmla="*/ 0 w 1232"/>
              <a:gd name="T13" fmla="*/ 0 h 800"/>
              <a:gd name="T14" fmla="*/ 1232 w 1232"/>
              <a:gd name="T15" fmla="*/ 800 h 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2" h="800">
                <a:moveTo>
                  <a:pt x="1080" y="0"/>
                </a:moveTo>
                <a:cubicBezTo>
                  <a:pt x="1156" y="224"/>
                  <a:pt x="1232" y="448"/>
                  <a:pt x="1080" y="576"/>
                </a:cubicBezTo>
                <a:cubicBezTo>
                  <a:pt x="928" y="704"/>
                  <a:pt x="336" y="736"/>
                  <a:pt x="168" y="768"/>
                </a:cubicBezTo>
                <a:cubicBezTo>
                  <a:pt x="0" y="800"/>
                  <a:pt x="36" y="784"/>
                  <a:pt x="72" y="76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altLang="en-US" ker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427527DB-AC73-4D9F-91C5-6C55F277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46910-BC7A-4C18-A931-9B02485E8D9C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800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125F8691-CA85-40C6-A8A8-46D8F936AC2A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842963"/>
            <a:ext cx="3352800" cy="2971800"/>
            <a:chOff x="576" y="576"/>
            <a:chExt cx="2544" cy="2256"/>
          </a:xfrm>
        </p:grpSpPr>
        <p:sp>
          <p:nvSpPr>
            <p:cNvPr id="10272" name="AutoShape 8">
              <a:extLst>
                <a:ext uri="{FF2B5EF4-FFF2-40B4-BE49-F238E27FC236}">
                  <a16:creationId xmlns:a16="http://schemas.microsoft.com/office/drawing/2014/main" id="{3794EA00-A584-4B6E-AE81-A15EFBA0EF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6" y="576"/>
              <a:ext cx="2544" cy="2256"/>
            </a:xfrm>
            <a:prstGeom prst="cube">
              <a:avLst>
                <a:gd name="adj" fmla="val 1904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273" name="AutoShape 6">
              <a:extLst>
                <a:ext uri="{FF2B5EF4-FFF2-40B4-BE49-F238E27FC236}">
                  <a16:creationId xmlns:a16="http://schemas.microsoft.com/office/drawing/2014/main" id="{821A37F8-86F5-4570-AC1D-E5E45FAD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200"/>
              <a:ext cx="1777" cy="129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E91FDFDB-667B-414D-AC64-80BE15E0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92"/>
              <a:ext cx="146" cy="14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53258" name="Oval 10">
              <a:extLst>
                <a:ext uri="{FF2B5EF4-FFF2-40B4-BE49-F238E27FC236}">
                  <a16:creationId xmlns:a16="http://schemas.microsoft.com/office/drawing/2014/main" id="{A217B69E-CE63-448A-8D38-971A0B934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592"/>
              <a:ext cx="143" cy="14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276" name="Line 11">
              <a:extLst>
                <a:ext uri="{FF2B5EF4-FFF2-40B4-BE49-F238E27FC236}">
                  <a16:creationId xmlns:a16="http://schemas.microsoft.com/office/drawing/2014/main" id="{9AA252FB-4511-4E80-BAA7-AC875CBB9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06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77" name="Line 12">
              <a:extLst>
                <a:ext uri="{FF2B5EF4-FFF2-40B4-BE49-F238E27FC236}">
                  <a16:creationId xmlns:a16="http://schemas.microsoft.com/office/drawing/2014/main" id="{3C3268A5-AD12-4363-943B-790B58AE5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" y="206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78" name="Line 13">
              <a:extLst>
                <a:ext uri="{FF2B5EF4-FFF2-40B4-BE49-F238E27FC236}">
                  <a16:creationId xmlns:a16="http://schemas.microsoft.com/office/drawing/2014/main" id="{B913DEE6-E898-40A1-A150-570EF1ABA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352"/>
              <a:ext cx="17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79" name="Line 14">
              <a:extLst>
                <a:ext uri="{FF2B5EF4-FFF2-40B4-BE49-F238E27FC236}">
                  <a16:creationId xmlns:a16="http://schemas.microsoft.com/office/drawing/2014/main" id="{92DAF127-0861-4D1D-89BD-CD0D8E88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16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0" name="Line 15">
              <a:extLst>
                <a:ext uri="{FF2B5EF4-FFF2-40B4-BE49-F238E27FC236}">
                  <a16:creationId xmlns:a16="http://schemas.microsoft.com/office/drawing/2014/main" id="{129BC223-4B1F-426D-B726-A694BF482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25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1" name="Line 16">
              <a:extLst>
                <a:ext uri="{FF2B5EF4-FFF2-40B4-BE49-F238E27FC236}">
                  <a16:creationId xmlns:a16="http://schemas.microsoft.com/office/drawing/2014/main" id="{E3EA4024-72A8-4105-A6D9-966003A76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60"/>
              <a:ext cx="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2" name="Line 17">
              <a:extLst>
                <a:ext uri="{FF2B5EF4-FFF2-40B4-BE49-F238E27FC236}">
                  <a16:creationId xmlns:a16="http://schemas.microsoft.com/office/drawing/2014/main" id="{4F505745-80F8-4214-A54D-27932063B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3" name="Line 18">
              <a:extLst>
                <a:ext uri="{FF2B5EF4-FFF2-40B4-BE49-F238E27FC236}">
                  <a16:creationId xmlns:a16="http://schemas.microsoft.com/office/drawing/2014/main" id="{C4B7C488-63D6-4D65-9E24-1DE2608DB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44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ABF44031-9D03-4826-B645-5A6D9CEE1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371600"/>
          <a:ext cx="13604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S ChemDraw Drawing" r:id="rId4" imgW="395935" imgH="511759" progId="ChemDraw.Document.6.0">
                  <p:embed/>
                </p:oleObj>
              </mc:Choice>
              <mc:Fallback>
                <p:oleObj name="CS ChemDraw Drawing" r:id="rId4" imgW="395935" imgH="511759" progId="ChemDraw.Document.6.0">
                  <p:embed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ABF44031-9D03-4826-B645-5A6D9CEE1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71600"/>
                        <a:ext cx="136048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3">
            <a:extLst>
              <a:ext uri="{FF2B5EF4-FFF2-40B4-BE49-F238E27FC236}">
                <a16:creationId xmlns:a16="http://schemas.microsoft.com/office/drawing/2014/main" id="{28AEC97E-31D5-4052-BF07-FF6592052D6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124200"/>
            <a:ext cx="2079625" cy="2514600"/>
            <a:chOff x="864" y="1968"/>
            <a:chExt cx="1310" cy="1584"/>
          </a:xfrm>
        </p:grpSpPr>
        <p:grpSp>
          <p:nvGrpSpPr>
            <p:cNvPr id="37914" name="Group 5">
              <a:extLst>
                <a:ext uri="{FF2B5EF4-FFF2-40B4-BE49-F238E27FC236}">
                  <a16:creationId xmlns:a16="http://schemas.microsoft.com/office/drawing/2014/main" id="{EF6A20AF-D3A0-4B26-90E4-24204A805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448"/>
              <a:ext cx="830" cy="1104"/>
              <a:chOff x="3312" y="2160"/>
              <a:chExt cx="830" cy="1104"/>
            </a:xfrm>
          </p:grpSpPr>
          <p:graphicFrame>
            <p:nvGraphicFramePr>
              <p:cNvPr id="37916" name="Object 2">
                <a:extLst>
                  <a:ext uri="{FF2B5EF4-FFF2-40B4-BE49-F238E27FC236}">
                    <a16:creationId xmlns:a16="http://schemas.microsoft.com/office/drawing/2014/main" id="{2CC3004C-4A62-4BC7-BF0B-BC63FEFA39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2" y="2160"/>
              <a:ext cx="830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7" name="CS ChemDraw Drawing" r:id="rId6" imgW="872947" imgH="1160983" progId="ChemDraw.Document.6.0">
                      <p:embed/>
                    </p:oleObj>
                  </mc:Choice>
                  <mc:Fallback>
                    <p:oleObj name="CS ChemDraw Drawing" r:id="rId6" imgW="872947" imgH="1160983" progId="ChemDraw.Document.6.0">
                      <p:embed/>
                      <p:pic>
                        <p:nvPicPr>
                          <p:cNvPr id="37916" name="Object 2">
                            <a:extLst>
                              <a:ext uri="{FF2B5EF4-FFF2-40B4-BE49-F238E27FC236}">
                                <a16:creationId xmlns:a16="http://schemas.microsoft.com/office/drawing/2014/main" id="{2CC3004C-4A62-4BC7-BF0B-BC63FEFA39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160"/>
                            <a:ext cx="830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71" name="Oval 4">
                <a:extLst>
                  <a:ext uri="{FF2B5EF4-FFF2-40B4-BE49-F238E27FC236}">
                    <a16:creationId xmlns:a16="http://schemas.microsoft.com/office/drawing/2014/main" id="{9A38BD69-636B-465F-BC42-8A86A5A36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168"/>
                <a:ext cx="28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10270" name="Freeform 21">
              <a:extLst>
                <a:ext uri="{FF2B5EF4-FFF2-40B4-BE49-F238E27FC236}">
                  <a16:creationId xmlns:a16="http://schemas.microsoft.com/office/drawing/2014/main" id="{88DD7E50-401D-4EF4-B0A5-ADBFC9B0EC95}"/>
                </a:ext>
              </a:extLst>
            </p:cNvPr>
            <p:cNvSpPr>
              <a:spLocks/>
            </p:cNvSpPr>
            <p:nvPr/>
          </p:nvSpPr>
          <p:spPr bwMode="auto">
            <a:xfrm rot="2870733">
              <a:off x="816" y="2016"/>
              <a:ext cx="960" cy="864"/>
            </a:xfrm>
            <a:custGeom>
              <a:avLst/>
              <a:gdLst>
                <a:gd name="T0" fmla="*/ 0 w 960"/>
                <a:gd name="T1" fmla="*/ 0 h 976"/>
                <a:gd name="T2" fmla="*/ 384 w 960"/>
                <a:gd name="T3" fmla="*/ 816 h 976"/>
                <a:gd name="T4" fmla="*/ 960 w 960"/>
                <a:gd name="T5" fmla="*/ 960 h 976"/>
                <a:gd name="T6" fmla="*/ 0 60000 65536"/>
                <a:gd name="T7" fmla="*/ 0 60000 65536"/>
                <a:gd name="T8" fmla="*/ 0 60000 65536"/>
                <a:gd name="T9" fmla="*/ 0 w 960"/>
                <a:gd name="T10" fmla="*/ 0 h 976"/>
                <a:gd name="T11" fmla="*/ 960 w 960"/>
                <a:gd name="T12" fmla="*/ 976 h 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976">
                  <a:moveTo>
                    <a:pt x="0" y="0"/>
                  </a:moveTo>
                  <a:cubicBezTo>
                    <a:pt x="112" y="328"/>
                    <a:pt x="224" y="656"/>
                    <a:pt x="384" y="816"/>
                  </a:cubicBezTo>
                  <a:cubicBezTo>
                    <a:pt x="544" y="976"/>
                    <a:pt x="872" y="936"/>
                    <a:pt x="960" y="96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37894" name="Group 23">
            <a:extLst>
              <a:ext uri="{FF2B5EF4-FFF2-40B4-BE49-F238E27FC236}">
                <a16:creationId xmlns:a16="http://schemas.microsoft.com/office/drawing/2014/main" id="{02D696F9-3047-43D7-B3EA-D8D926530468}"/>
              </a:ext>
            </a:extLst>
          </p:cNvPr>
          <p:cNvGrpSpPr>
            <a:grpSpLocks/>
          </p:cNvGrpSpPr>
          <p:nvPr/>
        </p:nvGrpSpPr>
        <p:grpSpPr bwMode="auto">
          <a:xfrm>
            <a:off x="7254875" y="211138"/>
            <a:ext cx="2057400" cy="3810000"/>
            <a:chOff x="2352" y="336"/>
            <a:chExt cx="1152" cy="2441"/>
          </a:xfrm>
        </p:grpSpPr>
        <p:grpSp>
          <p:nvGrpSpPr>
            <p:cNvPr id="37904" name="Group 24">
              <a:extLst>
                <a:ext uri="{FF2B5EF4-FFF2-40B4-BE49-F238E27FC236}">
                  <a16:creationId xmlns:a16="http://schemas.microsoft.com/office/drawing/2014/main" id="{F8ADD430-7489-4894-9BD6-81EE9F5D68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336"/>
              <a:ext cx="1152" cy="2441"/>
              <a:chOff x="2352" y="336"/>
              <a:chExt cx="1152" cy="2441"/>
            </a:xfrm>
          </p:grpSpPr>
          <p:graphicFrame>
            <p:nvGraphicFramePr>
              <p:cNvPr id="37907" name="Object 25">
                <a:extLst>
                  <a:ext uri="{FF2B5EF4-FFF2-40B4-BE49-F238E27FC236}">
                    <a16:creationId xmlns:a16="http://schemas.microsoft.com/office/drawing/2014/main" id="{F159B932-2173-4212-AB17-EE75EFB145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52" y="1883"/>
              <a:ext cx="1152" cy="8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8" name="CS ChemDraw Drawing" r:id="rId8" imgW="2255215" imgH="1287475" progId="ChemDraw.Document.6.0">
                      <p:embed/>
                    </p:oleObj>
                  </mc:Choice>
                  <mc:Fallback>
                    <p:oleObj name="CS ChemDraw Drawing" r:id="rId8" imgW="2255215" imgH="1287475" progId="ChemDraw.Document.6.0">
                      <p:embed/>
                      <p:pic>
                        <p:nvPicPr>
                          <p:cNvPr id="37907" name="Object 25">
                            <a:extLst>
                              <a:ext uri="{FF2B5EF4-FFF2-40B4-BE49-F238E27FC236}">
                                <a16:creationId xmlns:a16="http://schemas.microsoft.com/office/drawing/2014/main" id="{F159B932-2173-4212-AB17-EE75EFB1450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52" y="1883"/>
                            <a:ext cx="1152" cy="8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3" name="AutoShape 26">
                <a:extLst>
                  <a:ext uri="{FF2B5EF4-FFF2-40B4-BE49-F238E27FC236}">
                    <a16:creationId xmlns:a16="http://schemas.microsoft.com/office/drawing/2014/main" id="{CFC31548-B45B-4CDA-8C5A-E5AF245B7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52" y="336"/>
                <a:ext cx="1152" cy="2160"/>
              </a:xfrm>
              <a:prstGeom prst="cube">
                <a:avLst>
                  <a:gd name="adj" fmla="val 16319"/>
                </a:avLst>
              </a:prstGeom>
              <a:solidFill>
                <a:srgbClr val="C0C0C0"/>
              </a:solidFill>
              <a:ln w="9525">
                <a:solidFill>
                  <a:srgbClr val="DDDDD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264" name="AutoShape 27">
                <a:extLst>
                  <a:ext uri="{FF2B5EF4-FFF2-40B4-BE49-F238E27FC236}">
                    <a16:creationId xmlns:a16="http://schemas.microsoft.com/office/drawing/2014/main" id="{431DB6DA-2FE1-4210-8B96-996A597E6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864" cy="18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265" name="Rectangle 28">
                <a:extLst>
                  <a:ext uri="{FF2B5EF4-FFF2-40B4-BE49-F238E27FC236}">
                    <a16:creationId xmlns:a16="http://schemas.microsoft.com/office/drawing/2014/main" id="{224C5F6E-B134-48A9-A1E9-2E4EB64F4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528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266" name="Oval 29">
                <a:extLst>
                  <a:ext uri="{FF2B5EF4-FFF2-40B4-BE49-F238E27FC236}">
                    <a16:creationId xmlns:a16="http://schemas.microsoft.com/office/drawing/2014/main" id="{293DA646-3BC5-4FD8-B2A1-05D740E0F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52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267" name="Rectangle 30">
                <a:extLst>
                  <a:ext uri="{FF2B5EF4-FFF2-40B4-BE49-F238E27FC236}">
                    <a16:creationId xmlns:a16="http://schemas.microsoft.com/office/drawing/2014/main" id="{C531A301-95F1-468D-974F-B7E9D86CF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44"/>
                <a:ext cx="192" cy="9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  <p:sp>
            <p:nvSpPr>
              <p:cNvPr id="10268" name="AutoShape 31">
                <a:extLst>
                  <a:ext uri="{FF2B5EF4-FFF2-40B4-BE49-F238E27FC236}">
                    <a16:creationId xmlns:a16="http://schemas.microsoft.com/office/drawing/2014/main" id="{3F2801A1-E81A-4B68-9E0E-2DDEC2928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56"/>
                <a:ext cx="528" cy="52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10261" name="Oval 32">
              <a:extLst>
                <a:ext uri="{FF2B5EF4-FFF2-40B4-BE49-F238E27FC236}">
                  <a16:creationId xmlns:a16="http://schemas.microsoft.com/office/drawing/2014/main" id="{EC0CE5F4-290B-4D8A-8F44-A2C125DA2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262" name="Line 33">
              <a:extLst>
                <a:ext uri="{FF2B5EF4-FFF2-40B4-BE49-F238E27FC236}">
                  <a16:creationId xmlns:a16="http://schemas.microsoft.com/office/drawing/2014/main" id="{C5D7BA1F-9AA1-4CB2-8F50-403F146D2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144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48901F95-9E8A-4127-BAF9-FB309AA3983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438400"/>
            <a:ext cx="3657600" cy="2133600"/>
            <a:chOff x="2208" y="1632"/>
            <a:chExt cx="2304" cy="1344"/>
          </a:xfrm>
        </p:grpSpPr>
        <p:grpSp>
          <p:nvGrpSpPr>
            <p:cNvPr id="37900" name="Group 34">
              <a:extLst>
                <a:ext uri="{FF2B5EF4-FFF2-40B4-BE49-F238E27FC236}">
                  <a16:creationId xmlns:a16="http://schemas.microsoft.com/office/drawing/2014/main" id="{DAE98D14-1A94-495A-B85F-72B7209F4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632"/>
              <a:ext cx="528" cy="672"/>
              <a:chOff x="3312" y="2160"/>
              <a:chExt cx="830" cy="1104"/>
            </a:xfrm>
          </p:grpSpPr>
          <p:graphicFrame>
            <p:nvGraphicFramePr>
              <p:cNvPr id="37902" name="Object 35">
                <a:extLst>
                  <a:ext uri="{FF2B5EF4-FFF2-40B4-BE49-F238E27FC236}">
                    <a16:creationId xmlns:a16="http://schemas.microsoft.com/office/drawing/2014/main" id="{D70372F0-7FA0-444B-B5A8-AC4A4414A9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2" y="2160"/>
              <a:ext cx="830" cy="1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9" name="CS ChemDraw Drawing" r:id="rId10" imgW="872947" imgH="1160983" progId="ChemDraw.Document.6.0">
                      <p:embed/>
                    </p:oleObj>
                  </mc:Choice>
                  <mc:Fallback>
                    <p:oleObj name="CS ChemDraw Drawing" r:id="rId10" imgW="872947" imgH="1160983" progId="ChemDraw.Document.6.0">
                      <p:embed/>
                      <p:pic>
                        <p:nvPicPr>
                          <p:cNvPr id="37902" name="Object 35">
                            <a:extLst>
                              <a:ext uri="{FF2B5EF4-FFF2-40B4-BE49-F238E27FC236}">
                                <a16:creationId xmlns:a16="http://schemas.microsoft.com/office/drawing/2014/main" id="{D70372F0-7FA0-444B-B5A8-AC4A4414A99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160"/>
                            <a:ext cx="830" cy="11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9" name="Oval 36">
                <a:extLst>
                  <a:ext uri="{FF2B5EF4-FFF2-40B4-BE49-F238E27FC236}">
                    <a16:creationId xmlns:a16="http://schemas.microsoft.com/office/drawing/2014/main" id="{23CBE780-9027-46C1-8080-5446EF4E4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169"/>
                <a:ext cx="288" cy="48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altLang="en-US" kern="0"/>
              </a:p>
            </p:txBody>
          </p:sp>
        </p:grpSp>
        <p:sp>
          <p:nvSpPr>
            <p:cNvPr id="10258" name="Freeform 37">
              <a:extLst>
                <a:ext uri="{FF2B5EF4-FFF2-40B4-BE49-F238E27FC236}">
                  <a16:creationId xmlns:a16="http://schemas.microsoft.com/office/drawing/2014/main" id="{032FF91B-39AD-4DEA-A26D-A1B155A4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1920"/>
              <a:ext cx="1776" cy="1056"/>
            </a:xfrm>
            <a:custGeom>
              <a:avLst/>
              <a:gdLst>
                <a:gd name="T0" fmla="*/ 0 w 1344"/>
                <a:gd name="T1" fmla="*/ 1312 h 1312"/>
                <a:gd name="T2" fmla="*/ 912 w 1344"/>
                <a:gd name="T3" fmla="*/ 208 h 1312"/>
                <a:gd name="T4" fmla="*/ 1344 w 1344"/>
                <a:gd name="T5" fmla="*/ 64 h 1312"/>
                <a:gd name="T6" fmla="*/ 0 60000 65536"/>
                <a:gd name="T7" fmla="*/ 0 60000 65536"/>
                <a:gd name="T8" fmla="*/ 0 60000 65536"/>
                <a:gd name="T9" fmla="*/ 0 w 1344"/>
                <a:gd name="T10" fmla="*/ 0 h 1312"/>
                <a:gd name="T11" fmla="*/ 1344 w 1344"/>
                <a:gd name="T12" fmla="*/ 1312 h 1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4" h="1312">
                  <a:moveTo>
                    <a:pt x="0" y="1312"/>
                  </a:moveTo>
                  <a:cubicBezTo>
                    <a:pt x="344" y="864"/>
                    <a:pt x="688" y="416"/>
                    <a:pt x="912" y="208"/>
                  </a:cubicBezTo>
                  <a:cubicBezTo>
                    <a:pt x="1136" y="0"/>
                    <a:pt x="1264" y="88"/>
                    <a:pt x="1344" y="64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</p:grpSp>
      <p:grpSp>
        <p:nvGrpSpPr>
          <p:cNvPr id="9" name="Group 47">
            <a:extLst>
              <a:ext uri="{FF2B5EF4-FFF2-40B4-BE49-F238E27FC236}">
                <a16:creationId xmlns:a16="http://schemas.microsoft.com/office/drawing/2014/main" id="{FA6A0948-A7E7-42FC-9A61-8BC440B89606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4173538"/>
            <a:ext cx="4648200" cy="2057400"/>
            <a:chOff x="2640" y="2784"/>
            <a:chExt cx="2928" cy="1296"/>
          </a:xfrm>
        </p:grpSpPr>
        <p:sp>
          <p:nvSpPr>
            <p:cNvPr id="10254" name="Rectangle 41">
              <a:extLst>
                <a:ext uri="{FF2B5EF4-FFF2-40B4-BE49-F238E27FC236}">
                  <a16:creationId xmlns:a16="http://schemas.microsoft.com/office/drawing/2014/main" id="{1EB74B9C-F657-4DDC-83F4-74C438FC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84"/>
              <a:ext cx="2928" cy="12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altLang="en-US" kern="0"/>
            </a:p>
          </p:txBody>
        </p:sp>
        <p:sp>
          <p:nvSpPr>
            <p:cNvPr id="10255" name="Text Box 42">
              <a:extLst>
                <a:ext uri="{FF2B5EF4-FFF2-40B4-BE49-F238E27FC236}">
                  <a16:creationId xmlns:a16="http://schemas.microsoft.com/office/drawing/2014/main" id="{7B47D450-731F-41A9-A2D9-7423F244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832"/>
              <a:ext cx="2832" cy="1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Berat Lemak dan Labu	  =  Z  g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Berat Labu Kosong	  =  X  g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Jadi Berat Lemak 	  =  Z – X  g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800" b="1" kern="0">
                <a:solidFill>
                  <a:schemeClr val="bg1"/>
                </a:solidFill>
              </a:endParaRPr>
            </a:p>
            <a:p>
              <a:pPr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		    (Z – X)</a:t>
              </a:r>
            </a:p>
            <a:p>
              <a:pPr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Kadar Lemak  =                   x 100%</a:t>
              </a:r>
            </a:p>
            <a:p>
              <a:pPr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b="1" kern="0">
                  <a:solidFill>
                    <a:schemeClr val="bg1"/>
                  </a:solidFill>
                </a:rPr>
                <a:t>		    Y (</a:t>
              </a:r>
              <a:r>
                <a:rPr lang="en-US" altLang="en-US" sz="1400" b="1" kern="0">
                  <a:solidFill>
                    <a:schemeClr val="bg1"/>
                  </a:solidFill>
                </a:rPr>
                <a:t>Berat Sampel)</a:t>
              </a:r>
            </a:p>
          </p:txBody>
        </p:sp>
        <p:sp>
          <p:nvSpPr>
            <p:cNvPr id="10256" name="Line 45">
              <a:extLst>
                <a:ext uri="{FF2B5EF4-FFF2-40B4-BE49-F238E27FC236}">
                  <a16:creationId xmlns:a16="http://schemas.microsoft.com/office/drawing/2014/main" id="{2D2E7DCA-46B3-4529-A9C5-2222DF278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44"/>
              <a:ext cx="62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17F9-F2AC-4AF4-8CB6-493608EA1D2D}"/>
              </a:ext>
            </a:extLst>
          </p:cNvPr>
          <p:cNvSpPr txBox="1">
            <a:spLocks noChangeArrowheads="1"/>
          </p:cNvSpPr>
          <p:nvPr/>
        </p:nvSpPr>
        <p:spPr>
          <a:xfrm>
            <a:off x="4729480" y="508318"/>
            <a:ext cx="436372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/>
              <a:t>Contoh soal</a:t>
            </a:r>
            <a:r>
              <a:rPr lang="id-ID" altLang="en-US" sz="3200"/>
              <a:t> 2</a:t>
            </a:r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055DA-7A5B-4899-A4EC-63D006DE1EE9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196975"/>
            <a:ext cx="10165080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Pada penentuan kadar minyak dengan metode soxhlet, diketahui :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D7BC0C-BFFE-443B-97FB-B7AA3A800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59905"/>
              </p:ext>
            </p:extLst>
          </p:nvPr>
        </p:nvGraphicFramePr>
        <p:xfrm>
          <a:off x="766128" y="2286000"/>
          <a:ext cx="7561262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Berat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bahan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sampel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: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</a:t>
                      </a:r>
                      <a:r>
                        <a:rPr lang="id-ID" sz="2400" dirty="0"/>
                        <a:t>g</a:t>
                      </a:r>
                      <a:endParaRPr lang="en-US" sz="2400" dirty="0"/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Berat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labu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kosong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: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11,2550 g</a:t>
                      </a:r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Berat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labu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setelah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pengeringan</a:t>
                      </a:r>
                      <a:endParaRPr lang="en-US" sz="2400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:</a:t>
                      </a: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11, 7505 g</a:t>
                      </a:r>
                    </a:p>
                  </a:txBody>
                  <a:tcPr marL="91445" marR="914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2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9F2E-5C6A-4A5C-8AAA-32599C94EA16}"/>
              </a:ext>
            </a:extLst>
          </p:cNvPr>
          <p:cNvSpPr txBox="1">
            <a:spLocks noChangeArrowheads="1"/>
          </p:cNvSpPr>
          <p:nvPr/>
        </p:nvSpPr>
        <p:spPr>
          <a:xfrm>
            <a:off x="828040" y="945198"/>
            <a:ext cx="79248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Jawab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BA69C-F173-45C4-9704-09B763C93EAC}"/>
              </a:ext>
            </a:extLst>
          </p:cNvPr>
          <p:cNvSpPr txBox="1">
            <a:spLocks/>
          </p:cNvSpPr>
          <p:nvPr/>
        </p:nvSpPr>
        <p:spPr>
          <a:xfrm>
            <a:off x="717868" y="1651635"/>
            <a:ext cx="8964612" cy="4929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err="1"/>
              <a:t>Berat</a:t>
            </a:r>
            <a:r>
              <a:rPr lang="en-US" sz="2400" dirty="0"/>
              <a:t> lemak = (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–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labu</a:t>
            </a:r>
            <a:r>
              <a:rPr lang="en-US" sz="2400" dirty="0"/>
              <a:t> alas </a:t>
            </a:r>
            <a:r>
              <a:rPr lang="en-US" sz="2400" dirty="0" err="1"/>
              <a:t>bulat</a:t>
            </a:r>
            <a:r>
              <a:rPr lang="en-US" sz="2400" dirty="0"/>
              <a:t>) </a:t>
            </a:r>
          </a:p>
          <a:p>
            <a:pPr>
              <a:defRPr/>
            </a:pPr>
            <a:r>
              <a:rPr lang="en-US" sz="2400" dirty="0"/>
              <a:t>                       = (11,7505-11,2550) x 0,90</a:t>
            </a:r>
            <a:r>
              <a:rPr lang="id-ID" sz="2400" dirty="0"/>
              <a:t>/ 1000x 250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                       </a:t>
            </a:r>
            <a:r>
              <a:rPr lang="id-ID" sz="2400" dirty="0"/>
              <a:t>= 0,1114875 g</a:t>
            </a:r>
            <a:endParaRPr lang="en-US" sz="2400" dirty="0"/>
          </a:p>
          <a:p>
            <a:pPr marL="173038" indent="-173038">
              <a:defRPr/>
            </a:pPr>
            <a:r>
              <a:rPr lang="en-US" altLang="zh-CN" sz="2400" dirty="0"/>
              <a:t>                         </a:t>
            </a:r>
            <a:r>
              <a:rPr lang="en-US" altLang="zh-CN" sz="2400" dirty="0" err="1"/>
              <a:t>Berat</a:t>
            </a:r>
            <a:r>
              <a:rPr lang="en-US" altLang="zh-CN" sz="2400" dirty="0"/>
              <a:t> lemak</a:t>
            </a:r>
          </a:p>
          <a:p>
            <a:pPr marL="173038" indent="-173038">
              <a:defRPr/>
            </a:pPr>
            <a:r>
              <a:rPr lang="en-US" altLang="zh-CN" sz="2400" dirty="0"/>
              <a:t> % Lemak =   --------------------------- x 100%</a:t>
            </a:r>
          </a:p>
          <a:p>
            <a:pPr marL="173038" indent="-173038">
              <a:defRPr/>
            </a:pPr>
            <a:r>
              <a:rPr lang="en-US" altLang="zh-CN" sz="2400" dirty="0"/>
              <a:t>                        </a:t>
            </a:r>
            <a:r>
              <a:rPr lang="en-US" altLang="zh-CN" sz="2400" dirty="0" err="1"/>
              <a:t>Berat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sampel</a:t>
            </a:r>
            <a:r>
              <a:rPr lang="en-US" altLang="zh-CN" sz="2400" dirty="0"/>
              <a:t> </a:t>
            </a:r>
          </a:p>
          <a:p>
            <a:pPr marL="173038" indent="-173038">
              <a:defRPr/>
            </a:pPr>
            <a:r>
              <a:rPr lang="en-US" altLang="zh-CN" sz="2400" dirty="0"/>
              <a:t>                         </a:t>
            </a:r>
            <a:r>
              <a:rPr lang="id-ID" altLang="zh-CN" sz="2400" dirty="0"/>
              <a:t>0,1114875</a:t>
            </a:r>
            <a:endParaRPr lang="en-US" altLang="zh-CN" sz="2400" dirty="0"/>
          </a:p>
          <a:p>
            <a:pPr marL="173038" indent="-173038">
              <a:defRPr/>
            </a:pPr>
            <a:r>
              <a:rPr lang="en-US" altLang="zh-CN" sz="2400" dirty="0"/>
              <a:t>                   =  --------------    x 100%</a:t>
            </a:r>
          </a:p>
          <a:p>
            <a:pPr marL="173038" indent="-173038">
              <a:defRPr/>
            </a:pPr>
            <a:r>
              <a:rPr lang="en-US" altLang="zh-CN" sz="2400" dirty="0"/>
              <a:t>                         5</a:t>
            </a:r>
            <a:r>
              <a:rPr lang="id-ID" altLang="zh-CN" sz="2400" dirty="0"/>
              <a:t>,0</a:t>
            </a:r>
            <a:r>
              <a:rPr lang="en-US" altLang="zh-CN" sz="2400" dirty="0"/>
              <a:t>    </a:t>
            </a:r>
          </a:p>
          <a:p>
            <a:pPr marL="173038" indent="-173038">
              <a:defRPr/>
            </a:pPr>
            <a:r>
              <a:rPr lang="en-US" altLang="zh-CN" sz="2400" dirty="0"/>
              <a:t>                    = </a:t>
            </a:r>
            <a:r>
              <a:rPr lang="id-ID" altLang="zh-CN" sz="2400" dirty="0"/>
              <a:t>2,2297 </a:t>
            </a:r>
            <a:r>
              <a:rPr lang="en-US" altLang="zh-CN" sz="2400" dirty="0"/>
              <a:t>%              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957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01E25C-4BE7-4CD1-9DA3-F65F5CE0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2. Penentuan lemak dalam susu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086E2D-936E-4639-AA91-0477AADBD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Pada susu , keberadaan globula lemak sebagai emulsi minyak dalam air dan dikelilingi oleh film tipis protein.</a:t>
            </a:r>
          </a:p>
          <a:p>
            <a:pPr eaLnBrk="1" hangingPunct="1"/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Emulsi harus dipecah dan protein film harus disingkirkan sebelum lemak dapat dipisahkan dan dihitung secara volumetri. </a:t>
            </a:r>
          </a:p>
        </p:txBody>
      </p:sp>
    </p:spTree>
    <p:extLst>
      <p:ext uri="{BB962C8B-B14F-4D97-AF65-F5344CB8AC3E}">
        <p14:creationId xmlns:p14="http://schemas.microsoft.com/office/powerpoint/2010/main" val="394332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3698326-EF3C-4911-BD9C-9F00C3A0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Metode Majonnier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923BAF8-9363-400A-883E-4BBF446D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b="0"/>
          </a:p>
          <a:p>
            <a:br>
              <a:rPr lang="id-ID" altLang="en-US"/>
            </a:br>
            <a:endParaRPr lang="id-ID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F182512F-7091-4738-BDE0-F3CC3915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42876"/>
            <a:ext cx="8610600" cy="66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Box 3">
            <a:extLst>
              <a:ext uri="{FF2B5EF4-FFF2-40B4-BE49-F238E27FC236}">
                <a16:creationId xmlns:a16="http://schemas.microsoft.com/office/drawing/2014/main" id="{A6EC1F5D-00AB-41EC-94C4-AAF0C0BC6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2852739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22534" name="TextBox 4">
            <a:extLst>
              <a:ext uri="{FF2B5EF4-FFF2-40B4-BE49-F238E27FC236}">
                <a16:creationId xmlns:a16="http://schemas.microsoft.com/office/drawing/2014/main" id="{919B70D5-B6C2-441D-B3D8-B5CE70740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063875"/>
            <a:ext cx="45354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id-ID" altLang="en-US"/>
              <a:t>Lemak diekstraksi menggunakan campuran etil eter dan petroleum eter dalam labu Majonnier, dan lemak terekstrak dikeringkan sampai massanya konstan dan diungkapkan sebagai  persen masa lemak</a:t>
            </a:r>
          </a:p>
        </p:txBody>
      </p:sp>
      <p:sp>
        <p:nvSpPr>
          <p:cNvPr id="22535" name="TextBox 6">
            <a:extLst>
              <a:ext uri="{FF2B5EF4-FFF2-40B4-BE49-F238E27FC236}">
                <a16:creationId xmlns:a16="http://schemas.microsoft.com/office/drawing/2014/main" id="{EEC52A87-BC2D-4AB0-866A-B26244A9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013326"/>
            <a:ext cx="4535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1600"/>
              <a:t>Metode ini tidak butuh penghilangan air dari sampel,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1600"/>
              <a:t>Dapat diaplikasikan pada sampel padat maupun cair</a:t>
            </a:r>
          </a:p>
        </p:txBody>
      </p:sp>
      <p:sp>
        <p:nvSpPr>
          <p:cNvPr id="22536" name="Rectangle 5">
            <a:extLst>
              <a:ext uri="{FF2B5EF4-FFF2-40B4-BE49-F238E27FC236}">
                <a16:creationId xmlns:a16="http://schemas.microsoft.com/office/drawing/2014/main" id="{A070D8CE-0FDA-43EF-BE15-91F3915D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692151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3600" b="1"/>
              <a:t>2.1.Metode Majonnier</a:t>
            </a:r>
          </a:p>
        </p:txBody>
      </p:sp>
      <p:sp>
        <p:nvSpPr>
          <p:cNvPr id="22537" name="TextBox 7">
            <a:extLst>
              <a:ext uri="{FF2B5EF4-FFF2-40B4-BE49-F238E27FC236}">
                <a16:creationId xmlns:a16="http://schemas.microsoft.com/office/drawing/2014/main" id="{5B6D6F80-F53B-49B8-920C-8A45886A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163764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>
                <a:solidFill>
                  <a:schemeClr val="bg1"/>
                </a:solidFill>
              </a:rPr>
              <a:t>Prinsip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9E1AE4A3-F139-48AB-8CEB-E1EC28453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98426"/>
            <a:ext cx="8569325" cy="630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EE5E6CE8-EFD5-44CD-969B-A7E0B7AC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25538"/>
            <a:ext cx="863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10 g susu</a:t>
            </a:r>
          </a:p>
        </p:txBody>
      </p:sp>
      <p:sp>
        <p:nvSpPr>
          <p:cNvPr id="23556" name="TextBox 6">
            <a:extLst>
              <a:ext uri="{FF2B5EF4-FFF2-40B4-BE49-F238E27FC236}">
                <a16:creationId xmlns:a16="http://schemas.microsoft.com/office/drawing/2014/main" id="{C32BF5F0-B6A6-4443-8A8F-F3758706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1082676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1,5-2 ml NH</a:t>
            </a:r>
            <a:r>
              <a:rPr lang="id-ID" altLang="en-US" baseline="-25000"/>
              <a:t>4</a:t>
            </a:r>
            <a:r>
              <a:rPr lang="id-ID" altLang="en-US"/>
              <a:t>OH</a:t>
            </a:r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id="{ACCED543-0F8D-4225-837D-465437A5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990600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10 ml Etanol 95%</a:t>
            </a:r>
          </a:p>
        </p:txBody>
      </p:sp>
      <p:sp>
        <p:nvSpPr>
          <p:cNvPr id="23558" name="TextBox 8">
            <a:extLst>
              <a:ext uri="{FF2B5EF4-FFF2-40B4-BE49-F238E27FC236}">
                <a16:creationId xmlns:a16="http://schemas.microsoft.com/office/drawing/2014/main" id="{B7D5B46D-5251-4E59-B48E-1C66CA2F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2449513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Kocok kuat</a:t>
            </a:r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83040593-0C44-4E55-942A-8DDB2516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492376"/>
            <a:ext cx="100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Kocok 90 detik</a:t>
            </a:r>
          </a:p>
        </p:txBody>
      </p:sp>
      <p:sp>
        <p:nvSpPr>
          <p:cNvPr id="23560" name="TextBox 10">
            <a:extLst>
              <a:ext uri="{FF2B5EF4-FFF2-40B4-BE49-F238E27FC236}">
                <a16:creationId xmlns:a16="http://schemas.microsoft.com/office/drawing/2014/main" id="{9C2F0951-C1C3-4132-AAC1-8E553F57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9" y="4484689"/>
            <a:ext cx="1836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Kocok 90 detik, setrifugasi 30 menit 600 rpm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28F9FBF9-9ECF-4560-B420-2EE32623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357563"/>
            <a:ext cx="111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25 ml Pet Eter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90FD2293-A6BC-44E4-A5CD-A90F31B2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4575176"/>
            <a:ext cx="1644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1600"/>
              <a:t>Kocok 90 det</a:t>
            </a:r>
            <a:r>
              <a:rPr lang="id-ID" altLang="en-US"/>
              <a:t>, dinginkan</a:t>
            </a:r>
          </a:p>
        </p:txBody>
      </p:sp>
      <p:sp>
        <p:nvSpPr>
          <p:cNvPr id="23563" name="TextBox 13">
            <a:extLst>
              <a:ext uri="{FF2B5EF4-FFF2-40B4-BE49-F238E27FC236}">
                <a16:creationId xmlns:a16="http://schemas.microsoft.com/office/drawing/2014/main" id="{2B5CF598-95EA-4EE7-ABCC-142F4B4D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3252788"/>
            <a:ext cx="111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25 ml Etil  Eter</a:t>
            </a:r>
          </a:p>
        </p:txBody>
      </p:sp>
      <p:sp>
        <p:nvSpPr>
          <p:cNvPr id="23564" name="TextBox 5">
            <a:extLst>
              <a:ext uri="{FF2B5EF4-FFF2-40B4-BE49-F238E27FC236}">
                <a16:creationId xmlns:a16="http://schemas.microsoft.com/office/drawing/2014/main" id="{C0F9A521-D25C-40D2-BD2F-7B43D4DB9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6" y="188913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3600"/>
              <a:t>Prosedur (Milk)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B7ED785-8919-45DE-A9D9-B8EE05044A35}"/>
              </a:ext>
            </a:extLst>
          </p:cNvPr>
          <p:cNvSpPr txBox="1">
            <a:spLocks noChangeArrowheads="1"/>
          </p:cNvSpPr>
          <p:nvPr/>
        </p:nvSpPr>
        <p:spPr>
          <a:xfrm>
            <a:off x="4770120" y="203518"/>
            <a:ext cx="7924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ea typeface="SimSun" panose="02010600030101010101" pitchFamily="2" charset="-122"/>
              </a:rPr>
              <a:t>1. Lemak dalam pangan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51781A1-426D-47D8-BC4E-DE600475787B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600200"/>
            <a:ext cx="853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Lemak 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didefinisikan sebagai</a:t>
            </a:r>
            <a:r>
              <a:rPr lang="en-US" altLang="zh-CN">
                <a:ea typeface="SimSun" panose="02010600030101010101" pitchFamily="2" charset="-122"/>
              </a:rPr>
              <a:t> komponen pangan yang tidaklarut dalam air namun larut dalam pelarut  organik.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033C174A-1E0B-40B2-A97F-C09FB4469D0C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2851943"/>
            <a:ext cx="6100763" cy="2022475"/>
            <a:chOff x="431" y="1637"/>
            <a:chExt cx="3843" cy="1274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1748B34-D33C-45A3-B96D-9AF21BE71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" y="2115"/>
              <a:ext cx="7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 dirty="0" err="1">
                  <a:solidFill>
                    <a:srgbClr val="663300"/>
                  </a:solidFill>
                </a:rPr>
                <a:t>Lipida</a:t>
              </a:r>
              <a:endParaRPr lang="en-US" altLang="zh-CN" sz="2800" dirty="0">
                <a:solidFill>
                  <a:srgbClr val="663300"/>
                </a:solidFill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C89DE233-E522-4E59-8290-2CF334E37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637"/>
              <a:ext cx="7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rgbClr val="663300"/>
                  </a:solidFill>
                </a:rPr>
                <a:t>lemak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8C5E4371-5DBA-40AD-8FC4-908BCB0D3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" y="2581"/>
              <a:ext cx="27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rgbClr val="663300"/>
                  </a:solidFill>
                </a:rPr>
                <a:t>Substansi seperti lemak</a:t>
              </a: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DAE6AA93-783E-41C0-993D-753F5A2BB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1842"/>
              <a:ext cx="409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44BE5D0E-77FF-42E9-A769-AB1359410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387"/>
              <a:ext cx="40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632673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E125076-9B48-46E8-B311-BC59F7042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60351"/>
            <a:ext cx="8534400" cy="5865813"/>
          </a:xfrm>
        </p:spPr>
        <p:txBody>
          <a:bodyPr/>
          <a:lstStyle/>
          <a:p>
            <a:endParaRPr lang="id-ID" altLang="en-US" sz="18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2C68E6D-1632-4C6F-90CD-E4494EDE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00025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Box 3">
            <a:extLst>
              <a:ext uri="{FF2B5EF4-FFF2-40B4-BE49-F238E27FC236}">
                <a16:creationId xmlns:a16="http://schemas.microsoft.com/office/drawing/2014/main" id="{C73B4551-198B-4120-B37E-029495626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62071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Dekantasi lapisan eter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4B667F7E-BAA1-40D1-989B-113859F6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2133601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/>
              <a:t>Dilakukan 2 x ekstraksi </a:t>
            </a:r>
          </a:p>
        </p:txBody>
      </p:sp>
      <p:sp>
        <p:nvSpPr>
          <p:cNvPr id="24582" name="TextBox 4">
            <a:extLst>
              <a:ext uri="{FF2B5EF4-FFF2-40B4-BE49-F238E27FC236}">
                <a16:creationId xmlns:a16="http://schemas.microsoft.com/office/drawing/2014/main" id="{24D96A5E-FF2F-4A05-9DA8-73E24FDD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4" y="1579564"/>
            <a:ext cx="36591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1700"/>
              <a:t>Uapkan pelarut dalam cawan pada 100</a:t>
            </a:r>
            <a:r>
              <a:rPr lang="id-ID" altLang="en-US" sz="1700" baseline="30000"/>
              <a:t>o</a:t>
            </a:r>
            <a:r>
              <a:rPr lang="id-ID" altLang="en-US" sz="1700"/>
              <a:t>C , di dalam hood.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1700"/>
              <a:t>Keringkan cawan dan lemak sampai massa konstan dalam oven  pada 100</a:t>
            </a:r>
            <a:r>
              <a:rPr lang="id-ID" altLang="en-US" sz="1700" baseline="30000"/>
              <a:t>o</a:t>
            </a:r>
            <a:r>
              <a:rPr lang="id-ID" altLang="en-US" sz="1700"/>
              <a:t>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1700"/>
              <a:t>Dinginkan cawan dan timbang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2509D-AF3C-490B-86AE-45C5B1B84D8A}"/>
              </a:ext>
            </a:extLst>
          </p:cNvPr>
          <p:cNvSpPr txBox="1"/>
          <p:nvPr/>
        </p:nvSpPr>
        <p:spPr>
          <a:xfrm>
            <a:off x="3584575" y="3406776"/>
            <a:ext cx="66611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b="1" dirty="0">
                <a:latin typeface="Arial" charset="0"/>
                <a:ea typeface="宋体" charset="-122"/>
              </a:rPr>
              <a:t>Catatan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d-ID" dirty="0">
                <a:latin typeface="Arial" charset="0"/>
                <a:ea typeface="宋体" charset="-122"/>
              </a:rPr>
              <a:t>.NH</a:t>
            </a:r>
            <a:r>
              <a:rPr lang="id-ID" baseline="-25000" dirty="0">
                <a:latin typeface="Arial" charset="0"/>
                <a:ea typeface="宋体" charset="-122"/>
              </a:rPr>
              <a:t>4</a:t>
            </a:r>
            <a:r>
              <a:rPr lang="id-ID" dirty="0">
                <a:latin typeface="Arial" charset="0"/>
                <a:ea typeface="宋体" charset="-122"/>
              </a:rPr>
              <a:t>OH menetralisir sampel bersifat asam dan melarutkan protein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d-ID" dirty="0">
                <a:latin typeface="Arial" charset="0"/>
                <a:ea typeface="宋体" charset="-122"/>
              </a:rPr>
              <a:t>Alkohol  mencegah kemungkinan pembentukan gel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d-ID" dirty="0">
                <a:latin typeface="Arial" charset="0"/>
                <a:ea typeface="宋体" charset="-122"/>
              </a:rPr>
              <a:t>Etil eter melarutkan lemak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d-ID" dirty="0">
                <a:latin typeface="Arial" charset="0"/>
                <a:ea typeface="宋体" charset="-122"/>
              </a:rPr>
              <a:t>Petroleum ether menghilangkan  kelembaban ekstrak etil eter dan melarutkan lebih banyak lemak non polar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0F67-3858-488E-B435-270AF3B9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33375"/>
            <a:ext cx="8534400" cy="5792788"/>
          </a:xfrm>
        </p:spPr>
        <p:txBody>
          <a:bodyPr/>
          <a:lstStyle/>
          <a:p>
            <a:pPr>
              <a:defRPr/>
            </a:pPr>
            <a:r>
              <a:rPr lang="id-ID" dirty="0"/>
              <a:t>Perhitungan :</a:t>
            </a:r>
          </a:p>
          <a:p>
            <a:pPr>
              <a:defRPr/>
            </a:pPr>
            <a:r>
              <a:rPr lang="id-ID" sz="2000" dirty="0"/>
              <a:t>=</a:t>
            </a:r>
          </a:p>
          <a:p>
            <a:pPr>
              <a:defRPr/>
            </a:pPr>
            <a:r>
              <a:rPr lang="id-ID" sz="2000" dirty="0"/>
              <a:t>              masa cawan +  lemak- masa rata-rata residu blanko</a:t>
            </a:r>
          </a:p>
          <a:p>
            <a:pPr marL="265113" indent="-265113">
              <a:defRPr/>
            </a:pPr>
            <a:r>
              <a:rPr lang="id-ID" sz="2000" dirty="0"/>
              <a:t>% lemak ----------------------------------------------------------------------- x 100 %</a:t>
            </a:r>
          </a:p>
          <a:p>
            <a:pPr marL="265113" indent="-265113">
              <a:defRPr/>
            </a:pPr>
            <a:r>
              <a:rPr lang="id-ID" sz="2000" dirty="0"/>
              <a:t>                                     massa sampel</a:t>
            </a:r>
          </a:p>
          <a:p>
            <a:pPr marL="265113" indent="-265113">
              <a:defRPr/>
            </a:pPr>
            <a:r>
              <a:rPr lang="id-ID" sz="2000" dirty="0"/>
              <a:t>Contoh soal</a:t>
            </a:r>
          </a:p>
          <a:p>
            <a:pPr marL="265113" indent="-265113">
              <a:defRPr/>
            </a:pPr>
            <a:r>
              <a:rPr lang="id-ID" sz="2000" dirty="0">
                <a:solidFill>
                  <a:srgbClr val="000000"/>
                </a:solidFill>
                <a:latin typeface="ff9"/>
              </a:rPr>
              <a:t>Kandungan lemak pada 10 g es krim ditentukan dengan metode Mojonnier. Massa lemak hasil ekstraksi setelah ekstraksi ke dua dan ke tiga adalah 1,21 g dan 1,24  g. respectively Berapa jumlah lemak sebagai persen total yang diekstraksi selama ekstrkasi ke tiga ?</a:t>
            </a:r>
          </a:p>
          <a:p>
            <a:pPr marL="265113" indent="-265113">
              <a:defRPr/>
            </a:pPr>
            <a:endParaRPr lang="id-ID" sz="2000" dirty="0">
              <a:solidFill>
                <a:srgbClr val="000000"/>
              </a:solidFill>
              <a:latin typeface="ff9"/>
            </a:endParaRPr>
          </a:p>
          <a:p>
            <a:pPr marL="265113" indent="-265113">
              <a:defRPr/>
            </a:pPr>
            <a:r>
              <a:rPr lang="id-ID" sz="2000" dirty="0"/>
              <a:t>Jawab</a:t>
            </a:r>
          </a:p>
          <a:p>
            <a:pPr marL="265113" indent="-265113">
              <a:defRPr/>
            </a:pPr>
            <a:r>
              <a:rPr lang="id-ID" sz="2000" dirty="0"/>
              <a:t>                   1,24-1,21</a:t>
            </a:r>
          </a:p>
          <a:p>
            <a:pPr marL="265113" indent="-265113">
              <a:defRPr/>
            </a:pPr>
            <a:r>
              <a:rPr lang="id-ID" sz="2000" dirty="0"/>
              <a:t>% lemak = ---------------------- x 100 % = 0,3 %</a:t>
            </a:r>
          </a:p>
          <a:p>
            <a:pPr marL="0" indent="0">
              <a:buNone/>
              <a:defRPr/>
            </a:pPr>
            <a:r>
              <a:rPr lang="id-ID" sz="2000" dirty="0"/>
              <a:t>                                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FFC5A6C-8470-482C-990F-ABFEC09A3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0" y="173038"/>
            <a:ext cx="7924800" cy="8509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2.</a:t>
            </a:r>
            <a:r>
              <a:rPr lang="id-ID" altLang="zh-CN" sz="3600">
                <a:ea typeface="宋体" panose="02010600030101010101" pitchFamily="2" charset="-122"/>
              </a:rPr>
              <a:t>2</a:t>
            </a:r>
            <a:r>
              <a:rPr lang="en-US" altLang="zh-CN" sz="3600">
                <a:ea typeface="宋体" panose="02010600030101010101" pitchFamily="2" charset="-122"/>
              </a:rPr>
              <a:t> Metode Babcock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5BEDB4-4580-4062-8AA5-CA30E8BB69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39900" y="1503363"/>
            <a:ext cx="6084888" cy="4495800"/>
          </a:xfrm>
        </p:spPr>
        <p:txBody>
          <a:bodyPr/>
          <a:lstStyle/>
          <a:p>
            <a:pPr algn="just" eaLnBrk="1" hangingPunct="1"/>
            <a:r>
              <a:rPr lang="en-US" altLang="zh-CN" sz="2400">
                <a:ea typeface="宋体" panose="02010600030101010101" pitchFamily="2" charset="-122"/>
              </a:rPr>
              <a:t>Susu dicampur dengan asam sulfat pada botol  khusus</a:t>
            </a:r>
            <a:r>
              <a:rPr lang="id-ID" altLang="zh-CN" sz="2400">
                <a:ea typeface="宋体" panose="02010600030101010101" pitchFamily="2" charset="-122"/>
              </a:rPr>
              <a:t> dengan jumlah yang telah diketahui</a:t>
            </a:r>
            <a:r>
              <a:rPr lang="en-US" altLang="zh-CN" sz="2400">
                <a:ea typeface="宋体" panose="02010600030101010101" pitchFamily="2" charset="-122"/>
              </a:rPr>
              <a:t>, dikocok sampai homogen,kmd disentrifuse dan direndam dalam air pada  suhu  63℃.</a:t>
            </a:r>
            <a:endParaRPr lang="id-ID" altLang="zh-CN" sz="2400">
              <a:ea typeface="宋体" panose="02010600030101010101" pitchFamily="2" charset="-122"/>
            </a:endParaRPr>
          </a:p>
          <a:p>
            <a:pPr algn="just" eaLnBrk="1" hangingPunct="1"/>
            <a:r>
              <a:rPr lang="id-ID" altLang="zh-CN" sz="2400">
                <a:ea typeface="宋体" panose="02010600030101010101" pitchFamily="2" charset="-122"/>
              </a:rPr>
              <a:t>Asam sulfat berfungsi mendestruksi protein, menghasilkan panas dan melepaskan lemak</a:t>
            </a: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/>
            <a:r>
              <a:rPr lang="id-ID" altLang="zh-CN" sz="2400">
                <a:ea typeface="宋体" panose="02010600030101010101" pitchFamily="2" charset="-122"/>
              </a:rPr>
              <a:t>Sentrifugasi dan penambahan air panas mengisolasi lemak untuk kuantifikasi </a:t>
            </a:r>
            <a:endParaRPr lang="en-US" altLang="zh-CN" sz="2400">
              <a:ea typeface="宋体" panose="02010600030101010101" pitchFamily="2" charset="-122"/>
            </a:endParaRPr>
          </a:p>
          <a:p>
            <a:pPr algn="just" eaLnBrk="1" hangingPunct="1"/>
            <a:r>
              <a:rPr lang="en-US" altLang="zh-CN" sz="2400">
                <a:ea typeface="宋体" panose="02010600030101010101" pitchFamily="2" charset="-122"/>
              </a:rPr>
              <a:t>Peningkatan lemak diukur dari peningkatan lemak pada leher botol babcock </a:t>
            </a:r>
            <a:r>
              <a:rPr lang="en-US" altLang="zh-CN" b="0"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6628" name="Picture 7" descr="bobcock">
            <a:extLst>
              <a:ext uri="{FF2B5EF4-FFF2-40B4-BE49-F238E27FC236}">
                <a16:creationId xmlns:a16="http://schemas.microsoft.com/office/drawing/2014/main" id="{85391081-851D-4F22-8AFE-13B03CF9A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341438"/>
            <a:ext cx="2295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>
            <a:extLst>
              <a:ext uri="{FF2B5EF4-FFF2-40B4-BE49-F238E27FC236}">
                <a16:creationId xmlns:a16="http://schemas.microsoft.com/office/drawing/2014/main" id="{8BB28103-893F-492D-8A1A-5708120D3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762000"/>
            <a:ext cx="1800225" cy="5794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id-ID" altLang="en-US" sz="2800" b="1"/>
              <a:t>Prinsip</a:t>
            </a:r>
            <a:r>
              <a:rPr lang="id-ID" altLang="en-US" b="1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6F36341-5A50-4EAC-9B72-3920482E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Prosedur</a:t>
            </a:r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ECC1743B-3CE9-43F5-846F-24B7C878D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75" y="476251"/>
            <a:ext cx="5113338" cy="62658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</p:spPr>
        <p:txBody>
          <a:bodyPr/>
          <a:lstStyle/>
          <a:p>
            <a:pPr algn="just"/>
            <a:r>
              <a:rPr lang="id-ID" altLang="en-US" sz="2200"/>
              <a:t>Masukkan sampel susu sebanyak 17,6  ml ke dalam botol babcock</a:t>
            </a:r>
          </a:p>
          <a:p>
            <a:pPr algn="just"/>
            <a:r>
              <a:rPr lang="id-ID" altLang="en-US" sz="2200"/>
              <a:t>Tambahkan 17,6 = ml asam sulfat pekat. Biarkan mengalir lambat;.</a:t>
            </a:r>
          </a:p>
          <a:p>
            <a:pPr algn="just"/>
            <a:r>
              <a:rPr lang="id-ID" altLang="en-US" sz="2200"/>
              <a:t>Sentrifugasi selama 5 menit dan lemak cair akan naik ke leher botol. Sentrifugasi dijaga pada  suhu 55-60</a:t>
            </a:r>
            <a:r>
              <a:rPr lang="id-ID" altLang="en-US" sz="2000" baseline="30000"/>
              <a:t>o</a:t>
            </a:r>
            <a:r>
              <a:rPr lang="id-ID" altLang="en-US" sz="2200"/>
              <a:t>C</a:t>
            </a:r>
          </a:p>
          <a:p>
            <a:pPr algn="just"/>
            <a:r>
              <a:rPr lang="id-ID" altLang="en-US" sz="2200"/>
              <a:t>Tambahkan air panas untuk membawa lemak cair naik ke</a:t>
            </a:r>
          </a:p>
          <a:p>
            <a:pPr algn="just"/>
            <a:r>
              <a:rPr lang="id-ID" altLang="en-US" sz="2200" i="1"/>
              <a:t>graduated neck </a:t>
            </a:r>
            <a:endParaRPr lang="id-ID" altLang="en-US" sz="2200"/>
          </a:p>
          <a:p>
            <a:pPr algn="just"/>
            <a:r>
              <a:rPr lang="id-ID" altLang="en-US" sz="2200"/>
              <a:t>Persentase secara langsung dibaca dari tanda graduasi sampai 0,05% terdekat</a:t>
            </a:r>
          </a:p>
        </p:txBody>
      </p:sp>
      <p:pic>
        <p:nvPicPr>
          <p:cNvPr id="27652" name="Picture 7" descr="bobcock">
            <a:extLst>
              <a:ext uri="{FF2B5EF4-FFF2-40B4-BE49-F238E27FC236}">
                <a16:creationId xmlns:a16="http://schemas.microsoft.com/office/drawing/2014/main" id="{F3AEEF92-3902-4B76-99B0-3A627547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125538"/>
            <a:ext cx="2295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BBD171C-186B-4ED8-9D5E-11477F6E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15888"/>
            <a:ext cx="5784850" cy="850900"/>
          </a:xfrm>
        </p:spPr>
        <p:txBody>
          <a:bodyPr/>
          <a:lstStyle/>
          <a:p>
            <a:pPr algn="ctr"/>
            <a:r>
              <a:rPr lang="id-ID" altLang="en-US"/>
              <a:t>Peralatan Babcock</a:t>
            </a:r>
          </a:p>
        </p:txBody>
      </p:sp>
      <p:pic>
        <p:nvPicPr>
          <p:cNvPr id="28675" name="Picture 2" descr="C:\Users\snsV\Downloads\Babcock dan Gerber\IMG-20180514-WA0013.jpg">
            <a:extLst>
              <a:ext uri="{FF2B5EF4-FFF2-40B4-BE49-F238E27FC236}">
                <a16:creationId xmlns:a16="http://schemas.microsoft.com/office/drawing/2014/main" id="{E6AD49C8-5B79-4613-99B3-2B37E8AB04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8189" y="1125538"/>
            <a:ext cx="2592387" cy="2405062"/>
          </a:xfrm>
          <a:noFill/>
        </p:spPr>
      </p:pic>
      <p:pic>
        <p:nvPicPr>
          <p:cNvPr id="28676" name="Picture 3" descr="C:\Users\snsV\Downloads\Babcock dan Gerber\IMG-20180514-WA0009.jpg">
            <a:extLst>
              <a:ext uri="{FF2B5EF4-FFF2-40B4-BE49-F238E27FC236}">
                <a16:creationId xmlns:a16="http://schemas.microsoft.com/office/drawing/2014/main" id="{7181581E-E871-402F-B541-9CD1F21D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125539"/>
            <a:ext cx="254476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>
            <a:extLst>
              <a:ext uri="{FF2B5EF4-FFF2-40B4-BE49-F238E27FC236}">
                <a16:creationId xmlns:a16="http://schemas.microsoft.com/office/drawing/2014/main" id="{9B76E50E-0ED4-4532-9FE0-4C8BD70F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897313"/>
            <a:ext cx="2582862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5" descr="C:\Users\snsV\Downloads\Babcock dan Gerber\IMG-20180514-WA0006.jpg">
            <a:extLst>
              <a:ext uri="{FF2B5EF4-FFF2-40B4-BE49-F238E27FC236}">
                <a16:creationId xmlns:a16="http://schemas.microsoft.com/office/drawing/2014/main" id="{DC1D497B-D546-4F64-9A8A-895E06C9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879850"/>
            <a:ext cx="25447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97335CD-F5D9-49CA-A81D-9774F478B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altLang="zh-CN" dirty="0">
                <a:ea typeface="宋体" pitchFamily="2" charset="-122"/>
              </a:rPr>
              <a:t>Mirip dengan metoda Babcock, tetapi metoda ini menggunakan asam sulfat dan amil alkohol </a:t>
            </a:r>
          </a:p>
          <a:p>
            <a:pPr marL="0" indent="0">
              <a:buNone/>
              <a:defRPr/>
            </a:pPr>
            <a:r>
              <a:rPr lang="id-ID" altLang="zh-CN" dirty="0">
                <a:ea typeface="宋体" pitchFamily="2" charset="-122"/>
              </a:rPr>
              <a:t> </a:t>
            </a:r>
          </a:p>
          <a:p>
            <a:pPr eaLnBrk="1" hangingPunct="1">
              <a:defRPr/>
            </a:pPr>
            <a:r>
              <a:rPr lang="en-US" altLang="zh-CN" dirty="0" err="1">
                <a:ea typeface="宋体" pitchFamily="2" charset="-122"/>
              </a:rPr>
              <a:t>Metode</a:t>
            </a:r>
            <a:r>
              <a:rPr lang="en-US" altLang="zh-CN" dirty="0">
                <a:ea typeface="宋体" pitchFamily="2" charset="-122"/>
              </a:rPr>
              <a:t>  Gerber </a:t>
            </a:r>
            <a:r>
              <a:rPr lang="en-US" altLang="zh-CN" dirty="0" err="1">
                <a:ea typeface="宋体" pitchFamily="2" charset="-122"/>
              </a:rPr>
              <a:t>lebih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sederhana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dan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lebih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luas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penggunaannya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dari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pada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metode</a:t>
            </a:r>
            <a:r>
              <a:rPr lang="en-US" altLang="zh-CN" dirty="0">
                <a:ea typeface="宋体" pitchFamily="2" charset="-122"/>
              </a:rPr>
              <a:t> Babcock</a:t>
            </a: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.</a:t>
            </a:r>
          </a:p>
          <a:p>
            <a:pPr eaLnBrk="1" hangingPunct="1">
              <a:defRPr/>
            </a:pPr>
            <a:endParaRPr lang="en-US" altLang="zh-CN" dirty="0">
              <a:solidFill>
                <a:schemeClr val="hlink"/>
              </a:solidFill>
              <a:ea typeface="宋体" pitchFamily="2" charset="-122"/>
            </a:endParaRPr>
          </a:p>
          <a:p>
            <a:pPr eaLnBrk="1" hangingPunct="1">
              <a:defRPr/>
            </a:pPr>
            <a:r>
              <a:rPr lang="en-US" altLang="zh-CN" dirty="0" err="1">
                <a:ea typeface="宋体" pitchFamily="2" charset="-122"/>
              </a:rPr>
              <a:t>Isoamil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alkohol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meningkatkan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pemisahan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lemak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dan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mengurangi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efek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dari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asam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err="1">
                <a:ea typeface="宋体" pitchFamily="2" charset="-122"/>
              </a:rPr>
              <a:t>sulfat</a:t>
            </a:r>
            <a:r>
              <a:rPr lang="en-US" altLang="zh-CN" dirty="0">
                <a:ea typeface="宋体" pitchFamily="2" charset="-122"/>
              </a:rPr>
              <a:t>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75B62DB-F3A3-4F76-AEA9-A9A3550B2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2.</a:t>
            </a:r>
            <a:r>
              <a:rPr lang="id-ID" altLang="zh-CN">
                <a:ea typeface="宋体" panose="02010600030101010101" pitchFamily="2" charset="-122"/>
              </a:rPr>
              <a:t>3</a:t>
            </a:r>
            <a:r>
              <a:rPr lang="en-US" altLang="zh-CN">
                <a:ea typeface="宋体" panose="02010600030101010101" pitchFamily="2" charset="-122"/>
              </a:rPr>
              <a:t> Metoda Gerber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3F9DEF24-9CE3-465E-AB51-1BE203929BF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1" y="1341438"/>
            <a:ext cx="6562725" cy="51117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</p:spPr>
        <p:txBody>
          <a:bodyPr/>
          <a:lstStyle/>
          <a:p>
            <a:pPr algn="just" eaLnBrk="1" hangingPunct="1"/>
            <a:r>
              <a:rPr lang="en-US" altLang="zh-CN" sz="2400">
                <a:ea typeface="宋体" panose="02010600030101010101" pitchFamily="2" charset="-122"/>
              </a:rPr>
              <a:t>11 ml susu ditambah dg 1 ml isoamyl al</a:t>
            </a:r>
            <a:r>
              <a:rPr lang="id-ID" altLang="zh-CN" sz="2400"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ohol dan dimasukkan dalam  Gerber glass butyrometer yang mengandung   10 ml asam sulfat</a:t>
            </a:r>
          </a:p>
          <a:p>
            <a:pPr algn="just" eaLnBrk="1" hangingPunct="1"/>
            <a:r>
              <a:rPr lang="en-US" altLang="zh-CN" sz="2400">
                <a:ea typeface="宋体" panose="02010600030101010101" pitchFamily="2" charset="-122"/>
              </a:rPr>
              <a:t>Kunci botol dimasukkan dan botol dikocok sampai curd pecah dan.</a:t>
            </a:r>
          </a:p>
          <a:p>
            <a:pPr algn="just" eaLnBrk="1" hangingPunct="1"/>
            <a:r>
              <a:rPr lang="en-US" altLang="zh-CN" sz="2400">
                <a:ea typeface="宋体" panose="02010600030101010101" pitchFamily="2" charset="-122"/>
              </a:rPr>
              <a:t>Butyrometer disentrifuse 4 menit</a:t>
            </a:r>
            <a:r>
              <a:rPr lang="id-ID" altLang="zh-CN" sz="2400">
                <a:ea typeface="宋体" panose="02010600030101010101" pitchFamily="2" charset="-122"/>
              </a:rPr>
              <a:t>.</a:t>
            </a:r>
          </a:p>
          <a:p>
            <a:pPr algn="just" eaLnBrk="1" hangingPunct="1"/>
            <a:r>
              <a:rPr lang="id-ID" altLang="zh-CN" sz="2400">
                <a:ea typeface="宋体" panose="02010600030101010101" pitchFamily="2" charset="-122"/>
              </a:rPr>
              <a:t>Butyrometer </a:t>
            </a:r>
            <a:r>
              <a:rPr lang="en-US" altLang="zh-CN" sz="2400">
                <a:ea typeface="宋体" panose="02010600030101010101" pitchFamily="2" charset="-122"/>
              </a:rPr>
              <a:t> direndam dalam  </a:t>
            </a:r>
            <a:r>
              <a:rPr lang="id-ID" altLang="zh-CN" sz="2400">
                <a:ea typeface="宋体" panose="02010600030101010101" pitchFamily="2" charset="-122"/>
              </a:rPr>
              <a:t>waterbath </a:t>
            </a:r>
            <a:r>
              <a:rPr lang="en-US" altLang="zh-CN" sz="2400">
                <a:ea typeface="宋体" panose="02010600030101010101" pitchFamily="2" charset="-122"/>
              </a:rPr>
              <a:t>pada suhu </a:t>
            </a:r>
            <a:r>
              <a:rPr lang="id-ID" altLang="zh-CN" sz="2400">
                <a:ea typeface="宋体" panose="02010600030101010101" pitchFamily="2" charset="-122"/>
              </a:rPr>
              <a:t>60-</a:t>
            </a:r>
            <a:r>
              <a:rPr lang="en-US" altLang="zh-CN" sz="2400">
                <a:ea typeface="宋体" panose="02010600030101010101" pitchFamily="2" charset="-122"/>
              </a:rPr>
              <a:t>63℃ selama  5 menit</a:t>
            </a:r>
            <a:r>
              <a:rPr lang="id-ID" altLang="zh-CN" sz="2400">
                <a:ea typeface="宋体" panose="02010600030101010101" pitchFamily="2" charset="-122"/>
              </a:rPr>
              <a:t>.</a:t>
            </a:r>
          </a:p>
          <a:p>
            <a:pPr algn="just" eaLnBrk="1" hangingPunct="1"/>
            <a:r>
              <a:rPr lang="id-ID" altLang="zh-CN" sz="2400">
                <a:ea typeface="宋体" panose="02010600030101010101" pitchFamily="2" charset="-122"/>
              </a:rPr>
              <a:t>K</a:t>
            </a:r>
            <a:r>
              <a:rPr lang="en-US" altLang="zh-CN" sz="2400">
                <a:ea typeface="宋体" panose="02010600030101010101" pitchFamily="2" charset="-122"/>
              </a:rPr>
              <a:t>adar lemak dibaca</a:t>
            </a:r>
            <a:r>
              <a:rPr lang="id-ID" altLang="zh-CN" sz="2400">
                <a:ea typeface="宋体" panose="02010600030101010101" pitchFamily="2" charset="-122"/>
              </a:rPr>
              <a:t> pada graduasi leher botol</a:t>
            </a:r>
            <a:endParaRPr lang="en-US" altLang="zh-CN" sz="2400">
              <a:ea typeface="宋体" panose="02010600030101010101" pitchFamily="2" charset="-122"/>
            </a:endParaRPr>
          </a:p>
        </p:txBody>
      </p:sp>
      <p:pic>
        <p:nvPicPr>
          <p:cNvPr id="30723" name="Picture 5" descr="gerber">
            <a:extLst>
              <a:ext uri="{FF2B5EF4-FFF2-40B4-BE49-F238E27FC236}">
                <a16:creationId xmlns:a16="http://schemas.microsoft.com/office/drawing/2014/main" id="{46312DE9-D638-49B6-ADEA-CECD20EA96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388" y="1341438"/>
            <a:ext cx="1422400" cy="4525962"/>
          </a:xfrm>
          <a:noFill/>
        </p:spPr>
      </p:pic>
      <p:sp>
        <p:nvSpPr>
          <p:cNvPr id="30724" name="Title 1">
            <a:extLst>
              <a:ext uri="{FF2B5EF4-FFF2-40B4-BE49-F238E27FC236}">
                <a16:creationId xmlns:a16="http://schemas.microsoft.com/office/drawing/2014/main" id="{A386E874-9BA0-48B8-AE50-7946C9C9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/>
              <a:t>Prosedur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1595D55-1480-40F3-B05E-21BD1E22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13" y="115888"/>
            <a:ext cx="5784850" cy="850900"/>
          </a:xfrm>
        </p:spPr>
        <p:txBody>
          <a:bodyPr/>
          <a:lstStyle/>
          <a:p>
            <a:pPr algn="ctr"/>
            <a:r>
              <a:rPr lang="id-ID" altLang="en-US"/>
              <a:t>Peralatan Gerber</a:t>
            </a:r>
          </a:p>
        </p:txBody>
      </p:sp>
      <p:pic>
        <p:nvPicPr>
          <p:cNvPr id="31747" name="Picture 3" descr="C:\Users\snsV\Downloads\Babcock dan Gerber\IMG-20180514-WA0007.jpg">
            <a:extLst>
              <a:ext uri="{FF2B5EF4-FFF2-40B4-BE49-F238E27FC236}">
                <a16:creationId xmlns:a16="http://schemas.microsoft.com/office/drawing/2014/main" id="{62A3A2B4-D068-470C-92AB-0F0D3118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35039"/>
            <a:ext cx="2493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C:\Users\snsV\Downloads\Babcock dan Gerber\IMG-20180514-WA0014.jpg">
            <a:extLst>
              <a:ext uri="{FF2B5EF4-FFF2-40B4-BE49-F238E27FC236}">
                <a16:creationId xmlns:a16="http://schemas.microsoft.com/office/drawing/2014/main" id="{052AF16A-30B8-4F3E-A3AA-2DA7C8B9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935039"/>
            <a:ext cx="273685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:\Users\snsV\Downloads\Babcock dan Gerber\IMG-20180514-WA0010.jpg">
            <a:extLst>
              <a:ext uri="{FF2B5EF4-FFF2-40B4-BE49-F238E27FC236}">
                <a16:creationId xmlns:a16="http://schemas.microsoft.com/office/drawing/2014/main" id="{2CECD6C6-17FF-4B57-9E4D-303F563D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908051"/>
            <a:ext cx="24479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C:\Users\snsV\Downloads\Babcock dan Gerber\IMG-20180514-WA0011.jpg">
            <a:extLst>
              <a:ext uri="{FF2B5EF4-FFF2-40B4-BE49-F238E27FC236}">
                <a16:creationId xmlns:a16="http://schemas.microsoft.com/office/drawing/2014/main" id="{BA37404B-C4A9-405F-926E-BBF9F60A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3716338"/>
            <a:ext cx="266382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:\Users\snsV\Downloads\Babcock dan Gerber\IMG-20180514-WA0012.jpg">
            <a:extLst>
              <a:ext uri="{FF2B5EF4-FFF2-40B4-BE49-F238E27FC236}">
                <a16:creationId xmlns:a16="http://schemas.microsoft.com/office/drawing/2014/main" id="{C054B637-A9AB-449F-8985-865869CD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1" y="3716339"/>
            <a:ext cx="301942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F6D412A-6920-45AD-9AF2-ACD7D688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20" y="0"/>
            <a:ext cx="5867400" cy="1325563"/>
          </a:xfrm>
        </p:spPr>
        <p:txBody>
          <a:bodyPr/>
          <a:lstStyle/>
          <a:p>
            <a:r>
              <a:rPr lang="id-ID" altLang="en-US" dirty="0"/>
              <a:t>3. Bilangan Peroksida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CD71F6BD-A038-435E-BE46-441D64A3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" y="1301116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7E848A3-2674-4C1C-B99B-7024B880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3436"/>
            <a:ext cx="9144000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90C500D-7604-41FF-8589-6D8EAE05599D}"/>
              </a:ext>
            </a:extLst>
          </p:cNvPr>
          <p:cNvSpPr txBox="1">
            <a:spLocks noChangeArrowheads="1"/>
          </p:cNvSpPr>
          <p:nvPr/>
        </p:nvSpPr>
        <p:spPr>
          <a:xfrm>
            <a:off x="4526280" y="233998"/>
            <a:ext cx="53898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>
                <a:ea typeface="SimSun" panose="02010600030101010101" pitchFamily="2" charset="-122"/>
              </a:rPr>
              <a:t>Lip</a:t>
            </a:r>
            <a:r>
              <a:rPr lang="id-ID" altLang="zh-CN" sz="4000">
                <a:ea typeface="SimSun" panose="02010600030101010101" pitchFamily="2" charset="-122"/>
              </a:rPr>
              <a:t>i</a:t>
            </a:r>
            <a:r>
              <a:rPr lang="en-US" altLang="zh-CN" sz="4000">
                <a:ea typeface="SimSun" panose="02010600030101010101" pitchFamily="2" charset="-122"/>
              </a:rPr>
              <a:t>da dalam Pangan</a:t>
            </a:r>
            <a:endParaRPr lang="en-US" altLang="zh-CN" sz="4000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E98D636-88C4-43AE-83CE-86E9CC1FD16B}"/>
              </a:ext>
            </a:extLst>
          </p:cNvPr>
          <p:cNvSpPr txBox="1">
            <a:spLocks noChangeArrowheads="1"/>
          </p:cNvSpPr>
          <p:nvPr/>
        </p:nvSpPr>
        <p:spPr>
          <a:xfrm>
            <a:off x="807720" y="1166018"/>
            <a:ext cx="853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ea typeface="SimSun" panose="02010600030101010101" pitchFamily="2" charset="-122"/>
              </a:rPr>
              <a:t>Jagung</a:t>
            </a: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Susu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Lemak </a:t>
            </a:r>
            <a:r>
              <a:rPr lang="en-US" altLang="zh-CN" dirty="0" err="1">
                <a:ea typeface="SimSun" panose="02010600030101010101" pitchFamily="2" charset="-122"/>
              </a:rPr>
              <a:t>tanaman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maupun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hewan</a:t>
            </a: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 err="1">
                <a:ea typeface="SimSun" panose="02010600030101010101" pitchFamily="2" charset="-122"/>
              </a:rPr>
              <a:t>Sayuran</a:t>
            </a:r>
            <a:r>
              <a:rPr lang="en-US" altLang="zh-CN" dirty="0">
                <a:ea typeface="SimSun" panose="02010600030101010101" pitchFamily="2" charset="-122"/>
              </a:rPr>
              <a:t> dan </a:t>
            </a:r>
            <a:r>
              <a:rPr lang="en-US" altLang="zh-CN" dirty="0" err="1">
                <a:ea typeface="SimSun" panose="02010600030101010101" pitchFamily="2" charset="-122"/>
              </a:rPr>
              <a:t>buah-buahan</a:t>
            </a: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legume</a:t>
            </a:r>
          </a:p>
          <a:p>
            <a:r>
              <a:rPr lang="en-US" altLang="zh-CN" dirty="0" err="1">
                <a:ea typeface="SimSun" panose="02010600030101010101" pitchFamily="2" charset="-122"/>
              </a:rPr>
              <a:t>Daging</a:t>
            </a:r>
            <a:r>
              <a:rPr lang="en-US" altLang="zh-CN" dirty="0"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ea typeface="SimSun" panose="02010600030101010101" pitchFamily="2" charset="-122"/>
              </a:rPr>
              <a:t>ikan</a:t>
            </a:r>
            <a:r>
              <a:rPr lang="en-US" altLang="zh-CN" dirty="0">
                <a:ea typeface="SimSun" panose="02010600030101010101" pitchFamily="2" charset="-122"/>
              </a:rPr>
              <a:t> dan </a:t>
            </a:r>
            <a:r>
              <a:rPr lang="en-US" altLang="zh-CN" dirty="0" err="1">
                <a:ea typeface="SimSun" panose="02010600030101010101" pitchFamily="2" charset="-122"/>
              </a:rPr>
              <a:t>telur</a:t>
            </a:r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06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>
            <a:extLst>
              <a:ext uri="{FF2B5EF4-FFF2-40B4-BE49-F238E27FC236}">
                <a16:creationId xmlns:a16="http://schemas.microsoft.com/office/drawing/2014/main" id="{2DD77FBD-A936-41C9-82F0-7ED954D1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802958"/>
            <a:ext cx="1019048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>
            <a:extLst>
              <a:ext uri="{FF2B5EF4-FFF2-40B4-BE49-F238E27FC236}">
                <a16:creationId xmlns:a16="http://schemas.microsoft.com/office/drawing/2014/main" id="{1A9B7391-9433-4177-9DF2-2E38BF75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3917"/>
            <a:ext cx="91440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EED4119-EF9E-4CED-BF6C-F7858A93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560" y="0"/>
            <a:ext cx="10515600" cy="1325563"/>
          </a:xfrm>
        </p:spPr>
        <p:txBody>
          <a:bodyPr/>
          <a:lstStyle/>
          <a:p>
            <a:r>
              <a:rPr lang="id-ID" altLang="en-US" dirty="0"/>
              <a:t>4. Asam Lemak Bebas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08E0982-6A60-4168-8D17-9212E502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1325563"/>
            <a:ext cx="8926513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F7CD2794-74B7-4286-912F-FC57AC64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874396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1AB2D5F-C532-4F4D-B304-B82D2F9C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3596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04821A4-AA16-4969-8FD0-2191407C9974}"/>
              </a:ext>
            </a:extLst>
          </p:cNvPr>
          <p:cNvSpPr txBox="1">
            <a:spLocks noChangeArrowheads="1"/>
          </p:cNvSpPr>
          <p:nvPr/>
        </p:nvSpPr>
        <p:spPr>
          <a:xfrm>
            <a:off x="4749800" y="203518"/>
            <a:ext cx="67005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>
                <a:ea typeface="SimSun" panose="02010600030101010101" pitchFamily="2" charset="-122"/>
              </a:rPr>
              <a:t>2. </a:t>
            </a:r>
            <a:r>
              <a:rPr lang="en-US" altLang="zh-CN" sz="3200">
                <a:ea typeface="SimSun" panose="02010600030101010101" pitchFamily="2" charset="-122"/>
              </a:rPr>
              <a:t>Pentingnya penentuan kadar lemak</a:t>
            </a:r>
            <a:endParaRPr lang="en-US" altLang="zh-CN" sz="3200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F69730-E14C-4744-95A4-0DE5D13A68C6}"/>
              </a:ext>
            </a:extLst>
          </p:cNvPr>
          <p:cNvSpPr txBox="1">
            <a:spLocks noChangeArrowheads="1"/>
          </p:cNvSpPr>
          <p:nvPr/>
        </p:nvSpPr>
        <p:spPr>
          <a:xfrm>
            <a:off x="1203960" y="1071880"/>
            <a:ext cx="853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Lemak mempunyai 3 manfaat utama  dalam pangan :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kuliner</a:t>
            </a:r>
            <a:r>
              <a:rPr lang="en-US" altLang="zh-CN">
                <a:ea typeface="SimSun" panose="02010600030101010101" pitchFamily="2" charset="-122"/>
              </a:rPr>
              <a:t>,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fisiologis</a:t>
            </a:r>
            <a:r>
              <a:rPr lang="en-US" altLang="zh-CN">
                <a:ea typeface="SimSun" panose="02010600030101010101" pitchFamily="2" charset="-122"/>
              </a:rPr>
              <a:t>, dan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gizi</a:t>
            </a:r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ea typeface="SimSun" panose="02010600030101010101" pitchFamily="2" charset="-122"/>
              </a:rPr>
              <a:t>Membawa aroma dan cita rasa dan memberi manfaat palatabilitas bagi daging, efek basah bada produk panggang dan memberi pengkayaan tekstur pada es krim.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ea typeface="SimSun" panose="02010600030101010101" pitchFamily="2" charset="-122"/>
              </a:rPr>
              <a:t>Menghasilkan energi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ea typeface="SimSun" panose="02010600030101010101" pitchFamily="2" charset="-122"/>
              </a:rPr>
              <a:t>Penyedia asam lemak esensial, dan vitamin larut dalam air. </a:t>
            </a:r>
          </a:p>
          <a:p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514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9FDFEB6-83FB-48E0-8886-2D46AE0F024A}"/>
              </a:ext>
            </a:extLst>
          </p:cNvPr>
          <p:cNvSpPr txBox="1">
            <a:spLocks noChangeArrowheads="1"/>
          </p:cNvSpPr>
          <p:nvPr/>
        </p:nvSpPr>
        <p:spPr>
          <a:xfrm>
            <a:off x="4983480" y="345758"/>
            <a:ext cx="53797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>
                <a:ea typeface="SimSun" panose="02010600030101010101" pitchFamily="2" charset="-122"/>
              </a:rPr>
              <a:t>3. Penentuan Lemak</a:t>
            </a:r>
            <a:endParaRPr lang="en-US" altLang="zh-CN" sz="4000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A562010-4EBD-4AE5-B971-A3D1DD9B0366}"/>
              </a:ext>
            </a:extLst>
          </p:cNvPr>
          <p:cNvSpPr txBox="1">
            <a:spLocks noChangeArrowheads="1"/>
          </p:cNvSpPr>
          <p:nvPr/>
        </p:nvSpPr>
        <p:spPr>
          <a:xfrm>
            <a:off x="878840" y="1166018"/>
            <a:ext cx="853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Bentuk lemak dalam pangan bebas dan senyawa</a:t>
            </a:r>
          </a:p>
          <a:p>
            <a:r>
              <a:rPr lang="en-US" altLang="zh-CN">
                <a:ea typeface="SimSun" panose="02010600030101010101" pitchFamily="2" charset="-122"/>
              </a:rPr>
              <a:t>Tidak larut dalam air dan sangat larut dalam pelarut organik.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Pelarut organik: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00FF00"/>
                </a:solidFill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663300"/>
                </a:solidFill>
                <a:ea typeface="SimSun" panose="02010600030101010101" pitchFamily="2" charset="-122"/>
              </a:rPr>
              <a:t>Etil 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663300"/>
                </a:solidFill>
                <a:ea typeface="SimSun" panose="02010600030101010101" pitchFamily="2" charset="-122"/>
              </a:rPr>
              <a:t> petroleum eter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rgbClr val="663300"/>
                </a:solidFill>
                <a:ea typeface="SimSun" panose="02010600030101010101" pitchFamily="2" charset="-122"/>
              </a:rPr>
              <a:t> kloroform-metanol</a:t>
            </a:r>
            <a:endParaRPr lang="id-ID" altLang="zh-CN">
              <a:solidFill>
                <a:srgbClr val="663300"/>
              </a:solidFill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d-ID" altLang="zh-CN">
                <a:solidFill>
                  <a:srgbClr val="663300"/>
                </a:solidFill>
                <a:ea typeface="SimSun" panose="02010600030101010101" pitchFamily="2" charset="-122"/>
              </a:rPr>
              <a:t> Heksana</a:t>
            </a:r>
            <a:endParaRPr lang="en-US" altLang="zh-CN" dirty="0">
              <a:solidFill>
                <a:srgbClr val="6633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9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7FD15E9C-648D-4F21-8F42-54BAA0CA31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0" y="2355851"/>
            <a:ext cx="2160588" cy="9366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id-ID" altLang="en-US" sz="2000"/>
              <a:t>Analisis Lipida</a:t>
            </a:r>
          </a:p>
          <a:p>
            <a:pPr marL="0" indent="0">
              <a:buNone/>
            </a:pPr>
            <a:r>
              <a:rPr lang="id-ID" altLang="en-US" sz="2000"/>
              <a:t>(Lemak)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A863E33-8FFD-4890-A662-26A7B77D3801}"/>
              </a:ext>
            </a:extLst>
          </p:cNvPr>
          <p:cNvSpPr>
            <a:spLocks/>
          </p:cNvSpPr>
          <p:nvPr/>
        </p:nvSpPr>
        <p:spPr bwMode="auto">
          <a:xfrm>
            <a:off x="4741864" y="569914"/>
            <a:ext cx="1773237" cy="108108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d-ID" altLang="en-US" sz="2000"/>
              <a:t>Solvent extraction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0A08E244-E838-4E82-93D7-E59EFD52E398}"/>
              </a:ext>
            </a:extLst>
          </p:cNvPr>
          <p:cNvSpPr>
            <a:spLocks/>
          </p:cNvSpPr>
          <p:nvPr/>
        </p:nvSpPr>
        <p:spPr bwMode="auto">
          <a:xfrm>
            <a:off x="4699001" y="2262188"/>
            <a:ext cx="2132013" cy="10795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d-ID" altLang="en-US" sz="2000">
                <a:solidFill>
                  <a:schemeClr val="bg1"/>
                </a:solidFill>
              </a:rPr>
              <a:t>Non solvent wet extraction</a:t>
            </a:r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77D22A78-17FB-429C-8C8F-C5948F9EC0B6}"/>
              </a:ext>
            </a:extLst>
          </p:cNvPr>
          <p:cNvSpPr>
            <a:spLocks/>
          </p:cNvSpPr>
          <p:nvPr/>
        </p:nvSpPr>
        <p:spPr bwMode="auto">
          <a:xfrm>
            <a:off x="7231063" y="249238"/>
            <a:ext cx="3060700" cy="143986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/>
              <a:t>Semicontinuous solvent extraction =Soxhlet Method </a:t>
            </a:r>
          </a:p>
          <a:p>
            <a:r>
              <a:rPr lang="id-ID" altLang="en-US" sz="2000"/>
              <a:t>Majonnier Method</a:t>
            </a:r>
          </a:p>
        </p:txBody>
      </p:sp>
      <p:sp>
        <p:nvSpPr>
          <p:cNvPr id="9222" name="Content Placeholder 2">
            <a:extLst>
              <a:ext uri="{FF2B5EF4-FFF2-40B4-BE49-F238E27FC236}">
                <a16:creationId xmlns:a16="http://schemas.microsoft.com/office/drawing/2014/main" id="{E2DB813D-3EB1-4BEC-B69A-D2AAE16D7E66}"/>
              </a:ext>
            </a:extLst>
          </p:cNvPr>
          <p:cNvSpPr>
            <a:spLocks/>
          </p:cNvSpPr>
          <p:nvPr/>
        </p:nvSpPr>
        <p:spPr bwMode="auto">
          <a:xfrm>
            <a:off x="7502526" y="2252663"/>
            <a:ext cx="2727325" cy="10795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>
                <a:solidFill>
                  <a:schemeClr val="bg1"/>
                </a:solidFill>
              </a:rPr>
              <a:t>Babcock method </a:t>
            </a:r>
          </a:p>
          <a:p>
            <a:r>
              <a:rPr lang="id-ID" altLang="en-US" sz="2000">
                <a:solidFill>
                  <a:schemeClr val="bg1"/>
                </a:solidFill>
              </a:rPr>
              <a:t>Gerber Method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E359FB-186D-4A77-9E4C-659D856AF1FF}"/>
              </a:ext>
            </a:extLst>
          </p:cNvPr>
          <p:cNvCxnSpPr/>
          <p:nvPr/>
        </p:nvCxnSpPr>
        <p:spPr>
          <a:xfrm flipV="1">
            <a:off x="3863975" y="1689100"/>
            <a:ext cx="647700" cy="603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F470E9-A9BE-4E55-A1A9-487940FD70BC}"/>
              </a:ext>
            </a:extLst>
          </p:cNvPr>
          <p:cNvCxnSpPr/>
          <p:nvPr/>
        </p:nvCxnSpPr>
        <p:spPr>
          <a:xfrm>
            <a:off x="4033839" y="2719388"/>
            <a:ext cx="649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D85A88-7F14-4D7B-A700-0BDC9527C95F}"/>
              </a:ext>
            </a:extLst>
          </p:cNvPr>
          <p:cNvCxnSpPr/>
          <p:nvPr/>
        </p:nvCxnSpPr>
        <p:spPr>
          <a:xfrm>
            <a:off x="6470650" y="992188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BA66A3-876A-47BA-A308-D063BCC65755}"/>
              </a:ext>
            </a:extLst>
          </p:cNvPr>
          <p:cNvCxnSpPr/>
          <p:nvPr/>
        </p:nvCxnSpPr>
        <p:spPr>
          <a:xfrm>
            <a:off x="6878639" y="2801938"/>
            <a:ext cx="7064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Content Placeholder 2">
            <a:extLst>
              <a:ext uri="{FF2B5EF4-FFF2-40B4-BE49-F238E27FC236}">
                <a16:creationId xmlns:a16="http://schemas.microsoft.com/office/drawing/2014/main" id="{76AACE11-9F6F-4139-8723-13395C0355F4}"/>
              </a:ext>
            </a:extLst>
          </p:cNvPr>
          <p:cNvSpPr>
            <a:spLocks/>
          </p:cNvSpPr>
          <p:nvPr/>
        </p:nvSpPr>
        <p:spPr bwMode="auto">
          <a:xfrm>
            <a:off x="4768851" y="3671888"/>
            <a:ext cx="2132013" cy="10795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d-ID" altLang="en-US" sz="2000"/>
              <a:t>Method for bulk oil and fat </a:t>
            </a:r>
          </a:p>
        </p:txBody>
      </p:sp>
      <p:sp>
        <p:nvSpPr>
          <p:cNvPr id="9228" name="Content Placeholder 2">
            <a:extLst>
              <a:ext uri="{FF2B5EF4-FFF2-40B4-BE49-F238E27FC236}">
                <a16:creationId xmlns:a16="http://schemas.microsoft.com/office/drawing/2014/main" id="{9B7A2779-44E3-42A9-924C-423E8F1E71CA}"/>
              </a:ext>
            </a:extLst>
          </p:cNvPr>
          <p:cNvSpPr>
            <a:spLocks/>
          </p:cNvSpPr>
          <p:nvPr/>
        </p:nvSpPr>
        <p:spPr bwMode="auto">
          <a:xfrm>
            <a:off x="7566025" y="3768725"/>
            <a:ext cx="2725738" cy="863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/>
              <a:t>FFA</a:t>
            </a:r>
          </a:p>
          <a:p>
            <a:r>
              <a:rPr lang="id-ID" altLang="en-US" sz="2000"/>
              <a:t>Iodine Value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A65D1CD-E5F1-48A3-BAB5-F0483861A062}"/>
              </a:ext>
            </a:extLst>
          </p:cNvPr>
          <p:cNvCxnSpPr/>
          <p:nvPr/>
        </p:nvCxnSpPr>
        <p:spPr>
          <a:xfrm>
            <a:off x="3684589" y="3495676"/>
            <a:ext cx="827087" cy="352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795BB5-BADE-4157-A4CB-DD9501B12F09}"/>
              </a:ext>
            </a:extLst>
          </p:cNvPr>
          <p:cNvCxnSpPr/>
          <p:nvPr/>
        </p:nvCxnSpPr>
        <p:spPr>
          <a:xfrm>
            <a:off x="6878639" y="4076700"/>
            <a:ext cx="7064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1E21D85-D1E1-4D9E-A5C7-2D1F49088BAA}"/>
              </a:ext>
            </a:extLst>
          </p:cNvPr>
          <p:cNvCxnSpPr/>
          <p:nvPr/>
        </p:nvCxnSpPr>
        <p:spPr>
          <a:xfrm>
            <a:off x="3478213" y="4076700"/>
            <a:ext cx="881062" cy="1296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Content Placeholder 2">
            <a:extLst>
              <a:ext uri="{FF2B5EF4-FFF2-40B4-BE49-F238E27FC236}">
                <a16:creationId xmlns:a16="http://schemas.microsoft.com/office/drawing/2014/main" id="{F538933D-E01E-41CE-8ADF-5AD66F53C26F}"/>
              </a:ext>
            </a:extLst>
          </p:cNvPr>
          <p:cNvSpPr>
            <a:spLocks/>
          </p:cNvSpPr>
          <p:nvPr/>
        </p:nvSpPr>
        <p:spPr bwMode="auto">
          <a:xfrm>
            <a:off x="4768851" y="5084764"/>
            <a:ext cx="2132013" cy="1081087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d-ID" altLang="en-US" sz="2000"/>
              <a:t>Lipid Oxidation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C71FF4-FBE6-40D4-A0DA-2D41E7FB51C3}"/>
              </a:ext>
            </a:extLst>
          </p:cNvPr>
          <p:cNvCxnSpPr/>
          <p:nvPr/>
        </p:nvCxnSpPr>
        <p:spPr>
          <a:xfrm>
            <a:off x="6900863" y="5607050"/>
            <a:ext cx="704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Content Placeholder 2">
            <a:extLst>
              <a:ext uri="{FF2B5EF4-FFF2-40B4-BE49-F238E27FC236}">
                <a16:creationId xmlns:a16="http://schemas.microsoft.com/office/drawing/2014/main" id="{9CF64A82-D1D1-47C3-9CD5-23D479B7C6D8}"/>
              </a:ext>
            </a:extLst>
          </p:cNvPr>
          <p:cNvSpPr>
            <a:spLocks/>
          </p:cNvSpPr>
          <p:nvPr/>
        </p:nvSpPr>
        <p:spPr bwMode="auto">
          <a:xfrm>
            <a:off x="7605714" y="5278438"/>
            <a:ext cx="2727325" cy="8636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sz="2000"/>
              <a:t>SFI</a:t>
            </a:r>
          </a:p>
          <a:p>
            <a:r>
              <a:rPr lang="id-ID" altLang="en-US" sz="2000"/>
              <a:t>Peroxide Value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3727E3-750C-4FFD-BC52-392FB5D80D8C}"/>
              </a:ext>
            </a:extLst>
          </p:cNvPr>
          <p:cNvSpPr txBox="1">
            <a:spLocks noChangeArrowheads="1"/>
          </p:cNvSpPr>
          <p:nvPr/>
        </p:nvSpPr>
        <p:spPr>
          <a:xfrm>
            <a:off x="4690110" y="106363"/>
            <a:ext cx="6841490" cy="849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ea typeface="SimSun" panose="02010600030101010101" pitchFamily="2" charset="-122"/>
              </a:rPr>
              <a:t>Persiapan sampel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02FA95-F90D-42FC-81A5-4910C47BE49B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765175"/>
            <a:ext cx="11543030" cy="5543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altLang="zh-CN">
                <a:ea typeface="宋体" charset="-122"/>
              </a:rPr>
              <a:t>Pengeringan sampel</a:t>
            </a:r>
          </a:p>
          <a:p>
            <a:pPr marL="0" indent="354013">
              <a:buFontTx/>
              <a:buNone/>
              <a:defRPr/>
            </a:pPr>
            <a:r>
              <a:rPr lang="id-ID" altLang="zh-CN" sz="2000">
                <a:ea typeface="宋体" charset="-122"/>
              </a:rPr>
              <a:t>Tujuan : sampel mudah dihaluskan</a:t>
            </a:r>
          </a:p>
          <a:p>
            <a:pPr marL="0" indent="354013">
              <a:buFontTx/>
              <a:buNone/>
              <a:defRPr/>
            </a:pPr>
            <a:r>
              <a:rPr lang="id-ID" altLang="zh-CN" sz="2000">
                <a:ea typeface="宋体" charset="-122"/>
              </a:rPr>
              <a:t>               memutus ikatan lemak-air</a:t>
            </a:r>
          </a:p>
          <a:p>
            <a:pPr marL="0" indent="354013">
              <a:buFontTx/>
              <a:buNone/>
              <a:defRPr/>
            </a:pPr>
            <a:r>
              <a:rPr lang="id-ID" altLang="zh-CN" sz="2000">
                <a:ea typeface="宋体" charset="-122"/>
              </a:rPr>
              <a:t>               membebaskan lemak dari jaringan makanan</a:t>
            </a:r>
          </a:p>
          <a:p>
            <a:pPr marL="354013" indent="0">
              <a:buFontTx/>
              <a:buNone/>
              <a:defRPr/>
            </a:pPr>
            <a:r>
              <a:rPr lang="id-ID" altLang="zh-CN" sz="2000">
                <a:ea typeface="宋体" charset="-122"/>
              </a:rPr>
              <a:t>Dilakukan dengan oven vakum, agar meningkatkan luas permukaan sampel, shg ekstraksi lemak lebih baik</a:t>
            </a:r>
          </a:p>
          <a:p>
            <a:pPr>
              <a:defRPr/>
            </a:pPr>
            <a:r>
              <a:rPr lang="id-ID" altLang="zh-CN">
                <a:ea typeface="宋体" charset="-122"/>
              </a:rPr>
              <a:t>Reduksi Ukuran Partikel</a:t>
            </a:r>
          </a:p>
          <a:p>
            <a:pPr>
              <a:defRPr/>
            </a:pPr>
            <a:r>
              <a:rPr lang="id-ID" altLang="zh-CN" sz="2000">
                <a:ea typeface="宋体" charset="-122"/>
              </a:rPr>
              <a:t>Reduksi bahan dasar, lebih mudah. Menggunakan blender</a:t>
            </a:r>
          </a:p>
          <a:p>
            <a:pPr>
              <a:defRPr/>
            </a:pPr>
            <a:r>
              <a:rPr lang="id-ID" altLang="zh-CN" sz="2000">
                <a:ea typeface="宋体" charset="-122"/>
              </a:rPr>
              <a:t>Reduksi produk jadi spt snack bar (terdiri dari kacang, karamel, protein, granola, dan minyak kedelai) , dihaluskan setelah didinginkan dengan nitrogen cair</a:t>
            </a:r>
          </a:p>
          <a:p>
            <a:pPr>
              <a:defRPr/>
            </a:pPr>
            <a:r>
              <a:rPr lang="id-ID" altLang="zh-CN">
                <a:ea typeface="宋体" charset="-122"/>
              </a:rPr>
              <a:t>Hidrolisis Asam</a:t>
            </a:r>
          </a:p>
          <a:p>
            <a:pPr>
              <a:defRPr/>
            </a:pPr>
            <a:r>
              <a:rPr lang="id-ID" altLang="zh-CN" sz="2000">
                <a:ea typeface="宋体" charset="-122"/>
              </a:rPr>
              <a:t>Tujuan : memutuskan ikatan ion atau kovalen lemak terikat agar menjadi bentuk lemak yang mudah diekstraksi</a:t>
            </a:r>
          </a:p>
          <a:p>
            <a:pPr>
              <a:defRPr/>
            </a:pPr>
            <a:r>
              <a:rPr lang="id-ID" altLang="zh-CN" sz="2000">
                <a:ea typeface="宋体" charset="-122"/>
              </a:rPr>
              <a:t>Sampel didestruksi dg merefluk 1 jam dengan HCL 3 N</a:t>
            </a:r>
          </a:p>
          <a:p>
            <a:pPr>
              <a:defRPr/>
            </a:pPr>
            <a:r>
              <a:rPr lang="id-ID" altLang="zh-CN" sz="2000">
                <a:ea typeface="宋体" charset="-122"/>
              </a:rPr>
              <a:t>Etanol dan Heksametafosfat dapat digunakan u fasilitasi pemisahan lemak dari komponen lain.  </a:t>
            </a:r>
            <a:endParaRPr lang="en-US" altLang="zh-CN" sz="20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41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CD7E9D-53EB-43E1-82D2-830F411226FB}"/>
              </a:ext>
            </a:extLst>
          </p:cNvPr>
          <p:cNvSpPr txBox="1">
            <a:spLocks noChangeArrowheads="1"/>
          </p:cNvSpPr>
          <p:nvPr/>
        </p:nvSpPr>
        <p:spPr>
          <a:xfrm>
            <a:off x="4658360" y="213678"/>
            <a:ext cx="55321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ea typeface="SimSun" panose="02010600030101010101" pitchFamily="2" charset="-122"/>
              </a:rPr>
              <a:t>Metode Pene</a:t>
            </a:r>
            <a:r>
              <a:rPr lang="id-ID" altLang="zh-CN">
                <a:ea typeface="SimSun" panose="02010600030101010101" pitchFamily="2" charset="-122"/>
              </a:rPr>
              <a:t>n</a:t>
            </a:r>
            <a:r>
              <a:rPr lang="en-US" altLang="zh-CN">
                <a:ea typeface="SimSun" panose="02010600030101010101" pitchFamily="2" charset="-122"/>
              </a:rPr>
              <a:t>tuan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613FEB-4C36-4A48-87C6-6E1C092D74A3}"/>
              </a:ext>
            </a:extLst>
          </p:cNvPr>
          <p:cNvSpPr txBox="1">
            <a:spLocks noChangeArrowheads="1"/>
          </p:cNvSpPr>
          <p:nvPr/>
        </p:nvSpPr>
        <p:spPr>
          <a:xfrm>
            <a:off x="574040" y="1356678"/>
            <a:ext cx="853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a typeface="SimSun" panose="02010600030101010101" pitchFamily="2" charset="-122"/>
              </a:rPr>
              <a:t>Metode ekstraksi soxhlet</a:t>
            </a:r>
          </a:p>
          <a:p>
            <a:r>
              <a:rPr lang="id-ID" altLang="zh-CN">
                <a:ea typeface="SimSun" panose="02010600030101010101" pitchFamily="2" charset="-122"/>
              </a:rPr>
              <a:t>Penentuan lemak dalam susu </a:t>
            </a:r>
          </a:p>
          <a:p>
            <a:r>
              <a:rPr lang="id-ID" altLang="zh-CN">
                <a:ea typeface="SimSun" panose="02010600030101010101" pitchFamily="2" charset="-122"/>
              </a:rPr>
              <a:t>- Metode Majonnier</a:t>
            </a:r>
          </a:p>
          <a:p>
            <a:r>
              <a:rPr lang="id-ID" altLang="zh-CN">
                <a:ea typeface="SimSun" panose="02010600030101010101" pitchFamily="2" charset="-122"/>
              </a:rPr>
              <a:t>- </a:t>
            </a:r>
            <a:r>
              <a:rPr lang="en-US" altLang="zh-CN">
                <a:ea typeface="SimSun" panose="02010600030101010101" pitchFamily="2" charset="-122"/>
              </a:rPr>
              <a:t>Metode Babcock </a:t>
            </a:r>
          </a:p>
          <a:p>
            <a:r>
              <a:rPr lang="id-ID" altLang="zh-CN">
                <a:ea typeface="SimSun" panose="02010600030101010101" pitchFamily="2" charset="-122"/>
              </a:rPr>
              <a:t>- </a:t>
            </a:r>
            <a:r>
              <a:rPr lang="en-US" altLang="zh-CN">
                <a:ea typeface="SimSun" panose="02010600030101010101" pitchFamily="2" charset="-122"/>
              </a:rPr>
              <a:t>Metode Gerber</a:t>
            </a:r>
            <a:endParaRPr lang="id-ID" altLang="zh-CN">
              <a:ea typeface="SimSun" panose="02010600030101010101" pitchFamily="2" charset="-122"/>
            </a:endParaRPr>
          </a:p>
          <a:p>
            <a:r>
              <a:rPr lang="id-ID" altLang="zh-CN">
                <a:ea typeface="SimSun" panose="02010600030101010101" pitchFamily="2" charset="-122"/>
              </a:rPr>
              <a:t>Lain-lain</a:t>
            </a:r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2530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1335</Words>
  <Application>Microsoft Office PowerPoint</Application>
  <PresentationFormat>Widescreen</PresentationFormat>
  <Paragraphs>230</Paragraphs>
  <Slides>44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ff9</vt:lpstr>
      <vt:lpstr>Impact</vt:lpstr>
      <vt:lpstr>League Spartan</vt:lpstr>
      <vt:lpstr>Poppins Bold</vt:lpstr>
      <vt:lpstr>Source Sans Pro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Penentuan lemak dalam susu</vt:lpstr>
      <vt:lpstr>Metode Majonnier</vt:lpstr>
      <vt:lpstr>PowerPoint Presentation</vt:lpstr>
      <vt:lpstr>PowerPoint Presentation</vt:lpstr>
      <vt:lpstr>PowerPoint Presentation</vt:lpstr>
      <vt:lpstr>2.2 Metode Babcock</vt:lpstr>
      <vt:lpstr>Prosedur</vt:lpstr>
      <vt:lpstr>Peralatan Babcock</vt:lpstr>
      <vt:lpstr>2.3 Metoda Gerber</vt:lpstr>
      <vt:lpstr>Prosedur </vt:lpstr>
      <vt:lpstr>Peralatan Gerber</vt:lpstr>
      <vt:lpstr>3. Bilangan Peroksida</vt:lpstr>
      <vt:lpstr>PowerPoint Presentation</vt:lpstr>
      <vt:lpstr>PowerPoint Presentation</vt:lpstr>
      <vt:lpstr>PowerPoint Presentation</vt:lpstr>
      <vt:lpstr>4. Asam Lemak Bebas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Penentuan lemak dalam susu</dc:title>
  <dc:creator>agustina tari</dc:creator>
  <cp:lastModifiedBy>agustina tari</cp:lastModifiedBy>
  <cp:revision>10</cp:revision>
  <dcterms:created xsi:type="dcterms:W3CDTF">2023-04-25T22:15:24Z</dcterms:created>
  <dcterms:modified xsi:type="dcterms:W3CDTF">2024-10-06T08:16:14Z</dcterms:modified>
</cp:coreProperties>
</file>