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9" r:id="rId4"/>
    <p:sldId id="270" r:id="rId5"/>
    <p:sldId id="279" r:id="rId6"/>
    <p:sldId id="278" r:id="rId7"/>
    <p:sldId id="280" r:id="rId8"/>
    <p:sldId id="281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0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9EBEDF-FAA4-40F7-9628-B244ABC01CBE}" type="doc">
      <dgm:prSet loTypeId="urn:microsoft.com/office/officeart/2011/layout/Circle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77FDC8-8960-4F80-A57A-0778F83B9109}">
      <dgm:prSet phldrT="[Text]"/>
      <dgm:spPr/>
      <dgm:t>
        <a:bodyPr/>
        <a:lstStyle/>
        <a:p>
          <a:r>
            <a:rPr lang="en-US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Pembacaan</a:t>
          </a:r>
          <a:r>
            <a:rPr lang="en-US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dan </a:t>
          </a:r>
          <a:r>
            <a:rPr lang="en-US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Diskusi</a:t>
          </a:r>
          <a:r>
            <a:rPr lang="en-US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Karya</a:t>
          </a:r>
          <a:r>
            <a:rPr lang="en-US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Sastra</a:t>
          </a:r>
          <a:endParaRPr lang="en-US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4AC7CA1-CF54-4F02-9195-B4AB2EE4F84D}" type="parTrans" cxnId="{2A6DAB4C-31D3-4627-8073-C00499D5CE1B}">
      <dgm:prSet/>
      <dgm:spPr/>
      <dgm:t>
        <a:bodyPr/>
        <a:lstStyle/>
        <a:p>
          <a:endParaRPr lang="en-US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ADFEAE2-9771-41B2-BA9F-96DE8D4DD276}" type="sibTrans" cxnId="{2A6DAB4C-31D3-4627-8073-C00499D5CE1B}">
      <dgm:prSet/>
      <dgm:spPr/>
      <dgm:t>
        <a:bodyPr/>
        <a:lstStyle/>
        <a:p>
          <a:endParaRPr lang="en-US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28E8D53-4294-4E61-B845-8774804458E7}">
      <dgm:prSet phldrT="[Text]"/>
      <dgm:spPr/>
      <dgm:t>
        <a:bodyPr/>
        <a:lstStyle/>
        <a:p>
          <a:r>
            <a:rPr lang="en-US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Dramatisasi</a:t>
          </a:r>
          <a:r>
            <a:rPr lang="en-US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Cerita</a:t>
          </a:r>
          <a:endParaRPr lang="en-US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4171958-FE4C-4301-B584-4EBAE964C278}" type="parTrans" cxnId="{90B0250F-66C7-494C-814A-A2B1B1D9BE72}">
      <dgm:prSet/>
      <dgm:spPr/>
      <dgm:t>
        <a:bodyPr/>
        <a:lstStyle/>
        <a:p>
          <a:endParaRPr lang="en-US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27901B4-2832-4587-A191-F5389FE1D67B}" type="sibTrans" cxnId="{90B0250F-66C7-494C-814A-A2B1B1D9BE72}">
      <dgm:prSet/>
      <dgm:spPr/>
      <dgm:t>
        <a:bodyPr/>
        <a:lstStyle/>
        <a:p>
          <a:endParaRPr lang="en-US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F783722E-15EA-4C9C-8885-5AB73482764C}">
      <dgm:prSet phldrT="[Text]"/>
      <dgm:spPr/>
      <dgm:t>
        <a:bodyPr/>
        <a:lstStyle/>
        <a:p>
          <a:r>
            <a:rPr lang="en-US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Proyek</a:t>
          </a:r>
          <a:r>
            <a:rPr lang="en-US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Sastra</a:t>
          </a:r>
          <a:endParaRPr lang="en-US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D11C481-31AE-49EA-8FD5-4805F1336067}" type="parTrans" cxnId="{B9464FB1-F20E-4896-A6D0-6D7A6CF9188A}">
      <dgm:prSet/>
      <dgm:spPr/>
      <dgm:t>
        <a:bodyPr/>
        <a:lstStyle/>
        <a:p>
          <a:endParaRPr lang="en-US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299E298-07DE-433C-A003-CFAE8A777129}" type="sibTrans" cxnId="{B9464FB1-F20E-4896-A6D0-6D7A6CF9188A}">
      <dgm:prSet/>
      <dgm:spPr/>
      <dgm:t>
        <a:bodyPr/>
        <a:lstStyle/>
        <a:p>
          <a:endParaRPr lang="en-US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23373B4-2BEC-4DBE-8386-F94CCFC26A37}" type="pres">
      <dgm:prSet presAssocID="{4B9EBEDF-FAA4-40F7-9628-B244ABC01CBE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8029890A-A0A1-48FC-826A-405C674FFCAE}" type="pres">
      <dgm:prSet presAssocID="{F783722E-15EA-4C9C-8885-5AB73482764C}" presName="Accent3" presStyleCnt="0"/>
      <dgm:spPr/>
    </dgm:pt>
    <dgm:pt modelId="{10B9C1BD-4A17-4C0B-9060-7E4440CA3E79}" type="pres">
      <dgm:prSet presAssocID="{F783722E-15EA-4C9C-8885-5AB73482764C}" presName="Accent" presStyleLbl="node1" presStyleIdx="0" presStyleCnt="3"/>
      <dgm:spPr/>
    </dgm:pt>
    <dgm:pt modelId="{31933F00-86D7-4C62-82F0-DB18A18AE5C0}" type="pres">
      <dgm:prSet presAssocID="{F783722E-15EA-4C9C-8885-5AB73482764C}" presName="ParentBackground3" presStyleCnt="0"/>
      <dgm:spPr/>
    </dgm:pt>
    <dgm:pt modelId="{80C88008-72D3-4633-8C24-D9F432ABE4F7}" type="pres">
      <dgm:prSet presAssocID="{F783722E-15EA-4C9C-8885-5AB73482764C}" presName="ParentBackground" presStyleLbl="fgAcc1" presStyleIdx="0" presStyleCnt="3"/>
      <dgm:spPr/>
    </dgm:pt>
    <dgm:pt modelId="{B317A760-8910-425C-95A8-2670C1680F0E}" type="pres">
      <dgm:prSet presAssocID="{F783722E-15EA-4C9C-8885-5AB73482764C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4B94DACF-9A4C-40AA-9796-1B0EEABBECD0}" type="pres">
      <dgm:prSet presAssocID="{828E8D53-4294-4E61-B845-8774804458E7}" presName="Accent2" presStyleCnt="0"/>
      <dgm:spPr/>
    </dgm:pt>
    <dgm:pt modelId="{7FC38965-F1E0-4BFE-A75A-7E50B20840C9}" type="pres">
      <dgm:prSet presAssocID="{828E8D53-4294-4E61-B845-8774804458E7}" presName="Accent" presStyleLbl="node1" presStyleIdx="1" presStyleCnt="3"/>
      <dgm:spPr/>
    </dgm:pt>
    <dgm:pt modelId="{9447091A-C389-41F7-B8C9-D50229A618AA}" type="pres">
      <dgm:prSet presAssocID="{828E8D53-4294-4E61-B845-8774804458E7}" presName="ParentBackground2" presStyleCnt="0"/>
      <dgm:spPr/>
    </dgm:pt>
    <dgm:pt modelId="{1398D949-3834-42C2-A8DA-1E51B1C553FF}" type="pres">
      <dgm:prSet presAssocID="{828E8D53-4294-4E61-B845-8774804458E7}" presName="ParentBackground" presStyleLbl="fgAcc1" presStyleIdx="1" presStyleCnt="3"/>
      <dgm:spPr/>
    </dgm:pt>
    <dgm:pt modelId="{C36858B3-C6D3-47B1-9FDB-B5EB18C81516}" type="pres">
      <dgm:prSet presAssocID="{828E8D53-4294-4E61-B845-8774804458E7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6F66FB9-2A49-446C-BB0B-BB9DA20D1ECF}" type="pres">
      <dgm:prSet presAssocID="{4777FDC8-8960-4F80-A57A-0778F83B9109}" presName="Accent1" presStyleCnt="0"/>
      <dgm:spPr/>
    </dgm:pt>
    <dgm:pt modelId="{1C2BC661-4DB5-4796-95AC-569C9B274224}" type="pres">
      <dgm:prSet presAssocID="{4777FDC8-8960-4F80-A57A-0778F83B9109}" presName="Accent" presStyleLbl="node1" presStyleIdx="2" presStyleCnt="3"/>
      <dgm:spPr/>
    </dgm:pt>
    <dgm:pt modelId="{369040D0-C7C1-4C9A-A205-A79CA0081CCE}" type="pres">
      <dgm:prSet presAssocID="{4777FDC8-8960-4F80-A57A-0778F83B9109}" presName="ParentBackground1" presStyleCnt="0"/>
      <dgm:spPr/>
    </dgm:pt>
    <dgm:pt modelId="{12684A25-404F-4550-B31B-BC503D7D8911}" type="pres">
      <dgm:prSet presAssocID="{4777FDC8-8960-4F80-A57A-0778F83B9109}" presName="ParentBackground" presStyleLbl="fgAcc1" presStyleIdx="2" presStyleCnt="3"/>
      <dgm:spPr/>
    </dgm:pt>
    <dgm:pt modelId="{1E62B2BB-DA28-4FE3-A2A6-3187AC7E42E9}" type="pres">
      <dgm:prSet presAssocID="{4777FDC8-8960-4F80-A57A-0778F83B9109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A032DF06-1902-46D4-84FE-72671B197087}" type="presOf" srcId="{4777FDC8-8960-4F80-A57A-0778F83B9109}" destId="{1E62B2BB-DA28-4FE3-A2A6-3187AC7E42E9}" srcOrd="1" destOrd="0" presId="urn:microsoft.com/office/officeart/2011/layout/CircleProcess"/>
    <dgm:cxn modelId="{2C86F409-21CC-4420-9431-0CDD10077A3B}" type="presOf" srcId="{F783722E-15EA-4C9C-8885-5AB73482764C}" destId="{80C88008-72D3-4633-8C24-D9F432ABE4F7}" srcOrd="0" destOrd="0" presId="urn:microsoft.com/office/officeart/2011/layout/CircleProcess"/>
    <dgm:cxn modelId="{90B0250F-66C7-494C-814A-A2B1B1D9BE72}" srcId="{4B9EBEDF-FAA4-40F7-9628-B244ABC01CBE}" destId="{828E8D53-4294-4E61-B845-8774804458E7}" srcOrd="1" destOrd="0" parTransId="{54171958-FE4C-4301-B584-4EBAE964C278}" sibTransId="{B27901B4-2832-4587-A191-F5389FE1D67B}"/>
    <dgm:cxn modelId="{E7330D14-16E0-4280-9660-782959568863}" type="presOf" srcId="{828E8D53-4294-4E61-B845-8774804458E7}" destId="{C36858B3-C6D3-47B1-9FDB-B5EB18C81516}" srcOrd="1" destOrd="0" presId="urn:microsoft.com/office/officeart/2011/layout/CircleProcess"/>
    <dgm:cxn modelId="{15E20F48-3A37-454B-8747-C03AB5B1F6B6}" type="presOf" srcId="{F783722E-15EA-4C9C-8885-5AB73482764C}" destId="{B317A760-8910-425C-95A8-2670C1680F0E}" srcOrd="1" destOrd="0" presId="urn:microsoft.com/office/officeart/2011/layout/CircleProcess"/>
    <dgm:cxn modelId="{2A6DAB4C-31D3-4627-8073-C00499D5CE1B}" srcId="{4B9EBEDF-FAA4-40F7-9628-B244ABC01CBE}" destId="{4777FDC8-8960-4F80-A57A-0778F83B9109}" srcOrd="0" destOrd="0" parTransId="{E4AC7CA1-CF54-4F02-9195-B4AB2EE4F84D}" sibTransId="{AADFEAE2-9771-41B2-BA9F-96DE8D4DD276}"/>
    <dgm:cxn modelId="{B9464FB1-F20E-4896-A6D0-6D7A6CF9188A}" srcId="{4B9EBEDF-FAA4-40F7-9628-B244ABC01CBE}" destId="{F783722E-15EA-4C9C-8885-5AB73482764C}" srcOrd="2" destOrd="0" parTransId="{BD11C481-31AE-49EA-8FD5-4805F1336067}" sibTransId="{C299E298-07DE-433C-A003-CFAE8A777129}"/>
    <dgm:cxn modelId="{EA7595C5-7B4B-400F-9A0E-7BEBD7D41526}" type="presOf" srcId="{4777FDC8-8960-4F80-A57A-0778F83B9109}" destId="{12684A25-404F-4550-B31B-BC503D7D8911}" srcOrd="0" destOrd="0" presId="urn:microsoft.com/office/officeart/2011/layout/CircleProcess"/>
    <dgm:cxn modelId="{4FC2DCD0-D8A4-45C4-B460-8312573F77BD}" type="presOf" srcId="{4B9EBEDF-FAA4-40F7-9628-B244ABC01CBE}" destId="{523373B4-2BEC-4DBE-8386-F94CCFC26A37}" srcOrd="0" destOrd="0" presId="urn:microsoft.com/office/officeart/2011/layout/CircleProcess"/>
    <dgm:cxn modelId="{66BBB4D3-3302-4E24-BD1A-E1C52CA7BFF9}" type="presOf" srcId="{828E8D53-4294-4E61-B845-8774804458E7}" destId="{1398D949-3834-42C2-A8DA-1E51B1C553FF}" srcOrd="0" destOrd="0" presId="urn:microsoft.com/office/officeart/2011/layout/CircleProcess"/>
    <dgm:cxn modelId="{FA5091A7-48B0-4064-A089-9C62A7A94A81}" type="presParOf" srcId="{523373B4-2BEC-4DBE-8386-F94CCFC26A37}" destId="{8029890A-A0A1-48FC-826A-405C674FFCAE}" srcOrd="0" destOrd="0" presId="urn:microsoft.com/office/officeart/2011/layout/CircleProcess"/>
    <dgm:cxn modelId="{8A63BC90-116A-472F-AD47-FA4247ED9CBE}" type="presParOf" srcId="{8029890A-A0A1-48FC-826A-405C674FFCAE}" destId="{10B9C1BD-4A17-4C0B-9060-7E4440CA3E79}" srcOrd="0" destOrd="0" presId="urn:microsoft.com/office/officeart/2011/layout/CircleProcess"/>
    <dgm:cxn modelId="{1197E864-DBE8-4F30-B430-041D7A276D3B}" type="presParOf" srcId="{523373B4-2BEC-4DBE-8386-F94CCFC26A37}" destId="{31933F00-86D7-4C62-82F0-DB18A18AE5C0}" srcOrd="1" destOrd="0" presId="urn:microsoft.com/office/officeart/2011/layout/CircleProcess"/>
    <dgm:cxn modelId="{C3DB8C00-411B-4DBD-9447-DC7396078EB7}" type="presParOf" srcId="{31933F00-86D7-4C62-82F0-DB18A18AE5C0}" destId="{80C88008-72D3-4633-8C24-D9F432ABE4F7}" srcOrd="0" destOrd="0" presId="urn:microsoft.com/office/officeart/2011/layout/CircleProcess"/>
    <dgm:cxn modelId="{17D958E1-296F-4098-907C-34067DBE9B7A}" type="presParOf" srcId="{523373B4-2BEC-4DBE-8386-F94CCFC26A37}" destId="{B317A760-8910-425C-95A8-2670C1680F0E}" srcOrd="2" destOrd="0" presId="urn:microsoft.com/office/officeart/2011/layout/CircleProcess"/>
    <dgm:cxn modelId="{D07A43AD-E0BA-4A4B-821D-689EE5B301A3}" type="presParOf" srcId="{523373B4-2BEC-4DBE-8386-F94CCFC26A37}" destId="{4B94DACF-9A4C-40AA-9796-1B0EEABBECD0}" srcOrd="3" destOrd="0" presId="urn:microsoft.com/office/officeart/2011/layout/CircleProcess"/>
    <dgm:cxn modelId="{5DBAC50A-C1F3-49AA-AD47-7AE7543D769F}" type="presParOf" srcId="{4B94DACF-9A4C-40AA-9796-1B0EEABBECD0}" destId="{7FC38965-F1E0-4BFE-A75A-7E50B20840C9}" srcOrd="0" destOrd="0" presId="urn:microsoft.com/office/officeart/2011/layout/CircleProcess"/>
    <dgm:cxn modelId="{594ABF99-FCD4-4055-987D-917835D5E119}" type="presParOf" srcId="{523373B4-2BEC-4DBE-8386-F94CCFC26A37}" destId="{9447091A-C389-41F7-B8C9-D50229A618AA}" srcOrd="4" destOrd="0" presId="urn:microsoft.com/office/officeart/2011/layout/CircleProcess"/>
    <dgm:cxn modelId="{9EADF062-C23E-429D-81BD-21FE0C82AD6D}" type="presParOf" srcId="{9447091A-C389-41F7-B8C9-D50229A618AA}" destId="{1398D949-3834-42C2-A8DA-1E51B1C553FF}" srcOrd="0" destOrd="0" presId="urn:microsoft.com/office/officeart/2011/layout/CircleProcess"/>
    <dgm:cxn modelId="{570593E0-D9D6-4C34-AA4A-F119E18B4095}" type="presParOf" srcId="{523373B4-2BEC-4DBE-8386-F94CCFC26A37}" destId="{C36858B3-C6D3-47B1-9FDB-B5EB18C81516}" srcOrd="5" destOrd="0" presId="urn:microsoft.com/office/officeart/2011/layout/CircleProcess"/>
    <dgm:cxn modelId="{55222863-064A-4F36-990E-F5F3224FF996}" type="presParOf" srcId="{523373B4-2BEC-4DBE-8386-F94CCFC26A37}" destId="{96F66FB9-2A49-446C-BB0B-BB9DA20D1ECF}" srcOrd="6" destOrd="0" presId="urn:microsoft.com/office/officeart/2011/layout/CircleProcess"/>
    <dgm:cxn modelId="{2CD55522-D8C4-4128-B827-54E15202C462}" type="presParOf" srcId="{96F66FB9-2A49-446C-BB0B-BB9DA20D1ECF}" destId="{1C2BC661-4DB5-4796-95AC-569C9B274224}" srcOrd="0" destOrd="0" presId="urn:microsoft.com/office/officeart/2011/layout/CircleProcess"/>
    <dgm:cxn modelId="{D318D7F1-FCDA-47EB-8B41-21D2B141C248}" type="presParOf" srcId="{523373B4-2BEC-4DBE-8386-F94CCFC26A37}" destId="{369040D0-C7C1-4C9A-A205-A79CA0081CCE}" srcOrd="7" destOrd="0" presId="urn:microsoft.com/office/officeart/2011/layout/CircleProcess"/>
    <dgm:cxn modelId="{E39D01F9-DAC5-4339-BC3D-D465CA907114}" type="presParOf" srcId="{369040D0-C7C1-4C9A-A205-A79CA0081CCE}" destId="{12684A25-404F-4550-B31B-BC503D7D8911}" srcOrd="0" destOrd="0" presId="urn:microsoft.com/office/officeart/2011/layout/CircleProcess"/>
    <dgm:cxn modelId="{003523C1-AF85-41D9-ACB5-0FCAF6E18B7F}" type="presParOf" srcId="{523373B4-2BEC-4DBE-8386-F94CCFC26A37}" destId="{1E62B2BB-DA28-4FE3-A2A6-3187AC7E42E9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9C1BD-4A17-4C0B-9060-7E4440CA3E79}">
      <dsp:nvSpPr>
        <dsp:cNvPr id="0" name=""/>
        <dsp:cNvSpPr/>
      </dsp:nvSpPr>
      <dsp:spPr>
        <a:xfrm>
          <a:off x="3704162" y="1036173"/>
          <a:ext cx="1615820" cy="161611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88008-72D3-4633-8C24-D9F432ABE4F7}">
      <dsp:nvSpPr>
        <dsp:cNvPr id="0" name=""/>
        <dsp:cNvSpPr/>
      </dsp:nvSpPr>
      <dsp:spPr>
        <a:xfrm>
          <a:off x="3757812" y="1090053"/>
          <a:ext cx="1508520" cy="150835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Proyek</a:t>
          </a:r>
          <a:r>
            <a:rPr lang="en-US" sz="13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Sastra</a:t>
          </a:r>
          <a:endParaRPr lang="en-US" sz="1300" kern="1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973466" y="1305574"/>
        <a:ext cx="1077213" cy="1077318"/>
      </dsp:txXfrm>
    </dsp:sp>
    <dsp:sp modelId="{7FC38965-F1E0-4BFE-A75A-7E50B20840C9}">
      <dsp:nvSpPr>
        <dsp:cNvPr id="0" name=""/>
        <dsp:cNvSpPr/>
      </dsp:nvSpPr>
      <dsp:spPr>
        <a:xfrm rot="2700000">
          <a:off x="2036111" y="1038127"/>
          <a:ext cx="1611929" cy="1611929"/>
        </a:xfrm>
        <a:prstGeom prst="teardrop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98D949-3834-42C2-A8DA-1E51B1C553FF}">
      <dsp:nvSpPr>
        <dsp:cNvPr id="0" name=""/>
        <dsp:cNvSpPr/>
      </dsp:nvSpPr>
      <dsp:spPr>
        <a:xfrm>
          <a:off x="2087815" y="1090053"/>
          <a:ext cx="1508520" cy="150835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Dramatisasi</a:t>
          </a:r>
          <a:r>
            <a:rPr lang="en-US" sz="13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3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Cerita</a:t>
          </a:r>
          <a:endParaRPr lang="en-US" sz="1300" kern="1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303468" y="1305574"/>
        <a:ext cx="1077213" cy="1077318"/>
      </dsp:txXfrm>
    </dsp:sp>
    <dsp:sp modelId="{1C2BC661-4DB5-4796-95AC-569C9B274224}">
      <dsp:nvSpPr>
        <dsp:cNvPr id="0" name=""/>
        <dsp:cNvSpPr/>
      </dsp:nvSpPr>
      <dsp:spPr>
        <a:xfrm rot="2700000">
          <a:off x="366113" y="1038127"/>
          <a:ext cx="1611929" cy="1611929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84A25-404F-4550-B31B-BC503D7D8911}">
      <dsp:nvSpPr>
        <dsp:cNvPr id="0" name=""/>
        <dsp:cNvSpPr/>
      </dsp:nvSpPr>
      <dsp:spPr>
        <a:xfrm>
          <a:off x="417818" y="1090053"/>
          <a:ext cx="1508520" cy="150835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Pembacaan</a:t>
          </a:r>
          <a:r>
            <a:rPr lang="en-US" sz="13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dan </a:t>
          </a:r>
          <a:r>
            <a:rPr lang="en-US" sz="13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Diskusi</a:t>
          </a:r>
          <a:r>
            <a:rPr lang="en-US" sz="13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3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Karya</a:t>
          </a:r>
          <a:r>
            <a:rPr lang="en-US" sz="13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Sastra</a:t>
          </a:r>
          <a:endParaRPr lang="en-US" sz="1300" kern="1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33471" y="1305574"/>
        <a:ext cx="1077213" cy="1077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5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4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0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1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4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1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6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2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9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5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5616"/>
            <a:ext cx="6263770" cy="3026767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  <a:ea typeface="Arial Unicode MS" pitchFamily="34" charset="-128"/>
                <a:cs typeface="Arial Unicode MS" pitchFamily="34" charset="-128"/>
              </a:rPr>
              <a:t>Keterampilan Berbahasa Indonesia Berbasis Karakter di SD/MI</a:t>
            </a:r>
            <a:br>
              <a:rPr lang="it-IT" b="1" dirty="0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  <a:ea typeface="Arial Unicode MS" pitchFamily="34" charset="-128"/>
                <a:cs typeface="Arial Unicode MS" pitchFamily="34" charset="-128"/>
              </a:rPr>
            </a:br>
            <a:br>
              <a:rPr lang="it-IT" b="1" dirty="0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  <a:ea typeface="Arial Unicode MS" pitchFamily="34" charset="-128"/>
                <a:cs typeface="Arial Unicode MS" pitchFamily="34" charset="-128"/>
              </a:rPr>
            </a:b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  <a:ea typeface="Arial Unicode MS" pitchFamily="34" charset="-128"/>
                <a:cs typeface="Arial Unicode MS" pitchFamily="34" charset="-128"/>
              </a:rPr>
              <a:t>(Sastra)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Blackadder ITC" panose="04020505051007020D02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20203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6" y="1052736"/>
            <a:ext cx="3240360" cy="72008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Pendahuluan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5832648" cy="38492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sastra di SD/MI 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sangat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penting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mengembangkan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berbahasa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menanamkan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  <a:p>
            <a:pPr marL="0" indent="0" algn="just">
              <a:buNone/>
            </a:pPr>
            <a:endParaRPr lang="en-US" sz="2000" b="1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Sastra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sebagai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media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ekspresi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budaya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moral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membantu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memahami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menghargai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positif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74938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5229EC-9F40-3F99-40BE-8DF35C3FEB2A}"/>
              </a:ext>
            </a:extLst>
          </p:cNvPr>
          <p:cNvSpPr txBox="1"/>
          <p:nvPr/>
        </p:nvSpPr>
        <p:spPr>
          <a:xfrm>
            <a:off x="606497" y="1484784"/>
            <a:ext cx="5381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Keterampilan </a:t>
            </a:r>
            <a:r>
              <a:rPr lang="en-US" sz="20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Indonesia: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</a:rPr>
              <a:t>Sastra </a:t>
            </a:r>
            <a:r>
              <a:rPr lang="en-US" sz="20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848BFB-9CF9-530F-69A8-968FA9EF01F2}"/>
              </a:ext>
            </a:extLst>
          </p:cNvPr>
          <p:cNvSpPr txBox="1"/>
          <p:nvPr/>
        </p:nvSpPr>
        <p:spPr>
          <a:xfrm>
            <a:off x="606497" y="3140968"/>
            <a:ext cx="59046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2000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sastra </a:t>
            </a:r>
            <a:r>
              <a:rPr lang="en-US" sz="2000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melibatkan</a:t>
            </a:r>
            <a:r>
              <a:rPr lang="en-US" sz="2000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pengenalan</a:t>
            </a:r>
            <a:r>
              <a:rPr lang="en-US" sz="2000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2000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apresiasi</a:t>
            </a:r>
            <a:r>
              <a:rPr lang="en-US" sz="2000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terhadap</a:t>
            </a:r>
            <a:r>
              <a:rPr lang="en-US" sz="2000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karya</a:t>
            </a:r>
            <a:r>
              <a:rPr lang="en-US" sz="2000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sastra </a:t>
            </a:r>
            <a:r>
              <a:rPr lang="en-US" sz="2000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2000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2000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2000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puisi</a:t>
            </a:r>
            <a:r>
              <a:rPr lang="en-US" sz="2000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, dan drama. 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773DAAE1-08AB-5202-8A0F-35F06E7DE00C}"/>
              </a:ext>
            </a:extLst>
          </p:cNvPr>
          <p:cNvCxnSpPr/>
          <p:nvPr/>
        </p:nvCxnSpPr>
        <p:spPr>
          <a:xfrm rot="16200000" flipH="1">
            <a:off x="2360541" y="2360486"/>
            <a:ext cx="644296" cy="612667"/>
          </a:xfrm>
          <a:prstGeom prst="curvedConnector3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98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898788-3C3C-DB04-B1FC-B6258E032FC5}"/>
              </a:ext>
            </a:extLst>
          </p:cNvPr>
          <p:cNvSpPr txBox="1"/>
          <p:nvPr/>
        </p:nvSpPr>
        <p:spPr>
          <a:xfrm>
            <a:off x="1331640" y="1368735"/>
            <a:ext cx="4972517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sastra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0DAF729B-DCCB-1099-4CEB-D6EA0B34D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3838863"/>
              </p:ext>
            </p:extLst>
          </p:nvPr>
        </p:nvGraphicFramePr>
        <p:xfrm>
          <a:off x="1021960" y="1783703"/>
          <a:ext cx="5352256" cy="3688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59095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947" y="1572389"/>
            <a:ext cx="3240360" cy="72008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Pembacaan dan Diskusi Karya Sastra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699" y="3035075"/>
            <a:ext cx="5328592" cy="1474045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mendiskusikan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karya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sastra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mengandung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moral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Guru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memilih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karya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sastra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relevan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ingin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ditanamkan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2307143" y="2367174"/>
            <a:ext cx="360040" cy="576064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5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947" y="1572389"/>
            <a:ext cx="3240360" cy="72008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Dramatisasi Cerita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699" y="3035075"/>
            <a:ext cx="5328592" cy="1474045"/>
          </a:xfrm>
          <a:ln w="28575"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memerankan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adegan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dari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drama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mengandung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pesan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moral,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mengembangkan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berbahasa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serta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memahami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secara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mendalam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2307143" y="2367174"/>
            <a:ext cx="360040" cy="576064"/>
          </a:xfrm>
          <a:prstGeom prst="downArrow">
            <a:avLst/>
          </a:prstGeom>
          <a:solidFill>
            <a:srgbClr val="92D050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35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947" y="1572389"/>
            <a:ext cx="3240360" cy="72008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Proyek Sastra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699" y="3035075"/>
            <a:ext cx="5328592" cy="1474045"/>
          </a:xfrm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mengerjakan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proyek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sastra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seperti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membuat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antologi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puisi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mementaskan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drama,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mengandung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mempromosikan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2307143" y="2367174"/>
            <a:ext cx="360040" cy="576064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9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0" y="1124744"/>
            <a:ext cx="2304256" cy="720080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Kesimpulan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336" y="2060848"/>
            <a:ext cx="6094581" cy="3096344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sastra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berbasis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penting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untuk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membantu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memahami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mengapresiasi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moral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melalui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berbagai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bentuk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karya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sastra.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Melalui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pembacaan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dramatisasi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dan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proyek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sastra,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tidak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hanya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mengembangkan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berbahasa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tetapi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juga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memperdalam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pemahaman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mereka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tentang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Guru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diharapkan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dapat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mengintegrasikan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kegiatan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sastra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dalam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untuk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menciptakan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pengalaman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belajar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menyenangkan</a:t>
            </a:r>
            <a:r>
              <a:rPr 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mendidik</a:t>
            </a:r>
            <a:r>
              <a:rPr lang="en-US" sz="16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286587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>
          <a:xfrm>
            <a:off x="1374811" y="1720840"/>
            <a:ext cx="462658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 err="1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</a:rPr>
              <a:t>Sekian</a:t>
            </a:r>
            <a:r>
              <a:rPr lang="en-US" sz="7200" dirty="0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</a:rPr>
              <a:t>…</a:t>
            </a:r>
          </a:p>
          <a:p>
            <a:pPr algn="ctr"/>
            <a:endParaRPr lang="en-US" sz="7200" dirty="0">
              <a:solidFill>
                <a:schemeClr val="accent5">
                  <a:lumMod val="75000"/>
                </a:schemeClr>
              </a:solidFill>
              <a:latin typeface="Blackadder ITC" panose="04020505051007020D02" pitchFamily="82" charset="0"/>
            </a:endParaRPr>
          </a:p>
          <a:p>
            <a:pPr algn="ctr"/>
            <a:r>
              <a:rPr lang="en-US" sz="7200" dirty="0" err="1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</a:rPr>
              <a:t>Terima</a:t>
            </a:r>
            <a:r>
              <a:rPr lang="en-US" sz="7200" dirty="0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</a:rPr>
              <a:t> Kasih</a:t>
            </a:r>
          </a:p>
        </p:txBody>
      </p:sp>
    </p:spTree>
    <p:extLst>
      <p:ext uri="{BB962C8B-B14F-4D97-AF65-F5344CB8AC3E}">
        <p14:creationId xmlns:p14="http://schemas.microsoft.com/office/powerpoint/2010/main" val="103217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232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Blackadder ITC</vt:lpstr>
      <vt:lpstr>Calibri</vt:lpstr>
      <vt:lpstr>Poppins</vt:lpstr>
      <vt:lpstr>Wingdings</vt:lpstr>
      <vt:lpstr>Office Theme</vt:lpstr>
      <vt:lpstr>Keterampilan Berbahasa Indonesia Berbasis Karakter di SD/MI  (Sastra)</vt:lpstr>
      <vt:lpstr>Pendahuluan</vt:lpstr>
      <vt:lpstr>PowerPoint Presentation</vt:lpstr>
      <vt:lpstr>PowerPoint Presentation</vt:lpstr>
      <vt:lpstr>Pembacaan dan Diskusi Karya Sastra</vt:lpstr>
      <vt:lpstr>Dramatisasi Cerita</vt:lpstr>
      <vt:lpstr>Proyek Sastra</vt:lpstr>
      <vt:lpstr>Kesimpulan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Keterampilan Berbahasa Indonesia Berbasis Karakter di SD/MI:</dc:title>
  <dc:creator>ismail - [2010]</dc:creator>
  <cp:lastModifiedBy>asus_S1N0CX00S94201E@outlook.com</cp:lastModifiedBy>
  <cp:revision>27</cp:revision>
  <dcterms:created xsi:type="dcterms:W3CDTF">2024-07-12T05:44:42Z</dcterms:created>
  <dcterms:modified xsi:type="dcterms:W3CDTF">2024-07-19T06:07:52Z</dcterms:modified>
</cp:coreProperties>
</file>