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70" r:id="rId1"/>
    <p:sldMasterId id="2147484412" r:id="rId2"/>
  </p:sldMasterIdLst>
  <p:notesMasterIdLst>
    <p:notesMasterId r:id="rId31"/>
  </p:notesMasterIdLst>
  <p:handoutMasterIdLst>
    <p:handoutMasterId r:id="rId32"/>
  </p:handoutMasterIdLst>
  <p:sldIdLst>
    <p:sldId id="265" r:id="rId3"/>
    <p:sldId id="264" r:id="rId4"/>
    <p:sldId id="266" r:id="rId5"/>
    <p:sldId id="267" r:id="rId6"/>
    <p:sldId id="278" r:id="rId7"/>
    <p:sldId id="283" r:id="rId8"/>
    <p:sldId id="305" r:id="rId9"/>
    <p:sldId id="306" r:id="rId10"/>
    <p:sldId id="307" r:id="rId11"/>
    <p:sldId id="271" r:id="rId12"/>
    <p:sldId id="273" r:id="rId13"/>
    <p:sldId id="274" r:id="rId14"/>
    <p:sldId id="275" r:id="rId15"/>
    <p:sldId id="285" r:id="rId16"/>
    <p:sldId id="298" r:id="rId17"/>
    <p:sldId id="297" r:id="rId18"/>
    <p:sldId id="296" r:id="rId19"/>
    <p:sldId id="286" r:id="rId20"/>
    <p:sldId id="295" r:id="rId21"/>
    <p:sldId id="294" r:id="rId22"/>
    <p:sldId id="282" r:id="rId23"/>
    <p:sldId id="287" r:id="rId24"/>
    <p:sldId id="288" r:id="rId25"/>
    <p:sldId id="289" r:id="rId26"/>
    <p:sldId id="290" r:id="rId27"/>
    <p:sldId id="291" r:id="rId28"/>
    <p:sldId id="292" r:id="rId29"/>
    <p:sldId id="293" r:id="rId30"/>
  </p:sldIdLst>
  <p:sldSz cx="9144000" cy="6858000" type="screen4x3"/>
  <p:notesSz cx="6858000" cy="9945688"/>
  <p:defaultTextStyle>
    <a:defPPr>
      <a:defRPr lang="id-ID"/>
    </a:defPPr>
    <a:lvl1pPr algn="l" rtl="0" fontAlgn="base">
      <a:spcBef>
        <a:spcPct val="0"/>
      </a:spcBef>
      <a:spcAft>
        <a:spcPct val="0"/>
      </a:spcAft>
      <a:defRPr kern="1200">
        <a:solidFill>
          <a:schemeClr val="tx1"/>
        </a:solidFill>
        <a:latin typeface="Palatino Linotype" pitchFamily="18" charset="0"/>
        <a:ea typeface="+mn-ea"/>
        <a:cs typeface="Arial" charset="0"/>
      </a:defRPr>
    </a:lvl1pPr>
    <a:lvl2pPr marL="457200" algn="l" rtl="0" fontAlgn="base">
      <a:spcBef>
        <a:spcPct val="0"/>
      </a:spcBef>
      <a:spcAft>
        <a:spcPct val="0"/>
      </a:spcAft>
      <a:defRPr kern="1200">
        <a:solidFill>
          <a:schemeClr val="tx1"/>
        </a:solidFill>
        <a:latin typeface="Palatino Linotype" pitchFamily="18" charset="0"/>
        <a:ea typeface="+mn-ea"/>
        <a:cs typeface="Arial" charset="0"/>
      </a:defRPr>
    </a:lvl2pPr>
    <a:lvl3pPr marL="914400" algn="l" rtl="0" fontAlgn="base">
      <a:spcBef>
        <a:spcPct val="0"/>
      </a:spcBef>
      <a:spcAft>
        <a:spcPct val="0"/>
      </a:spcAft>
      <a:defRPr kern="1200">
        <a:solidFill>
          <a:schemeClr val="tx1"/>
        </a:solidFill>
        <a:latin typeface="Palatino Linotype" pitchFamily="18" charset="0"/>
        <a:ea typeface="+mn-ea"/>
        <a:cs typeface="Arial" charset="0"/>
      </a:defRPr>
    </a:lvl3pPr>
    <a:lvl4pPr marL="1371600" algn="l" rtl="0" fontAlgn="base">
      <a:spcBef>
        <a:spcPct val="0"/>
      </a:spcBef>
      <a:spcAft>
        <a:spcPct val="0"/>
      </a:spcAft>
      <a:defRPr kern="1200">
        <a:solidFill>
          <a:schemeClr val="tx1"/>
        </a:solidFill>
        <a:latin typeface="Palatino Linotype" pitchFamily="18" charset="0"/>
        <a:ea typeface="+mn-ea"/>
        <a:cs typeface="Arial" charset="0"/>
      </a:defRPr>
    </a:lvl4pPr>
    <a:lvl5pPr marL="1828800" algn="l" rtl="0" fontAlgn="base">
      <a:spcBef>
        <a:spcPct val="0"/>
      </a:spcBef>
      <a:spcAft>
        <a:spcPct val="0"/>
      </a:spcAft>
      <a:defRPr kern="1200">
        <a:solidFill>
          <a:schemeClr val="tx1"/>
        </a:solidFill>
        <a:latin typeface="Palatino Linotype" pitchFamily="18" charset="0"/>
        <a:ea typeface="+mn-ea"/>
        <a:cs typeface="Arial" charset="0"/>
      </a:defRPr>
    </a:lvl5pPr>
    <a:lvl6pPr marL="2286000" algn="l" defTabSz="914400" rtl="0" eaLnBrk="1" latinLnBrk="0" hangingPunct="1">
      <a:defRPr kern="1200">
        <a:solidFill>
          <a:schemeClr val="tx1"/>
        </a:solidFill>
        <a:latin typeface="Palatino Linotype" pitchFamily="18" charset="0"/>
        <a:ea typeface="+mn-ea"/>
        <a:cs typeface="Arial" charset="0"/>
      </a:defRPr>
    </a:lvl6pPr>
    <a:lvl7pPr marL="2743200" algn="l" defTabSz="914400" rtl="0" eaLnBrk="1" latinLnBrk="0" hangingPunct="1">
      <a:defRPr kern="1200">
        <a:solidFill>
          <a:schemeClr val="tx1"/>
        </a:solidFill>
        <a:latin typeface="Palatino Linotype" pitchFamily="18" charset="0"/>
        <a:ea typeface="+mn-ea"/>
        <a:cs typeface="Arial" charset="0"/>
      </a:defRPr>
    </a:lvl7pPr>
    <a:lvl8pPr marL="3200400" algn="l" defTabSz="914400" rtl="0" eaLnBrk="1" latinLnBrk="0" hangingPunct="1">
      <a:defRPr kern="1200">
        <a:solidFill>
          <a:schemeClr val="tx1"/>
        </a:solidFill>
        <a:latin typeface="Palatino Linotype" pitchFamily="18" charset="0"/>
        <a:ea typeface="+mn-ea"/>
        <a:cs typeface="Arial" charset="0"/>
      </a:defRPr>
    </a:lvl8pPr>
    <a:lvl9pPr marL="3657600" algn="l" defTabSz="914400" rtl="0" eaLnBrk="1" latinLnBrk="0" hangingPunct="1">
      <a:defRPr kern="1200">
        <a:solidFill>
          <a:schemeClr val="tx1"/>
        </a:solidFill>
        <a:latin typeface="Palatino Linotype"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3" autoAdjust="0"/>
    <p:restoredTop sz="94671" autoAdjust="0"/>
  </p:normalViewPr>
  <p:slideViewPr>
    <p:cSldViewPr>
      <p:cViewPr varScale="1">
        <p:scale>
          <a:sx n="65" d="100"/>
          <a:sy n="65" d="100"/>
        </p:scale>
        <p:origin x="1452" y="6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688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id-ID"/>
          </a:p>
        </p:txBody>
      </p:sp>
      <p:sp>
        <p:nvSpPr>
          <p:cNvPr id="3" name="Date Placeholder 2"/>
          <p:cNvSpPr>
            <a:spLocks noGrp="1"/>
          </p:cNvSpPr>
          <p:nvPr>
            <p:ph type="dt" sz="quarter" idx="1"/>
          </p:nvPr>
        </p:nvSpPr>
        <p:spPr>
          <a:xfrm>
            <a:off x="3884613" y="0"/>
            <a:ext cx="2971800" cy="49688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15A57668-6827-46FE-AA45-4818505BA0F5}" type="datetimeFigureOut">
              <a:rPr lang="id-ID"/>
              <a:pPr>
                <a:defRPr/>
              </a:pPr>
              <a:t>27/10/2021</a:t>
            </a:fld>
            <a:endParaRPr lang="id-ID"/>
          </a:p>
        </p:txBody>
      </p:sp>
      <p:sp>
        <p:nvSpPr>
          <p:cNvPr id="4" name="Footer Placeholder 3"/>
          <p:cNvSpPr>
            <a:spLocks noGrp="1"/>
          </p:cNvSpPr>
          <p:nvPr>
            <p:ph type="ftr" sz="quarter" idx="2"/>
          </p:nvPr>
        </p:nvSpPr>
        <p:spPr>
          <a:xfrm>
            <a:off x="0" y="9447213"/>
            <a:ext cx="2971800" cy="49688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id-ID"/>
          </a:p>
        </p:txBody>
      </p:sp>
      <p:sp>
        <p:nvSpPr>
          <p:cNvPr id="5" name="Slide Number Placeholder 4"/>
          <p:cNvSpPr>
            <a:spLocks noGrp="1"/>
          </p:cNvSpPr>
          <p:nvPr>
            <p:ph type="sldNum" sz="quarter" idx="3"/>
          </p:nvPr>
        </p:nvSpPr>
        <p:spPr>
          <a:xfrm>
            <a:off x="3884613" y="9447213"/>
            <a:ext cx="2971800" cy="496887"/>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0D7A01FB-C34E-445E-81A6-F66AA07E10D8}" type="slidenum">
              <a:rPr lang="id-ID"/>
              <a:pPr>
                <a:defRPr/>
              </a:pPr>
              <a:t>‹#›</a:t>
            </a:fld>
            <a:endParaRPr lang="id-ID"/>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6888"/>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96888"/>
          </a:xfrm>
          <a:prstGeom prst="rect">
            <a:avLst/>
          </a:prstGeom>
        </p:spPr>
        <p:txBody>
          <a:bodyPr vert="horz" lIns="91440" tIns="45720" rIns="91440" bIns="45720" rtlCol="0"/>
          <a:lstStyle>
            <a:lvl1pPr algn="r">
              <a:defRPr sz="1200"/>
            </a:lvl1pPr>
          </a:lstStyle>
          <a:p>
            <a:fld id="{80C589CF-EF47-41BD-9144-F33954A8C795}" type="datetimeFigureOut">
              <a:rPr lang="id-ID" smtClean="0"/>
              <a:t>27/10/2021</a:t>
            </a:fld>
            <a:endParaRPr lang="id-ID"/>
          </a:p>
        </p:txBody>
      </p:sp>
      <p:sp>
        <p:nvSpPr>
          <p:cNvPr id="4" name="Slide Image Placeholder 3"/>
          <p:cNvSpPr>
            <a:spLocks noGrp="1" noRot="1" noChangeAspect="1"/>
          </p:cNvSpPr>
          <p:nvPr>
            <p:ph type="sldImg" idx="2"/>
          </p:nvPr>
        </p:nvSpPr>
        <p:spPr>
          <a:xfrm>
            <a:off x="942975" y="746125"/>
            <a:ext cx="4972050" cy="3729038"/>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724400"/>
            <a:ext cx="5486400" cy="44751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6" name="Footer Placeholder 5"/>
          <p:cNvSpPr>
            <a:spLocks noGrp="1"/>
          </p:cNvSpPr>
          <p:nvPr>
            <p:ph type="ftr" sz="quarter" idx="4"/>
          </p:nvPr>
        </p:nvSpPr>
        <p:spPr>
          <a:xfrm>
            <a:off x="0" y="9447213"/>
            <a:ext cx="2971800" cy="496887"/>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9447213"/>
            <a:ext cx="2971800" cy="496887"/>
          </a:xfrm>
          <a:prstGeom prst="rect">
            <a:avLst/>
          </a:prstGeom>
        </p:spPr>
        <p:txBody>
          <a:bodyPr vert="horz" lIns="91440" tIns="45720" rIns="91440" bIns="45720" rtlCol="0" anchor="b"/>
          <a:lstStyle>
            <a:lvl1pPr algn="r">
              <a:defRPr sz="1200"/>
            </a:lvl1pPr>
          </a:lstStyle>
          <a:p>
            <a:fld id="{FA2FBA85-6823-471A-BA0D-C0FA14E1DD29}" type="slidenum">
              <a:rPr lang="id-ID" smtClean="0"/>
              <a:t>‹#›</a:t>
            </a:fld>
            <a:endParaRPr lang="id-ID"/>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bwMode="auto">
          <a:noFill/>
          <a:ln>
            <a:solidFill>
              <a:srgbClr val="000000"/>
            </a:solidFill>
            <a:miter lim="800000"/>
            <a:headEnd/>
            <a:tailEnd/>
          </a:ln>
        </p:spPr>
      </p:sp>
      <p:sp>
        <p:nvSpPr>
          <p:cNvPr id="92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AU"/>
          </a:p>
        </p:txBody>
      </p:sp>
      <p:sp>
        <p:nvSpPr>
          <p:cNvPr id="3277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FB35D4F-18BF-44AE-A70F-980AD6070F5C}" type="slidenum">
              <a:rPr lang="id-ID" smtClean="0"/>
              <a:pPr fontAlgn="base">
                <a:spcBef>
                  <a:spcPct val="0"/>
                </a:spcBef>
                <a:spcAft>
                  <a:spcPct val="0"/>
                </a:spcAft>
                <a:defRPr/>
              </a:pPr>
              <a:t>7</a:t>
            </a:fld>
            <a:endParaRPr lang="id-ID"/>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AU"/>
          </a:p>
        </p:txBody>
      </p:sp>
      <p:sp>
        <p:nvSpPr>
          <p:cNvPr id="3379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27C26C8-DAD0-4B48-BEEF-65E570ECF778}" type="slidenum">
              <a:rPr lang="id-ID" smtClean="0"/>
              <a:pPr fontAlgn="base">
                <a:spcBef>
                  <a:spcPct val="0"/>
                </a:spcBef>
                <a:spcAft>
                  <a:spcPct val="0"/>
                </a:spcAft>
                <a:defRPr/>
              </a:pPr>
              <a:t>8</a:t>
            </a:fld>
            <a:endParaRPr lang="id-ID"/>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noFill/>
          <a:ln>
            <a:solidFill>
              <a:srgbClr val="000000"/>
            </a:solidFill>
            <a:miter lim="800000"/>
            <a:headEnd/>
            <a:tailEnd/>
          </a:ln>
        </p:spPr>
      </p:sp>
      <p:sp>
        <p:nvSpPr>
          <p:cNvPr id="112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AU"/>
          </a:p>
        </p:txBody>
      </p:sp>
      <p:sp>
        <p:nvSpPr>
          <p:cNvPr id="3482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FE002F5-57DF-4B72-925B-036D15813A22}" type="slidenum">
              <a:rPr lang="id-ID" smtClean="0"/>
              <a:pPr fontAlgn="base">
                <a:spcBef>
                  <a:spcPct val="0"/>
                </a:spcBef>
                <a:spcAft>
                  <a:spcPct val="0"/>
                </a:spcAft>
                <a:defRPr/>
              </a:pPr>
              <a:t>9</a:t>
            </a:fld>
            <a:endParaRPr lang="id-ID"/>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7.png"/><Relationship Id="rId1" Type="http://schemas.openxmlformats.org/officeDocument/2006/relationships/slideMaster" Target="../slideMasters/slideMaster2.xml"/><Relationship Id="rId5" Type="http://schemas.microsoft.com/office/2007/relationships/hdphoto" Target="../media/hdphoto1.wdp"/><Relationship Id="rId4" Type="http://schemas.openxmlformats.org/officeDocument/2006/relationships/image" Target="../media/image6.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7.png"/><Relationship Id="rId1" Type="http://schemas.openxmlformats.org/officeDocument/2006/relationships/slideMaster" Target="../slideMasters/slideMaster2.xml"/><Relationship Id="rId5" Type="http://schemas.microsoft.com/office/2007/relationships/hdphoto" Target="../media/hdphoto1.wdp"/><Relationship Id="rId4" Type="http://schemas.openxmlformats.org/officeDocument/2006/relationships/image" Target="../media/image6.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7.png"/><Relationship Id="rId1" Type="http://schemas.openxmlformats.org/officeDocument/2006/relationships/slideMaster" Target="../slideMasters/slideMaster2.xml"/><Relationship Id="rId5" Type="http://schemas.microsoft.com/office/2007/relationships/hdphoto" Target="../media/hdphoto1.wdp"/><Relationship Id="rId4"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7.png"/><Relationship Id="rId1" Type="http://schemas.openxmlformats.org/officeDocument/2006/relationships/slideMaster" Target="../slideMasters/slideMaster2.xml"/><Relationship Id="rId5" Type="http://schemas.microsoft.com/office/2007/relationships/hdphoto" Target="../media/hdphoto1.wdp"/><Relationship Id="rId4" Type="http://schemas.openxmlformats.org/officeDocument/2006/relationships/image" Target="../media/image5.png"/></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4" name="Picture 7" descr="CoverOverlay.png"/>
          <p:cNvPicPr>
            <a:picLocks noChangeAspect="1"/>
          </p:cNvPicPr>
          <p:nvPr/>
        </p:nvPicPr>
        <p:blipFill>
          <a:blip r:embed="rId3"/>
          <a:srcRect/>
          <a:stretch>
            <a:fillRect/>
          </a:stretch>
        </p:blipFill>
        <p:spPr bwMode="auto">
          <a:xfrm>
            <a:off x="0" y="0"/>
            <a:ext cx="9144000" cy="6858000"/>
          </a:xfrm>
          <a:prstGeom prst="rect">
            <a:avLst/>
          </a:prstGeom>
          <a:noFill/>
          <a:ln w="9525">
            <a:noFill/>
            <a:miter lim="800000"/>
            <a:headEnd/>
            <a:tailEnd/>
          </a:ln>
        </p:spPr>
      </p:pic>
      <p:grpSp>
        <p:nvGrpSpPr>
          <p:cNvPr id="5" name="Group 4"/>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6" name="TextBox 5"/>
            <p:cNvSpPr txBox="1"/>
            <p:nvPr/>
          </p:nvSpPr>
          <p:spPr>
            <a:xfrm>
              <a:off x="4147073" y="1381459"/>
              <a:ext cx="877163" cy="923330"/>
            </a:xfrm>
            <a:prstGeom prst="rect">
              <a:avLst/>
            </a:prstGeom>
            <a:noFill/>
          </p:spPr>
          <p:txBody>
            <a:bodyPr wrap="none">
              <a:spAutoFit/>
            </a:bodyPr>
            <a:lstStyle/>
            <a:p>
              <a:pPr>
                <a:defRPr/>
              </a:pPr>
              <a:r>
                <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p>
          </p:txBody>
        </p:sp>
        <p:cxnSp>
          <p:nvCxnSpPr>
            <p:cNvPr id="7" name="Straight Connector 6"/>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9" name="Date Placeholder 3"/>
          <p:cNvSpPr>
            <a:spLocks noGrp="1"/>
          </p:cNvSpPr>
          <p:nvPr>
            <p:ph type="dt" sz="half" idx="10"/>
          </p:nvPr>
        </p:nvSpPr>
        <p:spPr/>
        <p:txBody>
          <a:bodyPr/>
          <a:lstStyle>
            <a:lvl1pPr>
              <a:defRPr>
                <a:solidFill>
                  <a:schemeClr val="tx2"/>
                </a:solidFill>
              </a:defRPr>
            </a:lvl1pPr>
          </a:lstStyle>
          <a:p>
            <a:pPr>
              <a:defRPr/>
            </a:pPr>
            <a:fld id="{02BEE7D3-EE8A-4963-AF82-8F7FE64CC479}" type="datetimeFigureOut">
              <a:rPr lang="id-ID"/>
              <a:pPr>
                <a:defRPr/>
              </a:pPr>
              <a:t>27/10/2021</a:t>
            </a:fld>
            <a:endParaRPr lang="id-ID"/>
          </a:p>
        </p:txBody>
      </p:sp>
      <p:sp>
        <p:nvSpPr>
          <p:cNvPr id="10" name="Footer Placeholder 4"/>
          <p:cNvSpPr>
            <a:spLocks noGrp="1"/>
          </p:cNvSpPr>
          <p:nvPr>
            <p:ph type="ftr" sz="quarter" idx="11"/>
          </p:nvPr>
        </p:nvSpPr>
        <p:spPr/>
        <p:txBody>
          <a:bodyPr/>
          <a:lstStyle>
            <a:lvl1pPr>
              <a:defRPr>
                <a:solidFill>
                  <a:schemeClr val="tx2"/>
                </a:solidFill>
              </a:defRPr>
            </a:lvl1pPr>
          </a:lstStyle>
          <a:p>
            <a:pPr>
              <a:defRPr/>
            </a:pPr>
            <a:endParaRPr lang="id-ID"/>
          </a:p>
        </p:txBody>
      </p:sp>
      <p:sp>
        <p:nvSpPr>
          <p:cNvPr id="11" name="Slide Number Placeholder 5"/>
          <p:cNvSpPr>
            <a:spLocks noGrp="1"/>
          </p:cNvSpPr>
          <p:nvPr>
            <p:ph type="sldNum" sz="quarter" idx="12"/>
          </p:nvPr>
        </p:nvSpPr>
        <p:spPr/>
        <p:txBody>
          <a:bodyPr/>
          <a:lstStyle>
            <a:lvl1pPr>
              <a:defRPr>
                <a:solidFill>
                  <a:schemeClr val="tx2"/>
                </a:solidFill>
              </a:defRPr>
            </a:lvl1pPr>
          </a:lstStyle>
          <a:p>
            <a:pPr>
              <a:defRPr/>
            </a:pPr>
            <a:fld id="{C60DA9A4-8617-4A38-A147-DCEB5B74D07C}" type="slidenum">
              <a:rPr lang="id-ID"/>
              <a:pPr>
                <a:defRPr/>
              </a:pPr>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4" name="Group 7"/>
          <p:cNvGrpSpPr>
            <a:grpSpLocks/>
          </p:cNvGrpSpPr>
          <p:nvPr/>
        </p:nvGrpSpPr>
        <p:grpSpPr bwMode="auto">
          <a:xfrm>
            <a:off x="1173163" y="1392238"/>
            <a:ext cx="6778625" cy="923925"/>
            <a:chOff x="1172584" y="1381459"/>
            <a:chExt cx="6779110" cy="923330"/>
          </a:xfrm>
        </p:grpSpPr>
        <p:sp>
          <p:nvSpPr>
            <p:cNvPr id="5" name="TextBox 4"/>
            <p:cNvSpPr txBox="1">
              <a:spLocks noChangeArrowheads="1"/>
            </p:cNvSpPr>
            <p:nvPr/>
          </p:nvSpPr>
          <p:spPr bwMode="auto">
            <a:xfrm>
              <a:off x="4147772" y="1381459"/>
              <a:ext cx="876363" cy="923330"/>
            </a:xfrm>
            <a:prstGeom prst="rect">
              <a:avLst/>
            </a:prstGeom>
            <a:noFill/>
            <a:ln w="9525">
              <a:noFill/>
              <a:miter lim="800000"/>
              <a:headEnd/>
              <a:tailEnd/>
            </a:ln>
          </p:spPr>
          <p:txBody>
            <a:bodyPr wrap="none">
              <a:spAutoFit/>
            </a:bodyPr>
            <a:lstStyle/>
            <a:p>
              <a:pPr>
                <a:defRPr/>
              </a:pPr>
              <a:r>
                <a:rPr lang="en-US" sz="5400">
                  <a:solidFill>
                    <a:srgbClr val="DBA455"/>
                  </a:solidFill>
                  <a:latin typeface="Wingdings" pitchFamily="2" charset="2"/>
                </a:rPr>
                <a:t></a:t>
              </a:r>
            </a:p>
          </p:txBody>
        </p:sp>
        <p:cxnSp>
          <p:nvCxnSpPr>
            <p:cNvPr id="6" name="Straight Connector 5"/>
            <p:cNvCxnSpPr/>
            <p:nvPr/>
          </p:nvCxnSpPr>
          <p:spPr>
            <a:xfrm rot="10800000">
              <a:off x="1172584" y="1925620"/>
              <a:ext cx="3119660" cy="1587"/>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10800000">
              <a:off x="4832033" y="1922447"/>
              <a:ext cx="3119661" cy="1587"/>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p:cNvSpPr>
            <a:spLocks noGrp="1"/>
          </p:cNvSpPr>
          <p:nvPr>
            <p:ph type="dt" sz="half" idx="10"/>
          </p:nvPr>
        </p:nvSpPr>
        <p:spPr/>
        <p:txBody>
          <a:bodyPr/>
          <a:lstStyle>
            <a:lvl1pPr>
              <a:defRPr/>
            </a:lvl1pPr>
          </a:lstStyle>
          <a:p>
            <a:pPr>
              <a:defRPr/>
            </a:pPr>
            <a:fld id="{87C7DF07-9F72-4689-95C7-2E7D31457C66}" type="datetimeFigureOut">
              <a:rPr lang="id-ID"/>
              <a:pPr>
                <a:defRPr/>
              </a:pPr>
              <a:t>27/10/2021</a:t>
            </a:fld>
            <a:endParaRPr lang="id-ID"/>
          </a:p>
        </p:txBody>
      </p:sp>
      <p:sp>
        <p:nvSpPr>
          <p:cNvPr id="9" name="Footer Placeholder 4"/>
          <p:cNvSpPr>
            <a:spLocks noGrp="1"/>
          </p:cNvSpPr>
          <p:nvPr>
            <p:ph type="ftr" sz="quarter" idx="11"/>
          </p:nvPr>
        </p:nvSpPr>
        <p:spPr/>
        <p:txBody>
          <a:bodyPr/>
          <a:lstStyle>
            <a:lvl1pPr>
              <a:defRPr/>
            </a:lvl1pPr>
          </a:lstStyle>
          <a:p>
            <a:pPr>
              <a:defRPr/>
            </a:pPr>
            <a:endParaRPr lang="id-ID"/>
          </a:p>
        </p:txBody>
      </p:sp>
      <p:sp>
        <p:nvSpPr>
          <p:cNvPr id="10" name="Slide Number Placeholder 5"/>
          <p:cNvSpPr>
            <a:spLocks noGrp="1"/>
          </p:cNvSpPr>
          <p:nvPr>
            <p:ph type="sldNum" sz="quarter" idx="12"/>
          </p:nvPr>
        </p:nvSpPr>
        <p:spPr/>
        <p:txBody>
          <a:bodyPr/>
          <a:lstStyle>
            <a:lvl1pPr>
              <a:defRPr/>
            </a:lvl1pPr>
          </a:lstStyle>
          <a:p>
            <a:pPr>
              <a:defRPr/>
            </a:pPr>
            <a:fld id="{F4366592-97B2-4BC8-A753-B69F1BECDDBD}" type="slidenum">
              <a:rPr lang="id-ID"/>
              <a:pPr>
                <a:defRPr/>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4" name="Group 7"/>
          <p:cNvGrpSpPr>
            <a:grpSpLocks/>
          </p:cNvGrpSpPr>
          <p:nvPr/>
        </p:nvGrpSpPr>
        <p:grpSpPr bwMode="auto">
          <a:xfrm rot="5400000">
            <a:off x="3908425" y="2881313"/>
            <a:ext cx="5481637" cy="922338"/>
            <a:chOff x="1815339" y="1381459"/>
            <a:chExt cx="5480154" cy="923330"/>
          </a:xfrm>
        </p:grpSpPr>
        <p:sp>
          <p:nvSpPr>
            <p:cNvPr id="5" name="TextBox 4"/>
            <p:cNvSpPr txBox="1">
              <a:spLocks noChangeArrowheads="1"/>
            </p:cNvSpPr>
            <p:nvPr/>
          </p:nvSpPr>
          <p:spPr bwMode="auto">
            <a:xfrm>
              <a:off x="4146745" y="1381458"/>
              <a:ext cx="877650" cy="923330"/>
            </a:xfrm>
            <a:prstGeom prst="rect">
              <a:avLst/>
            </a:prstGeom>
            <a:noFill/>
            <a:ln w="9525">
              <a:noFill/>
              <a:miter lim="800000"/>
              <a:headEnd/>
              <a:tailEnd/>
            </a:ln>
          </p:spPr>
          <p:txBody>
            <a:bodyPr wrap="none">
              <a:spAutoFit/>
            </a:bodyPr>
            <a:lstStyle/>
            <a:p>
              <a:pPr>
                <a:defRPr/>
              </a:pPr>
              <a:r>
                <a:rPr lang="en-US" sz="5400">
                  <a:solidFill>
                    <a:srgbClr val="DBA455"/>
                  </a:solidFill>
                  <a:latin typeface="Wingdings" pitchFamily="2" charset="2"/>
                </a:rPr>
                <a:t></a:t>
              </a:r>
            </a:p>
          </p:txBody>
        </p:sp>
        <p:cxnSp>
          <p:nvCxnSpPr>
            <p:cNvPr id="6" name="Straight Connector 5"/>
            <p:cNvCxnSpPr/>
            <p:nvPr/>
          </p:nvCxnSpPr>
          <p:spPr>
            <a:xfrm flipH="1" flipV="1">
              <a:off x="1815339" y="1924967"/>
              <a:ext cx="2469482" cy="1590"/>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10800000">
              <a:off x="4826011" y="1928146"/>
              <a:ext cx="2469482" cy="1590"/>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Vertical Title 1"/>
          <p:cNvSpPr>
            <a:spLocks noGrp="1"/>
          </p:cNvSpPr>
          <p:nvPr>
            <p:ph type="title" orient="vert"/>
          </p:nvPr>
        </p:nvSpPr>
        <p:spPr>
          <a:xfrm>
            <a:off x="6766560" y="559398"/>
            <a:ext cx="1678193" cy="556676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p:cNvSpPr>
            <a:spLocks noGrp="1"/>
          </p:cNvSpPr>
          <p:nvPr>
            <p:ph type="dt" sz="half" idx="10"/>
          </p:nvPr>
        </p:nvSpPr>
        <p:spPr/>
        <p:txBody>
          <a:bodyPr/>
          <a:lstStyle>
            <a:lvl1pPr>
              <a:defRPr/>
            </a:lvl1pPr>
          </a:lstStyle>
          <a:p>
            <a:pPr>
              <a:defRPr/>
            </a:pPr>
            <a:fld id="{1C878315-5FB1-4D46-8927-6D89A68E9BEB}" type="datetimeFigureOut">
              <a:rPr lang="id-ID"/>
              <a:pPr>
                <a:defRPr/>
              </a:pPr>
              <a:t>27/10/2021</a:t>
            </a:fld>
            <a:endParaRPr lang="id-ID"/>
          </a:p>
        </p:txBody>
      </p:sp>
      <p:sp>
        <p:nvSpPr>
          <p:cNvPr id="9" name="Footer Placeholder 4"/>
          <p:cNvSpPr>
            <a:spLocks noGrp="1"/>
          </p:cNvSpPr>
          <p:nvPr>
            <p:ph type="ftr" sz="quarter" idx="11"/>
          </p:nvPr>
        </p:nvSpPr>
        <p:spPr/>
        <p:txBody>
          <a:bodyPr/>
          <a:lstStyle>
            <a:lvl1pPr>
              <a:defRPr/>
            </a:lvl1pPr>
          </a:lstStyle>
          <a:p>
            <a:pPr>
              <a:defRPr/>
            </a:pPr>
            <a:endParaRPr lang="id-ID"/>
          </a:p>
        </p:txBody>
      </p:sp>
      <p:sp>
        <p:nvSpPr>
          <p:cNvPr id="10" name="Slide Number Placeholder 5"/>
          <p:cNvSpPr>
            <a:spLocks noGrp="1"/>
          </p:cNvSpPr>
          <p:nvPr>
            <p:ph type="sldNum" sz="quarter" idx="12"/>
          </p:nvPr>
        </p:nvSpPr>
        <p:spPr/>
        <p:txBody>
          <a:bodyPr/>
          <a:lstStyle>
            <a:lvl1pPr>
              <a:defRPr/>
            </a:lvl1pPr>
          </a:lstStyle>
          <a:p>
            <a:pPr>
              <a:defRPr/>
            </a:pPr>
            <a:fld id="{66F7D917-25EC-467A-88B0-D32057FCBE19}" type="slidenum">
              <a:rPr lang="id-ID"/>
              <a:pPr>
                <a:defRPr/>
              </a:pPr>
              <a:t>‹#›</a:t>
            </a:fld>
            <a:endParaRPr lang="id-ID"/>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85800" y="1346947"/>
            <a:ext cx="7772400"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85800" y="4282763"/>
            <a:ext cx="7772400"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685800" y="1484779"/>
            <a:ext cx="7772400" cy="274320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a:grpSpLocks noChangeAspect="1"/>
          </p:cNvGrpSpPr>
          <p:nvPr/>
        </p:nvGrpSpPr>
        <p:grpSpPr>
          <a:xfrm>
            <a:off x="7234780" y="4107023"/>
            <a:ext cx="914400" cy="914400"/>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788670" y="1432223"/>
            <a:ext cx="7593330" cy="3035808"/>
          </a:xfrm>
        </p:spPr>
        <p:txBody>
          <a:bodyPr anchor="ctr">
            <a:noAutofit/>
          </a:bodyPr>
          <a:lstStyle>
            <a:lvl1pPr algn="l">
              <a:lnSpc>
                <a:spcPct val="80000"/>
              </a:lnSpc>
              <a:defRPr sz="6400" b="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802386" y="4389120"/>
            <a:ext cx="5918454" cy="1069848"/>
          </a:xfrm>
        </p:spPr>
        <p:txBody>
          <a:bodyPr>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fld id="{BDD723F0-54B1-4A89-87C3-E44B07DAE213}" type="datetimeFigureOut">
              <a:rPr lang="id-ID" smtClean="0"/>
              <a:pPr>
                <a:defRPr/>
              </a:pPr>
              <a:t>27/10/2021</a:t>
            </a:fld>
            <a:endParaRPr lang="id-ID"/>
          </a:p>
        </p:txBody>
      </p:sp>
      <p:sp>
        <p:nvSpPr>
          <p:cNvPr id="5" name="Footer Placeholder 4"/>
          <p:cNvSpPr>
            <a:spLocks noGrp="1"/>
          </p:cNvSpPr>
          <p:nvPr>
            <p:ph type="ftr" sz="quarter" idx="11"/>
          </p:nvPr>
        </p:nvSpPr>
        <p:spPr>
          <a:xfrm>
            <a:off x="812805" y="6272785"/>
            <a:ext cx="4745736" cy="365125"/>
          </a:xfrm>
        </p:spPr>
        <p:txBody>
          <a:bodyPr/>
          <a:lstStyle/>
          <a:p>
            <a:pPr>
              <a:defRPr/>
            </a:pPr>
            <a:endParaRPr lang="id-ID"/>
          </a:p>
        </p:txBody>
      </p:sp>
      <p:sp>
        <p:nvSpPr>
          <p:cNvPr id="6" name="Slide Number Placeholder 5"/>
          <p:cNvSpPr>
            <a:spLocks noGrp="1"/>
          </p:cNvSpPr>
          <p:nvPr>
            <p:ph type="sldNum" sz="quarter" idx="12"/>
          </p:nvPr>
        </p:nvSpPr>
        <p:spPr>
          <a:xfrm>
            <a:off x="7244280" y="4227195"/>
            <a:ext cx="895401" cy="640080"/>
          </a:xfrm>
        </p:spPr>
        <p:txBody>
          <a:bodyPr/>
          <a:lstStyle>
            <a:lvl1pPr>
              <a:defRPr sz="2800" b="1"/>
            </a:lvl1pPr>
          </a:lstStyle>
          <a:p>
            <a:pPr>
              <a:defRPr/>
            </a:pPr>
            <a:fld id="{4550FE82-3651-4E38-8807-A5CB3C46AAB7}" type="slidenum">
              <a:rPr lang="id-ID" smtClean="0"/>
              <a:pPr>
                <a:defRPr/>
              </a:pPr>
              <a:t>‹#›</a:t>
            </a:fld>
            <a:endParaRPr lang="id-ID"/>
          </a:p>
        </p:txBody>
      </p:sp>
    </p:spTree>
    <p:extLst>
      <p:ext uri="{BB962C8B-B14F-4D97-AF65-F5344CB8AC3E}">
        <p14:creationId xmlns:p14="http://schemas.microsoft.com/office/powerpoint/2010/main" val="16016954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00ECDD7C-89E3-4326-AC8C-E98A2E532EB3}" type="datetimeFigureOut">
              <a:rPr lang="id-ID" smtClean="0"/>
              <a:pPr>
                <a:defRPr/>
              </a:pPr>
              <a:t>27/10/2021</a:t>
            </a:fld>
            <a:endParaRPr lang="id-ID"/>
          </a:p>
        </p:txBody>
      </p:sp>
      <p:sp>
        <p:nvSpPr>
          <p:cNvPr id="8" name="Footer Placeholder 7"/>
          <p:cNvSpPr>
            <a:spLocks noGrp="1"/>
          </p:cNvSpPr>
          <p:nvPr>
            <p:ph type="ftr" sz="quarter" idx="11"/>
          </p:nvPr>
        </p:nvSpPr>
        <p:spPr/>
        <p:txBody>
          <a:bodyPr/>
          <a:lstStyle/>
          <a:p>
            <a:pPr>
              <a:defRPr/>
            </a:pPr>
            <a:endParaRPr lang="id-ID"/>
          </a:p>
        </p:txBody>
      </p:sp>
      <p:sp>
        <p:nvSpPr>
          <p:cNvPr id="9" name="Slide Number Placeholder 8"/>
          <p:cNvSpPr>
            <a:spLocks noGrp="1"/>
          </p:cNvSpPr>
          <p:nvPr>
            <p:ph type="sldNum" sz="quarter" idx="12"/>
          </p:nvPr>
        </p:nvSpPr>
        <p:spPr/>
        <p:txBody>
          <a:bodyPr/>
          <a:lstStyle/>
          <a:p>
            <a:pPr>
              <a:defRPr/>
            </a:pPr>
            <a:fld id="{D676320F-4049-471F-9F0A-91C0D172E931}" type="slidenum">
              <a:rPr lang="id-ID" smtClean="0"/>
              <a:pPr>
                <a:defRPr/>
              </a:pPr>
              <a:t>‹#›</a:t>
            </a:fld>
            <a:endParaRPr lang="id-ID"/>
          </a:p>
        </p:txBody>
      </p:sp>
    </p:spTree>
    <p:extLst>
      <p:ext uri="{BB962C8B-B14F-4D97-AF65-F5344CB8AC3E}">
        <p14:creationId xmlns:p14="http://schemas.microsoft.com/office/powerpoint/2010/main" val="3644124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9144000" cy="194001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5346" y="1225296"/>
            <a:ext cx="6960870" cy="3520440"/>
          </a:xfrm>
        </p:spPr>
        <p:txBody>
          <a:bodyPr anchor="ctr">
            <a:normAutofit/>
          </a:bodyPr>
          <a:lstStyle>
            <a:lvl1pPr>
              <a:lnSpc>
                <a:spcPct val="80000"/>
              </a:lnSpc>
              <a:defRPr sz="6400" b="0"/>
            </a:lvl1pPr>
          </a:lstStyle>
          <a:p>
            <a:r>
              <a:rPr lang="en-US"/>
              <a:t>Click to edit Master title style</a:t>
            </a:r>
            <a:endParaRPr lang="en-US" dirty="0"/>
          </a:p>
        </p:txBody>
      </p:sp>
      <p:sp>
        <p:nvSpPr>
          <p:cNvPr id="3" name="Text Placeholder 2"/>
          <p:cNvSpPr>
            <a:spLocks noGrp="1"/>
          </p:cNvSpPr>
          <p:nvPr>
            <p:ph type="body" idx="1"/>
          </p:nvPr>
        </p:nvSpPr>
        <p:spPr>
          <a:xfrm>
            <a:off x="1624330" y="5020056"/>
            <a:ext cx="6789420" cy="1066800"/>
          </a:xfrm>
        </p:spPr>
        <p:txBody>
          <a:bodyPr anchor="t">
            <a:normAutofit/>
          </a:bodyPr>
          <a:lstStyle>
            <a:lvl1pPr marL="0" indent="0">
              <a:buNone/>
              <a:defRPr sz="1800" b="0">
                <a:solidFill>
                  <a:schemeClr val="accent1">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6445251" y="6272785"/>
            <a:ext cx="1983232" cy="365125"/>
          </a:xfrm>
        </p:spPr>
        <p:txBody>
          <a:bodyPr/>
          <a:lstStyle>
            <a:lvl1pPr>
              <a:defRPr>
                <a:solidFill>
                  <a:schemeClr val="accent1">
                    <a:lumMod val="50000"/>
                  </a:schemeClr>
                </a:solidFill>
              </a:defRPr>
            </a:lvl1pPr>
          </a:lstStyle>
          <a:p>
            <a:pPr>
              <a:defRPr/>
            </a:pPr>
            <a:fld id="{64BD5835-FC0D-45BA-AAA6-3F53004FB7D7}" type="datetimeFigureOut">
              <a:rPr lang="id-ID" smtClean="0"/>
              <a:pPr>
                <a:defRPr/>
              </a:pPr>
              <a:t>27/10/2021</a:t>
            </a:fld>
            <a:endParaRPr lang="id-ID"/>
          </a:p>
        </p:txBody>
      </p:sp>
      <p:sp>
        <p:nvSpPr>
          <p:cNvPr id="5" name="Footer Placeholder 4"/>
          <p:cNvSpPr>
            <a:spLocks noGrp="1"/>
          </p:cNvSpPr>
          <p:nvPr>
            <p:ph type="ftr" sz="quarter" idx="11"/>
          </p:nvPr>
        </p:nvSpPr>
        <p:spPr>
          <a:xfrm>
            <a:off x="1636099" y="6272784"/>
            <a:ext cx="4745736" cy="365125"/>
          </a:xfrm>
        </p:spPr>
        <p:txBody>
          <a:bodyPr/>
          <a:lstStyle>
            <a:lvl1pPr>
              <a:defRPr>
                <a:solidFill>
                  <a:schemeClr val="accent1">
                    <a:lumMod val="50000"/>
                  </a:schemeClr>
                </a:solidFill>
              </a:defRPr>
            </a:lvl1pPr>
          </a:lstStyle>
          <a:p>
            <a:pPr>
              <a:defRPr/>
            </a:pPr>
            <a:endParaRPr lang="id-ID"/>
          </a:p>
        </p:txBody>
      </p:sp>
      <p:grpSp>
        <p:nvGrpSpPr>
          <p:cNvPr id="8" name="Group 7"/>
          <p:cNvGrpSpPr>
            <a:grpSpLocks noChangeAspect="1"/>
          </p:cNvGrpSpPr>
          <p:nvPr/>
        </p:nvGrpSpPr>
        <p:grpSpPr>
          <a:xfrm>
            <a:off x="633862" y="2430623"/>
            <a:ext cx="914400" cy="914400"/>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645450" y="2508607"/>
            <a:ext cx="891224" cy="720332"/>
          </a:xfrm>
        </p:spPr>
        <p:txBody>
          <a:bodyPr/>
          <a:lstStyle>
            <a:lvl1pPr>
              <a:defRPr sz="2800"/>
            </a:lvl1pPr>
          </a:lstStyle>
          <a:p>
            <a:pPr>
              <a:defRPr/>
            </a:pPr>
            <a:fld id="{B3A42F6A-297D-4D6C-A022-534D86A4C217}" type="slidenum">
              <a:rPr lang="id-ID" smtClean="0"/>
              <a:pPr>
                <a:defRPr/>
              </a:pPr>
              <a:t>‹#›</a:t>
            </a:fld>
            <a:endParaRPr lang="id-ID"/>
          </a:p>
        </p:txBody>
      </p:sp>
    </p:spTree>
    <p:extLst>
      <p:ext uri="{BB962C8B-B14F-4D97-AF65-F5344CB8AC3E}">
        <p14:creationId xmlns:p14="http://schemas.microsoft.com/office/powerpoint/2010/main" val="41492489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60"/>
            <a:ext cx="36576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92218" y="2194560"/>
            <a:ext cx="36576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3EDD069A-1C3B-4B1E-A3DB-D8147F46A815}" type="datetimeFigureOut">
              <a:rPr lang="id-ID" smtClean="0"/>
              <a:pPr>
                <a:defRPr/>
              </a:pPr>
              <a:t>27/10/2021</a:t>
            </a:fld>
            <a:endParaRPr lang="id-ID"/>
          </a:p>
        </p:txBody>
      </p:sp>
      <p:sp>
        <p:nvSpPr>
          <p:cNvPr id="6" name="Footer Placeholder 5"/>
          <p:cNvSpPr>
            <a:spLocks noGrp="1"/>
          </p:cNvSpPr>
          <p:nvPr>
            <p:ph type="ftr" sz="quarter" idx="11"/>
          </p:nvPr>
        </p:nvSpPr>
        <p:spPr/>
        <p:txBody>
          <a:bodyPr/>
          <a:lstStyle/>
          <a:p>
            <a:pPr>
              <a:defRPr/>
            </a:pPr>
            <a:endParaRPr lang="id-ID"/>
          </a:p>
        </p:txBody>
      </p:sp>
      <p:sp>
        <p:nvSpPr>
          <p:cNvPr id="7" name="Slide Number Placeholder 6"/>
          <p:cNvSpPr>
            <a:spLocks noGrp="1"/>
          </p:cNvSpPr>
          <p:nvPr>
            <p:ph type="sldNum" sz="quarter" idx="12"/>
          </p:nvPr>
        </p:nvSpPr>
        <p:spPr/>
        <p:txBody>
          <a:bodyPr/>
          <a:lstStyle/>
          <a:p>
            <a:pPr>
              <a:defRPr/>
            </a:pPr>
            <a:fld id="{7047E560-6771-49AA-A5D5-F99FB41F0CEA}" type="slidenum">
              <a:rPr lang="id-ID" smtClean="0"/>
              <a:pPr>
                <a:defRPr/>
              </a:pPr>
              <a:t>‹#›</a:t>
            </a:fld>
            <a:endParaRPr lang="id-ID"/>
          </a:p>
        </p:txBody>
      </p:sp>
    </p:spTree>
    <p:extLst>
      <p:ext uri="{BB962C8B-B14F-4D97-AF65-F5344CB8AC3E}">
        <p14:creationId xmlns:p14="http://schemas.microsoft.com/office/powerpoint/2010/main" val="11950031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685800" y="2048256"/>
            <a:ext cx="36576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2743200"/>
            <a:ext cx="36576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20793" y="2048256"/>
            <a:ext cx="36576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820793" y="2743200"/>
            <a:ext cx="36576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B10A96D5-E5BF-4F1B-8FA6-8F8336B2A7F3}" type="datetimeFigureOut">
              <a:rPr lang="id-ID" smtClean="0"/>
              <a:pPr>
                <a:defRPr/>
              </a:pPr>
              <a:t>27/10/2021</a:t>
            </a:fld>
            <a:endParaRPr lang="id-ID"/>
          </a:p>
        </p:txBody>
      </p:sp>
      <p:sp>
        <p:nvSpPr>
          <p:cNvPr id="8" name="Footer Placeholder 7"/>
          <p:cNvSpPr>
            <a:spLocks noGrp="1"/>
          </p:cNvSpPr>
          <p:nvPr>
            <p:ph type="ftr" sz="quarter" idx="11"/>
          </p:nvPr>
        </p:nvSpPr>
        <p:spPr/>
        <p:txBody>
          <a:bodyPr/>
          <a:lstStyle/>
          <a:p>
            <a:pPr>
              <a:defRPr/>
            </a:pPr>
            <a:endParaRPr lang="id-ID"/>
          </a:p>
        </p:txBody>
      </p:sp>
      <p:sp>
        <p:nvSpPr>
          <p:cNvPr id="9" name="Slide Number Placeholder 8"/>
          <p:cNvSpPr>
            <a:spLocks noGrp="1"/>
          </p:cNvSpPr>
          <p:nvPr>
            <p:ph type="sldNum" sz="quarter" idx="12"/>
          </p:nvPr>
        </p:nvSpPr>
        <p:spPr/>
        <p:txBody>
          <a:bodyPr/>
          <a:lstStyle/>
          <a:p>
            <a:pPr>
              <a:defRPr/>
            </a:pPr>
            <a:fld id="{EBF5975E-94D1-4ADA-A292-D07E855601E3}" type="slidenum">
              <a:rPr lang="id-ID" smtClean="0"/>
              <a:pPr>
                <a:defRPr/>
              </a:pPr>
              <a:t>‹#›</a:t>
            </a:fld>
            <a:endParaRPr lang="id-ID"/>
          </a:p>
        </p:txBody>
      </p:sp>
    </p:spTree>
    <p:extLst>
      <p:ext uri="{BB962C8B-B14F-4D97-AF65-F5344CB8AC3E}">
        <p14:creationId xmlns:p14="http://schemas.microsoft.com/office/powerpoint/2010/main" val="40110228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lvl1pPr>
              <a:defRPr>
                <a:solidFill>
                  <a:schemeClr val="accent1">
                    <a:lumMod val="50000"/>
                  </a:schemeClr>
                </a:solidFill>
              </a:defRPr>
            </a:lvl1pPr>
          </a:lstStyle>
          <a:p>
            <a:pPr>
              <a:defRPr/>
            </a:pPr>
            <a:fld id="{78C2D72B-969A-4B92-8D4F-14D2C44019E0}" type="datetimeFigureOut">
              <a:rPr lang="id-ID" smtClean="0"/>
              <a:pPr>
                <a:defRPr/>
              </a:pPr>
              <a:t>27/10/2021</a:t>
            </a:fld>
            <a:endParaRPr lang="id-ID"/>
          </a:p>
        </p:txBody>
      </p:sp>
      <p:sp>
        <p:nvSpPr>
          <p:cNvPr id="4" name="Footer Placeholder 3"/>
          <p:cNvSpPr>
            <a:spLocks noGrp="1"/>
          </p:cNvSpPr>
          <p:nvPr>
            <p:ph type="ftr" sz="quarter" idx="11"/>
          </p:nvPr>
        </p:nvSpPr>
        <p:spPr/>
        <p:txBody>
          <a:bodyPr/>
          <a:lstStyle>
            <a:lvl1pPr>
              <a:defRPr>
                <a:solidFill>
                  <a:schemeClr val="accent1">
                    <a:lumMod val="50000"/>
                  </a:schemeClr>
                </a:solidFill>
              </a:defRPr>
            </a:lvl1pPr>
          </a:lstStyle>
          <a:p>
            <a:pPr>
              <a:defRPr/>
            </a:pPr>
            <a:endParaRPr lang="id-ID"/>
          </a:p>
        </p:txBody>
      </p:sp>
      <p:sp>
        <p:nvSpPr>
          <p:cNvPr id="5" name="Slide Number Placeholder 4"/>
          <p:cNvSpPr>
            <a:spLocks noGrp="1"/>
          </p:cNvSpPr>
          <p:nvPr>
            <p:ph type="sldNum" sz="quarter" idx="12"/>
          </p:nvPr>
        </p:nvSpPr>
        <p:spPr/>
        <p:txBody>
          <a:bodyPr/>
          <a:lstStyle/>
          <a:p>
            <a:pPr>
              <a:defRPr/>
            </a:pPr>
            <a:fld id="{249AC4F3-A13D-4B7F-A766-216E842D2EB3}" type="slidenum">
              <a:rPr lang="id-ID" smtClean="0"/>
              <a:pPr>
                <a:defRPr/>
              </a:pPr>
              <a:t>‹#›</a:t>
            </a:fld>
            <a:endParaRPr lang="id-ID"/>
          </a:p>
        </p:txBody>
      </p:sp>
    </p:spTree>
    <p:extLst>
      <p:ext uri="{BB962C8B-B14F-4D97-AF65-F5344CB8AC3E}">
        <p14:creationId xmlns:p14="http://schemas.microsoft.com/office/powerpoint/2010/main" val="22982345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4070E2E0-9BA1-46A6-9832-1113DFFA2089}" type="datetimeFigureOut">
              <a:rPr lang="id-ID" smtClean="0"/>
              <a:pPr>
                <a:defRPr/>
              </a:pPr>
              <a:t>27/10/2021</a:t>
            </a:fld>
            <a:endParaRPr lang="id-ID"/>
          </a:p>
        </p:txBody>
      </p:sp>
      <p:sp>
        <p:nvSpPr>
          <p:cNvPr id="3" name="Footer Placeholder 2"/>
          <p:cNvSpPr>
            <a:spLocks noGrp="1"/>
          </p:cNvSpPr>
          <p:nvPr>
            <p:ph type="ftr" sz="quarter" idx="11"/>
          </p:nvPr>
        </p:nvSpPr>
        <p:spPr/>
        <p:txBody>
          <a:bodyPr/>
          <a:lstStyle/>
          <a:p>
            <a:pPr>
              <a:defRPr/>
            </a:pPr>
            <a:endParaRPr lang="id-ID"/>
          </a:p>
        </p:txBody>
      </p:sp>
      <p:sp>
        <p:nvSpPr>
          <p:cNvPr id="4" name="Slide Number Placeholder 3"/>
          <p:cNvSpPr>
            <a:spLocks noGrp="1"/>
          </p:cNvSpPr>
          <p:nvPr>
            <p:ph type="sldNum" sz="quarter" idx="12"/>
          </p:nvPr>
        </p:nvSpPr>
        <p:spPr/>
        <p:txBody>
          <a:bodyPr/>
          <a:lstStyle/>
          <a:p>
            <a:pPr>
              <a:defRPr/>
            </a:pPr>
            <a:fld id="{048D42E8-B02F-4AB7-A473-12BF462F62EE}" type="slidenum">
              <a:rPr lang="id-ID" smtClean="0"/>
              <a:pPr>
                <a:defRPr/>
              </a:pPr>
              <a:t>‹#›</a:t>
            </a:fld>
            <a:endParaRPr lang="id-ID"/>
          </a:p>
        </p:txBody>
      </p:sp>
    </p:spTree>
    <p:extLst>
      <p:ext uri="{BB962C8B-B14F-4D97-AF65-F5344CB8AC3E}">
        <p14:creationId xmlns:p14="http://schemas.microsoft.com/office/powerpoint/2010/main" val="117604566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6227806" y="1"/>
            <a:ext cx="2916194"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12230" y="685800"/>
            <a:ext cx="2400300" cy="1737360"/>
          </a:xfrm>
        </p:spPr>
        <p:txBody>
          <a:bodyPr anchor="b">
            <a:normAutofit/>
          </a:bodyPr>
          <a:lstStyle>
            <a:lvl1pPr>
              <a:defRPr sz="2800" b="0"/>
            </a:lvl1pPr>
          </a:lstStyle>
          <a:p>
            <a:r>
              <a:rPr lang="en-US"/>
              <a:t>Click to edit Master title style</a:t>
            </a:r>
            <a:endParaRPr lang="en-US" dirty="0"/>
          </a:p>
        </p:txBody>
      </p:sp>
      <p:sp>
        <p:nvSpPr>
          <p:cNvPr id="3" name="Content Placeholder 2"/>
          <p:cNvSpPr>
            <a:spLocks noGrp="1"/>
          </p:cNvSpPr>
          <p:nvPr>
            <p:ph idx="1"/>
          </p:nvPr>
        </p:nvSpPr>
        <p:spPr>
          <a:xfrm>
            <a:off x="628650" y="685800"/>
            <a:ext cx="5033772"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12230" y="2423160"/>
            <a:ext cx="24003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grpSp>
        <p:nvGrpSpPr>
          <p:cNvPr id="12" name="Group 11"/>
          <p:cNvGrpSpPr/>
          <p:nvPr/>
        </p:nvGrpSpPr>
        <p:grpSpPr>
          <a:xfrm>
            <a:off x="8522664" y="6255258"/>
            <a:ext cx="393192" cy="393192"/>
            <a:chOff x="8532189" y="5068824"/>
            <a:chExt cx="393192" cy="393192"/>
          </a:xfrm>
        </p:grpSpPr>
        <p:sp>
          <p:nvSpPr>
            <p:cNvPr id="13" name="Oval 12"/>
            <p:cNvSpPr>
              <a:spLocks noChangeAspect="1"/>
            </p:cNvSpPr>
            <p:nvPr/>
          </p:nvSpPr>
          <p:spPr>
            <a:xfrm>
              <a:off x="8532189" y="5068824"/>
              <a:ext cx="393192" cy="39319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4" name="Oval 13"/>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9" name="Date Placeholder 8"/>
          <p:cNvSpPr>
            <a:spLocks noGrp="1"/>
          </p:cNvSpPr>
          <p:nvPr>
            <p:ph type="dt" sz="half" idx="10"/>
          </p:nvPr>
        </p:nvSpPr>
        <p:spPr/>
        <p:txBody>
          <a:bodyPr/>
          <a:lstStyle/>
          <a:p>
            <a:pPr>
              <a:defRPr/>
            </a:pPr>
            <a:fld id="{F0EF1BD2-4737-4425-B279-7B76AADD54F6}" type="datetimeFigureOut">
              <a:rPr lang="id-ID" smtClean="0"/>
              <a:pPr>
                <a:defRPr/>
              </a:pPr>
              <a:t>27/10/2021</a:t>
            </a:fld>
            <a:endParaRPr lang="id-ID"/>
          </a:p>
        </p:txBody>
      </p:sp>
      <p:sp>
        <p:nvSpPr>
          <p:cNvPr id="10" name="Footer Placeholder 9"/>
          <p:cNvSpPr>
            <a:spLocks noGrp="1"/>
          </p:cNvSpPr>
          <p:nvPr>
            <p:ph type="ftr" sz="quarter" idx="11"/>
          </p:nvPr>
        </p:nvSpPr>
        <p:spPr/>
        <p:txBody>
          <a:bodyPr/>
          <a:lstStyle/>
          <a:p>
            <a:pPr>
              <a:defRPr/>
            </a:pPr>
            <a:endParaRPr lang="id-ID"/>
          </a:p>
        </p:txBody>
      </p:sp>
      <p:sp>
        <p:nvSpPr>
          <p:cNvPr id="11" name="Slide Number Placeholder 10"/>
          <p:cNvSpPr>
            <a:spLocks noGrp="1"/>
          </p:cNvSpPr>
          <p:nvPr>
            <p:ph type="sldNum" sz="quarter" idx="12"/>
          </p:nvPr>
        </p:nvSpPr>
        <p:spPr/>
        <p:txBody>
          <a:bodyPr/>
          <a:lstStyle/>
          <a:p>
            <a:pPr>
              <a:defRPr/>
            </a:pPr>
            <a:fld id="{7ADEDAE4-68DD-49E9-ADDA-4A7387CBDF9B}" type="slidenum">
              <a:rPr lang="id-ID" smtClean="0"/>
              <a:pPr>
                <a:defRPr/>
              </a:pPr>
              <a:t>‹#›</a:t>
            </a:fld>
            <a:endParaRPr lang="id-ID"/>
          </a:p>
        </p:txBody>
      </p:sp>
    </p:spTree>
    <p:extLst>
      <p:ext uri="{BB962C8B-B14F-4D97-AF65-F5344CB8AC3E}">
        <p14:creationId xmlns:p14="http://schemas.microsoft.com/office/powerpoint/2010/main" val="23914823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4" name="Group 7"/>
          <p:cNvGrpSpPr>
            <a:grpSpLocks/>
          </p:cNvGrpSpPr>
          <p:nvPr/>
        </p:nvGrpSpPr>
        <p:grpSpPr bwMode="auto">
          <a:xfrm>
            <a:off x="1173163" y="1392238"/>
            <a:ext cx="6778625" cy="923925"/>
            <a:chOff x="1172584" y="1381459"/>
            <a:chExt cx="6779110" cy="923330"/>
          </a:xfrm>
        </p:grpSpPr>
        <p:sp>
          <p:nvSpPr>
            <p:cNvPr id="5" name="TextBox 4"/>
            <p:cNvSpPr txBox="1">
              <a:spLocks noChangeArrowheads="1"/>
            </p:cNvSpPr>
            <p:nvPr/>
          </p:nvSpPr>
          <p:spPr bwMode="auto">
            <a:xfrm>
              <a:off x="4147772" y="1381459"/>
              <a:ext cx="876363" cy="923330"/>
            </a:xfrm>
            <a:prstGeom prst="rect">
              <a:avLst/>
            </a:prstGeom>
            <a:noFill/>
            <a:ln w="9525">
              <a:noFill/>
              <a:miter lim="800000"/>
              <a:headEnd/>
              <a:tailEnd/>
            </a:ln>
          </p:spPr>
          <p:txBody>
            <a:bodyPr wrap="none">
              <a:spAutoFit/>
            </a:bodyPr>
            <a:lstStyle/>
            <a:p>
              <a:pPr>
                <a:defRPr/>
              </a:pPr>
              <a:r>
                <a:rPr lang="en-US" sz="5400">
                  <a:solidFill>
                    <a:srgbClr val="DBA455"/>
                  </a:solidFill>
                  <a:latin typeface="Wingdings" pitchFamily="2" charset="2"/>
                </a:rPr>
                <a:t></a:t>
              </a:r>
            </a:p>
          </p:txBody>
        </p:sp>
        <p:cxnSp>
          <p:nvCxnSpPr>
            <p:cNvPr id="6" name="Straight Connector 5"/>
            <p:cNvCxnSpPr/>
            <p:nvPr/>
          </p:nvCxnSpPr>
          <p:spPr>
            <a:xfrm rot="10800000">
              <a:off x="1172584" y="1925620"/>
              <a:ext cx="3119660" cy="1587"/>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10800000">
              <a:off x="4832033" y="1922447"/>
              <a:ext cx="3119661" cy="1587"/>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itle 10"/>
          <p:cNvSpPr>
            <a:spLocks noGrp="1"/>
          </p:cNvSpPr>
          <p:nvPr>
            <p:ph type="title"/>
          </p:nvPr>
        </p:nvSpPr>
        <p:spPr/>
        <p:txBody>
          <a:bodyPr/>
          <a:lstStyle/>
          <a:p>
            <a:r>
              <a:rPr lang="en-US"/>
              <a:t>Click to edit Master title style</a:t>
            </a:r>
          </a:p>
        </p:txBody>
      </p:sp>
      <p:sp>
        <p:nvSpPr>
          <p:cNvPr id="8" name="Date Placeholder 3"/>
          <p:cNvSpPr>
            <a:spLocks noGrp="1"/>
          </p:cNvSpPr>
          <p:nvPr>
            <p:ph type="dt" sz="half" idx="10"/>
          </p:nvPr>
        </p:nvSpPr>
        <p:spPr/>
        <p:txBody>
          <a:bodyPr/>
          <a:lstStyle>
            <a:lvl1pPr>
              <a:defRPr/>
            </a:lvl1pPr>
          </a:lstStyle>
          <a:p>
            <a:pPr>
              <a:defRPr/>
            </a:pPr>
            <a:fld id="{0CDE7AF4-679F-4671-9514-4180DC187112}" type="datetimeFigureOut">
              <a:rPr lang="id-ID"/>
              <a:pPr>
                <a:defRPr/>
              </a:pPr>
              <a:t>27/10/2021</a:t>
            </a:fld>
            <a:endParaRPr lang="id-ID"/>
          </a:p>
        </p:txBody>
      </p:sp>
      <p:sp>
        <p:nvSpPr>
          <p:cNvPr id="9" name="Footer Placeholder 4"/>
          <p:cNvSpPr>
            <a:spLocks noGrp="1"/>
          </p:cNvSpPr>
          <p:nvPr>
            <p:ph type="ftr" sz="quarter" idx="11"/>
          </p:nvPr>
        </p:nvSpPr>
        <p:spPr/>
        <p:txBody>
          <a:bodyPr/>
          <a:lstStyle>
            <a:lvl1pPr>
              <a:defRPr/>
            </a:lvl1pPr>
          </a:lstStyle>
          <a:p>
            <a:pPr>
              <a:defRPr/>
            </a:pPr>
            <a:endParaRPr lang="id-ID"/>
          </a:p>
        </p:txBody>
      </p:sp>
      <p:sp>
        <p:nvSpPr>
          <p:cNvPr id="10" name="Slide Number Placeholder 5"/>
          <p:cNvSpPr>
            <a:spLocks noGrp="1"/>
          </p:cNvSpPr>
          <p:nvPr>
            <p:ph type="sldNum" sz="quarter" idx="12"/>
          </p:nvPr>
        </p:nvSpPr>
        <p:spPr/>
        <p:txBody>
          <a:bodyPr/>
          <a:lstStyle>
            <a:lvl1pPr>
              <a:defRPr/>
            </a:lvl1pPr>
          </a:lstStyle>
          <a:p>
            <a:pPr>
              <a:defRPr/>
            </a:pPr>
            <a:fld id="{E39C7DE6-A501-4AF3-8F6C-DE5B704078CD}" type="slidenum">
              <a:rPr lang="id-ID"/>
              <a:pPr>
                <a:defRPr/>
              </a:pPr>
              <a:t>‹#›</a:t>
            </a:fld>
            <a:endParaRPr lang="id-ID"/>
          </a:p>
        </p:txBody>
      </p:sp>
    </p:spTree>
  </p:cSld>
  <p:clrMapOvr>
    <a:overrideClrMapping bg1="lt1" tx1="dk1" bg2="lt2" tx2="dk2" accent1="accent1" accent2="accent2" accent3="accent3" accent4="accent4" accent5="accent5" accent6="accent6" hlink="hlink" folHlink="folHlink"/>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6227806" y="1"/>
            <a:ext cx="2916194"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12230" y="685800"/>
            <a:ext cx="2400300" cy="1737360"/>
          </a:xfrm>
        </p:spPr>
        <p:txBody>
          <a:bodyPr anchor="b">
            <a:normAutofit/>
          </a:bodyPr>
          <a:lstStyle>
            <a:lvl1pPr>
              <a:defRPr sz="28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6227805"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412230" y="2423160"/>
            <a:ext cx="24003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grpSp>
        <p:nvGrpSpPr>
          <p:cNvPr id="12" name="Group 11"/>
          <p:cNvGrpSpPr/>
          <p:nvPr/>
        </p:nvGrpSpPr>
        <p:grpSpPr>
          <a:xfrm>
            <a:off x="8522664" y="6255258"/>
            <a:ext cx="393192" cy="393192"/>
            <a:chOff x="8532189" y="5068824"/>
            <a:chExt cx="393192" cy="393192"/>
          </a:xfrm>
        </p:grpSpPr>
        <p:sp>
          <p:nvSpPr>
            <p:cNvPr id="13" name="Oval 12"/>
            <p:cNvSpPr>
              <a:spLocks noChangeAspect="1"/>
            </p:cNvSpPr>
            <p:nvPr/>
          </p:nvSpPr>
          <p:spPr>
            <a:xfrm>
              <a:off x="8532189" y="5068824"/>
              <a:ext cx="393192" cy="39319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4" name="Oval 13"/>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8" name="Date Placeholder 7"/>
          <p:cNvSpPr>
            <a:spLocks noGrp="1"/>
          </p:cNvSpPr>
          <p:nvPr>
            <p:ph type="dt" sz="half" idx="10"/>
          </p:nvPr>
        </p:nvSpPr>
        <p:spPr/>
        <p:txBody>
          <a:bodyPr/>
          <a:lstStyle/>
          <a:p>
            <a:pPr>
              <a:defRPr/>
            </a:pPr>
            <a:fld id="{00788816-DEB8-4FD2-BA17-2FEFEB23C994}" type="datetimeFigureOut">
              <a:rPr lang="id-ID" smtClean="0"/>
              <a:pPr>
                <a:defRPr/>
              </a:pPr>
              <a:t>27/10/2021</a:t>
            </a:fld>
            <a:endParaRPr lang="id-ID"/>
          </a:p>
        </p:txBody>
      </p:sp>
      <p:sp>
        <p:nvSpPr>
          <p:cNvPr id="10" name="Slide Number Placeholder 9"/>
          <p:cNvSpPr>
            <a:spLocks noGrp="1"/>
          </p:cNvSpPr>
          <p:nvPr>
            <p:ph type="sldNum" sz="quarter" idx="12"/>
          </p:nvPr>
        </p:nvSpPr>
        <p:spPr/>
        <p:txBody>
          <a:bodyPr/>
          <a:lstStyle/>
          <a:p>
            <a:pPr>
              <a:defRPr/>
            </a:pPr>
            <a:fld id="{CDAF8CEE-F08E-44A8-B267-58BE8A3F04AC}" type="slidenum">
              <a:rPr lang="id-ID" smtClean="0"/>
              <a:pPr>
                <a:defRPr/>
              </a:pPr>
              <a:t>‹#›</a:t>
            </a:fld>
            <a:endParaRPr lang="id-ID"/>
          </a:p>
        </p:txBody>
      </p:sp>
    </p:spTree>
    <p:extLst>
      <p:ext uri="{BB962C8B-B14F-4D97-AF65-F5344CB8AC3E}">
        <p14:creationId xmlns:p14="http://schemas.microsoft.com/office/powerpoint/2010/main" val="34941492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5F06AC3B-E63E-4A80-88E2-7B03395C091E}" type="datetimeFigureOut">
              <a:rPr lang="id-ID" smtClean="0"/>
              <a:pPr>
                <a:defRPr/>
              </a:pPr>
              <a:t>27/10/2021</a:t>
            </a:fld>
            <a:endParaRPr lang="id-ID"/>
          </a:p>
        </p:txBody>
      </p:sp>
      <p:sp>
        <p:nvSpPr>
          <p:cNvPr id="8" name="Footer Placeholder 7"/>
          <p:cNvSpPr>
            <a:spLocks noGrp="1"/>
          </p:cNvSpPr>
          <p:nvPr>
            <p:ph type="ftr" sz="quarter" idx="11"/>
          </p:nvPr>
        </p:nvSpPr>
        <p:spPr/>
        <p:txBody>
          <a:bodyPr/>
          <a:lstStyle/>
          <a:p>
            <a:pPr>
              <a:defRPr/>
            </a:pPr>
            <a:endParaRPr lang="id-ID"/>
          </a:p>
        </p:txBody>
      </p:sp>
      <p:sp>
        <p:nvSpPr>
          <p:cNvPr id="9" name="Slide Number Placeholder 8"/>
          <p:cNvSpPr>
            <a:spLocks noGrp="1"/>
          </p:cNvSpPr>
          <p:nvPr>
            <p:ph type="sldNum" sz="quarter" idx="12"/>
          </p:nvPr>
        </p:nvSpPr>
        <p:spPr/>
        <p:txBody>
          <a:bodyPr/>
          <a:lstStyle/>
          <a:p>
            <a:pPr>
              <a:defRPr/>
            </a:pPr>
            <a:fld id="{A2031B69-0A5B-43C2-936C-67FCF5975CA3}" type="slidenum">
              <a:rPr lang="id-ID" smtClean="0"/>
              <a:pPr>
                <a:defRPr/>
              </a:pPr>
              <a:t>‹#›</a:t>
            </a:fld>
            <a:endParaRPr lang="id-ID"/>
          </a:p>
        </p:txBody>
      </p:sp>
    </p:spTree>
    <p:extLst>
      <p:ext uri="{BB962C8B-B14F-4D97-AF65-F5344CB8AC3E}">
        <p14:creationId xmlns:p14="http://schemas.microsoft.com/office/powerpoint/2010/main" val="124232236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533400"/>
            <a:ext cx="1914525" cy="5638800"/>
          </a:xfrm>
        </p:spPr>
        <p:txBody>
          <a:bodyPr vert="eaVert"/>
          <a:lstStyle>
            <a:lvl1pPr>
              <a:defRPr b="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00100" y="533400"/>
            <a:ext cx="5629275"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50915091-8FAC-4BCF-A227-4D07CEA07765}" type="datetimeFigureOut">
              <a:rPr lang="id-ID" smtClean="0"/>
              <a:pPr>
                <a:defRPr/>
              </a:pPr>
              <a:t>27/10/2021</a:t>
            </a:fld>
            <a:endParaRPr lang="id-ID"/>
          </a:p>
        </p:txBody>
      </p:sp>
      <p:sp>
        <p:nvSpPr>
          <p:cNvPr id="8" name="Footer Placeholder 7"/>
          <p:cNvSpPr>
            <a:spLocks noGrp="1"/>
          </p:cNvSpPr>
          <p:nvPr>
            <p:ph type="ftr" sz="quarter" idx="11"/>
          </p:nvPr>
        </p:nvSpPr>
        <p:spPr/>
        <p:txBody>
          <a:bodyPr/>
          <a:lstStyle/>
          <a:p>
            <a:pPr>
              <a:defRPr/>
            </a:pPr>
            <a:endParaRPr lang="id-ID"/>
          </a:p>
        </p:txBody>
      </p:sp>
      <p:sp>
        <p:nvSpPr>
          <p:cNvPr id="9" name="Slide Number Placeholder 8"/>
          <p:cNvSpPr>
            <a:spLocks noGrp="1"/>
          </p:cNvSpPr>
          <p:nvPr>
            <p:ph type="sldNum" sz="quarter" idx="12"/>
          </p:nvPr>
        </p:nvSpPr>
        <p:spPr/>
        <p:txBody>
          <a:bodyPr/>
          <a:lstStyle/>
          <a:p>
            <a:pPr>
              <a:defRPr/>
            </a:pPr>
            <a:fld id="{FDAC540D-D26F-480A-ADAC-4B38E68BE40D}" type="slidenum">
              <a:rPr lang="id-ID" smtClean="0"/>
              <a:pPr>
                <a:defRPr/>
              </a:pPr>
              <a:t>‹#›</a:t>
            </a:fld>
            <a:endParaRPr lang="id-ID"/>
          </a:p>
        </p:txBody>
      </p:sp>
    </p:spTree>
    <p:extLst>
      <p:ext uri="{BB962C8B-B14F-4D97-AF65-F5344CB8AC3E}">
        <p14:creationId xmlns:p14="http://schemas.microsoft.com/office/powerpoint/2010/main" val="660857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4" name="Picture 7" descr="CoverOverlay.pn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grpSp>
        <p:nvGrpSpPr>
          <p:cNvPr id="5" name="Group 7"/>
          <p:cNvGrpSpPr>
            <a:grpSpLocks/>
          </p:cNvGrpSpPr>
          <p:nvPr/>
        </p:nvGrpSpPr>
        <p:grpSpPr bwMode="auto">
          <a:xfrm>
            <a:off x="1173163" y="2887663"/>
            <a:ext cx="6778625" cy="923925"/>
            <a:chOff x="1172584" y="1381459"/>
            <a:chExt cx="6779110" cy="923330"/>
          </a:xfrm>
        </p:grpSpPr>
        <p:sp>
          <p:nvSpPr>
            <p:cNvPr id="6" name="TextBox 5"/>
            <p:cNvSpPr txBox="1">
              <a:spLocks noChangeArrowheads="1"/>
            </p:cNvSpPr>
            <p:nvPr/>
          </p:nvSpPr>
          <p:spPr bwMode="auto">
            <a:xfrm>
              <a:off x="4147772" y="1381459"/>
              <a:ext cx="876363" cy="923330"/>
            </a:xfrm>
            <a:prstGeom prst="rect">
              <a:avLst/>
            </a:prstGeom>
            <a:noFill/>
            <a:ln w="9525">
              <a:noFill/>
              <a:miter lim="800000"/>
              <a:headEnd/>
              <a:tailEnd/>
            </a:ln>
          </p:spPr>
          <p:txBody>
            <a:bodyPr wrap="none">
              <a:spAutoFit/>
            </a:bodyPr>
            <a:lstStyle/>
            <a:p>
              <a:pPr>
                <a:defRPr/>
              </a:pPr>
              <a:r>
                <a:rPr lang="en-US" sz="5400">
                  <a:solidFill>
                    <a:srgbClr val="DBA455"/>
                  </a:solidFill>
                  <a:latin typeface="Wingdings" pitchFamily="2" charset="2"/>
                </a:rPr>
                <a:t></a:t>
              </a:r>
            </a:p>
          </p:txBody>
        </p:sp>
        <p:cxnSp>
          <p:nvCxnSpPr>
            <p:cNvPr id="7" name="Straight Connector 6"/>
            <p:cNvCxnSpPr/>
            <p:nvPr/>
          </p:nvCxnSpPr>
          <p:spPr>
            <a:xfrm rot="10800000">
              <a:off x="1172584" y="1925620"/>
              <a:ext cx="3119660" cy="1587"/>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rot="10800000">
              <a:off x="4832033" y="1927207"/>
              <a:ext cx="3119661" cy="1586"/>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9" name="Date Placeholder 3"/>
          <p:cNvSpPr>
            <a:spLocks noGrp="1"/>
          </p:cNvSpPr>
          <p:nvPr>
            <p:ph type="dt" sz="half" idx="10"/>
          </p:nvPr>
        </p:nvSpPr>
        <p:spPr/>
        <p:txBody>
          <a:bodyPr/>
          <a:lstStyle>
            <a:lvl1pPr>
              <a:defRPr/>
            </a:lvl1pPr>
          </a:lstStyle>
          <a:p>
            <a:pPr>
              <a:defRPr/>
            </a:pPr>
            <a:fld id="{A8753D53-C159-4FF4-956B-7A61ADA19AE5}" type="datetimeFigureOut">
              <a:rPr lang="id-ID"/>
              <a:pPr>
                <a:defRPr/>
              </a:pPr>
              <a:t>27/10/2021</a:t>
            </a:fld>
            <a:endParaRPr lang="id-ID"/>
          </a:p>
        </p:txBody>
      </p:sp>
      <p:sp>
        <p:nvSpPr>
          <p:cNvPr id="10" name="Footer Placeholder 4"/>
          <p:cNvSpPr>
            <a:spLocks noGrp="1"/>
          </p:cNvSpPr>
          <p:nvPr>
            <p:ph type="ftr" sz="quarter" idx="11"/>
          </p:nvPr>
        </p:nvSpPr>
        <p:spPr/>
        <p:txBody>
          <a:bodyPr/>
          <a:lstStyle>
            <a:lvl1pPr>
              <a:defRPr/>
            </a:lvl1pPr>
          </a:lstStyle>
          <a:p>
            <a:pPr>
              <a:defRPr/>
            </a:pPr>
            <a:endParaRPr lang="id-ID"/>
          </a:p>
        </p:txBody>
      </p:sp>
      <p:sp>
        <p:nvSpPr>
          <p:cNvPr id="11" name="Slide Number Placeholder 5"/>
          <p:cNvSpPr>
            <a:spLocks noGrp="1"/>
          </p:cNvSpPr>
          <p:nvPr>
            <p:ph type="sldNum" sz="quarter" idx="12"/>
          </p:nvPr>
        </p:nvSpPr>
        <p:spPr/>
        <p:txBody>
          <a:bodyPr/>
          <a:lstStyle>
            <a:lvl1pPr>
              <a:defRPr/>
            </a:lvl1pPr>
          </a:lstStyle>
          <a:p>
            <a:pPr>
              <a:defRPr/>
            </a:pPr>
            <a:fld id="{B2E3C15C-8BEF-4F96-938A-B7B77A299CD0}" type="slidenum">
              <a:rPr lang="id-ID"/>
              <a:pPr>
                <a:defRPr/>
              </a:pPr>
              <a:t>‹#›</a:t>
            </a:fld>
            <a:endParaRPr lang="id-ID"/>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5" name="Group 7"/>
          <p:cNvGrpSpPr>
            <a:grpSpLocks/>
          </p:cNvGrpSpPr>
          <p:nvPr/>
        </p:nvGrpSpPr>
        <p:grpSpPr bwMode="auto">
          <a:xfrm>
            <a:off x="1173163" y="1392238"/>
            <a:ext cx="6778625" cy="923925"/>
            <a:chOff x="1172584" y="1381459"/>
            <a:chExt cx="6779110" cy="923330"/>
          </a:xfrm>
        </p:grpSpPr>
        <p:sp>
          <p:nvSpPr>
            <p:cNvPr id="6" name="TextBox 5"/>
            <p:cNvSpPr txBox="1">
              <a:spLocks noChangeArrowheads="1"/>
            </p:cNvSpPr>
            <p:nvPr/>
          </p:nvSpPr>
          <p:spPr bwMode="auto">
            <a:xfrm>
              <a:off x="4147772" y="1381459"/>
              <a:ext cx="876363" cy="923330"/>
            </a:xfrm>
            <a:prstGeom prst="rect">
              <a:avLst/>
            </a:prstGeom>
            <a:noFill/>
            <a:ln w="9525">
              <a:noFill/>
              <a:miter lim="800000"/>
              <a:headEnd/>
              <a:tailEnd/>
            </a:ln>
          </p:spPr>
          <p:txBody>
            <a:bodyPr wrap="none">
              <a:spAutoFit/>
            </a:bodyPr>
            <a:lstStyle/>
            <a:p>
              <a:pPr>
                <a:defRPr/>
              </a:pPr>
              <a:r>
                <a:rPr lang="en-US" sz="5400">
                  <a:solidFill>
                    <a:srgbClr val="DBA455"/>
                  </a:solidFill>
                  <a:latin typeface="Wingdings" pitchFamily="2" charset="2"/>
                </a:rPr>
                <a:t></a:t>
              </a:r>
            </a:p>
          </p:txBody>
        </p:sp>
        <p:cxnSp>
          <p:nvCxnSpPr>
            <p:cNvPr id="7" name="Straight Connector 6"/>
            <p:cNvCxnSpPr/>
            <p:nvPr/>
          </p:nvCxnSpPr>
          <p:spPr>
            <a:xfrm rot="10800000">
              <a:off x="1172584" y="1925620"/>
              <a:ext cx="3119660" cy="1587"/>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0800000">
              <a:off x="4832033" y="1922447"/>
              <a:ext cx="3119661" cy="1587"/>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12" name="Title 1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8" name="Content Placeholder 7"/>
          <p:cNvSpPr>
            <a:spLocks noGrp="1"/>
          </p:cNvSpPr>
          <p:nvPr>
            <p:ph sz="quarter" idx="13"/>
          </p:nvPr>
        </p:nvSpPr>
        <p:spPr>
          <a:xfrm>
            <a:off x="685800" y="2240280"/>
            <a:ext cx="3803904" cy="38770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9"/>
          <p:cNvSpPr>
            <a:spLocks noGrp="1"/>
          </p:cNvSpPr>
          <p:nvPr>
            <p:ph sz="quarter" idx="14"/>
          </p:nvPr>
        </p:nvSpPr>
        <p:spPr>
          <a:xfrm>
            <a:off x="4645151" y="2240280"/>
            <a:ext cx="3803904" cy="38770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Date Placeholder 4"/>
          <p:cNvSpPr>
            <a:spLocks noGrp="1"/>
          </p:cNvSpPr>
          <p:nvPr>
            <p:ph type="dt" sz="half" idx="15"/>
          </p:nvPr>
        </p:nvSpPr>
        <p:spPr/>
        <p:txBody>
          <a:bodyPr/>
          <a:lstStyle>
            <a:lvl1pPr>
              <a:defRPr/>
            </a:lvl1pPr>
          </a:lstStyle>
          <a:p>
            <a:pPr>
              <a:defRPr/>
            </a:pPr>
            <a:fld id="{DB9CE366-4804-4F49-9A00-8B32F7F21996}" type="datetimeFigureOut">
              <a:rPr lang="id-ID"/>
              <a:pPr>
                <a:defRPr/>
              </a:pPr>
              <a:t>27/10/2021</a:t>
            </a:fld>
            <a:endParaRPr lang="id-ID"/>
          </a:p>
        </p:txBody>
      </p:sp>
      <p:sp>
        <p:nvSpPr>
          <p:cNvPr id="13" name="Footer Placeholder 5"/>
          <p:cNvSpPr>
            <a:spLocks noGrp="1"/>
          </p:cNvSpPr>
          <p:nvPr>
            <p:ph type="ftr" sz="quarter" idx="16"/>
          </p:nvPr>
        </p:nvSpPr>
        <p:spPr/>
        <p:txBody>
          <a:bodyPr/>
          <a:lstStyle>
            <a:lvl1pPr>
              <a:defRPr/>
            </a:lvl1pPr>
          </a:lstStyle>
          <a:p>
            <a:pPr>
              <a:defRPr/>
            </a:pPr>
            <a:endParaRPr lang="id-ID"/>
          </a:p>
        </p:txBody>
      </p:sp>
      <p:sp>
        <p:nvSpPr>
          <p:cNvPr id="14" name="Slide Number Placeholder 6"/>
          <p:cNvSpPr>
            <a:spLocks noGrp="1"/>
          </p:cNvSpPr>
          <p:nvPr>
            <p:ph type="sldNum" sz="quarter" idx="17"/>
          </p:nvPr>
        </p:nvSpPr>
        <p:spPr/>
        <p:txBody>
          <a:bodyPr/>
          <a:lstStyle>
            <a:lvl1pPr>
              <a:defRPr/>
            </a:lvl1pPr>
          </a:lstStyle>
          <a:p>
            <a:pPr>
              <a:defRPr/>
            </a:pPr>
            <a:fld id="{BE7D23F8-81FD-403C-B3B2-C1D8FC21C1FE}" type="slidenum">
              <a:rPr lang="id-ID"/>
              <a:pPr>
                <a:defRPr/>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7" name="Group 7"/>
          <p:cNvGrpSpPr>
            <a:grpSpLocks/>
          </p:cNvGrpSpPr>
          <p:nvPr/>
        </p:nvGrpSpPr>
        <p:grpSpPr bwMode="auto">
          <a:xfrm>
            <a:off x="1173163" y="1392238"/>
            <a:ext cx="6778625" cy="923925"/>
            <a:chOff x="1172584" y="1381459"/>
            <a:chExt cx="6779110" cy="923330"/>
          </a:xfrm>
        </p:grpSpPr>
        <p:sp>
          <p:nvSpPr>
            <p:cNvPr id="8" name="TextBox 7"/>
            <p:cNvSpPr txBox="1">
              <a:spLocks noChangeArrowheads="1"/>
            </p:cNvSpPr>
            <p:nvPr/>
          </p:nvSpPr>
          <p:spPr bwMode="auto">
            <a:xfrm>
              <a:off x="4147772" y="1381459"/>
              <a:ext cx="876363" cy="923330"/>
            </a:xfrm>
            <a:prstGeom prst="rect">
              <a:avLst/>
            </a:prstGeom>
            <a:noFill/>
            <a:ln w="9525">
              <a:noFill/>
              <a:miter lim="800000"/>
              <a:headEnd/>
              <a:tailEnd/>
            </a:ln>
          </p:spPr>
          <p:txBody>
            <a:bodyPr wrap="none">
              <a:spAutoFit/>
            </a:bodyPr>
            <a:lstStyle/>
            <a:p>
              <a:pPr>
                <a:defRPr/>
              </a:pPr>
              <a:r>
                <a:rPr lang="en-US" sz="5400">
                  <a:solidFill>
                    <a:srgbClr val="DBA455"/>
                  </a:solidFill>
                  <a:latin typeface="Wingdings" pitchFamily="2" charset="2"/>
                </a:rPr>
                <a:t></a:t>
              </a:r>
            </a:p>
          </p:txBody>
        </p:sp>
        <p:cxnSp>
          <p:nvCxnSpPr>
            <p:cNvPr id="9" name="Straight Connector 8"/>
            <p:cNvCxnSpPr/>
            <p:nvPr/>
          </p:nvCxnSpPr>
          <p:spPr>
            <a:xfrm rot="10800000">
              <a:off x="1172584" y="1925620"/>
              <a:ext cx="3119660" cy="1587"/>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10800000">
              <a:off x="4832033" y="1922447"/>
              <a:ext cx="3119661" cy="1587"/>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Date Placeholder 6"/>
          <p:cNvSpPr>
            <a:spLocks noGrp="1"/>
          </p:cNvSpPr>
          <p:nvPr>
            <p:ph type="dt" sz="half" idx="10"/>
          </p:nvPr>
        </p:nvSpPr>
        <p:spPr/>
        <p:txBody>
          <a:bodyPr/>
          <a:lstStyle>
            <a:lvl1pPr>
              <a:defRPr/>
            </a:lvl1pPr>
          </a:lstStyle>
          <a:p>
            <a:pPr>
              <a:defRPr/>
            </a:pPr>
            <a:fld id="{8F7F71AF-AF7F-4C71-ADBC-AB48F976D956}" type="datetimeFigureOut">
              <a:rPr lang="id-ID"/>
              <a:pPr>
                <a:defRPr/>
              </a:pPr>
              <a:t>27/10/2021</a:t>
            </a:fld>
            <a:endParaRPr lang="id-ID"/>
          </a:p>
        </p:txBody>
      </p:sp>
      <p:sp>
        <p:nvSpPr>
          <p:cNvPr id="12" name="Footer Placeholder 7"/>
          <p:cNvSpPr>
            <a:spLocks noGrp="1"/>
          </p:cNvSpPr>
          <p:nvPr>
            <p:ph type="ftr" sz="quarter" idx="11"/>
          </p:nvPr>
        </p:nvSpPr>
        <p:spPr/>
        <p:txBody>
          <a:bodyPr/>
          <a:lstStyle>
            <a:lvl1pPr>
              <a:defRPr/>
            </a:lvl1pPr>
          </a:lstStyle>
          <a:p>
            <a:pPr>
              <a:defRPr/>
            </a:pPr>
            <a:endParaRPr lang="id-ID"/>
          </a:p>
        </p:txBody>
      </p:sp>
      <p:sp>
        <p:nvSpPr>
          <p:cNvPr id="13" name="Slide Number Placeholder 8"/>
          <p:cNvSpPr>
            <a:spLocks noGrp="1"/>
          </p:cNvSpPr>
          <p:nvPr>
            <p:ph type="sldNum" sz="quarter" idx="12"/>
          </p:nvPr>
        </p:nvSpPr>
        <p:spPr/>
        <p:txBody>
          <a:bodyPr/>
          <a:lstStyle>
            <a:lvl1pPr>
              <a:defRPr/>
            </a:lvl1pPr>
          </a:lstStyle>
          <a:p>
            <a:pPr>
              <a:defRPr/>
            </a:pPr>
            <a:fld id="{47F87242-5177-4BC7-A406-2AC675F8A057}" type="slidenum">
              <a:rPr lang="id-ID"/>
              <a:pPr>
                <a:defRPr/>
              </a:pPr>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3" name="Group 7"/>
          <p:cNvGrpSpPr>
            <a:grpSpLocks/>
          </p:cNvGrpSpPr>
          <p:nvPr/>
        </p:nvGrpSpPr>
        <p:grpSpPr bwMode="auto">
          <a:xfrm>
            <a:off x="1173163" y="1392238"/>
            <a:ext cx="6778625" cy="923925"/>
            <a:chOff x="1172584" y="1381459"/>
            <a:chExt cx="6779110" cy="923330"/>
          </a:xfrm>
        </p:grpSpPr>
        <p:sp>
          <p:nvSpPr>
            <p:cNvPr id="4" name="TextBox 3"/>
            <p:cNvSpPr txBox="1">
              <a:spLocks noChangeArrowheads="1"/>
            </p:cNvSpPr>
            <p:nvPr/>
          </p:nvSpPr>
          <p:spPr bwMode="auto">
            <a:xfrm>
              <a:off x="4147772" y="1381459"/>
              <a:ext cx="876363" cy="923330"/>
            </a:xfrm>
            <a:prstGeom prst="rect">
              <a:avLst/>
            </a:prstGeom>
            <a:noFill/>
            <a:ln w="9525">
              <a:noFill/>
              <a:miter lim="800000"/>
              <a:headEnd/>
              <a:tailEnd/>
            </a:ln>
          </p:spPr>
          <p:txBody>
            <a:bodyPr wrap="none">
              <a:spAutoFit/>
            </a:bodyPr>
            <a:lstStyle/>
            <a:p>
              <a:pPr>
                <a:defRPr/>
              </a:pPr>
              <a:r>
                <a:rPr lang="en-US" sz="5400">
                  <a:solidFill>
                    <a:srgbClr val="DBA455"/>
                  </a:solidFill>
                  <a:latin typeface="Wingdings" pitchFamily="2" charset="2"/>
                </a:rPr>
                <a:t></a:t>
              </a:r>
            </a:p>
          </p:txBody>
        </p:sp>
        <p:cxnSp>
          <p:nvCxnSpPr>
            <p:cNvPr id="5" name="Straight Connector 4"/>
            <p:cNvCxnSpPr/>
            <p:nvPr/>
          </p:nvCxnSpPr>
          <p:spPr>
            <a:xfrm rot="10800000">
              <a:off x="1172584" y="1925620"/>
              <a:ext cx="3119660" cy="1587"/>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rot="10800000">
              <a:off x="4832033" y="1922447"/>
              <a:ext cx="3119661" cy="1587"/>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lvl1pPr>
              <a:defRPr/>
            </a:lvl1pPr>
          </a:lstStyle>
          <a:p>
            <a:pPr>
              <a:defRPr/>
            </a:pPr>
            <a:fld id="{508934A4-18DA-41CE-A53B-398627CB6A5D}" type="datetimeFigureOut">
              <a:rPr lang="id-ID"/>
              <a:pPr>
                <a:defRPr/>
              </a:pPr>
              <a:t>27/10/2021</a:t>
            </a:fld>
            <a:endParaRPr lang="id-ID"/>
          </a:p>
        </p:txBody>
      </p:sp>
      <p:sp>
        <p:nvSpPr>
          <p:cNvPr id="8" name="Footer Placeholder 3"/>
          <p:cNvSpPr>
            <a:spLocks noGrp="1"/>
          </p:cNvSpPr>
          <p:nvPr>
            <p:ph type="ftr" sz="quarter" idx="11"/>
          </p:nvPr>
        </p:nvSpPr>
        <p:spPr/>
        <p:txBody>
          <a:bodyPr/>
          <a:lstStyle>
            <a:lvl1pPr>
              <a:defRPr/>
            </a:lvl1pPr>
          </a:lstStyle>
          <a:p>
            <a:pPr>
              <a:defRPr/>
            </a:pPr>
            <a:endParaRPr lang="id-ID"/>
          </a:p>
        </p:txBody>
      </p:sp>
      <p:sp>
        <p:nvSpPr>
          <p:cNvPr id="9" name="Slide Number Placeholder 4"/>
          <p:cNvSpPr>
            <a:spLocks noGrp="1"/>
          </p:cNvSpPr>
          <p:nvPr>
            <p:ph type="sldNum" sz="quarter" idx="12"/>
          </p:nvPr>
        </p:nvSpPr>
        <p:spPr/>
        <p:txBody>
          <a:bodyPr/>
          <a:lstStyle>
            <a:lvl1pPr>
              <a:defRPr/>
            </a:lvl1pPr>
          </a:lstStyle>
          <a:p>
            <a:pPr>
              <a:defRPr/>
            </a:pPr>
            <a:fld id="{19463EB2-DE83-4348-B1A6-2D9DD3C3054F}" type="slidenum">
              <a:rPr lang="id-ID"/>
              <a:pPr>
                <a:defRPr/>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2E92A98-2DC1-4782-8022-44AEEFC2610B}" type="datetimeFigureOut">
              <a:rPr lang="id-ID"/>
              <a:pPr>
                <a:defRPr/>
              </a:pPr>
              <a:t>27/10/2021</a:t>
            </a:fld>
            <a:endParaRPr lang="id-ID"/>
          </a:p>
        </p:txBody>
      </p:sp>
      <p:sp>
        <p:nvSpPr>
          <p:cNvPr id="3" name="Footer Placeholder 4"/>
          <p:cNvSpPr>
            <a:spLocks noGrp="1"/>
          </p:cNvSpPr>
          <p:nvPr>
            <p:ph type="ftr" sz="quarter" idx="11"/>
          </p:nvPr>
        </p:nvSpPr>
        <p:spPr/>
        <p:txBody>
          <a:bodyPr/>
          <a:lstStyle>
            <a:lvl1pPr>
              <a:defRPr/>
            </a:lvl1pPr>
          </a:lstStyle>
          <a:p>
            <a:pPr>
              <a:defRPr/>
            </a:pPr>
            <a:endParaRPr lang="id-ID"/>
          </a:p>
        </p:txBody>
      </p:sp>
      <p:sp>
        <p:nvSpPr>
          <p:cNvPr id="4" name="Slide Number Placeholder 5"/>
          <p:cNvSpPr>
            <a:spLocks noGrp="1"/>
          </p:cNvSpPr>
          <p:nvPr>
            <p:ph type="sldNum" sz="quarter" idx="12"/>
          </p:nvPr>
        </p:nvSpPr>
        <p:spPr/>
        <p:txBody>
          <a:bodyPr/>
          <a:lstStyle>
            <a:lvl1pPr>
              <a:defRPr/>
            </a:lvl1pPr>
          </a:lstStyle>
          <a:p>
            <a:pPr>
              <a:defRPr/>
            </a:pPr>
            <a:fld id="{A14411CC-5A0E-4057-822D-37FB6AC6B60B}" type="slidenum">
              <a:rPr lang="id-ID"/>
              <a:pPr>
                <a:defRPr/>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n-US"/>
              <a:t>Click to edit Master title style</a:t>
            </a:r>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DD570117-06EE-46FE-B358-23664B2C4F7D}" type="datetimeFigureOut">
              <a:rPr lang="id-ID"/>
              <a:pPr>
                <a:defRPr/>
              </a:pPr>
              <a:t>27/10/2021</a:t>
            </a:fld>
            <a:endParaRPr lang="id-ID"/>
          </a:p>
        </p:txBody>
      </p:sp>
      <p:sp>
        <p:nvSpPr>
          <p:cNvPr id="6" name="Footer Placeholder 4"/>
          <p:cNvSpPr>
            <a:spLocks noGrp="1"/>
          </p:cNvSpPr>
          <p:nvPr>
            <p:ph type="ftr" sz="quarter" idx="11"/>
          </p:nvPr>
        </p:nvSpPr>
        <p:spPr/>
        <p:txBody>
          <a:bodyPr/>
          <a:lstStyle>
            <a:lvl1pPr>
              <a:defRPr/>
            </a:lvl1pPr>
          </a:lstStyle>
          <a:p>
            <a:pPr>
              <a:defRPr/>
            </a:pPr>
            <a:endParaRPr lang="id-ID"/>
          </a:p>
        </p:txBody>
      </p:sp>
      <p:sp>
        <p:nvSpPr>
          <p:cNvPr id="7" name="Slide Number Placeholder 5"/>
          <p:cNvSpPr>
            <a:spLocks noGrp="1"/>
          </p:cNvSpPr>
          <p:nvPr>
            <p:ph type="sldNum" sz="quarter" idx="12"/>
          </p:nvPr>
        </p:nvSpPr>
        <p:spPr/>
        <p:txBody>
          <a:bodyPr/>
          <a:lstStyle>
            <a:lvl1pPr>
              <a:defRPr/>
            </a:lvl1pPr>
          </a:lstStyle>
          <a:p>
            <a:pPr>
              <a:defRPr/>
            </a:pPr>
            <a:fld id="{E7F778F4-A8F2-47D4-8440-B395D952EB9F}" type="slidenum">
              <a:rPr lang="id-ID"/>
              <a:pPr>
                <a:defRPr/>
              </a:pPr>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n-US"/>
              <a:t>Click to edit Master title style</a:t>
            </a:r>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C8A651E-A7A2-4488-B44A-137AA9E9DA8D}" type="datetimeFigureOut">
              <a:rPr lang="id-ID"/>
              <a:pPr>
                <a:defRPr/>
              </a:pPr>
              <a:t>27/10/2021</a:t>
            </a:fld>
            <a:endParaRPr lang="id-ID"/>
          </a:p>
        </p:txBody>
      </p:sp>
      <p:sp>
        <p:nvSpPr>
          <p:cNvPr id="6" name="Footer Placeholder 4"/>
          <p:cNvSpPr>
            <a:spLocks noGrp="1"/>
          </p:cNvSpPr>
          <p:nvPr>
            <p:ph type="ftr" sz="quarter" idx="11"/>
          </p:nvPr>
        </p:nvSpPr>
        <p:spPr/>
        <p:txBody>
          <a:bodyPr/>
          <a:lstStyle>
            <a:lvl1pPr>
              <a:defRPr/>
            </a:lvl1pPr>
          </a:lstStyle>
          <a:p>
            <a:pPr>
              <a:defRPr/>
            </a:pPr>
            <a:endParaRPr lang="id-ID"/>
          </a:p>
        </p:txBody>
      </p:sp>
      <p:sp>
        <p:nvSpPr>
          <p:cNvPr id="7" name="Slide Number Placeholder 5"/>
          <p:cNvSpPr>
            <a:spLocks noGrp="1"/>
          </p:cNvSpPr>
          <p:nvPr>
            <p:ph type="sldNum" sz="quarter" idx="12"/>
          </p:nvPr>
        </p:nvSpPr>
        <p:spPr/>
        <p:txBody>
          <a:bodyPr/>
          <a:lstStyle>
            <a:lvl1pPr>
              <a:defRPr/>
            </a:lvl1pPr>
          </a:lstStyle>
          <a:p>
            <a:pPr>
              <a:defRPr/>
            </a:pPr>
            <a:fld id="{D02CBA01-4788-439A-A1E2-4F961F630C84}" type="slidenum">
              <a:rPr lang="id-ID"/>
              <a:pPr>
                <a:defRPr/>
              </a:pPr>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5.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6.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053" name="Title Placeholder 1"/>
          <p:cNvSpPr>
            <a:spLocks noGrp="1"/>
          </p:cNvSpPr>
          <p:nvPr>
            <p:ph type="title"/>
          </p:nvPr>
        </p:nvSpPr>
        <p:spPr bwMode="auto">
          <a:xfrm>
            <a:off x="688975" y="569913"/>
            <a:ext cx="7756525" cy="10541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4" name="Text Placeholder 2"/>
          <p:cNvSpPr>
            <a:spLocks noGrp="1"/>
          </p:cNvSpPr>
          <p:nvPr>
            <p:ph type="body" idx="1"/>
          </p:nvPr>
        </p:nvSpPr>
        <p:spPr bwMode="auto">
          <a:xfrm>
            <a:off x="698500" y="2247900"/>
            <a:ext cx="7747000" cy="38782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60363" y="6161088"/>
            <a:ext cx="2133600" cy="365125"/>
          </a:xfrm>
          <a:prstGeom prst="rect">
            <a:avLst/>
          </a:prstGeom>
        </p:spPr>
        <p:txBody>
          <a:bodyPr vert="horz" lIns="91440" tIns="45720" rIns="91440" bIns="45720" rtlCol="0" anchor="ctr"/>
          <a:lstStyle>
            <a:lvl1pPr algn="l">
              <a:defRPr sz="1200">
                <a:solidFill>
                  <a:schemeClr val="tx2"/>
                </a:solidFill>
              </a:defRPr>
            </a:lvl1pPr>
          </a:lstStyle>
          <a:p>
            <a:pPr>
              <a:defRPr/>
            </a:pPr>
            <a:fld id="{E1597EAC-6A75-48B9-86F3-587D3D170E55}" type="datetimeFigureOut">
              <a:rPr lang="id-ID"/>
              <a:pPr>
                <a:defRPr/>
              </a:pPr>
              <a:t>27/10/2021</a:t>
            </a:fld>
            <a:endParaRPr lang="id-ID"/>
          </a:p>
        </p:txBody>
      </p:sp>
      <p:sp>
        <p:nvSpPr>
          <p:cNvPr id="5" name="Footer Placeholder 4"/>
          <p:cNvSpPr>
            <a:spLocks noGrp="1"/>
          </p:cNvSpPr>
          <p:nvPr>
            <p:ph type="ftr" sz="quarter" idx="3"/>
          </p:nvPr>
        </p:nvSpPr>
        <p:spPr>
          <a:xfrm>
            <a:off x="3124200" y="6161088"/>
            <a:ext cx="2895600" cy="365125"/>
          </a:xfrm>
          <a:prstGeom prst="rect">
            <a:avLst/>
          </a:prstGeom>
        </p:spPr>
        <p:txBody>
          <a:bodyPr vert="horz" lIns="91440" tIns="45720" rIns="91440" bIns="45720" rtlCol="0" anchor="ctr"/>
          <a:lstStyle>
            <a:lvl1pPr algn="ctr">
              <a:defRPr sz="1200">
                <a:solidFill>
                  <a:schemeClr val="tx2"/>
                </a:solidFill>
              </a:defRPr>
            </a:lvl1pPr>
          </a:lstStyle>
          <a:p>
            <a:pPr>
              <a:defRPr/>
            </a:pPr>
            <a:endParaRPr lang="id-ID"/>
          </a:p>
        </p:txBody>
      </p:sp>
      <p:sp>
        <p:nvSpPr>
          <p:cNvPr id="6" name="Slide Number Placeholder 5"/>
          <p:cNvSpPr>
            <a:spLocks noGrp="1"/>
          </p:cNvSpPr>
          <p:nvPr>
            <p:ph type="sldNum" sz="quarter" idx="4"/>
          </p:nvPr>
        </p:nvSpPr>
        <p:spPr>
          <a:xfrm>
            <a:off x="6638925" y="6161088"/>
            <a:ext cx="2133600" cy="365125"/>
          </a:xfrm>
          <a:prstGeom prst="rect">
            <a:avLst/>
          </a:prstGeom>
        </p:spPr>
        <p:txBody>
          <a:bodyPr vert="horz" lIns="91440" tIns="45720" rIns="91440" bIns="45720" rtlCol="0" anchor="ctr"/>
          <a:lstStyle>
            <a:lvl1pPr algn="r">
              <a:defRPr sz="1200">
                <a:solidFill>
                  <a:schemeClr val="tx2"/>
                </a:solidFill>
              </a:defRPr>
            </a:lvl1pPr>
          </a:lstStyle>
          <a:p>
            <a:pPr>
              <a:defRPr/>
            </a:pPr>
            <a:fld id="{0AA0E768-FB91-4CAE-872F-6670188C6208}" type="slidenum">
              <a:rPr lang="id-ID"/>
              <a:pPr>
                <a:defRPr/>
              </a:pPr>
              <a:t>‹#›</a:t>
            </a:fld>
            <a:endParaRPr lang="id-ID"/>
          </a:p>
        </p:txBody>
      </p:sp>
    </p:spTree>
  </p:cSld>
  <p:clrMap bg1="lt1" tx1="dk1" bg2="lt2" tx2="dk2" accent1="accent1" accent2="accent2" accent3="accent3" accent4="accent4" accent5="accent5" accent6="accent6" hlink="hlink" folHlink="folHlink"/>
  <p:sldLayoutIdLst>
    <p:sldLayoutId id="2147484404" r:id="rId1"/>
    <p:sldLayoutId id="2147484405" r:id="rId2"/>
    <p:sldLayoutId id="2147484406" r:id="rId3"/>
    <p:sldLayoutId id="2147484407" r:id="rId4"/>
    <p:sldLayoutId id="2147484408" r:id="rId5"/>
    <p:sldLayoutId id="2147484409" r:id="rId6"/>
    <p:sldLayoutId id="2147484398" r:id="rId7"/>
    <p:sldLayoutId id="2147484399" r:id="rId8"/>
    <p:sldLayoutId id="2147484400" r:id="rId9"/>
    <p:sldLayoutId id="2147484410" r:id="rId10"/>
    <p:sldLayoutId id="2147484411" r:id="rId11"/>
  </p:sldLayoutIdLst>
  <p:txStyles>
    <p:titleStyle>
      <a:lvl1pPr algn="ctr" rtl="0" eaLnBrk="0" fontAlgn="base" hangingPunct="0">
        <a:spcBef>
          <a:spcPct val="0"/>
        </a:spcBef>
        <a:spcAft>
          <a:spcPct val="0"/>
        </a:spcAft>
        <a:defRPr sz="5400" kern="1200">
          <a:solidFill>
            <a:schemeClr val="tx2"/>
          </a:solidFill>
          <a:latin typeface="+mj-lt"/>
          <a:ea typeface="+mj-ea"/>
          <a:cs typeface="+mj-cs"/>
        </a:defRPr>
      </a:lvl1pPr>
      <a:lvl2pPr algn="ctr" rtl="0" eaLnBrk="0" fontAlgn="base" hangingPunct="0">
        <a:spcBef>
          <a:spcPct val="0"/>
        </a:spcBef>
        <a:spcAft>
          <a:spcPct val="0"/>
        </a:spcAft>
        <a:defRPr sz="5400">
          <a:solidFill>
            <a:schemeClr val="tx2"/>
          </a:solidFill>
          <a:latin typeface="Book Antiqua" pitchFamily="18" charset="0"/>
        </a:defRPr>
      </a:lvl2pPr>
      <a:lvl3pPr algn="ctr" rtl="0" eaLnBrk="0" fontAlgn="base" hangingPunct="0">
        <a:spcBef>
          <a:spcPct val="0"/>
        </a:spcBef>
        <a:spcAft>
          <a:spcPct val="0"/>
        </a:spcAft>
        <a:defRPr sz="5400">
          <a:solidFill>
            <a:schemeClr val="tx2"/>
          </a:solidFill>
          <a:latin typeface="Book Antiqua" pitchFamily="18" charset="0"/>
        </a:defRPr>
      </a:lvl3pPr>
      <a:lvl4pPr algn="ctr" rtl="0" eaLnBrk="0" fontAlgn="base" hangingPunct="0">
        <a:spcBef>
          <a:spcPct val="0"/>
        </a:spcBef>
        <a:spcAft>
          <a:spcPct val="0"/>
        </a:spcAft>
        <a:defRPr sz="5400">
          <a:solidFill>
            <a:schemeClr val="tx2"/>
          </a:solidFill>
          <a:latin typeface="Book Antiqua" pitchFamily="18" charset="0"/>
        </a:defRPr>
      </a:lvl4pPr>
      <a:lvl5pPr algn="ctr" rtl="0" eaLnBrk="0" fontAlgn="base" hangingPunct="0">
        <a:spcBef>
          <a:spcPct val="0"/>
        </a:spcBef>
        <a:spcAft>
          <a:spcPct val="0"/>
        </a:spcAft>
        <a:defRPr sz="5400">
          <a:solidFill>
            <a:schemeClr val="tx2"/>
          </a:solidFill>
          <a:latin typeface="Book Antiqua" pitchFamily="18"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125" indent="-365125" algn="l" rtl="0" eaLnBrk="0" fontAlgn="base" hangingPunct="0">
        <a:spcBef>
          <a:spcPct val="20000"/>
        </a:spcBef>
        <a:spcAft>
          <a:spcPct val="0"/>
        </a:spcAft>
        <a:buClr>
          <a:schemeClr val="accent1"/>
        </a:buClr>
        <a:buFont typeface="Wingdings" pitchFamily="2" charset="2"/>
        <a:buChar char=""/>
        <a:defRPr sz="2400" kern="1200">
          <a:solidFill>
            <a:srgbClr val="262626"/>
          </a:solidFill>
          <a:latin typeface="+mn-lt"/>
          <a:ea typeface="+mn-ea"/>
          <a:cs typeface="+mn-cs"/>
        </a:defRPr>
      </a:lvl1pPr>
      <a:lvl2pPr marL="776288" indent="-365125" algn="l" rtl="0" eaLnBrk="0" fontAlgn="base" hangingPunct="0">
        <a:spcBef>
          <a:spcPct val="20000"/>
        </a:spcBef>
        <a:spcAft>
          <a:spcPct val="0"/>
        </a:spcAft>
        <a:buClr>
          <a:schemeClr val="accent1"/>
        </a:buClr>
        <a:buFont typeface="Wingdings" pitchFamily="2" charset="2"/>
        <a:buChar char=""/>
        <a:defRPr sz="2200" kern="1200">
          <a:solidFill>
            <a:srgbClr val="262626"/>
          </a:solidFill>
          <a:latin typeface="+mn-lt"/>
          <a:ea typeface="+mn-ea"/>
          <a:cs typeface="+mn-cs"/>
        </a:defRPr>
      </a:lvl2pPr>
      <a:lvl3pPr marL="1143000" indent="-365125" algn="l" rtl="0" eaLnBrk="0" fontAlgn="base" hangingPunct="0">
        <a:spcBef>
          <a:spcPct val="20000"/>
        </a:spcBef>
        <a:spcAft>
          <a:spcPct val="0"/>
        </a:spcAft>
        <a:buClr>
          <a:schemeClr val="accent1"/>
        </a:buClr>
        <a:buFont typeface="Wingdings" pitchFamily="2" charset="2"/>
        <a:buChar char=""/>
        <a:defRPr sz="2000" kern="1200">
          <a:solidFill>
            <a:srgbClr val="262626"/>
          </a:solidFill>
          <a:latin typeface="+mn-lt"/>
          <a:ea typeface="+mn-ea"/>
          <a:cs typeface="+mn-cs"/>
        </a:defRPr>
      </a:lvl3pPr>
      <a:lvl4pPr marL="1508125" indent="-319088" algn="l" rtl="0" eaLnBrk="0" fontAlgn="base" hangingPunct="0">
        <a:spcBef>
          <a:spcPct val="20000"/>
        </a:spcBef>
        <a:spcAft>
          <a:spcPct val="0"/>
        </a:spcAft>
        <a:buClr>
          <a:schemeClr val="accent1"/>
        </a:buClr>
        <a:buFont typeface="Wingdings" pitchFamily="2" charset="2"/>
        <a:buChar char=""/>
        <a:defRPr sz="2000" kern="1200">
          <a:solidFill>
            <a:srgbClr val="262626"/>
          </a:solidFill>
          <a:latin typeface="+mn-lt"/>
          <a:ea typeface="+mn-ea"/>
          <a:cs typeface="+mn-cs"/>
        </a:defRPr>
      </a:lvl4pPr>
      <a:lvl5pPr marL="1828800" indent="-319088" algn="l" rtl="0" eaLnBrk="0" fontAlgn="base" hangingPunct="0">
        <a:spcBef>
          <a:spcPct val="20000"/>
        </a:spcBef>
        <a:spcAft>
          <a:spcPct val="0"/>
        </a:spcAft>
        <a:buClr>
          <a:schemeClr val="accent1"/>
        </a:buClr>
        <a:buFont typeface="Wingdings" pitchFamily="2" charset="2"/>
        <a:buChar char=""/>
        <a:defRPr sz="1600" kern="1200">
          <a:solidFill>
            <a:srgbClr val="262626"/>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2" name="Group 11"/>
          <p:cNvGrpSpPr/>
          <p:nvPr/>
        </p:nvGrpSpPr>
        <p:grpSpPr>
          <a:xfrm>
            <a:off x="8522664" y="6255258"/>
            <a:ext cx="393192" cy="393192"/>
            <a:chOff x="8532189" y="5068824"/>
            <a:chExt cx="393192" cy="393192"/>
          </a:xfrm>
        </p:grpSpPr>
        <p:sp>
          <p:nvSpPr>
            <p:cNvPr id="8" name="Oval 7"/>
            <p:cNvSpPr>
              <a:spLocks noChangeAspect="1"/>
            </p:cNvSpPr>
            <p:nvPr/>
          </p:nvSpPr>
          <p:spPr>
            <a:xfrm>
              <a:off x="8532189" y="5068824"/>
              <a:ext cx="393192" cy="393192"/>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2" name="Title Placeholder 1"/>
          <p:cNvSpPr>
            <a:spLocks noGrp="1"/>
          </p:cNvSpPr>
          <p:nvPr>
            <p:ph type="title"/>
          </p:nvPr>
        </p:nvSpPr>
        <p:spPr>
          <a:xfrm>
            <a:off x="685800" y="484632"/>
            <a:ext cx="7772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21408"/>
            <a:ext cx="7772400" cy="40507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992368" y="6272785"/>
            <a:ext cx="2455164" cy="365125"/>
          </a:xfrm>
          <a:prstGeom prst="rect">
            <a:avLst/>
          </a:prstGeom>
        </p:spPr>
        <p:txBody>
          <a:bodyPr vert="horz" lIns="91440" tIns="45720" rIns="91440" bIns="45720" rtlCol="0" anchor="ctr"/>
          <a:lstStyle>
            <a:lvl1pPr algn="r">
              <a:defRPr sz="1000">
                <a:solidFill>
                  <a:schemeClr val="accent1">
                    <a:lumMod val="50000"/>
                  </a:schemeClr>
                </a:solidFill>
              </a:defRPr>
            </a:lvl1pPr>
          </a:lstStyle>
          <a:p>
            <a:pPr>
              <a:defRPr/>
            </a:pPr>
            <a:fld id="{9BCF1A5C-3A4C-46F7-99C2-6F1788DFBE14}" type="datetimeFigureOut">
              <a:rPr lang="id-ID" smtClean="0"/>
              <a:pPr>
                <a:defRPr/>
              </a:pPr>
              <a:t>27/10/2021</a:t>
            </a:fld>
            <a:endParaRPr lang="id-ID"/>
          </a:p>
        </p:txBody>
      </p:sp>
      <p:sp>
        <p:nvSpPr>
          <p:cNvPr id="5" name="Footer Placeholder 4"/>
          <p:cNvSpPr>
            <a:spLocks noGrp="1"/>
          </p:cNvSpPr>
          <p:nvPr>
            <p:ph type="ftr" sz="quarter" idx="3"/>
          </p:nvPr>
        </p:nvSpPr>
        <p:spPr>
          <a:xfrm>
            <a:off x="685800" y="6272785"/>
            <a:ext cx="4745736" cy="365125"/>
          </a:xfrm>
          <a:prstGeom prst="rect">
            <a:avLst/>
          </a:prstGeom>
        </p:spPr>
        <p:txBody>
          <a:bodyPr vert="horz" lIns="91440" tIns="45720" rIns="91440" bIns="45720" rtlCol="0" anchor="ctr"/>
          <a:lstStyle>
            <a:lvl1pPr algn="l">
              <a:defRPr sz="1000">
                <a:solidFill>
                  <a:schemeClr val="accent1">
                    <a:lumMod val="50000"/>
                  </a:schemeClr>
                </a:solidFill>
              </a:defRPr>
            </a:lvl1pPr>
          </a:lstStyle>
          <a:p>
            <a:pPr>
              <a:defRPr/>
            </a:pPr>
            <a:endParaRPr lang="id-ID"/>
          </a:p>
        </p:txBody>
      </p:sp>
      <p:sp>
        <p:nvSpPr>
          <p:cNvPr id="6" name="Slide Number Placeholder 5"/>
          <p:cNvSpPr>
            <a:spLocks noGrp="1"/>
          </p:cNvSpPr>
          <p:nvPr>
            <p:ph type="sldNum" sz="quarter" idx="4"/>
          </p:nvPr>
        </p:nvSpPr>
        <p:spPr>
          <a:xfrm>
            <a:off x="8483346" y="6272785"/>
            <a:ext cx="480060" cy="365125"/>
          </a:xfrm>
          <a:prstGeom prst="rect">
            <a:avLst/>
          </a:prstGeom>
        </p:spPr>
        <p:txBody>
          <a:bodyPr vert="horz" lIns="91440" tIns="45720" rIns="91440" bIns="45720" rtlCol="0" anchor="ctr"/>
          <a:lstStyle>
            <a:lvl1pPr algn="ctr">
              <a:defRPr sz="1100" b="1" spc="-70" baseline="0">
                <a:solidFill>
                  <a:srgbClr val="FFFFFF"/>
                </a:solidFill>
                <a:latin typeface="+mn-lt"/>
              </a:defRPr>
            </a:lvl1pPr>
          </a:lstStyle>
          <a:p>
            <a:pPr>
              <a:defRPr/>
            </a:pPr>
            <a:fld id="{B56F59B7-3F2B-4938-8162-FCB5E83DA819}" type="slidenum">
              <a:rPr lang="id-ID" smtClean="0"/>
              <a:pPr>
                <a:defRPr/>
              </a:pPr>
              <a:t>‹#›</a:t>
            </a:fld>
            <a:endParaRPr lang="id-ID"/>
          </a:p>
        </p:txBody>
      </p:sp>
    </p:spTree>
    <p:extLst>
      <p:ext uri="{BB962C8B-B14F-4D97-AF65-F5344CB8AC3E}">
        <p14:creationId xmlns:p14="http://schemas.microsoft.com/office/powerpoint/2010/main" val="3982875907"/>
      </p:ext>
    </p:extLst>
  </p:cSld>
  <p:clrMap bg1="lt1" tx1="dk1" bg2="lt2" tx2="dk2" accent1="accent1" accent2="accent2" accent3="accent3" accent4="accent4" accent5="accent5" accent6="accent6" hlink="hlink" folHlink="folHlink"/>
  <p:sldLayoutIdLst>
    <p:sldLayoutId id="2147484413" r:id="rId1"/>
    <p:sldLayoutId id="2147484414" r:id="rId2"/>
    <p:sldLayoutId id="2147484415" r:id="rId3"/>
    <p:sldLayoutId id="2147484416" r:id="rId4"/>
    <p:sldLayoutId id="2147484417" r:id="rId5"/>
    <p:sldLayoutId id="2147484418" r:id="rId6"/>
    <p:sldLayoutId id="2147484419" r:id="rId7"/>
    <p:sldLayoutId id="2147484420" r:id="rId8"/>
    <p:sldLayoutId id="2147484421" r:id="rId9"/>
    <p:sldLayoutId id="2147484422" r:id="rId10"/>
    <p:sldLayoutId id="2147484423" r:id="rId11"/>
  </p:sldLayoutIdLst>
  <p:txStyles>
    <p:titleStyle>
      <a:lvl1pPr algn="l" defTabSz="914400" rtl="0" eaLnBrk="1" latinLnBrk="0" hangingPunct="1">
        <a:lnSpc>
          <a:spcPct val="90000"/>
        </a:lnSpc>
        <a:spcBef>
          <a:spcPct val="0"/>
        </a:spcBef>
        <a:buNone/>
        <a:defRPr sz="4200" b="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eaLnBrk="1" hangingPunct="1">
              <a:defRPr/>
            </a:pPr>
            <a:r>
              <a:rPr lang="id-ID"/>
              <a:t>KEKUASAAN KEHAKIMAN</a:t>
            </a:r>
          </a:p>
        </p:txBody>
      </p:sp>
      <p:sp>
        <p:nvSpPr>
          <p:cNvPr id="4" name="Subtitle 3"/>
          <p:cNvSpPr>
            <a:spLocks noGrp="1"/>
          </p:cNvSpPr>
          <p:nvPr>
            <p:ph type="subTitle" idx="1"/>
          </p:nvPr>
        </p:nvSpPr>
        <p:spPr/>
        <p:txBody>
          <a:bodyPr/>
          <a:lstStyle/>
          <a:p>
            <a:endParaRPr lang="id-ID"/>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8500" y="2348880"/>
            <a:ext cx="7747000" cy="4223370"/>
          </a:xfrm>
        </p:spPr>
        <p:txBody>
          <a:bodyPr/>
          <a:lstStyle/>
          <a:p>
            <a:pPr algn="just" eaLnBrk="1" hangingPunct="1">
              <a:spcBef>
                <a:spcPts val="0"/>
              </a:spcBef>
              <a:defRPr/>
            </a:pPr>
            <a:r>
              <a:rPr lang="id-ID" sz="1800" dirty="0"/>
              <a:t>Keadaan Era Orde lama</a:t>
            </a:r>
          </a:p>
          <a:p>
            <a:pPr marL="0" indent="0" algn="just" eaLnBrk="1" hangingPunct="1">
              <a:spcBef>
                <a:spcPts val="0"/>
              </a:spcBef>
              <a:buFont typeface="Wingdings" pitchFamily="2" charset="2"/>
              <a:buNone/>
              <a:defRPr/>
            </a:pPr>
            <a:r>
              <a:rPr lang="id-ID" sz="1800" dirty="0"/>
              <a:t>Perumusan UUD RI 1945 tentang prinsip kemerdekaan kekuasaan kehakiman tidak mencakup pengorganisasian atau hubungan organisasi kekuasaan eksekutif, sehingga yang disebut prinsip kekuasaan kehakiman merdeka dapat diartikan berlaku hanya pada fungsi peradilannya.</a:t>
            </a:r>
          </a:p>
          <a:p>
            <a:pPr marL="0" indent="0" algn="just" eaLnBrk="1" hangingPunct="1">
              <a:spcBef>
                <a:spcPts val="0"/>
              </a:spcBef>
              <a:buFont typeface="Wingdings" pitchFamily="2" charset="2"/>
              <a:buNone/>
              <a:defRPr/>
            </a:pPr>
            <a:r>
              <a:rPr lang="id-ID" sz="1800" dirty="0"/>
              <a:t>(Bagir Manan)</a:t>
            </a:r>
          </a:p>
          <a:p>
            <a:pPr marL="0" indent="0" algn="just" eaLnBrk="1" hangingPunct="1">
              <a:spcBef>
                <a:spcPts val="0"/>
              </a:spcBef>
              <a:buFont typeface="Wingdings" pitchFamily="2" charset="2"/>
              <a:buNone/>
              <a:defRPr/>
            </a:pPr>
            <a:endParaRPr lang="id-ID" sz="1800" dirty="0"/>
          </a:p>
          <a:p>
            <a:pPr marL="0" indent="0" algn="just" eaLnBrk="1" hangingPunct="1">
              <a:spcBef>
                <a:spcPts val="0"/>
              </a:spcBef>
              <a:buFont typeface="Wingdings" pitchFamily="2" charset="2"/>
              <a:buNone/>
              <a:defRPr/>
            </a:pPr>
            <a:r>
              <a:rPr lang="id-ID" sz="1800" dirty="0"/>
              <a:t>Wujudnya :</a:t>
            </a:r>
          </a:p>
          <a:p>
            <a:pPr marL="342900" indent="-342900" algn="just" eaLnBrk="1" hangingPunct="1">
              <a:spcBef>
                <a:spcPts val="0"/>
              </a:spcBef>
              <a:buFont typeface="+mj-lt"/>
              <a:buAutoNum type="arabicPeriod"/>
              <a:defRPr/>
            </a:pPr>
            <a:r>
              <a:rPr lang="id-ID" sz="1800" dirty="0"/>
              <a:t>Pada saat pembentukan kabinet pertama di lingkungan Eksekutif telah dibentuk Departemen Kehakiman;</a:t>
            </a:r>
          </a:p>
          <a:p>
            <a:pPr marL="342900" indent="-342900" algn="just" eaLnBrk="1" hangingPunct="1">
              <a:spcBef>
                <a:spcPts val="0"/>
              </a:spcBef>
              <a:buFont typeface="+mj-lt"/>
              <a:buAutoNum type="arabicPeriod"/>
              <a:defRPr/>
            </a:pPr>
            <a:r>
              <a:rPr lang="id-ID" sz="1800" dirty="0"/>
              <a:t>Terbit UU RI No. 19 tahun 1964 Tentang Pokok Kekuasaan kehakiman;</a:t>
            </a:r>
          </a:p>
          <a:p>
            <a:pPr marL="342900" indent="-342900" algn="just" eaLnBrk="1" hangingPunct="1">
              <a:spcBef>
                <a:spcPts val="0"/>
              </a:spcBef>
              <a:buFont typeface="+mj-lt"/>
              <a:buAutoNum type="arabicPeriod"/>
              <a:defRPr/>
            </a:pPr>
            <a:r>
              <a:rPr lang="id-ID" sz="1800" dirty="0"/>
              <a:t>Terbit UU RI No. 13 tahun 1965 Tentang Pengadilan dan Lingkungan</a:t>
            </a:r>
          </a:p>
        </p:txBody>
      </p:sp>
      <p:sp>
        <p:nvSpPr>
          <p:cNvPr id="26627" name="Title 2"/>
          <p:cNvSpPr>
            <a:spLocks noGrp="1"/>
          </p:cNvSpPr>
          <p:nvPr>
            <p:ph type="title"/>
          </p:nvPr>
        </p:nvSpPr>
        <p:spPr>
          <a:xfrm>
            <a:off x="688975" y="214313"/>
            <a:ext cx="7756525" cy="785812"/>
          </a:xfrm>
        </p:spPr>
        <p:txBody>
          <a:bodyPr/>
          <a:lstStyle/>
          <a:p>
            <a:pPr eaLnBrk="1" hangingPunct="1"/>
            <a:r>
              <a:rPr lang="id-ID" sz="2400"/>
              <a:t>SEJARAH KEKUASAAN KEHAKIMAN DI INDONESIA</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8500" y="1626518"/>
            <a:ext cx="7747000" cy="5231482"/>
          </a:xfrm>
        </p:spPr>
        <p:txBody>
          <a:bodyPr/>
          <a:lstStyle/>
          <a:p>
            <a:pPr algn="just" eaLnBrk="1" hangingPunct="1">
              <a:defRPr/>
            </a:pPr>
            <a:r>
              <a:rPr lang="id-ID" sz="1800" dirty="0"/>
              <a:t>Keadaan Era Orde Baru</a:t>
            </a:r>
          </a:p>
          <a:p>
            <a:pPr marL="0" indent="0" algn="just" eaLnBrk="1" hangingPunct="1">
              <a:buFont typeface="Wingdings" pitchFamily="2" charset="2"/>
              <a:buNone/>
              <a:defRPr/>
            </a:pPr>
            <a:r>
              <a:rPr lang="id-ID" sz="1800" dirty="0"/>
              <a:t>Setelah orde baru lahir dengan menegakkan kehidupan yang konstitusional atau melaksanakan Pancasila dan UUD RI 1945 secara murni dan konsekuen, upaya memberikan kemerdekaan pada kekuasaan kehakiman mulai diteriakkan dan eksistensi Departemen Kehakiman masih menjadi persoalan. Sebab dengan adanya Departemen kehakiman dapat timbul pandangan kekuasaan kehakiman tidak sepenuhnya merdeka. (Bagir Manan)</a:t>
            </a:r>
          </a:p>
          <a:p>
            <a:pPr marL="0" indent="0" algn="just" eaLnBrk="1" hangingPunct="1">
              <a:buFont typeface="Wingdings" pitchFamily="2" charset="2"/>
              <a:buNone/>
              <a:defRPr/>
            </a:pPr>
            <a:endParaRPr lang="id-ID" sz="1800" dirty="0"/>
          </a:p>
          <a:p>
            <a:pPr marL="0" indent="0" algn="just" eaLnBrk="1" hangingPunct="1">
              <a:buFont typeface="Wingdings" pitchFamily="2" charset="2"/>
              <a:buNone/>
              <a:defRPr/>
            </a:pPr>
            <a:r>
              <a:rPr lang="id-ID" sz="1800" dirty="0"/>
              <a:t>Namun Wujudnya :</a:t>
            </a:r>
          </a:p>
          <a:p>
            <a:pPr marL="0" indent="0" algn="just" eaLnBrk="1" hangingPunct="1">
              <a:buFont typeface="Wingdings" pitchFamily="2" charset="2"/>
              <a:buNone/>
              <a:defRPr/>
            </a:pPr>
            <a:r>
              <a:rPr lang="id-ID" sz="1800" dirty="0"/>
              <a:t>UU RI No. 14 Tahun 1970 Tentang Pokok-pokok Kekuasaan Kehakiman</a:t>
            </a:r>
          </a:p>
          <a:p>
            <a:pPr marL="0" indent="0" algn="just" eaLnBrk="1" hangingPunct="1">
              <a:buFont typeface="Wingdings" pitchFamily="2" charset="2"/>
              <a:buNone/>
              <a:defRPr/>
            </a:pPr>
            <a:r>
              <a:rPr lang="id-ID" sz="1800" dirty="0"/>
              <a:t>Pasal 10 ayat (1) Kekuasaan kehakiman dilakukan oleh Pengadilan dalam lingkungan Peradilan Umum, Peradilan Militer, Peradilan Agama, dan Peradilan Tata Usaha Negara;</a:t>
            </a:r>
          </a:p>
          <a:p>
            <a:pPr marL="0" indent="0" algn="just" eaLnBrk="1" hangingPunct="1">
              <a:buFont typeface="Wingdings" pitchFamily="2" charset="2"/>
              <a:buNone/>
              <a:defRPr/>
            </a:pPr>
            <a:r>
              <a:rPr lang="id-ID" sz="1800" dirty="0"/>
              <a:t>Pasal 11 ayat (1) badan-badan yang melakukan peradilan tersebut pada Pasal 10 ayat (1) organisatoris, administratif, dan finansial ada di bawah kekuasaan masing-masing departemen yang bersangkutan.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8500" y="1988840"/>
            <a:ext cx="7747000" cy="4511402"/>
          </a:xfrm>
        </p:spPr>
        <p:txBody>
          <a:bodyPr/>
          <a:lstStyle/>
          <a:p>
            <a:pPr algn="just" eaLnBrk="1" hangingPunct="1">
              <a:defRPr/>
            </a:pPr>
            <a:r>
              <a:rPr lang="id-ID" sz="1800" dirty="0"/>
              <a:t>Keadaan Pasca Reformasi</a:t>
            </a:r>
          </a:p>
          <a:p>
            <a:pPr marL="0" indent="0" algn="just" eaLnBrk="1" hangingPunct="1">
              <a:buFont typeface="Wingdings" pitchFamily="2" charset="2"/>
              <a:buNone/>
              <a:defRPr/>
            </a:pPr>
            <a:r>
              <a:rPr lang="id-ID" sz="1800" dirty="0"/>
              <a:t>Dalam UU RI No. 35 tahun 1999 </a:t>
            </a:r>
            <a:r>
              <a:rPr lang="id-ID" sz="1800" dirty="0">
                <a:solidFill>
                  <a:schemeClr val="tx1">
                    <a:lumMod val="85000"/>
                    <a:lumOff val="15000"/>
                  </a:schemeClr>
                </a:solidFill>
              </a:rPr>
              <a:t>Tentang Perubahan Atas UU RI Nomor 14 Tahun 1970 Tentang Ketentuan-ketentuan Pokok Kekuasaan Kehakiman, secara organisatoris, administratif, dan finansial berada di bawah kekuasaan Mahkamah Agung. Namun mengenai organisasi, administrasi, dan finansial masih akan diatur lebih lanjut dengan Undang-undang. Pengalihan tersebut dilaksanakan secara bertahap, paling lama 5 tahun sejak UU berlaku yaitu pada 31 Agustus 2004. Sedangkan pengalihan organisasi, administrasi, dan finansial Peradilan Agama waktunya tidak ditentukan. (Sudikno Mertokusumo)</a:t>
            </a:r>
          </a:p>
          <a:p>
            <a:pPr marL="0" indent="0" algn="just" eaLnBrk="1" hangingPunct="1">
              <a:buFont typeface="Wingdings" pitchFamily="2" charset="2"/>
              <a:buNone/>
              <a:defRPr/>
            </a:pPr>
            <a:endParaRPr lang="id-ID" sz="1800" dirty="0">
              <a:solidFill>
                <a:schemeClr val="tx1">
                  <a:lumMod val="85000"/>
                  <a:lumOff val="15000"/>
                </a:schemeClr>
              </a:solidFill>
            </a:endParaRPr>
          </a:p>
          <a:p>
            <a:pPr marL="0" indent="0" algn="just" eaLnBrk="1" hangingPunct="1">
              <a:buFont typeface="Wingdings" pitchFamily="2" charset="2"/>
              <a:buNone/>
              <a:defRPr/>
            </a:pPr>
            <a:r>
              <a:rPr lang="id-ID" sz="1800" dirty="0"/>
              <a:t>Pasal 1 angka 1 </a:t>
            </a:r>
            <a:r>
              <a:rPr lang="id-ID" sz="1800" dirty="0">
                <a:solidFill>
                  <a:schemeClr val="tx1">
                    <a:lumMod val="85000"/>
                    <a:lumOff val="15000"/>
                  </a:schemeClr>
                </a:solidFill>
              </a:rPr>
              <a:t>UU RI Nomor 4 Tahun 2004 Tentang Kekuasaan Kehakiman </a:t>
            </a:r>
            <a:r>
              <a:rPr lang="id-ID" sz="1800" dirty="0"/>
              <a:t>“kekuasaan Kehakiman adalah kekuasaan Negara yang merdeka untuk menyelenggarakan peradilan guna menegakkan hukum dan keadilan berdasarkan Pancasila, demi terselenggaranya Negara Hukum Republik Indonesia”.</a:t>
            </a:r>
          </a:p>
          <a:p>
            <a:pPr marL="0" indent="0" algn="just" eaLnBrk="1" hangingPunct="1">
              <a:buFont typeface="Wingdings" pitchFamily="2" charset="2"/>
              <a:buNone/>
              <a:defRPr/>
            </a:pPr>
            <a:endParaRPr lang="id-ID" sz="1800" dirty="0">
              <a:solidFill>
                <a:schemeClr val="tx1">
                  <a:lumMod val="85000"/>
                  <a:lumOff val="15000"/>
                </a:schemeClr>
              </a:solidFill>
            </a:endParaRPr>
          </a:p>
          <a:p>
            <a:pPr marL="0" indent="0" algn="just" eaLnBrk="1" hangingPunct="1">
              <a:buFont typeface="Wingdings" pitchFamily="2" charset="2"/>
              <a:buNone/>
              <a:defRPr/>
            </a:pPr>
            <a:r>
              <a:rPr lang="id-ID" sz="1800" dirty="0">
                <a:solidFill>
                  <a:schemeClr val="tx1">
                    <a:lumMod val="85000"/>
                    <a:lumOff val="15000"/>
                  </a:schemeClr>
                </a:solidFill>
              </a:rPr>
              <a:t>  </a:t>
            </a:r>
            <a:endParaRPr lang="id-ID" sz="1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8500" y="2492896"/>
            <a:ext cx="7747000" cy="1703660"/>
          </a:xfrm>
        </p:spPr>
        <p:txBody>
          <a:bodyPr/>
          <a:lstStyle/>
          <a:p>
            <a:pPr marL="0" indent="0" algn="just" eaLnBrk="1" hangingPunct="1">
              <a:buFont typeface="Wingdings" pitchFamily="2" charset="2"/>
              <a:buNone/>
              <a:defRPr/>
            </a:pPr>
            <a:r>
              <a:rPr lang="id-ID" sz="1800" dirty="0"/>
              <a:t>Pasal 1 angka 1 </a:t>
            </a:r>
            <a:r>
              <a:rPr lang="id-ID" sz="1800" dirty="0">
                <a:solidFill>
                  <a:schemeClr val="tx1">
                    <a:lumMod val="85000"/>
                    <a:lumOff val="15000"/>
                  </a:schemeClr>
                </a:solidFill>
              </a:rPr>
              <a:t>UU RI Nomor 48 Tahun 2009 Tentang Kekuasaan Kehakiman “</a:t>
            </a:r>
            <a:r>
              <a:rPr lang="id-ID" sz="1800" dirty="0"/>
              <a:t>Kekuasaan Kehakiman adalah kekuasaan Negara yang merdeka untuk menyelenggarakan peradilan guna menegakkan hukum dan keadilan berdasarkan Pancasila dan Undang-Undang Dasar Negara Republik Indonesia Tahun 1945, demi terselenggaranya Negara Hukum Republik Indonesia.”</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defRPr/>
            </a:pPr>
            <a:r>
              <a:rPr lang="id-ID" sz="2000" b="1" dirty="0"/>
              <a:t>Pengadilan Anak</a:t>
            </a:r>
          </a:p>
          <a:p>
            <a:pPr marL="273050" indent="-273050" algn="just">
              <a:buFont typeface="Wingdings" pitchFamily="2" charset="2"/>
              <a:buChar char="§"/>
              <a:defRPr/>
            </a:pPr>
            <a:r>
              <a:rPr lang="id-ID" sz="1800" dirty="0"/>
              <a:t>Anak adalah bagian dari generasi muda sebagai salah satu sumber daya manusia yang merupakan potensi dan penerus cita-cita perjuangan bangsa;</a:t>
            </a:r>
          </a:p>
          <a:p>
            <a:pPr marL="273050" indent="-273050" algn="just">
              <a:buFont typeface="Wingdings" pitchFamily="2" charset="2"/>
              <a:buChar char="§"/>
              <a:defRPr/>
            </a:pPr>
            <a:r>
              <a:rPr lang="id-ID" sz="1800" dirty="0"/>
              <a:t>Anak memiliki peranan yang strategis dan mempunyai ciri serta sifat khusus, memerlukan pembinaan dan perlindungan dalam rangka menjamin pertumbuhan dan perkembangan fisik, mental, dan sosial;</a:t>
            </a:r>
          </a:p>
          <a:p>
            <a:pPr marL="273050" indent="-273050" algn="just">
              <a:buFont typeface="Wingdings" pitchFamily="2" charset="2"/>
              <a:buChar char="§"/>
              <a:defRPr/>
            </a:pPr>
            <a:r>
              <a:rPr lang="id-ID" sz="1800" dirty="0"/>
              <a:t>Sehingga untuk melaksanakan pembinaan dan memberikan perlindungan terhadap anak, diperlukan dukungan baik dalam bentuk penyelenggaraan pengadilan bagi anak secara khusus.  </a:t>
            </a:r>
          </a:p>
        </p:txBody>
      </p:sp>
      <p:sp>
        <p:nvSpPr>
          <p:cNvPr id="32771" name="Title 2"/>
          <p:cNvSpPr>
            <a:spLocks noGrp="1"/>
          </p:cNvSpPr>
          <p:nvPr>
            <p:ph type="title"/>
          </p:nvPr>
        </p:nvSpPr>
        <p:spPr/>
        <p:txBody>
          <a:bodyPr/>
          <a:lstStyle/>
          <a:p>
            <a:r>
              <a:rPr lang="id-ID" sz="2400"/>
              <a:t>PERADILAN KHUSUS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8500" y="500063"/>
            <a:ext cx="7747000" cy="5626100"/>
          </a:xfrm>
        </p:spPr>
        <p:txBody>
          <a:bodyPr/>
          <a:lstStyle/>
          <a:p>
            <a:pPr algn="just">
              <a:defRPr/>
            </a:pPr>
            <a:r>
              <a:rPr lang="id-ID" sz="1800" dirty="0"/>
              <a:t>Kompetensi</a:t>
            </a:r>
          </a:p>
          <a:p>
            <a:pPr marL="0" indent="0" algn="just">
              <a:buFont typeface="Wingdings" pitchFamily="2" charset="2"/>
              <a:buNone/>
              <a:defRPr/>
            </a:pPr>
            <a:r>
              <a:rPr lang="id-ID" sz="1800" dirty="0"/>
              <a:t>Memeriksa, memutus, dan menyelesaikan perkara pidana dalam hal perkara anak nakal.</a:t>
            </a:r>
          </a:p>
          <a:p>
            <a:pPr marL="0" indent="0" algn="just">
              <a:buFont typeface="Wingdings" pitchFamily="2" charset="2"/>
              <a:buNone/>
              <a:defRPr/>
            </a:pPr>
            <a:endParaRPr lang="id-ID" sz="1800" dirty="0"/>
          </a:p>
          <a:p>
            <a:pPr marL="0" indent="0" algn="just">
              <a:buFont typeface="Wingdings" pitchFamily="2" charset="2"/>
              <a:buNone/>
              <a:defRPr/>
            </a:pPr>
            <a:r>
              <a:rPr lang="id-ID" sz="1800" dirty="0"/>
              <a:t>Unsur anak nakal adalah :</a:t>
            </a:r>
          </a:p>
          <a:p>
            <a:pPr marL="273050" indent="-273050" algn="just">
              <a:buFont typeface="Wingdings" pitchFamily="2" charset="2"/>
              <a:buChar char="§"/>
              <a:defRPr/>
            </a:pPr>
            <a:r>
              <a:rPr lang="id-ID" sz="1800" dirty="0"/>
              <a:t>Umur 8 hingga 18 tahun;</a:t>
            </a:r>
          </a:p>
          <a:p>
            <a:pPr marL="273050" indent="-273050" algn="just">
              <a:buFont typeface="Wingdings" pitchFamily="2" charset="2"/>
              <a:buChar char="§"/>
              <a:defRPr/>
            </a:pPr>
            <a:r>
              <a:rPr lang="id-ID" sz="1800" dirty="0"/>
              <a:t>Melakukan tindak pidana;</a:t>
            </a:r>
          </a:p>
          <a:p>
            <a:pPr marL="273050" indent="-273050" algn="just">
              <a:buFont typeface="Wingdings" pitchFamily="2" charset="2"/>
              <a:buChar char="§"/>
              <a:defRPr/>
            </a:pPr>
            <a:r>
              <a:rPr lang="id-ID" sz="1800" dirty="0"/>
              <a:t>Melakukan perbuatan yang dinyatakan terlarang bagi anak, baik menurut peraturan perundang-undangan maupun peraturan hukum lain yang hidup di masyarakat;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8500" y="428625"/>
            <a:ext cx="7747000" cy="5697538"/>
          </a:xfrm>
        </p:spPr>
        <p:txBody>
          <a:bodyPr/>
          <a:lstStyle/>
          <a:p>
            <a:pPr algn="just">
              <a:defRPr/>
            </a:pPr>
            <a:r>
              <a:rPr lang="id-ID" sz="2000" b="1" dirty="0"/>
              <a:t>Pengadilan Hubungan Industrial</a:t>
            </a:r>
            <a:endParaRPr lang="id-ID" sz="1800" dirty="0"/>
          </a:p>
          <a:p>
            <a:pPr algn="just">
              <a:buFont typeface="Wingdings" pitchFamily="2" charset="2"/>
              <a:buNone/>
              <a:defRPr/>
            </a:pPr>
            <a:endParaRPr lang="id-ID" sz="1800" dirty="0"/>
          </a:p>
          <a:p>
            <a:pPr marL="273050" indent="-273050" algn="just">
              <a:buFont typeface="Wingdings" pitchFamily="2" charset="2"/>
              <a:buChar char="§"/>
              <a:defRPr/>
            </a:pPr>
            <a:r>
              <a:rPr lang="id-ID" sz="1800" dirty="0"/>
              <a:t>Tingkat pertama mengenai perselisihan hak;</a:t>
            </a:r>
          </a:p>
          <a:p>
            <a:pPr marL="273050" indent="-273050" algn="just">
              <a:buFont typeface="Wingdings" pitchFamily="2" charset="2"/>
              <a:buChar char="§"/>
              <a:defRPr/>
            </a:pPr>
            <a:r>
              <a:rPr lang="id-ID" sz="1800" dirty="0"/>
              <a:t>Tingkat pertama dan terakhir mengenai perselisihan kepentingan;</a:t>
            </a:r>
          </a:p>
          <a:p>
            <a:pPr marL="273050" indent="-273050" algn="just">
              <a:buFont typeface="Wingdings" pitchFamily="2" charset="2"/>
              <a:buChar char="§"/>
              <a:defRPr/>
            </a:pPr>
            <a:r>
              <a:rPr lang="id-ID" sz="1800" dirty="0"/>
              <a:t>Tingkat pertama mengenai perselisihan PHK;</a:t>
            </a:r>
          </a:p>
          <a:p>
            <a:pPr marL="273050" indent="-273050" algn="just">
              <a:buFont typeface="Wingdings" pitchFamily="2" charset="2"/>
              <a:buChar char="§"/>
              <a:defRPr/>
            </a:pPr>
            <a:r>
              <a:rPr lang="id-ID" sz="1800" dirty="0"/>
              <a:t>Tingkat pertama dan terakhir mengenai perselisihan antar serikat pekerja/ serikat buruh dalam satu perusahaan</a:t>
            </a:r>
            <a:endParaRPr lang="id-ID" sz="20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8500" y="500063"/>
            <a:ext cx="7747000" cy="5626100"/>
          </a:xfrm>
        </p:spPr>
        <p:txBody>
          <a:bodyPr/>
          <a:lstStyle/>
          <a:p>
            <a:pPr algn="just">
              <a:spcBef>
                <a:spcPts val="0"/>
              </a:spcBef>
              <a:defRPr/>
            </a:pPr>
            <a:r>
              <a:rPr lang="id-ID" sz="2000" b="1" dirty="0"/>
              <a:t>Pengadilan Niaga</a:t>
            </a:r>
          </a:p>
          <a:p>
            <a:pPr algn="just">
              <a:spcBef>
                <a:spcPts val="0"/>
              </a:spcBef>
              <a:buFont typeface="Wingdings" pitchFamily="2" charset="2"/>
              <a:buNone/>
              <a:defRPr/>
            </a:pPr>
            <a:endParaRPr lang="id-ID" sz="2000" b="1" dirty="0"/>
          </a:p>
          <a:p>
            <a:pPr marL="0" indent="0" algn="just">
              <a:spcBef>
                <a:spcPts val="0"/>
              </a:spcBef>
              <a:buFont typeface="Wingdings" pitchFamily="2" charset="2"/>
              <a:buNone/>
              <a:defRPr/>
            </a:pPr>
            <a:r>
              <a:rPr lang="id-ID" sz="1800" dirty="0"/>
              <a:t>22 April 1998 : Perpu  1/ 1998 Tentang Perubahan UU Kepailitan, yang kemudian disahkan menjadi UU RI No. 4/ 1998 Tentang Kepailitan</a:t>
            </a:r>
          </a:p>
          <a:p>
            <a:pPr marL="0" indent="0" algn="just">
              <a:spcBef>
                <a:spcPts val="0"/>
              </a:spcBef>
              <a:buFont typeface="Wingdings" pitchFamily="2" charset="2"/>
              <a:buNone/>
              <a:defRPr/>
            </a:pPr>
            <a:endParaRPr lang="id-ID" sz="1800" dirty="0"/>
          </a:p>
          <a:p>
            <a:pPr marL="0" indent="0" algn="just">
              <a:spcBef>
                <a:spcPts val="0"/>
              </a:spcBef>
              <a:buFont typeface="Wingdings" pitchFamily="2" charset="2"/>
              <a:buNone/>
              <a:defRPr/>
            </a:pPr>
            <a:r>
              <a:rPr lang="id-ID" sz="1800" dirty="0"/>
              <a:t>Kompetensi : kepailitan, HKI (Cipta, Merek, Paten, Desain Industri, Desain Tata Letak Sirkuit Terpadu)</a:t>
            </a:r>
          </a:p>
          <a:p>
            <a:pPr marL="0" indent="0" algn="just">
              <a:spcBef>
                <a:spcPts val="0"/>
              </a:spcBef>
              <a:buFont typeface="Wingdings" pitchFamily="2" charset="2"/>
              <a:buNone/>
              <a:defRPr/>
            </a:pPr>
            <a:endParaRPr lang="id-ID" sz="1800" dirty="0"/>
          </a:p>
          <a:p>
            <a:pPr marL="0" indent="0" algn="just">
              <a:spcBef>
                <a:spcPts val="0"/>
              </a:spcBef>
              <a:buFont typeface="Wingdings" pitchFamily="2" charset="2"/>
              <a:buNone/>
              <a:defRPr/>
            </a:pPr>
            <a:endParaRPr lang="id-ID" sz="1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8500" y="476250"/>
            <a:ext cx="7747000" cy="6096000"/>
          </a:xfrm>
        </p:spPr>
        <p:txBody>
          <a:bodyPr/>
          <a:lstStyle/>
          <a:p>
            <a:pPr algn="just">
              <a:defRPr/>
            </a:pPr>
            <a:r>
              <a:rPr lang="id-ID" sz="1800" b="1" dirty="0"/>
              <a:t>Pengadilan HAM (UU RI No. 26/ 2000)</a:t>
            </a:r>
          </a:p>
          <a:p>
            <a:pPr algn="just">
              <a:defRPr/>
            </a:pPr>
            <a:endParaRPr lang="id-ID" sz="1800" b="1" dirty="0"/>
          </a:p>
          <a:p>
            <a:pPr marL="273050" indent="-273050" algn="just">
              <a:buFont typeface="Wingdings" pitchFamily="2" charset="2"/>
              <a:buChar char="§"/>
              <a:defRPr/>
            </a:pPr>
            <a:r>
              <a:rPr lang="en-US" sz="1800" dirty="0" err="1"/>
              <a:t>sebagai</a:t>
            </a:r>
            <a:r>
              <a:rPr lang="en-US" sz="1800" dirty="0"/>
              <a:t> </a:t>
            </a:r>
            <a:r>
              <a:rPr lang="en-US" sz="1800" dirty="0" err="1"/>
              <a:t>upaya</a:t>
            </a:r>
            <a:r>
              <a:rPr lang="en-US" sz="1800" dirty="0"/>
              <a:t> </a:t>
            </a:r>
            <a:r>
              <a:rPr lang="en-US" sz="1800" dirty="0" err="1"/>
              <a:t>pemulihan</a:t>
            </a:r>
            <a:r>
              <a:rPr lang="en-US" sz="1800" dirty="0"/>
              <a:t> </a:t>
            </a:r>
            <a:r>
              <a:rPr lang="en-US" sz="1800" dirty="0" err="1"/>
              <a:t>atas</a:t>
            </a:r>
            <a:r>
              <a:rPr lang="en-US" sz="1800" dirty="0"/>
              <a:t> </a:t>
            </a:r>
            <a:r>
              <a:rPr lang="en-US" sz="1800" dirty="0" err="1"/>
              <a:t>pelanggaran</a:t>
            </a:r>
            <a:r>
              <a:rPr lang="en-US" sz="1800" dirty="0"/>
              <a:t> ham </a:t>
            </a:r>
            <a:r>
              <a:rPr lang="en-US" sz="1800" dirty="0" err="1"/>
              <a:t>berat</a:t>
            </a:r>
            <a:r>
              <a:rPr lang="en-US" sz="1800" dirty="0"/>
              <a:t> yang </a:t>
            </a:r>
            <a:r>
              <a:rPr lang="en-US" sz="1800" dirty="0" err="1"/>
              <a:t>merupakan</a:t>
            </a:r>
            <a:r>
              <a:rPr lang="en-US" sz="1800" dirty="0"/>
              <a:t> </a:t>
            </a:r>
            <a:r>
              <a:rPr lang="en-US" sz="1800" i="1" dirty="0"/>
              <a:t>extra ordinary crimes</a:t>
            </a:r>
            <a:r>
              <a:rPr lang="en-US" sz="1800" dirty="0"/>
              <a:t> </a:t>
            </a:r>
            <a:r>
              <a:rPr lang="en-US" sz="1800" dirty="0" err="1"/>
              <a:t>dan</a:t>
            </a:r>
            <a:r>
              <a:rPr lang="en-US" sz="1800" dirty="0"/>
              <a:t> </a:t>
            </a:r>
            <a:r>
              <a:rPr lang="en-US" sz="1800" dirty="0" err="1"/>
              <a:t>berdampak</a:t>
            </a:r>
            <a:r>
              <a:rPr lang="en-US" sz="1800" dirty="0"/>
              <a:t> </a:t>
            </a:r>
            <a:r>
              <a:rPr lang="en-US" sz="1800" dirty="0" err="1"/>
              <a:t>secara</a:t>
            </a:r>
            <a:r>
              <a:rPr lang="en-US" sz="1800" dirty="0"/>
              <a:t> </a:t>
            </a:r>
            <a:r>
              <a:rPr lang="en-US" sz="1800" dirty="0" err="1"/>
              <a:t>luas</a:t>
            </a:r>
            <a:r>
              <a:rPr lang="en-US" sz="1800" dirty="0"/>
              <a:t> </a:t>
            </a:r>
            <a:r>
              <a:rPr lang="en-US" sz="1800" dirty="0" err="1"/>
              <a:t>baik</a:t>
            </a:r>
            <a:r>
              <a:rPr lang="en-US" sz="1800" dirty="0"/>
              <a:t> </a:t>
            </a:r>
            <a:r>
              <a:rPr lang="en-US" sz="1800" dirty="0" err="1"/>
              <a:t>secara</a:t>
            </a:r>
            <a:r>
              <a:rPr lang="en-US" sz="1800" dirty="0"/>
              <a:t> </a:t>
            </a:r>
            <a:r>
              <a:rPr lang="en-US" sz="1800" dirty="0" err="1"/>
              <a:t>nasional</a:t>
            </a:r>
            <a:r>
              <a:rPr lang="en-US" sz="1800" dirty="0"/>
              <a:t> </a:t>
            </a:r>
            <a:r>
              <a:rPr lang="en-US" sz="1800" dirty="0" err="1"/>
              <a:t>maupun</a:t>
            </a:r>
            <a:r>
              <a:rPr lang="en-US" sz="1800" dirty="0"/>
              <a:t> </a:t>
            </a:r>
            <a:r>
              <a:rPr lang="en-US" sz="1800" dirty="0" err="1"/>
              <a:t>internasional</a:t>
            </a:r>
            <a:r>
              <a:rPr lang="en-US" sz="1800" dirty="0"/>
              <a:t>, </a:t>
            </a:r>
            <a:r>
              <a:rPr lang="en-US" sz="1800" dirty="0" err="1"/>
              <a:t>pelanggaran</a:t>
            </a:r>
            <a:r>
              <a:rPr lang="en-US" sz="1800" dirty="0"/>
              <a:t> </a:t>
            </a:r>
            <a:r>
              <a:rPr lang="en-US" sz="1800" dirty="0" err="1"/>
              <a:t>mana</a:t>
            </a:r>
            <a:r>
              <a:rPr lang="en-US" sz="1800" dirty="0"/>
              <a:t> yang </a:t>
            </a:r>
            <a:r>
              <a:rPr lang="en-US" sz="1800" dirty="0" err="1"/>
              <a:t>bukan</a:t>
            </a:r>
            <a:r>
              <a:rPr lang="en-US" sz="1800" dirty="0"/>
              <a:t> </a:t>
            </a:r>
            <a:r>
              <a:rPr lang="en-US" sz="1800" dirty="0" err="1"/>
              <a:t>merupakan</a:t>
            </a:r>
            <a:r>
              <a:rPr lang="en-US" sz="1800" dirty="0"/>
              <a:t> </a:t>
            </a:r>
            <a:r>
              <a:rPr lang="en-US" sz="1800" i="1" dirty="0" err="1"/>
              <a:t>delicht</a:t>
            </a:r>
            <a:r>
              <a:rPr lang="en-US" sz="1800" dirty="0"/>
              <a:t> yang </a:t>
            </a:r>
            <a:r>
              <a:rPr lang="en-US" sz="1800" dirty="0" err="1"/>
              <a:t>diatur</a:t>
            </a:r>
            <a:r>
              <a:rPr lang="en-US" sz="1800" dirty="0"/>
              <a:t> </a:t>
            </a:r>
            <a:r>
              <a:rPr lang="en-US" sz="1800" dirty="0" err="1"/>
              <a:t>dalam</a:t>
            </a:r>
            <a:r>
              <a:rPr lang="en-US" sz="1800" dirty="0"/>
              <a:t> KUHP, </a:t>
            </a:r>
            <a:r>
              <a:rPr lang="en-US" sz="1800" dirty="0" err="1"/>
              <a:t>serta</a:t>
            </a:r>
            <a:r>
              <a:rPr lang="en-US" sz="1800" dirty="0"/>
              <a:t> </a:t>
            </a:r>
            <a:r>
              <a:rPr lang="en-US" sz="1800" dirty="0" err="1"/>
              <a:t>pelanggaran</a:t>
            </a:r>
            <a:r>
              <a:rPr lang="en-US" sz="1800" dirty="0"/>
              <a:t> </a:t>
            </a:r>
            <a:r>
              <a:rPr lang="en-US" sz="1800" dirty="0" err="1"/>
              <a:t>tersebut</a:t>
            </a:r>
            <a:r>
              <a:rPr lang="en-US" sz="1800" dirty="0"/>
              <a:t> </a:t>
            </a:r>
            <a:r>
              <a:rPr lang="en-US" sz="1800" dirty="0" err="1"/>
              <a:t>menimbulkan</a:t>
            </a:r>
            <a:r>
              <a:rPr lang="en-US" sz="1800" dirty="0"/>
              <a:t> </a:t>
            </a:r>
            <a:r>
              <a:rPr lang="en-US" sz="1800" dirty="0" err="1"/>
              <a:t>kerugian</a:t>
            </a:r>
            <a:r>
              <a:rPr lang="en-US" sz="1800" dirty="0"/>
              <a:t> </a:t>
            </a:r>
            <a:r>
              <a:rPr lang="en-US" sz="1800" dirty="0" err="1"/>
              <a:t>baik</a:t>
            </a:r>
            <a:r>
              <a:rPr lang="en-US" sz="1800" dirty="0"/>
              <a:t> </a:t>
            </a:r>
            <a:r>
              <a:rPr lang="en-US" sz="1800" dirty="0" err="1"/>
              <a:t>materiil</a:t>
            </a:r>
            <a:r>
              <a:rPr lang="en-US" sz="1800" dirty="0"/>
              <a:t> </a:t>
            </a:r>
            <a:r>
              <a:rPr lang="en-US" sz="1800" dirty="0" err="1"/>
              <a:t>maupun</a:t>
            </a:r>
            <a:r>
              <a:rPr lang="en-US" sz="1800" dirty="0"/>
              <a:t> </a:t>
            </a:r>
            <a:r>
              <a:rPr lang="en-US" sz="1800" dirty="0" err="1"/>
              <a:t>immateriil</a:t>
            </a:r>
            <a:r>
              <a:rPr lang="en-US" sz="1800" dirty="0"/>
              <a:t> </a:t>
            </a:r>
            <a:r>
              <a:rPr lang="en-US" sz="1800" dirty="0" err="1"/>
              <a:t>berupa</a:t>
            </a:r>
            <a:r>
              <a:rPr lang="en-US" sz="1800" dirty="0"/>
              <a:t> </a:t>
            </a:r>
            <a:r>
              <a:rPr lang="en-US" sz="1800" dirty="0" err="1"/>
              <a:t>perasaan</a:t>
            </a:r>
            <a:r>
              <a:rPr lang="en-US" sz="1800" dirty="0"/>
              <a:t> </a:t>
            </a:r>
            <a:r>
              <a:rPr lang="en-US" sz="1800" dirty="0" err="1"/>
              <a:t>tidak</a:t>
            </a:r>
            <a:r>
              <a:rPr lang="en-US" sz="1800" dirty="0"/>
              <a:t> </a:t>
            </a:r>
            <a:r>
              <a:rPr lang="en-US" sz="1800" dirty="0" err="1"/>
              <a:t>aman</a:t>
            </a:r>
            <a:r>
              <a:rPr lang="en-US" sz="1800" dirty="0"/>
              <a:t> </a:t>
            </a:r>
            <a:r>
              <a:rPr lang="en-US" sz="1800" dirty="0" err="1"/>
              <a:t>baik</a:t>
            </a:r>
            <a:r>
              <a:rPr lang="en-US" sz="1800" dirty="0"/>
              <a:t> </a:t>
            </a:r>
            <a:r>
              <a:rPr lang="en-US" sz="1800" dirty="0" err="1"/>
              <a:t>bagi</a:t>
            </a:r>
            <a:r>
              <a:rPr lang="en-US" sz="1800" dirty="0"/>
              <a:t> </a:t>
            </a:r>
            <a:r>
              <a:rPr lang="en-US" sz="1800" dirty="0" err="1"/>
              <a:t>perseorangan</a:t>
            </a:r>
            <a:r>
              <a:rPr lang="en-US" sz="1800" dirty="0"/>
              <a:t> </a:t>
            </a:r>
            <a:r>
              <a:rPr lang="en-US" sz="1800" dirty="0" err="1"/>
              <a:t>maupun</a:t>
            </a:r>
            <a:r>
              <a:rPr lang="en-US" sz="1800" dirty="0"/>
              <a:t> </a:t>
            </a:r>
            <a:r>
              <a:rPr lang="en-US" sz="1800" dirty="0" err="1"/>
              <a:t>masyarakat</a:t>
            </a:r>
            <a:r>
              <a:rPr lang="en-US" sz="1800" dirty="0"/>
              <a:t>; </a:t>
            </a:r>
            <a:endParaRPr lang="id-ID" sz="1800" dirty="0"/>
          </a:p>
          <a:p>
            <a:pPr marL="273050" indent="-273050" algn="just">
              <a:buFont typeface="Wingdings" pitchFamily="2" charset="2"/>
              <a:buChar char="§"/>
              <a:defRPr/>
            </a:pPr>
            <a:r>
              <a:rPr lang="en-US" sz="1800" dirty="0" err="1"/>
              <a:t>Terhadap</a:t>
            </a:r>
            <a:r>
              <a:rPr lang="en-US" sz="1800" dirty="0"/>
              <a:t> </a:t>
            </a:r>
            <a:r>
              <a:rPr lang="en-US" sz="1800" dirty="0" err="1"/>
              <a:t>perkara</a:t>
            </a:r>
            <a:r>
              <a:rPr lang="en-US" sz="1800" dirty="0"/>
              <a:t> </a:t>
            </a:r>
            <a:r>
              <a:rPr lang="en-US" sz="1800" dirty="0" err="1"/>
              <a:t>pelanggaran</a:t>
            </a:r>
            <a:r>
              <a:rPr lang="en-US" sz="1800" dirty="0"/>
              <a:t> ham </a:t>
            </a:r>
            <a:r>
              <a:rPr lang="en-US" sz="1800" dirty="0" err="1"/>
              <a:t>berat</a:t>
            </a:r>
            <a:r>
              <a:rPr lang="en-US" sz="1800" dirty="0"/>
              <a:t> </a:t>
            </a:r>
            <a:r>
              <a:rPr lang="en-US" sz="1800" dirty="0" err="1"/>
              <a:t>diperlukan</a:t>
            </a:r>
            <a:r>
              <a:rPr lang="en-US" sz="1800" dirty="0"/>
              <a:t> </a:t>
            </a:r>
            <a:r>
              <a:rPr lang="en-US" sz="1800" dirty="0" err="1"/>
              <a:t>langkah-langkah</a:t>
            </a:r>
            <a:r>
              <a:rPr lang="en-US" sz="1800" dirty="0"/>
              <a:t> </a:t>
            </a:r>
            <a:r>
              <a:rPr lang="en-US" sz="1800" dirty="0" err="1"/>
              <a:t>penyelidikan</a:t>
            </a:r>
            <a:r>
              <a:rPr lang="en-US" sz="1800" dirty="0"/>
              <a:t>, </a:t>
            </a:r>
            <a:r>
              <a:rPr lang="en-US" sz="1800" dirty="0" err="1"/>
              <a:t>penyidikan</a:t>
            </a:r>
            <a:r>
              <a:rPr lang="en-US" sz="1800" dirty="0"/>
              <a:t>, </a:t>
            </a:r>
            <a:r>
              <a:rPr lang="en-US" sz="1800" dirty="0" err="1"/>
              <a:t>penuntutan</a:t>
            </a:r>
            <a:r>
              <a:rPr lang="en-US" sz="1800" dirty="0"/>
              <a:t>, </a:t>
            </a:r>
            <a:r>
              <a:rPr lang="en-US" sz="1800" dirty="0" err="1"/>
              <a:t>dan</a:t>
            </a:r>
            <a:r>
              <a:rPr lang="en-US" sz="1800" dirty="0"/>
              <a:t> </a:t>
            </a:r>
            <a:r>
              <a:rPr lang="en-US" sz="1800" dirty="0" err="1"/>
              <a:t>pemeriksaan</a:t>
            </a:r>
            <a:r>
              <a:rPr lang="en-US" sz="1800" dirty="0"/>
              <a:t> yang </a:t>
            </a:r>
            <a:r>
              <a:rPr lang="en-US" sz="1800" dirty="0" err="1"/>
              <a:t>bersifat</a:t>
            </a:r>
            <a:r>
              <a:rPr lang="en-US" sz="1800" dirty="0"/>
              <a:t> </a:t>
            </a:r>
            <a:r>
              <a:rPr lang="en-US" sz="1800" u="sng" dirty="0" err="1"/>
              <a:t>khusus</a:t>
            </a:r>
            <a:r>
              <a:rPr lang="en-US" sz="1800" dirty="0"/>
              <a:t>;</a:t>
            </a:r>
            <a:endParaRPr lang="id-ID" sz="1800" dirty="0"/>
          </a:p>
          <a:p>
            <a:pPr marL="0" indent="0" algn="just">
              <a:buFont typeface="Wingdings" pitchFamily="2" charset="2"/>
              <a:buNone/>
              <a:defRPr/>
            </a:pPr>
            <a:endParaRPr lang="id-ID" sz="1800" dirty="0"/>
          </a:p>
          <a:p>
            <a:pPr marL="273050" lvl="1" indent="-273050" algn="just">
              <a:defRPr/>
            </a:pPr>
            <a:r>
              <a:rPr lang="en-US" sz="1800" dirty="0" err="1"/>
              <a:t>Mengadili</a:t>
            </a:r>
            <a:r>
              <a:rPr lang="en-US" sz="1800" dirty="0"/>
              <a:t> </a:t>
            </a:r>
            <a:r>
              <a:rPr lang="en-US" sz="1800" dirty="0" err="1"/>
              <a:t>perkara</a:t>
            </a:r>
            <a:r>
              <a:rPr lang="en-US" sz="1800" dirty="0"/>
              <a:t> </a:t>
            </a:r>
            <a:r>
              <a:rPr lang="en-US" sz="1800" dirty="0" err="1"/>
              <a:t>pelanggaran</a:t>
            </a:r>
            <a:r>
              <a:rPr lang="en-US" sz="1800" dirty="0"/>
              <a:t> ham </a:t>
            </a:r>
            <a:r>
              <a:rPr lang="en-US" sz="1800" dirty="0" err="1"/>
              <a:t>berat</a:t>
            </a:r>
            <a:r>
              <a:rPr lang="en-US" sz="1800" dirty="0"/>
              <a:t> yang </a:t>
            </a:r>
            <a:r>
              <a:rPr lang="en-US" sz="1800" dirty="0" err="1"/>
              <a:t>dilakukan</a:t>
            </a:r>
            <a:r>
              <a:rPr lang="en-US" sz="1800" dirty="0"/>
              <a:t> </a:t>
            </a:r>
            <a:r>
              <a:rPr lang="en-US" sz="1800" dirty="0" err="1"/>
              <a:t>dalam</a:t>
            </a:r>
            <a:r>
              <a:rPr lang="en-US" sz="1800" dirty="0"/>
              <a:t> </a:t>
            </a:r>
            <a:r>
              <a:rPr lang="en-US" sz="1800" dirty="0" err="1"/>
              <a:t>batas</a:t>
            </a:r>
            <a:r>
              <a:rPr lang="en-US" sz="1800" dirty="0"/>
              <a:t> </a:t>
            </a:r>
            <a:r>
              <a:rPr lang="en-US" sz="1800" dirty="0" err="1"/>
              <a:t>teritorial</a:t>
            </a:r>
            <a:r>
              <a:rPr lang="en-US" sz="1800" dirty="0"/>
              <a:t> Indonesia (</a:t>
            </a:r>
            <a:r>
              <a:rPr lang="en-US" sz="1800" dirty="0" err="1"/>
              <a:t>Pasal</a:t>
            </a:r>
            <a:r>
              <a:rPr lang="en-US" sz="1800" dirty="0"/>
              <a:t> 4 UU </a:t>
            </a:r>
            <a:r>
              <a:rPr lang="en-US" sz="1800" dirty="0" err="1"/>
              <a:t>Pengadilan</a:t>
            </a:r>
            <a:r>
              <a:rPr lang="en-US" sz="1800" dirty="0"/>
              <a:t> HAM);</a:t>
            </a:r>
            <a:endParaRPr lang="id-ID" sz="1800" dirty="0"/>
          </a:p>
          <a:p>
            <a:pPr marL="273050" lvl="1" indent="-273050" algn="just">
              <a:defRPr/>
            </a:pPr>
            <a:r>
              <a:rPr lang="en-US" sz="1800" dirty="0" err="1"/>
              <a:t>Mengadili</a:t>
            </a:r>
            <a:r>
              <a:rPr lang="en-US" sz="1800" dirty="0"/>
              <a:t> </a:t>
            </a:r>
            <a:r>
              <a:rPr lang="en-US" sz="1800" dirty="0" err="1"/>
              <a:t>perkara</a:t>
            </a:r>
            <a:r>
              <a:rPr lang="en-US" sz="1800" dirty="0"/>
              <a:t> </a:t>
            </a:r>
            <a:r>
              <a:rPr lang="en-US" sz="1800" dirty="0" err="1"/>
              <a:t>pelanggaran</a:t>
            </a:r>
            <a:r>
              <a:rPr lang="en-US" sz="1800" dirty="0"/>
              <a:t> ham </a:t>
            </a:r>
            <a:r>
              <a:rPr lang="en-US" sz="1800" dirty="0" err="1"/>
              <a:t>berat</a:t>
            </a:r>
            <a:r>
              <a:rPr lang="en-US" sz="1800" dirty="0"/>
              <a:t> yang </a:t>
            </a:r>
            <a:r>
              <a:rPr lang="en-US" sz="1800" dirty="0" err="1"/>
              <a:t>dilakukan</a:t>
            </a:r>
            <a:r>
              <a:rPr lang="en-US" sz="1800" dirty="0"/>
              <a:t> </a:t>
            </a:r>
            <a:r>
              <a:rPr lang="en-US" sz="1800" dirty="0" err="1"/>
              <a:t>di</a:t>
            </a:r>
            <a:r>
              <a:rPr lang="en-US" sz="1800" dirty="0"/>
              <a:t> </a:t>
            </a:r>
            <a:r>
              <a:rPr lang="en-US" sz="1800" dirty="0" err="1"/>
              <a:t>luar</a:t>
            </a:r>
            <a:r>
              <a:rPr lang="en-US" sz="1800" dirty="0"/>
              <a:t> </a:t>
            </a:r>
            <a:r>
              <a:rPr lang="en-US" sz="1800" dirty="0" err="1"/>
              <a:t>batas</a:t>
            </a:r>
            <a:r>
              <a:rPr lang="en-US" sz="1800" dirty="0"/>
              <a:t> </a:t>
            </a:r>
            <a:r>
              <a:rPr lang="en-US" sz="1800" dirty="0" err="1"/>
              <a:t>teritorial</a:t>
            </a:r>
            <a:r>
              <a:rPr lang="en-US" sz="1800" dirty="0"/>
              <a:t> Indonesia yang </a:t>
            </a:r>
            <a:r>
              <a:rPr lang="en-US" sz="1800" dirty="0" err="1"/>
              <a:t>dilakukan</a:t>
            </a:r>
            <a:r>
              <a:rPr lang="en-US" sz="1800" dirty="0"/>
              <a:t> </a:t>
            </a:r>
            <a:r>
              <a:rPr lang="en-US" sz="1800" dirty="0" err="1"/>
              <a:t>oleh</a:t>
            </a:r>
            <a:r>
              <a:rPr lang="en-US" sz="1800" dirty="0"/>
              <a:t> WNI (</a:t>
            </a:r>
            <a:r>
              <a:rPr lang="en-US" sz="1800" dirty="0" err="1"/>
              <a:t>Pasal</a:t>
            </a:r>
            <a:r>
              <a:rPr lang="en-US" sz="1800" dirty="0"/>
              <a:t> 5 UU </a:t>
            </a:r>
            <a:r>
              <a:rPr lang="en-US" sz="1800" dirty="0" err="1"/>
              <a:t>Pengadilan</a:t>
            </a:r>
            <a:r>
              <a:rPr lang="en-US" sz="1800" dirty="0"/>
              <a:t> HAM);</a:t>
            </a:r>
            <a:endParaRPr lang="id-ID" sz="1800" dirty="0"/>
          </a:p>
          <a:p>
            <a:pPr marL="273050" lvl="1" indent="-273050" algn="just">
              <a:defRPr/>
            </a:pPr>
            <a:r>
              <a:rPr lang="en-US" sz="1800" dirty="0" err="1"/>
              <a:t>Pelanggaran</a:t>
            </a:r>
            <a:r>
              <a:rPr lang="en-US" sz="1800" dirty="0"/>
              <a:t> ham </a:t>
            </a:r>
            <a:r>
              <a:rPr lang="en-US" sz="1800" dirty="0" err="1"/>
              <a:t>berat</a:t>
            </a:r>
            <a:r>
              <a:rPr lang="en-US" sz="1800" dirty="0"/>
              <a:t> </a:t>
            </a:r>
            <a:r>
              <a:rPr lang="en-US" sz="1800" dirty="0" err="1"/>
              <a:t>tersebut</a:t>
            </a:r>
            <a:r>
              <a:rPr lang="en-US" sz="1800" dirty="0"/>
              <a:t> </a:t>
            </a:r>
            <a:r>
              <a:rPr lang="en-US" sz="1800" dirty="0" err="1"/>
              <a:t>dilakukan</a:t>
            </a:r>
            <a:r>
              <a:rPr lang="en-US" sz="1800" dirty="0"/>
              <a:t> </a:t>
            </a:r>
            <a:r>
              <a:rPr lang="en-US" sz="1800" dirty="0" err="1"/>
              <a:t>oleh</a:t>
            </a:r>
            <a:r>
              <a:rPr lang="en-US" sz="1800" dirty="0"/>
              <a:t> </a:t>
            </a:r>
            <a:r>
              <a:rPr lang="en-US" sz="1800" dirty="0" err="1"/>
              <a:t>seseorang</a:t>
            </a:r>
            <a:r>
              <a:rPr lang="en-US" sz="1800" dirty="0"/>
              <a:t> yang </a:t>
            </a:r>
            <a:r>
              <a:rPr lang="en-US" sz="1800" dirty="0" err="1"/>
              <a:t>pada</a:t>
            </a:r>
            <a:r>
              <a:rPr lang="en-US" sz="1800" dirty="0"/>
              <a:t> </a:t>
            </a:r>
            <a:r>
              <a:rPr lang="en-US" sz="1800" b="1" u="sng" dirty="0" err="1"/>
              <a:t>saat</a:t>
            </a:r>
            <a:r>
              <a:rPr lang="en-US" sz="1800" b="1" u="sng" dirty="0"/>
              <a:t> </a:t>
            </a:r>
            <a:r>
              <a:rPr lang="en-US" sz="1800" b="1" u="sng" dirty="0" err="1"/>
              <a:t>pelanggaran</a:t>
            </a:r>
            <a:r>
              <a:rPr lang="en-US" sz="1800" b="1" u="sng" dirty="0"/>
              <a:t> </a:t>
            </a:r>
            <a:r>
              <a:rPr lang="en-US" sz="1800" b="1" u="sng" dirty="0" err="1"/>
              <a:t>tersebut</a:t>
            </a:r>
            <a:r>
              <a:rPr lang="en-US" sz="1800" b="1" u="sng" dirty="0"/>
              <a:t> </a:t>
            </a:r>
            <a:r>
              <a:rPr lang="en-US" sz="1800" b="1" u="sng" dirty="0" err="1"/>
              <a:t>dilakukan</a:t>
            </a:r>
            <a:r>
              <a:rPr lang="en-US" sz="1800" dirty="0"/>
              <a:t>, </a:t>
            </a:r>
            <a:r>
              <a:rPr lang="en-US" sz="1800" dirty="0" err="1"/>
              <a:t>ia</a:t>
            </a:r>
            <a:r>
              <a:rPr lang="en-US" sz="1800" dirty="0"/>
              <a:t> </a:t>
            </a:r>
            <a:r>
              <a:rPr lang="en-US" sz="1800" dirty="0" err="1"/>
              <a:t>telah</a:t>
            </a:r>
            <a:r>
              <a:rPr lang="en-US" sz="1800" dirty="0"/>
              <a:t> </a:t>
            </a:r>
            <a:r>
              <a:rPr lang="en-US" sz="1800" dirty="0" err="1"/>
              <a:t>berumur</a:t>
            </a:r>
            <a:r>
              <a:rPr lang="en-US" sz="1800" dirty="0"/>
              <a:t> </a:t>
            </a:r>
            <a:r>
              <a:rPr lang="en-US" sz="1800" b="1" dirty="0" err="1"/>
              <a:t>lebih</a:t>
            </a:r>
            <a:r>
              <a:rPr lang="en-US" sz="1800" b="1" dirty="0"/>
              <a:t> </a:t>
            </a:r>
            <a:r>
              <a:rPr lang="en-US" sz="1800" b="1" dirty="0" err="1"/>
              <a:t>dari</a:t>
            </a:r>
            <a:r>
              <a:rPr lang="en-US" sz="1800" dirty="0"/>
              <a:t> 18 (</a:t>
            </a:r>
            <a:r>
              <a:rPr lang="en-US" sz="1800" dirty="0" err="1"/>
              <a:t>delapan</a:t>
            </a:r>
            <a:r>
              <a:rPr lang="en-US" sz="1800" dirty="0"/>
              <a:t> </a:t>
            </a:r>
            <a:r>
              <a:rPr lang="en-US" sz="1800" dirty="0" err="1"/>
              <a:t>belas</a:t>
            </a:r>
            <a:r>
              <a:rPr lang="en-US" sz="1800" dirty="0"/>
              <a:t>) </a:t>
            </a:r>
            <a:r>
              <a:rPr lang="en-US" sz="1800" dirty="0" err="1"/>
              <a:t>tahun</a:t>
            </a:r>
            <a:r>
              <a:rPr lang="en-US" sz="1800" dirty="0"/>
              <a:t> (</a:t>
            </a:r>
            <a:r>
              <a:rPr lang="en-US" sz="1800" i="1" dirty="0"/>
              <a:t>a </a:t>
            </a:r>
            <a:r>
              <a:rPr lang="en-US" sz="1800" i="1" dirty="0" err="1"/>
              <a:t>contrario</a:t>
            </a:r>
            <a:r>
              <a:rPr lang="en-US" sz="1800" dirty="0"/>
              <a:t> </a:t>
            </a:r>
            <a:r>
              <a:rPr lang="en-US" sz="1800" dirty="0" err="1"/>
              <a:t>Pasal</a:t>
            </a:r>
            <a:r>
              <a:rPr lang="en-US" sz="1800" dirty="0"/>
              <a:t> 6 UU </a:t>
            </a:r>
            <a:r>
              <a:rPr lang="en-US" sz="1800" dirty="0" err="1"/>
              <a:t>Pengadilan</a:t>
            </a:r>
            <a:r>
              <a:rPr lang="en-US" sz="1800" dirty="0"/>
              <a:t> HAM);</a:t>
            </a:r>
            <a:endParaRPr lang="id-ID" sz="1800" dirty="0"/>
          </a:p>
          <a:p>
            <a:pPr marL="273050" indent="-273050" algn="just">
              <a:defRPr/>
            </a:pPr>
            <a:endParaRPr lang="id-ID" sz="18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Content Placeholder 1"/>
          <p:cNvSpPr>
            <a:spLocks noGrp="1"/>
          </p:cNvSpPr>
          <p:nvPr>
            <p:ph idx="1"/>
          </p:nvPr>
        </p:nvSpPr>
        <p:spPr>
          <a:xfrm>
            <a:off x="698500" y="500063"/>
            <a:ext cx="7747000" cy="5626100"/>
          </a:xfrm>
        </p:spPr>
        <p:txBody>
          <a:bodyPr/>
          <a:lstStyle/>
          <a:p>
            <a:pPr>
              <a:buFont typeface="Wingdings" pitchFamily="2" charset="2"/>
              <a:buNone/>
            </a:pPr>
            <a:r>
              <a:rPr lang="en-US" sz="1800"/>
              <a:t>Dimana letak kekhususannya ?</a:t>
            </a:r>
            <a:endParaRPr lang="id-ID" sz="1800"/>
          </a:p>
          <a:p>
            <a:pPr algn="just"/>
            <a:r>
              <a:rPr lang="en-US" sz="1800"/>
              <a:t>Diperlukan penyelidikan dengan membentuk tim </a:t>
            </a:r>
            <a:r>
              <a:rPr lang="en-US" sz="1800" i="1"/>
              <a:t>ad hoc</a:t>
            </a:r>
            <a:r>
              <a:rPr lang="en-US" sz="1800"/>
              <a:t>, penyidik </a:t>
            </a:r>
            <a:r>
              <a:rPr lang="en-US" sz="1800" i="1"/>
              <a:t>ad hoc</a:t>
            </a:r>
            <a:r>
              <a:rPr lang="en-US" sz="1800"/>
              <a:t>, penuntut umum </a:t>
            </a:r>
            <a:r>
              <a:rPr lang="en-US" sz="1800" i="1"/>
              <a:t>ad hoc</a:t>
            </a:r>
            <a:r>
              <a:rPr lang="en-US" sz="1800"/>
              <a:t>, dan hakim </a:t>
            </a:r>
            <a:r>
              <a:rPr lang="en-US" sz="1800" i="1"/>
              <a:t>ad hoc</a:t>
            </a:r>
            <a:r>
              <a:rPr lang="en-US" sz="1800"/>
              <a:t>; </a:t>
            </a:r>
            <a:endParaRPr lang="id-ID" sz="1800"/>
          </a:p>
          <a:p>
            <a:pPr algn="just"/>
            <a:r>
              <a:rPr lang="en-US" sz="1800"/>
              <a:t>Diperlukan penegasan bahwa penyelidikan hanya dilakukan oleh Komnas Ham, sedangkan penyidik tidak berwenang menerima laporan atau pengaduan sebagaimana diatur dalam KUHAP;</a:t>
            </a:r>
            <a:endParaRPr lang="id-ID" sz="1800"/>
          </a:p>
          <a:p>
            <a:pPr algn="just"/>
            <a:r>
              <a:rPr lang="en-US" sz="1800"/>
              <a:t>Diperlukan ketentuan mengenai tenggang waktu tertentu untuk melakukan penyidikan, penuntutan, dan pemeriksaan di pengadilan;</a:t>
            </a:r>
            <a:endParaRPr lang="id-ID" sz="1800"/>
          </a:p>
          <a:p>
            <a:pPr algn="just"/>
            <a:r>
              <a:rPr lang="en-US" sz="1800"/>
              <a:t>Diperlukan ketentuan mengenai perlindungan korban dan saksi;</a:t>
            </a:r>
            <a:endParaRPr lang="id-ID" sz="1800"/>
          </a:p>
          <a:p>
            <a:pPr algn="just"/>
            <a:r>
              <a:rPr lang="en-US" sz="1800"/>
              <a:t>Diperlukan ketentuan yang menegaskan tidak ada kadaluwarsa bagi pelanggaran ham berat;</a:t>
            </a:r>
            <a:endParaRPr lang="id-ID" sz="1800"/>
          </a:p>
          <a:p>
            <a:pPr algn="just">
              <a:buFont typeface="Wingdings" pitchFamily="2" charset="2"/>
              <a:buNone/>
            </a:pPr>
            <a:endParaRPr lang="id-ID" sz="1800"/>
          </a:p>
          <a:p>
            <a:pPr>
              <a:buFont typeface="Wingdings" pitchFamily="2" charset="2"/>
              <a:buNone/>
            </a:pPr>
            <a:r>
              <a:rPr lang="en-US" sz="1800"/>
              <a:t>K</a:t>
            </a:r>
            <a:r>
              <a:rPr lang="id-ID" sz="1800"/>
              <a:t>ompetensi</a:t>
            </a:r>
            <a:r>
              <a:rPr lang="en-US" sz="1800"/>
              <a:t> </a:t>
            </a:r>
            <a:r>
              <a:rPr lang="id-ID" sz="1800"/>
              <a:t>A</a:t>
            </a:r>
            <a:r>
              <a:rPr lang="en-US" sz="1800"/>
              <a:t>bsolut </a:t>
            </a:r>
            <a:r>
              <a:rPr lang="id-ID" sz="1800"/>
              <a:t>Pengadilan HAM </a:t>
            </a:r>
            <a:r>
              <a:rPr lang="id-ID" sz="1800" i="1"/>
              <a:t>Ad hoc</a:t>
            </a:r>
            <a:r>
              <a:rPr lang="id-ID" sz="1800"/>
              <a:t> </a:t>
            </a:r>
            <a:r>
              <a:rPr lang="en-US" sz="1800"/>
              <a:t>:</a:t>
            </a:r>
            <a:endParaRPr lang="id-ID" sz="1800"/>
          </a:p>
          <a:p>
            <a:r>
              <a:rPr lang="en-US" sz="1800"/>
              <a:t>memeriksa dan memutus pelanggaran HAM berat yang terjadi sebelum berlakunya UU Pengadilan HAM, yaitu 26 November 2000;</a:t>
            </a:r>
            <a:endParaRPr lang="id-ID" sz="1800"/>
          </a:p>
          <a:p>
            <a:r>
              <a:rPr lang="en-US" sz="1800"/>
              <a:t>pelanggaran HAM berat tersebut terbatas hanya yang terjadi pada tempat dan waktu yang ditentukan dalam Keputusan Presiden tentang Pembentukan Pengadilan HAM Ad Hoc.</a:t>
            </a:r>
            <a:endParaRPr lang="id-ID" sz="1800"/>
          </a:p>
          <a:p>
            <a:pPr>
              <a:buFont typeface="Wingdings" pitchFamily="2" charset="2"/>
              <a:buNone/>
            </a:pPr>
            <a:endParaRPr lang="id-ID" sz="18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Content Placeholder 2"/>
          <p:cNvSpPr>
            <a:spLocks noGrp="1"/>
          </p:cNvSpPr>
          <p:nvPr>
            <p:ph idx="1"/>
          </p:nvPr>
        </p:nvSpPr>
        <p:spPr>
          <a:xfrm>
            <a:off x="755650" y="1412875"/>
            <a:ext cx="7632700" cy="4824413"/>
          </a:xfrm>
        </p:spPr>
        <p:txBody>
          <a:bodyPr rtlCol="0">
            <a:normAutofit/>
          </a:bodyPr>
          <a:lstStyle/>
          <a:p>
            <a:pPr marL="0" indent="0" algn="just" eaLnBrk="1" fontAlgn="auto" hangingPunct="1">
              <a:spcAft>
                <a:spcPts val="0"/>
              </a:spcAft>
              <a:buFont typeface="Wingdings" pitchFamily="2" charset="2"/>
              <a:buNone/>
              <a:defRPr/>
            </a:pPr>
            <a:endParaRPr lang="id-ID" sz="1800" dirty="0">
              <a:solidFill>
                <a:schemeClr val="tx1">
                  <a:lumMod val="85000"/>
                  <a:lumOff val="15000"/>
                </a:schemeClr>
              </a:solidFill>
            </a:endParaRPr>
          </a:p>
          <a:p>
            <a:pPr marL="0" indent="0" algn="just" eaLnBrk="1" fontAlgn="auto" hangingPunct="1">
              <a:spcAft>
                <a:spcPts val="0"/>
              </a:spcAft>
              <a:buFont typeface="Wingdings" pitchFamily="2" charset="2"/>
              <a:buNone/>
              <a:defRPr/>
            </a:pPr>
            <a:endParaRPr lang="id-ID" sz="1800" dirty="0">
              <a:solidFill>
                <a:schemeClr val="tx1">
                  <a:lumMod val="85000"/>
                  <a:lumOff val="15000"/>
                </a:schemeClr>
              </a:solidFill>
            </a:endParaRPr>
          </a:p>
          <a:p>
            <a:pPr marL="0" indent="0" algn="just" eaLnBrk="1" fontAlgn="auto" hangingPunct="1">
              <a:spcAft>
                <a:spcPts val="0"/>
              </a:spcAft>
              <a:buFont typeface="Wingdings" pitchFamily="2" charset="2"/>
              <a:buNone/>
              <a:defRPr/>
            </a:pPr>
            <a:r>
              <a:rPr lang="id-ID" sz="1800" dirty="0">
                <a:solidFill>
                  <a:schemeClr val="tx1">
                    <a:lumMod val="85000"/>
                    <a:lumOff val="15000"/>
                  </a:schemeClr>
                </a:solidFill>
              </a:rPr>
              <a:t>Kekuasaan kehakiman adalah kekuasaan Negara yang merdeka untuk menyelenggarakan peradilan guna menegakkan hukum dan keadilan berdasarkan Pancasila dan Undang-Undang Dasar Negara Republik Indonesia Tahun 1945, demi terselenggaranya Negara Hukum Republik Indonesia;</a:t>
            </a:r>
          </a:p>
          <a:p>
            <a:pPr marL="0" indent="0" algn="just" eaLnBrk="1" fontAlgn="auto" hangingPunct="1">
              <a:spcAft>
                <a:spcPts val="0"/>
              </a:spcAft>
              <a:buFont typeface="Wingdings" pitchFamily="2" charset="2"/>
              <a:buNone/>
              <a:defRPr/>
            </a:pPr>
            <a:endParaRPr lang="id-ID" sz="1800" dirty="0">
              <a:solidFill>
                <a:schemeClr val="tx1">
                  <a:lumMod val="85000"/>
                  <a:lumOff val="15000"/>
                </a:schemeClr>
              </a:solidFill>
            </a:endParaRPr>
          </a:p>
          <a:p>
            <a:pPr marL="0" indent="0" algn="just" eaLnBrk="1" fontAlgn="auto" hangingPunct="1">
              <a:spcAft>
                <a:spcPts val="0"/>
              </a:spcAft>
              <a:buFont typeface="Wingdings" pitchFamily="2" charset="2"/>
              <a:buNone/>
              <a:defRPr/>
            </a:pPr>
            <a:r>
              <a:rPr lang="id-ID" sz="1800" dirty="0">
                <a:solidFill>
                  <a:schemeClr val="tx1">
                    <a:lumMod val="85000"/>
                    <a:lumOff val="15000"/>
                  </a:schemeClr>
                </a:solidFill>
              </a:rPr>
              <a:t>Tugas pokok kekuasaan kehakiman ialah menerima, memeriksa, dan mengadili, serta menyelesaikan setiap perkara yang diajukan;</a:t>
            </a:r>
          </a:p>
        </p:txBody>
      </p:sp>
      <p:sp>
        <p:nvSpPr>
          <p:cNvPr id="15363" name="Title 1"/>
          <p:cNvSpPr>
            <a:spLocks noGrp="1"/>
          </p:cNvSpPr>
          <p:nvPr>
            <p:ph type="title"/>
          </p:nvPr>
        </p:nvSpPr>
        <p:spPr>
          <a:xfrm>
            <a:off x="1095375" y="692150"/>
            <a:ext cx="6964363" cy="504825"/>
          </a:xfrm>
        </p:spPr>
        <p:txBody>
          <a:bodyPr/>
          <a:lstStyle/>
          <a:p>
            <a:pPr eaLnBrk="1" hangingPunct="1"/>
            <a:r>
              <a:rPr lang="id-ID" sz="2400"/>
              <a:t>ORIENTASI MATERI</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8500" y="500063"/>
            <a:ext cx="7747000" cy="6143625"/>
          </a:xfrm>
        </p:spPr>
        <p:txBody>
          <a:bodyPr/>
          <a:lstStyle/>
          <a:p>
            <a:pPr algn="just">
              <a:defRPr/>
            </a:pPr>
            <a:r>
              <a:rPr lang="id-ID" sz="2000" b="1" dirty="0"/>
              <a:t>Pengadilan Tindak Pidana Korupsi</a:t>
            </a:r>
          </a:p>
          <a:p>
            <a:pPr marL="342900" indent="-342900" algn="just" eaLnBrk="1" hangingPunct="1">
              <a:lnSpc>
                <a:spcPct val="90000"/>
              </a:lnSpc>
              <a:buFont typeface="Wingdings" pitchFamily="2" charset="2"/>
              <a:buNone/>
              <a:defRPr/>
            </a:pPr>
            <a:endParaRPr lang="id-ID" sz="1800" kern="0" dirty="0">
              <a:effectLst>
                <a:outerShdw blurRad="38100" dist="38100" dir="2700000" algn="tl">
                  <a:srgbClr val="000000"/>
                </a:outerShdw>
              </a:effectLst>
            </a:endParaRPr>
          </a:p>
          <a:p>
            <a:pPr marL="342900" indent="-342900" algn="just" eaLnBrk="1" hangingPunct="1">
              <a:lnSpc>
                <a:spcPct val="90000"/>
              </a:lnSpc>
              <a:buFont typeface="Wingdings" pitchFamily="2" charset="2"/>
              <a:buNone/>
              <a:defRPr/>
            </a:pPr>
            <a:r>
              <a:rPr lang="id-ID" sz="1800" kern="0" dirty="0"/>
              <a:t>Pengelompokan jenis atau bentuk TPK :</a:t>
            </a:r>
          </a:p>
          <a:p>
            <a:pPr marL="342900" indent="-342900" algn="just" eaLnBrk="1" hangingPunct="1">
              <a:lnSpc>
                <a:spcPct val="90000"/>
              </a:lnSpc>
              <a:buFont typeface="+mj-lt"/>
              <a:buAutoNum type="arabicPeriod"/>
              <a:defRPr/>
            </a:pPr>
            <a:r>
              <a:rPr lang="id-ID" sz="1800" kern="0" dirty="0"/>
              <a:t>Kerugian keuangan Negara;</a:t>
            </a:r>
          </a:p>
          <a:p>
            <a:pPr marL="342900" indent="-342900" algn="just" eaLnBrk="1" hangingPunct="1">
              <a:lnSpc>
                <a:spcPct val="90000"/>
              </a:lnSpc>
              <a:buFont typeface="+mj-lt"/>
              <a:buAutoNum type="arabicPeriod" startAt="2"/>
              <a:defRPr/>
            </a:pPr>
            <a:r>
              <a:rPr lang="id-ID" sz="1800" kern="0" dirty="0"/>
              <a:t>Suap menyuap;</a:t>
            </a:r>
          </a:p>
          <a:p>
            <a:pPr marL="342900" indent="-342900" algn="just" eaLnBrk="1" hangingPunct="1">
              <a:lnSpc>
                <a:spcPct val="90000"/>
              </a:lnSpc>
              <a:buFont typeface="+mj-lt"/>
              <a:buAutoNum type="arabicPeriod" startAt="3"/>
              <a:defRPr/>
            </a:pPr>
            <a:r>
              <a:rPr lang="id-ID" sz="1800" kern="0" dirty="0"/>
              <a:t>Penggelapan dalam jabatan;</a:t>
            </a:r>
          </a:p>
          <a:p>
            <a:pPr marL="342900" indent="-342900" algn="just" eaLnBrk="1" hangingPunct="1">
              <a:lnSpc>
                <a:spcPct val="90000"/>
              </a:lnSpc>
              <a:buFont typeface="+mj-lt"/>
              <a:buAutoNum type="arabicPeriod" startAt="4"/>
              <a:defRPr/>
            </a:pPr>
            <a:r>
              <a:rPr lang="id-ID" sz="1800" kern="0" dirty="0"/>
              <a:t>Pemerasan;</a:t>
            </a:r>
          </a:p>
          <a:p>
            <a:pPr marL="342900" indent="-342900" algn="just" eaLnBrk="1" hangingPunct="1">
              <a:lnSpc>
                <a:spcPct val="90000"/>
              </a:lnSpc>
              <a:buFont typeface="+mj-lt"/>
              <a:buAutoNum type="arabicPeriod" startAt="5"/>
              <a:defRPr/>
            </a:pPr>
            <a:r>
              <a:rPr lang="id-ID" sz="1800" kern="0" dirty="0"/>
              <a:t>Perbuatan curang;</a:t>
            </a:r>
          </a:p>
          <a:p>
            <a:pPr marL="342900" indent="-342900" algn="just" eaLnBrk="1" hangingPunct="1">
              <a:lnSpc>
                <a:spcPct val="90000"/>
              </a:lnSpc>
              <a:buFont typeface="+mj-lt"/>
              <a:buAutoNum type="arabicPeriod" startAt="6"/>
              <a:defRPr/>
            </a:pPr>
            <a:r>
              <a:rPr lang="id-ID" sz="1800" kern="0" dirty="0"/>
              <a:t>Benturan kepentingan dalam pengadaan;</a:t>
            </a:r>
          </a:p>
          <a:p>
            <a:pPr marL="342900" indent="-342900" algn="just" eaLnBrk="1" hangingPunct="1">
              <a:lnSpc>
                <a:spcPct val="90000"/>
              </a:lnSpc>
              <a:buFont typeface="+mj-lt"/>
              <a:buAutoNum type="arabicPeriod" startAt="7"/>
              <a:defRPr/>
            </a:pPr>
            <a:r>
              <a:rPr lang="id-ID" sz="1800" kern="0" dirty="0"/>
              <a:t>Gratifikasi.</a:t>
            </a:r>
          </a:p>
          <a:p>
            <a:pPr marL="342900" indent="-342900" algn="just" eaLnBrk="1" hangingPunct="1">
              <a:lnSpc>
                <a:spcPct val="90000"/>
              </a:lnSpc>
              <a:buFont typeface="Wingdings" pitchFamily="2" charset="2"/>
              <a:buNone/>
              <a:defRPr/>
            </a:pPr>
            <a:endParaRPr lang="id-ID" sz="1800" kern="0" dirty="0"/>
          </a:p>
          <a:p>
            <a:pPr marL="342900" indent="-342900" algn="just" eaLnBrk="1" hangingPunct="1">
              <a:lnSpc>
                <a:spcPct val="90000"/>
              </a:lnSpc>
              <a:buFont typeface="Wingdings" pitchFamily="2" charset="2"/>
              <a:buNone/>
              <a:defRPr/>
            </a:pPr>
            <a:r>
              <a:rPr lang="id-ID" sz="1800" dirty="0"/>
              <a:t>Jenis Tindak Pidana Lain Yang Berkaitan Dengan TPK</a:t>
            </a:r>
            <a:endParaRPr lang="id-ID" sz="2000" dirty="0"/>
          </a:p>
          <a:p>
            <a:pPr marL="273050" indent="-273050" algn="just" eaLnBrk="1" hangingPunct="1">
              <a:lnSpc>
                <a:spcPct val="90000"/>
              </a:lnSpc>
              <a:buFont typeface="+mj-lt"/>
              <a:buAutoNum type="arabicPeriod"/>
              <a:defRPr/>
            </a:pPr>
            <a:r>
              <a:rPr lang="id-ID" sz="1800" dirty="0"/>
              <a:t>Merintangi proses pemeriksaan perkara korupsi;</a:t>
            </a:r>
            <a:endParaRPr lang="id-ID" sz="1800" kern="0" dirty="0">
              <a:effectLst>
                <a:outerShdw blurRad="38100" dist="38100" dir="2700000" algn="tl">
                  <a:srgbClr val="000000"/>
                </a:outerShdw>
              </a:effectLst>
            </a:endParaRPr>
          </a:p>
          <a:p>
            <a:pPr marL="273050" indent="-273050" algn="just" eaLnBrk="1" hangingPunct="1">
              <a:lnSpc>
                <a:spcPct val="90000"/>
              </a:lnSpc>
              <a:buFont typeface="+mj-lt"/>
              <a:buAutoNum type="arabicPeriod" startAt="2"/>
              <a:defRPr/>
            </a:pPr>
            <a:r>
              <a:rPr lang="id-ID" sz="1800" kern="0" dirty="0"/>
              <a:t>Tidak memberi keterangan atau memberi keterangan yang tidak benar;</a:t>
            </a:r>
          </a:p>
          <a:p>
            <a:pPr marL="273050" indent="-273050" algn="just" eaLnBrk="1" hangingPunct="1">
              <a:lnSpc>
                <a:spcPct val="90000"/>
              </a:lnSpc>
              <a:buFont typeface="+mj-lt"/>
              <a:buAutoNum type="arabicPeriod" startAt="3"/>
              <a:defRPr/>
            </a:pPr>
            <a:r>
              <a:rPr lang="id-ID" sz="1800" kern="0" dirty="0"/>
              <a:t>Bank yang tidak memberikan keterangan rekening tersangka;</a:t>
            </a:r>
          </a:p>
          <a:p>
            <a:pPr marL="273050" indent="-273050" algn="just" eaLnBrk="1" hangingPunct="1">
              <a:lnSpc>
                <a:spcPct val="90000"/>
              </a:lnSpc>
              <a:buFont typeface="+mj-lt"/>
              <a:buAutoNum type="arabicPeriod" startAt="4"/>
              <a:defRPr/>
            </a:pPr>
            <a:r>
              <a:rPr lang="id-ID" sz="1800" kern="0" dirty="0"/>
              <a:t>Saksi atau ahli yang tidak memberi keterangan atau memberi keterangan palsu;</a:t>
            </a:r>
          </a:p>
          <a:p>
            <a:pPr marL="273050" indent="-273050" algn="just" eaLnBrk="1" hangingPunct="1">
              <a:lnSpc>
                <a:spcPct val="90000"/>
              </a:lnSpc>
              <a:buFont typeface="+mj-lt"/>
              <a:buAutoNum type="arabicPeriod" startAt="4"/>
              <a:defRPr/>
            </a:pPr>
            <a:r>
              <a:rPr lang="id-ID" sz="1800" kern="0" dirty="0"/>
              <a:t>Orang yang memegang rahasia jabatan tidak memberikan keterangan atau memberi keterangan palsu;</a:t>
            </a:r>
          </a:p>
          <a:p>
            <a:pPr marL="273050" indent="-273050" algn="just" eaLnBrk="1" hangingPunct="1">
              <a:lnSpc>
                <a:spcPct val="90000"/>
              </a:lnSpc>
              <a:buFont typeface="+mj-lt"/>
              <a:buAutoNum type="arabicPeriod" startAt="4"/>
              <a:defRPr/>
            </a:pPr>
            <a:r>
              <a:rPr lang="id-ID" sz="1800" kern="0" dirty="0"/>
              <a:t>Saksi yang membuka identitas pelapor.</a:t>
            </a:r>
          </a:p>
          <a:p>
            <a:pPr marL="342900" indent="-342900" algn="just" eaLnBrk="1" hangingPunct="1">
              <a:lnSpc>
                <a:spcPct val="90000"/>
              </a:lnSpc>
              <a:buFont typeface="Wingdings" pitchFamily="2" charset="2"/>
              <a:buNone/>
              <a:defRPr/>
            </a:pPr>
            <a:endParaRPr lang="id-ID" sz="18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1"/>
          <p:cNvSpPr>
            <a:spLocks noGrp="1"/>
          </p:cNvSpPr>
          <p:nvPr>
            <p:ph idx="1"/>
          </p:nvPr>
        </p:nvSpPr>
        <p:spPr/>
        <p:txBody>
          <a:bodyPr/>
          <a:lstStyle/>
          <a:p>
            <a:pPr marL="0" indent="0" algn="just">
              <a:buFont typeface="Wingdings" pitchFamily="2" charset="2"/>
              <a:buNone/>
            </a:pPr>
            <a:r>
              <a:rPr lang="id-ID" sz="1800"/>
              <a:t>Undang-undang secara eksplisit telah menentukan ciri-ciri dari lembaga peradilan. Pembentukan lembaga peradilan khusus tetap dimungkinkan sepanjang masih berada di bawah naungan peradilan umum dan dibentuk berdasarkan Undang-undang;</a:t>
            </a:r>
          </a:p>
          <a:p>
            <a:pPr marL="0" indent="0" algn="just">
              <a:buFont typeface="Wingdings" pitchFamily="2" charset="2"/>
              <a:buNone/>
            </a:pPr>
            <a:endParaRPr lang="id-ID" sz="1800"/>
          </a:p>
          <a:p>
            <a:pPr marL="0" indent="0" algn="just">
              <a:buFont typeface="Wingdings" pitchFamily="2" charset="2"/>
              <a:buNone/>
            </a:pPr>
            <a:r>
              <a:rPr lang="id-ID" sz="1800"/>
              <a:t>Badan-badan peradilan semu ialah badan independen yang menyelesaikan sengketa seperti :</a:t>
            </a:r>
          </a:p>
          <a:p>
            <a:pPr marL="0" indent="0" algn="just">
              <a:buFont typeface="Wingdings" pitchFamily="2" charset="2"/>
              <a:buNone/>
            </a:pPr>
            <a:r>
              <a:rPr lang="id-ID" sz="1800"/>
              <a:t>KPPU;</a:t>
            </a:r>
          </a:p>
          <a:p>
            <a:pPr marL="0" indent="0" algn="just">
              <a:buFont typeface="Wingdings" pitchFamily="2" charset="2"/>
              <a:buNone/>
            </a:pPr>
            <a:r>
              <a:rPr lang="id-ID" sz="1800"/>
              <a:t>Badan arbitrase (misalnya : BANI);</a:t>
            </a:r>
          </a:p>
          <a:p>
            <a:pPr marL="0" indent="0" algn="just">
              <a:buFont typeface="Wingdings" pitchFamily="2" charset="2"/>
              <a:buNone/>
            </a:pPr>
            <a:r>
              <a:rPr lang="id-ID" sz="1800"/>
              <a:t>BPSK;</a:t>
            </a:r>
          </a:p>
          <a:p>
            <a:pPr marL="0" indent="0" algn="just">
              <a:buFont typeface="Wingdings" pitchFamily="2" charset="2"/>
              <a:buNone/>
            </a:pPr>
            <a:r>
              <a:rPr lang="id-ID" sz="1800"/>
              <a:t>Ombudsman;</a:t>
            </a:r>
          </a:p>
          <a:p>
            <a:pPr marL="0" indent="0" algn="just">
              <a:buFont typeface="Wingdings" pitchFamily="2" charset="2"/>
              <a:buNone/>
            </a:pPr>
            <a:r>
              <a:rPr lang="id-ID" sz="1800"/>
              <a:t>Mahkamah Pelayaran.</a:t>
            </a:r>
          </a:p>
        </p:txBody>
      </p:sp>
      <p:sp>
        <p:nvSpPr>
          <p:cNvPr id="39939" name="Title 2"/>
          <p:cNvSpPr>
            <a:spLocks noGrp="1"/>
          </p:cNvSpPr>
          <p:nvPr>
            <p:ph type="title"/>
          </p:nvPr>
        </p:nvSpPr>
        <p:spPr/>
        <p:txBody>
          <a:bodyPr/>
          <a:lstStyle/>
          <a:p>
            <a:r>
              <a:rPr lang="id-ID" sz="2400"/>
              <a:t>BADAN-BADAN PERADILAN SEMU</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Content Placeholder 1"/>
          <p:cNvSpPr>
            <a:spLocks noGrp="1"/>
          </p:cNvSpPr>
          <p:nvPr>
            <p:ph idx="1"/>
          </p:nvPr>
        </p:nvSpPr>
        <p:spPr>
          <a:xfrm>
            <a:off x="698500" y="1143000"/>
            <a:ext cx="7747000" cy="5286375"/>
          </a:xfrm>
        </p:spPr>
        <p:txBody>
          <a:bodyPr/>
          <a:lstStyle/>
          <a:p>
            <a:pPr marL="279400" indent="-279400">
              <a:lnSpc>
                <a:spcPct val="90000"/>
              </a:lnSpc>
              <a:buFontTx/>
              <a:buNone/>
            </a:pPr>
            <a:r>
              <a:rPr lang="en-US" sz="2000" b="1"/>
              <a:t>Perlindungan Hukum Administrasi</a:t>
            </a:r>
          </a:p>
          <a:p>
            <a:pPr marL="279400" indent="-279400" algn="just">
              <a:lnSpc>
                <a:spcPct val="90000"/>
              </a:lnSpc>
              <a:buFont typeface="Wingdings" pitchFamily="2" charset="2"/>
              <a:buChar char="§"/>
            </a:pPr>
            <a:r>
              <a:rPr lang="en-US" sz="1800"/>
              <a:t>Perbuatan hukum publik tersebut meskipun telah diatur berdasarkan norma hukum, namun tidak selamanya berjalan adil dan sesuai dengan norma yang berlaku. Sangat dimungkinkan pada saat-saat tertentu rakyat menjadi terganggu atau terlanggar haknya. Hal inilah yang memunculkan perlunya fungsi perlindungan hukum administrasi.</a:t>
            </a:r>
          </a:p>
          <a:p>
            <a:pPr marL="279400" indent="-279400" algn="just">
              <a:lnSpc>
                <a:spcPct val="90000"/>
              </a:lnSpc>
              <a:buFont typeface="Wingdings" pitchFamily="2" charset="2"/>
              <a:buNone/>
            </a:pPr>
            <a:endParaRPr lang="en-US" sz="1800"/>
          </a:p>
          <a:p>
            <a:pPr marL="279400" indent="-279400" algn="just">
              <a:lnSpc>
                <a:spcPct val="90000"/>
              </a:lnSpc>
              <a:buFont typeface="Wingdings" pitchFamily="2" charset="2"/>
              <a:buNone/>
            </a:pPr>
            <a:r>
              <a:rPr lang="en-US" sz="1800"/>
              <a:t>Macam :</a:t>
            </a:r>
          </a:p>
          <a:p>
            <a:pPr marL="279400" indent="-279400" algn="just">
              <a:lnSpc>
                <a:spcPct val="90000"/>
              </a:lnSpc>
              <a:buFont typeface="Wingdings" pitchFamily="2" charset="2"/>
              <a:buChar char="§"/>
            </a:pPr>
            <a:r>
              <a:rPr lang="en-US" sz="1800"/>
              <a:t>Perlindungan hukum preventif (</a:t>
            </a:r>
            <a:r>
              <a:rPr lang="en-US" sz="1800" i="1"/>
              <a:t>preventieve rechtbescherming</a:t>
            </a:r>
            <a:r>
              <a:rPr lang="en-US" sz="1800"/>
              <a:t>), macamnya yaitu :</a:t>
            </a:r>
          </a:p>
          <a:p>
            <a:pPr marL="1500188" lvl="1" indent="-533400" algn="just">
              <a:lnSpc>
                <a:spcPct val="90000"/>
              </a:lnSpc>
            </a:pPr>
            <a:r>
              <a:rPr lang="en-US" sz="1800"/>
              <a:t>Pengawasan;</a:t>
            </a:r>
          </a:p>
          <a:p>
            <a:pPr marL="1500188" lvl="1" indent="-533400" algn="just">
              <a:lnSpc>
                <a:spcPct val="90000"/>
              </a:lnSpc>
            </a:pPr>
            <a:r>
              <a:rPr lang="en-US" sz="1800"/>
              <a:t>Pengesahan atau persetujuan (</a:t>
            </a:r>
            <a:r>
              <a:rPr lang="en-US" sz="1800" i="1"/>
              <a:t>goedkeuring</a:t>
            </a:r>
            <a:r>
              <a:rPr lang="en-US" sz="1800"/>
              <a:t>);</a:t>
            </a:r>
          </a:p>
          <a:p>
            <a:pPr marL="1500188" lvl="1" indent="-533400" algn="just">
              <a:lnSpc>
                <a:spcPct val="90000"/>
              </a:lnSpc>
            </a:pPr>
            <a:r>
              <a:rPr lang="en-US" sz="1800"/>
              <a:t>Keterbukaan pemerintah (</a:t>
            </a:r>
            <a:r>
              <a:rPr lang="en-US" sz="1800" i="1"/>
              <a:t>openbaarheid van bestuur</a:t>
            </a:r>
            <a:r>
              <a:rPr lang="en-US" sz="1800"/>
              <a:t>);</a:t>
            </a:r>
          </a:p>
          <a:p>
            <a:pPr marL="1500188" lvl="1" indent="-533400" algn="just">
              <a:lnSpc>
                <a:spcPct val="90000"/>
              </a:lnSpc>
            </a:pPr>
            <a:r>
              <a:rPr lang="en-US" sz="1800"/>
              <a:t>Peran serta warga negara (</a:t>
            </a:r>
            <a:r>
              <a:rPr lang="en-US" sz="1800" i="1"/>
              <a:t>inspraak</a:t>
            </a:r>
            <a:r>
              <a:rPr lang="en-US" sz="1800"/>
              <a:t>);</a:t>
            </a:r>
          </a:p>
          <a:p>
            <a:pPr marL="1500188" lvl="1" indent="-533400" algn="just">
              <a:lnSpc>
                <a:spcPct val="90000"/>
              </a:lnSpc>
            </a:pPr>
            <a:r>
              <a:rPr lang="en-US" sz="1800"/>
              <a:t>Ombudsman.</a:t>
            </a:r>
          </a:p>
          <a:p>
            <a:pPr marL="279400" indent="-279400" algn="just">
              <a:lnSpc>
                <a:spcPct val="90000"/>
              </a:lnSpc>
              <a:buFont typeface="Wingdings" pitchFamily="2" charset="2"/>
              <a:buChar char="§"/>
            </a:pPr>
            <a:r>
              <a:rPr lang="en-US" sz="1800"/>
              <a:t>Perlindungan hukum represif, macamnya yaitu :</a:t>
            </a:r>
          </a:p>
          <a:p>
            <a:pPr marL="1500188" lvl="1" indent="-533400" algn="just">
              <a:lnSpc>
                <a:spcPct val="90000"/>
              </a:lnSpc>
            </a:pPr>
            <a:r>
              <a:rPr lang="en-US" sz="1800"/>
              <a:t>Upaya administratif (</a:t>
            </a:r>
            <a:r>
              <a:rPr lang="en-US" sz="1800" i="1"/>
              <a:t>administratief beroep</a:t>
            </a:r>
            <a:r>
              <a:rPr lang="en-US" sz="1800"/>
              <a:t>);</a:t>
            </a:r>
          </a:p>
          <a:p>
            <a:pPr marL="1500188" lvl="1" indent="-533400" algn="just">
              <a:lnSpc>
                <a:spcPct val="90000"/>
              </a:lnSpc>
            </a:pPr>
            <a:r>
              <a:rPr lang="en-US" sz="1800"/>
              <a:t>Peradilan administrasi (</a:t>
            </a:r>
            <a:r>
              <a:rPr lang="en-US" sz="1800" i="1"/>
              <a:t>administratief rechtspraak</a:t>
            </a:r>
            <a:r>
              <a:rPr lang="en-US" sz="1800"/>
              <a:t>).</a:t>
            </a:r>
            <a:endParaRPr lang="id-ID" sz="1800"/>
          </a:p>
        </p:txBody>
      </p:sp>
      <p:sp>
        <p:nvSpPr>
          <p:cNvPr id="40963" name="Title 2"/>
          <p:cNvSpPr>
            <a:spLocks noGrp="1"/>
          </p:cNvSpPr>
          <p:nvPr>
            <p:ph type="title"/>
          </p:nvPr>
        </p:nvSpPr>
        <p:spPr>
          <a:xfrm>
            <a:off x="688975" y="214313"/>
            <a:ext cx="7756525" cy="1071562"/>
          </a:xfrm>
        </p:spPr>
        <p:txBody>
          <a:bodyPr/>
          <a:lstStyle/>
          <a:p>
            <a:r>
              <a:rPr lang="id-ID" sz="2400"/>
              <a:t>PENGADILAN TATA USAHA NEGARA</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Content Placeholder 1"/>
          <p:cNvSpPr>
            <a:spLocks noGrp="1"/>
          </p:cNvSpPr>
          <p:nvPr>
            <p:ph idx="1"/>
          </p:nvPr>
        </p:nvSpPr>
        <p:spPr>
          <a:xfrm>
            <a:off x="698500" y="1844675"/>
            <a:ext cx="7747000" cy="4584700"/>
          </a:xfrm>
        </p:spPr>
        <p:txBody>
          <a:bodyPr/>
          <a:lstStyle/>
          <a:p>
            <a:pPr marL="0" indent="0" algn="just">
              <a:buFont typeface="Wingdings" pitchFamily="2" charset="2"/>
              <a:buNone/>
              <a:defRPr/>
            </a:pPr>
            <a:r>
              <a:rPr lang="id-ID" sz="1800" dirty="0"/>
              <a:t>Kekuasaan kehakiman di Indonesia bagi wajib pajak atau penanggung pajak yang mencari keadilan terhadap sengeta pajak;</a:t>
            </a:r>
          </a:p>
          <a:p>
            <a:pPr algn="just">
              <a:buFont typeface="Wingdings" pitchFamily="2" charset="2"/>
              <a:buNone/>
              <a:defRPr/>
            </a:pPr>
            <a:endParaRPr lang="id-ID" sz="1800" dirty="0"/>
          </a:p>
          <a:p>
            <a:pPr marL="0" indent="0" algn="just">
              <a:buFont typeface="Wingdings" pitchFamily="2" charset="2"/>
              <a:buNone/>
              <a:defRPr/>
            </a:pPr>
            <a:r>
              <a:rPr lang="id-ID" sz="1800" dirty="0"/>
              <a:t>Sengketa pajak : sengketa yang timbul di bidang perpajakan antara wajib pajak dengan pejabat sebagai akibat dikeluarkannya keputusan yang dapat diajukan banding atau gugatan kepada pengadilan pajak termasuk gugatan atas pelaksanaan penagihan berdasarkan UU dan penagihan dengan surat paksa;</a:t>
            </a:r>
          </a:p>
          <a:p>
            <a:pPr algn="just">
              <a:buFont typeface="Wingdings" pitchFamily="2" charset="2"/>
              <a:buNone/>
              <a:defRPr/>
            </a:pPr>
            <a:endParaRPr lang="id-ID" sz="1800" dirty="0"/>
          </a:p>
          <a:p>
            <a:pPr marL="0" indent="0" algn="just">
              <a:buFont typeface="Wingdings" pitchFamily="2" charset="2"/>
              <a:buNone/>
              <a:defRPr/>
            </a:pPr>
            <a:r>
              <a:rPr lang="id-ID" sz="1800" dirty="0"/>
              <a:t>Kedudukan di ibu kota Negara, namun persidangan dilakukan di tempat kedudukan serta tempat lain berdasarkan ketetapan Ketua Pengadilan Pajak;</a:t>
            </a:r>
          </a:p>
          <a:p>
            <a:pPr marL="0" indent="0" algn="just">
              <a:buFont typeface="Wingdings" pitchFamily="2" charset="2"/>
              <a:buNone/>
              <a:defRPr/>
            </a:pPr>
            <a:endParaRPr lang="id-ID" sz="1800" dirty="0"/>
          </a:p>
          <a:p>
            <a:pPr marL="0" indent="0" algn="just">
              <a:buFont typeface="Wingdings" pitchFamily="2" charset="2"/>
              <a:buNone/>
              <a:defRPr/>
            </a:pPr>
            <a:r>
              <a:rPr lang="id-ID" sz="1800" dirty="0"/>
              <a:t>Penjelasan Pasal 9A ayat (1) UU Peratun jo. Pasal 27 ayat (2) UU RI. No. 16/ 09</a:t>
            </a:r>
          </a:p>
        </p:txBody>
      </p:sp>
      <p:sp>
        <p:nvSpPr>
          <p:cNvPr id="41987" name="Title 2"/>
          <p:cNvSpPr>
            <a:spLocks noGrp="1"/>
          </p:cNvSpPr>
          <p:nvPr>
            <p:ph type="title"/>
          </p:nvPr>
        </p:nvSpPr>
        <p:spPr>
          <a:xfrm>
            <a:off x="688975" y="569913"/>
            <a:ext cx="7756525" cy="771525"/>
          </a:xfrm>
        </p:spPr>
        <p:txBody>
          <a:bodyPr/>
          <a:lstStyle/>
          <a:p>
            <a:r>
              <a:rPr lang="id-ID" sz="2400"/>
              <a:t>PENGADILAN PAJAK (UU RI No. 16/ 09 jo. UU RI No. 14/ 02)</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8500" y="2204863"/>
            <a:ext cx="7747000" cy="3921299"/>
          </a:xfrm>
        </p:spPr>
        <p:txBody>
          <a:bodyPr/>
          <a:lstStyle/>
          <a:p>
            <a:pPr algn="just">
              <a:defRPr/>
            </a:pPr>
            <a:r>
              <a:rPr lang="id-ID" sz="1800" dirty="0"/>
              <a:t>Mengadili tindak pidana yang dilakukan oleh seseorang yang pada waktu melakukan tindak pidana adalah:</a:t>
            </a:r>
          </a:p>
          <a:p>
            <a:pPr marL="342900" indent="-342900" algn="just">
              <a:buFont typeface="+mj-lt"/>
              <a:buAutoNum type="alphaLcPeriod"/>
              <a:defRPr/>
            </a:pPr>
            <a:r>
              <a:rPr lang="id-ID" sz="1800" dirty="0"/>
              <a:t>Prajurit;</a:t>
            </a:r>
          </a:p>
          <a:p>
            <a:pPr marL="342900" indent="-342900" algn="just">
              <a:buFont typeface="+mj-lt"/>
              <a:buAutoNum type="alphaLcPeriod"/>
              <a:defRPr/>
            </a:pPr>
            <a:r>
              <a:rPr lang="sv-SE" sz="1800" dirty="0"/>
              <a:t>yang berdasarkan undang-undang dipersamakan dengan</a:t>
            </a:r>
            <a:r>
              <a:rPr lang="id-ID" sz="1800" dirty="0"/>
              <a:t> </a:t>
            </a:r>
            <a:r>
              <a:rPr lang="sv-SE" sz="1800" dirty="0"/>
              <a:t>Prajurit;</a:t>
            </a:r>
            <a:endParaRPr lang="id-ID" sz="1800" dirty="0"/>
          </a:p>
          <a:p>
            <a:pPr marL="342900" indent="-342900" algn="just">
              <a:buFont typeface="+mj-lt"/>
              <a:buAutoNum type="alphaLcPeriod"/>
              <a:defRPr/>
            </a:pPr>
            <a:r>
              <a:rPr lang="id-ID" sz="1800" dirty="0"/>
              <a:t>anggota suatu golongan atau jawatan atau badan atau yang dipersamakan atau dianggap sebagai Prajurit berdasarkan 	undang-undang;</a:t>
            </a:r>
          </a:p>
          <a:p>
            <a:pPr marL="342900" indent="-342900" algn="just">
              <a:buFont typeface="+mj-lt"/>
              <a:buAutoNum type="alphaLcPeriod"/>
              <a:defRPr/>
            </a:pPr>
            <a:r>
              <a:rPr lang="id-ID" sz="1800" dirty="0"/>
              <a:t>seseorang yang tidak masuk golongan pada huruf a, huruf b, dan huruf c tetapi atas keputusan Panglima dengan persetujuan Menteri Kehakiman harus diadili oleh suatu Pengadilan dalam lingkungan peradilan militer.</a:t>
            </a:r>
          </a:p>
        </p:txBody>
      </p:sp>
      <p:sp>
        <p:nvSpPr>
          <p:cNvPr id="43011" name="Title 2"/>
          <p:cNvSpPr>
            <a:spLocks noGrp="1"/>
          </p:cNvSpPr>
          <p:nvPr>
            <p:ph type="title"/>
          </p:nvPr>
        </p:nvSpPr>
        <p:spPr/>
        <p:txBody>
          <a:bodyPr/>
          <a:lstStyle/>
          <a:p>
            <a:r>
              <a:rPr lang="id-ID" sz="2400"/>
              <a:t>PENGADILAN MILITER</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8500" y="404813"/>
            <a:ext cx="7747000" cy="6048375"/>
          </a:xfrm>
        </p:spPr>
        <p:txBody>
          <a:bodyPr/>
          <a:lstStyle/>
          <a:p>
            <a:pPr algn="just">
              <a:defRPr/>
            </a:pPr>
            <a:r>
              <a:rPr lang="id-ID" sz="1800" dirty="0"/>
              <a:t>Memeriksa, memutus, dan menyelesaikan sengketa Tata Usaha Angkatan Bersenjata;</a:t>
            </a:r>
          </a:p>
          <a:p>
            <a:pPr algn="just">
              <a:defRPr/>
            </a:pPr>
            <a:r>
              <a:rPr lang="id-ID" sz="1800" dirty="0"/>
              <a:t>Menggabungkan perkara gugatan ganti rugi dalam perkara pidana yang bersangkutan atas permintaan dari pihak yang dirugikan sebagai akibat yang ditimbulkan oleh tindak pidana yang menjadi dasar dakwaan, dan sekaligus </a:t>
            </a:r>
            <a:r>
              <a:rPr lang="fi-FI" sz="1800" dirty="0"/>
              <a:t>memutus kedua perkara tersebut dalam satu putusan.</a:t>
            </a:r>
            <a:endParaRPr lang="id-ID" sz="1800" dirty="0"/>
          </a:p>
          <a:p>
            <a:pPr>
              <a:defRPr/>
            </a:pPr>
            <a:endParaRPr lang="id-ID" sz="1800" dirty="0"/>
          </a:p>
          <a:p>
            <a:pPr>
              <a:defRPr/>
            </a:pPr>
            <a:r>
              <a:rPr lang="id-ID" sz="1800" dirty="0"/>
              <a:t>Pengadilan dalam lingkungan peradilan militer terdiri dari:</a:t>
            </a:r>
          </a:p>
          <a:p>
            <a:pPr marL="442913" indent="-442913">
              <a:buFont typeface="Wingdings" pitchFamily="2" charset="2"/>
              <a:buNone/>
              <a:defRPr/>
            </a:pPr>
            <a:r>
              <a:rPr lang="id-ID" sz="1800" dirty="0"/>
              <a:t>	a. Pengadilan Militer;</a:t>
            </a:r>
          </a:p>
          <a:p>
            <a:pPr marL="442913" indent="-442913">
              <a:buFont typeface="Wingdings" pitchFamily="2" charset="2"/>
              <a:buNone/>
              <a:defRPr/>
            </a:pPr>
            <a:r>
              <a:rPr lang="id-ID" sz="1800" dirty="0"/>
              <a:t>	b. Pengadilan Militer Tinggi;</a:t>
            </a:r>
          </a:p>
          <a:p>
            <a:pPr marL="442913" indent="-442913">
              <a:buFont typeface="Wingdings" pitchFamily="2" charset="2"/>
              <a:buNone/>
              <a:defRPr/>
            </a:pPr>
            <a:r>
              <a:rPr lang="id-ID" sz="1800" dirty="0"/>
              <a:t>	</a:t>
            </a:r>
            <a:r>
              <a:rPr lang="sv-SE" sz="1800" dirty="0"/>
              <a:t>c. Pengadilan Militer Utama; dan</a:t>
            </a:r>
          </a:p>
          <a:p>
            <a:pPr marL="442913" indent="-442913">
              <a:buFont typeface="Wingdings" pitchFamily="2" charset="2"/>
              <a:buNone/>
              <a:defRPr/>
            </a:pPr>
            <a:r>
              <a:rPr lang="id-ID" sz="1800" dirty="0"/>
              <a:t>	d. Pengadilan Militer Pertempuran.</a:t>
            </a:r>
          </a:p>
          <a:p>
            <a:pPr marL="442913" indent="-442913">
              <a:buFont typeface="Wingdings" pitchFamily="2" charset="2"/>
              <a:buNone/>
              <a:defRPr/>
            </a:pPr>
            <a:endParaRPr lang="id-ID" sz="1800" dirty="0"/>
          </a:p>
          <a:p>
            <a:pPr>
              <a:defRPr/>
            </a:pPr>
            <a:r>
              <a:rPr lang="id-ID" sz="1800" dirty="0"/>
              <a:t>Oditurat terdiri dari:</a:t>
            </a:r>
          </a:p>
          <a:p>
            <a:pPr marL="442913" indent="0">
              <a:buFont typeface="Wingdings" pitchFamily="2" charset="2"/>
              <a:buNone/>
              <a:defRPr/>
            </a:pPr>
            <a:r>
              <a:rPr lang="id-ID" sz="1800" dirty="0"/>
              <a:t>a. Oditurat Militer;</a:t>
            </a:r>
          </a:p>
          <a:p>
            <a:pPr marL="442913" indent="0">
              <a:buFont typeface="Wingdings" pitchFamily="2" charset="2"/>
              <a:buNone/>
              <a:defRPr/>
            </a:pPr>
            <a:r>
              <a:rPr lang="id-ID" sz="1800" dirty="0"/>
              <a:t>b. Oditurat Militer Tinggi;</a:t>
            </a:r>
          </a:p>
          <a:p>
            <a:pPr marL="442913" indent="0">
              <a:buFont typeface="Wingdings" pitchFamily="2" charset="2"/>
              <a:buNone/>
              <a:defRPr/>
            </a:pPr>
            <a:r>
              <a:rPr lang="id-ID" sz="1800" dirty="0"/>
              <a:t>c. Oditurat Jenderal; dan</a:t>
            </a:r>
          </a:p>
          <a:p>
            <a:pPr marL="442913" indent="0">
              <a:buFont typeface="Wingdings" pitchFamily="2" charset="2"/>
              <a:buNone/>
              <a:defRPr/>
            </a:pPr>
            <a:r>
              <a:rPr lang="id-ID" sz="1800" dirty="0"/>
              <a:t>d. Oditurat Militer Pertempuran</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8500" y="2420887"/>
            <a:ext cx="7747000" cy="3705275"/>
          </a:xfrm>
        </p:spPr>
        <p:txBody>
          <a:bodyPr/>
          <a:lstStyle/>
          <a:p>
            <a:pPr algn="just">
              <a:defRPr/>
            </a:pPr>
            <a:r>
              <a:rPr lang="id-ID" sz="1800" dirty="0"/>
              <a:t>Pengadilan agama bertugas dan berwenang memeriksa, memutus, dan menyelesaikan perkara di tingkat pertama antara orang-orang yang beragama Islam di bidang:</a:t>
            </a:r>
          </a:p>
          <a:p>
            <a:pPr marL="0" indent="0" algn="just">
              <a:buFont typeface="Wingdings" pitchFamily="2" charset="2"/>
              <a:buNone/>
              <a:defRPr/>
            </a:pPr>
            <a:r>
              <a:rPr lang="id-ID" sz="1800" dirty="0"/>
              <a:t>a. perkawinan;</a:t>
            </a:r>
          </a:p>
          <a:p>
            <a:pPr marL="0" indent="0" algn="just">
              <a:buFont typeface="Wingdings" pitchFamily="2" charset="2"/>
              <a:buNone/>
              <a:defRPr/>
            </a:pPr>
            <a:r>
              <a:rPr lang="id-ID" sz="1800" dirty="0"/>
              <a:t>b. waris;</a:t>
            </a:r>
          </a:p>
          <a:p>
            <a:pPr marL="0" indent="0" algn="just">
              <a:buFont typeface="Wingdings" pitchFamily="2" charset="2"/>
              <a:buNone/>
              <a:defRPr/>
            </a:pPr>
            <a:r>
              <a:rPr lang="id-ID" sz="1800" dirty="0"/>
              <a:t>c. wasiat;</a:t>
            </a:r>
          </a:p>
          <a:p>
            <a:pPr marL="0" indent="0" algn="just">
              <a:buFont typeface="Wingdings" pitchFamily="2" charset="2"/>
              <a:buNone/>
              <a:defRPr/>
            </a:pPr>
            <a:r>
              <a:rPr lang="id-ID" sz="1800" dirty="0"/>
              <a:t>d. hibah;</a:t>
            </a:r>
          </a:p>
          <a:p>
            <a:pPr marL="0" indent="0" algn="just">
              <a:buFont typeface="Wingdings" pitchFamily="2" charset="2"/>
              <a:buNone/>
              <a:defRPr/>
            </a:pPr>
            <a:r>
              <a:rPr lang="id-ID" sz="1800" dirty="0"/>
              <a:t>e. wakaf;</a:t>
            </a:r>
          </a:p>
          <a:p>
            <a:pPr marL="0" indent="0" algn="just">
              <a:buFont typeface="Wingdings" pitchFamily="2" charset="2"/>
              <a:buNone/>
              <a:defRPr/>
            </a:pPr>
            <a:r>
              <a:rPr lang="id-ID" sz="1800" dirty="0"/>
              <a:t>f. zakat;</a:t>
            </a:r>
          </a:p>
          <a:p>
            <a:pPr marL="0" indent="0" algn="just">
              <a:buFont typeface="Wingdings" pitchFamily="2" charset="2"/>
              <a:buNone/>
              <a:defRPr/>
            </a:pPr>
            <a:r>
              <a:rPr lang="id-ID" sz="1800" dirty="0"/>
              <a:t>g. infaq;</a:t>
            </a:r>
          </a:p>
          <a:p>
            <a:pPr marL="0" indent="0" algn="just">
              <a:buFont typeface="Wingdings" pitchFamily="2" charset="2"/>
              <a:buNone/>
              <a:defRPr/>
            </a:pPr>
            <a:r>
              <a:rPr lang="id-ID" sz="1800" dirty="0"/>
              <a:t>h. shadaqah; dan</a:t>
            </a:r>
          </a:p>
          <a:p>
            <a:pPr marL="0" indent="0" algn="just">
              <a:buFont typeface="Wingdings" pitchFamily="2" charset="2"/>
              <a:buNone/>
              <a:defRPr/>
            </a:pPr>
            <a:r>
              <a:rPr lang="id-ID" sz="1800" dirty="0"/>
              <a:t>i. ekonomi syari'ah.</a:t>
            </a:r>
          </a:p>
        </p:txBody>
      </p:sp>
      <p:sp>
        <p:nvSpPr>
          <p:cNvPr id="45059" name="Title 2"/>
          <p:cNvSpPr>
            <a:spLocks noGrp="1"/>
          </p:cNvSpPr>
          <p:nvPr>
            <p:ph type="title"/>
          </p:nvPr>
        </p:nvSpPr>
        <p:spPr/>
        <p:txBody>
          <a:bodyPr/>
          <a:lstStyle/>
          <a:p>
            <a:r>
              <a:rPr lang="id-ID" sz="2400"/>
              <a:t>PENGADILAN AGAMA (UU RI No. 50/ 09 jo. UU RI No. 3/ 06 jo. UU RI No. 7/ 1989)</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Content Placeholder 1"/>
          <p:cNvSpPr>
            <a:spLocks noGrp="1"/>
          </p:cNvSpPr>
          <p:nvPr>
            <p:ph idx="1"/>
          </p:nvPr>
        </p:nvSpPr>
        <p:spPr/>
        <p:txBody>
          <a:bodyPr/>
          <a:lstStyle/>
          <a:p>
            <a:pPr algn="just"/>
            <a:r>
              <a:rPr lang="id-ID" sz="1800"/>
              <a:t>Menguji UU terhadap UUD 1945;</a:t>
            </a:r>
          </a:p>
          <a:p>
            <a:pPr algn="just"/>
            <a:r>
              <a:rPr lang="id-ID" sz="1800"/>
              <a:t>Memutus sengketa kewenangan lembaga Negara yang kewenangannya diberikan oleh UUD 1945;</a:t>
            </a:r>
          </a:p>
          <a:p>
            <a:pPr algn="just"/>
            <a:r>
              <a:rPr lang="id-ID" sz="1800"/>
              <a:t>Memutus pembubaran partai politik;</a:t>
            </a:r>
          </a:p>
          <a:p>
            <a:pPr algn="just"/>
            <a:r>
              <a:rPr lang="id-ID" sz="1800"/>
              <a:t>Memutus perselisihan tentang hasil Pemilu. </a:t>
            </a:r>
          </a:p>
        </p:txBody>
      </p:sp>
      <p:sp>
        <p:nvSpPr>
          <p:cNvPr id="46083" name="Title 2"/>
          <p:cNvSpPr>
            <a:spLocks noGrp="1"/>
          </p:cNvSpPr>
          <p:nvPr>
            <p:ph type="title"/>
          </p:nvPr>
        </p:nvSpPr>
        <p:spPr>
          <a:xfrm>
            <a:off x="688975" y="569913"/>
            <a:ext cx="7756525" cy="987425"/>
          </a:xfrm>
        </p:spPr>
        <p:txBody>
          <a:bodyPr/>
          <a:lstStyle/>
          <a:p>
            <a:r>
              <a:rPr lang="id-ID" sz="2400"/>
              <a:t>MAHKAMAH KONSTITUSI (UU RI No. 8/ 2011 jo. UU RI No. 24/ 03)</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Content Placeholder 1"/>
          <p:cNvSpPr>
            <a:spLocks noGrp="1"/>
          </p:cNvSpPr>
          <p:nvPr>
            <p:ph idx="1"/>
          </p:nvPr>
        </p:nvSpPr>
        <p:spPr>
          <a:xfrm>
            <a:off x="698500" y="2132856"/>
            <a:ext cx="7747000" cy="3993307"/>
          </a:xfrm>
        </p:spPr>
        <p:txBody>
          <a:bodyPr/>
          <a:lstStyle/>
          <a:p>
            <a:pPr algn="just"/>
            <a:r>
              <a:rPr lang="id-ID" sz="1800" dirty="0"/>
              <a:t>Mengusulkan pengangkatan Hakim Agung kepada DPR;</a:t>
            </a:r>
          </a:p>
          <a:p>
            <a:pPr algn="just"/>
            <a:r>
              <a:rPr lang="id-ID" sz="1800" dirty="0"/>
              <a:t>Menegakkan keluhuran martabat serta menjaga perilaku hakim.</a:t>
            </a:r>
          </a:p>
        </p:txBody>
      </p:sp>
      <p:sp>
        <p:nvSpPr>
          <p:cNvPr id="47107" name="Title 2"/>
          <p:cNvSpPr>
            <a:spLocks noGrp="1"/>
          </p:cNvSpPr>
          <p:nvPr>
            <p:ph type="title"/>
          </p:nvPr>
        </p:nvSpPr>
        <p:spPr>
          <a:xfrm>
            <a:off x="688975" y="569913"/>
            <a:ext cx="7756525" cy="914400"/>
          </a:xfrm>
        </p:spPr>
        <p:txBody>
          <a:bodyPr/>
          <a:lstStyle/>
          <a:p>
            <a:r>
              <a:rPr lang="id-ID" sz="2400"/>
              <a:t>KOMISI YUDISIAL (UU RI No. 18/ 2011 jo. UU RI No. 22/ 04)</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ontent Placeholder 1"/>
          <p:cNvSpPr>
            <a:spLocks noGrp="1"/>
          </p:cNvSpPr>
          <p:nvPr>
            <p:ph idx="1"/>
          </p:nvPr>
        </p:nvSpPr>
        <p:spPr>
          <a:xfrm>
            <a:off x="698500" y="2132856"/>
            <a:ext cx="7747000" cy="4535785"/>
          </a:xfrm>
        </p:spPr>
        <p:txBody>
          <a:bodyPr/>
          <a:lstStyle/>
          <a:p>
            <a:pPr marL="0" indent="0" algn="just" eaLnBrk="1" hangingPunct="1">
              <a:buFont typeface="Wingdings" pitchFamily="2" charset="2"/>
              <a:buNone/>
            </a:pPr>
            <a:r>
              <a:rPr lang="fi-FI" sz="1800" dirty="0"/>
              <a:t>Kekuasaan kehakiman dilaksanakan oleh Mahkamah Agung RI, Badan-badan peradilan lain</a:t>
            </a:r>
            <a:r>
              <a:rPr lang="id-ID" sz="1800" dirty="0"/>
              <a:t> di bawah Mahkamah Agung (Peradilan Umum, PTUN, Peradilan Militer, Peradilan Agama) serta Mahkamah Konstitusi;</a:t>
            </a:r>
          </a:p>
          <a:p>
            <a:pPr marL="0" indent="0" algn="just" eaLnBrk="1" hangingPunct="1">
              <a:buFont typeface="Wingdings" pitchFamily="2" charset="2"/>
              <a:buNone/>
            </a:pPr>
            <a:endParaRPr lang="id-ID" sz="1800" dirty="0"/>
          </a:p>
          <a:p>
            <a:pPr marL="0" indent="0" algn="just" eaLnBrk="1" hangingPunct="1">
              <a:buFont typeface="Wingdings" pitchFamily="2" charset="2"/>
              <a:buNone/>
            </a:pPr>
            <a:r>
              <a:rPr lang="id-ID" sz="1800" dirty="0"/>
              <a:t>Sifat pembawaan kekuasaan kehakiman pada dasarnya ialah bebas, tetapi sifatnya tidak mutlak. Kebebasan kekuasaan kehakiman tersebut dipengaruhi oleh sistem peerintahan, sistem politik, sistem ekonomi, dan sebagainya;</a:t>
            </a:r>
          </a:p>
          <a:p>
            <a:pPr marL="0" indent="0" algn="just" eaLnBrk="1" hangingPunct="1">
              <a:buFont typeface="Wingdings" pitchFamily="2" charset="2"/>
              <a:buNone/>
            </a:pPr>
            <a:endParaRPr lang="id-ID" sz="1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8500" y="2420962"/>
            <a:ext cx="7747000" cy="2016075"/>
          </a:xfrm>
        </p:spPr>
        <p:txBody>
          <a:bodyPr rtlCol="0">
            <a:normAutofit/>
          </a:bodyPr>
          <a:lstStyle/>
          <a:p>
            <a:pPr marL="0" indent="0" algn="just" eaLnBrk="1" fontAlgn="auto" hangingPunct="1">
              <a:spcAft>
                <a:spcPts val="0"/>
              </a:spcAft>
              <a:buFont typeface="Wingdings" pitchFamily="2" charset="2"/>
              <a:buNone/>
              <a:defRPr/>
            </a:pPr>
            <a:r>
              <a:rPr lang="id-ID" sz="1800" dirty="0">
                <a:solidFill>
                  <a:schemeClr val="tx1">
                    <a:lumMod val="85000"/>
                    <a:lumOff val="15000"/>
                  </a:schemeClr>
                </a:solidFill>
              </a:rPr>
              <a:t>Di Indonesia, tugas hakim adalah untuk menegakkan hukum dan keadilan berdasarkan Pancasila dengan jalan menafsirkan hukum dan mencari dasar-dasar serta asas-asas yang ada landasannya melalui perkara-perkara yang dihadapkan kepadanya sehingga putusan itu mencerminkan perasaan keadilan bangsa dan rakyat Indonesia;</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8500" y="357188"/>
            <a:ext cx="7747000" cy="5768975"/>
          </a:xfrm>
        </p:spPr>
        <p:txBody>
          <a:bodyPr/>
          <a:lstStyle/>
          <a:p>
            <a:pPr marL="0" indent="0" algn="just" eaLnBrk="1" hangingPunct="1">
              <a:buFont typeface="Wingdings" pitchFamily="2" charset="2"/>
              <a:buNone/>
              <a:defRPr/>
            </a:pPr>
            <a:r>
              <a:rPr lang="id-ID" sz="1800" dirty="0"/>
              <a:t>Menurut Paulus Efendie Lotulung, kekuasaan kehakiman juga mengandung makna perlindungan bagi hakim sebagai penegak hukum untuk bebas dari pengaruh-pengaruh dan direktiva yang berasal dari : </a:t>
            </a:r>
          </a:p>
          <a:p>
            <a:pPr marL="342900" indent="-342900" algn="just" eaLnBrk="1" hangingPunct="1">
              <a:buFont typeface="+mj-lt"/>
              <a:buAutoNum type="arabicPeriod"/>
              <a:defRPr/>
            </a:pPr>
            <a:r>
              <a:rPr lang="id-ID" sz="1800" dirty="0"/>
              <a:t>Lembaga-lembaga di luar badan-badan peradilan, baik eksekutif maupun legislatif, dan lainnya;</a:t>
            </a:r>
          </a:p>
          <a:p>
            <a:pPr marL="342900" indent="-342900" algn="just" eaLnBrk="1" hangingPunct="1">
              <a:buFont typeface="+mj-lt"/>
              <a:buAutoNum type="arabicPeriod"/>
              <a:defRPr/>
            </a:pPr>
            <a:r>
              <a:rPr lang="id-ID" sz="1800" dirty="0"/>
              <a:t>Lembaga-lembaga internal didalam jajaran kekuasaan kehakiman sendiri;</a:t>
            </a:r>
          </a:p>
          <a:p>
            <a:pPr marL="342900" indent="-342900" algn="just" eaLnBrk="1" hangingPunct="1">
              <a:buFont typeface="+mj-lt"/>
              <a:buAutoNum type="arabicPeriod"/>
              <a:defRPr/>
            </a:pPr>
            <a:r>
              <a:rPr lang="id-ID" sz="1800" dirty="0"/>
              <a:t>Pengaruh-pengaruh pihak yang berperkara;</a:t>
            </a:r>
          </a:p>
          <a:p>
            <a:pPr marL="342900" indent="-342900" algn="just" eaLnBrk="1" hangingPunct="1">
              <a:buFont typeface="+mj-lt"/>
              <a:buAutoNum type="arabicPeriod"/>
              <a:defRPr/>
            </a:pPr>
            <a:r>
              <a:rPr lang="id-ID" sz="1800" dirty="0"/>
              <a:t>Pengaruh tekanan-tekanan masyarakat, baik nasional maupun internasional;</a:t>
            </a:r>
          </a:p>
          <a:p>
            <a:pPr marL="342900" indent="-342900" algn="just" eaLnBrk="1" hangingPunct="1">
              <a:buFont typeface="+mj-lt"/>
              <a:buAutoNum type="arabicPeriod"/>
              <a:defRPr/>
            </a:pPr>
            <a:r>
              <a:rPr lang="id-ID" sz="1800" dirty="0"/>
              <a:t>Pengaruh-pengaruh yang bersifat “</a:t>
            </a:r>
            <a:r>
              <a:rPr lang="id-ID" sz="1800" i="1" dirty="0"/>
              <a:t>trial by the press</a:t>
            </a:r>
            <a:r>
              <a:rPr lang="id-ID" sz="1800" dirty="0"/>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defRPr/>
            </a:pPr>
            <a:r>
              <a:rPr lang="id-ID" sz="1800" dirty="0"/>
              <a:t>fungsi pokok berupa fungsi mengadili (</a:t>
            </a:r>
            <a:r>
              <a:rPr lang="id-ID" sz="1800" i="1" dirty="0"/>
              <a:t>rechtsprekende functie</a:t>
            </a:r>
            <a:r>
              <a:rPr lang="id-ID" sz="1800" dirty="0"/>
              <a:t>); </a:t>
            </a:r>
          </a:p>
          <a:p>
            <a:pPr algn="just">
              <a:defRPr/>
            </a:pPr>
            <a:r>
              <a:rPr lang="id-ID" sz="1800" dirty="0"/>
              <a:t>fungsi pengawasan (</a:t>
            </a:r>
            <a:r>
              <a:rPr lang="id-ID" sz="1800" i="1" dirty="0"/>
              <a:t>controlerende functie</a:t>
            </a:r>
            <a:r>
              <a:rPr lang="id-ID" sz="1800" dirty="0"/>
              <a:t>); </a:t>
            </a:r>
          </a:p>
          <a:p>
            <a:pPr algn="just">
              <a:defRPr/>
            </a:pPr>
            <a:r>
              <a:rPr lang="id-ID" sz="1800" dirty="0"/>
              <a:t>fungsi memberi nasihat (</a:t>
            </a:r>
            <a:r>
              <a:rPr lang="id-ID" sz="1800" i="1" dirty="0"/>
              <a:t>advieserende functie</a:t>
            </a:r>
            <a:r>
              <a:rPr lang="id-ID" sz="1800" dirty="0"/>
              <a:t>); </a:t>
            </a:r>
          </a:p>
          <a:p>
            <a:pPr algn="just">
              <a:defRPr/>
            </a:pPr>
            <a:r>
              <a:rPr lang="id-ID" sz="1800" dirty="0"/>
              <a:t>fungsi mengatur (</a:t>
            </a:r>
            <a:r>
              <a:rPr lang="id-ID" sz="1800" i="1" dirty="0"/>
              <a:t>regelende functie</a:t>
            </a:r>
            <a:r>
              <a:rPr lang="id-ID" sz="1800" dirty="0"/>
              <a:t>); </a:t>
            </a:r>
          </a:p>
          <a:p>
            <a:pPr algn="just">
              <a:defRPr/>
            </a:pPr>
            <a:r>
              <a:rPr lang="id-ID" sz="1800" dirty="0"/>
              <a:t>fungsi menguji materiil (</a:t>
            </a:r>
            <a:r>
              <a:rPr lang="id-ID" sz="1800" i="1" dirty="0"/>
              <a:t>materiel toetsingrecht</a:t>
            </a:r>
            <a:r>
              <a:rPr lang="id-ID" sz="1800" dirty="0"/>
              <a:t>). </a:t>
            </a:r>
          </a:p>
          <a:p>
            <a:pPr marL="0" indent="0" algn="just">
              <a:buFont typeface="Wingdings" pitchFamily="2" charset="2"/>
              <a:buNone/>
              <a:defRPr/>
            </a:pPr>
            <a:r>
              <a:rPr lang="id-ID" sz="1800" dirty="0"/>
              <a:t>Fungsi d dan e hanya dimiliki oleh Mahkamah Agung, fungsi a, b, c selain dimiliki Mahkamah Agung juga dimiliki oleh pengadilan lain dibawah Mahkamah Agung</a:t>
            </a:r>
          </a:p>
        </p:txBody>
      </p:sp>
      <p:sp>
        <p:nvSpPr>
          <p:cNvPr id="24579" name="Title 2"/>
          <p:cNvSpPr>
            <a:spLocks noGrp="1"/>
          </p:cNvSpPr>
          <p:nvPr>
            <p:ph type="title"/>
          </p:nvPr>
        </p:nvSpPr>
        <p:spPr/>
        <p:txBody>
          <a:bodyPr/>
          <a:lstStyle/>
          <a:p>
            <a:r>
              <a:rPr lang="id-ID" sz="2400"/>
              <a:t>FUNGSI KEKUASAAN KEHAKIMAN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81000" y="1574800"/>
            <a:ext cx="8382000" cy="4521200"/>
          </a:xfrm>
          <a:prstGeom prst="rect">
            <a:avLst/>
          </a:prstGeom>
          <a:ln/>
        </p:spPr>
        <p:style>
          <a:lnRef idx="1">
            <a:schemeClr val="accent6"/>
          </a:lnRef>
          <a:fillRef idx="2">
            <a:schemeClr val="accent6"/>
          </a:fillRef>
          <a:effectRef idx="1">
            <a:schemeClr val="accent6"/>
          </a:effectRef>
          <a:fontRef idx="minor">
            <a:schemeClr val="dk1"/>
          </a:fontRef>
        </p:style>
        <p:txBody>
          <a:bodyPr anchor="ctr"/>
          <a:lstStyle/>
          <a:p>
            <a:pPr algn="ctr" fontAlgn="auto">
              <a:spcBef>
                <a:spcPts val="0"/>
              </a:spcBef>
              <a:spcAft>
                <a:spcPts val="0"/>
              </a:spcAft>
              <a:defRPr/>
            </a:pPr>
            <a:endParaRPr lang="id-ID"/>
          </a:p>
        </p:txBody>
      </p:sp>
      <p:sp>
        <p:nvSpPr>
          <p:cNvPr id="2" name="Title 1"/>
          <p:cNvSpPr>
            <a:spLocks noGrp="1"/>
          </p:cNvSpPr>
          <p:nvPr>
            <p:ph type="title"/>
          </p:nvPr>
        </p:nvSpPr>
        <p:spPr/>
        <p:txBody>
          <a:bodyPr rtlCol="0">
            <a:normAutofit/>
          </a:bodyPr>
          <a:lstStyle/>
          <a:p>
            <a:pPr eaLnBrk="1" fontAlgn="auto" hangingPunct="1">
              <a:spcAft>
                <a:spcPts val="0"/>
              </a:spcAft>
              <a:defRPr/>
            </a:pPr>
            <a:r>
              <a:rPr lang="id-ID" sz="6000" b="1" dirty="0">
                <a:solidFill>
                  <a:srgbClr val="002060"/>
                </a:solidFill>
                <a:effectLst>
                  <a:outerShdw blurRad="38100" dist="38100" dir="2700000" algn="tl">
                    <a:srgbClr val="000000">
                      <a:alpha val="43137"/>
                    </a:srgbClr>
                  </a:outerShdw>
                </a:effectLst>
                <a:latin typeface="Aharoni" pitchFamily="2" charset="-79"/>
                <a:cs typeface="Aharoni" pitchFamily="2" charset="-79"/>
              </a:rPr>
              <a:t>Keadilan</a:t>
            </a:r>
          </a:p>
        </p:txBody>
      </p:sp>
      <p:sp>
        <p:nvSpPr>
          <p:cNvPr id="3" name="Content Placeholder 2"/>
          <p:cNvSpPr>
            <a:spLocks noGrp="1"/>
          </p:cNvSpPr>
          <p:nvPr>
            <p:ph idx="1"/>
          </p:nvPr>
        </p:nvSpPr>
        <p:spPr/>
        <p:txBody>
          <a:bodyPr rtlCol="0">
            <a:normAutofit fontScale="92500" lnSpcReduction="10000"/>
          </a:bodyPr>
          <a:lstStyle/>
          <a:p>
            <a:pPr algn="just" eaLnBrk="1" fontAlgn="auto" hangingPunct="1">
              <a:spcAft>
                <a:spcPts val="0"/>
              </a:spcAft>
              <a:defRPr/>
            </a:pPr>
            <a:r>
              <a:rPr lang="id-ID" b="1" dirty="0">
                <a:effectLst>
                  <a:outerShdw blurRad="38100" dist="38100" dir="2700000" algn="tl">
                    <a:srgbClr val="000000">
                      <a:alpha val="43137"/>
                    </a:srgbClr>
                  </a:outerShdw>
                </a:effectLst>
              </a:rPr>
              <a:t>Keadilan berasal dari kata “adil” yang diambil dari bahasa arab “</a:t>
            </a:r>
            <a:r>
              <a:rPr lang="id-ID" b="1" i="1" dirty="0">
                <a:effectLst>
                  <a:outerShdw blurRad="38100" dist="38100" dir="2700000" algn="tl">
                    <a:srgbClr val="000000">
                      <a:alpha val="43137"/>
                    </a:srgbClr>
                  </a:outerShdw>
                </a:effectLst>
              </a:rPr>
              <a:t>adl</a:t>
            </a:r>
            <a:r>
              <a:rPr lang="id-ID" b="1" dirty="0">
                <a:effectLst>
                  <a:outerShdw blurRad="38100" dist="38100" dir="2700000" algn="tl">
                    <a:srgbClr val="000000">
                      <a:alpha val="43137"/>
                    </a:srgbClr>
                  </a:outerShdw>
                </a:effectLst>
              </a:rPr>
              <a:t>”. Dalam Kamus Besar Bahasa Indonesia kata adil diberi arti tidak berat sebelah (tidak memihak), berpihak kepada kebenaran, berbuat sepatutnya;</a:t>
            </a:r>
          </a:p>
          <a:p>
            <a:pPr algn="just" eaLnBrk="1" fontAlgn="auto" hangingPunct="1">
              <a:spcAft>
                <a:spcPts val="0"/>
              </a:spcAft>
              <a:defRPr/>
            </a:pPr>
            <a:r>
              <a:rPr lang="id-ID" b="1" dirty="0">
                <a:effectLst>
                  <a:outerShdw blurRad="38100" dist="38100" dir="2700000" algn="tl">
                    <a:srgbClr val="000000">
                      <a:alpha val="43137"/>
                    </a:srgbClr>
                  </a:outerShdw>
                </a:effectLst>
              </a:rPr>
              <a:t>Dalam bahasa awam, keadilan dalam memberi ganti kerugian diterjemahkan sebagai mewujudkan penghormatan kepada seorang yang haknya dikurangi dengan memberikan imbalan berupa sesuatu yang setara dengan keadaannya sebelum hak tersebut dikurangi atau diambil, sehingga yang bersangkutan tidak mengalami degradasi kesejahteraan;</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228600" y="1447800"/>
            <a:ext cx="8763000" cy="4800600"/>
          </a:xfrm>
          <a:prstGeom prst="roundRect">
            <a:avLst/>
          </a:prstGeom>
          <a:ln/>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id-ID"/>
          </a:p>
        </p:txBody>
      </p:sp>
      <p:sp>
        <p:nvSpPr>
          <p:cNvPr id="3075" name="Title 1"/>
          <p:cNvSpPr>
            <a:spLocks noGrp="1"/>
          </p:cNvSpPr>
          <p:nvPr>
            <p:ph type="title"/>
          </p:nvPr>
        </p:nvSpPr>
        <p:spPr>
          <a:xfrm>
            <a:off x="688975" y="569913"/>
            <a:ext cx="7756525" cy="554831"/>
          </a:xfrm>
        </p:spPr>
        <p:txBody>
          <a:bodyPr/>
          <a:lstStyle/>
          <a:p>
            <a:pPr eaLnBrk="1" hangingPunct="1"/>
            <a:r>
              <a:rPr lang="id-ID" sz="2500" b="1" dirty="0">
                <a:solidFill>
                  <a:schemeClr val="tx1">
                    <a:lumMod val="85000"/>
                    <a:lumOff val="15000"/>
                  </a:schemeClr>
                </a:solidFill>
              </a:rPr>
              <a:t>Hakim dalam Penegakan Hukum</a:t>
            </a:r>
          </a:p>
        </p:txBody>
      </p:sp>
      <p:sp>
        <p:nvSpPr>
          <p:cNvPr id="3" name="Content Placeholder 2"/>
          <p:cNvSpPr>
            <a:spLocks noGrp="1"/>
          </p:cNvSpPr>
          <p:nvPr>
            <p:ph idx="1"/>
          </p:nvPr>
        </p:nvSpPr>
        <p:spPr/>
        <p:txBody>
          <a:bodyPr rtlCol="0">
            <a:normAutofit fontScale="92500" lnSpcReduction="20000"/>
          </a:bodyPr>
          <a:lstStyle/>
          <a:p>
            <a:pPr algn="just" eaLnBrk="1" fontAlgn="auto" hangingPunct="1">
              <a:spcAft>
                <a:spcPts val="0"/>
              </a:spcAft>
              <a:defRPr/>
            </a:pPr>
            <a:r>
              <a:rPr lang="fi-FI" dirty="0">
                <a:latin typeface="Arial Rounded MT Bold" pitchFamily="34" charset="0"/>
              </a:rPr>
              <a:t>Kekuasaan Kehakiman adalah kekuasaan negara yg</a:t>
            </a:r>
            <a:r>
              <a:rPr lang="id-ID" dirty="0">
                <a:latin typeface="Arial Rounded MT Bold" pitchFamily="34" charset="0"/>
              </a:rPr>
              <a:t> merdeka untuk menyelenggarakan peradilan guna menegakkan hukum dan keadilan berdasarkan Pancasila </a:t>
            </a:r>
            <a:r>
              <a:rPr lang="nn-NO" dirty="0">
                <a:latin typeface="Arial Rounded MT Bold" pitchFamily="34" charset="0"/>
              </a:rPr>
              <a:t>dan Undang-Undang Dasar Negara Republik Indonesia</a:t>
            </a:r>
            <a:r>
              <a:rPr lang="id-ID" dirty="0">
                <a:latin typeface="Arial Rounded MT Bold" pitchFamily="34" charset="0"/>
              </a:rPr>
              <a:t> Tahun 1945, demi terselenggaranya Negara Hukum Republik Indonesia;</a:t>
            </a:r>
          </a:p>
          <a:p>
            <a:pPr algn="just" eaLnBrk="1" fontAlgn="auto" hangingPunct="1">
              <a:spcAft>
                <a:spcPts val="0"/>
              </a:spcAft>
              <a:defRPr/>
            </a:pPr>
            <a:r>
              <a:rPr lang="id-ID" dirty="0">
                <a:latin typeface="Arial Rounded MT Bold" pitchFamily="34" charset="0"/>
              </a:rPr>
              <a:t>Hakim adalah hakim pada Mahkamah Agung dan hakim </a:t>
            </a:r>
            <a:r>
              <a:rPr lang="sv-SE" dirty="0">
                <a:latin typeface="Arial Rounded MT Bold" pitchFamily="34" charset="0"/>
              </a:rPr>
              <a:t>pada badan peradilan yg berada di bawahnya dalam</a:t>
            </a:r>
            <a:r>
              <a:rPr lang="id-ID" dirty="0">
                <a:latin typeface="Arial Rounded MT Bold" pitchFamily="34" charset="0"/>
              </a:rPr>
              <a:t> </a:t>
            </a:r>
            <a:r>
              <a:rPr lang="sv-SE" dirty="0">
                <a:latin typeface="Arial Rounded MT Bold" pitchFamily="34" charset="0"/>
              </a:rPr>
              <a:t>lingkungan peradilan umum, lingkungan peradilan</a:t>
            </a:r>
            <a:r>
              <a:rPr lang="id-ID" dirty="0">
                <a:latin typeface="Arial Rounded MT Bold" pitchFamily="34" charset="0"/>
              </a:rPr>
              <a:t> </a:t>
            </a:r>
            <a:r>
              <a:rPr lang="sv-SE" dirty="0">
                <a:latin typeface="Arial Rounded MT Bold" pitchFamily="34" charset="0"/>
              </a:rPr>
              <a:t>agama, lingkungan peradilan militer, lingkungan</a:t>
            </a:r>
            <a:r>
              <a:rPr lang="id-ID" dirty="0">
                <a:latin typeface="Arial Rounded MT Bold" pitchFamily="34" charset="0"/>
              </a:rPr>
              <a:t> peradilan tata usaha negara, dan hakim pada pengadilan </a:t>
            </a:r>
            <a:r>
              <a:rPr lang="sv-SE" dirty="0">
                <a:latin typeface="Arial Rounded MT Bold" pitchFamily="34" charset="0"/>
              </a:rPr>
              <a:t>khusus yg berada dalam lingkungan peradilan</a:t>
            </a:r>
            <a:r>
              <a:rPr lang="id-ID" dirty="0">
                <a:latin typeface="Arial Rounded MT Bold" pitchFamily="34" charset="0"/>
              </a:rPr>
              <a:t> tersebut;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itle 1"/>
          <p:cNvSpPr>
            <a:spLocks noGrp="1"/>
          </p:cNvSpPr>
          <p:nvPr>
            <p:ph type="title"/>
          </p:nvPr>
        </p:nvSpPr>
        <p:spPr>
          <a:xfrm>
            <a:off x="755576" y="980728"/>
            <a:ext cx="5174407" cy="703194"/>
          </a:xfrm>
        </p:spPr>
        <p:txBody>
          <a:bodyPr/>
          <a:lstStyle/>
          <a:p>
            <a:pPr eaLnBrk="1" hangingPunct="1"/>
            <a:r>
              <a:rPr lang="id-ID" sz="3000" b="1" dirty="0">
                <a:solidFill>
                  <a:schemeClr val="tx1">
                    <a:lumMod val="85000"/>
                    <a:lumOff val="15000"/>
                  </a:schemeClr>
                </a:solidFill>
              </a:rPr>
              <a:t>Hakim </a:t>
            </a:r>
            <a:r>
              <a:rPr lang="id-ID" sz="3000" b="1" i="1" dirty="0">
                <a:solidFill>
                  <a:schemeClr val="tx1">
                    <a:lumMod val="85000"/>
                    <a:lumOff val="15000"/>
                  </a:schemeClr>
                </a:solidFill>
              </a:rPr>
              <a:t>Ad Hoc</a:t>
            </a:r>
          </a:p>
        </p:txBody>
      </p:sp>
      <p:sp>
        <p:nvSpPr>
          <p:cNvPr id="4100" name="Content Placeholder 2"/>
          <p:cNvSpPr>
            <a:spLocks noGrp="1"/>
          </p:cNvSpPr>
          <p:nvPr>
            <p:ph idx="1"/>
          </p:nvPr>
        </p:nvSpPr>
        <p:spPr>
          <a:xfrm>
            <a:off x="457200" y="2060848"/>
            <a:ext cx="8229600" cy="4111352"/>
          </a:xfrm>
        </p:spPr>
        <p:txBody>
          <a:bodyPr/>
          <a:lstStyle/>
          <a:p>
            <a:pPr algn="just" eaLnBrk="1" hangingPunct="1"/>
            <a:r>
              <a:rPr lang="id-ID" sz="2500" dirty="0">
                <a:latin typeface="Franklin Gothic Book" panose="020B0503020102020204" pitchFamily="34" charset="0"/>
              </a:rPr>
              <a:t>Hakim </a:t>
            </a:r>
            <a:r>
              <a:rPr lang="id-ID" sz="2500" i="1" dirty="0">
                <a:latin typeface="Franklin Gothic Book" panose="020B0503020102020204" pitchFamily="34" charset="0"/>
              </a:rPr>
              <a:t>ad hoc adalah hakim yang bersifat sementara yang </a:t>
            </a:r>
            <a:r>
              <a:rPr lang="id-ID" sz="2500" dirty="0">
                <a:latin typeface="Franklin Gothic Book" panose="020B0503020102020204" pitchFamily="34" charset="0"/>
              </a:rPr>
              <a:t>memiliki keahlian dan pengalaman di bidang tertentu untuk memeriksa, mengadili, dan memutus suatu perkara yang pengangkatannya diatur dalam undangundang;</a:t>
            </a:r>
          </a:p>
          <a:p>
            <a:pPr algn="just" eaLnBrk="1" hangingPunct="1"/>
            <a:r>
              <a:rPr lang="id-ID" sz="2500" dirty="0">
                <a:latin typeface="Franklin Gothic Book" panose="020B0503020102020204" pitchFamily="34" charset="0"/>
              </a:rPr>
              <a:t>“hakim karier” adalah hakim yang berstatus aktif sebagai hakim pada badan peradilan yang berada di bawah Mahkamah Agung yang dicalonkan oleh Mahkamah Agung;</a:t>
            </a:r>
          </a:p>
          <a:p>
            <a:pPr algn="just" eaLnBrk="1" hangingPunct="1"/>
            <a:r>
              <a:rPr lang="id-ID" sz="2500" dirty="0">
                <a:latin typeface="Franklin Gothic Book" panose="020B0503020102020204" pitchFamily="34" charset="0"/>
              </a:rPr>
              <a:t>Yang dimaksud dengan “hakim nonkarier” adalah hakim yang berasal dari luar lingkungan badan peradilan;</a:t>
            </a: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4.jpeg"/></Relationships>
</file>

<file path=ppt/theme/theme1.xml><?xml version="1.0" encoding="utf-8"?>
<a:theme xmlns:a="http://schemas.openxmlformats.org/drawingml/2006/main" name="Hardcov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2.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themeOverride>
</file>

<file path=docProps/app.xml><?xml version="1.0" encoding="utf-8"?>
<Properties xmlns="http://schemas.openxmlformats.org/officeDocument/2006/extended-properties" xmlns:vt="http://schemas.openxmlformats.org/officeDocument/2006/docPropsVTypes">
  <Template>Black Tie</Template>
  <TotalTime>1178</TotalTime>
  <Words>2108</Words>
  <Application>Microsoft Office PowerPoint</Application>
  <PresentationFormat>On-screen Show (4:3)</PresentationFormat>
  <Paragraphs>189</Paragraphs>
  <Slides>28</Slides>
  <Notes>3</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28</vt:i4>
      </vt:variant>
    </vt:vector>
  </HeadingPairs>
  <TitlesOfParts>
    <vt:vector size="39" baseType="lpstr">
      <vt:lpstr>Aharoni</vt:lpstr>
      <vt:lpstr>Arial Rounded MT Bold</vt:lpstr>
      <vt:lpstr>Book Antiqua</vt:lpstr>
      <vt:lpstr>Calibri</vt:lpstr>
      <vt:lpstr>Franklin Gothic Book</vt:lpstr>
      <vt:lpstr>Palatino Linotype</vt:lpstr>
      <vt:lpstr>Rockwell</vt:lpstr>
      <vt:lpstr>Rockwell Condensed</vt:lpstr>
      <vt:lpstr>Wingdings</vt:lpstr>
      <vt:lpstr>Hardcover</vt:lpstr>
      <vt:lpstr>Wood Type</vt:lpstr>
      <vt:lpstr>KEKUASAAN KEHAKIMAN</vt:lpstr>
      <vt:lpstr>ORIENTASI MATERI</vt:lpstr>
      <vt:lpstr>PowerPoint Presentation</vt:lpstr>
      <vt:lpstr>PowerPoint Presentation</vt:lpstr>
      <vt:lpstr>PowerPoint Presentation</vt:lpstr>
      <vt:lpstr>FUNGSI KEKUASAAN KEHAKIMAN</vt:lpstr>
      <vt:lpstr>Keadilan</vt:lpstr>
      <vt:lpstr>Hakim dalam Penegakan Hukum</vt:lpstr>
      <vt:lpstr>Hakim Ad Hoc</vt:lpstr>
      <vt:lpstr>SEJARAH KEKUASAAN KEHAKIMAN DI INDONESIA</vt:lpstr>
      <vt:lpstr>PowerPoint Presentation</vt:lpstr>
      <vt:lpstr>PowerPoint Presentation</vt:lpstr>
      <vt:lpstr>PowerPoint Presentation</vt:lpstr>
      <vt:lpstr>PERADILAN KHUSUS</vt:lpstr>
      <vt:lpstr>PowerPoint Presentation</vt:lpstr>
      <vt:lpstr>PowerPoint Presentation</vt:lpstr>
      <vt:lpstr>PowerPoint Presentation</vt:lpstr>
      <vt:lpstr>PowerPoint Presentation</vt:lpstr>
      <vt:lpstr>PowerPoint Presentation</vt:lpstr>
      <vt:lpstr>PowerPoint Presentation</vt:lpstr>
      <vt:lpstr>BADAN-BADAN PERADILAN SEMU</vt:lpstr>
      <vt:lpstr>PENGADILAN TATA USAHA NEGARA</vt:lpstr>
      <vt:lpstr>PENGADILAN PAJAK (UU RI No. 16/ 09 jo. UU RI No. 14/ 02)</vt:lpstr>
      <vt:lpstr>PENGADILAN MILITER</vt:lpstr>
      <vt:lpstr>PowerPoint Presentation</vt:lpstr>
      <vt:lpstr>PENGADILAN AGAMA (UU RI No. 50/ 09 jo. UU RI No. 3/ 06 jo. UU RI No. 7/ 1989)</vt:lpstr>
      <vt:lpstr>MAHKAMAH KONSTITUSI (UU RI No. 8/ 2011 jo. UU RI No. 24/ 03)</vt:lpstr>
      <vt:lpstr>KOMISI YUDISIAL (UU RI No. 18/ 2011 jo. UU RI No. 22/ 04)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seven</dc:creator>
  <cp:lastModifiedBy>LENOVO</cp:lastModifiedBy>
  <cp:revision>113</cp:revision>
  <cp:lastPrinted>2011-12-30T10:58:21Z</cp:lastPrinted>
  <dcterms:created xsi:type="dcterms:W3CDTF">2011-12-30T08:23:34Z</dcterms:created>
  <dcterms:modified xsi:type="dcterms:W3CDTF">2021-10-27T07:00:53Z</dcterms:modified>
</cp:coreProperties>
</file>