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2" r:id="rId2"/>
  </p:sldMasterIdLst>
  <p:sldIdLst>
    <p:sldId id="260" r:id="rId3"/>
    <p:sldId id="258" r:id="rId4"/>
    <p:sldId id="259" r:id="rId5"/>
    <p:sldId id="266" r:id="rId6"/>
    <p:sldId id="327" r:id="rId7"/>
    <p:sldId id="261" r:id="rId8"/>
    <p:sldId id="333" r:id="rId9"/>
    <p:sldId id="332" r:id="rId10"/>
    <p:sldId id="262" r:id="rId11"/>
    <p:sldId id="263" r:id="rId12"/>
    <p:sldId id="330" r:id="rId13"/>
    <p:sldId id="331" r:id="rId14"/>
    <p:sldId id="264" r:id="rId15"/>
    <p:sldId id="334" r:id="rId16"/>
    <p:sldId id="335" r:id="rId17"/>
    <p:sldId id="265" r:id="rId18"/>
    <p:sldId id="336" r:id="rId19"/>
    <p:sldId id="267" r:id="rId20"/>
    <p:sldId id="268" r:id="rId21"/>
    <p:sldId id="269" r:id="rId22"/>
    <p:sldId id="270" r:id="rId23"/>
    <p:sldId id="277" r:id="rId24"/>
  </p:sldIdLst>
  <p:sldSz cx="16256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413"/>
    <a:srgbClr val="C55A11"/>
    <a:srgbClr val="9E0000"/>
    <a:srgbClr val="A64C0E"/>
    <a:srgbClr val="D05F12"/>
    <a:srgbClr val="EC7524"/>
    <a:srgbClr val="AD4F0F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352" y="44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ya achmad" userId="709afb2a7a3edc97" providerId="LiveId" clId="{3F381DE5-7AE5-4DC5-B4C4-43B008265983}"/>
    <pc:docChg chg="custSel addSld delSld modSld">
      <pc:chgData name="widya achmad" userId="709afb2a7a3edc97" providerId="LiveId" clId="{3F381DE5-7AE5-4DC5-B4C4-43B008265983}" dt="2020-12-05T08:21:05.303" v="54" actId="47"/>
      <pc:docMkLst>
        <pc:docMk/>
      </pc:docMkLst>
      <pc:sldChg chg="modSp">
        <pc:chgData name="widya achmad" userId="709afb2a7a3edc97" providerId="LiveId" clId="{3F381DE5-7AE5-4DC5-B4C4-43B008265983}" dt="2020-12-05T01:07:06.317" v="43" actId="5793"/>
        <pc:sldMkLst>
          <pc:docMk/>
          <pc:sldMk cId="1557772280" sldId="262"/>
        </pc:sldMkLst>
        <pc:spChg chg="mod">
          <ac:chgData name="widya achmad" userId="709afb2a7a3edc97" providerId="LiveId" clId="{3F381DE5-7AE5-4DC5-B4C4-43B008265983}" dt="2020-12-05T01:07:06.317" v="43" actId="5793"/>
          <ac:spMkLst>
            <pc:docMk/>
            <pc:sldMk cId="1557772280" sldId="262"/>
            <ac:spMk id="3" creationId="{00000000-0000-0000-0000-000000000000}"/>
          </ac:spMkLst>
        </pc:spChg>
      </pc:sldChg>
      <pc:sldChg chg="addSp delSp modSp new add">
        <pc:chgData name="widya achmad" userId="709afb2a7a3edc97" providerId="LiveId" clId="{3F381DE5-7AE5-4DC5-B4C4-43B008265983}" dt="2020-12-05T05:53:21.489" v="51" actId="478"/>
        <pc:sldMkLst>
          <pc:docMk/>
          <pc:sldMk cId="2687214394" sldId="280"/>
        </pc:sldMkLst>
        <pc:spChg chg="del">
          <ac:chgData name="widya achmad" userId="709afb2a7a3edc97" providerId="LiveId" clId="{3F381DE5-7AE5-4DC5-B4C4-43B008265983}" dt="2020-12-05T05:53:21.489" v="51" actId="478"/>
          <ac:spMkLst>
            <pc:docMk/>
            <pc:sldMk cId="2687214394" sldId="280"/>
            <ac:spMk id="2" creationId="{DF11C7AA-0BDE-4A33-9E8B-51A976E97286}"/>
          </ac:spMkLst>
        </pc:spChg>
        <pc:picChg chg="add mod">
          <ac:chgData name="widya achmad" userId="709afb2a7a3edc97" providerId="LiveId" clId="{3F381DE5-7AE5-4DC5-B4C4-43B008265983}" dt="2020-12-05T05:53:18.652" v="50" actId="14100"/>
          <ac:picMkLst>
            <pc:docMk/>
            <pc:sldMk cId="2687214394" sldId="280"/>
            <ac:picMk id="5" creationId="{394AD50E-EFE7-490A-945E-12C098754A59}"/>
          </ac:picMkLst>
        </pc:picChg>
      </pc:sldChg>
      <pc:sldChg chg="new add del">
        <pc:chgData name="widya achmad" userId="709afb2a7a3edc97" providerId="LiveId" clId="{3F381DE5-7AE5-4DC5-B4C4-43B008265983}" dt="2020-12-05T08:21:05.303" v="54" actId="47"/>
        <pc:sldMkLst>
          <pc:docMk/>
          <pc:sldMk cId="1170877387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04586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6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4" y="5583946"/>
            <a:ext cx="10497166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280128" cy="1192609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7"/>
            <a:ext cx="11957445" cy="490565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7" y="7544615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806" y="2664060"/>
            <a:ext cx="3335033" cy="48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275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10/11/2024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0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29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256000" cy="209651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3175" y="2682288"/>
            <a:ext cx="15105678" cy="10919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556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21565" y="4286250"/>
            <a:ext cx="15105678" cy="710100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489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95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6256000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7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36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" y="-16933"/>
            <a:ext cx="9579234" cy="12242799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609638" indent="0">
              <a:buNone/>
              <a:defRPr sz="3733"/>
            </a:lvl2pPr>
            <a:lvl3pPr marL="1219277" indent="0">
              <a:buNone/>
              <a:defRPr sz="3200"/>
            </a:lvl3pPr>
            <a:lvl4pPr marL="1828915" indent="0">
              <a:buNone/>
              <a:defRPr sz="2667"/>
            </a:lvl4pPr>
            <a:lvl5pPr marL="2438551" indent="0">
              <a:buNone/>
              <a:defRPr sz="2667"/>
            </a:lvl5pPr>
            <a:lvl6pPr marL="3048191" indent="0">
              <a:buNone/>
              <a:defRPr sz="2667"/>
            </a:lvl6pPr>
            <a:lvl7pPr marL="3657829" indent="0">
              <a:buNone/>
              <a:defRPr sz="2667"/>
            </a:lvl7pPr>
            <a:lvl8pPr marL="4267467" indent="0">
              <a:buNone/>
              <a:defRPr sz="2667"/>
            </a:lvl8pPr>
            <a:lvl9pPr marL="4877105" indent="0">
              <a:buNone/>
              <a:defRPr sz="2667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01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728149"/>
            <a:ext cx="7182556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3868327"/>
            <a:ext cx="7182556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728149"/>
            <a:ext cx="7185378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3868327"/>
            <a:ext cx="7185378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10/11/2024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4604583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3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5" y="5583945"/>
            <a:ext cx="10497167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043385" cy="1192608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6"/>
            <a:ext cx="11957445" cy="490564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6" y="7544613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301" y="3325956"/>
            <a:ext cx="3018119" cy="42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4641"/>
      </p:ext>
    </p:extLst>
  </p:cSld>
  <p:clrMapOvr>
    <a:masterClrMapping/>
  </p:clrMapOvr>
  <p:transition spd="slow">
    <p:push dir="r"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732306"/>
            <a:ext cx="13760625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9831"/>
            <a:ext cx="13933401" cy="490564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598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8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1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36" y="141772"/>
            <a:ext cx="1637393" cy="23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41176"/>
      </p:ext>
    </p:extLst>
  </p:cSld>
  <p:clrMapOvr>
    <a:masterClrMapping/>
  </p:clrMapOvr>
  <p:transition spd="slow">
    <p:push dir="r"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4019"/>
      </p:ext>
    </p:extLst>
  </p:cSld>
  <p:clrMapOvr>
    <a:masterClrMapping/>
  </p:clrMapOvr>
  <p:transition spd="slow">
    <p:push dir="r"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732306"/>
            <a:ext cx="13760626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832"/>
            <a:ext cx="13933401" cy="490565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600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6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2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907" y="147064"/>
            <a:ext cx="1748651" cy="23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38455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A0B03-5B93-414F-887D-1CF9551E9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5964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B8D7A-CCAE-324D-8019-8EFB1B79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3042"/>
      </p:ext>
    </p:extLst>
  </p:cSld>
  <p:clrMapOvr>
    <a:masterClrMapping/>
  </p:clrMapOvr>
  <p:transition spd="slow">
    <p:push dir="r"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7589363"/>
      </p:ext>
    </p:extLst>
  </p:cSld>
  <p:clrMapOvr>
    <a:masterClrMapping/>
  </p:clrMapOvr>
  <p:transition spd="slow">
    <p:push dir="r"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976587910"/>
      </p:ext>
    </p:extLst>
  </p:cSld>
  <p:clrMapOvr>
    <a:masterClrMapping/>
  </p:clrMapOvr>
  <p:transition spd="slow">
    <p:push dir="r"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14" y="2072501"/>
            <a:ext cx="7011385" cy="101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0013"/>
      </p:ext>
    </p:extLst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8B5D-77BB-504C-9359-8FCCBDD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C70F-E223-BB4C-AD79-4AA2F573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83DC20D-85D6-104E-A0EC-E03938AC1C3D}" type="datetimeFigureOut">
              <a:rPr lang="en-US" sz="2400" smtClean="0">
                <a:solidFill>
                  <a:prstClr val="white"/>
                </a:solidFill>
              </a:rPr>
              <a:pPr defTabSz="1219170"/>
              <a:t>10/11/2024</a:t>
            </a:fld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26F7-7DAD-F149-B7FC-D9F0257B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AA5-EA26-714C-AF9E-34EA089D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8AC6412-F894-1149-90AD-B94ED54583D1}" type="slidenum">
              <a:rPr lang="en-US" sz="2400" smtClean="0">
                <a:solidFill>
                  <a:prstClr val="white"/>
                </a:solidFill>
              </a:rPr>
              <a:pPr defTabSz="1219170"/>
              <a:t>‹#›</a:t>
            </a:fld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8820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5001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3D59D-33F2-E541-BA29-16484D6BB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B0A287-E436-9A43-9AB2-073E515F5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581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06123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64783433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56" y="4122596"/>
            <a:ext cx="5823744" cy="80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10/11/2024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65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/>
  <p:txStyles>
    <p:titleStyle>
      <a:lvl1pPr algn="l" defTabSz="121921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1219215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06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 spd="slow">
    <p:push dir="r"/>
  </p:transition>
  <p:hf sldNum="0"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5F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82705" y="5126504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KLASIFIKASI ALIRAN PENDIDIKAN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94BD4-DC3C-A3E9-E899-83DAA483E7E3}"/>
              </a:ext>
            </a:extLst>
          </p:cNvPr>
          <p:cNvSpPr/>
          <p:nvPr/>
        </p:nvSpPr>
        <p:spPr>
          <a:xfrm>
            <a:off x="-1281952" y="612757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PENGANTAR PENDIDIKAN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74F4F-0D37-C609-7F6B-8F502D4E1C0A}"/>
              </a:ext>
            </a:extLst>
          </p:cNvPr>
          <p:cNvSpPr/>
          <p:nvPr/>
        </p:nvSpPr>
        <p:spPr>
          <a:xfrm>
            <a:off x="-1407458" y="1481828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Dedi Harianto, S.PD.,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M.Pd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86347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liran-pendidikan-PENGANTAR-PENDIDIKA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3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liran-aliran-Pendidika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liran-aliran-Pendidika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liran-pendidikan-PENGANTAR-PENDIDIKA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3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liran-aliran-Pendidika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1" y="562310"/>
            <a:ext cx="14778181" cy="11083636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liran-aliran-Pendidika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liran-pendidikan-PENGANTAR-PENDIDIKA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3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liran-aliran-Pendidika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liran-aliran-Pendidika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liran-aliran-Pendidika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liran-pendidikan-PENGANTAR-PENDIDIKA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3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liran-aliran-Pendidika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liran-aliran-Pendidika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" y="9416027"/>
            <a:ext cx="6593831" cy="21891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286681" y="3922358"/>
            <a:ext cx="8029960" cy="268961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Terima</a:t>
            </a:r>
            <a:r>
              <a:rPr lang="en-US" sz="75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kasih</a:t>
            </a:r>
            <a:endParaRPr lang="en-US" sz="75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0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liran-pendidikan-PENGANTAR-PENDIDIKA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3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liran-pendidikan-PENGANTAR-PENDIDIKA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3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liran-pendidikan-PENGANTAR-PENDIDIKA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3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liran-pendidikan-PENGANTAR-PENDIDIKA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3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liran-aliran-Pendidika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1" y="562310"/>
            <a:ext cx="14778181" cy="11083636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liran-aliran-Pendidika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liran-pendidikan-PENGANTAR-PENDIDIKA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36"/>
            <a:ext cx="16256000" cy="12192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ppt/theme/theme2.xml><?xml version="1.0" encoding="utf-8"?>
<a:theme xmlns:a="http://schemas.openxmlformats.org/drawingml/2006/main" name="1_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1970</TotalTime>
  <Words>17</Words>
  <Application>Microsoft Office PowerPoint</Application>
  <PresentationFormat>Custom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Gotham Black</vt:lpstr>
      <vt:lpstr>Gotham Medium</vt:lpstr>
      <vt:lpstr>Gotham Rounded Book</vt:lpstr>
      <vt:lpstr>Times New Roman</vt:lpstr>
      <vt:lpstr>Trebuchet MS</vt:lpstr>
      <vt:lpstr>Tw Cen MT</vt:lpstr>
      <vt:lpstr>UNM - REDLINEtheme</vt:lpstr>
      <vt:lpstr>1_UNM - REDLINEtheme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Dedi Harianto</cp:lastModifiedBy>
  <cp:revision>40</cp:revision>
  <dcterms:created xsi:type="dcterms:W3CDTF">2019-12-23T14:04:21Z</dcterms:created>
  <dcterms:modified xsi:type="dcterms:W3CDTF">2024-10-11T14:32:51Z</dcterms:modified>
</cp:coreProperties>
</file>