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71" r:id="rId4"/>
    <p:sldId id="257" r:id="rId5"/>
    <p:sldId id="266" r:id="rId6"/>
    <p:sldId id="258" r:id="rId7"/>
    <p:sldId id="267" r:id="rId8"/>
    <p:sldId id="259" r:id="rId9"/>
    <p:sldId id="260" r:id="rId10"/>
    <p:sldId id="268" r:id="rId11"/>
    <p:sldId id="261" r:id="rId12"/>
    <p:sldId id="262" r:id="rId13"/>
    <p:sldId id="269" r:id="rId14"/>
    <p:sldId id="270" r:id="rId15"/>
    <p:sldId id="263" r:id="rId16"/>
    <p:sldId id="264" r:id="rId17"/>
    <p:sldId id="265" r:id="rId18"/>
    <p:sldId id="272" r:id="rId19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135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/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/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/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  <a:endParaRPr lang="en-US" smtClean="0"/>
          </a:p>
          <a:p>
            <a:pPr lvl="1" eaLnBrk="1" latinLnBrk="0" hangingPunct="1"/>
            <a:r>
              <a:rPr lang="en-US" smtClean="0"/>
              <a:t>Second level</a:t>
            </a:r>
            <a:endParaRPr lang="en-US" smtClean="0"/>
          </a:p>
          <a:p>
            <a:pPr lvl="2" eaLnBrk="1" latinLnBrk="0" hangingPunct="1"/>
            <a:r>
              <a:rPr lang="en-US" smtClean="0"/>
              <a:t>Third level</a:t>
            </a:r>
            <a:endParaRPr lang="en-US" smtClean="0"/>
          </a:p>
          <a:p>
            <a:pPr lvl="3" eaLnBrk="1" latinLnBrk="0" hangingPunct="1"/>
            <a:r>
              <a:rPr lang="en-US" smtClean="0"/>
              <a:t>Fourth level</a:t>
            </a:r>
            <a:endParaRPr lang="en-US" smtClean="0"/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415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DED96F8C-AEAA-458E-877F-B4C3801B076C}" type="slidenum">
              <a:rPr lang="id-ID" smtClean="0"/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/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/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/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  <a:endParaRPr kumimoji="0" lang="en-US" smtClean="0"/>
          </a:p>
          <a:p>
            <a:pPr lvl="1" eaLnBrk="1" latinLnBrk="0" hangingPunct="1"/>
            <a:r>
              <a:rPr kumimoji="0" lang="en-US" smtClean="0"/>
              <a:t>Second level</a:t>
            </a:r>
            <a:endParaRPr kumimoji="0" lang="en-US" smtClean="0"/>
          </a:p>
          <a:p>
            <a:pPr lvl="2" eaLnBrk="1" latinLnBrk="0" hangingPunct="1"/>
            <a:r>
              <a:rPr kumimoji="0" lang="en-US" smtClean="0"/>
              <a:t>Third level</a:t>
            </a:r>
            <a:endParaRPr kumimoji="0" lang="en-US" smtClean="0"/>
          </a:p>
          <a:p>
            <a:pPr lvl="3" eaLnBrk="1" latinLnBrk="0" hangingPunct="1"/>
            <a:r>
              <a:rPr kumimoji="0" lang="en-US" smtClean="0"/>
              <a:t>Fourth level</a:t>
            </a:r>
            <a:endParaRPr kumimoji="0" lang="en-US" smtClean="0"/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fld id="{77805E71-4412-4E18-BE79-5899E65E0838}" type="datetimeFigureOut">
              <a:rPr lang="id-ID" smtClean="0"/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DED96F8C-AEAA-458E-877F-B4C3801B076C}" type="slidenum">
              <a:rPr lang="id-ID" smtClean="0"/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65760" indent="-255905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 panose="05040102010807070707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665" indent="-228600" algn="l" rtl="0" eaLnBrk="1" latinLnBrk="0" hangingPunct="1">
        <a:spcBef>
          <a:spcPts val="325"/>
        </a:spcBef>
        <a:buClr>
          <a:schemeClr val="accent1"/>
        </a:buClr>
        <a:buFont typeface="Verdana" panose="020B0604030504040204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790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 panose="05020102010507070707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 panose="05020102010507070707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 panose="05020102010507070707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 </a:t>
            </a:r>
            <a:br>
              <a:rPr lang="id-ID" dirty="0" smtClean="0"/>
            </a:br>
            <a:r>
              <a:rPr lang="id-ID" dirty="0" smtClean="0"/>
              <a:t>KREATIVITAS DAN INOVASI</a:t>
            </a:r>
            <a:br>
              <a:rPr lang="id-ID" dirty="0"/>
            </a:b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/>
              <a:t>Wirausaha</a:t>
            </a:r>
            <a:r>
              <a:rPr lang="en-US" dirty="0" smtClean="0"/>
              <a:t>  </a:t>
            </a:r>
            <a:r>
              <a:rPr lang="en-US" dirty="0" err="1" smtClean="0"/>
              <a:t>melalui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 </a:t>
            </a:r>
            <a:r>
              <a:rPr lang="en-US" dirty="0" err="1" smtClean="0"/>
              <a:t>kreatif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inovatif</a:t>
            </a:r>
            <a:r>
              <a:rPr lang="en-US" dirty="0" smtClean="0"/>
              <a:t>  </a:t>
            </a:r>
            <a:r>
              <a:rPr lang="en-US" dirty="0" err="1" smtClean="0"/>
              <a:t>menciptakan</a:t>
            </a:r>
            <a:r>
              <a:rPr lang="en-US" dirty="0" smtClean="0"/>
              <a:t> 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tambah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kemudian</a:t>
            </a:r>
            <a:r>
              <a:rPr lang="en-US" dirty="0" smtClean="0"/>
              <a:t>  </a:t>
            </a:r>
            <a:r>
              <a:rPr lang="en-US" dirty="0" err="1" smtClean="0"/>
              <a:t>menciptakan</a:t>
            </a:r>
            <a:r>
              <a:rPr lang="en-US" dirty="0" smtClean="0"/>
              <a:t> 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keunggulan</a:t>
            </a:r>
            <a:r>
              <a:rPr lang="en-US" dirty="0" smtClean="0"/>
              <a:t>  </a:t>
            </a:r>
            <a:r>
              <a:rPr lang="en-US" dirty="0" err="1" smtClean="0"/>
              <a:t>termasuk</a:t>
            </a:r>
            <a:r>
              <a:rPr lang="en-US" dirty="0" smtClean="0"/>
              <a:t> </a:t>
            </a:r>
            <a:r>
              <a:rPr lang="en-US" dirty="0" err="1" smtClean="0"/>
              <a:t>keunggulan</a:t>
            </a:r>
            <a:r>
              <a:rPr lang="en-US" dirty="0" smtClean="0"/>
              <a:t>  </a:t>
            </a:r>
            <a:r>
              <a:rPr lang="en-US" dirty="0" err="1" smtClean="0"/>
              <a:t>bersaing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smtClean="0"/>
              <a:t>Perusahaan  </a:t>
            </a:r>
            <a:r>
              <a:rPr lang="en-US" dirty="0" err="1" smtClean="0"/>
              <a:t>seperti</a:t>
            </a:r>
            <a:r>
              <a:rPr lang="en-US" dirty="0" smtClean="0"/>
              <a:t>  Microsoft,  Sony, Samsung </a:t>
            </a:r>
            <a:r>
              <a:rPr lang="en-US" dirty="0" err="1" smtClean="0"/>
              <a:t>dan</a:t>
            </a:r>
            <a:r>
              <a:rPr lang="en-US" dirty="0" smtClean="0"/>
              <a:t> Toyota Motor,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contoh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 yang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produknya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memiliki</a:t>
            </a:r>
            <a:r>
              <a:rPr lang="en-US" dirty="0" smtClean="0"/>
              <a:t>  </a:t>
            </a:r>
            <a:r>
              <a:rPr lang="en-US" dirty="0" err="1" smtClean="0"/>
              <a:t>kreativitas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dibidang</a:t>
            </a:r>
            <a:r>
              <a:rPr lang="en-US" dirty="0" smtClean="0"/>
              <a:t> </a:t>
            </a:r>
            <a:r>
              <a:rPr lang="en-US" dirty="0" err="1" smtClean="0"/>
              <a:t>teknologi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Peranan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id-ID" sz="2800" dirty="0" smtClean="0"/>
              <a:t> </a:t>
            </a:r>
            <a:r>
              <a:rPr lang="en-US" sz="2800" dirty="0" err="1" smtClean="0"/>
              <a:t>Jasa</a:t>
            </a:r>
            <a:endParaRPr lang="id-ID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Salah</a:t>
            </a:r>
            <a:r>
              <a:rPr lang="en-US" dirty="0" smtClean="0"/>
              <a:t> </a:t>
            </a:r>
            <a:r>
              <a:rPr lang="en-US" dirty="0" err="1" smtClean="0"/>
              <a:t>satu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unggul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r>
              <a:rPr lang="en-US" dirty="0" err="1" smtClean="0"/>
              <a:t>Secara</a:t>
            </a:r>
            <a:r>
              <a:rPr lang="en-US" dirty="0" smtClean="0"/>
              <a:t>  </a:t>
            </a:r>
            <a:r>
              <a:rPr lang="en-US" dirty="0" err="1" smtClean="0"/>
              <a:t>umum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 yang 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100" dirty="0" err="1" smtClean="0"/>
              <a:t>Mengembangkan</a:t>
            </a:r>
            <a:r>
              <a:rPr lang="en-US" sz="3100" dirty="0" smtClean="0"/>
              <a:t> </a:t>
            </a:r>
            <a:r>
              <a:rPr lang="en-US" sz="3100" dirty="0" err="1" smtClean="0"/>
              <a:t>Produk</a:t>
            </a:r>
            <a:r>
              <a:rPr lang="en-US" sz="3100" dirty="0" smtClean="0"/>
              <a:t> </a:t>
            </a:r>
            <a:r>
              <a:rPr lang="en-US" sz="3100" dirty="0" err="1" smtClean="0"/>
              <a:t>dan</a:t>
            </a:r>
            <a:r>
              <a:rPr lang="en-US" sz="3100" dirty="0" smtClean="0"/>
              <a:t> </a:t>
            </a:r>
            <a:r>
              <a:rPr lang="en-US" sz="3100" dirty="0" err="1" smtClean="0"/>
              <a:t>Jasa</a:t>
            </a:r>
            <a:r>
              <a:rPr lang="en-US" sz="3100" dirty="0" smtClean="0"/>
              <a:t>  Yang </a:t>
            </a:r>
            <a:r>
              <a:rPr lang="en-US" sz="3100" dirty="0" err="1" smtClean="0"/>
              <a:t>Unggul</a:t>
            </a:r>
            <a:endParaRPr lang="id-ID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Selain</a:t>
            </a:r>
            <a:r>
              <a:rPr lang="en-US" dirty="0" smtClean="0"/>
              <a:t>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adanya</a:t>
            </a:r>
            <a:r>
              <a:rPr lang="en-US" dirty="0" smtClean="0"/>
              <a:t> </a:t>
            </a:r>
            <a:r>
              <a:rPr lang="en-US" dirty="0" err="1" smtClean="0"/>
              <a:t>perubahan</a:t>
            </a:r>
            <a:r>
              <a:rPr lang="en-US" dirty="0" smtClean="0"/>
              <a:t> yang </a:t>
            </a:r>
            <a:r>
              <a:rPr lang="en-US" dirty="0" err="1" smtClean="0"/>
              <a:t>cepat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selera</a:t>
            </a:r>
            <a:r>
              <a:rPr lang="en-US" dirty="0" smtClean="0"/>
              <a:t>, </a:t>
            </a:r>
            <a:r>
              <a:rPr lang="en-US" dirty="0" err="1" smtClean="0"/>
              <a:t>teknologi</a:t>
            </a:r>
            <a:r>
              <a:rPr lang="id-ID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persaingan</a:t>
            </a:r>
            <a:r>
              <a:rPr lang="en-US" dirty="0" smtClean="0"/>
              <a:t>  yang  </a:t>
            </a:r>
            <a:r>
              <a:rPr lang="en-US" dirty="0" err="1" smtClean="0"/>
              <a:t>ketat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suatu</a:t>
            </a:r>
            <a:r>
              <a:rPr lang="en-US" dirty="0" smtClean="0"/>
              <a:t>  </a:t>
            </a:r>
            <a:r>
              <a:rPr lang="en-US" dirty="0" err="1" smtClean="0"/>
              <a:t>kondisi</a:t>
            </a:r>
            <a:r>
              <a:rPr lang="en-US" dirty="0" smtClean="0"/>
              <a:t>  yang  </a:t>
            </a:r>
            <a:r>
              <a:rPr lang="en-US" dirty="0" err="1" smtClean="0"/>
              <a:t>menuntut</a:t>
            </a:r>
            <a:r>
              <a:rPr lang="en-US" dirty="0" smtClean="0"/>
              <a:t>  </a:t>
            </a:r>
            <a:r>
              <a:rPr lang="en-US" dirty="0" err="1" smtClean="0"/>
              <a:t>banyak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yang  </a:t>
            </a:r>
            <a:r>
              <a:rPr lang="en-US" dirty="0" err="1" smtClean="0"/>
              <a:t>bersaing</a:t>
            </a:r>
            <a:r>
              <a:rPr lang="en-US" dirty="0" smtClean="0"/>
              <a:t>  </a:t>
            </a:r>
            <a:r>
              <a:rPr lang="en-US" dirty="0" err="1" smtClean="0"/>
              <a:t>memperebutkan</a:t>
            </a:r>
            <a:r>
              <a:rPr lang="en-US" dirty="0" smtClean="0"/>
              <a:t>   </a:t>
            </a:r>
            <a:r>
              <a:rPr lang="en-US" dirty="0" err="1" smtClean="0"/>
              <a:t>peluang</a:t>
            </a:r>
            <a:r>
              <a:rPr lang="en-US" dirty="0" smtClean="0"/>
              <a:t>  </a:t>
            </a:r>
            <a:r>
              <a:rPr lang="en-US" dirty="0" err="1" smtClean="0"/>
              <a:t>pasar</a:t>
            </a:r>
            <a:r>
              <a:rPr lang="en-US" dirty="0" smtClean="0"/>
              <a:t>  </a:t>
            </a:r>
            <a:r>
              <a:rPr lang="en-US" dirty="0" err="1" smtClean="0"/>
              <a:t>baik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  </a:t>
            </a:r>
            <a:r>
              <a:rPr lang="en-US" dirty="0" err="1" smtClean="0"/>
              <a:t>perusahaan</a:t>
            </a:r>
            <a:r>
              <a:rPr lang="en-US" dirty="0" smtClean="0"/>
              <a:t>   yang 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sejenis</a:t>
            </a:r>
            <a:r>
              <a:rPr lang="en-US" dirty="0" smtClean="0"/>
              <a:t> </a:t>
            </a:r>
            <a:r>
              <a:rPr lang="en-US" dirty="0" err="1" smtClean="0"/>
              <a:t>maupun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yang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beragam</a:t>
            </a:r>
            <a:r>
              <a:rPr lang="en-US" dirty="0" smtClean="0"/>
              <a:t>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  Yang </a:t>
            </a:r>
            <a:r>
              <a:rPr lang="en-US" sz="3200" dirty="0" err="1" smtClean="0"/>
              <a:t>Unggul</a:t>
            </a:r>
            <a:endParaRPr lang="id-ID" sz="3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Hal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menuntut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melahirkan</a:t>
            </a:r>
            <a:r>
              <a:rPr lang="en-US" dirty="0" smtClean="0"/>
              <a:t> 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mensiasati</a:t>
            </a:r>
            <a:r>
              <a:rPr lang="en-US" dirty="0" smtClean="0"/>
              <a:t> </a:t>
            </a:r>
            <a:r>
              <a:rPr lang="en-US" dirty="0" err="1" smtClean="0"/>
              <a:t>pasar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peluncuran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(pioneer product).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Seorang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mengikuti</a:t>
            </a:r>
            <a:r>
              <a:rPr lang="en-US" dirty="0" smtClean="0"/>
              <a:t> </a:t>
            </a:r>
            <a:r>
              <a:rPr lang="en-US" dirty="0" err="1" smtClean="0"/>
              <a:t>strategi</a:t>
            </a:r>
            <a:r>
              <a:rPr lang="en-US" dirty="0" smtClean="0"/>
              <a:t> </a:t>
            </a:r>
            <a:r>
              <a:rPr lang="en-US" dirty="0" err="1" smtClean="0"/>
              <a:t>umum</a:t>
            </a:r>
            <a:r>
              <a:rPr lang="en-US" dirty="0" smtClean="0"/>
              <a:t> yang </a:t>
            </a:r>
            <a:r>
              <a:rPr lang="en-US" dirty="0" err="1" smtClean="0"/>
              <a:t>dilakukan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  Yang </a:t>
            </a:r>
            <a:r>
              <a:rPr lang="en-US" sz="3200" dirty="0" err="1" smtClean="0"/>
              <a:t>Unggul</a:t>
            </a:r>
            <a:endParaRPr lang="id-ID" sz="3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memperoleh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dua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smtClean="0"/>
              <a:t>(1) </a:t>
            </a:r>
            <a:r>
              <a:rPr lang="en-US" dirty="0" err="1" smtClean="0"/>
              <a:t>akuisisi</a:t>
            </a:r>
            <a:r>
              <a:rPr lang="en-US" dirty="0" smtClean="0"/>
              <a:t> </a:t>
            </a:r>
            <a:r>
              <a:rPr lang="en-US" dirty="0" err="1" smtClean="0"/>
              <a:t>yaitu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 </a:t>
            </a:r>
            <a:r>
              <a:rPr lang="en-US" dirty="0" err="1" smtClean="0"/>
              <a:t>seluruh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 </a:t>
            </a:r>
            <a:r>
              <a:rPr lang="en-US" dirty="0" err="1" smtClean="0"/>
              <a:t>hak</a:t>
            </a:r>
            <a:r>
              <a:rPr lang="en-US" dirty="0" smtClean="0"/>
              <a:t> paten,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lisensi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lain, </a:t>
            </a:r>
            <a:endParaRPr lang="id-ID" dirty="0" smtClean="0"/>
          </a:p>
          <a:p>
            <a:r>
              <a:rPr lang="en-US" dirty="0" smtClean="0"/>
              <a:t>(2) </a:t>
            </a:r>
            <a:r>
              <a:rPr lang="en-US" dirty="0" err="1" smtClean="0"/>
              <a:t>lewat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departemen</a:t>
            </a:r>
            <a:r>
              <a:rPr lang="en-US" dirty="0" smtClean="0"/>
              <a:t>  </a:t>
            </a:r>
            <a:r>
              <a:rPr lang="en-US" dirty="0" err="1" smtClean="0"/>
              <a:t>litbang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  </a:t>
            </a:r>
            <a:r>
              <a:rPr lang="en-US" dirty="0" err="1" smtClean="0"/>
              <a:t>sendiri</a:t>
            </a:r>
            <a:r>
              <a:rPr lang="en-US" dirty="0" smtClean="0"/>
              <a:t> yang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,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modifikasi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. (</a:t>
            </a:r>
            <a:r>
              <a:rPr lang="en-US" dirty="0" err="1" smtClean="0"/>
              <a:t>Kotler</a:t>
            </a:r>
            <a:r>
              <a:rPr lang="en-US" dirty="0" smtClean="0"/>
              <a:t>, 1987).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  Yang </a:t>
            </a:r>
            <a:r>
              <a:rPr lang="en-US" sz="3200" dirty="0" err="1" smtClean="0"/>
              <a:t>Unggul</a:t>
            </a:r>
            <a:endParaRPr lang="id-ID" sz="3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Para </a:t>
            </a:r>
            <a:r>
              <a:rPr lang="en-US" dirty="0" err="1" smtClean="0"/>
              <a:t>wirausaha</a:t>
            </a:r>
            <a:r>
              <a:rPr lang="en-US" dirty="0" smtClean="0"/>
              <a:t>  </a:t>
            </a:r>
            <a:r>
              <a:rPr lang="en-US" dirty="0" err="1" smtClean="0"/>
              <a:t>khususnya</a:t>
            </a:r>
            <a:r>
              <a:rPr lang="en-US" dirty="0" smtClean="0"/>
              <a:t> 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tentunya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diarahkan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membeli</a:t>
            </a:r>
            <a:r>
              <a:rPr lang="en-US" dirty="0" smtClean="0"/>
              <a:t> </a:t>
            </a:r>
            <a:r>
              <a:rPr lang="en-US" dirty="0" err="1" smtClean="0"/>
              <a:t>perusahaan</a:t>
            </a:r>
            <a:r>
              <a:rPr lang="en-US" dirty="0" smtClean="0"/>
              <a:t>,  paten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lisensi</a:t>
            </a:r>
            <a:r>
              <a:rPr lang="en-US" dirty="0" smtClean="0"/>
              <a:t>,  </a:t>
            </a:r>
            <a:r>
              <a:rPr lang="en-US" dirty="0" err="1" smtClean="0"/>
              <a:t>akan</a:t>
            </a:r>
            <a:r>
              <a:rPr lang="en-US" dirty="0" smtClean="0"/>
              <a:t> </a:t>
            </a:r>
            <a:r>
              <a:rPr lang="en-US" dirty="0" err="1" smtClean="0"/>
              <a:t>tetapi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 </a:t>
            </a:r>
            <a:r>
              <a:rPr lang="en-US" dirty="0" err="1" smtClean="0"/>
              <a:t>dengan</a:t>
            </a:r>
            <a:r>
              <a:rPr lang="en-US" dirty="0" smtClean="0"/>
              <a:t>  </a:t>
            </a:r>
            <a:r>
              <a:rPr lang="en-US" dirty="0" err="1" smtClean="0"/>
              <a:t>teori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,  </a:t>
            </a:r>
            <a:r>
              <a:rPr lang="en-US" dirty="0" err="1" smtClean="0"/>
              <a:t>maka</a:t>
            </a:r>
            <a:r>
              <a:rPr lang="en-US" dirty="0" smtClean="0"/>
              <a:t> </a:t>
            </a:r>
            <a:r>
              <a:rPr lang="en-US" dirty="0" err="1" smtClean="0"/>
              <a:t>salah</a:t>
            </a:r>
            <a:r>
              <a:rPr lang="en-US" dirty="0" smtClean="0"/>
              <a:t>  </a:t>
            </a:r>
            <a:r>
              <a:rPr lang="en-US" dirty="0" err="1" smtClean="0"/>
              <a:t>satu</a:t>
            </a:r>
            <a:r>
              <a:rPr lang="en-US" dirty="0" smtClean="0"/>
              <a:t> </a:t>
            </a:r>
            <a:r>
              <a:rPr lang="en-US" dirty="0" err="1" smtClean="0"/>
              <a:t>proses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yang </a:t>
            </a:r>
            <a:r>
              <a:rPr lang="en-US" dirty="0" err="1" smtClean="0"/>
              <a:t>baru</a:t>
            </a:r>
            <a:r>
              <a:rPr lang="en-US" dirty="0" smtClean="0"/>
              <a:t> yang </a:t>
            </a:r>
            <a:r>
              <a:rPr lang="en-US" dirty="0" err="1" smtClean="0"/>
              <a:t>asli</a:t>
            </a:r>
            <a:r>
              <a:rPr lang="en-US" dirty="0" smtClean="0"/>
              <a:t>, </a:t>
            </a:r>
            <a:r>
              <a:rPr lang="en-US" dirty="0" err="1" smtClean="0"/>
              <a:t>memperbaiki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, </a:t>
            </a:r>
            <a:r>
              <a:rPr lang="en-US" dirty="0" err="1" smtClean="0"/>
              <a:t>memodifikasi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bahkan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</a:t>
            </a:r>
            <a:r>
              <a:rPr lang="en-US" dirty="0" err="1" smtClean="0"/>
              <a:t>merek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br>
              <a:rPr lang="en-US" dirty="0" smtClean="0"/>
            </a:b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3200" dirty="0" err="1" smtClean="0"/>
              <a:t>Mengembangkan</a:t>
            </a:r>
            <a:r>
              <a:rPr lang="en-US" sz="3200" dirty="0" smtClean="0"/>
              <a:t> </a:t>
            </a:r>
            <a:r>
              <a:rPr lang="en-US" sz="3200" dirty="0" err="1" smtClean="0"/>
              <a:t>Produk</a:t>
            </a:r>
            <a:r>
              <a:rPr lang="en-US" sz="3200" dirty="0" smtClean="0"/>
              <a:t> </a:t>
            </a:r>
            <a:r>
              <a:rPr lang="en-US" sz="3200" dirty="0" err="1" smtClean="0"/>
              <a:t>dan</a:t>
            </a:r>
            <a:r>
              <a:rPr lang="en-US" sz="3200" dirty="0" smtClean="0"/>
              <a:t> </a:t>
            </a:r>
            <a:r>
              <a:rPr lang="en-US" sz="3200" dirty="0" err="1" smtClean="0"/>
              <a:t>Jasa</a:t>
            </a:r>
            <a:r>
              <a:rPr lang="en-US" sz="3200" dirty="0" smtClean="0"/>
              <a:t>  Yang </a:t>
            </a:r>
            <a:r>
              <a:rPr lang="en-US" sz="3200" dirty="0" err="1" smtClean="0"/>
              <a:t>Unggul</a:t>
            </a:r>
            <a:endParaRPr lang="id-ID" sz="3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1026" name="Picture 2" descr="C:\Users\TOSHIBA\Downloads\ThankYou-71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428596" y="357166"/>
            <a:ext cx="8358246" cy="547769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83976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id-ID" dirty="0" smtClean="0"/>
          </a:p>
          <a:p>
            <a:r>
              <a:rPr lang="id-ID" dirty="0" smtClean="0"/>
              <a:t>Buatlah suatu </a:t>
            </a:r>
            <a:r>
              <a:rPr lang="en-US" dirty="0" smtClean="0"/>
              <a:t>video </a:t>
            </a:r>
            <a:r>
              <a:rPr lang="id-ID" dirty="0" smtClean="0"/>
              <a:t>tentang </a:t>
            </a:r>
            <a:r>
              <a:rPr lang="en-US" b="1" dirty="0" err="1" smtClean="0"/>
              <a:t>pemanfaatan</a:t>
            </a:r>
            <a:r>
              <a:rPr lang="en-US" b="1" dirty="0" smtClean="0"/>
              <a:t> </a:t>
            </a:r>
            <a:r>
              <a:rPr lang="en-US" b="1" dirty="0" err="1" smtClean="0"/>
              <a:t>produk</a:t>
            </a:r>
            <a:r>
              <a:rPr lang="en-US" b="1" dirty="0" smtClean="0"/>
              <a:t> </a:t>
            </a:r>
            <a:r>
              <a:rPr lang="en-US" b="1" dirty="0" err="1" smtClean="0"/>
              <a:t>untuk</a:t>
            </a:r>
            <a:r>
              <a:rPr lang="en-US" b="1" dirty="0" smtClean="0"/>
              <a:t> </a:t>
            </a:r>
            <a:r>
              <a:rPr lang="en-US" b="1" dirty="0" err="1" smtClean="0"/>
              <a:t>menambah</a:t>
            </a:r>
            <a:r>
              <a:rPr lang="en-US" b="1" dirty="0" smtClean="0"/>
              <a:t> </a:t>
            </a:r>
            <a:r>
              <a:rPr lang="en-US" b="1" dirty="0" err="1" smtClean="0"/>
              <a:t>pendapatan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id-ID" dirty="0" smtClean="0"/>
              <a:t>sebuah </a:t>
            </a:r>
            <a:r>
              <a:rPr lang="id-ID" dirty="0" smtClean="0"/>
              <a:t>komoditas pertanian </a:t>
            </a:r>
            <a:r>
              <a:rPr lang="id-ID" dirty="0" smtClean="0"/>
              <a:t>dengan </a:t>
            </a:r>
            <a:r>
              <a:rPr lang="id-ID" dirty="0" smtClean="0"/>
              <a:t>menggunakan teknologi sebagai alat </a:t>
            </a:r>
            <a:r>
              <a:rPr lang="id-ID" dirty="0" smtClean="0"/>
              <a:t>pendukungny</a:t>
            </a:r>
            <a:r>
              <a:rPr lang="en-US" dirty="0" smtClean="0"/>
              <a:t>a </a:t>
            </a:r>
            <a:endParaRPr lang="en-US" dirty="0" smtClean="0"/>
          </a:p>
          <a:p>
            <a:r>
              <a:rPr lang="en-US" dirty="0" err="1" smtClean="0"/>
              <a:t>Ceritakan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apa</a:t>
            </a:r>
            <a:r>
              <a:rPr lang="en-US" dirty="0" smtClean="0"/>
              <a:t> yang </a:t>
            </a:r>
            <a:r>
              <a:rPr lang="en-US" dirty="0" err="1" smtClean="0"/>
              <a:t>digunakan</a:t>
            </a:r>
            <a:r>
              <a:rPr lang="en-US" dirty="0" smtClean="0"/>
              <a:t> kalian </a:t>
            </a:r>
            <a:r>
              <a:rPr lang="en-US" dirty="0" err="1" smtClean="0"/>
              <a:t>masing-masing</a:t>
            </a:r>
            <a:endParaRPr lang="en-US" dirty="0" smtClean="0"/>
          </a:p>
          <a:p>
            <a:r>
              <a:rPr lang="en-US" dirty="0" err="1" smtClean="0"/>
              <a:t>Boleh</a:t>
            </a:r>
            <a:r>
              <a:rPr lang="en-US" dirty="0" smtClean="0"/>
              <a:t> </a:t>
            </a:r>
            <a:r>
              <a:rPr lang="en-US" dirty="0" err="1" smtClean="0"/>
              <a:t>menggunakan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asli</a:t>
            </a:r>
            <a:r>
              <a:rPr lang="en-US" dirty="0" smtClean="0"/>
              <a:t>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pembuatannya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mengadopsi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gambar</a:t>
            </a:r>
            <a:r>
              <a:rPr lang="en-US" dirty="0" smtClean="0"/>
              <a:t>, </a:t>
            </a:r>
            <a:r>
              <a:rPr lang="en-US" dirty="0" err="1" smtClean="0"/>
              <a:t>namun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dijelaskan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</a:t>
            </a:r>
            <a:r>
              <a:rPr lang="en-US" dirty="0" err="1" smtClean="0"/>
              <a:t>ahasa</a:t>
            </a:r>
            <a:r>
              <a:rPr lang="en-US" dirty="0" smtClean="0"/>
              <a:t> kalian </a:t>
            </a:r>
            <a:r>
              <a:rPr lang="en-US" dirty="0" err="1" smtClean="0"/>
              <a:t>masing-masing</a:t>
            </a:r>
            <a:r>
              <a:rPr lang="en-US" dirty="0" smtClean="0"/>
              <a:t>.</a:t>
            </a:r>
            <a:endParaRPr lang="id-ID" dirty="0" smtClean="0"/>
          </a:p>
          <a:p>
            <a:r>
              <a:rPr lang="en-US" dirty="0" err="1" smtClean="0"/>
              <a:t>Durasi</a:t>
            </a:r>
            <a:r>
              <a:rPr lang="en-US" dirty="0" smtClean="0"/>
              <a:t> </a:t>
            </a:r>
            <a:r>
              <a:rPr lang="en-US" dirty="0" err="1" smtClean="0"/>
              <a:t>maksimal</a:t>
            </a:r>
            <a:r>
              <a:rPr lang="en-US" dirty="0" smtClean="0"/>
              <a:t> 8 </a:t>
            </a:r>
            <a:r>
              <a:rPr lang="en-US" dirty="0" err="1" smtClean="0"/>
              <a:t>menit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Penamaan</a:t>
            </a:r>
            <a:r>
              <a:rPr lang="en-US" dirty="0" smtClean="0"/>
              <a:t> </a:t>
            </a:r>
            <a:r>
              <a:rPr lang="en-US" dirty="0" err="1" smtClean="0"/>
              <a:t>kontennya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r>
              <a:rPr lang="en-US" dirty="0" smtClean="0"/>
              <a:t> “ KNI” </a:t>
            </a:r>
            <a:r>
              <a:rPr lang="en-US" dirty="0" err="1" smtClean="0"/>
              <a:t>Agribisnis</a:t>
            </a:r>
            <a:r>
              <a:rPr lang="en-US" dirty="0" smtClean="0"/>
              <a:t> </a:t>
            </a:r>
            <a:r>
              <a:rPr lang="en-US" dirty="0" err="1" smtClean="0"/>
              <a:t>Faperta</a:t>
            </a:r>
            <a:r>
              <a:rPr lang="en-US" dirty="0" smtClean="0"/>
              <a:t> UM </a:t>
            </a:r>
            <a:r>
              <a:rPr lang="en-US" dirty="0" err="1" smtClean="0"/>
              <a:t>Jember</a:t>
            </a:r>
            <a:r>
              <a:rPr lang="en-US" dirty="0" smtClean="0"/>
              <a:t>, </a:t>
            </a:r>
            <a:r>
              <a:rPr lang="en-US" dirty="0" err="1" smtClean="0"/>
              <a:t>Nama,NIM</a:t>
            </a:r>
            <a:endParaRPr lang="en-US" dirty="0" smtClean="0"/>
          </a:p>
          <a:p>
            <a:r>
              <a:rPr lang="en-US" dirty="0" err="1" smtClean="0"/>
              <a:t>Jelaskan</a:t>
            </a:r>
            <a:r>
              <a:rPr lang="en-US" dirty="0" smtClean="0"/>
              <a:t> </a:t>
            </a:r>
            <a:r>
              <a:rPr lang="en-US" dirty="0" err="1" smtClean="0"/>
              <a:t>juga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kolom</a:t>
            </a:r>
            <a:r>
              <a:rPr lang="en-US" dirty="0" smtClean="0"/>
              <a:t> </a:t>
            </a:r>
            <a:r>
              <a:rPr lang="en-US" dirty="0" err="1" smtClean="0"/>
              <a:t>diskripsi</a:t>
            </a:r>
            <a:r>
              <a:rPr lang="en-US" dirty="0" smtClean="0"/>
              <a:t> </a:t>
            </a:r>
            <a:r>
              <a:rPr lang="en-US" dirty="0" err="1" smtClean="0"/>
              <a:t>kesimpulan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garis</a:t>
            </a:r>
            <a:r>
              <a:rPr lang="en-US" dirty="0" smtClean="0"/>
              <a:t> </a:t>
            </a:r>
            <a:r>
              <a:rPr lang="en-US" dirty="0" err="1" smtClean="0"/>
              <a:t>besar</a:t>
            </a:r>
            <a:r>
              <a:rPr lang="en-US" dirty="0" smtClean="0"/>
              <a:t> </a:t>
            </a:r>
            <a:r>
              <a:rPr lang="en-US" dirty="0" err="1" smtClean="0"/>
              <a:t>tugas</a:t>
            </a:r>
            <a:r>
              <a:rPr lang="en-US" dirty="0" smtClean="0"/>
              <a:t> kalian.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d-ID" dirty="0" smtClean="0"/>
              <a:t>TUGAS </a:t>
            </a:r>
            <a:r>
              <a:rPr lang="en-US" dirty="0" smtClean="0"/>
              <a:t>MANDIRI</a:t>
            </a:r>
            <a:endParaRPr lang="id-ID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C:\Users\TOSHIBA\Downloads\Albert-Einstein-Quotes.jpg"/>
          <p:cNvPicPr>
            <a:picLocks noGrp="1" noChangeAspect="1" noChangeArrowheads="1"/>
          </p:cNvPicPr>
          <p:nvPr>
            <p:ph idx="1"/>
          </p:nvPr>
        </p:nvPicPr>
        <p:blipFill>
          <a:blip r:embed="rId1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/>
          </a:bodyPr>
          <a:lstStyle/>
          <a:p>
            <a:r>
              <a:rPr lang="en-US" dirty="0" err="1" smtClean="0"/>
              <a:t>Untuk</a:t>
            </a:r>
            <a:r>
              <a:rPr lang="en-US" dirty="0" smtClean="0"/>
              <a:t>   </a:t>
            </a:r>
            <a:r>
              <a:rPr lang="en-US" dirty="0" err="1" smtClean="0"/>
              <a:t>berwirausaha</a:t>
            </a:r>
            <a:r>
              <a:rPr lang="en-US" dirty="0" smtClean="0"/>
              <a:t>,    </a:t>
            </a:r>
            <a:r>
              <a:rPr lang="en-US" dirty="0" err="1" smtClean="0"/>
              <a:t>inovasi</a:t>
            </a:r>
            <a:r>
              <a:rPr lang="en-US" dirty="0" smtClean="0"/>
              <a:t>    </a:t>
            </a:r>
            <a:r>
              <a:rPr lang="en-US" dirty="0" err="1" smtClean="0"/>
              <a:t>dan</a:t>
            </a:r>
            <a:r>
              <a:rPr lang="en-US" dirty="0" smtClean="0"/>
              <a:t>    </a:t>
            </a:r>
            <a:r>
              <a:rPr lang="en-US" dirty="0" err="1" smtClean="0"/>
              <a:t>kreatifitas</a:t>
            </a:r>
            <a:r>
              <a:rPr lang="en-US" dirty="0" smtClean="0"/>
              <a:t>    </a:t>
            </a:r>
            <a:r>
              <a:rPr lang="en-US" dirty="0" err="1" smtClean="0"/>
              <a:t>adalah</a:t>
            </a:r>
            <a:r>
              <a:rPr lang="en-US" dirty="0" smtClean="0"/>
              <a:t>    </a:t>
            </a:r>
            <a:r>
              <a:rPr lang="en-US" dirty="0" err="1" smtClean="0"/>
              <a:t>hal</a:t>
            </a:r>
            <a:r>
              <a:rPr lang="en-US" dirty="0" smtClean="0"/>
              <a:t>   yang   </a:t>
            </a:r>
            <a:r>
              <a:rPr lang="en-US" dirty="0" err="1" smtClean="0"/>
              <a:t>perlu</a:t>
            </a:r>
            <a:r>
              <a:rPr lang="en-US" dirty="0" smtClean="0"/>
              <a:t>    </a:t>
            </a:r>
            <a:r>
              <a:rPr lang="en-US" dirty="0" err="1" smtClean="0"/>
              <a:t>dimiliki</a:t>
            </a:r>
            <a:r>
              <a:rPr lang="en-US" dirty="0" smtClean="0"/>
              <a:t> 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dikembangkan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diri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 </a:t>
            </a:r>
            <a:r>
              <a:rPr lang="en-US" dirty="0" err="1" smtClean="0"/>
              <a:t>demi</a:t>
            </a:r>
            <a:r>
              <a:rPr lang="en-US" dirty="0" smtClean="0"/>
              <a:t>  </a:t>
            </a:r>
            <a:r>
              <a:rPr lang="en-US" dirty="0" err="1" smtClean="0"/>
              <a:t>perkembangan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kesuksesan</a:t>
            </a:r>
            <a:r>
              <a:rPr lang="en-US" dirty="0" smtClean="0"/>
              <a:t>  </a:t>
            </a:r>
            <a:r>
              <a:rPr lang="en-US" dirty="0" err="1" smtClean="0"/>
              <a:t>sebuah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err="1" smtClean="0"/>
              <a:t>Keduanya</a:t>
            </a:r>
            <a:r>
              <a:rPr lang="en-US" dirty="0" smtClean="0"/>
              <a:t> </a:t>
            </a:r>
            <a:r>
              <a:rPr lang="en-US" dirty="0" err="1" smtClean="0"/>
              <a:t>sering</a:t>
            </a:r>
            <a:r>
              <a:rPr lang="en-US" dirty="0" smtClean="0"/>
              <a:t> kali </a:t>
            </a:r>
            <a:r>
              <a:rPr lang="en-US" dirty="0" err="1" smtClean="0"/>
              <a:t>dipandang</a:t>
            </a:r>
            <a:r>
              <a:rPr lang="en-US" dirty="0" smtClean="0"/>
              <a:t> </a:t>
            </a:r>
            <a:r>
              <a:rPr lang="en-US" dirty="0" err="1" smtClean="0"/>
              <a:t>hampir</a:t>
            </a:r>
            <a:r>
              <a:rPr lang="en-US" dirty="0" smtClean="0"/>
              <a:t> </a:t>
            </a:r>
            <a:r>
              <a:rPr lang="en-US" dirty="0" err="1" smtClean="0"/>
              <a:t>serupa</a:t>
            </a:r>
            <a:r>
              <a:rPr lang="en-US" dirty="0" smtClean="0"/>
              <a:t>.  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inti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kewirausahaan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846158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</a:t>
            </a:r>
            <a:r>
              <a:rPr lang="id-ID" dirty="0" smtClean="0"/>
              <a:t>ENDAHULUAN</a:t>
            </a:r>
            <a:r>
              <a:rPr lang="en-US" dirty="0" smtClean="0"/>
              <a:t> 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dasarnya</a:t>
            </a:r>
            <a:r>
              <a:rPr lang="en-US" dirty="0" smtClean="0"/>
              <a:t>  </a:t>
            </a:r>
            <a:r>
              <a:rPr lang="en-US" dirty="0" err="1" smtClean="0"/>
              <a:t>sebuah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berusaha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menerapkan</a:t>
            </a:r>
            <a:r>
              <a:rPr lang="en-US" dirty="0" smtClean="0"/>
              <a:t> </a:t>
            </a:r>
            <a:r>
              <a:rPr lang="en-US" dirty="0" err="1" smtClean="0"/>
              <a:t>solusi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terhadap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meningkatkan</a:t>
            </a:r>
            <a:r>
              <a:rPr lang="en-US" dirty="0" smtClean="0"/>
              <a:t> 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memperbaiki</a:t>
            </a:r>
            <a:r>
              <a:rPr lang="en-US" dirty="0" smtClean="0"/>
              <a:t>  </a:t>
            </a:r>
            <a:r>
              <a:rPr lang="en-US" dirty="0" err="1" smtClean="0"/>
              <a:t>kinerja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. 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Sedangkan</a:t>
            </a:r>
            <a:r>
              <a:rPr lang="en-US" dirty="0" smtClean="0"/>
              <a:t>  </a:t>
            </a:r>
            <a:r>
              <a:rPr lang="en-US" dirty="0" err="1" smtClean="0"/>
              <a:t>kreatifitas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dipandang</a:t>
            </a:r>
            <a:r>
              <a:rPr lang="en-US" dirty="0" smtClean="0"/>
              <a:t>  </a:t>
            </a:r>
            <a:r>
              <a:rPr lang="en-US" dirty="0" err="1" smtClean="0"/>
              <a:t>sebagai</a:t>
            </a:r>
            <a:r>
              <a:rPr lang="en-US" dirty="0" smtClean="0"/>
              <a:t> 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 </a:t>
            </a:r>
            <a:r>
              <a:rPr lang="en-US" dirty="0" err="1" smtClean="0"/>
              <a:t>ide-ide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menemukan</a:t>
            </a:r>
            <a:r>
              <a:rPr lang="en-US" dirty="0" smtClean="0"/>
              <a:t>  </a:t>
            </a:r>
            <a:r>
              <a:rPr lang="en-US" dirty="0" err="1" smtClean="0"/>
              <a:t>cara-cara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melihat</a:t>
            </a:r>
            <a:r>
              <a:rPr lang="en-US" dirty="0" smtClean="0"/>
              <a:t> </a:t>
            </a:r>
            <a:r>
              <a:rPr lang="en-US" dirty="0" err="1" smtClean="0"/>
              <a:t>masalah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peluang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</a:t>
            </a:r>
            <a:r>
              <a:rPr lang="id-ID" dirty="0" smtClean="0"/>
              <a:t>ENDAHULUAN</a:t>
            </a:r>
            <a:endParaRPr lang="id-ID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929330"/>
          </a:xfrm>
        </p:spPr>
        <p:txBody>
          <a:bodyPr>
            <a:normAutofit/>
          </a:bodyPr>
          <a:lstStyle/>
          <a:p>
            <a:r>
              <a:rPr lang="en-US" dirty="0" err="1" smtClean="0"/>
              <a:t>Kemampuan</a:t>
            </a:r>
            <a:r>
              <a:rPr lang="en-US" dirty="0" smtClean="0"/>
              <a:t>  yang  </a:t>
            </a:r>
            <a:r>
              <a:rPr lang="en-US" dirty="0" err="1" smtClean="0"/>
              <a:t>dihasilkan</a:t>
            </a:r>
            <a:r>
              <a:rPr lang="en-US" dirty="0" smtClean="0"/>
              <a:t>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kreativitas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kemampuan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sesuatu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keberadaannya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merupakan</a:t>
            </a:r>
            <a:r>
              <a:rPr lang="en-US" dirty="0" smtClean="0"/>
              <a:t>  </a:t>
            </a:r>
            <a:r>
              <a:rPr lang="en-US" dirty="0" err="1" smtClean="0"/>
              <a:t>pembentukan</a:t>
            </a:r>
            <a:r>
              <a:rPr lang="en-US" dirty="0" smtClean="0"/>
              <a:t>  </a:t>
            </a:r>
            <a:r>
              <a:rPr lang="en-US" dirty="0" err="1" smtClean="0"/>
              <a:t>ide-ide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yang original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biasa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unik</a:t>
            </a:r>
            <a:r>
              <a:rPr lang="en-US" dirty="0" smtClean="0"/>
              <a:t>. 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Pola</a:t>
            </a:r>
            <a:r>
              <a:rPr lang="en-US" dirty="0" smtClean="0"/>
              <a:t> </a:t>
            </a:r>
            <a:r>
              <a:rPr lang="en-US" dirty="0" err="1" smtClean="0"/>
              <a:t>pikir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orang</a:t>
            </a:r>
            <a:r>
              <a:rPr lang="en-US" dirty="0" smtClean="0"/>
              <a:t> </a:t>
            </a:r>
            <a:r>
              <a:rPr lang="en-US" dirty="0" err="1" smtClean="0"/>
              <a:t>kreatif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out of the box, </a:t>
            </a:r>
            <a:r>
              <a:rPr lang="en-US" dirty="0" err="1" smtClean="0"/>
              <a:t>serta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pikiran</a:t>
            </a:r>
            <a:r>
              <a:rPr lang="en-US" dirty="0" smtClean="0"/>
              <a:t> yang </a:t>
            </a:r>
            <a:r>
              <a:rPr lang="en-US" dirty="0" err="1" smtClean="0"/>
              <a:t>terbuka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bebas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mendekati</a:t>
            </a:r>
            <a:r>
              <a:rPr lang="en-US" dirty="0" smtClean="0"/>
              <a:t> 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</a:t>
            </a:r>
            <a:r>
              <a:rPr lang="id-ID" dirty="0" smtClean="0"/>
              <a:t>ENDAHULUAN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Sedangkan</a:t>
            </a:r>
            <a:r>
              <a:rPr lang="en-US" dirty="0" smtClean="0"/>
              <a:t>,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mengimplementasikan</a:t>
            </a:r>
            <a:r>
              <a:rPr lang="en-US" dirty="0" smtClean="0"/>
              <a:t>  </a:t>
            </a:r>
            <a:r>
              <a:rPr lang="en-US" dirty="0" err="1" smtClean="0"/>
              <a:t>kreatifitas</a:t>
            </a:r>
            <a:r>
              <a:rPr lang="en-US" dirty="0" smtClean="0"/>
              <a:t>  </a:t>
            </a:r>
            <a:r>
              <a:rPr lang="en-US" dirty="0" err="1" smtClean="0"/>
              <a:t>terhadap</a:t>
            </a:r>
            <a:r>
              <a:rPr lang="en-US" dirty="0" smtClean="0"/>
              <a:t>  </a:t>
            </a:r>
            <a:r>
              <a:rPr lang="en-US" dirty="0" err="1" smtClean="0"/>
              <a:t>sesuatu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 </a:t>
            </a:r>
            <a:r>
              <a:rPr lang="en-US" dirty="0" err="1" smtClean="0"/>
              <a:t>satu</a:t>
            </a:r>
            <a:r>
              <a:rPr lang="en-US" dirty="0" smtClean="0"/>
              <a:t>  </a:t>
            </a:r>
            <a:r>
              <a:rPr lang="en-US" dirty="0" err="1" smtClean="0"/>
              <a:t>kombinasi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 yang 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menghasilkan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r>
              <a:rPr lang="en-US" dirty="0" err="1" smtClean="0"/>
              <a:t>Definisi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 </a:t>
            </a:r>
            <a:r>
              <a:rPr lang="en-US" dirty="0" err="1" smtClean="0"/>
              <a:t>disini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 </a:t>
            </a:r>
            <a:r>
              <a:rPr lang="en-US" dirty="0" err="1" smtClean="0"/>
              <a:t>selalu</a:t>
            </a:r>
            <a:r>
              <a:rPr lang="id-ID" dirty="0" smtClean="0"/>
              <a:t> </a:t>
            </a:r>
            <a:r>
              <a:rPr lang="en-US" dirty="0" err="1" smtClean="0"/>
              <a:t>berarti</a:t>
            </a:r>
            <a:r>
              <a:rPr lang="en-US" dirty="0" smtClean="0"/>
              <a:t>   original,   </a:t>
            </a:r>
            <a:r>
              <a:rPr lang="en-US" dirty="0" err="1" smtClean="0"/>
              <a:t>melainkan</a:t>
            </a:r>
            <a:r>
              <a:rPr lang="en-US" dirty="0" smtClean="0"/>
              <a:t>   </a:t>
            </a:r>
            <a:r>
              <a:rPr lang="en-US" dirty="0" err="1" smtClean="0"/>
              <a:t>kebaruan</a:t>
            </a:r>
            <a:r>
              <a:rPr lang="en-US" dirty="0" smtClean="0"/>
              <a:t>   </a:t>
            </a:r>
            <a:r>
              <a:rPr lang="en-US" dirty="0" err="1" smtClean="0"/>
              <a:t>atau</a:t>
            </a:r>
            <a:r>
              <a:rPr lang="en-US" dirty="0" smtClean="0"/>
              <a:t>   </a:t>
            </a:r>
            <a:r>
              <a:rPr lang="en-US" dirty="0" err="1" smtClean="0"/>
              <a:t>diperbaharui</a:t>
            </a:r>
            <a:r>
              <a:rPr lang="en-US" dirty="0" smtClean="0"/>
              <a:t>,   yang   </a:t>
            </a:r>
            <a:r>
              <a:rPr lang="en-US" dirty="0" err="1" smtClean="0"/>
              <a:t>berarti</a:t>
            </a:r>
            <a:r>
              <a:rPr lang="en-US" dirty="0" smtClean="0"/>
              <a:t>   </a:t>
            </a:r>
            <a:r>
              <a:rPr lang="en-US" dirty="0" err="1" smtClean="0"/>
              <a:t>juga</a:t>
            </a:r>
            <a:r>
              <a:rPr lang="en-US" dirty="0" smtClean="0"/>
              <a:t>   </a:t>
            </a:r>
            <a:r>
              <a:rPr lang="en-US" dirty="0" err="1" smtClean="0"/>
              <a:t>adalah</a:t>
            </a:r>
            <a:r>
              <a:rPr lang="en-US" dirty="0" smtClean="0"/>
              <a:t> improvement, </a:t>
            </a:r>
            <a:r>
              <a:rPr lang="en-US" dirty="0" err="1" smtClean="0"/>
              <a:t>karena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selalu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baru</a:t>
            </a:r>
            <a:r>
              <a:rPr lang="en-US" dirty="0" smtClean="0"/>
              <a:t>, </a:t>
            </a:r>
            <a:r>
              <a:rPr lang="en-US" dirty="0" err="1" smtClean="0"/>
              <a:t>melainkan</a:t>
            </a:r>
            <a:r>
              <a:rPr lang="en-US" dirty="0" smtClean="0"/>
              <a:t> </a:t>
            </a:r>
            <a:r>
              <a:rPr lang="en-US" dirty="0" err="1" smtClean="0"/>
              <a:t>perbaikan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pengembangan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barang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yang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</a:t>
            </a:r>
            <a:r>
              <a:rPr lang="id-ID" dirty="0" smtClean="0"/>
              <a:t>ENDAHULUAN</a:t>
            </a:r>
            <a:endParaRPr lang="id-ID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Pengembangan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  </a:t>
            </a:r>
            <a:r>
              <a:rPr lang="en-US" dirty="0" err="1" smtClean="0"/>
              <a:t>membutuhkan</a:t>
            </a:r>
            <a:r>
              <a:rPr lang="en-US" dirty="0" smtClean="0"/>
              <a:t>  </a:t>
            </a:r>
            <a:r>
              <a:rPr lang="en-US" dirty="0" err="1" smtClean="0"/>
              <a:t>kemampuan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kreatifitas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menghadapi</a:t>
            </a:r>
            <a:r>
              <a:rPr lang="en-US" dirty="0" smtClean="0"/>
              <a:t>  </a:t>
            </a:r>
            <a:r>
              <a:rPr lang="en-US" dirty="0" err="1" smtClean="0"/>
              <a:t>tantangan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,  </a:t>
            </a:r>
            <a:r>
              <a:rPr lang="en-US" dirty="0" err="1" smtClean="0"/>
              <a:t>khususnya</a:t>
            </a:r>
            <a:r>
              <a:rPr lang="en-US" dirty="0" smtClean="0"/>
              <a:t>  </a:t>
            </a:r>
            <a:r>
              <a:rPr lang="en-US" dirty="0" err="1" smtClean="0"/>
              <a:t>untuk</a:t>
            </a:r>
            <a:r>
              <a:rPr lang="en-US" dirty="0" smtClean="0"/>
              <a:t>  </a:t>
            </a:r>
            <a:r>
              <a:rPr lang="en-US" dirty="0" err="1" smtClean="0"/>
              <a:t>menemukan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layanan</a:t>
            </a:r>
            <a:r>
              <a:rPr lang="en-US" dirty="0" smtClean="0"/>
              <a:t> yang </a:t>
            </a:r>
            <a:r>
              <a:rPr lang="en-US" dirty="0" err="1" smtClean="0"/>
              <a:t>unggul</a:t>
            </a:r>
            <a:r>
              <a:rPr lang="en-US" dirty="0" smtClean="0"/>
              <a:t>.   </a:t>
            </a:r>
            <a:endParaRPr lang="id-ID" dirty="0" smtClean="0"/>
          </a:p>
          <a:p>
            <a:endParaRPr lang="id-ID" dirty="0" smtClean="0"/>
          </a:p>
          <a:p>
            <a:r>
              <a:rPr lang="en-US" dirty="0" err="1" smtClean="0"/>
              <a:t>Banyak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layanan</a:t>
            </a:r>
            <a:r>
              <a:rPr lang="en-US" dirty="0" smtClean="0"/>
              <a:t> yang </a:t>
            </a:r>
            <a:r>
              <a:rPr lang="en-US" dirty="0" err="1" smtClean="0"/>
              <a:t>dihasilkan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pebisnis</a:t>
            </a:r>
            <a:r>
              <a:rPr lang="en-US" dirty="0" smtClean="0"/>
              <a:t> </a:t>
            </a:r>
            <a:r>
              <a:rPr lang="en-US" dirty="0" err="1" smtClean="0"/>
              <a:t>sukses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hasi</a:t>
            </a:r>
            <a:r>
              <a:rPr lang="en-US" dirty="0" smtClean="0"/>
              <a:t>  </a:t>
            </a:r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kreatifitas</a:t>
            </a:r>
            <a:r>
              <a:rPr lang="en-US" dirty="0" smtClean="0"/>
              <a:t>  yang  </a:t>
            </a:r>
            <a:r>
              <a:rPr lang="en-US" dirty="0" err="1" smtClean="0"/>
              <a:t>dikembangkan</a:t>
            </a:r>
            <a:r>
              <a:rPr lang="en-US" dirty="0" smtClean="0"/>
              <a:t>  </a:t>
            </a:r>
            <a:r>
              <a:rPr lang="en-US" dirty="0" err="1" smtClean="0"/>
              <a:t>dalam</a:t>
            </a:r>
            <a:r>
              <a:rPr lang="en-US" dirty="0" smtClean="0"/>
              <a:t>  </a:t>
            </a:r>
            <a:r>
              <a:rPr lang="en-US" dirty="0" err="1" smtClean="0"/>
              <a:t>usaha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 </a:t>
            </a:r>
            <a:endParaRPr lang="id-ID" dirty="0" smtClean="0"/>
          </a:p>
          <a:p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karena</a:t>
            </a:r>
            <a:r>
              <a:rPr lang="en-US" dirty="0" smtClean="0"/>
              <a:t>  </a:t>
            </a:r>
            <a:r>
              <a:rPr lang="en-US" dirty="0" err="1" smtClean="0"/>
              <a:t>itu</a:t>
            </a:r>
            <a:r>
              <a:rPr lang="en-US" dirty="0" smtClean="0"/>
              <a:t>, 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yang </a:t>
            </a:r>
            <a:r>
              <a:rPr lang="en-US" dirty="0" err="1" smtClean="0"/>
              <a:t>unggul</a:t>
            </a:r>
            <a:r>
              <a:rPr lang="en-US" dirty="0" smtClean="0"/>
              <a:t> </a:t>
            </a:r>
            <a:r>
              <a:rPr lang="en-US" dirty="0" err="1" smtClean="0"/>
              <a:t>diperlukan</a:t>
            </a:r>
            <a:r>
              <a:rPr lang="en-US" dirty="0" smtClean="0"/>
              <a:t> </a:t>
            </a:r>
            <a:r>
              <a:rPr lang="en-US" dirty="0" err="1" smtClean="0"/>
              <a:t>kemampuan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 </a:t>
            </a:r>
            <a:endParaRPr lang="id-ID" dirty="0" smtClean="0"/>
          </a:p>
          <a:p>
            <a:r>
              <a:rPr lang="en-US" dirty="0" smtClean="0"/>
              <a:t>“Creativity  is thinking up new things. Innovation is doing new things.” – Theodore Levitt.</a:t>
            </a:r>
            <a:endParaRPr lang="id-ID" dirty="0" smtClean="0"/>
          </a:p>
          <a:p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642918"/>
            <a:ext cx="8229600" cy="774720"/>
          </a:xfrm>
        </p:spPr>
        <p:txBody>
          <a:bodyPr>
            <a:normAutofit fontScale="90000"/>
          </a:bodyPr>
          <a:lstStyle/>
          <a:p>
            <a:pPr algn="ctr"/>
            <a:r>
              <a:rPr lang="id-ID" dirty="0" smtClean="0"/>
              <a:t>PENDAHULUAN</a:t>
            </a:r>
            <a:br>
              <a:rPr lang="id-ID" dirty="0" smtClean="0"/>
            </a:br>
            <a:r>
              <a:rPr lang="en-US" dirty="0" smtClean="0"/>
              <a:t> </a:t>
            </a:r>
            <a:br>
              <a:rPr lang="id-ID" dirty="0" smtClean="0"/>
            </a:br>
            <a:endParaRPr lang="id-ID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643578"/>
          </a:xfrm>
        </p:spPr>
        <p:txBody>
          <a:bodyPr>
            <a:normAutofit fontScale="92500" lnSpcReduction="10000"/>
          </a:bodyPr>
          <a:lstStyle/>
          <a:p>
            <a:r>
              <a:rPr lang="en-US" dirty="0" err="1" smtClean="0"/>
              <a:t>Inovasi</a:t>
            </a:r>
            <a:r>
              <a:rPr lang="en-US" dirty="0" smtClean="0"/>
              <a:t>  </a:t>
            </a:r>
            <a:r>
              <a:rPr lang="en-US" dirty="0" err="1" smtClean="0"/>
              <a:t>memegang</a:t>
            </a:r>
            <a:r>
              <a:rPr lang="en-US" dirty="0" smtClean="0"/>
              <a:t>  </a:t>
            </a:r>
            <a:r>
              <a:rPr lang="en-US" dirty="0" err="1" smtClean="0"/>
              <a:t>peranan</a:t>
            </a:r>
            <a:r>
              <a:rPr lang="en-US" dirty="0" smtClean="0"/>
              <a:t>  </a:t>
            </a:r>
            <a:r>
              <a:rPr lang="en-US" dirty="0" err="1" smtClean="0"/>
              <a:t>penting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jasa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bisnis</a:t>
            </a:r>
            <a:r>
              <a:rPr lang="en-US" dirty="0" smtClean="0"/>
              <a:t>.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r>
              <a:rPr lang="en-US" dirty="0" err="1" smtClean="0"/>
              <a:t>Berbagai</a:t>
            </a:r>
            <a:r>
              <a:rPr lang="en-US" dirty="0" smtClean="0"/>
              <a:t> </a:t>
            </a:r>
            <a:r>
              <a:rPr lang="en-US" dirty="0" err="1" smtClean="0"/>
              <a:t>kesuksesan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disebabkan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mengembangkan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Persaingan</a:t>
            </a:r>
            <a:r>
              <a:rPr lang="en-US" dirty="0" smtClean="0"/>
              <a:t> yang </a:t>
            </a:r>
            <a:r>
              <a:rPr lang="en-US" dirty="0" err="1" smtClean="0"/>
              <a:t>ketat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berwirausaha</a:t>
            </a:r>
            <a:r>
              <a:rPr lang="en-US" dirty="0" smtClean="0"/>
              <a:t> </a:t>
            </a:r>
            <a:r>
              <a:rPr lang="en-US" dirty="0" err="1" smtClean="0"/>
              <a:t>mendorong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 yang </a:t>
            </a:r>
            <a:r>
              <a:rPr lang="en-US" dirty="0" err="1" smtClean="0"/>
              <a:t>tinggi</a:t>
            </a:r>
            <a:r>
              <a:rPr lang="en-US" dirty="0" smtClean="0"/>
              <a:t>.  </a:t>
            </a:r>
            <a:r>
              <a:rPr lang="en-US" dirty="0" err="1" smtClean="0"/>
              <a:t>Daya</a:t>
            </a:r>
            <a:r>
              <a:rPr lang="en-US" dirty="0" smtClean="0"/>
              <a:t> </a:t>
            </a:r>
            <a:r>
              <a:rPr lang="en-US" dirty="0" err="1" smtClean="0"/>
              <a:t>kreatifitas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dilandasi</a:t>
            </a:r>
            <a:r>
              <a:rPr lang="en-US" dirty="0" smtClean="0"/>
              <a:t> </a:t>
            </a:r>
            <a:r>
              <a:rPr lang="en-US" dirty="0" err="1" smtClean="0"/>
              <a:t>cara</a:t>
            </a:r>
            <a:r>
              <a:rPr lang="en-US" dirty="0" smtClean="0"/>
              <a:t> </a:t>
            </a:r>
            <a:r>
              <a:rPr lang="en-US" dirty="0" err="1" smtClean="0"/>
              <a:t>berpikir</a:t>
            </a:r>
            <a:r>
              <a:rPr lang="en-US" dirty="0" smtClean="0"/>
              <a:t> yang  </a:t>
            </a:r>
            <a:r>
              <a:rPr lang="en-US" dirty="0" err="1" smtClean="0"/>
              <a:t>maju</a:t>
            </a:r>
            <a:r>
              <a:rPr lang="en-US" dirty="0" smtClean="0"/>
              <a:t>,  </a:t>
            </a:r>
            <a:r>
              <a:rPr lang="en-US" dirty="0" err="1" smtClean="0"/>
              <a:t>gagasan-gagasan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 yang  </a:t>
            </a:r>
            <a:r>
              <a:rPr lang="en-US" dirty="0" err="1" smtClean="0"/>
              <a:t>berbeda</a:t>
            </a:r>
            <a:r>
              <a:rPr lang="en-US" dirty="0" smtClean="0"/>
              <a:t>  </a:t>
            </a:r>
            <a:r>
              <a:rPr lang="en-US" dirty="0" err="1" smtClean="0"/>
              <a:t>dibandingkan</a:t>
            </a:r>
            <a:r>
              <a:rPr lang="en-US" dirty="0" smtClean="0"/>
              <a:t>  </a:t>
            </a:r>
            <a:r>
              <a:rPr lang="en-US" dirty="0" err="1" smtClean="0"/>
              <a:t>produk-produk</a:t>
            </a:r>
            <a:r>
              <a:rPr lang="en-US" dirty="0" smtClean="0"/>
              <a:t>  yang  </a:t>
            </a:r>
            <a:r>
              <a:rPr lang="en-US" dirty="0" err="1" smtClean="0"/>
              <a:t>telah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.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 </a:t>
            </a:r>
            <a:endParaRPr lang="id-ID" dirty="0" smtClean="0"/>
          </a:p>
          <a:p>
            <a:r>
              <a:rPr lang="en-US" dirty="0" smtClean="0"/>
              <a:t> </a:t>
            </a:r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800" dirty="0" err="1" smtClean="0"/>
              <a:t>Peranan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id-ID" sz="2800" dirty="0" smtClean="0"/>
              <a:t> </a:t>
            </a:r>
            <a:r>
              <a:rPr lang="en-US" sz="2800" dirty="0" err="1" smtClean="0"/>
              <a:t>Jasa</a:t>
            </a:r>
            <a:br>
              <a:rPr lang="id-ID" sz="2800" dirty="0" smtClean="0"/>
            </a:br>
            <a:endParaRPr lang="id-ID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gagasan-gagasan</a:t>
            </a:r>
            <a:r>
              <a:rPr lang="en-US" dirty="0" smtClean="0"/>
              <a:t>  yang  </a:t>
            </a:r>
            <a:r>
              <a:rPr lang="en-US" dirty="0" err="1" smtClean="0"/>
              <a:t>kreatif</a:t>
            </a:r>
            <a:r>
              <a:rPr lang="en-US" dirty="0" smtClean="0"/>
              <a:t>  </a:t>
            </a:r>
            <a:r>
              <a:rPr lang="en-US" dirty="0" err="1" smtClean="0"/>
              <a:t>umumnya</a:t>
            </a:r>
            <a:r>
              <a:rPr lang="en-US" dirty="0" smtClean="0"/>
              <a:t>  </a:t>
            </a:r>
            <a:r>
              <a:rPr lang="en-US" dirty="0" err="1" smtClean="0"/>
              <a:t>tidak</a:t>
            </a:r>
            <a:r>
              <a:rPr lang="en-US" dirty="0" smtClean="0"/>
              <a:t>  </a:t>
            </a:r>
            <a:r>
              <a:rPr lang="en-US" dirty="0" err="1" smtClean="0"/>
              <a:t>dapat</a:t>
            </a:r>
            <a:r>
              <a:rPr lang="en-US" dirty="0" smtClean="0"/>
              <a:t>  </a:t>
            </a:r>
            <a:r>
              <a:rPr lang="en-US" dirty="0" err="1" smtClean="0"/>
              <a:t>dibatasi</a:t>
            </a:r>
            <a:r>
              <a:rPr lang="en-US" dirty="0" smtClean="0"/>
              <a:t>  </a:t>
            </a:r>
            <a:r>
              <a:rPr lang="en-US" dirty="0" err="1" smtClean="0"/>
              <a:t>oleh</a:t>
            </a:r>
            <a:r>
              <a:rPr lang="en-US" dirty="0" smtClean="0"/>
              <a:t>  </a:t>
            </a:r>
            <a:r>
              <a:rPr lang="en-US" dirty="0" err="1" smtClean="0"/>
              <a:t>ruang</a:t>
            </a:r>
            <a:r>
              <a:rPr lang="en-US" dirty="0" smtClean="0"/>
              <a:t>,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ataupun</a:t>
            </a:r>
            <a:r>
              <a:rPr lang="en-US" dirty="0" smtClean="0"/>
              <a:t> </a:t>
            </a:r>
            <a:r>
              <a:rPr lang="en-US" dirty="0" err="1" smtClean="0"/>
              <a:t>waktu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memberikan</a:t>
            </a:r>
            <a:r>
              <a:rPr lang="en-US" dirty="0" smtClean="0"/>
              <a:t> </a:t>
            </a:r>
            <a:r>
              <a:rPr lang="en-US" dirty="0" err="1" smtClean="0"/>
              <a:t>terobosan-terobosan</a:t>
            </a:r>
            <a:r>
              <a:rPr lang="en-US" dirty="0" smtClean="0"/>
              <a:t>  </a:t>
            </a:r>
            <a:r>
              <a:rPr lang="en-US" dirty="0" err="1" smtClean="0"/>
              <a:t>baru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dunia</a:t>
            </a:r>
            <a:r>
              <a:rPr lang="en-US" dirty="0" smtClean="0"/>
              <a:t> </a:t>
            </a:r>
            <a:r>
              <a:rPr lang="en-US" dirty="0" err="1" smtClean="0"/>
              <a:t>usaha</a:t>
            </a:r>
            <a:r>
              <a:rPr lang="en-US" dirty="0" smtClean="0"/>
              <a:t> yang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awalnya</a:t>
            </a:r>
            <a:r>
              <a:rPr lang="en-US" dirty="0" smtClean="0"/>
              <a:t> </a:t>
            </a:r>
            <a:r>
              <a:rPr lang="en-US" dirty="0" err="1" smtClean="0"/>
              <a:t>kelihatan</a:t>
            </a:r>
            <a:r>
              <a:rPr lang="en-US" dirty="0" smtClean="0"/>
              <a:t> </a:t>
            </a:r>
            <a:r>
              <a:rPr lang="en-US" dirty="0" err="1" smtClean="0"/>
              <a:t>mustahil</a:t>
            </a:r>
            <a:r>
              <a:rPr lang="en-US" dirty="0" smtClean="0"/>
              <a:t>.</a:t>
            </a:r>
            <a:endParaRPr lang="id-ID" dirty="0" smtClean="0"/>
          </a:p>
          <a:p>
            <a:pPr>
              <a:buNone/>
            </a:pPr>
            <a:endParaRPr lang="id-ID" dirty="0" smtClean="0"/>
          </a:p>
          <a:p>
            <a:r>
              <a:rPr lang="en-US" dirty="0" err="1" smtClean="0"/>
              <a:t>Saat</a:t>
            </a:r>
            <a:r>
              <a:rPr lang="en-US" dirty="0" smtClean="0"/>
              <a:t> </a:t>
            </a:r>
            <a:r>
              <a:rPr lang="en-US" dirty="0" err="1" smtClean="0"/>
              <a:t>ini</a:t>
            </a:r>
            <a:r>
              <a:rPr lang="en-US" dirty="0" smtClean="0"/>
              <a:t> </a:t>
            </a:r>
            <a:r>
              <a:rPr lang="en-US" dirty="0" err="1" smtClean="0"/>
              <a:t>berbagai</a:t>
            </a:r>
            <a:r>
              <a:rPr lang="en-US" dirty="0" smtClean="0"/>
              <a:t>  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inovasi</a:t>
            </a:r>
            <a:r>
              <a:rPr lang="en-US" dirty="0" smtClean="0"/>
              <a:t> yang </a:t>
            </a:r>
            <a:r>
              <a:rPr lang="en-US" dirty="0" err="1" smtClean="0"/>
              <a:t>didasarkan</a:t>
            </a:r>
            <a:r>
              <a:rPr lang="en-US" dirty="0" smtClean="0"/>
              <a:t>  </a:t>
            </a:r>
            <a:r>
              <a:rPr lang="en-US" dirty="0" err="1" smtClean="0"/>
              <a:t>kreatifitas</a:t>
            </a:r>
            <a:r>
              <a:rPr lang="en-US" dirty="0" smtClean="0"/>
              <a:t> </a:t>
            </a:r>
            <a:r>
              <a:rPr lang="en-US" dirty="0" err="1" smtClean="0"/>
              <a:t>wirausaha</a:t>
            </a:r>
            <a:r>
              <a:rPr lang="en-US" dirty="0" smtClean="0"/>
              <a:t>  </a:t>
            </a:r>
            <a:r>
              <a:rPr lang="en-US" dirty="0" err="1" smtClean="0"/>
              <a:t>menjadi</a:t>
            </a:r>
            <a:r>
              <a:rPr lang="en-US" dirty="0" smtClean="0"/>
              <a:t> </a:t>
            </a:r>
            <a:r>
              <a:rPr lang="en-US" dirty="0" err="1" smtClean="0"/>
              <a:t>produk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 </a:t>
            </a:r>
            <a:r>
              <a:rPr lang="en-US" dirty="0" err="1" smtClean="0"/>
              <a:t>jasa</a:t>
            </a:r>
            <a:r>
              <a:rPr lang="en-US" dirty="0" smtClean="0"/>
              <a:t>  yang  </a:t>
            </a:r>
            <a:r>
              <a:rPr lang="en-US" dirty="0" err="1" smtClean="0"/>
              <a:t>unggul</a:t>
            </a:r>
            <a:r>
              <a:rPr lang="en-US" dirty="0" smtClean="0"/>
              <a:t>.   </a:t>
            </a:r>
            <a:endParaRPr lang="id-ID" dirty="0" smtClean="0"/>
          </a:p>
          <a:p>
            <a:pPr>
              <a:buNone/>
            </a:pPr>
            <a:r>
              <a:rPr lang="en-US" dirty="0" smtClean="0"/>
              <a:t> </a:t>
            </a:r>
            <a:endParaRPr lang="id-ID" dirty="0" smtClean="0"/>
          </a:p>
          <a:p>
            <a:endParaRPr lang="id-ID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err="1" smtClean="0"/>
              <a:t>Peranan</a:t>
            </a:r>
            <a:r>
              <a:rPr lang="en-US" sz="2800" dirty="0" smtClean="0"/>
              <a:t> </a:t>
            </a:r>
            <a:r>
              <a:rPr lang="en-US" sz="2800" dirty="0" err="1" smtClean="0"/>
              <a:t>Inovasi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en-US" sz="2800" dirty="0" smtClean="0"/>
              <a:t> </a:t>
            </a:r>
            <a:r>
              <a:rPr lang="en-US" sz="2800" dirty="0" err="1" smtClean="0"/>
              <a:t>Kreativitas</a:t>
            </a:r>
            <a:r>
              <a:rPr lang="en-US" sz="2800" dirty="0" smtClean="0"/>
              <a:t> </a:t>
            </a:r>
            <a:r>
              <a:rPr lang="en-US" sz="2800" dirty="0" err="1" smtClean="0"/>
              <a:t>dalam</a:t>
            </a:r>
            <a:r>
              <a:rPr lang="en-US" sz="2800" dirty="0" smtClean="0"/>
              <a:t> </a:t>
            </a:r>
            <a:r>
              <a:rPr lang="en-US" sz="2800" dirty="0" err="1" smtClean="0"/>
              <a:t>Pengembangan</a:t>
            </a:r>
            <a:r>
              <a:rPr lang="en-US" sz="2800" dirty="0" smtClean="0"/>
              <a:t> </a:t>
            </a:r>
            <a:r>
              <a:rPr lang="en-US" sz="2800" dirty="0" err="1" smtClean="0"/>
              <a:t>Produk</a:t>
            </a:r>
            <a:r>
              <a:rPr lang="en-US" sz="2800" dirty="0" smtClean="0"/>
              <a:t> </a:t>
            </a:r>
            <a:r>
              <a:rPr lang="en-US" sz="2800" dirty="0" err="1" smtClean="0"/>
              <a:t>dan</a:t>
            </a:r>
            <a:r>
              <a:rPr lang="id-ID" sz="2800" dirty="0" smtClean="0"/>
              <a:t> </a:t>
            </a:r>
            <a:r>
              <a:rPr lang="en-US" sz="2800" dirty="0" err="1" smtClean="0"/>
              <a:t>Jasa</a:t>
            </a:r>
            <a:endParaRPr lang="id-ID" sz="2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0</TotalTime>
  <Words>5656</Words>
  <Application>WPS Presentation</Application>
  <PresentationFormat>On-screen Show (4:3)</PresentationFormat>
  <Paragraphs>108</Paragraphs>
  <Slides>17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8" baseType="lpstr">
      <vt:lpstr>Arial</vt:lpstr>
      <vt:lpstr>SimSun</vt:lpstr>
      <vt:lpstr>Wingdings</vt:lpstr>
      <vt:lpstr>Wingdings 3</vt:lpstr>
      <vt:lpstr>Verdana</vt:lpstr>
      <vt:lpstr>Wingdings 2</vt:lpstr>
      <vt:lpstr>Lucida Sans Unicode</vt:lpstr>
      <vt:lpstr>Microsoft YaHei</vt:lpstr>
      <vt:lpstr>Arial Unicode MS</vt:lpstr>
      <vt:lpstr>Calibri</vt:lpstr>
      <vt:lpstr>Concourse</vt:lpstr>
      <vt:lpstr>  KREATIVITAS DAN INOVASI </vt:lpstr>
      <vt:lpstr>PowerPoint 演示文稿</vt:lpstr>
      <vt:lpstr>PENDAHULUAN  </vt:lpstr>
      <vt:lpstr>PENDAHULUAN</vt:lpstr>
      <vt:lpstr>PENDAHULUAN </vt:lpstr>
      <vt:lpstr>PENDAHULUAN</vt:lpstr>
      <vt:lpstr>PENDAHULUAN   </vt:lpstr>
      <vt:lpstr>Peranan Inovasi dan Kreativitas dalam Pengembangan Produk dan Jasa </vt:lpstr>
      <vt:lpstr>Peranan Inovasi dan Kreativitas dalam Pengembangan Produk dan Jasa</vt:lpstr>
      <vt:lpstr>Peranan Inovasi dan Kreativitas dalam Pengembangan Produk dan Jasa</vt:lpstr>
      <vt:lpstr>Mengembangkan Produk dan Jasa  Yang Unggul</vt:lpstr>
      <vt:lpstr>Mengembangkan Produk dan Jasa  Yang Unggul</vt:lpstr>
      <vt:lpstr>Mengembangkan Produk dan Jasa  Yang Unggul</vt:lpstr>
      <vt:lpstr>Mengembangkan Produk dan Jasa  Yang Unggul</vt:lpstr>
      <vt:lpstr>Mengembangkan Produk dan Jasa  Yang Unggul</vt:lpstr>
      <vt:lpstr>PowerPoint 演示文稿</vt:lpstr>
      <vt:lpstr>TUGAS MANDIRI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Mengembangkan  Inovasi dan Menciptakan Produk dan Layanan yang unggul</dc:title>
  <dc:creator>TOSHIBA</dc:creator>
  <cp:lastModifiedBy>Fefi</cp:lastModifiedBy>
  <cp:revision>19</cp:revision>
  <dcterms:created xsi:type="dcterms:W3CDTF">2016-10-25T16:20:00Z</dcterms:created>
  <dcterms:modified xsi:type="dcterms:W3CDTF">2021-03-22T15:55:07Z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1033-11.2.0.10017</vt:lpwstr>
  </property>
</Properties>
</file>