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7/31/2019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Rahmat</a:t>
            </a:r>
            <a:r>
              <a:rPr lang="en-US" dirty="0" smtClean="0"/>
              <a:t> </a:t>
            </a:r>
            <a:r>
              <a:rPr lang="en-US" dirty="0" err="1" smtClean="0"/>
              <a:t>Jatmika</a:t>
            </a:r>
            <a:r>
              <a:rPr lang="en-US" dirty="0" smtClean="0"/>
              <a:t> SE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			</a:t>
            </a:r>
            <a:r>
              <a:rPr lang="en-US" sz="3600" dirty="0" smtClean="0">
                <a:solidFill>
                  <a:srgbClr val="7030A0"/>
                </a:solidFill>
              </a:rPr>
              <a:t>George R Terry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3600" dirty="0" smtClean="0"/>
              <a:t>Planning (</a:t>
            </a:r>
            <a:r>
              <a:rPr lang="en-US" sz="3600" dirty="0" err="1" smtClean="0"/>
              <a:t>Perencanaan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Organizing (</a:t>
            </a:r>
            <a:r>
              <a:rPr lang="en-US" sz="3600" dirty="0" err="1" smtClean="0"/>
              <a:t>Pengorganisasian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Actuating (</a:t>
            </a:r>
            <a:r>
              <a:rPr lang="en-US" sz="3600" dirty="0" err="1" smtClean="0"/>
              <a:t>Penggerakan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Controlling (</a:t>
            </a:r>
            <a:r>
              <a:rPr lang="en-US" sz="3600" dirty="0" err="1" smtClean="0"/>
              <a:t>Pengawasan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26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John F. </a:t>
            </a:r>
            <a:r>
              <a:rPr lang="en-US" sz="3200" dirty="0" err="1" smtClean="0">
                <a:solidFill>
                  <a:srgbClr val="7030A0"/>
                </a:solidFill>
              </a:rPr>
              <a:t>Mee</a:t>
            </a:r>
            <a:endParaRPr lang="en-US" sz="3200" dirty="0" smtClean="0">
              <a:solidFill>
                <a:srgbClr val="7030A0"/>
              </a:solidFill>
            </a:endParaRPr>
          </a:p>
          <a:p>
            <a:pPr algn="just"/>
            <a:r>
              <a:rPr lang="en-US" sz="3200" dirty="0" err="1" smtClean="0"/>
              <a:t>Seni</a:t>
            </a:r>
            <a:r>
              <a:rPr lang="en-US" sz="3200" dirty="0" smtClean="0"/>
              <a:t>/ </a:t>
            </a:r>
            <a:r>
              <a:rPr lang="en-US" sz="3200" dirty="0" err="1" smtClean="0"/>
              <a:t>Kecakapan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mencapai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maksimal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usaha</a:t>
            </a:r>
            <a:r>
              <a:rPr lang="en-US" sz="3200" dirty="0" smtClean="0"/>
              <a:t> minimal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pemimpin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pelayanan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terbaik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99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4000" dirty="0" err="1"/>
              <a:t>Buatlah</a:t>
            </a:r>
            <a:r>
              <a:rPr lang="en-US" sz="4000" dirty="0"/>
              <a:t> </a:t>
            </a:r>
            <a:r>
              <a:rPr lang="en-US" sz="4000" dirty="0" err="1"/>
              <a:t>kelompok</a:t>
            </a:r>
            <a:r>
              <a:rPr lang="en-US" sz="4000" dirty="0"/>
              <a:t> yang </a:t>
            </a:r>
            <a:r>
              <a:rPr lang="en-US" sz="4000" dirty="0" err="1"/>
              <a:t>terdiri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5 orang </a:t>
            </a:r>
            <a:r>
              <a:rPr lang="en-US" sz="4000" dirty="0" err="1"/>
              <a:t>atau</a:t>
            </a:r>
            <a:r>
              <a:rPr lang="en-US" sz="4000" dirty="0"/>
              <a:t> 6 orang </a:t>
            </a:r>
            <a:r>
              <a:rPr lang="en-US" sz="4000" dirty="0" err="1"/>
              <a:t>dalam</a:t>
            </a:r>
            <a:r>
              <a:rPr lang="en-US" sz="4000" dirty="0"/>
              <a:t> 1 </a:t>
            </a:r>
            <a:r>
              <a:rPr lang="en-US" sz="4000" dirty="0" err="1"/>
              <a:t>kelompok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7030A0"/>
                </a:solidFill>
              </a:rPr>
              <a:t>(</a:t>
            </a:r>
            <a:r>
              <a:rPr lang="en-US" sz="4000" dirty="0" err="1">
                <a:solidFill>
                  <a:srgbClr val="7030A0"/>
                </a:solidFill>
              </a:rPr>
              <a:t>Bebas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anggota</a:t>
            </a:r>
            <a:r>
              <a:rPr lang="en-US" sz="4000" dirty="0">
                <a:solidFill>
                  <a:srgbClr val="7030A0"/>
                </a:solidFill>
              </a:rPr>
              <a:t>)</a:t>
            </a:r>
          </a:p>
          <a:p>
            <a:pPr algn="just"/>
            <a:r>
              <a:rPr lang="en-US" sz="4000" dirty="0" err="1" smtClean="0"/>
              <a:t>Buatlah</a:t>
            </a:r>
            <a:r>
              <a:rPr lang="en-US" sz="4000" dirty="0" smtClean="0"/>
              <a:t> </a:t>
            </a:r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r>
              <a:rPr lang="en-US" sz="4000" dirty="0" smtClean="0"/>
              <a:t> yang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r>
              <a:rPr lang="en-US" sz="4000" dirty="0" smtClean="0"/>
              <a:t> </a:t>
            </a:r>
            <a:r>
              <a:rPr lang="en-US" sz="4000" dirty="0" err="1" smtClean="0"/>
              <a:t>lakukan</a:t>
            </a:r>
            <a:r>
              <a:rPr lang="en-US" sz="4000" dirty="0" smtClean="0"/>
              <a:t> (</a:t>
            </a:r>
            <a:r>
              <a:rPr lang="en-US" sz="4000" dirty="0" err="1" smtClean="0"/>
              <a:t>boleh</a:t>
            </a:r>
            <a:r>
              <a:rPr lang="en-US" sz="4000" dirty="0" smtClean="0"/>
              <a:t> </a:t>
            </a:r>
            <a:r>
              <a:rPr lang="en-US" sz="4000" dirty="0" err="1" smtClean="0"/>
              <a:t>barang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jasa</a:t>
            </a:r>
            <a:r>
              <a:rPr lang="en-US" sz="4000" dirty="0" smtClean="0"/>
              <a:t>)</a:t>
            </a:r>
          </a:p>
          <a:p>
            <a:pPr algn="just"/>
            <a:r>
              <a:rPr lang="en-US" sz="4000" dirty="0" err="1" smtClean="0"/>
              <a:t>Buatlah</a:t>
            </a:r>
            <a:r>
              <a:rPr lang="en-US" sz="4000" dirty="0" smtClean="0"/>
              <a:t> </a:t>
            </a:r>
            <a:r>
              <a:rPr lang="en-US" sz="4000" dirty="0" smtClean="0"/>
              <a:t>POAC </a:t>
            </a:r>
            <a:r>
              <a:rPr lang="en-US" sz="4000" dirty="0"/>
              <a:t>(Planning, Organizing, Actuating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smtClean="0"/>
              <a:t>Controlling</a:t>
            </a:r>
            <a:r>
              <a:rPr lang="en-US" sz="4000" dirty="0" smtClean="0"/>
              <a:t>) </a:t>
            </a:r>
            <a:r>
              <a:rPr lang="en-US" sz="4000" dirty="0" err="1" smtClean="0"/>
              <a:t>menurut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George F </a:t>
            </a:r>
            <a:r>
              <a:rPr lang="en-US" sz="4000" dirty="0" smtClean="0">
                <a:solidFill>
                  <a:srgbClr val="7030A0"/>
                </a:solidFill>
              </a:rPr>
              <a:t>Terry </a:t>
            </a:r>
            <a:r>
              <a:rPr lang="en-US" sz="4000" dirty="0" smtClean="0"/>
              <a:t>yang </a:t>
            </a:r>
            <a:r>
              <a:rPr lang="en-US" sz="4000" dirty="0" err="1" smtClean="0"/>
              <a:t>ada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bisnis</a:t>
            </a:r>
            <a:r>
              <a:rPr lang="en-US" sz="4000" dirty="0" smtClean="0"/>
              <a:t> </a:t>
            </a:r>
            <a:r>
              <a:rPr lang="en-US" sz="4000" dirty="0" err="1" smtClean="0"/>
              <a:t>anda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42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42</TotalTime>
  <Words>94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Manajemen pemasaran</vt:lpstr>
      <vt:lpstr>Manajemen menurut para ahli</vt:lpstr>
      <vt:lpstr>Manajemen menurut para ahli</vt:lpstr>
      <vt:lpstr>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pemasaran</dc:title>
  <dc:creator>mika bladuss</dc:creator>
  <cp:lastModifiedBy>mika bladuss</cp:lastModifiedBy>
  <cp:revision>3</cp:revision>
  <dcterms:created xsi:type="dcterms:W3CDTF">2019-06-25T06:41:11Z</dcterms:created>
  <dcterms:modified xsi:type="dcterms:W3CDTF">2019-07-31T03:54:08Z</dcterms:modified>
</cp:coreProperties>
</file>