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8" r:id="rId3"/>
    <p:sldId id="268" r:id="rId4"/>
    <p:sldId id="257" r:id="rId5"/>
    <p:sldId id="259" r:id="rId6"/>
    <p:sldId id="260" r:id="rId7"/>
    <p:sldId id="269" r:id="rId8"/>
    <p:sldId id="263" r:id="rId9"/>
    <p:sldId id="265" r:id="rId10"/>
    <p:sldId id="270" r:id="rId11"/>
    <p:sldId id="271" r:id="rId12"/>
    <p:sldId id="272" r:id="rId13"/>
    <p:sldId id="293" r:id="rId14"/>
    <p:sldId id="274" r:id="rId15"/>
    <p:sldId id="273" r:id="rId16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TmMTiHQxTkyJOXBrhgpv3g==" hashData="1DSQc2fHvpcLro4rtum2zpbbH+9qNpET0sNDOJaYN13SpK8yOd5TJcpEaWVhn36JAOnHtwvMnxjhMLJ4wtigY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1D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16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6D1502D-9933-486F-FB20-86CA4D1BA8E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D50E5D-6A79-0213-EA7C-DD6D82895A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pPr>
              <a:defRPr/>
            </a:pPr>
            <a:fld id="{082A45FA-EF91-47A7-94D0-C1484B8CDA64}" type="datetimeFigureOut">
              <a:rPr lang="en-US"/>
              <a:pPr>
                <a:defRPr/>
              </a:pPr>
              <a:t>10/25/2023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FF789E-18F4-1F0E-D1C6-48AD20694F7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EC11A9-1E70-4262-3EF4-4BD0791D77E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8D3A5D9-D7F9-430E-AFE2-441FB2A6C04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Hea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Tampungan Tanggal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D5FFF3-05BC-4BD1-ACD3-550146419332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4" name="Tampungan Gambar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Tampungan Catatan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/>
          </a:p>
        </p:txBody>
      </p:sp>
      <p:sp>
        <p:nvSpPr>
          <p:cNvPr id="6" name="Tampungan Kaki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Tampungan Nomor Slide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E15BD-7748-435E-AC39-74E1439A9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703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Gambar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ampungan Catatan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ampungan Nomor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E15BD-7748-435E-AC39-74E1439A9D7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235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Gambar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ampungan Catatan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ampungan Nomor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E15BD-7748-435E-AC39-74E1439A9D7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8014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Gambar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ampungan Catatan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ampungan Nomor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E15BD-7748-435E-AC39-74E1439A9D7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859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Jud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7E885-5C54-41A9-A732-8863D86FCD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d-ID"/>
              <a:t>Klik untuk mengedit gaya judul Master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FFA3CA-13D0-4A84-A810-6294C991A1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d-ID"/>
              <a:t>Klik untuk mengedit gaya subjudul Master</a:t>
            </a: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80768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Judul dan Teks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8221B-64A4-42E3-A588-EB0B33465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7B1C93-BB83-405E-BACA-F568279EFC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E6268-897C-410F-BB41-C6BE9A9C23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D3FC3-9755-4EA2-94D3-0C485D420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E7B42-8CBB-43D7-AFE8-638CDD9A8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F86CB71C-9938-443B-90C4-3130C9DC03F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7713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Judul Vertikal dan Te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208953-B03B-456D-8360-66D6B2484A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id-ID"/>
              <a:t>Klik untuk mengedit gaya judul Master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166156-004E-4EA4-91BA-13D677CF40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E1CBB-FF74-4C32-875B-64FEBA36DA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E96AC-E69B-4375-A751-46D0B8805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ACB13E-5390-4DC1-9538-77BCE79BD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F86CB71C-9938-443B-90C4-3130C9DC03F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4304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udul dan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3D290-24AD-4C2A-843E-5F9FB89E3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CB5FA0-5F0B-4AF5-B586-243CB3B86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DA5875-32AA-4D9A-87EA-A4B77E494A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D50FA-2DF8-4F67-8B5C-151FEE84D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D4D7F5-6385-405B-8FBA-444CAFE76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F86CB71C-9938-443B-90C4-3130C9DC03F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5933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eader Bagi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0127B-A9CB-405A-A373-8DBE1C3F5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d-ID"/>
              <a:t>Klik untuk mengedit gaya judul Master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353FFA-98E3-4830-94BA-2CF6EDB12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C6A98A-0430-4896-BCFF-9AABD52845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365189-8622-4DEE-B591-C85A3D9A7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03476-3200-4487-AFA4-321918945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F86CB71C-9938-443B-90C4-3130C9DC03F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4077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669BA-FD65-4E5E-B18B-B4424C282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C639F-730F-442F-A5ED-74716B1F58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E2C7E7-85CB-491D-AC08-6AE14179D6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9FA00D-2213-4447-9B72-2C04DDDB99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C54ABA-67F4-49D6-A961-9AA07BFEE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68931F-9BD1-4B0E-A654-530F67D4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F86CB71C-9938-443B-90C4-3130C9DC03F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9368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erbandi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BFE33-1841-426F-B599-98C3F752A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id-ID"/>
              <a:t>Klik untuk mengedit gaya judul Master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A6D547-C2C7-4643-8199-E824E1DF52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8CFC83-82BF-4A5A-832B-648228CB1C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0CBB7E-9F45-450D-901D-0F0FA254A3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F221DA-767D-40C2-B4D6-164C14351E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D2D04D-F526-4252-B685-61A61BF058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2CFEA0-3B89-43A9-AF60-C2075D8E9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157355-3E5F-4E27-A008-76DF21E22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F86CB71C-9938-443B-90C4-3130C9DC03F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6907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udul S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9622F-E839-4C5B-95B5-0BE45CF99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5F7D08-6B4C-4046-A5E0-C68E41C3C1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4F8408-5EEE-4BA1-8EC1-898C68B5D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60AA9F-789B-432C-BB03-38A482058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F86CB71C-9938-443B-90C4-3130C9DC03F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1444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os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E1F2D0-B4E0-4CBB-94D5-A84349338C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F7E3CC-24DC-4DE5-B54C-0A93359E6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904217-1328-4B48-A4E8-A9AFB2AFB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F86CB71C-9938-443B-90C4-3130C9DC03F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4785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onten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99139-8A88-431F-A9D3-578B68CB2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d-ID"/>
              <a:t>Klik untuk mengedit gaya judul Master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D66B1-E80A-4C0F-87BD-ADE577B4A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655605-DC72-4710-BD87-9345AE4D77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7219C4-175C-40E6-B4BD-55223AEDAD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F46030-A9A0-4B24-A065-F5E4DAADA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7A0C19-E8B2-4DEF-90CE-8613072AF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F86CB71C-9938-443B-90C4-3130C9DC03F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6383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Gambar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643A2-7F67-4F23-AA21-16050799F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d-ID"/>
              <a:t>Klik untuk mengedit gaya judul Master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6BDB77-3641-4A05-B363-2A97AE1332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d-ID"/>
              <a:t>Klik ikon untuk menambahkan gambar</a:t>
            </a:r>
            <a:endParaRPr lang="en-ID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6EA333-FD78-4DA9-BAC2-9369454D55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60EED7-296F-4B48-94E6-F1171A3979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4334AF-C350-4487-BA49-5A7D40245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62DD19-1338-4602-B300-600FABF7F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F86CB71C-9938-443B-90C4-3130C9DC03F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9513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1B51286-639B-413D-AE4A-82577EB2A19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66" y="-11295"/>
            <a:ext cx="9144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E9BA93-1B91-47C6-B761-9232F64C0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75658"/>
            <a:ext cx="7886700" cy="5934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d-ID"/>
              <a:t>Klik untuk mengedit gaya judul Master</a:t>
            </a:r>
            <a:endParaRPr lang="en-ID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58BBEF-2E84-4EAF-B440-6DFFBCE323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67985"/>
            <a:ext cx="7886700" cy="38143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057122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Agency FB" panose="020B050302020202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gency FB" panose="020B0503020202020204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gency FB" panose="020B0503020202020204" pitchFamily="34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gency FB" panose="020B0503020202020204" pitchFamily="34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gency FB" panose="020B0503020202020204" pitchFamily="34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gency FB" panose="020B050302020202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C27DB60C-BE06-0757-0B4F-00CFEC11B7E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086600" cy="2387600"/>
          </a:xfrm>
        </p:spPr>
        <p:txBody>
          <a:bodyPr anchor="ctr"/>
          <a:lstStyle/>
          <a:p>
            <a:pPr eaLnBrk="1" hangingPunct="1">
              <a:defRPr/>
            </a:pPr>
            <a:r>
              <a:rPr lang="en-US" dirty="0"/>
              <a:t>PERILAKU SISWA SEBAGAI INDIVIDU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0AD6A00B-07D7-DF26-51D3-FFF08417430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410040" y="3420533"/>
            <a:ext cx="4247720" cy="700880"/>
          </a:xfrm>
        </p:spPr>
        <p:txBody>
          <a:bodyPr anchor="ctr">
            <a:normAutofit fontScale="85000" lnSpcReduction="10000"/>
          </a:bodyPr>
          <a:lstStyle/>
          <a:p>
            <a:pPr eaLnBrk="1" hangingPunct="1">
              <a:defRPr/>
            </a:pPr>
            <a:r>
              <a:rPr lang="en-US" sz="3600" dirty="0"/>
              <a:t>Nia </a:t>
            </a:r>
            <a:r>
              <a:rPr lang="en-US" sz="3600" dirty="0" err="1"/>
              <a:t>Kurniaty</a:t>
            </a:r>
            <a:r>
              <a:rPr lang="en-US" sz="3600" dirty="0"/>
              <a:t> Rukman, </a:t>
            </a:r>
            <a:r>
              <a:rPr lang="en-US" sz="3600" dirty="0" err="1"/>
              <a:t>S.Pd</a:t>
            </a:r>
            <a:r>
              <a:rPr lang="en-US" sz="3600" dirty="0"/>
              <a:t>., </a:t>
            </a:r>
            <a:r>
              <a:rPr lang="en-US" sz="3600" dirty="0" err="1"/>
              <a:t>M.Si</a:t>
            </a:r>
            <a:endParaRPr lang="en-US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ject 2">
            <a:extLst>
              <a:ext uri="{FF2B5EF4-FFF2-40B4-BE49-F238E27FC236}">
                <a16:creationId xmlns:a16="http://schemas.microsoft.com/office/drawing/2014/main" id="{36D2E833-554D-4DB8-BF0A-746441C517E7}"/>
              </a:ext>
            </a:extLst>
          </p:cNvPr>
          <p:cNvSpPr txBox="1"/>
          <p:nvPr/>
        </p:nvSpPr>
        <p:spPr>
          <a:xfrm>
            <a:off x="1147835" y="1130183"/>
            <a:ext cx="6764020" cy="584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spc="-30" dirty="0">
                <a:solidFill>
                  <a:srgbClr val="252525"/>
                </a:solidFill>
                <a:latin typeface="Garamond"/>
                <a:cs typeface="Garamond"/>
              </a:rPr>
              <a:t>Aspe</a:t>
            </a:r>
            <a:r>
              <a:rPr sz="4400" spc="-25" dirty="0">
                <a:solidFill>
                  <a:srgbClr val="252525"/>
                </a:solidFill>
                <a:latin typeface="Garamond"/>
                <a:cs typeface="Garamond"/>
              </a:rPr>
              <a:t>k</a:t>
            </a:r>
            <a:r>
              <a:rPr sz="4400" spc="-10" dirty="0">
                <a:solidFill>
                  <a:srgbClr val="252525"/>
                </a:solidFill>
                <a:latin typeface="Garamond"/>
                <a:cs typeface="Garamond"/>
              </a:rPr>
              <a:t>-</a:t>
            </a:r>
            <a:r>
              <a:rPr sz="4400" spc="-30" dirty="0">
                <a:solidFill>
                  <a:srgbClr val="252525"/>
                </a:solidFill>
                <a:latin typeface="Garamond"/>
                <a:cs typeface="Garamond"/>
              </a:rPr>
              <a:t>Aspe</a:t>
            </a:r>
            <a:r>
              <a:rPr sz="4400" spc="-25" dirty="0">
                <a:solidFill>
                  <a:srgbClr val="252525"/>
                </a:solidFill>
                <a:latin typeface="Garamond"/>
                <a:cs typeface="Garamond"/>
              </a:rPr>
              <a:t>k</a:t>
            </a:r>
            <a:r>
              <a:rPr sz="44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4400" spc="-160" dirty="0">
                <a:solidFill>
                  <a:srgbClr val="252525"/>
                </a:solidFill>
                <a:latin typeface="Garamond"/>
                <a:cs typeface="Garamond"/>
              </a:rPr>
              <a:t>P</a:t>
            </a:r>
            <a:r>
              <a:rPr sz="4400" dirty="0">
                <a:solidFill>
                  <a:srgbClr val="252525"/>
                </a:solidFill>
                <a:latin typeface="Garamond"/>
                <a:cs typeface="Garamond"/>
              </a:rPr>
              <a:t>eri</a:t>
            </a:r>
            <a:r>
              <a:rPr sz="4400" spc="-20" dirty="0">
                <a:solidFill>
                  <a:srgbClr val="252525"/>
                </a:solidFill>
                <a:latin typeface="Garamond"/>
                <a:cs typeface="Garamond"/>
              </a:rPr>
              <a:t>l</a:t>
            </a:r>
            <a:r>
              <a:rPr sz="4400" spc="-25" dirty="0">
                <a:solidFill>
                  <a:srgbClr val="252525"/>
                </a:solidFill>
                <a:latin typeface="Garamond"/>
                <a:cs typeface="Garamond"/>
              </a:rPr>
              <a:t>aku</a:t>
            </a:r>
            <a:r>
              <a:rPr sz="44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252525"/>
                </a:solidFill>
                <a:latin typeface="Garamond"/>
                <a:cs typeface="Garamond"/>
              </a:rPr>
              <a:t>Ind</a:t>
            </a:r>
            <a:r>
              <a:rPr sz="4400" spc="-75" dirty="0">
                <a:solidFill>
                  <a:srgbClr val="252525"/>
                </a:solidFill>
                <a:latin typeface="Garamond"/>
                <a:cs typeface="Garamond"/>
              </a:rPr>
              <a:t>i</a:t>
            </a:r>
            <a:r>
              <a:rPr sz="4400" spc="-20" dirty="0">
                <a:solidFill>
                  <a:srgbClr val="252525"/>
                </a:solidFill>
                <a:latin typeface="Garamond"/>
                <a:cs typeface="Garamond"/>
              </a:rPr>
              <a:t>vidu</a:t>
            </a:r>
            <a:endParaRPr sz="4400" dirty="0">
              <a:latin typeface="Garamond"/>
              <a:cs typeface="Garamond"/>
            </a:endParaRPr>
          </a:p>
        </p:txBody>
      </p:sp>
      <p:sp>
        <p:nvSpPr>
          <p:cNvPr id="30" name="object 3">
            <a:extLst>
              <a:ext uri="{FF2B5EF4-FFF2-40B4-BE49-F238E27FC236}">
                <a16:creationId xmlns:a16="http://schemas.microsoft.com/office/drawing/2014/main" id="{98B07DF7-ECD9-202B-CBD1-D9EEA8F8DF56}"/>
              </a:ext>
            </a:extLst>
          </p:cNvPr>
          <p:cNvSpPr/>
          <p:nvPr/>
        </p:nvSpPr>
        <p:spPr>
          <a:xfrm>
            <a:off x="4496047" y="2283571"/>
            <a:ext cx="1681480" cy="2512695"/>
          </a:xfrm>
          <a:custGeom>
            <a:avLst/>
            <a:gdLst/>
            <a:ahLst/>
            <a:cxnLst/>
            <a:rect l="l" t="t" r="r" b="b"/>
            <a:pathLst>
              <a:path w="1681479" h="2512695">
                <a:moveTo>
                  <a:pt x="0" y="0"/>
                </a:moveTo>
                <a:lnTo>
                  <a:pt x="0" y="1672596"/>
                </a:lnTo>
                <a:lnTo>
                  <a:pt x="1454261" y="2512201"/>
                </a:lnTo>
                <a:lnTo>
                  <a:pt x="1476061" y="2473691"/>
                </a:lnTo>
                <a:lnTo>
                  <a:pt x="1496797" y="2434684"/>
                </a:lnTo>
                <a:lnTo>
                  <a:pt x="1516463" y="2395201"/>
                </a:lnTo>
                <a:lnTo>
                  <a:pt x="1535054" y="2355264"/>
                </a:lnTo>
                <a:lnTo>
                  <a:pt x="1552563" y="2314895"/>
                </a:lnTo>
                <a:lnTo>
                  <a:pt x="1568985" y="2274117"/>
                </a:lnTo>
                <a:lnTo>
                  <a:pt x="1584314" y="2232951"/>
                </a:lnTo>
                <a:lnTo>
                  <a:pt x="1598544" y="2191420"/>
                </a:lnTo>
                <a:lnTo>
                  <a:pt x="1611670" y="2149546"/>
                </a:lnTo>
                <a:lnTo>
                  <a:pt x="1623684" y="2107351"/>
                </a:lnTo>
                <a:lnTo>
                  <a:pt x="1634583" y="2064856"/>
                </a:lnTo>
                <a:lnTo>
                  <a:pt x="1644358" y="2022085"/>
                </a:lnTo>
                <a:lnTo>
                  <a:pt x="1653006" y="1979059"/>
                </a:lnTo>
                <a:lnTo>
                  <a:pt x="1660520" y="1935800"/>
                </a:lnTo>
                <a:lnTo>
                  <a:pt x="1666894" y="1892330"/>
                </a:lnTo>
                <a:lnTo>
                  <a:pt x="1672122" y="1848672"/>
                </a:lnTo>
                <a:lnTo>
                  <a:pt x="1676198" y="1804847"/>
                </a:lnTo>
                <a:lnTo>
                  <a:pt x="1679117" y="1760878"/>
                </a:lnTo>
                <a:lnTo>
                  <a:pt x="1680873" y="1716787"/>
                </a:lnTo>
                <a:lnTo>
                  <a:pt x="1681459" y="1672596"/>
                </a:lnTo>
                <a:lnTo>
                  <a:pt x="1675885" y="1535411"/>
                </a:lnTo>
                <a:lnTo>
                  <a:pt x="1659451" y="1401281"/>
                </a:lnTo>
                <a:lnTo>
                  <a:pt x="1632589" y="1270637"/>
                </a:lnTo>
                <a:lnTo>
                  <a:pt x="1595733" y="1143909"/>
                </a:lnTo>
                <a:lnTo>
                  <a:pt x="1549316" y="1021527"/>
                </a:lnTo>
                <a:lnTo>
                  <a:pt x="1493770" y="903922"/>
                </a:lnTo>
                <a:lnTo>
                  <a:pt x="1429528" y="791524"/>
                </a:lnTo>
                <a:lnTo>
                  <a:pt x="1357023" y="684763"/>
                </a:lnTo>
                <a:lnTo>
                  <a:pt x="1276688" y="584070"/>
                </a:lnTo>
                <a:lnTo>
                  <a:pt x="1188956" y="489875"/>
                </a:lnTo>
                <a:lnTo>
                  <a:pt x="1094259" y="402608"/>
                </a:lnTo>
                <a:lnTo>
                  <a:pt x="993030" y="322701"/>
                </a:lnTo>
                <a:lnTo>
                  <a:pt x="885703" y="250582"/>
                </a:lnTo>
                <a:lnTo>
                  <a:pt x="772709" y="186683"/>
                </a:lnTo>
                <a:lnTo>
                  <a:pt x="654482" y="131434"/>
                </a:lnTo>
                <a:lnTo>
                  <a:pt x="531455" y="85265"/>
                </a:lnTo>
                <a:lnTo>
                  <a:pt x="404060" y="48607"/>
                </a:lnTo>
                <a:lnTo>
                  <a:pt x="272731" y="21890"/>
                </a:lnTo>
                <a:lnTo>
                  <a:pt x="137900" y="5544"/>
                </a:lnTo>
                <a:lnTo>
                  <a:pt x="0" y="0"/>
                </a:lnTo>
                <a:close/>
              </a:path>
            </a:pathLst>
          </a:custGeom>
          <a:solidFill>
            <a:srgbClr val="B05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4">
            <a:extLst>
              <a:ext uri="{FF2B5EF4-FFF2-40B4-BE49-F238E27FC236}">
                <a16:creationId xmlns:a16="http://schemas.microsoft.com/office/drawing/2014/main" id="{9E178818-FEAF-98EA-F51C-640F8EF31794}"/>
              </a:ext>
            </a:extLst>
          </p:cNvPr>
          <p:cNvSpPr/>
          <p:nvPr/>
        </p:nvSpPr>
        <p:spPr>
          <a:xfrm>
            <a:off x="4496047" y="2283571"/>
            <a:ext cx="1681480" cy="2512695"/>
          </a:xfrm>
          <a:custGeom>
            <a:avLst/>
            <a:gdLst/>
            <a:ahLst/>
            <a:cxnLst/>
            <a:rect l="l" t="t" r="r" b="b"/>
            <a:pathLst>
              <a:path w="1681479" h="2512695">
                <a:moveTo>
                  <a:pt x="0" y="0"/>
                </a:moveTo>
                <a:lnTo>
                  <a:pt x="137900" y="5544"/>
                </a:lnTo>
                <a:lnTo>
                  <a:pt x="272731" y="21890"/>
                </a:lnTo>
                <a:lnTo>
                  <a:pt x="404060" y="48607"/>
                </a:lnTo>
                <a:lnTo>
                  <a:pt x="531455" y="85265"/>
                </a:lnTo>
                <a:lnTo>
                  <a:pt x="654482" y="131434"/>
                </a:lnTo>
                <a:lnTo>
                  <a:pt x="772709" y="186683"/>
                </a:lnTo>
                <a:lnTo>
                  <a:pt x="885703" y="250582"/>
                </a:lnTo>
                <a:lnTo>
                  <a:pt x="993030" y="322701"/>
                </a:lnTo>
                <a:lnTo>
                  <a:pt x="1094259" y="402608"/>
                </a:lnTo>
                <a:lnTo>
                  <a:pt x="1188956" y="489875"/>
                </a:lnTo>
                <a:lnTo>
                  <a:pt x="1276688" y="584070"/>
                </a:lnTo>
                <a:lnTo>
                  <a:pt x="1357023" y="684763"/>
                </a:lnTo>
                <a:lnTo>
                  <a:pt x="1429528" y="791524"/>
                </a:lnTo>
                <a:lnTo>
                  <a:pt x="1493770" y="903922"/>
                </a:lnTo>
                <a:lnTo>
                  <a:pt x="1549316" y="1021527"/>
                </a:lnTo>
                <a:lnTo>
                  <a:pt x="1595733" y="1143909"/>
                </a:lnTo>
                <a:lnTo>
                  <a:pt x="1632589" y="1270637"/>
                </a:lnTo>
                <a:lnTo>
                  <a:pt x="1659451" y="1401281"/>
                </a:lnTo>
                <a:lnTo>
                  <a:pt x="1675885" y="1535411"/>
                </a:lnTo>
                <a:lnTo>
                  <a:pt x="1681459" y="1672596"/>
                </a:lnTo>
                <a:lnTo>
                  <a:pt x="1680873" y="1716787"/>
                </a:lnTo>
                <a:lnTo>
                  <a:pt x="1679117" y="1760878"/>
                </a:lnTo>
                <a:lnTo>
                  <a:pt x="1676198" y="1804847"/>
                </a:lnTo>
                <a:lnTo>
                  <a:pt x="1672122" y="1848672"/>
                </a:lnTo>
                <a:lnTo>
                  <a:pt x="1666894" y="1892330"/>
                </a:lnTo>
                <a:lnTo>
                  <a:pt x="1660520" y="1935800"/>
                </a:lnTo>
                <a:lnTo>
                  <a:pt x="1653006" y="1979059"/>
                </a:lnTo>
                <a:lnTo>
                  <a:pt x="1644358" y="2022085"/>
                </a:lnTo>
                <a:lnTo>
                  <a:pt x="1634583" y="2064856"/>
                </a:lnTo>
                <a:lnTo>
                  <a:pt x="1623684" y="2107351"/>
                </a:lnTo>
                <a:lnTo>
                  <a:pt x="1611670" y="2149546"/>
                </a:lnTo>
                <a:lnTo>
                  <a:pt x="1598544" y="2191420"/>
                </a:lnTo>
                <a:lnTo>
                  <a:pt x="1584314" y="2232951"/>
                </a:lnTo>
                <a:lnTo>
                  <a:pt x="1568985" y="2274117"/>
                </a:lnTo>
                <a:lnTo>
                  <a:pt x="1552563" y="2314895"/>
                </a:lnTo>
                <a:lnTo>
                  <a:pt x="1535054" y="2355264"/>
                </a:lnTo>
                <a:lnTo>
                  <a:pt x="1516463" y="2395201"/>
                </a:lnTo>
                <a:lnTo>
                  <a:pt x="1496797" y="2434684"/>
                </a:lnTo>
                <a:lnTo>
                  <a:pt x="1476061" y="2473691"/>
                </a:lnTo>
                <a:lnTo>
                  <a:pt x="1454261" y="2512201"/>
                </a:lnTo>
                <a:lnTo>
                  <a:pt x="0" y="1672596"/>
                </a:lnTo>
                <a:lnTo>
                  <a:pt x="0" y="0"/>
                </a:lnTo>
                <a:close/>
              </a:path>
            </a:pathLst>
          </a:custGeom>
          <a:ln w="152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5">
            <a:extLst>
              <a:ext uri="{FF2B5EF4-FFF2-40B4-BE49-F238E27FC236}">
                <a16:creationId xmlns:a16="http://schemas.microsoft.com/office/drawing/2014/main" id="{BCF0A4CB-AC55-EA6A-BA25-59C98ECAECAF}"/>
              </a:ext>
            </a:extLst>
          </p:cNvPr>
          <p:cNvSpPr txBox="1"/>
          <p:nvPr/>
        </p:nvSpPr>
        <p:spPr>
          <a:xfrm>
            <a:off x="4724388" y="3309770"/>
            <a:ext cx="925830" cy="35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spc="-20" dirty="0">
                <a:solidFill>
                  <a:srgbClr val="FFFFFF"/>
                </a:solidFill>
                <a:latin typeface="Garamond"/>
                <a:cs typeface="Garamond"/>
              </a:rPr>
              <a:t>Afektif</a:t>
            </a:r>
            <a:endParaRPr sz="2600">
              <a:latin typeface="Garamond"/>
              <a:cs typeface="Garamond"/>
            </a:endParaRPr>
          </a:p>
        </p:txBody>
      </p:sp>
      <p:sp>
        <p:nvSpPr>
          <p:cNvPr id="33" name="object 6">
            <a:extLst>
              <a:ext uri="{FF2B5EF4-FFF2-40B4-BE49-F238E27FC236}">
                <a16:creationId xmlns:a16="http://schemas.microsoft.com/office/drawing/2014/main" id="{18A0DD52-6F24-FA59-7F7D-AC697B2C67F8}"/>
              </a:ext>
            </a:extLst>
          </p:cNvPr>
          <p:cNvSpPr/>
          <p:nvPr/>
        </p:nvSpPr>
        <p:spPr>
          <a:xfrm>
            <a:off x="2983354" y="4055228"/>
            <a:ext cx="2908935" cy="1672589"/>
          </a:xfrm>
          <a:custGeom>
            <a:avLst/>
            <a:gdLst/>
            <a:ahLst/>
            <a:cxnLst/>
            <a:rect l="l" t="t" r="r" b="b"/>
            <a:pathLst>
              <a:path w="2908934" h="1672589">
                <a:moveTo>
                  <a:pt x="1454261" y="0"/>
                </a:moveTo>
                <a:lnTo>
                  <a:pt x="0" y="839605"/>
                </a:lnTo>
                <a:lnTo>
                  <a:pt x="22492" y="877039"/>
                </a:lnTo>
                <a:lnTo>
                  <a:pt x="45922" y="913821"/>
                </a:lnTo>
                <a:lnTo>
                  <a:pt x="70273" y="949933"/>
                </a:lnTo>
                <a:lnTo>
                  <a:pt x="95531" y="985361"/>
                </a:lnTo>
                <a:lnTo>
                  <a:pt x="121679" y="1020090"/>
                </a:lnTo>
                <a:lnTo>
                  <a:pt x="148703" y="1054103"/>
                </a:lnTo>
                <a:lnTo>
                  <a:pt x="176586" y="1087386"/>
                </a:lnTo>
                <a:lnTo>
                  <a:pt x="205313" y="1119923"/>
                </a:lnTo>
                <a:lnTo>
                  <a:pt x="234868" y="1151699"/>
                </a:lnTo>
                <a:lnTo>
                  <a:pt x="265236" y="1182698"/>
                </a:lnTo>
                <a:lnTo>
                  <a:pt x="296402" y="1212905"/>
                </a:lnTo>
                <a:lnTo>
                  <a:pt x="328350" y="1242305"/>
                </a:lnTo>
                <a:lnTo>
                  <a:pt x="361063" y="1270882"/>
                </a:lnTo>
                <a:lnTo>
                  <a:pt x="394528" y="1298620"/>
                </a:lnTo>
                <a:lnTo>
                  <a:pt x="428727" y="1325505"/>
                </a:lnTo>
                <a:lnTo>
                  <a:pt x="463647" y="1351521"/>
                </a:lnTo>
                <a:lnTo>
                  <a:pt x="499270" y="1376652"/>
                </a:lnTo>
                <a:lnTo>
                  <a:pt x="535582" y="1400884"/>
                </a:lnTo>
                <a:lnTo>
                  <a:pt x="572567" y="1424201"/>
                </a:lnTo>
                <a:lnTo>
                  <a:pt x="610209" y="1446586"/>
                </a:lnTo>
                <a:lnTo>
                  <a:pt x="732276" y="1510653"/>
                </a:lnTo>
                <a:lnTo>
                  <a:pt x="857140" y="1563844"/>
                </a:lnTo>
                <a:lnTo>
                  <a:pt x="984208" y="1606316"/>
                </a:lnTo>
                <a:lnTo>
                  <a:pt x="1112888" y="1638225"/>
                </a:lnTo>
                <a:lnTo>
                  <a:pt x="1242591" y="1659727"/>
                </a:lnTo>
                <a:lnTo>
                  <a:pt x="1372724" y="1670978"/>
                </a:lnTo>
                <a:lnTo>
                  <a:pt x="1502695" y="1672134"/>
                </a:lnTo>
                <a:lnTo>
                  <a:pt x="1631914" y="1663351"/>
                </a:lnTo>
                <a:lnTo>
                  <a:pt x="1759789" y="1644787"/>
                </a:lnTo>
                <a:lnTo>
                  <a:pt x="1885728" y="1616596"/>
                </a:lnTo>
                <a:lnTo>
                  <a:pt x="2009141" y="1578935"/>
                </a:lnTo>
                <a:lnTo>
                  <a:pt x="2129435" y="1531960"/>
                </a:lnTo>
                <a:lnTo>
                  <a:pt x="2246019" y="1475828"/>
                </a:lnTo>
                <a:lnTo>
                  <a:pt x="2358302" y="1410694"/>
                </a:lnTo>
                <a:lnTo>
                  <a:pt x="2465692" y="1336715"/>
                </a:lnTo>
                <a:lnTo>
                  <a:pt x="2567599" y="1254046"/>
                </a:lnTo>
                <a:lnTo>
                  <a:pt x="2663429" y="1162845"/>
                </a:lnTo>
                <a:lnTo>
                  <a:pt x="2752593" y="1063267"/>
                </a:lnTo>
                <a:lnTo>
                  <a:pt x="2834498" y="955468"/>
                </a:lnTo>
                <a:lnTo>
                  <a:pt x="2908553" y="839605"/>
                </a:lnTo>
                <a:lnTo>
                  <a:pt x="1454261" y="0"/>
                </a:lnTo>
                <a:close/>
              </a:path>
            </a:pathLst>
          </a:custGeom>
          <a:solidFill>
            <a:srgbClr val="B05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7">
            <a:extLst>
              <a:ext uri="{FF2B5EF4-FFF2-40B4-BE49-F238E27FC236}">
                <a16:creationId xmlns:a16="http://schemas.microsoft.com/office/drawing/2014/main" id="{29CCBB97-0003-0763-9340-A20EED668A3A}"/>
              </a:ext>
            </a:extLst>
          </p:cNvPr>
          <p:cNvSpPr/>
          <p:nvPr/>
        </p:nvSpPr>
        <p:spPr>
          <a:xfrm>
            <a:off x="2983354" y="4055228"/>
            <a:ext cx="2908935" cy="1672589"/>
          </a:xfrm>
          <a:custGeom>
            <a:avLst/>
            <a:gdLst/>
            <a:ahLst/>
            <a:cxnLst/>
            <a:rect l="l" t="t" r="r" b="b"/>
            <a:pathLst>
              <a:path w="2908934" h="1672589">
                <a:moveTo>
                  <a:pt x="2908553" y="839605"/>
                </a:moveTo>
                <a:lnTo>
                  <a:pt x="2834498" y="955468"/>
                </a:lnTo>
                <a:lnTo>
                  <a:pt x="2752593" y="1063267"/>
                </a:lnTo>
                <a:lnTo>
                  <a:pt x="2663429" y="1162845"/>
                </a:lnTo>
                <a:lnTo>
                  <a:pt x="2567599" y="1254046"/>
                </a:lnTo>
                <a:lnTo>
                  <a:pt x="2465692" y="1336715"/>
                </a:lnTo>
                <a:lnTo>
                  <a:pt x="2358302" y="1410694"/>
                </a:lnTo>
                <a:lnTo>
                  <a:pt x="2246019" y="1475828"/>
                </a:lnTo>
                <a:lnTo>
                  <a:pt x="2129435" y="1531960"/>
                </a:lnTo>
                <a:lnTo>
                  <a:pt x="2009141" y="1578935"/>
                </a:lnTo>
                <a:lnTo>
                  <a:pt x="1885728" y="1616596"/>
                </a:lnTo>
                <a:lnTo>
                  <a:pt x="1759789" y="1644787"/>
                </a:lnTo>
                <a:lnTo>
                  <a:pt x="1631914" y="1663351"/>
                </a:lnTo>
                <a:lnTo>
                  <a:pt x="1502695" y="1672134"/>
                </a:lnTo>
                <a:lnTo>
                  <a:pt x="1372724" y="1670978"/>
                </a:lnTo>
                <a:lnTo>
                  <a:pt x="1242591" y="1659727"/>
                </a:lnTo>
                <a:lnTo>
                  <a:pt x="1112888" y="1638225"/>
                </a:lnTo>
                <a:lnTo>
                  <a:pt x="984208" y="1606316"/>
                </a:lnTo>
                <a:lnTo>
                  <a:pt x="857140" y="1563844"/>
                </a:lnTo>
                <a:lnTo>
                  <a:pt x="732276" y="1510653"/>
                </a:lnTo>
                <a:lnTo>
                  <a:pt x="610209" y="1446586"/>
                </a:lnTo>
                <a:lnTo>
                  <a:pt x="572567" y="1424201"/>
                </a:lnTo>
                <a:lnTo>
                  <a:pt x="535582" y="1400884"/>
                </a:lnTo>
                <a:lnTo>
                  <a:pt x="499270" y="1376652"/>
                </a:lnTo>
                <a:lnTo>
                  <a:pt x="463647" y="1351521"/>
                </a:lnTo>
                <a:lnTo>
                  <a:pt x="428727" y="1325505"/>
                </a:lnTo>
                <a:lnTo>
                  <a:pt x="394528" y="1298620"/>
                </a:lnTo>
                <a:lnTo>
                  <a:pt x="361063" y="1270882"/>
                </a:lnTo>
                <a:lnTo>
                  <a:pt x="328350" y="1242305"/>
                </a:lnTo>
                <a:lnTo>
                  <a:pt x="296402" y="1212905"/>
                </a:lnTo>
                <a:lnTo>
                  <a:pt x="265236" y="1182698"/>
                </a:lnTo>
                <a:lnTo>
                  <a:pt x="234868" y="1151699"/>
                </a:lnTo>
                <a:lnTo>
                  <a:pt x="205313" y="1119923"/>
                </a:lnTo>
                <a:lnTo>
                  <a:pt x="176586" y="1087386"/>
                </a:lnTo>
                <a:lnTo>
                  <a:pt x="148703" y="1054103"/>
                </a:lnTo>
                <a:lnTo>
                  <a:pt x="121679" y="1020090"/>
                </a:lnTo>
                <a:lnTo>
                  <a:pt x="95531" y="985361"/>
                </a:lnTo>
                <a:lnTo>
                  <a:pt x="70273" y="949933"/>
                </a:lnTo>
                <a:lnTo>
                  <a:pt x="45922" y="913821"/>
                </a:lnTo>
                <a:lnTo>
                  <a:pt x="22492" y="877039"/>
                </a:lnTo>
                <a:lnTo>
                  <a:pt x="0" y="839605"/>
                </a:lnTo>
                <a:lnTo>
                  <a:pt x="1454261" y="0"/>
                </a:lnTo>
                <a:lnTo>
                  <a:pt x="2908553" y="839605"/>
                </a:lnTo>
                <a:close/>
              </a:path>
            </a:pathLst>
          </a:custGeom>
          <a:ln w="152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8">
            <a:extLst>
              <a:ext uri="{FF2B5EF4-FFF2-40B4-BE49-F238E27FC236}">
                <a16:creationId xmlns:a16="http://schemas.microsoft.com/office/drawing/2014/main" id="{E4BC1430-E098-79AB-80E6-488172331E53}"/>
              </a:ext>
            </a:extLst>
          </p:cNvPr>
          <p:cNvSpPr/>
          <p:nvPr/>
        </p:nvSpPr>
        <p:spPr>
          <a:xfrm>
            <a:off x="2698180" y="2283571"/>
            <a:ext cx="1681480" cy="2512695"/>
          </a:xfrm>
          <a:custGeom>
            <a:avLst/>
            <a:gdLst/>
            <a:ahLst/>
            <a:cxnLst/>
            <a:rect l="l" t="t" r="r" b="b"/>
            <a:pathLst>
              <a:path w="1681479" h="2512695">
                <a:moveTo>
                  <a:pt x="1681006" y="0"/>
                </a:moveTo>
                <a:lnTo>
                  <a:pt x="1636586" y="583"/>
                </a:lnTo>
                <a:lnTo>
                  <a:pt x="1592266" y="2332"/>
                </a:lnTo>
                <a:lnTo>
                  <a:pt x="1548069" y="5238"/>
                </a:lnTo>
                <a:lnTo>
                  <a:pt x="1504017" y="9296"/>
                </a:lnTo>
                <a:lnTo>
                  <a:pt x="1460132" y="14500"/>
                </a:lnTo>
                <a:lnTo>
                  <a:pt x="1416436" y="20845"/>
                </a:lnTo>
                <a:lnTo>
                  <a:pt x="1372951" y="28324"/>
                </a:lnTo>
                <a:lnTo>
                  <a:pt x="1329700" y="36932"/>
                </a:lnTo>
                <a:lnTo>
                  <a:pt x="1286705" y="46661"/>
                </a:lnTo>
                <a:lnTo>
                  <a:pt x="1243987" y="57508"/>
                </a:lnTo>
                <a:lnTo>
                  <a:pt x="1201570" y="69464"/>
                </a:lnTo>
                <a:lnTo>
                  <a:pt x="1159475" y="82526"/>
                </a:lnTo>
                <a:lnTo>
                  <a:pt x="1117725" y="96686"/>
                </a:lnTo>
                <a:lnTo>
                  <a:pt x="1076341" y="111939"/>
                </a:lnTo>
                <a:lnTo>
                  <a:pt x="1035347" y="128278"/>
                </a:lnTo>
                <a:lnTo>
                  <a:pt x="994763" y="145699"/>
                </a:lnTo>
                <a:lnTo>
                  <a:pt x="954613" y="164194"/>
                </a:lnTo>
                <a:lnTo>
                  <a:pt x="914918" y="183758"/>
                </a:lnTo>
                <a:lnTo>
                  <a:pt x="875701" y="204385"/>
                </a:lnTo>
                <a:lnTo>
                  <a:pt x="836984" y="226070"/>
                </a:lnTo>
                <a:lnTo>
                  <a:pt x="720512" y="299720"/>
                </a:lnTo>
                <a:lnTo>
                  <a:pt x="612144" y="381179"/>
                </a:lnTo>
                <a:lnTo>
                  <a:pt x="512039" y="469860"/>
                </a:lnTo>
                <a:lnTo>
                  <a:pt x="420353" y="565174"/>
                </a:lnTo>
                <a:lnTo>
                  <a:pt x="337244" y="666532"/>
                </a:lnTo>
                <a:lnTo>
                  <a:pt x="262868" y="773346"/>
                </a:lnTo>
                <a:lnTo>
                  <a:pt x="197384" y="885028"/>
                </a:lnTo>
                <a:lnTo>
                  <a:pt x="140948" y="1000990"/>
                </a:lnTo>
                <a:lnTo>
                  <a:pt x="93718" y="1120643"/>
                </a:lnTo>
                <a:lnTo>
                  <a:pt x="55850" y="1243399"/>
                </a:lnTo>
                <a:lnTo>
                  <a:pt x="27503" y="1368670"/>
                </a:lnTo>
                <a:lnTo>
                  <a:pt x="8834" y="1495868"/>
                </a:lnTo>
                <a:lnTo>
                  <a:pt x="0" y="1624403"/>
                </a:lnTo>
                <a:lnTo>
                  <a:pt x="1157" y="1753688"/>
                </a:lnTo>
                <a:lnTo>
                  <a:pt x="12464" y="1883135"/>
                </a:lnTo>
                <a:lnTo>
                  <a:pt x="34078" y="2012155"/>
                </a:lnTo>
                <a:lnTo>
                  <a:pt x="66155" y="2140160"/>
                </a:lnTo>
                <a:lnTo>
                  <a:pt x="108854" y="2266561"/>
                </a:lnTo>
                <a:lnTo>
                  <a:pt x="162331" y="2390771"/>
                </a:lnTo>
                <a:lnTo>
                  <a:pt x="226744" y="2512201"/>
                </a:lnTo>
                <a:lnTo>
                  <a:pt x="1681006" y="1672596"/>
                </a:lnTo>
                <a:lnTo>
                  <a:pt x="1681006" y="0"/>
                </a:lnTo>
                <a:close/>
              </a:path>
            </a:pathLst>
          </a:custGeom>
          <a:solidFill>
            <a:srgbClr val="B05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9">
            <a:extLst>
              <a:ext uri="{FF2B5EF4-FFF2-40B4-BE49-F238E27FC236}">
                <a16:creationId xmlns:a16="http://schemas.microsoft.com/office/drawing/2014/main" id="{8034F14B-1AE3-9A92-1AEE-C0229AD995AE}"/>
              </a:ext>
            </a:extLst>
          </p:cNvPr>
          <p:cNvSpPr/>
          <p:nvPr/>
        </p:nvSpPr>
        <p:spPr>
          <a:xfrm>
            <a:off x="2698180" y="2283571"/>
            <a:ext cx="1681480" cy="2512695"/>
          </a:xfrm>
          <a:custGeom>
            <a:avLst/>
            <a:gdLst/>
            <a:ahLst/>
            <a:cxnLst/>
            <a:rect l="l" t="t" r="r" b="b"/>
            <a:pathLst>
              <a:path w="1681479" h="2512695">
                <a:moveTo>
                  <a:pt x="226744" y="2512201"/>
                </a:moveTo>
                <a:lnTo>
                  <a:pt x="162331" y="2390771"/>
                </a:lnTo>
                <a:lnTo>
                  <a:pt x="108854" y="2266561"/>
                </a:lnTo>
                <a:lnTo>
                  <a:pt x="66155" y="2140160"/>
                </a:lnTo>
                <a:lnTo>
                  <a:pt x="34078" y="2012155"/>
                </a:lnTo>
                <a:lnTo>
                  <a:pt x="12464" y="1883135"/>
                </a:lnTo>
                <a:lnTo>
                  <a:pt x="1157" y="1753688"/>
                </a:lnTo>
                <a:lnTo>
                  <a:pt x="0" y="1624403"/>
                </a:lnTo>
                <a:lnTo>
                  <a:pt x="8834" y="1495868"/>
                </a:lnTo>
                <a:lnTo>
                  <a:pt x="27503" y="1368670"/>
                </a:lnTo>
                <a:lnTo>
                  <a:pt x="55850" y="1243399"/>
                </a:lnTo>
                <a:lnTo>
                  <a:pt x="93718" y="1120643"/>
                </a:lnTo>
                <a:lnTo>
                  <a:pt x="140948" y="1000990"/>
                </a:lnTo>
                <a:lnTo>
                  <a:pt x="197384" y="885028"/>
                </a:lnTo>
                <a:lnTo>
                  <a:pt x="262868" y="773346"/>
                </a:lnTo>
                <a:lnTo>
                  <a:pt x="337244" y="666532"/>
                </a:lnTo>
                <a:lnTo>
                  <a:pt x="420353" y="565174"/>
                </a:lnTo>
                <a:lnTo>
                  <a:pt x="512039" y="469860"/>
                </a:lnTo>
                <a:lnTo>
                  <a:pt x="612144" y="381179"/>
                </a:lnTo>
                <a:lnTo>
                  <a:pt x="720512" y="299720"/>
                </a:lnTo>
                <a:lnTo>
                  <a:pt x="836984" y="226070"/>
                </a:lnTo>
                <a:lnTo>
                  <a:pt x="875701" y="204385"/>
                </a:lnTo>
                <a:lnTo>
                  <a:pt x="914918" y="183758"/>
                </a:lnTo>
                <a:lnTo>
                  <a:pt x="954613" y="164194"/>
                </a:lnTo>
                <a:lnTo>
                  <a:pt x="994763" y="145699"/>
                </a:lnTo>
                <a:lnTo>
                  <a:pt x="1035347" y="128278"/>
                </a:lnTo>
                <a:lnTo>
                  <a:pt x="1076341" y="111939"/>
                </a:lnTo>
                <a:lnTo>
                  <a:pt x="1117725" y="96686"/>
                </a:lnTo>
                <a:lnTo>
                  <a:pt x="1159475" y="82526"/>
                </a:lnTo>
                <a:lnTo>
                  <a:pt x="1201570" y="69464"/>
                </a:lnTo>
                <a:lnTo>
                  <a:pt x="1243987" y="57508"/>
                </a:lnTo>
                <a:lnTo>
                  <a:pt x="1286705" y="46661"/>
                </a:lnTo>
                <a:lnTo>
                  <a:pt x="1329700" y="36932"/>
                </a:lnTo>
                <a:lnTo>
                  <a:pt x="1372951" y="28324"/>
                </a:lnTo>
                <a:lnTo>
                  <a:pt x="1416436" y="20845"/>
                </a:lnTo>
                <a:lnTo>
                  <a:pt x="1460132" y="14500"/>
                </a:lnTo>
                <a:lnTo>
                  <a:pt x="1504017" y="9296"/>
                </a:lnTo>
                <a:lnTo>
                  <a:pt x="1548069" y="5238"/>
                </a:lnTo>
                <a:lnTo>
                  <a:pt x="1592266" y="2332"/>
                </a:lnTo>
                <a:lnTo>
                  <a:pt x="1636586" y="583"/>
                </a:lnTo>
                <a:lnTo>
                  <a:pt x="1681006" y="0"/>
                </a:lnTo>
                <a:lnTo>
                  <a:pt x="1681006" y="1672596"/>
                </a:lnTo>
                <a:lnTo>
                  <a:pt x="226744" y="2512201"/>
                </a:lnTo>
                <a:close/>
              </a:path>
            </a:pathLst>
          </a:custGeom>
          <a:ln w="152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10">
            <a:extLst>
              <a:ext uri="{FF2B5EF4-FFF2-40B4-BE49-F238E27FC236}">
                <a16:creationId xmlns:a16="http://schemas.microsoft.com/office/drawing/2014/main" id="{1D6EA9BF-3CDD-0F6D-F163-B3A08AB5EBBB}"/>
              </a:ext>
            </a:extLst>
          </p:cNvPr>
          <p:cNvSpPr/>
          <p:nvPr/>
        </p:nvSpPr>
        <p:spPr>
          <a:xfrm>
            <a:off x="4490712" y="2200148"/>
            <a:ext cx="1762760" cy="2584450"/>
          </a:xfrm>
          <a:custGeom>
            <a:avLst/>
            <a:gdLst/>
            <a:ahLst/>
            <a:cxnLst/>
            <a:rect l="l" t="t" r="r" b="b"/>
            <a:pathLst>
              <a:path w="1762759" h="2584450">
                <a:moveTo>
                  <a:pt x="1321673" y="2332222"/>
                </a:moveTo>
                <a:lnTo>
                  <a:pt x="1441429" y="2584313"/>
                </a:lnTo>
                <a:lnTo>
                  <a:pt x="1708007" y="2555238"/>
                </a:lnTo>
                <a:lnTo>
                  <a:pt x="1597913" y="2491730"/>
                </a:lnTo>
                <a:lnTo>
                  <a:pt x="1613805" y="2456828"/>
                </a:lnTo>
                <a:lnTo>
                  <a:pt x="1628908" y="2421625"/>
                </a:lnTo>
                <a:lnTo>
                  <a:pt x="1639354" y="2395718"/>
                </a:lnTo>
                <a:lnTo>
                  <a:pt x="1431676" y="2395718"/>
                </a:lnTo>
                <a:lnTo>
                  <a:pt x="1321673" y="2332222"/>
                </a:lnTo>
                <a:close/>
              </a:path>
              <a:path w="1762759" h="2584450">
                <a:moveTo>
                  <a:pt x="0" y="0"/>
                </a:moveTo>
                <a:lnTo>
                  <a:pt x="0" y="191140"/>
                </a:lnTo>
                <a:lnTo>
                  <a:pt x="33504" y="191494"/>
                </a:lnTo>
                <a:lnTo>
                  <a:pt x="66958" y="192557"/>
                </a:lnTo>
                <a:lnTo>
                  <a:pt x="133670" y="196798"/>
                </a:lnTo>
                <a:lnTo>
                  <a:pt x="200047" y="203843"/>
                </a:lnTo>
                <a:lnTo>
                  <a:pt x="266002" y="213672"/>
                </a:lnTo>
                <a:lnTo>
                  <a:pt x="331447" y="226268"/>
                </a:lnTo>
                <a:lnTo>
                  <a:pt x="396293" y="241610"/>
                </a:lnTo>
                <a:lnTo>
                  <a:pt x="460454" y="259680"/>
                </a:lnTo>
                <a:lnTo>
                  <a:pt x="523841" y="280459"/>
                </a:lnTo>
                <a:lnTo>
                  <a:pt x="586367" y="303928"/>
                </a:lnTo>
                <a:lnTo>
                  <a:pt x="647943" y="330067"/>
                </a:lnTo>
                <a:lnTo>
                  <a:pt x="763200" y="387551"/>
                </a:lnTo>
                <a:lnTo>
                  <a:pt x="871660" y="453048"/>
                </a:lnTo>
                <a:lnTo>
                  <a:pt x="973121" y="526024"/>
                </a:lnTo>
                <a:lnTo>
                  <a:pt x="1067382" y="605950"/>
                </a:lnTo>
                <a:lnTo>
                  <a:pt x="1154239" y="692291"/>
                </a:lnTo>
                <a:lnTo>
                  <a:pt x="1233493" y="784518"/>
                </a:lnTo>
                <a:lnTo>
                  <a:pt x="1304942" y="882098"/>
                </a:lnTo>
                <a:lnTo>
                  <a:pt x="1368382" y="984498"/>
                </a:lnTo>
                <a:lnTo>
                  <a:pt x="1423614" y="1091187"/>
                </a:lnTo>
                <a:lnTo>
                  <a:pt x="1470435" y="1201634"/>
                </a:lnTo>
                <a:lnTo>
                  <a:pt x="1508643" y="1315306"/>
                </a:lnTo>
                <a:lnTo>
                  <a:pt x="1538037" y="1431670"/>
                </a:lnTo>
                <a:lnTo>
                  <a:pt x="1558415" y="1550197"/>
                </a:lnTo>
                <a:lnTo>
                  <a:pt x="1569576" y="1670352"/>
                </a:lnTo>
                <a:lnTo>
                  <a:pt x="1571317" y="1791606"/>
                </a:lnTo>
                <a:lnTo>
                  <a:pt x="1563438" y="1913425"/>
                </a:lnTo>
                <a:lnTo>
                  <a:pt x="1545735" y="2035277"/>
                </a:lnTo>
                <a:lnTo>
                  <a:pt x="1518009" y="2156632"/>
                </a:lnTo>
                <a:lnTo>
                  <a:pt x="1480056" y="2276956"/>
                </a:lnTo>
                <a:lnTo>
                  <a:pt x="1431676" y="2395718"/>
                </a:lnTo>
                <a:lnTo>
                  <a:pt x="1639354" y="2395718"/>
                </a:lnTo>
                <a:lnTo>
                  <a:pt x="1656734" y="2350371"/>
                </a:lnTo>
                <a:lnTo>
                  <a:pt x="1669453" y="2314347"/>
                </a:lnTo>
                <a:lnTo>
                  <a:pt x="1681371" y="2278076"/>
                </a:lnTo>
                <a:lnTo>
                  <a:pt x="1692486" y="2241572"/>
                </a:lnTo>
                <a:lnTo>
                  <a:pt x="1702795" y="2204849"/>
                </a:lnTo>
                <a:lnTo>
                  <a:pt x="1712295" y="2167919"/>
                </a:lnTo>
                <a:lnTo>
                  <a:pt x="1720984" y="2130797"/>
                </a:lnTo>
                <a:lnTo>
                  <a:pt x="1728859" y="2093496"/>
                </a:lnTo>
                <a:lnTo>
                  <a:pt x="1735916" y="2056029"/>
                </a:lnTo>
                <a:lnTo>
                  <a:pt x="1742154" y="2018410"/>
                </a:lnTo>
                <a:lnTo>
                  <a:pt x="1747569" y="1980653"/>
                </a:lnTo>
                <a:lnTo>
                  <a:pt x="1752158" y="1942771"/>
                </a:lnTo>
                <a:lnTo>
                  <a:pt x="1755920" y="1904777"/>
                </a:lnTo>
                <a:lnTo>
                  <a:pt x="1758850" y="1866686"/>
                </a:lnTo>
                <a:lnTo>
                  <a:pt x="1760947" y="1828510"/>
                </a:lnTo>
                <a:lnTo>
                  <a:pt x="1762207" y="1790263"/>
                </a:lnTo>
                <a:lnTo>
                  <a:pt x="1762627" y="1751959"/>
                </a:lnTo>
                <a:lnTo>
                  <a:pt x="1756750" y="1608249"/>
                </a:lnTo>
                <a:lnTo>
                  <a:pt x="1739494" y="1467740"/>
                </a:lnTo>
                <a:lnTo>
                  <a:pt x="1711313" y="1330884"/>
                </a:lnTo>
                <a:lnTo>
                  <a:pt x="1672659" y="1198132"/>
                </a:lnTo>
                <a:lnTo>
                  <a:pt x="1623987" y="1069933"/>
                </a:lnTo>
                <a:lnTo>
                  <a:pt x="1565749" y="946740"/>
                </a:lnTo>
                <a:lnTo>
                  <a:pt x="1498400" y="829002"/>
                </a:lnTo>
                <a:lnTo>
                  <a:pt x="1422393" y="717171"/>
                </a:lnTo>
                <a:lnTo>
                  <a:pt x="1338180" y="611697"/>
                </a:lnTo>
                <a:lnTo>
                  <a:pt x="1246216" y="513031"/>
                </a:lnTo>
                <a:lnTo>
                  <a:pt x="1146954" y="421625"/>
                </a:lnTo>
                <a:lnTo>
                  <a:pt x="1040848" y="337928"/>
                </a:lnTo>
                <a:lnTo>
                  <a:pt x="928350" y="262391"/>
                </a:lnTo>
                <a:lnTo>
                  <a:pt x="809914" y="195466"/>
                </a:lnTo>
                <a:lnTo>
                  <a:pt x="685994" y="137603"/>
                </a:lnTo>
                <a:lnTo>
                  <a:pt x="557043" y="89253"/>
                </a:lnTo>
                <a:lnTo>
                  <a:pt x="423515" y="50867"/>
                </a:lnTo>
                <a:lnTo>
                  <a:pt x="285863" y="22896"/>
                </a:lnTo>
                <a:lnTo>
                  <a:pt x="144540" y="5790"/>
                </a:lnTo>
                <a:lnTo>
                  <a:pt x="0" y="0"/>
                </a:lnTo>
                <a:close/>
              </a:path>
            </a:pathLst>
          </a:custGeom>
          <a:solidFill>
            <a:srgbClr val="D5B6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11">
            <a:extLst>
              <a:ext uri="{FF2B5EF4-FFF2-40B4-BE49-F238E27FC236}">
                <a16:creationId xmlns:a16="http://schemas.microsoft.com/office/drawing/2014/main" id="{0A99674F-230B-A77B-59E5-A744839F7711}"/>
              </a:ext>
            </a:extLst>
          </p:cNvPr>
          <p:cNvSpPr/>
          <p:nvPr/>
        </p:nvSpPr>
        <p:spPr>
          <a:xfrm>
            <a:off x="2886306" y="4836790"/>
            <a:ext cx="3070860" cy="969010"/>
          </a:xfrm>
          <a:custGeom>
            <a:avLst/>
            <a:gdLst/>
            <a:ahLst/>
            <a:cxnLst/>
            <a:rect l="l" t="t" r="r" b="b"/>
            <a:pathLst>
              <a:path w="3070859" h="969010">
                <a:moveTo>
                  <a:pt x="352642" y="228731"/>
                </a:moveTo>
                <a:lnTo>
                  <a:pt x="110124" y="228731"/>
                </a:lnTo>
                <a:lnTo>
                  <a:pt x="132349" y="259317"/>
                </a:lnTo>
                <a:lnTo>
                  <a:pt x="178692" y="318937"/>
                </a:lnTo>
                <a:lnTo>
                  <a:pt x="227494" y="376426"/>
                </a:lnTo>
                <a:lnTo>
                  <a:pt x="278677" y="431714"/>
                </a:lnTo>
                <a:lnTo>
                  <a:pt x="332162" y="484731"/>
                </a:lnTo>
                <a:lnTo>
                  <a:pt x="387871" y="535407"/>
                </a:lnTo>
                <a:lnTo>
                  <a:pt x="445725" y="583671"/>
                </a:lnTo>
                <a:lnTo>
                  <a:pt x="505646" y="629454"/>
                </a:lnTo>
                <a:lnTo>
                  <a:pt x="567555" y="672685"/>
                </a:lnTo>
                <a:lnTo>
                  <a:pt x="631375" y="713293"/>
                </a:lnTo>
                <a:lnTo>
                  <a:pt x="791832" y="799717"/>
                </a:lnTo>
                <a:lnTo>
                  <a:pt x="922614" y="855441"/>
                </a:lnTo>
                <a:lnTo>
                  <a:pt x="1055703" y="899926"/>
                </a:lnTo>
                <a:lnTo>
                  <a:pt x="1190478" y="933338"/>
                </a:lnTo>
                <a:lnTo>
                  <a:pt x="1326320" y="955840"/>
                </a:lnTo>
                <a:lnTo>
                  <a:pt x="1462609" y="967595"/>
                </a:lnTo>
                <a:lnTo>
                  <a:pt x="1598727" y="968769"/>
                </a:lnTo>
                <a:lnTo>
                  <a:pt x="1734053" y="959525"/>
                </a:lnTo>
                <a:lnTo>
                  <a:pt x="1867968" y="940026"/>
                </a:lnTo>
                <a:lnTo>
                  <a:pt x="1999853" y="910436"/>
                </a:lnTo>
                <a:lnTo>
                  <a:pt x="2129088" y="870921"/>
                </a:lnTo>
                <a:lnTo>
                  <a:pt x="2255054" y="821642"/>
                </a:lnTo>
                <a:lnTo>
                  <a:pt x="2345406" y="778066"/>
                </a:lnTo>
                <a:lnTo>
                  <a:pt x="1540293" y="778066"/>
                </a:lnTo>
                <a:lnTo>
                  <a:pt x="1419768" y="772827"/>
                </a:lnTo>
                <a:lnTo>
                  <a:pt x="1300128" y="758462"/>
                </a:lnTo>
                <a:lnTo>
                  <a:pt x="1181936" y="735061"/>
                </a:lnTo>
                <a:lnTo>
                  <a:pt x="1065757" y="702713"/>
                </a:lnTo>
                <a:lnTo>
                  <a:pt x="952154" y="661508"/>
                </a:lnTo>
                <a:lnTo>
                  <a:pt x="841693" y="611534"/>
                </a:lnTo>
                <a:lnTo>
                  <a:pt x="734938" y="552883"/>
                </a:lnTo>
                <a:lnTo>
                  <a:pt x="632451" y="485643"/>
                </a:lnTo>
                <a:lnTo>
                  <a:pt x="534798" y="409904"/>
                </a:lnTo>
                <a:lnTo>
                  <a:pt x="442544" y="325755"/>
                </a:lnTo>
                <a:lnTo>
                  <a:pt x="356250" y="233286"/>
                </a:lnTo>
                <a:lnTo>
                  <a:pt x="352642" y="228731"/>
                </a:lnTo>
                <a:close/>
              </a:path>
              <a:path w="3070859" h="969010">
                <a:moveTo>
                  <a:pt x="2905140" y="0"/>
                </a:moveTo>
                <a:lnTo>
                  <a:pt x="2870954" y="55889"/>
                </a:lnTo>
                <a:lnTo>
                  <a:pt x="2834512" y="110207"/>
                </a:lnTo>
                <a:lnTo>
                  <a:pt x="2795869" y="162892"/>
                </a:lnTo>
                <a:lnTo>
                  <a:pt x="2755085" y="213881"/>
                </a:lnTo>
                <a:lnTo>
                  <a:pt x="2712217" y="263111"/>
                </a:lnTo>
                <a:lnTo>
                  <a:pt x="2667322" y="310520"/>
                </a:lnTo>
                <a:lnTo>
                  <a:pt x="2620459" y="356045"/>
                </a:lnTo>
                <a:lnTo>
                  <a:pt x="2571685" y="399624"/>
                </a:lnTo>
                <a:lnTo>
                  <a:pt x="2521058" y="441193"/>
                </a:lnTo>
                <a:lnTo>
                  <a:pt x="2468636" y="480690"/>
                </a:lnTo>
                <a:lnTo>
                  <a:pt x="2361345" y="551684"/>
                </a:lnTo>
                <a:lnTo>
                  <a:pt x="2250425" y="612836"/>
                </a:lnTo>
                <a:lnTo>
                  <a:pt x="2136440" y="664234"/>
                </a:lnTo>
                <a:lnTo>
                  <a:pt x="2019955" y="705969"/>
                </a:lnTo>
                <a:lnTo>
                  <a:pt x="1901534" y="738130"/>
                </a:lnTo>
                <a:lnTo>
                  <a:pt x="1781740" y="760807"/>
                </a:lnTo>
                <a:lnTo>
                  <a:pt x="1661139" y="774089"/>
                </a:lnTo>
                <a:lnTo>
                  <a:pt x="1540293" y="778066"/>
                </a:lnTo>
                <a:lnTo>
                  <a:pt x="2345406" y="778066"/>
                </a:lnTo>
                <a:lnTo>
                  <a:pt x="2494698" y="694453"/>
                </a:lnTo>
                <a:lnTo>
                  <a:pt x="2607139" y="616870"/>
                </a:lnTo>
                <a:lnTo>
                  <a:pt x="2713831" y="530181"/>
                </a:lnTo>
                <a:lnTo>
                  <a:pt x="2814157" y="434548"/>
                </a:lnTo>
                <a:lnTo>
                  <a:pt x="2907496" y="330136"/>
                </a:lnTo>
                <a:lnTo>
                  <a:pt x="2993230" y="217109"/>
                </a:lnTo>
                <a:lnTo>
                  <a:pt x="3070738" y="95630"/>
                </a:lnTo>
                <a:lnTo>
                  <a:pt x="2905140" y="0"/>
                </a:lnTo>
                <a:close/>
              </a:path>
              <a:path w="3070859" h="969010">
                <a:moveTo>
                  <a:pt x="107076" y="47874"/>
                </a:moveTo>
                <a:lnTo>
                  <a:pt x="0" y="292358"/>
                </a:lnTo>
                <a:lnTo>
                  <a:pt x="110124" y="228731"/>
                </a:lnTo>
                <a:lnTo>
                  <a:pt x="352642" y="228731"/>
                </a:lnTo>
                <a:lnTo>
                  <a:pt x="276484" y="132587"/>
                </a:lnTo>
                <a:lnTo>
                  <a:pt x="386455" y="69092"/>
                </a:lnTo>
                <a:lnTo>
                  <a:pt x="107076" y="47874"/>
                </a:lnTo>
                <a:close/>
              </a:path>
            </a:pathLst>
          </a:custGeom>
          <a:solidFill>
            <a:srgbClr val="D5B6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12">
            <a:extLst>
              <a:ext uri="{FF2B5EF4-FFF2-40B4-BE49-F238E27FC236}">
                <a16:creationId xmlns:a16="http://schemas.microsoft.com/office/drawing/2014/main" id="{78879430-3427-C174-8B87-B0F77283A08C}"/>
              </a:ext>
            </a:extLst>
          </p:cNvPr>
          <p:cNvSpPr/>
          <p:nvPr/>
        </p:nvSpPr>
        <p:spPr>
          <a:xfrm>
            <a:off x="2614791" y="2080117"/>
            <a:ext cx="1762125" cy="2752090"/>
          </a:xfrm>
          <a:custGeom>
            <a:avLst/>
            <a:gdLst/>
            <a:ahLst/>
            <a:cxnLst/>
            <a:rect l="l" t="t" r="r" b="b"/>
            <a:pathLst>
              <a:path w="1762125" h="2752090">
                <a:moveTo>
                  <a:pt x="1604527" y="0"/>
                </a:moveTo>
                <a:lnTo>
                  <a:pt x="1604527" y="127010"/>
                </a:lnTo>
                <a:lnTo>
                  <a:pt x="1566108" y="130855"/>
                </a:lnTo>
                <a:lnTo>
                  <a:pt x="1527824" y="135531"/>
                </a:lnTo>
                <a:lnTo>
                  <a:pt x="1489688" y="141033"/>
                </a:lnTo>
                <a:lnTo>
                  <a:pt x="1451714" y="147357"/>
                </a:lnTo>
                <a:lnTo>
                  <a:pt x="1413916" y="154499"/>
                </a:lnTo>
                <a:lnTo>
                  <a:pt x="1376305" y="162455"/>
                </a:lnTo>
                <a:lnTo>
                  <a:pt x="1338897" y="171221"/>
                </a:lnTo>
                <a:lnTo>
                  <a:pt x="1301702" y="180793"/>
                </a:lnTo>
                <a:lnTo>
                  <a:pt x="1264736" y="191166"/>
                </a:lnTo>
                <a:lnTo>
                  <a:pt x="1228011" y="202337"/>
                </a:lnTo>
                <a:lnTo>
                  <a:pt x="1191541" y="214302"/>
                </a:lnTo>
                <a:lnTo>
                  <a:pt x="1155338" y="227055"/>
                </a:lnTo>
                <a:lnTo>
                  <a:pt x="1119416" y="240594"/>
                </a:lnTo>
                <a:lnTo>
                  <a:pt x="1083788" y="254914"/>
                </a:lnTo>
                <a:lnTo>
                  <a:pt x="1048467" y="270012"/>
                </a:lnTo>
                <a:lnTo>
                  <a:pt x="1013467" y="285882"/>
                </a:lnTo>
                <a:lnTo>
                  <a:pt x="978801" y="302521"/>
                </a:lnTo>
                <a:lnTo>
                  <a:pt x="944482" y="319925"/>
                </a:lnTo>
                <a:lnTo>
                  <a:pt x="910524" y="338090"/>
                </a:lnTo>
                <a:lnTo>
                  <a:pt x="876939" y="357012"/>
                </a:lnTo>
                <a:lnTo>
                  <a:pt x="754869" y="434190"/>
                </a:lnTo>
                <a:lnTo>
                  <a:pt x="641298" y="519550"/>
                </a:lnTo>
                <a:lnTo>
                  <a:pt x="536390" y="612474"/>
                </a:lnTo>
                <a:lnTo>
                  <a:pt x="440311" y="712346"/>
                </a:lnTo>
                <a:lnTo>
                  <a:pt x="353225" y="818550"/>
                </a:lnTo>
                <a:lnTo>
                  <a:pt x="275295" y="930468"/>
                </a:lnTo>
                <a:lnTo>
                  <a:pt x="206687" y="1047485"/>
                </a:lnTo>
                <a:lnTo>
                  <a:pt x="147565" y="1168983"/>
                </a:lnTo>
                <a:lnTo>
                  <a:pt x="98093" y="1294347"/>
                </a:lnTo>
                <a:lnTo>
                  <a:pt x="58436" y="1422959"/>
                </a:lnTo>
                <a:lnTo>
                  <a:pt x="28759" y="1554203"/>
                </a:lnTo>
                <a:lnTo>
                  <a:pt x="9225" y="1687462"/>
                </a:lnTo>
                <a:lnTo>
                  <a:pt x="0" y="1822120"/>
                </a:lnTo>
                <a:lnTo>
                  <a:pt x="1247" y="1957560"/>
                </a:lnTo>
                <a:lnTo>
                  <a:pt x="13131" y="2093166"/>
                </a:lnTo>
                <a:lnTo>
                  <a:pt x="35817" y="2228321"/>
                </a:lnTo>
                <a:lnTo>
                  <a:pt x="69468" y="2362409"/>
                </a:lnTo>
                <a:lnTo>
                  <a:pt x="114251" y="2494812"/>
                </a:lnTo>
                <a:lnTo>
                  <a:pt x="170328" y="2624914"/>
                </a:lnTo>
                <a:lnTo>
                  <a:pt x="237865" y="2752100"/>
                </a:lnTo>
                <a:lnTo>
                  <a:pt x="403341" y="2656600"/>
                </a:lnTo>
                <a:lnTo>
                  <a:pt x="386786" y="2627578"/>
                </a:lnTo>
                <a:lnTo>
                  <a:pt x="370874" y="2598241"/>
                </a:lnTo>
                <a:lnTo>
                  <a:pt x="340995" y="2538665"/>
                </a:lnTo>
                <a:lnTo>
                  <a:pt x="313734" y="2477959"/>
                </a:lnTo>
                <a:lnTo>
                  <a:pt x="289119" y="2416208"/>
                </a:lnTo>
                <a:lnTo>
                  <a:pt x="267179" y="2353498"/>
                </a:lnTo>
                <a:lnTo>
                  <a:pt x="247944" y="2289915"/>
                </a:lnTo>
                <a:lnTo>
                  <a:pt x="231443" y="2225546"/>
                </a:lnTo>
                <a:lnTo>
                  <a:pt x="217705" y="2160477"/>
                </a:lnTo>
                <a:lnTo>
                  <a:pt x="206760" y="2094793"/>
                </a:lnTo>
                <a:lnTo>
                  <a:pt x="198637" y="2028581"/>
                </a:lnTo>
                <a:lnTo>
                  <a:pt x="190898" y="1900683"/>
                </a:lnTo>
                <a:lnTo>
                  <a:pt x="193545" y="1774611"/>
                </a:lnTo>
                <a:lnTo>
                  <a:pt x="206218" y="1650803"/>
                </a:lnTo>
                <a:lnTo>
                  <a:pt x="228552" y="1529700"/>
                </a:lnTo>
                <a:lnTo>
                  <a:pt x="260187" y="1411742"/>
                </a:lnTo>
                <a:lnTo>
                  <a:pt x="300761" y="1297370"/>
                </a:lnTo>
                <a:lnTo>
                  <a:pt x="349910" y="1187022"/>
                </a:lnTo>
                <a:lnTo>
                  <a:pt x="407274" y="1081140"/>
                </a:lnTo>
                <a:lnTo>
                  <a:pt x="472489" y="980163"/>
                </a:lnTo>
                <a:lnTo>
                  <a:pt x="545194" y="884531"/>
                </a:lnTo>
                <a:lnTo>
                  <a:pt x="625027" y="794685"/>
                </a:lnTo>
                <a:lnTo>
                  <a:pt x="711626" y="711064"/>
                </a:lnTo>
                <a:lnTo>
                  <a:pt x="804628" y="634110"/>
                </a:lnTo>
                <a:lnTo>
                  <a:pt x="903672" y="564261"/>
                </a:lnTo>
                <a:lnTo>
                  <a:pt x="1008395" y="501958"/>
                </a:lnTo>
                <a:lnTo>
                  <a:pt x="1118435" y="447641"/>
                </a:lnTo>
                <a:lnTo>
                  <a:pt x="1233431" y="401750"/>
                </a:lnTo>
                <a:lnTo>
                  <a:pt x="1353019" y="364725"/>
                </a:lnTo>
                <a:lnTo>
                  <a:pt x="1476839" y="337006"/>
                </a:lnTo>
                <a:lnTo>
                  <a:pt x="1604527" y="319034"/>
                </a:lnTo>
                <a:lnTo>
                  <a:pt x="1691396" y="319034"/>
                </a:lnTo>
                <a:lnTo>
                  <a:pt x="1762108" y="215645"/>
                </a:lnTo>
                <a:lnTo>
                  <a:pt x="1604527" y="0"/>
                </a:lnTo>
                <a:close/>
              </a:path>
              <a:path w="1762125" h="2752090">
                <a:moveTo>
                  <a:pt x="1691396" y="319034"/>
                </a:moveTo>
                <a:lnTo>
                  <a:pt x="1604527" y="319034"/>
                </a:lnTo>
                <a:lnTo>
                  <a:pt x="1604527" y="446044"/>
                </a:lnTo>
                <a:lnTo>
                  <a:pt x="1691396" y="319034"/>
                </a:lnTo>
                <a:close/>
              </a:path>
            </a:pathLst>
          </a:custGeom>
          <a:solidFill>
            <a:srgbClr val="D5B6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14">
            <a:extLst>
              <a:ext uri="{FF2B5EF4-FFF2-40B4-BE49-F238E27FC236}">
                <a16:creationId xmlns:a16="http://schemas.microsoft.com/office/drawing/2014/main" id="{2A68995F-29CD-4D0D-FC81-E60140DD6DB5}"/>
              </a:ext>
            </a:extLst>
          </p:cNvPr>
          <p:cNvSpPr/>
          <p:nvPr/>
        </p:nvSpPr>
        <p:spPr>
          <a:xfrm>
            <a:off x="6364524" y="1859674"/>
            <a:ext cx="2604786" cy="1277624"/>
          </a:xfrm>
          <a:prstGeom prst="wedgeRoundRectCallout">
            <a:avLst>
              <a:gd name="adj1" fmla="val -91692"/>
              <a:gd name="adj2" fmla="val 52560"/>
              <a:gd name="adj3" fmla="val 16667"/>
            </a:avLst>
          </a:prstGeom>
          <a:ln w="2857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15">
            <a:extLst>
              <a:ext uri="{FF2B5EF4-FFF2-40B4-BE49-F238E27FC236}">
                <a16:creationId xmlns:a16="http://schemas.microsoft.com/office/drawing/2014/main" id="{13A2289D-157C-F16A-7B7C-9ED9F2137C24}"/>
              </a:ext>
            </a:extLst>
          </p:cNvPr>
          <p:cNvSpPr txBox="1"/>
          <p:nvPr/>
        </p:nvSpPr>
        <p:spPr>
          <a:xfrm>
            <a:off x="3713384" y="4676250"/>
            <a:ext cx="1773016" cy="3847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500" spc="-25" dirty="0" err="1">
                <a:solidFill>
                  <a:srgbClr val="FFFFFF"/>
                </a:solidFill>
                <a:latin typeface="Garamond"/>
                <a:cs typeface="Garamond"/>
              </a:rPr>
              <a:t>P</a:t>
            </a:r>
            <a:r>
              <a:rPr sz="2500" spc="-5" dirty="0" err="1">
                <a:solidFill>
                  <a:srgbClr val="FFFFFF"/>
                </a:solidFill>
                <a:latin typeface="Garamond"/>
                <a:cs typeface="Garamond"/>
              </a:rPr>
              <a:t>s</a:t>
            </a:r>
            <a:r>
              <a:rPr sz="2500" spc="5" dirty="0" err="1">
                <a:solidFill>
                  <a:srgbClr val="FFFFFF"/>
                </a:solidFill>
                <a:latin typeface="Garamond"/>
                <a:cs typeface="Garamond"/>
              </a:rPr>
              <a:t>i</a:t>
            </a:r>
            <a:r>
              <a:rPr sz="2500" spc="-50" dirty="0" err="1">
                <a:solidFill>
                  <a:srgbClr val="FFFFFF"/>
                </a:solidFill>
                <a:latin typeface="Garamond"/>
                <a:cs typeface="Garamond"/>
              </a:rPr>
              <a:t>k</a:t>
            </a:r>
            <a:r>
              <a:rPr sz="2500" spc="-5" dirty="0" err="1">
                <a:solidFill>
                  <a:srgbClr val="FFFFFF"/>
                </a:solidFill>
                <a:latin typeface="Garamond"/>
                <a:cs typeface="Garamond"/>
              </a:rPr>
              <a:t>omotor</a:t>
            </a:r>
            <a:r>
              <a:rPr sz="2500" spc="10" dirty="0" err="1">
                <a:solidFill>
                  <a:srgbClr val="FFFFFF"/>
                </a:solidFill>
                <a:latin typeface="Garamond"/>
                <a:cs typeface="Garamond"/>
              </a:rPr>
              <a:t>i</a:t>
            </a:r>
            <a:r>
              <a:rPr sz="2500" spc="-15" dirty="0" err="1">
                <a:solidFill>
                  <a:srgbClr val="FFFFFF"/>
                </a:solidFill>
                <a:latin typeface="Garamond"/>
                <a:cs typeface="Garamond"/>
              </a:rPr>
              <a:t>k</a:t>
            </a:r>
            <a:endParaRPr sz="2500" dirty="0">
              <a:latin typeface="Garamond"/>
              <a:cs typeface="Garamond"/>
            </a:endParaRPr>
          </a:p>
        </p:txBody>
      </p:sp>
      <p:sp>
        <p:nvSpPr>
          <p:cNvPr id="43" name="object 16">
            <a:extLst>
              <a:ext uri="{FF2B5EF4-FFF2-40B4-BE49-F238E27FC236}">
                <a16:creationId xmlns:a16="http://schemas.microsoft.com/office/drawing/2014/main" id="{801CCB4A-FF15-F025-8D0B-982D6599C936}"/>
              </a:ext>
            </a:extLst>
          </p:cNvPr>
          <p:cNvSpPr txBox="1"/>
          <p:nvPr/>
        </p:nvSpPr>
        <p:spPr>
          <a:xfrm>
            <a:off x="3268862" y="3137298"/>
            <a:ext cx="1017905" cy="330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40" dirty="0">
                <a:solidFill>
                  <a:srgbClr val="FFFFFF"/>
                </a:solidFill>
                <a:latin typeface="Garamond"/>
                <a:cs typeface="Garamond"/>
              </a:rPr>
              <a:t>K</a:t>
            </a:r>
            <a:r>
              <a:rPr sz="2400" spc="-5" dirty="0">
                <a:solidFill>
                  <a:srgbClr val="FFFFFF"/>
                </a:solidFill>
                <a:latin typeface="Garamond"/>
                <a:cs typeface="Garamond"/>
              </a:rPr>
              <a:t>ogn</a:t>
            </a:r>
            <a:r>
              <a:rPr sz="2400" spc="-20" dirty="0">
                <a:solidFill>
                  <a:srgbClr val="FFFFFF"/>
                </a:solidFill>
                <a:latin typeface="Garamond"/>
                <a:cs typeface="Garamond"/>
              </a:rPr>
              <a:t>i</a:t>
            </a:r>
            <a:r>
              <a:rPr sz="2400" dirty="0">
                <a:solidFill>
                  <a:srgbClr val="FFFFFF"/>
                </a:solidFill>
                <a:latin typeface="Garamond"/>
                <a:cs typeface="Garamond"/>
              </a:rPr>
              <a:t>t</a:t>
            </a:r>
            <a:r>
              <a:rPr sz="2400" spc="-15" dirty="0">
                <a:solidFill>
                  <a:srgbClr val="FFFFFF"/>
                </a:solidFill>
                <a:latin typeface="Garamond"/>
                <a:cs typeface="Garamond"/>
              </a:rPr>
              <a:t>i</a:t>
            </a:r>
            <a:r>
              <a:rPr sz="2400" dirty="0">
                <a:solidFill>
                  <a:srgbClr val="FFFFFF"/>
                </a:solidFill>
                <a:latin typeface="Garamond"/>
                <a:cs typeface="Garamond"/>
              </a:rPr>
              <a:t>f</a:t>
            </a:r>
            <a:endParaRPr sz="2400" dirty="0">
              <a:latin typeface="Garamond"/>
              <a:cs typeface="Garamond"/>
            </a:endParaRPr>
          </a:p>
        </p:txBody>
      </p:sp>
      <p:sp>
        <p:nvSpPr>
          <p:cNvPr id="44" name="object 17">
            <a:extLst>
              <a:ext uri="{FF2B5EF4-FFF2-40B4-BE49-F238E27FC236}">
                <a16:creationId xmlns:a16="http://schemas.microsoft.com/office/drawing/2014/main" id="{DE4A7D21-9688-F36C-8331-D2D98CB15B2A}"/>
              </a:ext>
            </a:extLst>
          </p:cNvPr>
          <p:cNvSpPr txBox="1"/>
          <p:nvPr/>
        </p:nvSpPr>
        <p:spPr>
          <a:xfrm>
            <a:off x="6485751" y="2200148"/>
            <a:ext cx="2391410" cy="5289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75" algn="ctr">
              <a:lnSpc>
                <a:spcPct val="100000"/>
              </a:lnSpc>
            </a:pPr>
            <a:r>
              <a:rPr sz="1800" spc="-70" dirty="0">
                <a:latin typeface="Garamond"/>
                <a:cs typeface="Garamond"/>
              </a:rPr>
              <a:t>P</a:t>
            </a:r>
            <a:r>
              <a:rPr sz="1800" spc="-20" dirty="0">
                <a:latin typeface="Garamond"/>
                <a:cs typeface="Garamond"/>
              </a:rPr>
              <a:t>e</a:t>
            </a:r>
            <a:r>
              <a:rPr sz="1800" spc="-5" dirty="0">
                <a:latin typeface="Garamond"/>
                <a:cs typeface="Garamond"/>
              </a:rPr>
              <a:t>ngh</a:t>
            </a:r>
            <a:r>
              <a:rPr sz="1800" spc="-15" dirty="0">
                <a:latin typeface="Garamond"/>
                <a:cs typeface="Garamond"/>
              </a:rPr>
              <a:t>a</a:t>
            </a:r>
            <a:r>
              <a:rPr sz="1800" spc="-20" dirty="0">
                <a:latin typeface="Garamond"/>
                <a:cs typeface="Garamond"/>
              </a:rPr>
              <a:t>y</a:t>
            </a:r>
            <a:r>
              <a:rPr sz="1800" spc="5" dirty="0">
                <a:latin typeface="Garamond"/>
                <a:cs typeface="Garamond"/>
              </a:rPr>
              <a:t>a</a:t>
            </a:r>
            <a:r>
              <a:rPr sz="1800" spc="-15" dirty="0">
                <a:latin typeface="Garamond"/>
                <a:cs typeface="Garamond"/>
              </a:rPr>
              <a:t>t</a:t>
            </a:r>
            <a:r>
              <a:rPr sz="1800" spc="5" dirty="0">
                <a:latin typeface="Garamond"/>
                <a:cs typeface="Garamond"/>
              </a:rPr>
              <a:t>a</a:t>
            </a:r>
            <a:r>
              <a:rPr sz="1800" dirty="0">
                <a:latin typeface="Garamond"/>
                <a:cs typeface="Garamond"/>
              </a:rPr>
              <a:t>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Garamond"/>
                <a:cs typeface="Garamond"/>
              </a:rPr>
              <a:t>p</a:t>
            </a:r>
            <a:r>
              <a:rPr sz="1800" spc="-20" dirty="0">
                <a:latin typeface="Garamond"/>
                <a:cs typeface="Garamond"/>
              </a:rPr>
              <a:t>e</a:t>
            </a:r>
            <a:r>
              <a:rPr sz="1800" spc="-5" dirty="0">
                <a:latin typeface="Garamond"/>
                <a:cs typeface="Garamond"/>
              </a:rPr>
              <a:t>r</a:t>
            </a:r>
            <a:r>
              <a:rPr sz="1800" spc="5" dirty="0">
                <a:latin typeface="Garamond"/>
                <a:cs typeface="Garamond"/>
              </a:rPr>
              <a:t>a</a:t>
            </a:r>
            <a:r>
              <a:rPr sz="1800" spc="-10" dirty="0">
                <a:latin typeface="Garamond"/>
                <a:cs typeface="Garamond"/>
              </a:rPr>
              <a:t>s</a:t>
            </a:r>
            <a:r>
              <a:rPr sz="1800" dirty="0">
                <a:latin typeface="Garamond"/>
                <a:cs typeface="Garamond"/>
              </a:rPr>
              <a:t>a</a:t>
            </a:r>
            <a:r>
              <a:rPr sz="1800" spc="5" dirty="0">
                <a:latin typeface="Garamond"/>
                <a:cs typeface="Garamond"/>
              </a:rPr>
              <a:t>an</a:t>
            </a:r>
            <a:r>
              <a:rPr sz="1800" spc="-5" dirty="0">
                <a:latin typeface="Garamond"/>
                <a:cs typeface="Garamond"/>
              </a:rPr>
              <a:t>,</a:t>
            </a:r>
            <a:endParaRPr sz="1800" dirty="0">
              <a:latin typeface="Garamond"/>
              <a:cs typeface="Garamond"/>
            </a:endParaRPr>
          </a:p>
          <a:p>
            <a:pPr algn="ctr">
              <a:lnSpc>
                <a:spcPct val="100000"/>
              </a:lnSpc>
            </a:pPr>
            <a:r>
              <a:rPr sz="1800" dirty="0">
                <a:latin typeface="Garamond"/>
                <a:cs typeface="Garamond"/>
              </a:rPr>
              <a:t>s</a:t>
            </a:r>
            <a:r>
              <a:rPr sz="1800" spc="5" dirty="0">
                <a:latin typeface="Garamond"/>
                <a:cs typeface="Garamond"/>
              </a:rPr>
              <a:t>i</a:t>
            </a:r>
            <a:r>
              <a:rPr sz="1800" dirty="0">
                <a:latin typeface="Garamond"/>
                <a:cs typeface="Garamond"/>
              </a:rPr>
              <a:t>ka</a:t>
            </a:r>
            <a:r>
              <a:rPr sz="1800" spc="-80" dirty="0">
                <a:latin typeface="Garamond"/>
                <a:cs typeface="Garamond"/>
              </a:rPr>
              <a:t>p</a:t>
            </a:r>
            <a:r>
              <a:rPr sz="1800" dirty="0">
                <a:latin typeface="Garamond"/>
                <a:cs typeface="Garamond"/>
              </a:rPr>
              <a:t>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Garamond"/>
                <a:cs typeface="Garamond"/>
              </a:rPr>
              <a:t>m</a:t>
            </a:r>
            <a:r>
              <a:rPr sz="1800" spc="-5" dirty="0">
                <a:latin typeface="Garamond"/>
                <a:cs typeface="Garamond"/>
              </a:rPr>
              <a:t>or</a:t>
            </a:r>
            <a:r>
              <a:rPr sz="1800" spc="5" dirty="0">
                <a:latin typeface="Garamond"/>
                <a:cs typeface="Garamond"/>
              </a:rPr>
              <a:t>al</a:t>
            </a:r>
            <a:r>
              <a:rPr sz="1800" dirty="0">
                <a:latin typeface="Garamond"/>
                <a:cs typeface="Garamond"/>
              </a:rPr>
              <a:t>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Garamond"/>
                <a:cs typeface="Garamond"/>
              </a:rPr>
              <a:t>d</a:t>
            </a:r>
            <a:r>
              <a:rPr sz="1800" spc="5" dirty="0">
                <a:latin typeface="Garamond"/>
                <a:cs typeface="Garamond"/>
              </a:rPr>
              <a:t>a</a:t>
            </a:r>
            <a:r>
              <a:rPr sz="1800" dirty="0">
                <a:latin typeface="Garamond"/>
                <a:cs typeface="Garamond"/>
              </a:rPr>
              <a:t>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Garamond"/>
                <a:cs typeface="Garamond"/>
              </a:rPr>
              <a:t>n</a:t>
            </a:r>
            <a:r>
              <a:rPr sz="1800" spc="5" dirty="0">
                <a:latin typeface="Garamond"/>
                <a:cs typeface="Garamond"/>
              </a:rPr>
              <a:t>ila</a:t>
            </a:r>
            <a:r>
              <a:rPr sz="1800" spc="10" dirty="0">
                <a:latin typeface="Garamond"/>
                <a:cs typeface="Garamond"/>
              </a:rPr>
              <a:t>i</a:t>
            </a:r>
            <a:r>
              <a:rPr sz="1800" spc="-15" dirty="0">
                <a:latin typeface="Garamond"/>
                <a:cs typeface="Garamond"/>
              </a:rPr>
              <a:t>-</a:t>
            </a:r>
            <a:r>
              <a:rPr sz="1800" spc="-5" dirty="0">
                <a:latin typeface="Garamond"/>
                <a:cs typeface="Garamond"/>
              </a:rPr>
              <a:t>n</a:t>
            </a:r>
            <a:r>
              <a:rPr sz="1800" spc="5" dirty="0">
                <a:latin typeface="Garamond"/>
                <a:cs typeface="Garamond"/>
              </a:rPr>
              <a:t>ila</a:t>
            </a:r>
            <a:r>
              <a:rPr sz="1800" dirty="0">
                <a:latin typeface="Garamond"/>
                <a:cs typeface="Garamond"/>
              </a:rPr>
              <a:t>i</a:t>
            </a:r>
          </a:p>
        </p:txBody>
      </p:sp>
      <p:sp>
        <p:nvSpPr>
          <p:cNvPr id="46" name="object 19">
            <a:extLst>
              <a:ext uri="{FF2B5EF4-FFF2-40B4-BE49-F238E27FC236}">
                <a16:creationId xmlns:a16="http://schemas.microsoft.com/office/drawing/2014/main" id="{7414E550-EE7E-291D-F994-A98050866416}"/>
              </a:ext>
            </a:extLst>
          </p:cNvPr>
          <p:cNvSpPr/>
          <p:nvPr/>
        </p:nvSpPr>
        <p:spPr>
          <a:xfrm>
            <a:off x="119111" y="1991243"/>
            <a:ext cx="2376549" cy="1645532"/>
          </a:xfrm>
          <a:prstGeom prst="wedgeRoundRectCallout">
            <a:avLst>
              <a:gd name="adj1" fmla="val 100003"/>
              <a:gd name="adj2" fmla="val 61985"/>
              <a:gd name="adj3" fmla="val 16667"/>
            </a:avLst>
          </a:pr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20">
            <a:extLst>
              <a:ext uri="{FF2B5EF4-FFF2-40B4-BE49-F238E27FC236}">
                <a16:creationId xmlns:a16="http://schemas.microsoft.com/office/drawing/2014/main" id="{5A9A5043-1EE1-4F55-D9A7-1D9188AE389F}"/>
              </a:ext>
            </a:extLst>
          </p:cNvPr>
          <p:cNvSpPr txBox="1"/>
          <p:nvPr/>
        </p:nvSpPr>
        <p:spPr>
          <a:xfrm>
            <a:off x="319172" y="2227400"/>
            <a:ext cx="2030516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800" spc="-70" dirty="0">
                <a:latin typeface="Garamond"/>
                <a:cs typeface="Garamond"/>
              </a:rPr>
              <a:t>P</a:t>
            </a:r>
            <a:r>
              <a:rPr sz="1800" spc="-20" dirty="0">
                <a:latin typeface="Garamond"/>
                <a:cs typeface="Garamond"/>
              </a:rPr>
              <a:t>e</a:t>
            </a:r>
            <a:r>
              <a:rPr sz="1800" spc="-5" dirty="0">
                <a:latin typeface="Garamond"/>
                <a:cs typeface="Garamond"/>
              </a:rPr>
              <a:t>n</a:t>
            </a:r>
            <a:r>
              <a:rPr sz="1800" spc="70" dirty="0">
                <a:latin typeface="Garamond"/>
                <a:cs typeface="Garamond"/>
              </a:rPr>
              <a:t>g</a:t>
            </a:r>
            <a:r>
              <a:rPr sz="1800" spc="-20" dirty="0">
                <a:latin typeface="Garamond"/>
                <a:cs typeface="Garamond"/>
              </a:rPr>
              <a:t>g</a:t>
            </a:r>
            <a:r>
              <a:rPr sz="1800" dirty="0">
                <a:latin typeface="Garamond"/>
                <a:cs typeface="Garamond"/>
              </a:rPr>
              <a:t>un</a:t>
            </a:r>
            <a:r>
              <a:rPr sz="1800" spc="5" dirty="0">
                <a:latin typeface="Garamond"/>
                <a:cs typeface="Garamond"/>
              </a:rPr>
              <a:t>aa</a:t>
            </a:r>
            <a:r>
              <a:rPr sz="1800" dirty="0">
                <a:latin typeface="Garamond"/>
                <a:cs typeface="Garamond"/>
              </a:rPr>
              <a:t>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Garamond"/>
                <a:cs typeface="Garamond"/>
              </a:rPr>
              <a:t>p</a:t>
            </a:r>
            <a:r>
              <a:rPr sz="1800" spc="5" dirty="0" err="1">
                <a:latin typeface="Garamond"/>
                <a:cs typeface="Garamond"/>
              </a:rPr>
              <a:t>i</a:t>
            </a:r>
            <a:r>
              <a:rPr sz="1800" dirty="0" err="1">
                <a:latin typeface="Garamond"/>
                <a:cs typeface="Garamond"/>
              </a:rPr>
              <a:t>kir</a:t>
            </a:r>
            <a:r>
              <a:rPr sz="1800" spc="5" dirty="0" err="1">
                <a:latin typeface="Garamond"/>
                <a:cs typeface="Garamond"/>
              </a:rPr>
              <a:t>a</a:t>
            </a:r>
            <a:r>
              <a:rPr sz="1800" dirty="0" err="1">
                <a:latin typeface="Garamond"/>
                <a:cs typeface="Garamond"/>
              </a:rPr>
              <a:t>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Garamond"/>
                <a:cs typeface="Garamond"/>
              </a:rPr>
              <a:t>d</a:t>
            </a:r>
            <a:r>
              <a:rPr sz="1800" spc="5" dirty="0" err="1">
                <a:latin typeface="Garamond"/>
                <a:cs typeface="Garamond"/>
              </a:rPr>
              <a:t>ala</a:t>
            </a:r>
            <a:r>
              <a:rPr sz="1800" spc="-15" dirty="0" err="1">
                <a:latin typeface="Garamond"/>
                <a:cs typeface="Garamond"/>
              </a:rPr>
              <a:t>m</a:t>
            </a:r>
            <a:r>
              <a:rPr lang="en-US" sz="1800" spc="-15" dirty="0">
                <a:latin typeface="Garamond"/>
                <a:cs typeface="Garamond"/>
              </a:rPr>
              <a:t> </a:t>
            </a:r>
            <a:r>
              <a:rPr lang="en-US" sz="1800" spc="-25" dirty="0" err="1">
                <a:latin typeface="Garamond"/>
                <a:cs typeface="Garamond"/>
              </a:rPr>
              <a:t>me</a:t>
            </a:r>
            <a:r>
              <a:rPr lang="en-US" sz="1800" spc="-5" dirty="0" err="1">
                <a:latin typeface="Garamond"/>
                <a:cs typeface="Garamond"/>
              </a:rPr>
              <a:t>n</a:t>
            </a:r>
            <a:r>
              <a:rPr lang="en-US" sz="1800" spc="10" dirty="0" err="1">
                <a:latin typeface="Garamond"/>
                <a:cs typeface="Garamond"/>
              </a:rPr>
              <a:t>g</a:t>
            </a:r>
            <a:r>
              <a:rPr lang="en-US" sz="1800" spc="-20" dirty="0" err="1">
                <a:latin typeface="Garamond"/>
                <a:cs typeface="Garamond"/>
              </a:rPr>
              <a:t>e</a:t>
            </a:r>
            <a:r>
              <a:rPr lang="en-US" sz="1800" spc="-5" dirty="0" err="1">
                <a:latin typeface="Garamond"/>
                <a:cs typeface="Garamond"/>
              </a:rPr>
              <a:t>n</a:t>
            </a:r>
            <a:r>
              <a:rPr lang="en-US" sz="1800" spc="5" dirty="0" err="1">
                <a:latin typeface="Garamond"/>
                <a:cs typeface="Garamond"/>
              </a:rPr>
              <a:t>a</a:t>
            </a:r>
            <a:r>
              <a:rPr lang="en-US" sz="1800" spc="10" dirty="0" err="1">
                <a:latin typeface="Garamond"/>
                <a:cs typeface="Garamond"/>
              </a:rPr>
              <a:t>l</a:t>
            </a:r>
            <a:r>
              <a:rPr lang="en-US" sz="1800" spc="-5" dirty="0">
                <a:latin typeface="Garamond"/>
                <a:cs typeface="Garamond"/>
              </a:rPr>
              <a:t>,</a:t>
            </a:r>
            <a:r>
              <a:rPr lang="en-US" sz="1800" spc="15" dirty="0">
                <a:latin typeface="Times New Roman"/>
                <a:cs typeface="Times New Roman"/>
              </a:rPr>
              <a:t> </a:t>
            </a:r>
            <a:r>
              <a:rPr lang="en-US" sz="1800" spc="-25" dirty="0" err="1">
                <a:latin typeface="Garamond"/>
                <a:cs typeface="Garamond"/>
              </a:rPr>
              <a:t>mem</a:t>
            </a:r>
            <a:r>
              <a:rPr lang="en-US" sz="1800" spc="5" dirty="0" err="1">
                <a:latin typeface="Garamond"/>
                <a:cs typeface="Garamond"/>
              </a:rPr>
              <a:t>a</a:t>
            </a:r>
            <a:r>
              <a:rPr lang="en-US" sz="1800" spc="-5" dirty="0" err="1">
                <a:latin typeface="Garamond"/>
                <a:cs typeface="Garamond"/>
              </a:rPr>
              <a:t>h</a:t>
            </a:r>
            <a:r>
              <a:rPr lang="en-US" sz="1800" spc="5" dirty="0" err="1">
                <a:latin typeface="Garamond"/>
                <a:cs typeface="Garamond"/>
              </a:rPr>
              <a:t>a</a:t>
            </a:r>
            <a:r>
              <a:rPr lang="en-US" sz="1800" spc="-25" dirty="0" err="1">
                <a:latin typeface="Garamond"/>
                <a:cs typeface="Garamond"/>
              </a:rPr>
              <a:t>m</a:t>
            </a:r>
            <a:r>
              <a:rPr lang="en-US" sz="1800" spc="10" dirty="0" err="1">
                <a:latin typeface="Garamond"/>
                <a:cs typeface="Garamond"/>
              </a:rPr>
              <a:t>i</a:t>
            </a:r>
            <a:r>
              <a:rPr lang="en-US" sz="1800" spc="-5" dirty="0">
                <a:latin typeface="Garamond"/>
                <a:cs typeface="Garamond"/>
              </a:rPr>
              <a:t>,</a:t>
            </a:r>
            <a:r>
              <a:rPr lang="en-US" sz="1800" spc="15" dirty="0">
                <a:latin typeface="Times New Roman"/>
                <a:cs typeface="Times New Roman"/>
              </a:rPr>
              <a:t> </a:t>
            </a:r>
            <a:r>
              <a:rPr lang="en-US" sz="1800" dirty="0">
                <a:latin typeface="Garamond"/>
                <a:cs typeface="Garamond"/>
              </a:rPr>
              <a:t>d</a:t>
            </a:r>
            <a:r>
              <a:rPr lang="en-US" sz="1800" spc="5" dirty="0">
                <a:latin typeface="Garamond"/>
                <a:cs typeface="Garamond"/>
              </a:rPr>
              <a:t>a</a:t>
            </a:r>
            <a:r>
              <a:rPr lang="en-US" sz="1800" dirty="0">
                <a:latin typeface="Garamond"/>
                <a:cs typeface="Garamond"/>
              </a:rPr>
              <a:t>n</a:t>
            </a:r>
          </a:p>
          <a:p>
            <a:pPr algn="ctr">
              <a:lnSpc>
                <a:spcPct val="100000"/>
              </a:lnSpc>
            </a:pPr>
            <a:r>
              <a:rPr lang="en-US" sz="1800" spc="-10" dirty="0" err="1">
                <a:latin typeface="Garamond"/>
                <a:cs typeface="Garamond"/>
              </a:rPr>
              <a:t>memec</a:t>
            </a:r>
            <a:r>
              <a:rPr lang="en-US" sz="1800" spc="5" dirty="0" err="1">
                <a:latin typeface="Garamond"/>
                <a:cs typeface="Garamond"/>
              </a:rPr>
              <a:t>a</a:t>
            </a:r>
            <a:r>
              <a:rPr lang="en-US" sz="1800" spc="-5" dirty="0" err="1">
                <a:latin typeface="Garamond"/>
                <a:cs typeface="Garamond"/>
              </a:rPr>
              <a:t>hka</a:t>
            </a:r>
            <a:r>
              <a:rPr lang="en-US" sz="1800" dirty="0" err="1">
                <a:latin typeface="Garamond"/>
                <a:cs typeface="Garamond"/>
              </a:rPr>
              <a:t>n</a:t>
            </a:r>
            <a:r>
              <a:rPr lang="en-US" sz="1800" spc="30" dirty="0">
                <a:latin typeface="Times New Roman"/>
                <a:cs typeface="Times New Roman"/>
              </a:rPr>
              <a:t> </a:t>
            </a:r>
            <a:r>
              <a:rPr lang="en-US" sz="1800" spc="-10" dirty="0" err="1">
                <a:latin typeface="Garamond"/>
                <a:cs typeface="Garamond"/>
              </a:rPr>
              <a:t>m</a:t>
            </a:r>
            <a:r>
              <a:rPr lang="en-US" sz="1800" spc="5" dirty="0" err="1">
                <a:latin typeface="Garamond"/>
                <a:cs typeface="Garamond"/>
              </a:rPr>
              <a:t>a</a:t>
            </a:r>
            <a:r>
              <a:rPr lang="en-US" sz="1800" dirty="0" err="1">
                <a:latin typeface="Garamond"/>
                <a:cs typeface="Garamond"/>
              </a:rPr>
              <a:t>s</a:t>
            </a:r>
            <a:r>
              <a:rPr lang="en-US" sz="1800" spc="5" dirty="0" err="1">
                <a:latin typeface="Garamond"/>
                <a:cs typeface="Garamond"/>
              </a:rPr>
              <a:t>ala</a:t>
            </a:r>
            <a:r>
              <a:rPr lang="en-US" sz="1800" dirty="0" err="1">
                <a:latin typeface="Garamond"/>
                <a:cs typeface="Garamond"/>
              </a:rPr>
              <a:t>h</a:t>
            </a:r>
            <a:endParaRPr lang="en-US" sz="1800" dirty="0">
              <a:latin typeface="Garamond"/>
              <a:cs typeface="Garamond"/>
            </a:endParaRPr>
          </a:p>
        </p:txBody>
      </p:sp>
      <p:sp>
        <p:nvSpPr>
          <p:cNvPr id="51" name="object 24">
            <a:extLst>
              <a:ext uri="{FF2B5EF4-FFF2-40B4-BE49-F238E27FC236}">
                <a16:creationId xmlns:a16="http://schemas.microsoft.com/office/drawing/2014/main" id="{DBC9770F-ADAD-A0F0-2F60-AE035736B229}"/>
              </a:ext>
            </a:extLst>
          </p:cNvPr>
          <p:cNvSpPr/>
          <p:nvPr/>
        </p:nvSpPr>
        <p:spPr>
          <a:xfrm>
            <a:off x="8938" y="3962400"/>
            <a:ext cx="2100581" cy="22072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Kotak Teks 52">
            <a:extLst>
              <a:ext uri="{FF2B5EF4-FFF2-40B4-BE49-F238E27FC236}">
                <a16:creationId xmlns:a16="http://schemas.microsoft.com/office/drawing/2014/main" id="{CF8597FE-8D72-A4B4-C76B-E4970228A04B}"/>
              </a:ext>
            </a:extLst>
          </p:cNvPr>
          <p:cNvSpPr txBox="1"/>
          <p:nvPr/>
        </p:nvSpPr>
        <p:spPr>
          <a:xfrm>
            <a:off x="6131228" y="4943816"/>
            <a:ext cx="274593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738" algn="ctr">
              <a:lnSpc>
                <a:spcPct val="100000"/>
              </a:lnSpc>
              <a:spcBef>
                <a:spcPts val="375"/>
              </a:spcBef>
            </a:pPr>
            <a:r>
              <a:rPr lang="en-US" spc="-20" dirty="0" err="1">
                <a:latin typeface="Garamond"/>
                <a:cs typeface="Garamond"/>
              </a:rPr>
              <a:t>Akt</a:t>
            </a:r>
            <a:r>
              <a:rPr lang="en-US" spc="-15" dirty="0" err="1">
                <a:latin typeface="Garamond"/>
                <a:cs typeface="Garamond"/>
              </a:rPr>
              <a:t>i</a:t>
            </a:r>
            <a:r>
              <a:rPr lang="en-US" spc="-10" dirty="0" err="1">
                <a:latin typeface="Garamond"/>
                <a:cs typeface="Garamond"/>
              </a:rPr>
              <a:t>vit</a:t>
            </a:r>
            <a:r>
              <a:rPr lang="en-US" spc="-5" dirty="0" err="1">
                <a:latin typeface="Garamond"/>
                <a:cs typeface="Garamond"/>
              </a:rPr>
              <a:t>a</a:t>
            </a:r>
            <a:r>
              <a:rPr lang="en-US" spc="-10" dirty="0" err="1">
                <a:latin typeface="Garamond"/>
                <a:cs typeface="Garamond"/>
              </a:rPr>
              <a:t>s</a:t>
            </a:r>
            <a:r>
              <a:rPr lang="en-US" spc="15" dirty="0">
                <a:latin typeface="Times New Roman"/>
                <a:cs typeface="Times New Roman"/>
              </a:rPr>
              <a:t> </a:t>
            </a:r>
            <a:r>
              <a:rPr lang="en-US" spc="-20" dirty="0">
                <a:latin typeface="Garamond"/>
                <a:cs typeface="Garamond"/>
              </a:rPr>
              <a:t>y</a:t>
            </a:r>
            <a:r>
              <a:rPr lang="en-US" spc="5" dirty="0">
                <a:latin typeface="Garamond"/>
                <a:cs typeface="Garamond"/>
              </a:rPr>
              <a:t>a</a:t>
            </a:r>
            <a:r>
              <a:rPr lang="en-US" spc="-5" dirty="0">
                <a:latin typeface="Garamond"/>
                <a:cs typeface="Garamond"/>
              </a:rPr>
              <a:t>n</a:t>
            </a:r>
            <a:r>
              <a:rPr lang="en-US" dirty="0">
                <a:latin typeface="Garamond"/>
                <a:cs typeface="Garamond"/>
              </a:rPr>
              <a:t>g</a:t>
            </a:r>
            <a:r>
              <a:rPr lang="en-US" spc="10" dirty="0">
                <a:latin typeface="Times New Roman"/>
                <a:cs typeface="Times New Roman"/>
              </a:rPr>
              <a:t> </a:t>
            </a:r>
            <a:r>
              <a:rPr lang="en-US" spc="-25" dirty="0" err="1">
                <a:latin typeface="Garamond"/>
                <a:cs typeface="Garamond"/>
              </a:rPr>
              <a:t>me</a:t>
            </a:r>
            <a:r>
              <a:rPr lang="en-US" spc="-5" dirty="0" err="1">
                <a:latin typeface="Garamond"/>
                <a:cs typeface="Garamond"/>
              </a:rPr>
              <a:t>n</a:t>
            </a:r>
            <a:r>
              <a:rPr lang="en-US" spc="30" dirty="0" err="1">
                <a:latin typeface="Garamond"/>
                <a:cs typeface="Garamond"/>
              </a:rPr>
              <a:t>g</a:t>
            </a:r>
            <a:r>
              <a:rPr lang="en-US" spc="5" dirty="0" err="1">
                <a:latin typeface="Garamond"/>
                <a:cs typeface="Garamond"/>
              </a:rPr>
              <a:t>a</a:t>
            </a:r>
            <a:r>
              <a:rPr lang="en-US" spc="-5" dirty="0" err="1">
                <a:latin typeface="Garamond"/>
                <a:cs typeface="Garamond"/>
              </a:rPr>
              <a:t>ndung</a:t>
            </a:r>
            <a:r>
              <a:rPr lang="en-US" dirty="0">
                <a:latin typeface="Garamond"/>
                <a:cs typeface="Garamond"/>
              </a:rPr>
              <a:t> </a:t>
            </a:r>
            <a:r>
              <a:rPr lang="en-US" spc="10" dirty="0" err="1">
                <a:latin typeface="Garamond"/>
                <a:cs typeface="Garamond"/>
              </a:rPr>
              <a:t>g</a:t>
            </a:r>
            <a:r>
              <a:rPr lang="en-US" spc="-10" dirty="0" err="1">
                <a:latin typeface="Garamond"/>
                <a:cs typeface="Garamond"/>
              </a:rPr>
              <a:t>e</a:t>
            </a:r>
            <a:r>
              <a:rPr lang="en-US" spc="-5" dirty="0" err="1">
                <a:latin typeface="Garamond"/>
                <a:cs typeface="Garamond"/>
              </a:rPr>
              <a:t>r</a:t>
            </a:r>
            <a:r>
              <a:rPr lang="en-US" spc="5" dirty="0" err="1">
                <a:latin typeface="Garamond"/>
                <a:cs typeface="Garamond"/>
              </a:rPr>
              <a:t>a</a:t>
            </a:r>
            <a:r>
              <a:rPr lang="en-US" dirty="0" err="1">
                <a:latin typeface="Garamond"/>
                <a:cs typeface="Garamond"/>
              </a:rPr>
              <a:t>kan</a:t>
            </a:r>
            <a:r>
              <a:rPr lang="en-US" spc="15" dirty="0">
                <a:latin typeface="Times New Roman"/>
                <a:cs typeface="Times New Roman"/>
              </a:rPr>
              <a:t> </a:t>
            </a:r>
            <a:r>
              <a:rPr lang="en-US" spc="-10" dirty="0" err="1">
                <a:latin typeface="Garamond"/>
                <a:cs typeface="Garamond"/>
              </a:rPr>
              <a:t>m</a:t>
            </a:r>
            <a:r>
              <a:rPr lang="en-US" spc="-5" dirty="0" err="1">
                <a:latin typeface="Garamond"/>
                <a:cs typeface="Garamond"/>
              </a:rPr>
              <a:t>otor</a:t>
            </a:r>
            <a:r>
              <a:rPr lang="en-US" spc="5" dirty="0" err="1">
                <a:latin typeface="Garamond"/>
                <a:cs typeface="Garamond"/>
              </a:rPr>
              <a:t>i</a:t>
            </a:r>
            <a:r>
              <a:rPr lang="en-US" dirty="0" err="1">
                <a:latin typeface="Garamond"/>
                <a:cs typeface="Garamond"/>
              </a:rPr>
              <a:t>k</a:t>
            </a:r>
            <a:endParaRPr lang="en-US" dirty="0">
              <a:latin typeface="Garamond"/>
              <a:cs typeface="Garamond"/>
            </a:endParaRPr>
          </a:p>
        </p:txBody>
      </p:sp>
      <p:sp>
        <p:nvSpPr>
          <p:cNvPr id="56" name="object 14">
            <a:extLst>
              <a:ext uri="{FF2B5EF4-FFF2-40B4-BE49-F238E27FC236}">
                <a16:creationId xmlns:a16="http://schemas.microsoft.com/office/drawing/2014/main" id="{6D328093-7C40-B6C1-DB97-FFC06F362819}"/>
              </a:ext>
            </a:extLst>
          </p:cNvPr>
          <p:cNvSpPr/>
          <p:nvPr/>
        </p:nvSpPr>
        <p:spPr>
          <a:xfrm flipV="1">
            <a:off x="6017067" y="4879688"/>
            <a:ext cx="2974256" cy="774589"/>
          </a:xfrm>
          <a:prstGeom prst="wedgeRoundRectCallout">
            <a:avLst>
              <a:gd name="adj1" fmla="val -93774"/>
              <a:gd name="adj2" fmla="val 11975"/>
              <a:gd name="adj3" fmla="val 16667"/>
            </a:avLst>
          </a:prstGeom>
          <a:ln w="2857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37528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2428AB6F-12FB-AD03-B880-4C0740810E9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97561" y="1215856"/>
            <a:ext cx="7414263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pc="-95" dirty="0"/>
              <a:t>K</a:t>
            </a:r>
            <a:r>
              <a:rPr dirty="0"/>
              <a:t>era</a:t>
            </a:r>
            <a:r>
              <a:rPr spc="70" dirty="0"/>
              <a:t>g</a:t>
            </a:r>
            <a:r>
              <a:rPr spc="-5" dirty="0"/>
              <a:t>ama</a:t>
            </a:r>
            <a:r>
              <a:rPr dirty="0"/>
              <a:t>n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65" dirty="0"/>
              <a:t>K</a:t>
            </a:r>
            <a:r>
              <a:rPr spc="-5" dirty="0"/>
              <a:t>ar</a:t>
            </a:r>
            <a:r>
              <a:rPr spc="-20" dirty="0"/>
              <a:t>akter</a:t>
            </a:r>
            <a:r>
              <a:rPr spc="-30" dirty="0"/>
              <a:t>i</a:t>
            </a:r>
            <a:r>
              <a:rPr spc="-15" dirty="0"/>
              <a:t>st</a:t>
            </a:r>
            <a:r>
              <a:rPr spc="-30" dirty="0"/>
              <a:t>i</a:t>
            </a:r>
            <a:r>
              <a:rPr spc="-25" dirty="0"/>
              <a:t>k</a:t>
            </a:r>
            <a:r>
              <a:rPr spc="65" dirty="0">
                <a:latin typeface="Times New Roman"/>
                <a:cs typeface="Times New Roman"/>
              </a:rPr>
              <a:t> </a:t>
            </a:r>
            <a:r>
              <a:rPr dirty="0"/>
              <a:t>Ind</a:t>
            </a:r>
            <a:r>
              <a:rPr spc="-75" dirty="0"/>
              <a:t>i</a:t>
            </a:r>
            <a:r>
              <a:rPr spc="-20" dirty="0"/>
              <a:t>vidu</a:t>
            </a: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F321F287-5318-8669-16C9-100C2757DE17}"/>
              </a:ext>
            </a:extLst>
          </p:cNvPr>
          <p:cNvSpPr/>
          <p:nvPr/>
        </p:nvSpPr>
        <p:spPr>
          <a:xfrm>
            <a:off x="770467" y="3124200"/>
            <a:ext cx="4114800" cy="2743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Gulir: Vertikal 12">
            <a:extLst>
              <a:ext uri="{FF2B5EF4-FFF2-40B4-BE49-F238E27FC236}">
                <a16:creationId xmlns:a16="http://schemas.microsoft.com/office/drawing/2014/main" id="{8489DB08-1BA6-CA54-F71E-23C7608E7C27}"/>
              </a:ext>
            </a:extLst>
          </p:cNvPr>
          <p:cNvSpPr/>
          <p:nvPr/>
        </p:nvSpPr>
        <p:spPr>
          <a:xfrm>
            <a:off x="5257800" y="1752600"/>
            <a:ext cx="3733800" cy="3609350"/>
          </a:xfrm>
          <a:prstGeom prst="verticalScroll">
            <a:avLst>
              <a:gd name="adj" fmla="val 13204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bject 12">
            <a:extLst>
              <a:ext uri="{FF2B5EF4-FFF2-40B4-BE49-F238E27FC236}">
                <a16:creationId xmlns:a16="http://schemas.microsoft.com/office/drawing/2014/main" id="{E61FD235-137D-4EAC-48C1-FA782A785DCC}"/>
              </a:ext>
            </a:extLst>
          </p:cNvPr>
          <p:cNvSpPr txBox="1"/>
          <p:nvPr/>
        </p:nvSpPr>
        <p:spPr>
          <a:xfrm>
            <a:off x="5819987" y="2332360"/>
            <a:ext cx="2562013" cy="27084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9060" marR="91440" algn="ctr">
              <a:lnSpc>
                <a:spcPct val="100000"/>
              </a:lnSpc>
            </a:pPr>
            <a:r>
              <a:rPr sz="1600" spc="-20" dirty="0">
                <a:solidFill>
                  <a:srgbClr val="FFFFFF"/>
                </a:solidFill>
                <a:latin typeface="Garamond"/>
                <a:cs typeface="Garamond"/>
              </a:rPr>
              <a:t>Be</a:t>
            </a:r>
            <a:r>
              <a:rPr sz="1600" spc="-5" dirty="0">
                <a:solidFill>
                  <a:srgbClr val="FFFFFF"/>
                </a:solidFill>
                <a:latin typeface="Garamond"/>
                <a:cs typeface="Garamond"/>
              </a:rPr>
              <a:t>rb</a:t>
            </a:r>
            <a:r>
              <a:rPr sz="1600" spc="-10" dirty="0">
                <a:solidFill>
                  <a:srgbClr val="FFFFFF"/>
                </a:solidFill>
                <a:latin typeface="Garamond"/>
                <a:cs typeface="Garamond"/>
              </a:rPr>
              <a:t>e</a:t>
            </a:r>
            <a:r>
              <a:rPr sz="1600" dirty="0">
                <a:solidFill>
                  <a:srgbClr val="FFFFFF"/>
                </a:solidFill>
                <a:latin typeface="Garamond"/>
                <a:cs typeface="Garamond"/>
              </a:rPr>
              <a:t>da</a:t>
            </a:r>
            <a:r>
              <a:rPr sz="16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Garamond"/>
                <a:cs typeface="Garamond"/>
              </a:rPr>
              <a:t>d</a:t>
            </a:r>
            <a:r>
              <a:rPr sz="1600" spc="5" dirty="0">
                <a:solidFill>
                  <a:srgbClr val="FFFFFF"/>
                </a:solidFill>
                <a:latin typeface="Garamond"/>
                <a:cs typeface="Garamond"/>
              </a:rPr>
              <a:t>ala</a:t>
            </a:r>
            <a:r>
              <a:rPr sz="1600" spc="-15" dirty="0">
                <a:solidFill>
                  <a:srgbClr val="FFFFFF"/>
                </a:solidFill>
                <a:latin typeface="Garamond"/>
                <a:cs typeface="Garamond"/>
              </a:rPr>
              <a:t>m</a:t>
            </a:r>
            <a:r>
              <a:rPr sz="16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35" dirty="0">
                <a:solidFill>
                  <a:srgbClr val="FFFFFF"/>
                </a:solidFill>
                <a:latin typeface="Garamond"/>
                <a:cs typeface="Garamond"/>
              </a:rPr>
              <a:t>k</a:t>
            </a:r>
            <a:r>
              <a:rPr sz="1600" spc="-20" dirty="0">
                <a:solidFill>
                  <a:srgbClr val="FFFFFF"/>
                </a:solidFill>
                <a:latin typeface="Garamond"/>
                <a:cs typeface="Garamond"/>
              </a:rPr>
              <a:t>ece</a:t>
            </a:r>
            <a:r>
              <a:rPr sz="1600" spc="-5" dirty="0">
                <a:solidFill>
                  <a:srgbClr val="FFFFFF"/>
                </a:solidFill>
                <a:latin typeface="Garamond"/>
                <a:cs typeface="Garamond"/>
              </a:rPr>
              <a:t>rd</a:t>
            </a:r>
            <a:r>
              <a:rPr sz="1600" spc="5" dirty="0">
                <a:solidFill>
                  <a:srgbClr val="FFFFFF"/>
                </a:solidFill>
                <a:latin typeface="Garamond"/>
                <a:cs typeface="Garamond"/>
              </a:rPr>
              <a:t>a</a:t>
            </a:r>
            <a:r>
              <a:rPr sz="1600" spc="-10" dirty="0">
                <a:solidFill>
                  <a:srgbClr val="FFFFFF"/>
                </a:solidFill>
                <a:latin typeface="Garamond"/>
                <a:cs typeface="Garamond"/>
              </a:rPr>
              <a:t>s</a:t>
            </a:r>
            <a:r>
              <a:rPr sz="1600" dirty="0">
                <a:solidFill>
                  <a:srgbClr val="FFFFFF"/>
                </a:solidFill>
                <a:latin typeface="Garamond"/>
                <a:cs typeface="Garamond"/>
              </a:rPr>
              <a:t>a</a:t>
            </a:r>
            <a:r>
              <a:rPr sz="1600" spc="5" dirty="0">
                <a:solidFill>
                  <a:srgbClr val="FFFFFF"/>
                </a:solidFill>
                <a:latin typeface="Garamond"/>
                <a:cs typeface="Garamond"/>
              </a:rPr>
              <a:t>n</a:t>
            </a:r>
            <a:r>
              <a:rPr sz="1600" spc="-5" dirty="0">
                <a:solidFill>
                  <a:srgbClr val="FFFFFF"/>
                </a:solidFill>
                <a:latin typeface="Garamond"/>
                <a:cs typeface="Garamond"/>
              </a:rPr>
              <a:t>,</a:t>
            </a:r>
            <a:r>
              <a:rPr sz="16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Garamond"/>
                <a:cs typeface="Garamond"/>
              </a:rPr>
              <a:t>b</a:t>
            </a:r>
            <a:r>
              <a:rPr sz="1600" spc="5" dirty="0">
                <a:solidFill>
                  <a:srgbClr val="FFFFFF"/>
                </a:solidFill>
                <a:latin typeface="Garamond"/>
                <a:cs typeface="Garamond"/>
              </a:rPr>
              <a:t>a</a:t>
            </a:r>
            <a:r>
              <a:rPr sz="1600" spc="-10" dirty="0">
                <a:solidFill>
                  <a:srgbClr val="FFFFFF"/>
                </a:solidFill>
                <a:latin typeface="Garamond"/>
                <a:cs typeface="Garamond"/>
              </a:rPr>
              <a:t>kat,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Garamond"/>
                <a:cs typeface="Garamond"/>
              </a:rPr>
              <a:t>d</a:t>
            </a:r>
            <a:r>
              <a:rPr sz="1600" spc="5" dirty="0">
                <a:solidFill>
                  <a:srgbClr val="FFFFFF"/>
                </a:solidFill>
                <a:latin typeface="Garamond"/>
                <a:cs typeface="Garamond"/>
              </a:rPr>
              <a:t>a</a:t>
            </a:r>
            <a:r>
              <a:rPr sz="1600" dirty="0">
                <a:solidFill>
                  <a:srgbClr val="FFFFFF"/>
                </a:solidFill>
                <a:latin typeface="Garamond"/>
                <a:cs typeface="Garamond"/>
              </a:rPr>
              <a:t>n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35" dirty="0">
                <a:solidFill>
                  <a:srgbClr val="FFFFFF"/>
                </a:solidFill>
                <a:latin typeface="Garamond"/>
                <a:cs typeface="Garamond"/>
              </a:rPr>
              <a:t>k</a:t>
            </a:r>
            <a:r>
              <a:rPr sz="1600" spc="-20" dirty="0">
                <a:solidFill>
                  <a:srgbClr val="FFFFFF"/>
                </a:solidFill>
                <a:latin typeface="Garamond"/>
                <a:cs typeface="Garamond"/>
              </a:rPr>
              <a:t>ec</a:t>
            </a:r>
            <a:r>
              <a:rPr sz="1600" spc="5" dirty="0">
                <a:solidFill>
                  <a:srgbClr val="FFFFFF"/>
                </a:solidFill>
                <a:latin typeface="Garamond"/>
                <a:cs typeface="Garamond"/>
              </a:rPr>
              <a:t>a</a:t>
            </a:r>
            <a:r>
              <a:rPr sz="1600" dirty="0">
                <a:solidFill>
                  <a:srgbClr val="FFFFFF"/>
                </a:solidFill>
                <a:latin typeface="Garamond"/>
                <a:cs typeface="Garamond"/>
              </a:rPr>
              <a:t>kap</a:t>
            </a:r>
            <a:r>
              <a:rPr sz="1600" spc="5" dirty="0">
                <a:solidFill>
                  <a:srgbClr val="FFFFFF"/>
                </a:solidFill>
                <a:latin typeface="Garamond"/>
                <a:cs typeface="Garamond"/>
              </a:rPr>
              <a:t>a</a:t>
            </a:r>
            <a:r>
              <a:rPr sz="1600" dirty="0">
                <a:solidFill>
                  <a:srgbClr val="FFFFFF"/>
                </a:solidFill>
                <a:latin typeface="Garamond"/>
                <a:cs typeface="Garamond"/>
              </a:rPr>
              <a:t>n</a:t>
            </a:r>
            <a:r>
              <a:rPr sz="16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Garamond"/>
                <a:cs typeface="Garamond"/>
              </a:rPr>
              <a:t>h</a:t>
            </a:r>
            <a:r>
              <a:rPr sz="1600" spc="5" dirty="0">
                <a:solidFill>
                  <a:srgbClr val="FFFFFF"/>
                </a:solidFill>
                <a:latin typeface="Garamond"/>
                <a:cs typeface="Garamond"/>
              </a:rPr>
              <a:t>a</a:t>
            </a:r>
            <a:r>
              <a:rPr sz="1600" spc="-10" dirty="0">
                <a:solidFill>
                  <a:srgbClr val="FFFFFF"/>
                </a:solidFill>
                <a:latin typeface="Garamond"/>
                <a:cs typeface="Garamond"/>
              </a:rPr>
              <a:t>s</a:t>
            </a:r>
            <a:r>
              <a:rPr sz="1600" dirty="0">
                <a:solidFill>
                  <a:srgbClr val="FFFFFF"/>
                </a:solidFill>
                <a:latin typeface="Garamond"/>
                <a:cs typeface="Garamond"/>
              </a:rPr>
              <a:t>il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Garamond"/>
                <a:cs typeface="Garamond"/>
              </a:rPr>
              <a:t>be</a:t>
            </a:r>
            <a:r>
              <a:rPr sz="1600" spc="5" dirty="0">
                <a:solidFill>
                  <a:srgbClr val="FFFFFF"/>
                </a:solidFill>
                <a:latin typeface="Garamond"/>
                <a:cs typeface="Garamond"/>
              </a:rPr>
              <a:t>laja</a:t>
            </a:r>
            <a:r>
              <a:rPr sz="1600" spc="35" dirty="0">
                <a:solidFill>
                  <a:srgbClr val="FFFFFF"/>
                </a:solidFill>
                <a:latin typeface="Garamond"/>
                <a:cs typeface="Garamond"/>
              </a:rPr>
              <a:t>r</a:t>
            </a:r>
            <a:r>
              <a:rPr sz="1600" spc="-15" dirty="0">
                <a:solidFill>
                  <a:srgbClr val="FFFFFF"/>
                </a:solidFill>
                <a:latin typeface="Garamond"/>
                <a:cs typeface="Garamond"/>
              </a:rPr>
              <a:t>ny</a:t>
            </a:r>
            <a:r>
              <a:rPr sz="1600" spc="10" dirty="0">
                <a:solidFill>
                  <a:srgbClr val="FFFFFF"/>
                </a:solidFill>
                <a:latin typeface="Garamond"/>
                <a:cs typeface="Garamond"/>
              </a:rPr>
              <a:t>a</a:t>
            </a:r>
            <a:r>
              <a:rPr sz="1600" spc="-5" dirty="0">
                <a:solidFill>
                  <a:srgbClr val="FFFFFF"/>
                </a:solidFill>
                <a:latin typeface="Garamond"/>
                <a:cs typeface="Garamond"/>
              </a:rPr>
              <a:t>;</a:t>
            </a:r>
            <a:endParaRPr sz="1600" dirty="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sz="1600" dirty="0">
              <a:latin typeface="Times New Roman"/>
              <a:cs typeface="Times New Roman"/>
            </a:endParaRPr>
          </a:p>
          <a:p>
            <a:pPr marL="12700" marR="5080" indent="-635" algn="ctr">
              <a:lnSpc>
                <a:spcPct val="100000"/>
              </a:lnSpc>
            </a:pPr>
            <a:r>
              <a:rPr sz="1600" spc="-20" dirty="0">
                <a:solidFill>
                  <a:srgbClr val="FFFFFF"/>
                </a:solidFill>
                <a:latin typeface="Garamond"/>
                <a:cs typeface="Garamond"/>
              </a:rPr>
              <a:t>Be</a:t>
            </a:r>
            <a:r>
              <a:rPr sz="1600" spc="-5" dirty="0">
                <a:solidFill>
                  <a:srgbClr val="FFFFFF"/>
                </a:solidFill>
                <a:latin typeface="Garamond"/>
                <a:cs typeface="Garamond"/>
              </a:rPr>
              <a:t>rb</a:t>
            </a:r>
            <a:r>
              <a:rPr sz="1600" spc="-10" dirty="0">
                <a:solidFill>
                  <a:srgbClr val="FFFFFF"/>
                </a:solidFill>
                <a:latin typeface="Garamond"/>
                <a:cs typeface="Garamond"/>
              </a:rPr>
              <a:t>e</a:t>
            </a:r>
            <a:r>
              <a:rPr sz="1600" dirty="0">
                <a:solidFill>
                  <a:srgbClr val="FFFFFF"/>
                </a:solidFill>
                <a:latin typeface="Garamond"/>
                <a:cs typeface="Garamond"/>
              </a:rPr>
              <a:t>da</a:t>
            </a:r>
            <a:r>
              <a:rPr sz="16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Garamond"/>
                <a:cs typeface="Garamond"/>
              </a:rPr>
              <a:t>pu</a:t>
            </a:r>
            <a:r>
              <a:rPr sz="1600" spc="5" dirty="0">
                <a:solidFill>
                  <a:srgbClr val="FFFFFF"/>
                </a:solidFill>
                <a:latin typeface="Garamond"/>
                <a:cs typeface="Garamond"/>
              </a:rPr>
              <a:t>l</a:t>
            </a:r>
            <a:r>
              <a:rPr sz="1600" dirty="0">
                <a:solidFill>
                  <a:srgbClr val="FFFFFF"/>
                </a:solidFill>
                <a:latin typeface="Garamond"/>
                <a:cs typeface="Garamond"/>
              </a:rPr>
              <a:t>a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Garamond"/>
                <a:cs typeface="Garamond"/>
              </a:rPr>
              <a:t>d</a:t>
            </a:r>
            <a:r>
              <a:rPr sz="1600" spc="5" dirty="0">
                <a:solidFill>
                  <a:srgbClr val="FFFFFF"/>
                </a:solidFill>
                <a:latin typeface="Garamond"/>
                <a:cs typeface="Garamond"/>
              </a:rPr>
              <a:t>ala</a:t>
            </a:r>
            <a:r>
              <a:rPr sz="1600" spc="-15" dirty="0">
                <a:solidFill>
                  <a:srgbClr val="FFFFFF"/>
                </a:solidFill>
                <a:latin typeface="Garamond"/>
                <a:cs typeface="Garamond"/>
              </a:rPr>
              <a:t>m</a:t>
            </a:r>
            <a:r>
              <a:rPr sz="16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Garamond"/>
                <a:cs typeface="Garamond"/>
              </a:rPr>
              <a:t>s</a:t>
            </a:r>
            <a:r>
              <a:rPr sz="1600" dirty="0">
                <a:solidFill>
                  <a:srgbClr val="FFFFFF"/>
                </a:solidFill>
                <a:latin typeface="Garamond"/>
                <a:cs typeface="Garamond"/>
              </a:rPr>
              <a:t>ika</a:t>
            </a:r>
            <a:r>
              <a:rPr sz="1600" spc="-70" dirty="0">
                <a:solidFill>
                  <a:srgbClr val="FFFFFF"/>
                </a:solidFill>
                <a:latin typeface="Garamond"/>
                <a:cs typeface="Garamond"/>
              </a:rPr>
              <a:t>p</a:t>
            </a:r>
            <a:r>
              <a:rPr sz="1600" spc="-5" dirty="0">
                <a:solidFill>
                  <a:srgbClr val="FFFFFF"/>
                </a:solidFill>
                <a:latin typeface="Garamond"/>
                <a:cs typeface="Garamond"/>
              </a:rPr>
              <a:t>,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Garamond"/>
                <a:cs typeface="Garamond"/>
              </a:rPr>
              <a:t>m</a:t>
            </a:r>
            <a:r>
              <a:rPr sz="1600" spc="5" dirty="0">
                <a:solidFill>
                  <a:srgbClr val="FFFFFF"/>
                </a:solidFill>
                <a:latin typeface="Garamond"/>
                <a:cs typeface="Garamond"/>
              </a:rPr>
              <a:t>i</a:t>
            </a:r>
            <a:r>
              <a:rPr sz="1600" spc="-5" dirty="0">
                <a:solidFill>
                  <a:srgbClr val="FFFFFF"/>
                </a:solidFill>
                <a:latin typeface="Garamond"/>
                <a:cs typeface="Garamond"/>
              </a:rPr>
              <a:t>n</a:t>
            </a:r>
            <a:r>
              <a:rPr sz="1600" spc="5" dirty="0">
                <a:solidFill>
                  <a:srgbClr val="FFFFFF"/>
                </a:solidFill>
                <a:latin typeface="Garamond"/>
                <a:cs typeface="Garamond"/>
              </a:rPr>
              <a:t>a</a:t>
            </a:r>
            <a:r>
              <a:rPr sz="1600" spc="-15" dirty="0">
                <a:solidFill>
                  <a:srgbClr val="FFFFFF"/>
                </a:solidFill>
                <a:latin typeface="Garamond"/>
                <a:cs typeface="Garamond"/>
              </a:rPr>
              <a:t>t</a:t>
            </a:r>
            <a:r>
              <a:rPr sz="1600" spc="-5" dirty="0">
                <a:solidFill>
                  <a:srgbClr val="FFFFFF"/>
                </a:solidFill>
                <a:latin typeface="Garamond"/>
                <a:cs typeface="Garamond"/>
              </a:rPr>
              <a:t>,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Garamond"/>
                <a:cs typeface="Garamond"/>
              </a:rPr>
              <a:t>em</a:t>
            </a:r>
            <a:r>
              <a:rPr sz="1600" spc="-5" dirty="0">
                <a:solidFill>
                  <a:srgbClr val="FFFFFF"/>
                </a:solidFill>
                <a:latin typeface="Garamond"/>
                <a:cs typeface="Garamond"/>
              </a:rPr>
              <a:t>os</a:t>
            </a:r>
            <a:r>
              <a:rPr sz="1600" spc="5" dirty="0">
                <a:solidFill>
                  <a:srgbClr val="FFFFFF"/>
                </a:solidFill>
                <a:latin typeface="Garamond"/>
                <a:cs typeface="Garamond"/>
              </a:rPr>
              <a:t>i</a:t>
            </a:r>
            <a:r>
              <a:rPr sz="1600" spc="-15" dirty="0">
                <a:solidFill>
                  <a:srgbClr val="FFFFFF"/>
                </a:solidFill>
                <a:latin typeface="Garamond"/>
                <a:cs typeface="Garamond"/>
              </a:rPr>
              <a:t>-</a:t>
            </a:r>
            <a:r>
              <a:rPr sz="1600" spc="-5" dirty="0">
                <a:solidFill>
                  <a:srgbClr val="FFFFFF"/>
                </a:solidFill>
                <a:latin typeface="Garamond"/>
                <a:cs typeface="Garamond"/>
              </a:rPr>
              <a:t>p</a:t>
            </a:r>
            <a:r>
              <a:rPr sz="1600" spc="-10" dirty="0">
                <a:solidFill>
                  <a:srgbClr val="FFFFFF"/>
                </a:solidFill>
                <a:latin typeface="Garamond"/>
                <a:cs typeface="Garamond"/>
              </a:rPr>
              <a:t>e</a:t>
            </a:r>
            <a:r>
              <a:rPr sz="1600" spc="-5" dirty="0">
                <a:solidFill>
                  <a:srgbClr val="FFFFFF"/>
                </a:solidFill>
                <a:latin typeface="Garamond"/>
                <a:cs typeface="Garamond"/>
              </a:rPr>
              <a:t>r</a:t>
            </a:r>
            <a:r>
              <a:rPr sz="1600" spc="5" dirty="0">
                <a:solidFill>
                  <a:srgbClr val="FFFFFF"/>
                </a:solidFill>
                <a:latin typeface="Garamond"/>
                <a:cs typeface="Garamond"/>
              </a:rPr>
              <a:t>a</a:t>
            </a:r>
            <a:r>
              <a:rPr sz="1600" dirty="0">
                <a:solidFill>
                  <a:srgbClr val="FFFFFF"/>
                </a:solidFill>
                <a:latin typeface="Garamond"/>
                <a:cs typeface="Garamond"/>
              </a:rPr>
              <a:t>s</a:t>
            </a:r>
            <a:r>
              <a:rPr sz="1600" spc="5" dirty="0">
                <a:solidFill>
                  <a:srgbClr val="FFFFFF"/>
                </a:solidFill>
                <a:latin typeface="Garamond"/>
                <a:cs typeface="Garamond"/>
              </a:rPr>
              <a:t>aan</a:t>
            </a:r>
            <a:r>
              <a:rPr sz="1600" dirty="0">
                <a:solidFill>
                  <a:srgbClr val="FFFFFF"/>
                </a:solidFill>
                <a:latin typeface="Garamond"/>
                <a:cs typeface="Garamond"/>
              </a:rPr>
              <a:t>,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Garamond"/>
                <a:cs typeface="Garamond"/>
              </a:rPr>
              <a:t>d</a:t>
            </a:r>
            <a:r>
              <a:rPr sz="1600" spc="5" dirty="0">
                <a:solidFill>
                  <a:srgbClr val="FFFFFF"/>
                </a:solidFill>
                <a:latin typeface="Garamond"/>
                <a:cs typeface="Garamond"/>
              </a:rPr>
              <a:t>a</a:t>
            </a:r>
            <a:r>
              <a:rPr sz="1600" dirty="0">
                <a:solidFill>
                  <a:srgbClr val="FFFFFF"/>
                </a:solidFill>
                <a:latin typeface="Garamond"/>
                <a:cs typeface="Garamond"/>
              </a:rPr>
              <a:t>n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Garamond"/>
                <a:cs typeface="Garamond"/>
              </a:rPr>
              <a:t>p</a:t>
            </a:r>
            <a:r>
              <a:rPr sz="1600" spc="-20" dirty="0">
                <a:solidFill>
                  <a:srgbClr val="FFFFFF"/>
                </a:solidFill>
                <a:latin typeface="Garamond"/>
                <a:cs typeface="Garamond"/>
              </a:rPr>
              <a:t>e</a:t>
            </a:r>
            <a:r>
              <a:rPr sz="1600" spc="-5" dirty="0">
                <a:solidFill>
                  <a:srgbClr val="FFFFFF"/>
                </a:solidFill>
                <a:latin typeface="Garamond"/>
                <a:cs typeface="Garamond"/>
              </a:rPr>
              <a:t>ngh</a:t>
            </a:r>
            <a:r>
              <a:rPr sz="1600" spc="-15" dirty="0">
                <a:solidFill>
                  <a:srgbClr val="FFFFFF"/>
                </a:solidFill>
                <a:latin typeface="Garamond"/>
                <a:cs typeface="Garamond"/>
              </a:rPr>
              <a:t>a</a:t>
            </a:r>
            <a:r>
              <a:rPr sz="1600" spc="-20" dirty="0">
                <a:solidFill>
                  <a:srgbClr val="FFFFFF"/>
                </a:solidFill>
                <a:latin typeface="Garamond"/>
                <a:cs typeface="Garamond"/>
              </a:rPr>
              <a:t>y</a:t>
            </a:r>
            <a:r>
              <a:rPr sz="1600" spc="5" dirty="0">
                <a:solidFill>
                  <a:srgbClr val="FFFFFF"/>
                </a:solidFill>
                <a:latin typeface="Garamond"/>
                <a:cs typeface="Garamond"/>
              </a:rPr>
              <a:t>a</a:t>
            </a:r>
            <a:r>
              <a:rPr sz="1600" spc="-15" dirty="0">
                <a:solidFill>
                  <a:srgbClr val="FFFFFF"/>
                </a:solidFill>
                <a:latin typeface="Garamond"/>
                <a:cs typeface="Garamond"/>
              </a:rPr>
              <a:t>t</a:t>
            </a:r>
            <a:r>
              <a:rPr sz="1600" spc="5" dirty="0">
                <a:solidFill>
                  <a:srgbClr val="FFFFFF"/>
                </a:solidFill>
                <a:latin typeface="Garamond"/>
                <a:cs typeface="Garamond"/>
              </a:rPr>
              <a:t>a</a:t>
            </a:r>
            <a:r>
              <a:rPr sz="1600" spc="-5" dirty="0">
                <a:solidFill>
                  <a:srgbClr val="FFFFFF"/>
                </a:solidFill>
                <a:latin typeface="Garamond"/>
                <a:cs typeface="Garamond"/>
              </a:rPr>
              <a:t>nn</a:t>
            </a:r>
            <a:r>
              <a:rPr sz="1600" spc="-10" dirty="0">
                <a:solidFill>
                  <a:srgbClr val="FFFFFF"/>
                </a:solidFill>
                <a:latin typeface="Garamond"/>
                <a:cs typeface="Garamond"/>
              </a:rPr>
              <a:t>y</a:t>
            </a:r>
            <a:r>
              <a:rPr sz="1600" dirty="0">
                <a:solidFill>
                  <a:srgbClr val="FFFFFF"/>
                </a:solidFill>
                <a:latin typeface="Garamond"/>
                <a:cs typeface="Garamond"/>
              </a:rPr>
              <a:t>a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Garamond"/>
                <a:cs typeface="Garamond"/>
              </a:rPr>
              <a:t>t</a:t>
            </a:r>
            <a:r>
              <a:rPr sz="1600" spc="-20" dirty="0">
                <a:solidFill>
                  <a:srgbClr val="FFFFFF"/>
                </a:solidFill>
                <a:latin typeface="Garamond"/>
                <a:cs typeface="Garamond"/>
              </a:rPr>
              <a:t>e</a:t>
            </a:r>
            <a:r>
              <a:rPr sz="1600" spc="-5" dirty="0">
                <a:solidFill>
                  <a:srgbClr val="FFFFFF"/>
                </a:solidFill>
                <a:latin typeface="Garamond"/>
                <a:cs typeface="Garamond"/>
              </a:rPr>
              <a:t>rh</a:t>
            </a:r>
            <a:r>
              <a:rPr sz="1600" spc="10" dirty="0">
                <a:solidFill>
                  <a:srgbClr val="FFFFFF"/>
                </a:solidFill>
                <a:latin typeface="Garamond"/>
                <a:cs typeface="Garamond"/>
              </a:rPr>
              <a:t>a</a:t>
            </a:r>
            <a:r>
              <a:rPr sz="1600" dirty="0">
                <a:solidFill>
                  <a:srgbClr val="FFFFFF"/>
                </a:solidFill>
                <a:latin typeface="Garamond"/>
                <a:cs typeface="Garamond"/>
              </a:rPr>
              <a:t>d</a:t>
            </a:r>
            <a:r>
              <a:rPr sz="1600" spc="5" dirty="0">
                <a:solidFill>
                  <a:srgbClr val="FFFFFF"/>
                </a:solidFill>
                <a:latin typeface="Garamond"/>
                <a:cs typeface="Garamond"/>
              </a:rPr>
              <a:t>a</a:t>
            </a:r>
            <a:r>
              <a:rPr sz="1600" dirty="0">
                <a:solidFill>
                  <a:srgbClr val="FFFFFF"/>
                </a:solidFill>
                <a:latin typeface="Garamond"/>
                <a:cs typeface="Garamond"/>
              </a:rPr>
              <a:t>p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Garamond"/>
                <a:cs typeface="Garamond"/>
              </a:rPr>
              <a:t>n</a:t>
            </a:r>
            <a:r>
              <a:rPr sz="1600" spc="5" dirty="0">
                <a:solidFill>
                  <a:srgbClr val="FFFFFF"/>
                </a:solidFill>
                <a:latin typeface="Garamond"/>
                <a:cs typeface="Garamond"/>
              </a:rPr>
              <a:t>ila</a:t>
            </a:r>
            <a:r>
              <a:rPr sz="1600" spc="10" dirty="0">
                <a:solidFill>
                  <a:srgbClr val="FFFFFF"/>
                </a:solidFill>
                <a:latin typeface="Garamond"/>
                <a:cs typeface="Garamond"/>
              </a:rPr>
              <a:t>i</a:t>
            </a:r>
            <a:r>
              <a:rPr sz="1600" spc="-15" dirty="0">
                <a:solidFill>
                  <a:srgbClr val="FFFFFF"/>
                </a:solidFill>
                <a:latin typeface="Garamond"/>
                <a:cs typeface="Garamond"/>
              </a:rPr>
              <a:t>-</a:t>
            </a:r>
            <a:r>
              <a:rPr sz="1600" spc="-5" dirty="0">
                <a:solidFill>
                  <a:srgbClr val="FFFFFF"/>
                </a:solidFill>
                <a:latin typeface="Garamond"/>
                <a:cs typeface="Garamond"/>
              </a:rPr>
              <a:t>n</a:t>
            </a:r>
            <a:r>
              <a:rPr sz="1600" spc="5" dirty="0">
                <a:solidFill>
                  <a:srgbClr val="FFFFFF"/>
                </a:solidFill>
                <a:latin typeface="Garamond"/>
                <a:cs typeface="Garamond"/>
              </a:rPr>
              <a:t>ila</a:t>
            </a:r>
            <a:r>
              <a:rPr sz="1600" spc="10" dirty="0">
                <a:solidFill>
                  <a:srgbClr val="FFFFFF"/>
                </a:solidFill>
                <a:latin typeface="Garamond"/>
                <a:cs typeface="Garamond"/>
              </a:rPr>
              <a:t>i</a:t>
            </a:r>
            <a:r>
              <a:rPr sz="1600" spc="-5" dirty="0">
                <a:solidFill>
                  <a:srgbClr val="FFFFFF"/>
                </a:solidFill>
                <a:latin typeface="Garamond"/>
                <a:cs typeface="Garamond"/>
              </a:rPr>
              <a:t>;</a:t>
            </a:r>
            <a:endParaRPr sz="1600" dirty="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600" dirty="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</a:pPr>
            <a:r>
              <a:rPr sz="1600" spc="-10" dirty="0">
                <a:solidFill>
                  <a:srgbClr val="FFFFFF"/>
                </a:solidFill>
                <a:latin typeface="Garamond"/>
                <a:cs typeface="Garamond"/>
              </a:rPr>
              <a:t>Be</a:t>
            </a:r>
            <a:r>
              <a:rPr sz="1600" spc="-5" dirty="0">
                <a:solidFill>
                  <a:srgbClr val="FFFFFF"/>
                </a:solidFill>
                <a:latin typeface="Garamond"/>
                <a:cs typeface="Garamond"/>
              </a:rPr>
              <a:t>rb</a:t>
            </a:r>
            <a:r>
              <a:rPr sz="1600" spc="-10" dirty="0">
                <a:solidFill>
                  <a:srgbClr val="FFFFFF"/>
                </a:solidFill>
                <a:latin typeface="Garamond"/>
                <a:cs typeface="Garamond"/>
              </a:rPr>
              <a:t>e</a:t>
            </a:r>
            <a:r>
              <a:rPr sz="1600" dirty="0">
                <a:solidFill>
                  <a:srgbClr val="FFFFFF"/>
                </a:solidFill>
                <a:latin typeface="Garamond"/>
                <a:cs typeface="Garamond"/>
              </a:rPr>
              <a:t>da</a:t>
            </a:r>
            <a:r>
              <a:rPr sz="16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Garamond"/>
                <a:cs typeface="Garamond"/>
              </a:rPr>
              <a:t>k</a:t>
            </a:r>
            <a:r>
              <a:rPr sz="1600" spc="-10" dirty="0">
                <a:solidFill>
                  <a:srgbClr val="FFFFFF"/>
                </a:solidFill>
                <a:latin typeface="Garamond"/>
                <a:cs typeface="Garamond"/>
              </a:rPr>
              <a:t>ec</a:t>
            </a:r>
            <a:r>
              <a:rPr sz="1600" spc="5" dirty="0">
                <a:solidFill>
                  <a:srgbClr val="FFFFFF"/>
                </a:solidFill>
                <a:latin typeface="Garamond"/>
                <a:cs typeface="Garamond"/>
              </a:rPr>
              <a:t>a</a:t>
            </a:r>
            <a:r>
              <a:rPr sz="1600" dirty="0">
                <a:solidFill>
                  <a:srgbClr val="FFFFFF"/>
                </a:solidFill>
                <a:latin typeface="Garamond"/>
                <a:cs typeface="Garamond"/>
              </a:rPr>
              <a:t>kap</a:t>
            </a:r>
            <a:r>
              <a:rPr sz="1600" spc="5" dirty="0">
                <a:solidFill>
                  <a:srgbClr val="FFFFFF"/>
                </a:solidFill>
                <a:latin typeface="Garamond"/>
                <a:cs typeface="Garamond"/>
              </a:rPr>
              <a:t>a</a:t>
            </a:r>
            <a:r>
              <a:rPr sz="1600" dirty="0">
                <a:solidFill>
                  <a:srgbClr val="FFFFFF"/>
                </a:solidFill>
                <a:latin typeface="Garamond"/>
                <a:cs typeface="Garamond"/>
              </a:rPr>
              <a:t>n</a:t>
            </a:r>
            <a:r>
              <a:rPr sz="16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Garamond"/>
                <a:cs typeface="Garamond"/>
              </a:rPr>
              <a:t>d</a:t>
            </a:r>
            <a:r>
              <a:rPr sz="1600" spc="5" dirty="0">
                <a:solidFill>
                  <a:srgbClr val="FFFFFF"/>
                </a:solidFill>
                <a:latin typeface="Garamond"/>
                <a:cs typeface="Garamond"/>
              </a:rPr>
              <a:t>a</a:t>
            </a:r>
            <a:r>
              <a:rPr sz="1600" dirty="0">
                <a:solidFill>
                  <a:srgbClr val="FFFFFF"/>
                </a:solidFill>
                <a:latin typeface="Garamond"/>
                <a:cs typeface="Garamond"/>
              </a:rPr>
              <a:t>n</a:t>
            </a:r>
            <a:endParaRPr sz="1600" dirty="0">
              <a:latin typeface="Garamond"/>
              <a:cs typeface="Garamond"/>
            </a:endParaRPr>
          </a:p>
          <a:p>
            <a:pPr algn="ctr">
              <a:lnSpc>
                <a:spcPct val="100000"/>
              </a:lnSpc>
            </a:pPr>
            <a:r>
              <a:rPr sz="1600" spc="-35" dirty="0">
                <a:solidFill>
                  <a:srgbClr val="FFFFFF"/>
                </a:solidFill>
                <a:latin typeface="Garamond"/>
                <a:cs typeface="Garamond"/>
              </a:rPr>
              <a:t>k</a:t>
            </a:r>
            <a:r>
              <a:rPr sz="1600" spc="-20" dirty="0">
                <a:solidFill>
                  <a:srgbClr val="FFFFFF"/>
                </a:solidFill>
                <a:latin typeface="Garamond"/>
                <a:cs typeface="Garamond"/>
              </a:rPr>
              <a:t>e</a:t>
            </a:r>
            <a:r>
              <a:rPr sz="1600" spc="-15" dirty="0">
                <a:solidFill>
                  <a:srgbClr val="FFFFFF"/>
                </a:solidFill>
                <a:latin typeface="Garamond"/>
                <a:cs typeface="Garamond"/>
              </a:rPr>
              <a:t>t</a:t>
            </a:r>
            <a:r>
              <a:rPr sz="1600" spc="-20" dirty="0">
                <a:solidFill>
                  <a:srgbClr val="FFFFFF"/>
                </a:solidFill>
                <a:latin typeface="Garamond"/>
                <a:cs typeface="Garamond"/>
              </a:rPr>
              <a:t>e</a:t>
            </a:r>
            <a:r>
              <a:rPr sz="1600" spc="-5" dirty="0">
                <a:solidFill>
                  <a:srgbClr val="FFFFFF"/>
                </a:solidFill>
                <a:latin typeface="Garamond"/>
                <a:cs typeface="Garamond"/>
              </a:rPr>
              <a:t>r</a:t>
            </a:r>
            <a:r>
              <a:rPr sz="1600" spc="5" dirty="0">
                <a:solidFill>
                  <a:srgbClr val="FFFFFF"/>
                </a:solidFill>
                <a:latin typeface="Garamond"/>
                <a:cs typeface="Garamond"/>
              </a:rPr>
              <a:t>a</a:t>
            </a:r>
            <a:r>
              <a:rPr sz="1600" spc="-25" dirty="0">
                <a:solidFill>
                  <a:srgbClr val="FFFFFF"/>
                </a:solidFill>
                <a:latin typeface="Garamond"/>
                <a:cs typeface="Garamond"/>
              </a:rPr>
              <a:t>m</a:t>
            </a:r>
            <a:r>
              <a:rPr sz="1600" spc="-5" dirty="0">
                <a:solidFill>
                  <a:srgbClr val="FFFFFF"/>
                </a:solidFill>
                <a:latin typeface="Garamond"/>
                <a:cs typeface="Garamond"/>
              </a:rPr>
              <a:t>p</a:t>
            </a:r>
            <a:r>
              <a:rPr sz="1600" spc="5" dirty="0">
                <a:solidFill>
                  <a:srgbClr val="FFFFFF"/>
                </a:solidFill>
                <a:latin typeface="Garamond"/>
                <a:cs typeface="Garamond"/>
              </a:rPr>
              <a:t>ila</a:t>
            </a:r>
            <a:r>
              <a:rPr sz="1600" dirty="0">
                <a:solidFill>
                  <a:srgbClr val="FFFFFF"/>
                </a:solidFill>
                <a:latin typeface="Garamond"/>
                <a:cs typeface="Garamond"/>
              </a:rPr>
              <a:t>n</a:t>
            </a:r>
            <a:r>
              <a:rPr sz="1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Garamond"/>
                <a:cs typeface="Garamond"/>
              </a:rPr>
              <a:t>f</a:t>
            </a:r>
            <a:r>
              <a:rPr sz="1600" dirty="0">
                <a:solidFill>
                  <a:srgbClr val="FFFFFF"/>
                </a:solidFill>
                <a:latin typeface="Garamond"/>
                <a:cs typeface="Garamond"/>
              </a:rPr>
              <a:t>i</a:t>
            </a:r>
            <a:r>
              <a:rPr sz="1600" spc="-10" dirty="0">
                <a:solidFill>
                  <a:srgbClr val="FFFFFF"/>
                </a:solidFill>
                <a:latin typeface="Garamond"/>
                <a:cs typeface="Garamond"/>
              </a:rPr>
              <a:t>s</a:t>
            </a:r>
            <a:r>
              <a:rPr sz="1600" dirty="0">
                <a:solidFill>
                  <a:srgbClr val="FFFFFF"/>
                </a:solidFill>
                <a:latin typeface="Garamond"/>
                <a:cs typeface="Garamond"/>
              </a:rPr>
              <a:t>i</a:t>
            </a:r>
            <a:r>
              <a:rPr sz="1600" spc="-10" dirty="0">
                <a:solidFill>
                  <a:srgbClr val="FFFFFF"/>
                </a:solidFill>
                <a:latin typeface="Garamond"/>
                <a:cs typeface="Garamond"/>
              </a:rPr>
              <a:t>k</a:t>
            </a:r>
            <a:r>
              <a:rPr sz="16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Garamond"/>
                <a:cs typeface="Garamond"/>
              </a:rPr>
              <a:t>d</a:t>
            </a:r>
            <a:r>
              <a:rPr sz="1600" spc="5" dirty="0">
                <a:solidFill>
                  <a:srgbClr val="FFFFFF"/>
                </a:solidFill>
                <a:latin typeface="Garamond"/>
                <a:cs typeface="Garamond"/>
              </a:rPr>
              <a:t>a</a:t>
            </a:r>
            <a:r>
              <a:rPr sz="1600" dirty="0">
                <a:solidFill>
                  <a:srgbClr val="FFFFFF"/>
                </a:solidFill>
                <a:latin typeface="Garamond"/>
                <a:cs typeface="Garamond"/>
              </a:rPr>
              <a:t>n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Garamond"/>
                <a:cs typeface="Garamond"/>
              </a:rPr>
              <a:t>so</a:t>
            </a:r>
            <a:r>
              <a:rPr sz="1600" spc="-5" dirty="0">
                <a:solidFill>
                  <a:srgbClr val="FFFFFF"/>
                </a:solidFill>
                <a:latin typeface="Garamond"/>
                <a:cs typeface="Garamond"/>
              </a:rPr>
              <a:t>s</a:t>
            </a:r>
            <a:r>
              <a:rPr sz="1600" spc="5" dirty="0">
                <a:solidFill>
                  <a:srgbClr val="FFFFFF"/>
                </a:solidFill>
                <a:latin typeface="Garamond"/>
                <a:cs typeface="Garamond"/>
              </a:rPr>
              <a:t>ial</a:t>
            </a:r>
            <a:r>
              <a:rPr sz="1600" spc="-15" dirty="0">
                <a:solidFill>
                  <a:srgbClr val="FFFFFF"/>
                </a:solidFill>
                <a:latin typeface="Garamond"/>
                <a:cs typeface="Garamond"/>
              </a:rPr>
              <a:t>n</a:t>
            </a:r>
            <a:r>
              <a:rPr sz="1600" spc="-20" dirty="0">
                <a:solidFill>
                  <a:srgbClr val="FFFFFF"/>
                </a:solidFill>
                <a:latin typeface="Garamond"/>
                <a:cs typeface="Garamond"/>
              </a:rPr>
              <a:t>y</a:t>
            </a:r>
            <a:r>
              <a:rPr sz="1600" dirty="0">
                <a:solidFill>
                  <a:srgbClr val="FFFFFF"/>
                </a:solidFill>
                <a:latin typeface="Garamond"/>
                <a:cs typeface="Garamond"/>
              </a:rPr>
              <a:t>a</a:t>
            </a:r>
            <a:endParaRPr sz="1600" dirty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3513902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243C5D65-C478-C54F-61B8-0D3940434DD9}"/>
              </a:ext>
            </a:extLst>
          </p:cNvPr>
          <p:cNvSpPr txBox="1"/>
          <p:nvPr/>
        </p:nvSpPr>
        <p:spPr>
          <a:xfrm>
            <a:off x="304800" y="1450889"/>
            <a:ext cx="8783955" cy="444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300" spc="-100" dirty="0">
                <a:solidFill>
                  <a:srgbClr val="252525"/>
                </a:solidFill>
                <a:latin typeface="Garamond"/>
                <a:cs typeface="Garamond"/>
              </a:rPr>
              <a:t>F</a:t>
            </a:r>
            <a:r>
              <a:rPr sz="3300" spc="-20" dirty="0">
                <a:solidFill>
                  <a:srgbClr val="252525"/>
                </a:solidFill>
                <a:latin typeface="Garamond"/>
                <a:cs typeface="Garamond"/>
              </a:rPr>
              <a:t>akt</a:t>
            </a:r>
            <a:r>
              <a:rPr sz="3300" spc="-5" dirty="0">
                <a:solidFill>
                  <a:srgbClr val="252525"/>
                </a:solidFill>
                <a:latin typeface="Garamond"/>
                <a:cs typeface="Garamond"/>
              </a:rPr>
              <a:t>o</a:t>
            </a:r>
            <a:r>
              <a:rPr sz="3300" spc="-65" dirty="0">
                <a:solidFill>
                  <a:srgbClr val="252525"/>
                </a:solidFill>
                <a:latin typeface="Garamond"/>
                <a:cs typeface="Garamond"/>
              </a:rPr>
              <a:t>r</a:t>
            </a:r>
            <a:r>
              <a:rPr sz="3300" spc="-15" dirty="0">
                <a:solidFill>
                  <a:srgbClr val="252525"/>
                </a:solidFill>
                <a:latin typeface="Garamond"/>
                <a:cs typeface="Garamond"/>
              </a:rPr>
              <a:t>-</a:t>
            </a:r>
            <a:r>
              <a:rPr sz="3300" spc="2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3300" spc="-100" dirty="0">
                <a:solidFill>
                  <a:srgbClr val="252525"/>
                </a:solidFill>
                <a:latin typeface="Garamond"/>
                <a:cs typeface="Garamond"/>
              </a:rPr>
              <a:t>F</a:t>
            </a:r>
            <a:r>
              <a:rPr sz="3300" spc="-20" dirty="0">
                <a:solidFill>
                  <a:srgbClr val="252525"/>
                </a:solidFill>
                <a:latin typeface="Garamond"/>
                <a:cs typeface="Garamond"/>
              </a:rPr>
              <a:t>akt</a:t>
            </a:r>
            <a:r>
              <a:rPr sz="3300" spc="-5" dirty="0">
                <a:solidFill>
                  <a:srgbClr val="252525"/>
                </a:solidFill>
                <a:latin typeface="Garamond"/>
                <a:cs typeface="Garamond"/>
              </a:rPr>
              <a:t>o</a:t>
            </a:r>
            <a:r>
              <a:rPr sz="3300" dirty="0">
                <a:solidFill>
                  <a:srgbClr val="252525"/>
                </a:solidFill>
                <a:latin typeface="Garamond"/>
                <a:cs typeface="Garamond"/>
              </a:rPr>
              <a:t>r</a:t>
            </a:r>
            <a:r>
              <a:rPr sz="3300" spc="1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3300" spc="-229" dirty="0">
                <a:solidFill>
                  <a:srgbClr val="252525"/>
                </a:solidFill>
                <a:latin typeface="Garamond"/>
                <a:cs typeface="Garamond"/>
              </a:rPr>
              <a:t>Y</a:t>
            </a:r>
            <a:r>
              <a:rPr sz="3300" spc="-5" dirty="0">
                <a:solidFill>
                  <a:srgbClr val="252525"/>
                </a:solidFill>
                <a:latin typeface="Garamond"/>
                <a:cs typeface="Garamond"/>
              </a:rPr>
              <a:t>an</a:t>
            </a:r>
            <a:r>
              <a:rPr sz="3300" dirty="0">
                <a:solidFill>
                  <a:srgbClr val="252525"/>
                </a:solidFill>
                <a:latin typeface="Garamond"/>
                <a:cs typeface="Garamond"/>
              </a:rPr>
              <a:t>g</a:t>
            </a:r>
            <a:r>
              <a:rPr sz="3300" spc="-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3300" spc="5" dirty="0">
                <a:solidFill>
                  <a:srgbClr val="252525"/>
                </a:solidFill>
                <a:latin typeface="Garamond"/>
                <a:cs typeface="Garamond"/>
              </a:rPr>
              <a:t>M</a:t>
            </a:r>
            <a:r>
              <a:rPr sz="3300" spc="-20" dirty="0">
                <a:solidFill>
                  <a:srgbClr val="252525"/>
                </a:solidFill>
                <a:latin typeface="Garamond"/>
                <a:cs typeface="Garamond"/>
              </a:rPr>
              <a:t>empen</a:t>
            </a:r>
            <a:r>
              <a:rPr sz="3300" spc="35" dirty="0">
                <a:solidFill>
                  <a:srgbClr val="252525"/>
                </a:solidFill>
                <a:latin typeface="Garamond"/>
                <a:cs typeface="Garamond"/>
              </a:rPr>
              <a:t>g</a:t>
            </a:r>
            <a:r>
              <a:rPr sz="3300" spc="-5" dirty="0">
                <a:solidFill>
                  <a:srgbClr val="252525"/>
                </a:solidFill>
                <a:latin typeface="Garamond"/>
                <a:cs typeface="Garamond"/>
              </a:rPr>
              <a:t>a</a:t>
            </a:r>
            <a:r>
              <a:rPr sz="3300" spc="95" dirty="0">
                <a:solidFill>
                  <a:srgbClr val="252525"/>
                </a:solidFill>
                <a:latin typeface="Garamond"/>
                <a:cs typeface="Garamond"/>
              </a:rPr>
              <a:t>r</a:t>
            </a:r>
            <a:r>
              <a:rPr sz="3300" dirty="0">
                <a:solidFill>
                  <a:srgbClr val="252525"/>
                </a:solidFill>
                <a:latin typeface="Garamond"/>
                <a:cs typeface="Garamond"/>
              </a:rPr>
              <a:t>uhi</a:t>
            </a:r>
            <a:r>
              <a:rPr sz="3300" spc="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3300" spc="-120" dirty="0">
                <a:solidFill>
                  <a:srgbClr val="252525"/>
                </a:solidFill>
                <a:latin typeface="Garamond"/>
                <a:cs typeface="Garamond"/>
              </a:rPr>
              <a:t>P</a:t>
            </a:r>
            <a:r>
              <a:rPr sz="3300" dirty="0">
                <a:solidFill>
                  <a:srgbClr val="252525"/>
                </a:solidFill>
                <a:latin typeface="Garamond"/>
                <a:cs typeface="Garamond"/>
              </a:rPr>
              <a:t>eri</a:t>
            </a:r>
            <a:r>
              <a:rPr sz="3300" spc="5" dirty="0">
                <a:solidFill>
                  <a:srgbClr val="252525"/>
                </a:solidFill>
                <a:latin typeface="Garamond"/>
                <a:cs typeface="Garamond"/>
              </a:rPr>
              <a:t>l</a:t>
            </a:r>
            <a:r>
              <a:rPr sz="3300" spc="-20" dirty="0">
                <a:solidFill>
                  <a:srgbClr val="252525"/>
                </a:solidFill>
                <a:latin typeface="Garamond"/>
                <a:cs typeface="Garamond"/>
              </a:rPr>
              <a:t>aku</a:t>
            </a:r>
            <a:r>
              <a:rPr sz="3300" spc="-2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3300" dirty="0">
                <a:solidFill>
                  <a:srgbClr val="252525"/>
                </a:solidFill>
                <a:latin typeface="Garamond"/>
                <a:cs typeface="Garamond"/>
              </a:rPr>
              <a:t>I</a:t>
            </a:r>
            <a:r>
              <a:rPr sz="3300" spc="-15" dirty="0">
                <a:solidFill>
                  <a:srgbClr val="252525"/>
                </a:solidFill>
                <a:latin typeface="Garamond"/>
                <a:cs typeface="Garamond"/>
              </a:rPr>
              <a:t>n</a:t>
            </a:r>
            <a:r>
              <a:rPr sz="3300" spc="5" dirty="0">
                <a:solidFill>
                  <a:srgbClr val="252525"/>
                </a:solidFill>
                <a:latin typeface="Garamond"/>
                <a:cs typeface="Garamond"/>
              </a:rPr>
              <a:t>d</a:t>
            </a:r>
            <a:r>
              <a:rPr sz="3300" spc="-40" dirty="0">
                <a:solidFill>
                  <a:srgbClr val="252525"/>
                </a:solidFill>
                <a:latin typeface="Garamond"/>
                <a:cs typeface="Garamond"/>
              </a:rPr>
              <a:t>i</a:t>
            </a:r>
            <a:r>
              <a:rPr sz="3300" spc="-15" dirty="0">
                <a:solidFill>
                  <a:srgbClr val="252525"/>
                </a:solidFill>
                <a:latin typeface="Garamond"/>
                <a:cs typeface="Garamond"/>
              </a:rPr>
              <a:t>vidu</a:t>
            </a:r>
            <a:endParaRPr sz="3300" dirty="0">
              <a:latin typeface="Garamond"/>
              <a:cs typeface="Garamond"/>
            </a:endParaRP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AB821A7D-393A-B7FC-774F-C8D72EE3F4CC}"/>
              </a:ext>
            </a:extLst>
          </p:cNvPr>
          <p:cNvSpPr/>
          <p:nvPr/>
        </p:nvSpPr>
        <p:spPr>
          <a:xfrm>
            <a:off x="457200" y="2235199"/>
            <a:ext cx="3274314" cy="327431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AC08A8A7-4CC5-C676-FF1C-FE4AF7311E71}"/>
              </a:ext>
            </a:extLst>
          </p:cNvPr>
          <p:cNvSpPr txBox="1"/>
          <p:nvPr/>
        </p:nvSpPr>
        <p:spPr>
          <a:xfrm>
            <a:off x="1121793" y="3628664"/>
            <a:ext cx="1948814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75" dirty="0">
                <a:latin typeface="Garamond"/>
                <a:cs typeface="Garamond"/>
              </a:rPr>
              <a:t>K</a:t>
            </a:r>
            <a:r>
              <a:rPr sz="3600" spc="-15" dirty="0">
                <a:latin typeface="Garamond"/>
                <a:cs typeface="Garamond"/>
              </a:rPr>
              <a:t>e</a:t>
            </a:r>
            <a:r>
              <a:rPr sz="3600" spc="-25" dirty="0">
                <a:latin typeface="Garamond"/>
                <a:cs typeface="Garamond"/>
              </a:rPr>
              <a:t>t</a:t>
            </a:r>
            <a:r>
              <a:rPr sz="3600" dirty="0">
                <a:latin typeface="Garamond"/>
                <a:cs typeface="Garamond"/>
              </a:rPr>
              <a:t>u</a:t>
            </a:r>
            <a:r>
              <a:rPr sz="3600" spc="110" dirty="0">
                <a:latin typeface="Garamond"/>
                <a:cs typeface="Garamond"/>
              </a:rPr>
              <a:t>r</a:t>
            </a:r>
            <a:r>
              <a:rPr sz="3600" dirty="0">
                <a:latin typeface="Garamond"/>
                <a:cs typeface="Garamond"/>
              </a:rPr>
              <a:t>unan</a:t>
            </a:r>
            <a:endParaRPr sz="3600">
              <a:latin typeface="Garamond"/>
              <a:cs typeface="Garamond"/>
            </a:endParaRPr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0A40B2C6-68ED-6795-BE91-86EEFE163E02}"/>
              </a:ext>
            </a:extLst>
          </p:cNvPr>
          <p:cNvSpPr/>
          <p:nvPr/>
        </p:nvSpPr>
        <p:spPr>
          <a:xfrm>
            <a:off x="5334000" y="2209800"/>
            <a:ext cx="3274313" cy="327431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>
            <a:extLst>
              <a:ext uri="{FF2B5EF4-FFF2-40B4-BE49-F238E27FC236}">
                <a16:creationId xmlns:a16="http://schemas.microsoft.com/office/drawing/2014/main" id="{A297A8BB-18A8-6AA0-744C-039C09FB469D}"/>
              </a:ext>
            </a:extLst>
          </p:cNvPr>
          <p:cNvSpPr txBox="1"/>
          <p:nvPr/>
        </p:nvSpPr>
        <p:spPr>
          <a:xfrm>
            <a:off x="5964814" y="3614223"/>
            <a:ext cx="2016760" cy="4578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400" dirty="0">
                <a:latin typeface="Garamond"/>
                <a:cs typeface="Garamond"/>
              </a:rPr>
              <a:t>Lingk</a:t>
            </a:r>
            <a:r>
              <a:rPr sz="3400" spc="-15" dirty="0">
                <a:latin typeface="Garamond"/>
                <a:cs typeface="Garamond"/>
              </a:rPr>
              <a:t>u</a:t>
            </a:r>
            <a:r>
              <a:rPr sz="3400" spc="-5" dirty="0">
                <a:latin typeface="Garamond"/>
                <a:cs typeface="Garamond"/>
              </a:rPr>
              <a:t>n</a:t>
            </a:r>
            <a:r>
              <a:rPr sz="3400" spc="55" dirty="0">
                <a:latin typeface="Garamond"/>
                <a:cs typeface="Garamond"/>
              </a:rPr>
              <a:t>g</a:t>
            </a:r>
            <a:r>
              <a:rPr sz="3400" spc="-5" dirty="0">
                <a:latin typeface="Garamond"/>
                <a:cs typeface="Garamond"/>
              </a:rPr>
              <a:t>an</a:t>
            </a:r>
            <a:endParaRPr sz="3400">
              <a:latin typeface="Garamond"/>
              <a:cs typeface="Garamond"/>
            </a:endParaRPr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id="{6DB55695-DD4E-717B-4704-372F13958D0E}"/>
              </a:ext>
            </a:extLst>
          </p:cNvPr>
          <p:cNvSpPr/>
          <p:nvPr/>
        </p:nvSpPr>
        <p:spPr>
          <a:xfrm>
            <a:off x="3848100" y="3241039"/>
            <a:ext cx="1371599" cy="45719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>
            <a:extLst>
              <a:ext uri="{FF2B5EF4-FFF2-40B4-BE49-F238E27FC236}">
                <a16:creationId xmlns:a16="http://schemas.microsoft.com/office/drawing/2014/main" id="{261FAF6B-FC22-808C-5844-53067D02AE59}"/>
              </a:ext>
            </a:extLst>
          </p:cNvPr>
          <p:cNvSpPr/>
          <p:nvPr/>
        </p:nvSpPr>
        <p:spPr>
          <a:xfrm>
            <a:off x="3845570" y="3238496"/>
            <a:ext cx="1374395" cy="45999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>
            <a:extLst>
              <a:ext uri="{FF2B5EF4-FFF2-40B4-BE49-F238E27FC236}">
                <a16:creationId xmlns:a16="http://schemas.microsoft.com/office/drawing/2014/main" id="{3F2F95EA-C460-FFE6-EC87-EA908755B4F7}"/>
              </a:ext>
            </a:extLst>
          </p:cNvPr>
          <p:cNvSpPr/>
          <p:nvPr/>
        </p:nvSpPr>
        <p:spPr>
          <a:xfrm>
            <a:off x="3848100" y="3241039"/>
            <a:ext cx="1371600" cy="457200"/>
          </a:xfrm>
          <a:custGeom>
            <a:avLst/>
            <a:gdLst/>
            <a:ahLst/>
            <a:cxnLst/>
            <a:rect l="l" t="t" r="r" b="b"/>
            <a:pathLst>
              <a:path w="1371600" h="457200">
                <a:moveTo>
                  <a:pt x="0" y="114299"/>
                </a:moveTo>
                <a:lnTo>
                  <a:pt x="1142999" y="114299"/>
                </a:lnTo>
                <a:lnTo>
                  <a:pt x="1142999" y="0"/>
                </a:lnTo>
                <a:lnTo>
                  <a:pt x="1371599" y="228599"/>
                </a:lnTo>
                <a:lnTo>
                  <a:pt x="1142999" y="457199"/>
                </a:lnTo>
                <a:lnTo>
                  <a:pt x="1142999" y="342899"/>
                </a:lnTo>
                <a:lnTo>
                  <a:pt x="0" y="342899"/>
                </a:lnTo>
                <a:lnTo>
                  <a:pt x="0" y="114299"/>
                </a:lnTo>
                <a:close/>
              </a:path>
            </a:pathLst>
          </a:custGeom>
          <a:ln w="10159">
            <a:solidFill>
              <a:srgbClr val="E09B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>
            <a:extLst>
              <a:ext uri="{FF2B5EF4-FFF2-40B4-BE49-F238E27FC236}">
                <a16:creationId xmlns:a16="http://schemas.microsoft.com/office/drawing/2014/main" id="{91317D8A-CE92-BE27-8B2E-1CBE22371261}"/>
              </a:ext>
            </a:extLst>
          </p:cNvPr>
          <p:cNvSpPr/>
          <p:nvPr/>
        </p:nvSpPr>
        <p:spPr>
          <a:xfrm>
            <a:off x="3848100" y="3970023"/>
            <a:ext cx="1371599" cy="4571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>
            <a:extLst>
              <a:ext uri="{FF2B5EF4-FFF2-40B4-BE49-F238E27FC236}">
                <a16:creationId xmlns:a16="http://schemas.microsoft.com/office/drawing/2014/main" id="{C9F74631-9F02-65A6-AF27-2F2C3E9AE0A6}"/>
              </a:ext>
            </a:extLst>
          </p:cNvPr>
          <p:cNvSpPr/>
          <p:nvPr/>
        </p:nvSpPr>
        <p:spPr>
          <a:xfrm>
            <a:off x="3845570" y="3967477"/>
            <a:ext cx="1374395" cy="45999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>
            <a:extLst>
              <a:ext uri="{FF2B5EF4-FFF2-40B4-BE49-F238E27FC236}">
                <a16:creationId xmlns:a16="http://schemas.microsoft.com/office/drawing/2014/main" id="{B1F45854-D05B-38D4-8133-6F394681E7F9}"/>
              </a:ext>
            </a:extLst>
          </p:cNvPr>
          <p:cNvSpPr/>
          <p:nvPr/>
        </p:nvSpPr>
        <p:spPr>
          <a:xfrm>
            <a:off x="3848100" y="3970023"/>
            <a:ext cx="1371600" cy="457200"/>
          </a:xfrm>
          <a:custGeom>
            <a:avLst/>
            <a:gdLst/>
            <a:ahLst/>
            <a:cxnLst/>
            <a:rect l="l" t="t" r="r" b="b"/>
            <a:pathLst>
              <a:path w="1371600" h="457200">
                <a:moveTo>
                  <a:pt x="0" y="228599"/>
                </a:moveTo>
                <a:lnTo>
                  <a:pt x="228599" y="0"/>
                </a:lnTo>
                <a:lnTo>
                  <a:pt x="228599" y="114299"/>
                </a:lnTo>
                <a:lnTo>
                  <a:pt x="1371599" y="114299"/>
                </a:lnTo>
                <a:lnTo>
                  <a:pt x="1371599" y="342899"/>
                </a:lnTo>
                <a:lnTo>
                  <a:pt x="228599" y="342899"/>
                </a:lnTo>
                <a:lnTo>
                  <a:pt x="228599" y="457199"/>
                </a:lnTo>
                <a:lnTo>
                  <a:pt x="0" y="228599"/>
                </a:lnTo>
                <a:close/>
              </a:path>
            </a:pathLst>
          </a:custGeom>
          <a:ln w="10159">
            <a:solidFill>
              <a:srgbClr val="E09B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47517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sus\Music\any-questions-text-written-over-colorful-background-any-questions-colorful-bulbs-text-14138072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89"/>
          <a:stretch/>
        </p:blipFill>
        <p:spPr bwMode="auto">
          <a:xfrm>
            <a:off x="539552" y="1628800"/>
            <a:ext cx="7924800" cy="3296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83885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>
            <a:extLst>
              <a:ext uri="{FF2B5EF4-FFF2-40B4-BE49-F238E27FC236}">
                <a16:creationId xmlns:a16="http://schemas.microsoft.com/office/drawing/2014/main" id="{3D3D5E4E-6B56-70BE-432E-74A7031BC959}"/>
              </a:ext>
            </a:extLst>
          </p:cNvPr>
          <p:cNvSpPr/>
          <p:nvPr/>
        </p:nvSpPr>
        <p:spPr>
          <a:xfrm>
            <a:off x="685800" y="1447800"/>
            <a:ext cx="3370506" cy="42627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Balon Pikiran: Awan 2">
            <a:extLst>
              <a:ext uri="{FF2B5EF4-FFF2-40B4-BE49-F238E27FC236}">
                <a16:creationId xmlns:a16="http://schemas.microsoft.com/office/drawing/2014/main" id="{2667DC26-2FCB-9DE1-A4F1-E174451BACE3}"/>
              </a:ext>
            </a:extLst>
          </p:cNvPr>
          <p:cNvSpPr/>
          <p:nvPr/>
        </p:nvSpPr>
        <p:spPr>
          <a:xfrm>
            <a:off x="4622800" y="685800"/>
            <a:ext cx="3810000" cy="2514600"/>
          </a:xfrm>
          <a:prstGeom prst="cloudCallout">
            <a:avLst>
              <a:gd name="adj1" fmla="val -74625"/>
              <a:gd name="adj2" fmla="val 36574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Identifikasi</a:t>
            </a:r>
            <a:r>
              <a:rPr lang="en-US" dirty="0"/>
              <a:t> Guru </a:t>
            </a:r>
            <a:r>
              <a:rPr lang="en-US" dirty="0" err="1"/>
              <a:t>favoritmu</a:t>
            </a:r>
            <a:r>
              <a:rPr lang="en-US" dirty="0"/>
              <a:t> </a:t>
            </a:r>
            <a:r>
              <a:rPr lang="en-US" dirty="0" err="1"/>
              <a:t>sewaktu</a:t>
            </a:r>
            <a:r>
              <a:rPr lang="en-US" dirty="0"/>
              <a:t> SMA/SMK!</a:t>
            </a:r>
          </a:p>
          <a:p>
            <a:pPr algn="ctr"/>
            <a:endParaRPr lang="en-US" dirty="0"/>
          </a:p>
          <a:p>
            <a:pPr algn="ctr"/>
            <a:r>
              <a:rPr lang="en-US" dirty="0" err="1"/>
              <a:t>Bagaimanakah</a:t>
            </a:r>
            <a:r>
              <a:rPr lang="en-US" dirty="0"/>
              <a:t> </a:t>
            </a:r>
            <a:r>
              <a:rPr lang="en-US" dirty="0" err="1"/>
              <a:t>caranya</a:t>
            </a:r>
            <a:r>
              <a:rPr lang="en-US" dirty="0"/>
              <a:t> </a:t>
            </a:r>
            <a:r>
              <a:rPr lang="en-US" dirty="0" err="1"/>
              <a:t>beliau</a:t>
            </a:r>
            <a:r>
              <a:rPr lang="en-US" dirty="0"/>
              <a:t> </a:t>
            </a:r>
            <a:r>
              <a:rPr lang="en-US" dirty="0" err="1"/>
              <a:t>mengajar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798030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>
            <a:extLst>
              <a:ext uri="{FF2B5EF4-FFF2-40B4-BE49-F238E27FC236}">
                <a16:creationId xmlns:a16="http://schemas.microsoft.com/office/drawing/2014/main" id="{3D3D5E4E-6B56-70BE-432E-74A7031BC959}"/>
              </a:ext>
            </a:extLst>
          </p:cNvPr>
          <p:cNvSpPr/>
          <p:nvPr/>
        </p:nvSpPr>
        <p:spPr>
          <a:xfrm>
            <a:off x="144706" y="1297617"/>
            <a:ext cx="3370506" cy="42627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Balon Pikiran: Awan 2">
            <a:extLst>
              <a:ext uri="{FF2B5EF4-FFF2-40B4-BE49-F238E27FC236}">
                <a16:creationId xmlns:a16="http://schemas.microsoft.com/office/drawing/2014/main" id="{2667DC26-2FCB-9DE1-A4F1-E174451BACE3}"/>
              </a:ext>
            </a:extLst>
          </p:cNvPr>
          <p:cNvSpPr/>
          <p:nvPr/>
        </p:nvSpPr>
        <p:spPr>
          <a:xfrm>
            <a:off x="4239479" y="914400"/>
            <a:ext cx="2463800" cy="1676400"/>
          </a:xfrm>
          <a:prstGeom prst="cloudCallout">
            <a:avLst>
              <a:gd name="adj1" fmla="val -131425"/>
              <a:gd name="adj2" fmla="val 42971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14300"/>
            <a:r>
              <a:rPr lang="en-US" sz="1400" dirty="0" err="1"/>
              <a:t>Identifikasi</a:t>
            </a:r>
            <a:r>
              <a:rPr lang="en-US" sz="1400" dirty="0"/>
              <a:t> DOSEN </a:t>
            </a:r>
            <a:r>
              <a:rPr lang="en-US" sz="1400" dirty="0" err="1"/>
              <a:t>favoritmu</a:t>
            </a:r>
            <a:r>
              <a:rPr lang="en-US" sz="1400" dirty="0"/>
              <a:t>!</a:t>
            </a:r>
          </a:p>
          <a:p>
            <a:pPr algn="ctr" defTabSz="476250"/>
            <a:endParaRPr lang="en-US" sz="1400" dirty="0"/>
          </a:p>
          <a:p>
            <a:pPr algn="ctr"/>
            <a:r>
              <a:rPr lang="en-US" sz="1400" dirty="0" err="1"/>
              <a:t>Bagaimanakah</a:t>
            </a:r>
            <a:r>
              <a:rPr lang="en-US" sz="1400" dirty="0"/>
              <a:t> </a:t>
            </a:r>
            <a:r>
              <a:rPr lang="en-US" sz="1400" dirty="0" err="1"/>
              <a:t>caranya</a:t>
            </a:r>
            <a:r>
              <a:rPr lang="en-US" sz="1400" dirty="0"/>
              <a:t> </a:t>
            </a:r>
            <a:r>
              <a:rPr lang="en-US" sz="1400" dirty="0" err="1"/>
              <a:t>beliau</a:t>
            </a:r>
            <a:r>
              <a:rPr lang="en-US" sz="1400" dirty="0"/>
              <a:t> </a:t>
            </a:r>
            <a:r>
              <a:rPr lang="en-US" sz="1400" dirty="0" err="1"/>
              <a:t>mengajar</a:t>
            </a:r>
            <a:r>
              <a:rPr lang="en-US" sz="1400" dirty="0"/>
              <a:t>?</a:t>
            </a:r>
          </a:p>
        </p:txBody>
      </p:sp>
      <p:pic>
        <p:nvPicPr>
          <p:cNvPr id="5" name="Gambar 4">
            <a:extLst>
              <a:ext uri="{FF2B5EF4-FFF2-40B4-BE49-F238E27FC236}">
                <a16:creationId xmlns:a16="http://schemas.microsoft.com/office/drawing/2014/main" id="{A6D25ABF-D1EC-6F8F-3EDE-1A1DB1AF54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082" y="2664783"/>
            <a:ext cx="1358764" cy="2895600"/>
          </a:xfrm>
          <a:prstGeom prst="rect">
            <a:avLst/>
          </a:prstGeom>
        </p:spPr>
      </p:pic>
      <p:pic>
        <p:nvPicPr>
          <p:cNvPr id="9" name="Gambar 8">
            <a:extLst>
              <a:ext uri="{FF2B5EF4-FFF2-40B4-BE49-F238E27FC236}">
                <a16:creationId xmlns:a16="http://schemas.microsoft.com/office/drawing/2014/main" id="{BCBC815E-D7F8-355C-373E-81E2069075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1056" y="609600"/>
            <a:ext cx="1998238" cy="3152775"/>
          </a:xfrm>
          <a:prstGeom prst="rect">
            <a:avLst/>
          </a:prstGeom>
        </p:spPr>
      </p:pic>
      <p:pic>
        <p:nvPicPr>
          <p:cNvPr id="7" name="Gambar 6">
            <a:extLst>
              <a:ext uri="{FF2B5EF4-FFF2-40B4-BE49-F238E27FC236}">
                <a16:creationId xmlns:a16="http://schemas.microsoft.com/office/drawing/2014/main" id="{B15C9F04-B055-AE07-44FC-3F3165F2343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7168" y="2590800"/>
            <a:ext cx="1506977" cy="2858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481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WordArt 4">
            <a:extLst>
              <a:ext uri="{FF2B5EF4-FFF2-40B4-BE49-F238E27FC236}">
                <a16:creationId xmlns:a16="http://schemas.microsoft.com/office/drawing/2014/main" id="{A1C03EB1-F98B-F4FF-A205-EFF20E3F67F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752600" y="1981200"/>
            <a:ext cx="5638800" cy="23622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Lucida Console" panose="020B0609040504020204" pitchFamily="49" charset="0"/>
              </a:rPr>
              <a:t>INDIVIDU 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35343505-CDCF-BB7D-22DA-B9A37A944404}"/>
              </a:ext>
            </a:extLst>
          </p:cNvPr>
          <p:cNvSpPr txBox="1">
            <a:spLocks/>
          </p:cNvSpPr>
          <p:nvPr/>
        </p:nvSpPr>
        <p:spPr>
          <a:xfrm>
            <a:off x="533400" y="1219200"/>
            <a:ext cx="7414263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>
                <a:solidFill>
                  <a:schemeClr val="tx1"/>
                </a:solidFill>
                <a:latin typeface="Agency FB" panose="020B0503020202020204" pitchFamily="34" charset="0"/>
                <a:ea typeface="+mj-ea"/>
                <a:cs typeface="+mj-cs"/>
              </a:defRPr>
            </a:lvl1pPr>
          </a:lstStyle>
          <a:p>
            <a:pPr marL="1873250" indent="-1760538" algn="ctr">
              <a:lnSpc>
                <a:spcPct val="100000"/>
              </a:lnSpc>
            </a:pPr>
            <a:r>
              <a:rPr lang="en-US" spc="-110" dirty="0" err="1"/>
              <a:t>K</a:t>
            </a:r>
            <a:r>
              <a:rPr lang="en-US" spc="-5" dirty="0" err="1"/>
              <a:t>on</a:t>
            </a:r>
            <a:r>
              <a:rPr lang="en-US" spc="-15" dirty="0" err="1"/>
              <a:t>s</a:t>
            </a:r>
            <a:r>
              <a:rPr lang="en-US" spc="40" dirty="0" err="1"/>
              <a:t>e</a:t>
            </a:r>
            <a:r>
              <a:rPr lang="en-US" dirty="0" err="1"/>
              <a:t>p</a:t>
            </a:r>
            <a:r>
              <a:rPr lang="en-US" spc="-5" dirty="0">
                <a:latin typeface="Times New Roman"/>
                <a:cs typeface="Times New Roman"/>
              </a:rPr>
              <a:t> </a:t>
            </a:r>
            <a:r>
              <a:rPr lang="en-US" dirty="0" err="1"/>
              <a:t>Ind</a:t>
            </a:r>
            <a:r>
              <a:rPr lang="en-US" spc="-75" dirty="0" err="1"/>
              <a:t>i</a:t>
            </a:r>
            <a:r>
              <a:rPr lang="en-US" spc="-20" dirty="0" err="1"/>
              <a:t>vidu</a:t>
            </a:r>
            <a:endParaRPr lang="en-US" spc="-20" dirty="0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4C1BBA26-B057-FA34-F19E-65B3D1E35783}"/>
              </a:ext>
            </a:extLst>
          </p:cNvPr>
          <p:cNvSpPr/>
          <p:nvPr/>
        </p:nvSpPr>
        <p:spPr>
          <a:xfrm>
            <a:off x="152400" y="2025722"/>
            <a:ext cx="4201886" cy="12508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85ED32A6-35CF-BC4D-4003-7A136D44EEE4}"/>
              </a:ext>
            </a:extLst>
          </p:cNvPr>
          <p:cNvSpPr/>
          <p:nvPr/>
        </p:nvSpPr>
        <p:spPr>
          <a:xfrm>
            <a:off x="164291" y="3621457"/>
            <a:ext cx="4201886" cy="13672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8691C122-175E-9091-35F9-2DE4D3D1A6B2}"/>
              </a:ext>
            </a:extLst>
          </p:cNvPr>
          <p:cNvSpPr txBox="1"/>
          <p:nvPr/>
        </p:nvSpPr>
        <p:spPr>
          <a:xfrm>
            <a:off x="304800" y="2140185"/>
            <a:ext cx="1447800" cy="25776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780" indent="-5080">
              <a:lnSpc>
                <a:spcPct val="100000"/>
              </a:lnSpc>
            </a:pPr>
            <a:r>
              <a:rPr sz="5100" dirty="0">
                <a:solidFill>
                  <a:srgbClr val="FFFFFF"/>
                </a:solidFill>
                <a:latin typeface="Garamond"/>
                <a:cs typeface="Garamond"/>
              </a:rPr>
              <a:t>Sis</a:t>
            </a:r>
            <a:r>
              <a:rPr sz="5100" spc="-75" dirty="0">
                <a:solidFill>
                  <a:srgbClr val="FFFFFF"/>
                </a:solidFill>
                <a:latin typeface="Garamond"/>
                <a:cs typeface="Garamond"/>
              </a:rPr>
              <a:t>w</a:t>
            </a:r>
            <a:r>
              <a:rPr sz="5100" dirty="0">
                <a:solidFill>
                  <a:srgbClr val="FFFFFF"/>
                </a:solidFill>
                <a:latin typeface="Garamond"/>
                <a:cs typeface="Garamond"/>
              </a:rPr>
              <a:t>a</a:t>
            </a:r>
            <a:endParaRPr sz="5100" dirty="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36"/>
              </a:spcBef>
            </a:pPr>
            <a:endParaRPr sz="6550" dirty="0">
              <a:latin typeface="Times New Roman"/>
              <a:cs typeface="Times New Roman"/>
            </a:endParaRPr>
          </a:p>
          <a:p>
            <a:pPr marL="17780">
              <a:lnSpc>
                <a:spcPct val="100000"/>
              </a:lnSpc>
            </a:pPr>
            <a:r>
              <a:rPr sz="5100" dirty="0">
                <a:solidFill>
                  <a:srgbClr val="FFFFFF"/>
                </a:solidFill>
                <a:latin typeface="Garamond"/>
                <a:cs typeface="Garamond"/>
              </a:rPr>
              <a:t>Gu</a:t>
            </a:r>
            <a:r>
              <a:rPr sz="5100" spc="160" dirty="0">
                <a:solidFill>
                  <a:srgbClr val="FFFFFF"/>
                </a:solidFill>
                <a:latin typeface="Garamond"/>
                <a:cs typeface="Garamond"/>
              </a:rPr>
              <a:t>r</a:t>
            </a:r>
            <a:r>
              <a:rPr sz="5100" spc="-25" dirty="0">
                <a:solidFill>
                  <a:srgbClr val="FFFFFF"/>
                </a:solidFill>
                <a:latin typeface="Garamond"/>
                <a:cs typeface="Garamond"/>
              </a:rPr>
              <a:t>u</a:t>
            </a:r>
            <a:endParaRPr sz="5100" dirty="0">
              <a:latin typeface="Garamond"/>
              <a:cs typeface="Garamond"/>
            </a:endParaRPr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4192F35C-7E49-B636-7F1C-A938C7118523}"/>
              </a:ext>
            </a:extLst>
          </p:cNvPr>
          <p:cNvSpPr/>
          <p:nvPr/>
        </p:nvSpPr>
        <p:spPr>
          <a:xfrm>
            <a:off x="4724400" y="1909302"/>
            <a:ext cx="3963371" cy="3079678"/>
          </a:xfrm>
          <a:custGeom>
            <a:avLst/>
            <a:gdLst/>
            <a:ahLst/>
            <a:cxnLst/>
            <a:rect l="l" t="t" r="r" b="b"/>
            <a:pathLst>
              <a:path w="4122420" h="2662554">
                <a:moveTo>
                  <a:pt x="3678813" y="0"/>
                </a:moveTo>
                <a:lnTo>
                  <a:pt x="443605" y="0"/>
                </a:lnTo>
                <a:lnTo>
                  <a:pt x="407227" y="1470"/>
                </a:lnTo>
                <a:lnTo>
                  <a:pt x="337011" y="12894"/>
                </a:lnTo>
                <a:lnTo>
                  <a:pt x="270946" y="34864"/>
                </a:lnTo>
                <a:lnTo>
                  <a:pt x="209946" y="66469"/>
                </a:lnTo>
                <a:lnTo>
                  <a:pt x="154923" y="106793"/>
                </a:lnTo>
                <a:lnTo>
                  <a:pt x="106793" y="154923"/>
                </a:lnTo>
                <a:lnTo>
                  <a:pt x="66469" y="209946"/>
                </a:lnTo>
                <a:lnTo>
                  <a:pt x="34864" y="270946"/>
                </a:lnTo>
                <a:lnTo>
                  <a:pt x="12894" y="337011"/>
                </a:lnTo>
                <a:lnTo>
                  <a:pt x="1470" y="407227"/>
                </a:lnTo>
                <a:lnTo>
                  <a:pt x="0" y="443605"/>
                </a:lnTo>
                <a:lnTo>
                  <a:pt x="0" y="2218319"/>
                </a:lnTo>
                <a:lnTo>
                  <a:pt x="5806" y="2290271"/>
                </a:lnTo>
                <a:lnTo>
                  <a:pt x="22618" y="2358528"/>
                </a:lnTo>
                <a:lnTo>
                  <a:pt x="49519" y="2422177"/>
                </a:lnTo>
                <a:lnTo>
                  <a:pt x="85598" y="2480304"/>
                </a:lnTo>
                <a:lnTo>
                  <a:pt x="129940" y="2531995"/>
                </a:lnTo>
                <a:lnTo>
                  <a:pt x="181630" y="2576336"/>
                </a:lnTo>
                <a:lnTo>
                  <a:pt x="239756" y="2612415"/>
                </a:lnTo>
                <a:lnTo>
                  <a:pt x="303403" y="2639316"/>
                </a:lnTo>
                <a:lnTo>
                  <a:pt x="371657" y="2656127"/>
                </a:lnTo>
                <a:lnTo>
                  <a:pt x="443605" y="2661934"/>
                </a:lnTo>
                <a:lnTo>
                  <a:pt x="3678813" y="2661934"/>
                </a:lnTo>
                <a:lnTo>
                  <a:pt x="3750762" y="2656127"/>
                </a:lnTo>
                <a:lnTo>
                  <a:pt x="3819016" y="2639316"/>
                </a:lnTo>
                <a:lnTo>
                  <a:pt x="3882663" y="2612415"/>
                </a:lnTo>
                <a:lnTo>
                  <a:pt x="3940789" y="2576336"/>
                </a:lnTo>
                <a:lnTo>
                  <a:pt x="3992479" y="2531995"/>
                </a:lnTo>
                <a:lnTo>
                  <a:pt x="4036821" y="2480304"/>
                </a:lnTo>
                <a:lnTo>
                  <a:pt x="4072899" y="2422177"/>
                </a:lnTo>
                <a:lnTo>
                  <a:pt x="4099801" y="2358528"/>
                </a:lnTo>
                <a:lnTo>
                  <a:pt x="4116613" y="2290271"/>
                </a:lnTo>
                <a:lnTo>
                  <a:pt x="4122419" y="2218319"/>
                </a:lnTo>
                <a:lnTo>
                  <a:pt x="4122419" y="443605"/>
                </a:lnTo>
                <a:lnTo>
                  <a:pt x="4116613" y="371657"/>
                </a:lnTo>
                <a:lnTo>
                  <a:pt x="4099801" y="303403"/>
                </a:lnTo>
                <a:lnTo>
                  <a:pt x="4072899" y="239756"/>
                </a:lnTo>
                <a:lnTo>
                  <a:pt x="4036821" y="181630"/>
                </a:lnTo>
                <a:lnTo>
                  <a:pt x="3992479" y="129940"/>
                </a:lnTo>
                <a:lnTo>
                  <a:pt x="3940789" y="85598"/>
                </a:lnTo>
                <a:lnTo>
                  <a:pt x="3882663" y="49519"/>
                </a:lnTo>
                <a:lnTo>
                  <a:pt x="3819016" y="22618"/>
                </a:lnTo>
                <a:lnTo>
                  <a:pt x="3750762" y="5806"/>
                </a:lnTo>
                <a:lnTo>
                  <a:pt x="3678813" y="0"/>
                </a:lnTo>
                <a:close/>
              </a:path>
            </a:pathLst>
          </a:custGeom>
          <a:solidFill>
            <a:srgbClr val="B05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>
            <a:extLst>
              <a:ext uri="{FF2B5EF4-FFF2-40B4-BE49-F238E27FC236}">
                <a16:creationId xmlns:a16="http://schemas.microsoft.com/office/drawing/2014/main" id="{82F8F3BB-1A79-1906-EC0F-D171A78EBB68}"/>
              </a:ext>
            </a:extLst>
          </p:cNvPr>
          <p:cNvSpPr/>
          <p:nvPr/>
        </p:nvSpPr>
        <p:spPr>
          <a:xfrm>
            <a:off x="4723428" y="1909302"/>
            <a:ext cx="3963371" cy="3079678"/>
          </a:xfrm>
          <a:custGeom>
            <a:avLst/>
            <a:gdLst/>
            <a:ahLst/>
            <a:cxnLst/>
            <a:rect l="l" t="t" r="r" b="b"/>
            <a:pathLst>
              <a:path w="4122420" h="2662554">
                <a:moveTo>
                  <a:pt x="0" y="443605"/>
                </a:moveTo>
                <a:lnTo>
                  <a:pt x="5806" y="371657"/>
                </a:lnTo>
                <a:lnTo>
                  <a:pt x="22618" y="303403"/>
                </a:lnTo>
                <a:lnTo>
                  <a:pt x="49519" y="239756"/>
                </a:lnTo>
                <a:lnTo>
                  <a:pt x="85598" y="181630"/>
                </a:lnTo>
                <a:lnTo>
                  <a:pt x="129940" y="129940"/>
                </a:lnTo>
                <a:lnTo>
                  <a:pt x="181630" y="85598"/>
                </a:lnTo>
                <a:lnTo>
                  <a:pt x="239756" y="49519"/>
                </a:lnTo>
                <a:lnTo>
                  <a:pt x="303403" y="22618"/>
                </a:lnTo>
                <a:lnTo>
                  <a:pt x="371657" y="5806"/>
                </a:lnTo>
                <a:lnTo>
                  <a:pt x="443605" y="0"/>
                </a:lnTo>
                <a:lnTo>
                  <a:pt x="3678813" y="0"/>
                </a:lnTo>
                <a:lnTo>
                  <a:pt x="3750762" y="5806"/>
                </a:lnTo>
                <a:lnTo>
                  <a:pt x="3819016" y="22618"/>
                </a:lnTo>
                <a:lnTo>
                  <a:pt x="3882663" y="49519"/>
                </a:lnTo>
                <a:lnTo>
                  <a:pt x="3940789" y="85598"/>
                </a:lnTo>
                <a:lnTo>
                  <a:pt x="3992479" y="129940"/>
                </a:lnTo>
                <a:lnTo>
                  <a:pt x="4036821" y="181630"/>
                </a:lnTo>
                <a:lnTo>
                  <a:pt x="4072899" y="239756"/>
                </a:lnTo>
                <a:lnTo>
                  <a:pt x="4099801" y="303403"/>
                </a:lnTo>
                <a:lnTo>
                  <a:pt x="4116613" y="371657"/>
                </a:lnTo>
                <a:lnTo>
                  <a:pt x="4122419" y="443605"/>
                </a:lnTo>
                <a:lnTo>
                  <a:pt x="4122419" y="2218319"/>
                </a:lnTo>
                <a:lnTo>
                  <a:pt x="4116613" y="2290271"/>
                </a:lnTo>
                <a:lnTo>
                  <a:pt x="4099801" y="2358528"/>
                </a:lnTo>
                <a:lnTo>
                  <a:pt x="4072899" y="2422177"/>
                </a:lnTo>
                <a:lnTo>
                  <a:pt x="4036821" y="2480304"/>
                </a:lnTo>
                <a:lnTo>
                  <a:pt x="3992479" y="2531995"/>
                </a:lnTo>
                <a:lnTo>
                  <a:pt x="3940789" y="2576336"/>
                </a:lnTo>
                <a:lnTo>
                  <a:pt x="3882663" y="2612415"/>
                </a:lnTo>
                <a:lnTo>
                  <a:pt x="3819016" y="2639316"/>
                </a:lnTo>
                <a:lnTo>
                  <a:pt x="3750762" y="2656127"/>
                </a:lnTo>
                <a:lnTo>
                  <a:pt x="3678813" y="2661934"/>
                </a:lnTo>
                <a:lnTo>
                  <a:pt x="443605" y="2661934"/>
                </a:lnTo>
                <a:lnTo>
                  <a:pt x="371657" y="2656127"/>
                </a:lnTo>
                <a:lnTo>
                  <a:pt x="303403" y="2639316"/>
                </a:lnTo>
                <a:lnTo>
                  <a:pt x="239756" y="2612415"/>
                </a:lnTo>
                <a:lnTo>
                  <a:pt x="181630" y="2576336"/>
                </a:lnTo>
                <a:lnTo>
                  <a:pt x="129940" y="2531995"/>
                </a:lnTo>
                <a:lnTo>
                  <a:pt x="85598" y="2480304"/>
                </a:lnTo>
                <a:lnTo>
                  <a:pt x="49519" y="2422177"/>
                </a:lnTo>
                <a:lnTo>
                  <a:pt x="22618" y="2358528"/>
                </a:lnTo>
                <a:lnTo>
                  <a:pt x="5806" y="2290271"/>
                </a:lnTo>
                <a:lnTo>
                  <a:pt x="0" y="2218319"/>
                </a:lnTo>
                <a:lnTo>
                  <a:pt x="0" y="443605"/>
                </a:lnTo>
                <a:close/>
              </a:path>
            </a:pathLst>
          </a:custGeom>
          <a:ln w="15239">
            <a:solidFill>
              <a:srgbClr val="80431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id="{E1ACF25C-8C18-16E7-5DA3-2B414B46F63D}"/>
              </a:ext>
            </a:extLst>
          </p:cNvPr>
          <p:cNvSpPr txBox="1"/>
          <p:nvPr/>
        </p:nvSpPr>
        <p:spPr>
          <a:xfrm>
            <a:off x="5181600" y="2153756"/>
            <a:ext cx="2975484" cy="25853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1905" algn="ctr">
              <a:lnSpc>
                <a:spcPct val="100000"/>
              </a:lnSpc>
            </a:pPr>
            <a:r>
              <a:rPr sz="4200" spc="85" dirty="0">
                <a:solidFill>
                  <a:srgbClr val="FFFFFF"/>
                </a:solidFill>
                <a:latin typeface="Garamond"/>
                <a:cs typeface="Garamond"/>
              </a:rPr>
              <a:t>K</a:t>
            </a:r>
            <a:r>
              <a:rPr sz="4200" spc="-5" dirty="0">
                <a:solidFill>
                  <a:srgbClr val="FFFFFF"/>
                </a:solidFill>
                <a:latin typeface="Garamond"/>
                <a:cs typeface="Garamond"/>
              </a:rPr>
              <a:t>ara</a:t>
            </a:r>
            <a:r>
              <a:rPr sz="4200" spc="-25" dirty="0">
                <a:solidFill>
                  <a:srgbClr val="FFFFFF"/>
                </a:solidFill>
                <a:latin typeface="Garamond"/>
                <a:cs typeface="Garamond"/>
              </a:rPr>
              <a:t>k</a:t>
            </a:r>
            <a:r>
              <a:rPr sz="4200" spc="-15" dirty="0">
                <a:solidFill>
                  <a:srgbClr val="FFFFFF"/>
                </a:solidFill>
                <a:latin typeface="Garamond"/>
                <a:cs typeface="Garamond"/>
              </a:rPr>
              <a:t>t</a:t>
            </a:r>
            <a:r>
              <a:rPr sz="4200" spc="-40" dirty="0">
                <a:solidFill>
                  <a:srgbClr val="FFFFFF"/>
                </a:solidFill>
                <a:latin typeface="Garamond"/>
                <a:cs typeface="Garamond"/>
              </a:rPr>
              <a:t>e</a:t>
            </a:r>
            <a:r>
              <a:rPr sz="4200" spc="-5" dirty="0">
                <a:solidFill>
                  <a:srgbClr val="FFFFFF"/>
                </a:solidFill>
                <a:latin typeface="Garamond"/>
                <a:cs typeface="Garamond"/>
              </a:rPr>
              <a:t>risti</a:t>
            </a:r>
            <a:r>
              <a:rPr sz="4200" dirty="0">
                <a:solidFill>
                  <a:srgbClr val="FFFFFF"/>
                </a:solidFill>
                <a:latin typeface="Garamond"/>
                <a:cs typeface="Garamond"/>
              </a:rPr>
              <a:t>k</a:t>
            </a:r>
            <a:r>
              <a:rPr sz="4200" spc="-10" dirty="0">
                <a:solidFill>
                  <a:srgbClr val="FFFFFF"/>
                </a:solidFill>
                <a:latin typeface="Garamond"/>
                <a:cs typeface="Garamond"/>
              </a:rPr>
              <a:t>,</a:t>
            </a:r>
            <a:r>
              <a:rPr sz="4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200" spc="-75" dirty="0">
                <a:solidFill>
                  <a:srgbClr val="FFFFFF"/>
                </a:solidFill>
                <a:latin typeface="Garamond"/>
                <a:cs typeface="Garamond"/>
              </a:rPr>
              <a:t>K</a:t>
            </a:r>
            <a:r>
              <a:rPr sz="4200" dirty="0">
                <a:solidFill>
                  <a:srgbClr val="FFFFFF"/>
                </a:solidFill>
                <a:latin typeface="Garamond"/>
                <a:cs typeface="Garamond"/>
              </a:rPr>
              <a:t>em</a:t>
            </a:r>
            <a:r>
              <a:rPr sz="4200" spc="-20" dirty="0">
                <a:solidFill>
                  <a:srgbClr val="FFFFFF"/>
                </a:solidFill>
                <a:latin typeface="Garamond"/>
                <a:cs typeface="Garamond"/>
              </a:rPr>
              <a:t>a</a:t>
            </a:r>
            <a:r>
              <a:rPr sz="4200" dirty="0">
                <a:solidFill>
                  <a:srgbClr val="FFFFFF"/>
                </a:solidFill>
                <a:latin typeface="Garamond"/>
                <a:cs typeface="Garamond"/>
              </a:rPr>
              <a:t>mpua</a:t>
            </a:r>
            <a:r>
              <a:rPr sz="4200" spc="-15" dirty="0">
                <a:solidFill>
                  <a:srgbClr val="FFFFFF"/>
                </a:solidFill>
                <a:latin typeface="Garamond"/>
                <a:cs typeface="Garamond"/>
              </a:rPr>
              <a:t>n</a:t>
            </a:r>
            <a:r>
              <a:rPr sz="4200" spc="-10" dirty="0">
                <a:solidFill>
                  <a:srgbClr val="FFFFFF"/>
                </a:solidFill>
                <a:latin typeface="Garamond"/>
                <a:cs typeface="Garamond"/>
              </a:rPr>
              <a:t>,</a:t>
            </a:r>
            <a:r>
              <a:rPr sz="4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200" spc="-150" dirty="0">
                <a:solidFill>
                  <a:srgbClr val="FFFFFF"/>
                </a:solidFill>
                <a:latin typeface="Garamond"/>
                <a:cs typeface="Garamond"/>
              </a:rPr>
              <a:t>P</a:t>
            </a:r>
            <a:r>
              <a:rPr sz="4200" dirty="0">
                <a:solidFill>
                  <a:srgbClr val="FFFFFF"/>
                </a:solidFill>
                <a:latin typeface="Garamond"/>
                <a:cs typeface="Garamond"/>
              </a:rPr>
              <a:t>eri</a:t>
            </a:r>
            <a:r>
              <a:rPr sz="4200" spc="-20" dirty="0">
                <a:solidFill>
                  <a:srgbClr val="FFFFFF"/>
                </a:solidFill>
                <a:latin typeface="Garamond"/>
                <a:cs typeface="Garamond"/>
              </a:rPr>
              <a:t>l</a:t>
            </a:r>
            <a:r>
              <a:rPr sz="4200" spc="-5" dirty="0">
                <a:solidFill>
                  <a:srgbClr val="FFFFFF"/>
                </a:solidFill>
                <a:latin typeface="Garamond"/>
                <a:cs typeface="Garamond"/>
              </a:rPr>
              <a:t>a</a:t>
            </a:r>
            <a:r>
              <a:rPr sz="4200" spc="-20" dirty="0">
                <a:solidFill>
                  <a:srgbClr val="FFFFFF"/>
                </a:solidFill>
                <a:latin typeface="Garamond"/>
                <a:cs typeface="Garamond"/>
              </a:rPr>
              <a:t>k</a:t>
            </a:r>
            <a:r>
              <a:rPr sz="4200" spc="-25" dirty="0">
                <a:solidFill>
                  <a:srgbClr val="FFFFFF"/>
                </a:solidFill>
                <a:latin typeface="Garamond"/>
                <a:cs typeface="Garamond"/>
              </a:rPr>
              <a:t>u</a:t>
            </a:r>
            <a:r>
              <a:rPr sz="42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200" dirty="0">
                <a:solidFill>
                  <a:srgbClr val="FFFFFF"/>
                </a:solidFill>
                <a:latin typeface="Garamond"/>
                <a:cs typeface="Garamond"/>
              </a:rPr>
              <a:t>Ind</a:t>
            </a:r>
            <a:r>
              <a:rPr sz="4200" spc="-75" dirty="0">
                <a:solidFill>
                  <a:srgbClr val="FFFFFF"/>
                </a:solidFill>
                <a:latin typeface="Garamond"/>
                <a:cs typeface="Garamond"/>
              </a:rPr>
              <a:t>i</a:t>
            </a:r>
            <a:r>
              <a:rPr sz="4200" spc="-20" dirty="0">
                <a:solidFill>
                  <a:srgbClr val="FFFFFF"/>
                </a:solidFill>
                <a:latin typeface="Garamond"/>
                <a:cs typeface="Garamond"/>
              </a:rPr>
              <a:t>vidu</a:t>
            </a:r>
            <a:endParaRPr sz="4200" dirty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4084493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26D50B6F-B50E-2A4E-E4ED-EAFF03C17B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1898472"/>
            <a:ext cx="7886700" cy="59340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KONSEP INDIVIDU</a:t>
            </a: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BD759898-9F31-889D-E655-EB17F269A85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2590800"/>
            <a:ext cx="7886700" cy="1447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didik</a:t>
            </a:r>
            <a:r>
              <a:rPr lang="en-US" dirty="0"/>
              <a:t> yang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klasikal</a:t>
            </a:r>
            <a:r>
              <a:rPr lang="en-US" dirty="0"/>
              <a:t>, </a:t>
            </a:r>
            <a:r>
              <a:rPr lang="en-US" dirty="0" err="1"/>
              <a:t>kelompok</a:t>
            </a:r>
            <a:r>
              <a:rPr lang="en-US" dirty="0"/>
              <a:t> dan individual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terlepas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 </a:t>
            </a:r>
            <a:r>
              <a:rPr lang="en-US" dirty="0" err="1"/>
              <a:t>karakteristik</a:t>
            </a:r>
            <a:r>
              <a:rPr lang="en-US" dirty="0"/>
              <a:t>, </a:t>
            </a:r>
            <a:r>
              <a:rPr lang="en-US" dirty="0" err="1"/>
              <a:t>kemampuan</a:t>
            </a:r>
            <a:r>
              <a:rPr lang="en-US" dirty="0"/>
              <a:t>, dan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individu</a:t>
            </a:r>
            <a:endParaRPr lang="en-US" dirty="0"/>
          </a:p>
          <a:p>
            <a:pPr eaLnBrk="1" hangingPunct="1">
              <a:defRPr/>
            </a:pP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subyek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karakteristik</a:t>
            </a:r>
            <a:r>
              <a:rPr lang="en-US" dirty="0"/>
              <a:t>, </a:t>
            </a:r>
            <a:r>
              <a:rPr lang="en-US" dirty="0" err="1"/>
              <a:t>kemampuan</a:t>
            </a:r>
            <a:r>
              <a:rPr lang="en-US" dirty="0"/>
              <a:t> dan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yang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kajian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CCE4108C-53F1-7A16-C9D6-875EA2D1CE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057400"/>
            <a:ext cx="7886700" cy="59340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KARAKTERISTIK INDIVIDU</a:t>
            </a:r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E5F265BE-94D6-E00C-19EF-321B28E64A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2749727"/>
            <a:ext cx="7886700" cy="273667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kesatuan</a:t>
            </a:r>
            <a:r>
              <a:rPr lang="en-US" dirty="0"/>
              <a:t> </a:t>
            </a:r>
            <a:r>
              <a:rPr lang="en-US" dirty="0" err="1"/>
              <a:t>jasmani</a:t>
            </a:r>
            <a:r>
              <a:rPr lang="en-US" dirty="0"/>
              <a:t> dan </a:t>
            </a:r>
            <a:r>
              <a:rPr lang="en-US" dirty="0" err="1"/>
              <a:t>rohani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 </a:t>
            </a:r>
            <a:r>
              <a:rPr lang="en-US" dirty="0" err="1"/>
              <a:t>ciri-ciri</a:t>
            </a:r>
            <a:r>
              <a:rPr lang="en-US" dirty="0"/>
              <a:t> </a:t>
            </a:r>
            <a:r>
              <a:rPr lang="en-US" dirty="0" err="1"/>
              <a:t>khas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spesifik</a:t>
            </a:r>
            <a:r>
              <a:rPr lang="en-US" dirty="0"/>
              <a:t> </a:t>
            </a:r>
            <a:r>
              <a:rPr lang="en-US" dirty="0" err="1"/>
              <a:t>tertentu</a:t>
            </a:r>
            <a:endParaRPr lang="en-US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Ciri-</a:t>
            </a:r>
            <a:r>
              <a:rPr lang="en-US" dirty="0" err="1"/>
              <a:t>ciri</a:t>
            </a:r>
            <a:r>
              <a:rPr lang="en-US" dirty="0"/>
              <a:t> </a:t>
            </a:r>
            <a:r>
              <a:rPr lang="en-US" dirty="0" err="1"/>
              <a:t>khas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jasmaniah</a:t>
            </a:r>
            <a:r>
              <a:rPr lang="en-US" dirty="0"/>
              <a:t>, dan </a:t>
            </a:r>
            <a:r>
              <a:rPr lang="en-US" dirty="0" err="1"/>
              <a:t>ciri-ciri</a:t>
            </a:r>
            <a:r>
              <a:rPr lang="en-US" dirty="0"/>
              <a:t> </a:t>
            </a:r>
            <a:r>
              <a:rPr lang="en-US" dirty="0" err="1"/>
              <a:t>rohaniah</a:t>
            </a:r>
            <a:r>
              <a:rPr lang="en-US" dirty="0"/>
              <a:t>/</a:t>
            </a:r>
            <a:r>
              <a:rPr lang="en-US" dirty="0" err="1"/>
              <a:t>psikis</a:t>
            </a:r>
            <a:endParaRPr lang="en-US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.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unik</a:t>
            </a:r>
            <a:r>
              <a:rPr lang="en-US" dirty="0"/>
              <a:t> dan </a:t>
            </a:r>
            <a:r>
              <a:rPr lang="en-US" dirty="0" err="1"/>
              <a:t>berada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/>
              <a:t>perkembangannya</a:t>
            </a:r>
            <a:r>
              <a:rPr lang="en-US" dirty="0"/>
              <a:t> yang </a:t>
            </a:r>
            <a:r>
              <a:rPr lang="en-US" dirty="0" err="1"/>
              <a:t>dinamis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46308B64-AA09-F50F-2E1B-56CAF0F5340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90600" y="1356667"/>
            <a:ext cx="7414263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27150" indent="-1214438" algn="ctr">
              <a:lnSpc>
                <a:spcPct val="100000"/>
              </a:lnSpc>
            </a:pPr>
            <a:r>
              <a:rPr spc="65" dirty="0"/>
              <a:t>K</a:t>
            </a:r>
            <a:r>
              <a:rPr spc="-5" dirty="0"/>
              <a:t>arak</a:t>
            </a:r>
            <a:r>
              <a:rPr spc="-10" dirty="0"/>
              <a:t>t</a:t>
            </a:r>
            <a:r>
              <a:rPr spc="-15" dirty="0"/>
              <a:t>eristik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dirty="0"/>
              <a:t>Ind</a:t>
            </a:r>
            <a:r>
              <a:rPr spc="-75" dirty="0"/>
              <a:t>i</a:t>
            </a:r>
            <a:r>
              <a:rPr spc="-20" dirty="0"/>
              <a:t>vidu</a:t>
            </a:r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E6B52EF5-4142-A1BA-BC63-98E9D628B211}"/>
              </a:ext>
            </a:extLst>
          </p:cNvPr>
          <p:cNvSpPr/>
          <p:nvPr/>
        </p:nvSpPr>
        <p:spPr>
          <a:xfrm>
            <a:off x="2635282" y="1981200"/>
            <a:ext cx="3573779" cy="35839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4">
            <a:extLst>
              <a:ext uri="{FF2B5EF4-FFF2-40B4-BE49-F238E27FC236}">
                <a16:creationId xmlns:a16="http://schemas.microsoft.com/office/drawing/2014/main" id="{02A2D8ED-1FB0-A9DB-D9CD-FB632ACEB340}"/>
              </a:ext>
            </a:extLst>
          </p:cNvPr>
          <p:cNvSpPr/>
          <p:nvPr/>
        </p:nvSpPr>
        <p:spPr>
          <a:xfrm>
            <a:off x="6629400" y="2907450"/>
            <a:ext cx="2194560" cy="1554480"/>
          </a:xfrm>
          <a:custGeom>
            <a:avLst/>
            <a:gdLst/>
            <a:ahLst/>
            <a:cxnLst/>
            <a:rect l="l" t="t" r="r" b="b"/>
            <a:pathLst>
              <a:path w="2194559" h="1554479">
                <a:moveTo>
                  <a:pt x="1417319" y="0"/>
                </a:moveTo>
                <a:lnTo>
                  <a:pt x="1417319" y="388626"/>
                </a:lnTo>
                <a:lnTo>
                  <a:pt x="0" y="388626"/>
                </a:lnTo>
                <a:lnTo>
                  <a:pt x="0" y="1165866"/>
                </a:lnTo>
                <a:lnTo>
                  <a:pt x="1417319" y="1165866"/>
                </a:lnTo>
                <a:lnTo>
                  <a:pt x="1417319" y="1554486"/>
                </a:lnTo>
                <a:lnTo>
                  <a:pt x="2194559" y="777246"/>
                </a:lnTo>
                <a:lnTo>
                  <a:pt x="1417319" y="0"/>
                </a:lnTo>
                <a:close/>
              </a:path>
            </a:pathLst>
          </a:custGeom>
          <a:solidFill>
            <a:srgbClr val="9DA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5">
            <a:extLst>
              <a:ext uri="{FF2B5EF4-FFF2-40B4-BE49-F238E27FC236}">
                <a16:creationId xmlns:a16="http://schemas.microsoft.com/office/drawing/2014/main" id="{8F5FD15D-33E9-ED4B-54BC-5149439BD19C}"/>
              </a:ext>
            </a:extLst>
          </p:cNvPr>
          <p:cNvSpPr/>
          <p:nvPr/>
        </p:nvSpPr>
        <p:spPr>
          <a:xfrm>
            <a:off x="6629400" y="2907450"/>
            <a:ext cx="2194560" cy="1554480"/>
          </a:xfrm>
          <a:custGeom>
            <a:avLst/>
            <a:gdLst/>
            <a:ahLst/>
            <a:cxnLst/>
            <a:rect l="l" t="t" r="r" b="b"/>
            <a:pathLst>
              <a:path w="2194559" h="1554479">
                <a:moveTo>
                  <a:pt x="0" y="388626"/>
                </a:moveTo>
                <a:lnTo>
                  <a:pt x="1417319" y="388626"/>
                </a:lnTo>
                <a:lnTo>
                  <a:pt x="1417319" y="0"/>
                </a:lnTo>
                <a:lnTo>
                  <a:pt x="2194559" y="777246"/>
                </a:lnTo>
                <a:lnTo>
                  <a:pt x="1417319" y="1554486"/>
                </a:lnTo>
                <a:lnTo>
                  <a:pt x="1417319" y="1165866"/>
                </a:lnTo>
                <a:lnTo>
                  <a:pt x="0" y="1165866"/>
                </a:lnTo>
                <a:lnTo>
                  <a:pt x="0" y="388626"/>
                </a:lnTo>
                <a:close/>
              </a:path>
            </a:pathLst>
          </a:custGeom>
          <a:ln w="15239">
            <a:solidFill>
              <a:srgbClr val="727F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60E0FC70-98D1-3FC7-7ABC-18A315827383}"/>
              </a:ext>
            </a:extLst>
          </p:cNvPr>
          <p:cNvSpPr txBox="1"/>
          <p:nvPr/>
        </p:nvSpPr>
        <p:spPr>
          <a:xfrm>
            <a:off x="6730754" y="3528121"/>
            <a:ext cx="1604645" cy="356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spc="-5" dirty="0">
                <a:latin typeface="Cooper Black"/>
                <a:cs typeface="Cooper Black"/>
              </a:rPr>
              <a:t>DI</a:t>
            </a:r>
            <a:r>
              <a:rPr sz="2600" spc="-85" dirty="0">
                <a:latin typeface="Cooper Black"/>
                <a:cs typeface="Cooper Black"/>
              </a:rPr>
              <a:t>N</a:t>
            </a:r>
            <a:r>
              <a:rPr sz="2600" spc="-15" dirty="0">
                <a:latin typeface="Cooper Black"/>
                <a:cs typeface="Cooper Black"/>
              </a:rPr>
              <a:t>A</a:t>
            </a:r>
            <a:r>
              <a:rPr sz="2600" dirty="0">
                <a:latin typeface="Cooper Black"/>
                <a:cs typeface="Cooper Black"/>
              </a:rPr>
              <a:t>MIS</a:t>
            </a:r>
            <a:endParaRPr sz="2600">
              <a:latin typeface="Cooper Black"/>
              <a:cs typeface="Cooper Black"/>
            </a:endParaRPr>
          </a:p>
        </p:txBody>
      </p:sp>
      <p:sp>
        <p:nvSpPr>
          <p:cNvPr id="11" name="object 7">
            <a:extLst>
              <a:ext uri="{FF2B5EF4-FFF2-40B4-BE49-F238E27FC236}">
                <a16:creationId xmlns:a16="http://schemas.microsoft.com/office/drawing/2014/main" id="{6EFD6C0B-5649-190D-395F-7F839848F077}"/>
              </a:ext>
            </a:extLst>
          </p:cNvPr>
          <p:cNvSpPr/>
          <p:nvPr/>
        </p:nvSpPr>
        <p:spPr>
          <a:xfrm>
            <a:off x="152400" y="2971800"/>
            <a:ext cx="2194559" cy="155448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8">
            <a:extLst>
              <a:ext uri="{FF2B5EF4-FFF2-40B4-BE49-F238E27FC236}">
                <a16:creationId xmlns:a16="http://schemas.microsoft.com/office/drawing/2014/main" id="{00D34BE3-6B13-9475-CDE4-8D102731D513}"/>
              </a:ext>
            </a:extLst>
          </p:cNvPr>
          <p:cNvSpPr/>
          <p:nvPr/>
        </p:nvSpPr>
        <p:spPr>
          <a:xfrm>
            <a:off x="152400" y="2971800"/>
            <a:ext cx="2194560" cy="1554480"/>
          </a:xfrm>
          <a:custGeom>
            <a:avLst/>
            <a:gdLst/>
            <a:ahLst/>
            <a:cxnLst/>
            <a:rect l="l" t="t" r="r" b="b"/>
            <a:pathLst>
              <a:path w="2194560" h="1554479">
                <a:moveTo>
                  <a:pt x="0" y="777246"/>
                </a:moveTo>
                <a:lnTo>
                  <a:pt x="777239" y="0"/>
                </a:lnTo>
                <a:lnTo>
                  <a:pt x="777239" y="388626"/>
                </a:lnTo>
                <a:lnTo>
                  <a:pt x="2194559" y="388626"/>
                </a:lnTo>
                <a:lnTo>
                  <a:pt x="2194559" y="1165866"/>
                </a:lnTo>
                <a:lnTo>
                  <a:pt x="777239" y="1165866"/>
                </a:lnTo>
                <a:lnTo>
                  <a:pt x="777239" y="1554486"/>
                </a:lnTo>
                <a:lnTo>
                  <a:pt x="0" y="777246"/>
                </a:lnTo>
                <a:close/>
              </a:path>
            </a:pathLst>
          </a:custGeom>
          <a:ln w="10159">
            <a:solidFill>
              <a:srgbClr val="B0312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9">
            <a:extLst>
              <a:ext uri="{FF2B5EF4-FFF2-40B4-BE49-F238E27FC236}">
                <a16:creationId xmlns:a16="http://schemas.microsoft.com/office/drawing/2014/main" id="{17BCCCEE-0038-F025-3930-9892B2697B64}"/>
              </a:ext>
            </a:extLst>
          </p:cNvPr>
          <p:cNvSpPr txBox="1"/>
          <p:nvPr/>
        </p:nvSpPr>
        <p:spPr>
          <a:xfrm>
            <a:off x="844298" y="3559425"/>
            <a:ext cx="1200150" cy="4324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dirty="0">
                <a:latin typeface="Cooper Black"/>
                <a:cs typeface="Cooper Black"/>
              </a:rPr>
              <a:t>UN</a:t>
            </a:r>
            <a:r>
              <a:rPr sz="3200" spc="-10" dirty="0">
                <a:latin typeface="Cooper Black"/>
                <a:cs typeface="Cooper Black"/>
              </a:rPr>
              <a:t>I</a:t>
            </a:r>
            <a:r>
              <a:rPr sz="3200" dirty="0">
                <a:latin typeface="Cooper Black"/>
                <a:cs typeface="Cooper Black"/>
              </a:rPr>
              <a:t>K</a:t>
            </a:r>
            <a:endParaRPr sz="3200">
              <a:latin typeface="Cooper Black"/>
              <a:cs typeface="Cooper Black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EA9A8490-9852-4474-450C-8D7F2FFDDE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1267129"/>
            <a:ext cx="7886700" cy="593408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/>
              <a:t>MANUSIA SEBAGAI INDIVIDU YANG UNIK</a:t>
            </a:r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14BC204B-EBEB-84FA-9FCF-B5836BD8A2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/>
              <a:t>Secara</a:t>
            </a:r>
            <a:r>
              <a:rPr lang="en-US" dirty="0"/>
              <a:t> garis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2 </a:t>
            </a:r>
            <a:r>
              <a:rPr lang="en-US" dirty="0" err="1"/>
              <a:t>aspek</a:t>
            </a:r>
            <a:r>
              <a:rPr lang="en-US" dirty="0"/>
              <a:t>, </a:t>
            </a:r>
            <a:r>
              <a:rPr lang="en-US" dirty="0" err="1"/>
              <a:t>jasmani</a:t>
            </a:r>
            <a:r>
              <a:rPr lang="en-US" dirty="0"/>
              <a:t> dan </a:t>
            </a:r>
            <a:r>
              <a:rPr lang="en-US" dirty="0" err="1"/>
              <a:t>rohani</a:t>
            </a:r>
            <a:endParaRPr lang="en-US" dirty="0"/>
          </a:p>
          <a:p>
            <a:pPr eaLnBrk="1" hangingPunct="1">
              <a:defRPr/>
            </a:pP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jasmani</a:t>
            </a:r>
            <a:r>
              <a:rPr lang="en-US" dirty="0"/>
              <a:t>: TB, BB, </a:t>
            </a:r>
            <a:r>
              <a:rPr lang="en-US" dirty="0" err="1"/>
              <a:t>panca</a:t>
            </a:r>
            <a:r>
              <a:rPr lang="en-US" dirty="0"/>
              <a:t> </a:t>
            </a:r>
            <a:r>
              <a:rPr lang="en-US" dirty="0" err="1"/>
              <a:t>indra</a:t>
            </a:r>
            <a:r>
              <a:rPr lang="en-US" dirty="0"/>
              <a:t>, </a:t>
            </a:r>
            <a:r>
              <a:rPr lang="en-US" dirty="0" err="1"/>
              <a:t>anggota</a:t>
            </a:r>
            <a:r>
              <a:rPr lang="en-US" dirty="0"/>
              <a:t> badan, </a:t>
            </a:r>
            <a:r>
              <a:rPr lang="en-US" dirty="0" err="1"/>
              <a:t>peredaran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, </a:t>
            </a:r>
            <a:r>
              <a:rPr lang="en-US" dirty="0" err="1"/>
              <a:t>hormon</a:t>
            </a:r>
            <a:r>
              <a:rPr lang="en-US" dirty="0"/>
              <a:t>, </a:t>
            </a:r>
            <a:r>
              <a:rPr lang="en-US" dirty="0" err="1"/>
              <a:t>dll</a:t>
            </a:r>
            <a:r>
              <a:rPr lang="en-US" dirty="0"/>
              <a:t>.</a:t>
            </a:r>
          </a:p>
          <a:p>
            <a:pPr eaLnBrk="1" hangingPunct="1">
              <a:defRPr/>
            </a:pP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rohani</a:t>
            </a:r>
            <a:r>
              <a:rPr lang="en-US" dirty="0"/>
              <a:t>: </a:t>
            </a:r>
            <a:r>
              <a:rPr lang="en-US" dirty="0" err="1"/>
              <a:t>kecerdasan</a:t>
            </a:r>
            <a:r>
              <a:rPr lang="en-US" dirty="0"/>
              <a:t>, </a:t>
            </a:r>
            <a:r>
              <a:rPr lang="en-US" dirty="0" err="1"/>
              <a:t>bakat</a:t>
            </a:r>
            <a:r>
              <a:rPr lang="en-US" dirty="0"/>
              <a:t>, </a:t>
            </a:r>
            <a:r>
              <a:rPr lang="en-US" dirty="0" err="1"/>
              <a:t>kecakapan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, </a:t>
            </a:r>
            <a:r>
              <a:rPr lang="en-US" dirty="0" err="1"/>
              <a:t>sikap</a:t>
            </a:r>
            <a:r>
              <a:rPr lang="en-US" dirty="0"/>
              <a:t>, </a:t>
            </a:r>
            <a:r>
              <a:rPr lang="en-US" dirty="0" err="1"/>
              <a:t>minat</a:t>
            </a:r>
            <a:r>
              <a:rPr lang="en-US" dirty="0"/>
              <a:t>, </a:t>
            </a:r>
            <a:r>
              <a:rPr lang="en-US" dirty="0" err="1"/>
              <a:t>motivasi</a:t>
            </a:r>
            <a:r>
              <a:rPr lang="en-US" dirty="0"/>
              <a:t>, </a:t>
            </a:r>
            <a:r>
              <a:rPr lang="en-US" dirty="0" err="1"/>
              <a:t>emosi</a:t>
            </a:r>
            <a:r>
              <a:rPr lang="en-US" dirty="0"/>
              <a:t> dan </a:t>
            </a:r>
            <a:r>
              <a:rPr lang="en-US" dirty="0" err="1"/>
              <a:t>perasaan</a:t>
            </a:r>
            <a:r>
              <a:rPr lang="en-US" dirty="0"/>
              <a:t>, </a:t>
            </a:r>
            <a:r>
              <a:rPr lang="en-US" dirty="0" err="1"/>
              <a:t>watak</a:t>
            </a:r>
            <a:r>
              <a:rPr lang="en-US" dirty="0"/>
              <a:t>,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,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,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dll</a:t>
            </a:r>
            <a:r>
              <a:rPr lang="en-US" dirty="0"/>
              <a:t>.</a:t>
            </a:r>
          </a:p>
          <a:p>
            <a:pPr eaLnBrk="1" hangingPunct="1">
              <a:defRPr/>
            </a:pPr>
            <a:r>
              <a:rPr lang="en-US" dirty="0" err="1"/>
              <a:t>Aspek-aspek</a:t>
            </a:r>
            <a:r>
              <a:rPr lang="en-US" dirty="0"/>
              <a:t> </a:t>
            </a:r>
            <a:r>
              <a:rPr lang="en-US" dirty="0" err="1"/>
              <a:t>dilihat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, </a:t>
            </a:r>
            <a:r>
              <a:rPr lang="en-US" dirty="0" err="1"/>
              <a:t>tahap</a:t>
            </a:r>
            <a:r>
              <a:rPr lang="en-US" dirty="0"/>
              <a:t> dan </a:t>
            </a:r>
            <a:r>
              <a:rPr lang="en-US" dirty="0" err="1"/>
              <a:t>hubungannya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 yang </a:t>
            </a:r>
            <a:r>
              <a:rPr lang="en-US" dirty="0" err="1"/>
              <a:t>dihadapi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.</a:t>
            </a:r>
          </a:p>
          <a:p>
            <a:pPr eaLnBrk="1" hangingPunct="1">
              <a:defRPr/>
            </a:pPr>
            <a:r>
              <a:rPr lang="en-US" dirty="0" err="1"/>
              <a:t>Tiap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unik</a:t>
            </a:r>
            <a:r>
              <a:rPr lang="en-US" dirty="0"/>
              <a:t> - </a:t>
            </a:r>
            <a:r>
              <a:rPr lang="en-US" dirty="0" err="1"/>
              <a:t>perpaduan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ciri-ciri</a:t>
            </a:r>
            <a:r>
              <a:rPr lang="en-US" dirty="0"/>
              <a:t> </a:t>
            </a:r>
            <a:r>
              <a:rPr lang="en-US" dirty="0" err="1"/>
              <a:t>jasmaniah</a:t>
            </a:r>
            <a:r>
              <a:rPr lang="en-US" dirty="0"/>
              <a:t> dan </a:t>
            </a:r>
            <a:r>
              <a:rPr lang="en-US" dirty="0" err="1"/>
              <a:t>rohaniah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orang lain yang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integritas</a:t>
            </a:r>
            <a:r>
              <a:rPr lang="en-US" dirty="0"/>
              <a:t> (</a:t>
            </a:r>
            <a:r>
              <a:rPr lang="en-US" dirty="0" err="1"/>
              <a:t>kesatupaduan</a:t>
            </a:r>
            <a:r>
              <a:rPr lang="en-US" dirty="0"/>
              <a:t>)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penjumlahan</a:t>
            </a:r>
            <a:r>
              <a:rPr lang="en-US" dirty="0"/>
              <a:t>.</a:t>
            </a:r>
          </a:p>
          <a:p>
            <a:pPr eaLnBrk="1" hangingPunct="1">
              <a:defRPr/>
            </a:pP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ciri</a:t>
            </a:r>
            <a:r>
              <a:rPr lang="en-US" dirty="0"/>
              <a:t> </a:t>
            </a:r>
            <a:r>
              <a:rPr lang="en-US" dirty="0" err="1"/>
              <a:t>khas</a:t>
            </a:r>
            <a:r>
              <a:rPr lang="en-US" dirty="0"/>
              <a:t> yang </a:t>
            </a:r>
            <a:r>
              <a:rPr lang="en-US" dirty="0" err="1"/>
              <a:t>dimiliki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integrasi</a:t>
            </a:r>
            <a:r>
              <a:rPr lang="en-US" dirty="0"/>
              <a:t> yang </a:t>
            </a:r>
            <a:r>
              <a:rPr lang="en-US" dirty="0" err="1"/>
              <a:t>harmonis</a:t>
            </a:r>
            <a:r>
              <a:rPr lang="en-US" dirty="0"/>
              <a:t>.</a:t>
            </a:r>
          </a:p>
          <a:p>
            <a:pPr eaLnBrk="1" hangingPunct="1">
              <a:defRPr/>
            </a:pPr>
            <a:r>
              <a:rPr lang="en-US" dirty="0"/>
              <a:t>Ada juga </a:t>
            </a:r>
            <a:r>
              <a:rPr lang="en-US" dirty="0" err="1"/>
              <a:t>ditemukan</a:t>
            </a:r>
            <a:r>
              <a:rPr lang="en-US" dirty="0"/>
              <a:t> </a:t>
            </a:r>
            <a:r>
              <a:rPr lang="en-US" dirty="0" err="1"/>
              <a:t>disintegrasi</a:t>
            </a:r>
            <a:r>
              <a:rPr lang="en-US" dirty="0"/>
              <a:t> (</a:t>
            </a:r>
            <a:r>
              <a:rPr lang="en-US" dirty="0" err="1"/>
              <a:t>ketidaklarasan</a:t>
            </a:r>
            <a:r>
              <a:rPr lang="en-US" dirty="0"/>
              <a:t> </a:t>
            </a:r>
            <a:r>
              <a:rPr lang="en-US" dirty="0" err="1"/>
              <a:t>ciri-ciri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)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725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6F16DE49-E303-37C9-C14E-01875F4A5E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/>
              <a:t>MANUSIA BERKEMBANG DINAMIS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A9B853EA-831D-FDE6-0CCA-864AA8281F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defRPr/>
            </a:pPr>
            <a:r>
              <a:rPr lang="en-US" sz="2800" dirty="0" err="1"/>
              <a:t>Perkembangan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hanya</a:t>
            </a:r>
            <a:r>
              <a:rPr lang="en-US" sz="2800" dirty="0"/>
              <a:t> </a:t>
            </a:r>
            <a:r>
              <a:rPr lang="en-US" sz="2800" dirty="0" err="1"/>
              <a:t>dialami</a:t>
            </a:r>
            <a:r>
              <a:rPr lang="en-US" sz="2800" dirty="0"/>
              <a:t> oleh </a:t>
            </a:r>
            <a:r>
              <a:rPr lang="en-US" sz="2800" dirty="0" err="1"/>
              <a:t>manusia</a:t>
            </a:r>
            <a:r>
              <a:rPr lang="en-US" sz="2800" dirty="0"/>
              <a:t>, </a:t>
            </a:r>
            <a:r>
              <a:rPr lang="en-US" sz="2800" dirty="0" err="1"/>
              <a:t>tetapi</a:t>
            </a:r>
            <a:r>
              <a:rPr lang="en-US" sz="2800" dirty="0"/>
              <a:t> </a:t>
            </a:r>
            <a:r>
              <a:rPr lang="en-US" sz="2800" dirty="0" err="1"/>
              <a:t>dialami</a:t>
            </a:r>
            <a:r>
              <a:rPr lang="en-US" sz="2800" dirty="0"/>
              <a:t> juga oleh </a:t>
            </a:r>
            <a:r>
              <a:rPr lang="en-US" sz="2800" dirty="0" err="1"/>
              <a:t>binatang</a:t>
            </a:r>
            <a:r>
              <a:rPr lang="en-US" sz="2800" dirty="0"/>
              <a:t> dan </a:t>
            </a:r>
            <a:r>
              <a:rPr lang="en-US" sz="2800" dirty="0" err="1"/>
              <a:t>tumbuhan</a:t>
            </a:r>
            <a:r>
              <a:rPr lang="en-US" sz="2800" dirty="0"/>
              <a:t>. </a:t>
            </a:r>
            <a:r>
              <a:rPr lang="en-US" sz="2800" dirty="0" err="1"/>
              <a:t>Perkembangan</a:t>
            </a:r>
            <a:r>
              <a:rPr lang="en-US" sz="2800" dirty="0"/>
              <a:t> </a:t>
            </a:r>
            <a:r>
              <a:rPr lang="en-US" sz="2800" dirty="0" err="1"/>
              <a:t>kuantitas</a:t>
            </a:r>
            <a:r>
              <a:rPr lang="en-US" sz="2800" dirty="0"/>
              <a:t>—</a:t>
            </a:r>
            <a:r>
              <a:rPr lang="en-US" sz="2800" dirty="0" err="1"/>
              <a:t>tumbuh</a:t>
            </a:r>
            <a:endParaRPr lang="en-US" sz="2800" dirty="0"/>
          </a:p>
          <a:p>
            <a:pPr eaLnBrk="1" hangingPunct="1">
              <a:defRPr/>
            </a:pPr>
            <a:r>
              <a:rPr lang="en-US" sz="2800" dirty="0" err="1"/>
              <a:t>Perkembangan</a:t>
            </a:r>
            <a:r>
              <a:rPr lang="en-US" sz="2800" dirty="0"/>
              <a:t> </a:t>
            </a:r>
            <a:r>
              <a:rPr lang="en-US" sz="2800" dirty="0" err="1"/>
              <a:t>keterampilan</a:t>
            </a:r>
            <a:r>
              <a:rPr lang="en-US" sz="2800" dirty="0"/>
              <a:t> pada </a:t>
            </a:r>
            <a:r>
              <a:rPr lang="en-US" sz="2800" dirty="0" err="1"/>
              <a:t>binatang</a:t>
            </a:r>
            <a:r>
              <a:rPr lang="en-US" sz="2800" dirty="0"/>
              <a:t>, </a:t>
            </a:r>
            <a:r>
              <a:rPr lang="en-US" sz="2800" dirty="0" err="1"/>
              <a:t>membuat</a:t>
            </a:r>
            <a:r>
              <a:rPr lang="en-US" sz="2800" dirty="0"/>
              <a:t> </a:t>
            </a:r>
            <a:r>
              <a:rPr lang="en-US" sz="2800" dirty="0" err="1"/>
              <a:t>sarang</a:t>
            </a:r>
            <a:r>
              <a:rPr lang="en-US" sz="2800" dirty="0"/>
              <a:t>, </a:t>
            </a:r>
            <a:r>
              <a:rPr lang="en-US" sz="2800" dirty="0" err="1"/>
              <a:t>menangkap</a:t>
            </a:r>
            <a:r>
              <a:rPr lang="en-US" sz="2800" dirty="0"/>
              <a:t> </a:t>
            </a:r>
            <a:r>
              <a:rPr lang="en-US" sz="2800" dirty="0" err="1"/>
              <a:t>mangsa</a:t>
            </a:r>
            <a:r>
              <a:rPr lang="en-US" sz="2800" dirty="0"/>
              <a:t>, </a:t>
            </a:r>
            <a:r>
              <a:rPr lang="en-US" sz="2800" dirty="0" err="1"/>
              <a:t>berkelahi</a:t>
            </a:r>
            <a:r>
              <a:rPr lang="en-US" sz="2800" dirty="0"/>
              <a:t> </a:t>
            </a:r>
            <a:r>
              <a:rPr lang="en-US" sz="2800" dirty="0" err="1"/>
              <a:t>diperoleh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instinktif</a:t>
            </a:r>
            <a:r>
              <a:rPr lang="en-US" sz="2800" dirty="0"/>
              <a:t>, </a:t>
            </a:r>
            <a:r>
              <a:rPr lang="en-US" sz="2800" dirty="0" err="1"/>
              <a:t>alamiah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dipelajari</a:t>
            </a:r>
            <a:r>
              <a:rPr lang="en-US" sz="2800" dirty="0"/>
              <a:t>.</a:t>
            </a:r>
          </a:p>
          <a:p>
            <a:pPr eaLnBrk="1" hangingPunct="1">
              <a:defRPr/>
            </a:pPr>
            <a:r>
              <a:rPr lang="en-US" sz="2800" dirty="0" err="1"/>
              <a:t>Perkembangan</a:t>
            </a:r>
            <a:r>
              <a:rPr lang="en-US" sz="2800" dirty="0"/>
              <a:t> </a:t>
            </a:r>
            <a:r>
              <a:rPr lang="en-US" sz="2800" dirty="0" err="1"/>
              <a:t>manusia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tinggi</a:t>
            </a:r>
            <a:r>
              <a:rPr lang="en-US" sz="2800" dirty="0"/>
              <a:t> dan </a:t>
            </a:r>
            <a:r>
              <a:rPr lang="en-US" sz="2800" dirty="0" err="1"/>
              <a:t>kompleks</a:t>
            </a:r>
            <a:r>
              <a:rPr lang="en-US" sz="2800" dirty="0"/>
              <a:t>. Sebagian </a:t>
            </a:r>
            <a:r>
              <a:rPr lang="en-US" sz="2800" dirty="0" err="1"/>
              <a:t>besar</a:t>
            </a:r>
            <a:r>
              <a:rPr lang="en-US" sz="2800" dirty="0"/>
              <a:t> </a:t>
            </a:r>
            <a:r>
              <a:rPr lang="en-US" sz="2800" dirty="0" err="1"/>
              <a:t>diperoleh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usaha</a:t>
            </a:r>
            <a:r>
              <a:rPr lang="en-US" sz="2800" dirty="0"/>
              <a:t> </a:t>
            </a:r>
            <a:r>
              <a:rPr lang="en-US" sz="2800" dirty="0" err="1"/>
              <a:t>belajar</a:t>
            </a:r>
            <a:r>
              <a:rPr lang="en-US" sz="2800" dirty="0"/>
              <a:t>, </a:t>
            </a:r>
            <a:r>
              <a:rPr lang="en-US" sz="2800" dirty="0" err="1"/>
              <a:t>hanya</a:t>
            </a:r>
            <a:r>
              <a:rPr lang="en-US" sz="2800" dirty="0"/>
              <a:t> </a:t>
            </a:r>
            <a:r>
              <a:rPr lang="en-US" sz="2800" dirty="0" err="1"/>
              <a:t>sedikit</a:t>
            </a:r>
            <a:r>
              <a:rPr lang="en-US" sz="2800" dirty="0"/>
              <a:t> yang </a:t>
            </a:r>
            <a:r>
              <a:rPr lang="en-US" sz="2800" dirty="0" err="1"/>
              <a:t>diperoleh</a:t>
            </a:r>
            <a:r>
              <a:rPr lang="en-US" sz="2800" dirty="0"/>
              <a:t>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instinktif</a:t>
            </a:r>
            <a:endParaRPr lang="en-US" sz="2800" dirty="0"/>
          </a:p>
          <a:p>
            <a:pPr eaLnBrk="1" hangingPunct="1">
              <a:defRPr/>
            </a:pPr>
            <a:r>
              <a:rPr lang="en-US" sz="2800" dirty="0" err="1"/>
              <a:t>Pekembangan</a:t>
            </a:r>
            <a:r>
              <a:rPr lang="en-US" sz="2800" dirty="0"/>
              <a:t> </a:t>
            </a:r>
            <a:r>
              <a:rPr lang="en-US" sz="2800" dirty="0" err="1"/>
              <a:t>manusia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tinggi</a:t>
            </a:r>
            <a:r>
              <a:rPr lang="en-US" sz="2800" dirty="0"/>
              <a:t> dan </a:t>
            </a:r>
            <a:r>
              <a:rPr lang="en-US" sz="2800" dirty="0" err="1"/>
              <a:t>dinamis</a:t>
            </a:r>
            <a:r>
              <a:rPr lang="en-US" sz="2800" dirty="0"/>
              <a:t>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manusia</a:t>
            </a:r>
            <a:r>
              <a:rPr lang="en-US" sz="2800" dirty="0"/>
              <a:t> </a:t>
            </a:r>
            <a:r>
              <a:rPr lang="en-US" sz="2800" dirty="0" err="1"/>
              <a:t>mampu</a:t>
            </a:r>
            <a:r>
              <a:rPr lang="en-US" sz="2800" dirty="0"/>
              <a:t> </a:t>
            </a:r>
            <a:r>
              <a:rPr lang="en-US" sz="2800" dirty="0" err="1"/>
              <a:t>belajar</a:t>
            </a:r>
            <a:r>
              <a:rPr lang="en-US" sz="2800" dirty="0"/>
              <a:t>, </a:t>
            </a:r>
            <a:r>
              <a:rPr lang="en-US" sz="2800" dirty="0" err="1"/>
              <a:t>memiliki</a:t>
            </a:r>
            <a:r>
              <a:rPr lang="en-US" sz="2800" dirty="0"/>
              <a:t> </a:t>
            </a:r>
            <a:r>
              <a:rPr lang="en-US" sz="2800" dirty="0" err="1"/>
              <a:t>kreativitas</a:t>
            </a:r>
            <a:r>
              <a:rPr lang="en-US" sz="2800" dirty="0"/>
              <a:t> dan </a:t>
            </a:r>
            <a:r>
              <a:rPr lang="en-US" sz="2800" dirty="0" err="1"/>
              <a:t>dinamika</a:t>
            </a:r>
            <a:r>
              <a:rPr lang="en-US" sz="2800" dirty="0"/>
              <a:t>.</a:t>
            </a:r>
          </a:p>
          <a:p>
            <a:pPr eaLnBrk="1" hangingPunct="1">
              <a:defRPr/>
            </a:pPr>
            <a:r>
              <a:rPr lang="en-US" sz="2800" dirty="0"/>
              <a:t>Sifat-</a:t>
            </a:r>
            <a:r>
              <a:rPr lang="en-US" sz="2800" dirty="0" err="1"/>
              <a:t>sifat</a:t>
            </a:r>
            <a:r>
              <a:rPr lang="en-US" sz="2800" dirty="0"/>
              <a:t> </a:t>
            </a:r>
            <a:r>
              <a:rPr lang="en-US" sz="2800" dirty="0" err="1"/>
              <a:t>itulah</a:t>
            </a:r>
            <a:r>
              <a:rPr lang="en-US" sz="2800" dirty="0"/>
              <a:t> yang </a:t>
            </a:r>
            <a:r>
              <a:rPr lang="en-US" sz="2800" dirty="0" err="1"/>
              <a:t>menyebabkan</a:t>
            </a:r>
            <a:r>
              <a:rPr lang="en-US" sz="2800" dirty="0"/>
              <a:t> </a:t>
            </a:r>
            <a:r>
              <a:rPr lang="en-US" sz="2800" dirty="0" err="1"/>
              <a:t>perkembangan</a:t>
            </a:r>
            <a:r>
              <a:rPr lang="en-US" sz="2800" dirty="0"/>
              <a:t> </a:t>
            </a:r>
            <a:r>
              <a:rPr lang="en-US" sz="2800" dirty="0" err="1"/>
              <a:t>manusia</a:t>
            </a:r>
            <a:r>
              <a:rPr lang="en-US" sz="2800" dirty="0"/>
              <a:t> </a:t>
            </a:r>
            <a:r>
              <a:rPr lang="en-US" sz="2800" dirty="0" err="1"/>
              <a:t>sulit</a:t>
            </a:r>
            <a:r>
              <a:rPr lang="en-US" sz="2800" dirty="0"/>
              <a:t> </a:t>
            </a:r>
            <a:r>
              <a:rPr lang="en-US" sz="2800" dirty="0" err="1"/>
              <a:t>diperkirakan</a:t>
            </a:r>
            <a:r>
              <a:rPr lang="en-US" sz="2800" dirty="0"/>
              <a:t> dan </a:t>
            </a:r>
            <a:r>
              <a:rPr lang="en-US" sz="2800" dirty="0" err="1"/>
              <a:t>diramalkan</a:t>
            </a:r>
            <a:r>
              <a:rPr lang="en-US" sz="2800" dirty="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2CE6DE88-A6AD-DB88-5057-12B854560E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ASPEK PERILAKU INDIVIDU</a:t>
            </a:r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6CF70627-34EB-839C-F9AB-169E4E4E2D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err="1"/>
              <a:t>Individu</a:t>
            </a:r>
            <a:r>
              <a:rPr lang="en-US" sz="2800" dirty="0"/>
              <a:t> </a:t>
            </a:r>
            <a:r>
              <a:rPr lang="en-US" sz="2800" dirty="0" err="1"/>
              <a:t>menampilkan</a:t>
            </a:r>
            <a:r>
              <a:rPr lang="en-US" sz="2800" dirty="0"/>
              <a:t> </a:t>
            </a:r>
            <a:r>
              <a:rPr lang="en-US" sz="2800" dirty="0" err="1"/>
              <a:t>dirinya</a:t>
            </a:r>
            <a:r>
              <a:rPr lang="en-US" sz="2800" dirty="0"/>
              <a:t> </a:t>
            </a:r>
            <a:r>
              <a:rPr lang="en-US" sz="2800" dirty="0" err="1"/>
              <a:t>kepada</a:t>
            </a:r>
            <a:r>
              <a:rPr lang="en-US" sz="2800" dirty="0"/>
              <a:t> </a:t>
            </a:r>
            <a:r>
              <a:rPr lang="en-US" sz="2800" dirty="0" err="1"/>
              <a:t>pihak</a:t>
            </a:r>
            <a:r>
              <a:rPr lang="en-US" sz="2800" dirty="0"/>
              <a:t> </a:t>
            </a:r>
            <a:r>
              <a:rPr lang="en-US" sz="2800" dirty="0" err="1"/>
              <a:t>luar</a:t>
            </a:r>
            <a:r>
              <a:rPr lang="en-US" sz="2800" dirty="0"/>
              <a:t> </a:t>
            </a:r>
            <a:r>
              <a:rPr lang="en-US" sz="2800" dirty="0" err="1"/>
              <a:t>melalui</a:t>
            </a:r>
            <a:r>
              <a:rPr lang="en-US" sz="2800" dirty="0"/>
              <a:t> </a:t>
            </a:r>
            <a:r>
              <a:rPr lang="en-US" sz="2800" dirty="0" err="1"/>
              <a:t>kegiatan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/>
              <a:t>perilakunya</a:t>
            </a:r>
            <a:r>
              <a:rPr lang="en-US" sz="2800" dirty="0"/>
              <a:t>. </a:t>
            </a:r>
          </a:p>
          <a:p>
            <a:pPr eaLnBrk="1" hangingPunct="1">
              <a:defRPr/>
            </a:pPr>
            <a:r>
              <a:rPr lang="en-US" sz="2800" dirty="0" err="1"/>
              <a:t>Hanya</a:t>
            </a:r>
            <a:r>
              <a:rPr lang="en-US" sz="2800" dirty="0"/>
              <a:t> </a:t>
            </a:r>
            <a:r>
              <a:rPr lang="en-US" sz="2800" dirty="0" err="1"/>
              <a:t>sebagian</a:t>
            </a:r>
            <a:r>
              <a:rPr lang="en-US" sz="2800" dirty="0"/>
              <a:t> </a:t>
            </a:r>
            <a:r>
              <a:rPr lang="en-US" sz="2800" dirty="0" err="1"/>
              <a:t>kecil</a:t>
            </a:r>
            <a:r>
              <a:rPr lang="en-US" sz="2800" dirty="0"/>
              <a:t> </a:t>
            </a:r>
            <a:r>
              <a:rPr lang="en-US" sz="2800" dirty="0" err="1"/>
              <a:t>perilaku</a:t>
            </a:r>
            <a:r>
              <a:rPr lang="en-US" sz="2800" dirty="0"/>
              <a:t> </a:t>
            </a:r>
            <a:r>
              <a:rPr lang="en-US" sz="2800" dirty="0" err="1"/>
              <a:t>nampak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diamati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luar</a:t>
            </a:r>
            <a:r>
              <a:rPr lang="en-US" sz="2800" dirty="0"/>
              <a:t>, </a:t>
            </a:r>
            <a:r>
              <a:rPr lang="en-US" sz="2800" dirty="0" err="1"/>
              <a:t>sebagian</a:t>
            </a:r>
            <a:r>
              <a:rPr lang="en-US" sz="2800" dirty="0"/>
              <a:t> </a:t>
            </a:r>
            <a:r>
              <a:rPr lang="en-US" sz="2800" dirty="0" err="1"/>
              <a:t>besar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nampak</a:t>
            </a:r>
            <a:r>
              <a:rPr lang="en-US" sz="2800" dirty="0"/>
              <a:t>/</a:t>
            </a:r>
            <a:r>
              <a:rPr lang="en-US" sz="2800" dirty="0" err="1"/>
              <a:t>tersembunyi</a:t>
            </a:r>
            <a:endParaRPr lang="en-US" sz="2800" dirty="0"/>
          </a:p>
          <a:p>
            <a:pPr eaLnBrk="1" hangingPunct="1">
              <a:defRPr/>
            </a:pPr>
            <a:r>
              <a:rPr lang="en-US" sz="2800" dirty="0" err="1"/>
              <a:t>Perilaku</a:t>
            </a:r>
            <a:r>
              <a:rPr lang="en-US" sz="2800" dirty="0"/>
              <a:t>/</a:t>
            </a:r>
            <a:r>
              <a:rPr lang="en-US" sz="2800" dirty="0" err="1"/>
              <a:t>kegiatan</a:t>
            </a:r>
            <a:r>
              <a:rPr lang="en-US" sz="2800" dirty="0"/>
              <a:t> </a:t>
            </a:r>
            <a:r>
              <a:rPr lang="en-US" sz="2800" dirty="0" err="1"/>
              <a:t>manusia</a:t>
            </a:r>
            <a:r>
              <a:rPr lang="en-US" sz="2800" dirty="0"/>
              <a:t> </a:t>
            </a:r>
            <a:r>
              <a:rPr lang="en-US" sz="2800" dirty="0" err="1"/>
              <a:t>dikelompokkan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3 </a:t>
            </a:r>
            <a:r>
              <a:rPr lang="en-US" sz="2800" dirty="0" err="1"/>
              <a:t>kategori</a:t>
            </a:r>
            <a:endParaRPr lang="en-US" sz="28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 dirty="0"/>
              <a:t>	1. </a:t>
            </a:r>
            <a:r>
              <a:rPr lang="en-US" sz="2800" dirty="0" err="1"/>
              <a:t>Kegiatan</a:t>
            </a:r>
            <a:r>
              <a:rPr lang="en-US" sz="2800" dirty="0"/>
              <a:t> </a:t>
            </a:r>
            <a:r>
              <a:rPr lang="en-US" sz="2800" dirty="0" err="1"/>
              <a:t>kogntif</a:t>
            </a:r>
            <a:endParaRPr lang="en-US" sz="28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 dirty="0"/>
              <a:t>	2. </a:t>
            </a:r>
            <a:r>
              <a:rPr lang="en-US" sz="2800" dirty="0" err="1"/>
              <a:t>Kegiatan</a:t>
            </a:r>
            <a:r>
              <a:rPr lang="en-US" sz="2800" dirty="0"/>
              <a:t> </a:t>
            </a:r>
            <a:r>
              <a:rPr lang="en-US" sz="2800" dirty="0" err="1"/>
              <a:t>afektif</a:t>
            </a:r>
            <a:endParaRPr lang="en-US" sz="28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 dirty="0"/>
              <a:t>	3. </a:t>
            </a:r>
            <a:r>
              <a:rPr lang="en-US" sz="2800" dirty="0" err="1"/>
              <a:t>Kegiatan</a:t>
            </a:r>
            <a:r>
              <a:rPr lang="en-US" sz="2800" dirty="0"/>
              <a:t> </a:t>
            </a:r>
            <a:r>
              <a:rPr lang="en-US" sz="2800" dirty="0" err="1"/>
              <a:t>psikomotor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-mat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math" id="{791D1D60-2FA4-45A1-A7C9-F60F36FD8196}" vid="{9D589615-A033-4B7A-B4AC-3868A58B3A55}"/>
    </a:ext>
  </a:extLst>
</a:theme>
</file>

<file path=ppt/theme/theme2.xml><?xml version="1.0" encoding="utf-8"?>
<a:theme xmlns:a="http://schemas.openxmlformats.org/drawingml/2006/main" name="Tem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Theme-math</Template>
  <TotalTime>645</TotalTime>
  <Words>494</Words>
  <Application>Microsoft Office PowerPoint</Application>
  <PresentationFormat>Tampilan Layar (4:3)</PresentationFormat>
  <Paragraphs>67</Paragraphs>
  <Slides>15</Slides>
  <Notes>3</Notes>
  <HiddenSlides>0</HiddenSlides>
  <MMClips>0</MMClips>
  <ScaleCrop>false</ScaleCrop>
  <HeadingPairs>
    <vt:vector size="6" baseType="variant">
      <vt:variant>
        <vt:lpstr>Font Dipakai</vt:lpstr>
      </vt:variant>
      <vt:variant>
        <vt:i4>8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15</vt:i4>
      </vt:variant>
    </vt:vector>
  </HeadingPairs>
  <TitlesOfParts>
    <vt:vector size="24" baseType="lpstr">
      <vt:lpstr>Agency FB</vt:lpstr>
      <vt:lpstr>Arial</vt:lpstr>
      <vt:lpstr>Calibri</vt:lpstr>
      <vt:lpstr>Cooper Black</vt:lpstr>
      <vt:lpstr>Garamond</vt:lpstr>
      <vt:lpstr>Lucida Console</vt:lpstr>
      <vt:lpstr>Times New Roman</vt:lpstr>
      <vt:lpstr>Wingdings</vt:lpstr>
      <vt:lpstr>Theme-math</vt:lpstr>
      <vt:lpstr>PERILAKU SISWA SEBAGAI INDIVIDU</vt:lpstr>
      <vt:lpstr>Presentasi PowerPoint</vt:lpstr>
      <vt:lpstr>Presentasi PowerPoint</vt:lpstr>
      <vt:lpstr>KONSEP INDIVIDU</vt:lpstr>
      <vt:lpstr>KARAKTERISTIK INDIVIDU</vt:lpstr>
      <vt:lpstr>Karakteristik Individu</vt:lpstr>
      <vt:lpstr>MANUSIA SEBAGAI INDIVIDU YANG UNIK</vt:lpstr>
      <vt:lpstr>MANUSIA BERKEMBANG DINAMIS</vt:lpstr>
      <vt:lpstr>ASPEK PERILAKU INDIVIDU</vt:lpstr>
      <vt:lpstr>Presentasi PowerPoint</vt:lpstr>
      <vt:lpstr>Keragaman Karakteristik Individu</vt:lpstr>
      <vt:lpstr>Presentasi PowerPoint</vt:lpstr>
      <vt:lpstr>Presentasi PowerPoint</vt:lpstr>
      <vt:lpstr>Presentasi PowerPoint</vt:lpstr>
      <vt:lpstr>Presentasi PowerPoint</vt:lpstr>
    </vt:vector>
  </TitlesOfParts>
  <Company>Jilly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PERILAKU SISWA SEBAGAI INDIVIDU</dc:title>
  <dc:creator>nina bobo</dc:creator>
  <cp:lastModifiedBy>nina bobo</cp:lastModifiedBy>
  <cp:revision>23</cp:revision>
  <cp:lastPrinted>1601-01-01T00:00:00Z</cp:lastPrinted>
  <dcterms:created xsi:type="dcterms:W3CDTF">2008-11-04T05:22:38Z</dcterms:created>
  <dcterms:modified xsi:type="dcterms:W3CDTF">2023-10-24T17:07:41Z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774527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S10.0.0</vt:lpwstr>
  </property>
  <property fmtid="{D5CDD505-2E9C-101B-9397-08002B2CF9AE}" pid="5" name="Version">
    <vt:i4>7</vt:i4>
  </property>
</Properties>
</file>