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41"/>
  </p:handoutMasterIdLst>
  <p:sldIdLst>
    <p:sldId id="256" r:id="rId3"/>
    <p:sldId id="270" r:id="rId4"/>
    <p:sldId id="268" r:id="rId5"/>
    <p:sldId id="259" r:id="rId6"/>
    <p:sldId id="271" r:id="rId7"/>
    <p:sldId id="272" r:id="rId8"/>
    <p:sldId id="273" r:id="rId9"/>
    <p:sldId id="275" r:id="rId10"/>
    <p:sldId id="276" r:id="rId11"/>
    <p:sldId id="274" r:id="rId12"/>
    <p:sldId id="283" r:id="rId13"/>
    <p:sldId id="277" r:id="rId14"/>
    <p:sldId id="278" r:id="rId15"/>
    <p:sldId id="281" r:id="rId16"/>
    <p:sldId id="279" r:id="rId17"/>
    <p:sldId id="282" r:id="rId18"/>
    <p:sldId id="284" r:id="rId19"/>
    <p:sldId id="285" r:id="rId20"/>
    <p:sldId id="257" r:id="rId21"/>
    <p:sldId id="286" r:id="rId22"/>
    <p:sldId id="287" r:id="rId23"/>
    <p:sldId id="288" r:id="rId24"/>
    <p:sldId id="289" r:id="rId25"/>
    <p:sldId id="291" r:id="rId26"/>
    <p:sldId id="290" r:id="rId27"/>
    <p:sldId id="292" r:id="rId28"/>
    <p:sldId id="260" r:id="rId29"/>
    <p:sldId id="293" r:id="rId30"/>
    <p:sldId id="261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1" d="100"/>
          <a:sy n="51" d="100"/>
        </p:scale>
        <p:origin x="114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4A7AD-3705-4006-A01A-83861E016012}" type="doc">
      <dgm:prSet loTypeId="urn:diagrams.loki3.com/Bracke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1C4292B-72C2-4347-A3CC-5EF0D2ADEEF1}">
      <dgm:prSet phldrT="[Text]"/>
      <dgm:spPr/>
      <dgm:t>
        <a:bodyPr/>
        <a:lstStyle/>
        <a:p>
          <a:r>
            <a:rPr lang="en-US" dirty="0">
              <a:latin typeface="Bodoni MT" panose="02070603080606020203" pitchFamily="18" charset="0"/>
            </a:rPr>
            <a:t>CP 1</a:t>
          </a:r>
          <a:endParaRPr lang="en-ID" dirty="0">
            <a:latin typeface="Bodoni MT" panose="02070603080606020203" pitchFamily="18" charset="0"/>
          </a:endParaRPr>
        </a:p>
      </dgm:t>
    </dgm:pt>
    <dgm:pt modelId="{5D2EA3D3-D8C2-48B8-A076-3F6338677FBA}" type="parTrans" cxnId="{566BE4F4-5D9A-4265-82BC-7A1605F101E3}">
      <dgm:prSet/>
      <dgm:spPr/>
      <dgm:t>
        <a:bodyPr/>
        <a:lstStyle/>
        <a:p>
          <a:endParaRPr lang="en-ID"/>
        </a:p>
      </dgm:t>
    </dgm:pt>
    <dgm:pt modelId="{962DA8D6-5675-4428-894D-2A66A0AFDD81}" type="sibTrans" cxnId="{566BE4F4-5D9A-4265-82BC-7A1605F101E3}">
      <dgm:prSet/>
      <dgm:spPr/>
      <dgm:t>
        <a:bodyPr/>
        <a:lstStyle/>
        <a:p>
          <a:endParaRPr lang="en-ID"/>
        </a:p>
      </dgm:t>
    </dgm:pt>
    <dgm:pt modelId="{5F6451D4-38C5-4DB3-809E-7FA9D8404DF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Menjelaskan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Konsep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bakar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(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penyebab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derajat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luas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bakar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)</a:t>
          </a:r>
          <a:endParaRPr lang="en-ID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8471C802-8F67-482F-A2E7-423F11625CFE}" type="parTrans" cxnId="{6CCE634F-60BC-46FD-B00C-7D51D7E1D640}">
      <dgm:prSet/>
      <dgm:spPr/>
      <dgm:t>
        <a:bodyPr/>
        <a:lstStyle/>
        <a:p>
          <a:endParaRPr lang="en-ID"/>
        </a:p>
      </dgm:t>
    </dgm:pt>
    <dgm:pt modelId="{AFA1190A-8BF7-4333-9360-85FCBE491D5E}" type="sibTrans" cxnId="{6CCE634F-60BC-46FD-B00C-7D51D7E1D640}">
      <dgm:prSet/>
      <dgm:spPr/>
      <dgm:t>
        <a:bodyPr/>
        <a:lstStyle/>
        <a:p>
          <a:endParaRPr lang="en-ID"/>
        </a:p>
      </dgm:t>
    </dgm:pt>
    <dgm:pt modelId="{07B73D0A-A21C-45A6-AFED-919AF2233685}">
      <dgm:prSet phldrT="[Text]"/>
      <dgm:spPr/>
      <dgm:t>
        <a:bodyPr/>
        <a:lstStyle/>
        <a:p>
          <a:r>
            <a:rPr lang="en-US" dirty="0">
              <a:latin typeface="Bodoni MT" panose="02070603080606020203" pitchFamily="18" charset="0"/>
            </a:rPr>
            <a:t>CP 2</a:t>
          </a:r>
          <a:endParaRPr lang="en-ID" dirty="0">
            <a:latin typeface="Bodoni MT" panose="02070603080606020203" pitchFamily="18" charset="0"/>
          </a:endParaRPr>
        </a:p>
      </dgm:t>
    </dgm:pt>
    <dgm:pt modelId="{ACD4E02C-0495-4563-BBB8-CC789589E312}" type="parTrans" cxnId="{3CC3BADC-041B-44D2-BB0A-6EC2A308E040}">
      <dgm:prSet/>
      <dgm:spPr/>
      <dgm:t>
        <a:bodyPr/>
        <a:lstStyle/>
        <a:p>
          <a:endParaRPr lang="en-ID"/>
        </a:p>
      </dgm:t>
    </dgm:pt>
    <dgm:pt modelId="{9F944A91-962E-4FBD-8F67-F1ED2C7B7DC7}" type="sibTrans" cxnId="{3CC3BADC-041B-44D2-BB0A-6EC2A308E040}">
      <dgm:prSet/>
      <dgm:spPr/>
      <dgm:t>
        <a:bodyPr/>
        <a:lstStyle/>
        <a:p>
          <a:endParaRPr lang="en-ID"/>
        </a:p>
      </dgm:t>
    </dgm:pt>
    <dgm:pt modelId="{A07CF8D0-7631-4A2E-B67F-4F6DDAD74E5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menjelaskan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resusitasi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cairan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dan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perawatan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bakar</a:t>
          </a:r>
          <a:endParaRPr lang="en-ID" i="1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2B864FC6-09A7-459C-A11B-984172431910}" type="parTrans" cxnId="{709DAFDF-A81C-4A29-B2A8-A5C42343EE43}">
      <dgm:prSet/>
      <dgm:spPr/>
      <dgm:t>
        <a:bodyPr/>
        <a:lstStyle/>
        <a:p>
          <a:endParaRPr lang="en-ID"/>
        </a:p>
      </dgm:t>
    </dgm:pt>
    <dgm:pt modelId="{4AFE9A70-E7DE-4AEB-ACDD-9C9F64047197}" type="sibTrans" cxnId="{709DAFDF-A81C-4A29-B2A8-A5C42343EE43}">
      <dgm:prSet/>
      <dgm:spPr/>
      <dgm:t>
        <a:bodyPr/>
        <a:lstStyle/>
        <a:p>
          <a:endParaRPr lang="en-ID"/>
        </a:p>
      </dgm:t>
    </dgm:pt>
    <dgm:pt modelId="{7486B3C1-45BB-4E2E-890C-202B00DBD02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melakukan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Pengkajian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Primer ( ABCDE) pada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Bodoni MT" panose="02070603080606020203" pitchFamily="18" charset="0"/>
            </a:rPr>
            <a:t>bakar</a:t>
          </a:r>
          <a:endParaRPr lang="en-ID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3E52B498-050C-4FE0-884D-CCBAB9AD321A}" type="parTrans" cxnId="{F2AE3D30-1DB9-41AB-B3BE-ABFC6900123B}">
      <dgm:prSet/>
      <dgm:spPr/>
      <dgm:t>
        <a:bodyPr/>
        <a:lstStyle/>
        <a:p>
          <a:endParaRPr lang="en-ID"/>
        </a:p>
      </dgm:t>
    </dgm:pt>
    <dgm:pt modelId="{19ABA7CE-C1B2-4A21-8606-F96044E0B9A9}" type="sibTrans" cxnId="{F2AE3D30-1DB9-41AB-B3BE-ABFC6900123B}">
      <dgm:prSet/>
      <dgm:spPr/>
      <dgm:t>
        <a:bodyPr/>
        <a:lstStyle/>
        <a:p>
          <a:endParaRPr lang="en-ID"/>
        </a:p>
      </dgm:t>
    </dgm:pt>
    <dgm:pt modelId="{37A9A150-5B5F-4B79-8A60-D366D617E8DE}" type="pres">
      <dgm:prSet presAssocID="{C464A7AD-3705-4006-A01A-83861E016012}" presName="Name0" presStyleCnt="0">
        <dgm:presLayoutVars>
          <dgm:dir/>
          <dgm:animLvl val="lvl"/>
          <dgm:resizeHandles val="exact"/>
        </dgm:presLayoutVars>
      </dgm:prSet>
      <dgm:spPr/>
    </dgm:pt>
    <dgm:pt modelId="{C871843A-9594-4DDB-98DF-463DED13CD98}" type="pres">
      <dgm:prSet presAssocID="{71C4292B-72C2-4347-A3CC-5EF0D2ADEEF1}" presName="linNode" presStyleCnt="0"/>
      <dgm:spPr/>
    </dgm:pt>
    <dgm:pt modelId="{6A78135E-09D1-445D-92DD-C745583C9B30}" type="pres">
      <dgm:prSet presAssocID="{71C4292B-72C2-4347-A3CC-5EF0D2ADEEF1}" presName="parTx" presStyleLbl="revTx" presStyleIdx="0" presStyleCnt="2">
        <dgm:presLayoutVars>
          <dgm:chMax val="1"/>
          <dgm:bulletEnabled val="1"/>
        </dgm:presLayoutVars>
      </dgm:prSet>
      <dgm:spPr/>
    </dgm:pt>
    <dgm:pt modelId="{10357023-1CDC-42AB-A67F-8E849AE3E8FF}" type="pres">
      <dgm:prSet presAssocID="{71C4292B-72C2-4347-A3CC-5EF0D2ADEEF1}" presName="bracket" presStyleLbl="parChTrans1D1" presStyleIdx="0" presStyleCnt="2"/>
      <dgm:spPr/>
    </dgm:pt>
    <dgm:pt modelId="{922FD214-2F7E-4B5F-B777-9C02FC1FDE04}" type="pres">
      <dgm:prSet presAssocID="{71C4292B-72C2-4347-A3CC-5EF0D2ADEEF1}" presName="spH" presStyleCnt="0"/>
      <dgm:spPr/>
    </dgm:pt>
    <dgm:pt modelId="{6CA31198-FF02-42C0-AAE3-4A849C60B0AC}" type="pres">
      <dgm:prSet presAssocID="{71C4292B-72C2-4347-A3CC-5EF0D2ADEEF1}" presName="desTx" presStyleLbl="node1" presStyleIdx="0" presStyleCnt="2">
        <dgm:presLayoutVars>
          <dgm:bulletEnabled val="1"/>
        </dgm:presLayoutVars>
      </dgm:prSet>
      <dgm:spPr/>
    </dgm:pt>
    <dgm:pt modelId="{8EA3C3F7-1540-4F98-B283-ADA551AFD271}" type="pres">
      <dgm:prSet presAssocID="{962DA8D6-5675-4428-894D-2A66A0AFDD81}" presName="spV" presStyleCnt="0"/>
      <dgm:spPr/>
    </dgm:pt>
    <dgm:pt modelId="{93631FDA-F4D5-4E18-A053-5EBC82B2FF12}" type="pres">
      <dgm:prSet presAssocID="{07B73D0A-A21C-45A6-AFED-919AF2233685}" presName="linNode" presStyleCnt="0"/>
      <dgm:spPr/>
    </dgm:pt>
    <dgm:pt modelId="{130DC1A1-1891-4039-919B-13D71E5D1E35}" type="pres">
      <dgm:prSet presAssocID="{07B73D0A-A21C-45A6-AFED-919AF2233685}" presName="parTx" presStyleLbl="revTx" presStyleIdx="1" presStyleCnt="2">
        <dgm:presLayoutVars>
          <dgm:chMax val="1"/>
          <dgm:bulletEnabled val="1"/>
        </dgm:presLayoutVars>
      </dgm:prSet>
      <dgm:spPr/>
    </dgm:pt>
    <dgm:pt modelId="{25812336-C4EE-40CD-A9B7-5B3130DE50D2}" type="pres">
      <dgm:prSet presAssocID="{07B73D0A-A21C-45A6-AFED-919AF2233685}" presName="bracket" presStyleLbl="parChTrans1D1" presStyleIdx="1" presStyleCnt="2"/>
      <dgm:spPr/>
    </dgm:pt>
    <dgm:pt modelId="{8E200C35-0BED-49DB-8F80-A993131D6C6B}" type="pres">
      <dgm:prSet presAssocID="{07B73D0A-A21C-45A6-AFED-919AF2233685}" presName="spH" presStyleCnt="0"/>
      <dgm:spPr/>
    </dgm:pt>
    <dgm:pt modelId="{50F688E9-2AAA-4F88-B0A4-4C8C83D53A3D}" type="pres">
      <dgm:prSet presAssocID="{07B73D0A-A21C-45A6-AFED-919AF2233685}" presName="desTx" presStyleLbl="node1" presStyleIdx="1" presStyleCnt="2">
        <dgm:presLayoutVars>
          <dgm:bulletEnabled val="1"/>
        </dgm:presLayoutVars>
      </dgm:prSet>
      <dgm:spPr/>
    </dgm:pt>
  </dgm:ptLst>
  <dgm:cxnLst>
    <dgm:cxn modelId="{16BE0F12-7DB8-4E5B-B7CA-7DD675F6F906}" type="presOf" srcId="{07B73D0A-A21C-45A6-AFED-919AF2233685}" destId="{130DC1A1-1891-4039-919B-13D71E5D1E35}" srcOrd="0" destOrd="0" presId="urn:diagrams.loki3.com/BracketList"/>
    <dgm:cxn modelId="{F2AE3D30-1DB9-41AB-B3BE-ABFC6900123B}" srcId="{71C4292B-72C2-4347-A3CC-5EF0D2ADEEF1}" destId="{7486B3C1-45BB-4E2E-890C-202B00DBD02A}" srcOrd="1" destOrd="0" parTransId="{3E52B498-050C-4FE0-884D-CCBAB9AD321A}" sibTransId="{19ABA7CE-C1B2-4A21-8606-F96044E0B9A9}"/>
    <dgm:cxn modelId="{12141860-35F2-4866-965B-3ECA7FA0A189}" type="presOf" srcId="{7486B3C1-45BB-4E2E-890C-202B00DBD02A}" destId="{6CA31198-FF02-42C0-AAE3-4A849C60B0AC}" srcOrd="0" destOrd="1" presId="urn:diagrams.loki3.com/BracketList"/>
    <dgm:cxn modelId="{6CCE634F-60BC-46FD-B00C-7D51D7E1D640}" srcId="{71C4292B-72C2-4347-A3CC-5EF0D2ADEEF1}" destId="{5F6451D4-38C5-4DB3-809E-7FA9D8404DF0}" srcOrd="0" destOrd="0" parTransId="{8471C802-8F67-482F-A2E7-423F11625CFE}" sibTransId="{AFA1190A-8BF7-4333-9360-85FCBE491D5E}"/>
    <dgm:cxn modelId="{33523870-FA9A-4560-B990-5A2E111B5879}" type="presOf" srcId="{5F6451D4-38C5-4DB3-809E-7FA9D8404DF0}" destId="{6CA31198-FF02-42C0-AAE3-4A849C60B0AC}" srcOrd="0" destOrd="0" presId="urn:diagrams.loki3.com/BracketList"/>
    <dgm:cxn modelId="{AF3A899D-001B-4772-A2B8-3093781A7525}" type="presOf" srcId="{71C4292B-72C2-4347-A3CC-5EF0D2ADEEF1}" destId="{6A78135E-09D1-445D-92DD-C745583C9B30}" srcOrd="0" destOrd="0" presId="urn:diagrams.loki3.com/BracketList"/>
    <dgm:cxn modelId="{D68A02D4-A05A-44C2-9A48-FA3959067488}" type="presOf" srcId="{A07CF8D0-7631-4A2E-B67F-4F6DDAD74E53}" destId="{50F688E9-2AAA-4F88-B0A4-4C8C83D53A3D}" srcOrd="0" destOrd="0" presId="urn:diagrams.loki3.com/BracketList"/>
    <dgm:cxn modelId="{3CC3BADC-041B-44D2-BB0A-6EC2A308E040}" srcId="{C464A7AD-3705-4006-A01A-83861E016012}" destId="{07B73D0A-A21C-45A6-AFED-919AF2233685}" srcOrd="1" destOrd="0" parTransId="{ACD4E02C-0495-4563-BBB8-CC789589E312}" sibTransId="{9F944A91-962E-4FBD-8F67-F1ED2C7B7DC7}"/>
    <dgm:cxn modelId="{709DAFDF-A81C-4A29-B2A8-A5C42343EE43}" srcId="{07B73D0A-A21C-45A6-AFED-919AF2233685}" destId="{A07CF8D0-7631-4A2E-B67F-4F6DDAD74E53}" srcOrd="0" destOrd="0" parTransId="{2B864FC6-09A7-459C-A11B-984172431910}" sibTransId="{4AFE9A70-E7DE-4AEB-ACDD-9C9F64047197}"/>
    <dgm:cxn modelId="{DF511DE4-E1F9-446A-B20B-EC603A19134A}" type="presOf" srcId="{C464A7AD-3705-4006-A01A-83861E016012}" destId="{37A9A150-5B5F-4B79-8A60-D366D617E8DE}" srcOrd="0" destOrd="0" presId="urn:diagrams.loki3.com/BracketList"/>
    <dgm:cxn modelId="{566BE4F4-5D9A-4265-82BC-7A1605F101E3}" srcId="{C464A7AD-3705-4006-A01A-83861E016012}" destId="{71C4292B-72C2-4347-A3CC-5EF0D2ADEEF1}" srcOrd="0" destOrd="0" parTransId="{5D2EA3D3-D8C2-48B8-A076-3F6338677FBA}" sibTransId="{962DA8D6-5675-4428-894D-2A66A0AFDD81}"/>
    <dgm:cxn modelId="{D5093AA1-3DB5-46DE-A0D0-ECE3B1D1E110}" type="presParOf" srcId="{37A9A150-5B5F-4B79-8A60-D366D617E8DE}" destId="{C871843A-9594-4DDB-98DF-463DED13CD98}" srcOrd="0" destOrd="0" presId="urn:diagrams.loki3.com/BracketList"/>
    <dgm:cxn modelId="{62B24714-8ADA-480E-9A07-70765BC9F6C2}" type="presParOf" srcId="{C871843A-9594-4DDB-98DF-463DED13CD98}" destId="{6A78135E-09D1-445D-92DD-C745583C9B30}" srcOrd="0" destOrd="0" presId="urn:diagrams.loki3.com/BracketList"/>
    <dgm:cxn modelId="{ACD60060-D834-400C-AE63-CD87117A2B25}" type="presParOf" srcId="{C871843A-9594-4DDB-98DF-463DED13CD98}" destId="{10357023-1CDC-42AB-A67F-8E849AE3E8FF}" srcOrd="1" destOrd="0" presId="urn:diagrams.loki3.com/BracketList"/>
    <dgm:cxn modelId="{867D87FA-76C3-4014-95A8-D39472BBF178}" type="presParOf" srcId="{C871843A-9594-4DDB-98DF-463DED13CD98}" destId="{922FD214-2F7E-4B5F-B777-9C02FC1FDE04}" srcOrd="2" destOrd="0" presId="urn:diagrams.loki3.com/BracketList"/>
    <dgm:cxn modelId="{D410A879-12B9-4FB8-9F66-D90B34EF0B21}" type="presParOf" srcId="{C871843A-9594-4DDB-98DF-463DED13CD98}" destId="{6CA31198-FF02-42C0-AAE3-4A849C60B0AC}" srcOrd="3" destOrd="0" presId="urn:diagrams.loki3.com/BracketList"/>
    <dgm:cxn modelId="{9F1E25B5-E7EC-472E-A0AB-F86F55CFA5C7}" type="presParOf" srcId="{37A9A150-5B5F-4B79-8A60-D366D617E8DE}" destId="{8EA3C3F7-1540-4F98-B283-ADA551AFD271}" srcOrd="1" destOrd="0" presId="urn:diagrams.loki3.com/BracketList"/>
    <dgm:cxn modelId="{9B7FE79D-9CC0-4B47-A3D7-B0872C2E863C}" type="presParOf" srcId="{37A9A150-5B5F-4B79-8A60-D366D617E8DE}" destId="{93631FDA-F4D5-4E18-A053-5EBC82B2FF12}" srcOrd="2" destOrd="0" presId="urn:diagrams.loki3.com/BracketList"/>
    <dgm:cxn modelId="{33658C8C-E202-4917-B5EB-34C875F34728}" type="presParOf" srcId="{93631FDA-F4D5-4E18-A053-5EBC82B2FF12}" destId="{130DC1A1-1891-4039-919B-13D71E5D1E35}" srcOrd="0" destOrd="0" presId="urn:diagrams.loki3.com/BracketList"/>
    <dgm:cxn modelId="{F1813BF0-377C-4965-A03A-9E2336C8D89D}" type="presParOf" srcId="{93631FDA-F4D5-4E18-A053-5EBC82B2FF12}" destId="{25812336-C4EE-40CD-A9B7-5B3130DE50D2}" srcOrd="1" destOrd="0" presId="urn:diagrams.loki3.com/BracketList"/>
    <dgm:cxn modelId="{C9CF2594-9833-4B00-846C-F382A8770FFD}" type="presParOf" srcId="{93631FDA-F4D5-4E18-A053-5EBC82B2FF12}" destId="{8E200C35-0BED-49DB-8F80-A993131D6C6B}" srcOrd="2" destOrd="0" presId="urn:diagrams.loki3.com/BracketList"/>
    <dgm:cxn modelId="{34EDC62E-5FC9-4A31-BF66-06F3F44F9492}" type="presParOf" srcId="{93631FDA-F4D5-4E18-A053-5EBC82B2FF12}" destId="{50F688E9-2AAA-4F88-B0A4-4C8C83D53A3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AD7D7-3BFF-4651-B4D6-AB9FE82C92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2357A82-F45C-4890-9651-F19B3FE2F922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KONSEP DASAR</a:t>
          </a:r>
          <a:endParaRPr lang="en-ID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EDA8B669-1DC0-4EDA-BC8D-1B08A89B962A}" type="parTrans" cxnId="{3DAF55A5-C6B5-4D9B-980B-2464B4FC95EE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F64AA561-8C63-459E-AFCF-FDCB19778C97}" type="sibTrans" cxnId="{3DAF55A5-C6B5-4D9B-980B-2464B4FC95EE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37138CA6-A9DB-40DC-9F3C-A26844C953DD}">
      <dgm:prSet phldrT="[Text]"/>
      <dgm:spPr/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Konsep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luka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bakar</a:t>
          </a:r>
          <a:endParaRPr lang="en-ID" dirty="0">
            <a:latin typeface="Bodoni MT" panose="02070603080606020203" pitchFamily="18" charset="0"/>
          </a:endParaRPr>
        </a:p>
      </dgm:t>
    </dgm:pt>
    <dgm:pt modelId="{13CF2D7B-86DB-4463-BBC6-0F481D7CCCB5}" type="parTrans" cxnId="{5CF6F00A-93FB-45E8-B188-ED89F2E8B899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3D3843CF-496F-43CD-920A-6589BDCD77D0}" type="sibTrans" cxnId="{5CF6F00A-93FB-45E8-B188-ED89F2E8B899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84888450-E34A-4469-8621-D8FD43F52DE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Bodoni MT" panose="02070603080606020203" pitchFamily="18" charset="0"/>
            </a:rPr>
            <a:t>PENATALAKSANAAN</a:t>
          </a:r>
          <a:endParaRPr lang="en-ID" dirty="0">
            <a:solidFill>
              <a:schemeClr val="tx1"/>
            </a:solidFill>
            <a:latin typeface="Bodoni MT" panose="02070603080606020203" pitchFamily="18" charset="0"/>
          </a:endParaRPr>
        </a:p>
      </dgm:t>
    </dgm:pt>
    <dgm:pt modelId="{30D4A6CA-44F2-41C1-9B05-32BA1E7E0BC6}" type="parTrans" cxnId="{826E1E05-79FC-48A3-A2D7-D92A91B65F57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756CDAA2-9CD0-470D-8C92-5DB80936E490}" type="sibTrans" cxnId="{826E1E05-79FC-48A3-A2D7-D92A91B65F57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15C77822-8143-43F4-AE3A-F8610E5295E6}">
      <dgm:prSet phldrT="[Text]"/>
      <dgm:spPr/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Resusitasi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cairan</a:t>
          </a:r>
          <a:r>
            <a:rPr lang="en-US" dirty="0">
              <a:latin typeface="Bodoni MT" panose="02070603080606020203" pitchFamily="18" charset="0"/>
            </a:rPr>
            <a:t> dan </a:t>
          </a:r>
          <a:r>
            <a:rPr lang="en-US" dirty="0" err="1">
              <a:latin typeface="Bodoni MT" panose="02070603080606020203" pitchFamily="18" charset="0"/>
            </a:rPr>
            <a:t>perawatan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luka</a:t>
          </a:r>
          <a:r>
            <a:rPr lang="en-US" dirty="0">
              <a:latin typeface="Bodoni MT" panose="02070603080606020203" pitchFamily="18" charset="0"/>
            </a:rPr>
            <a:t> </a:t>
          </a:r>
          <a:r>
            <a:rPr lang="en-US" dirty="0" err="1">
              <a:latin typeface="Bodoni MT" panose="02070603080606020203" pitchFamily="18" charset="0"/>
            </a:rPr>
            <a:t>bakar</a:t>
          </a:r>
          <a:endParaRPr lang="en-ID" dirty="0">
            <a:latin typeface="Bodoni MT" panose="02070603080606020203" pitchFamily="18" charset="0"/>
          </a:endParaRPr>
        </a:p>
      </dgm:t>
    </dgm:pt>
    <dgm:pt modelId="{CC52C284-2030-4DB4-97FF-CA8582592B0C}" type="parTrans" cxnId="{E6DED7D1-E973-464C-8E8A-DE7CB850F94C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50953939-6715-4407-804E-7E7EA2599553}" type="sibTrans" cxnId="{E6DED7D1-E973-464C-8E8A-DE7CB850F94C}">
      <dgm:prSet/>
      <dgm:spPr/>
      <dgm:t>
        <a:bodyPr/>
        <a:lstStyle/>
        <a:p>
          <a:endParaRPr lang="en-ID">
            <a:latin typeface="Bodoni MT" panose="02070603080606020203" pitchFamily="18" charset="0"/>
          </a:endParaRPr>
        </a:p>
      </dgm:t>
    </dgm:pt>
    <dgm:pt modelId="{A66AD8C4-DC74-4CDC-B576-C1DB24F90B72}">
      <dgm:prSet phldrT="[Text]"/>
      <dgm:spPr/>
      <dgm:t>
        <a:bodyPr/>
        <a:lstStyle/>
        <a:p>
          <a:r>
            <a:rPr lang="en-US" dirty="0" err="1">
              <a:latin typeface="Bodoni MT" panose="02070603080606020203" pitchFamily="18" charset="0"/>
            </a:rPr>
            <a:t>Pengkajian</a:t>
          </a:r>
          <a:r>
            <a:rPr lang="en-US" dirty="0">
              <a:latin typeface="Bodoni MT" panose="02070603080606020203" pitchFamily="18" charset="0"/>
            </a:rPr>
            <a:t> Primer (ABCDE)</a:t>
          </a:r>
          <a:endParaRPr lang="en-ID" dirty="0">
            <a:latin typeface="Bodoni MT" panose="02070603080606020203" pitchFamily="18" charset="0"/>
          </a:endParaRPr>
        </a:p>
      </dgm:t>
    </dgm:pt>
    <dgm:pt modelId="{2DA37882-332B-43EC-8451-079F355F3223}" type="parTrans" cxnId="{EC01BD50-BF1D-426F-9F2F-D722A1037B5B}">
      <dgm:prSet/>
      <dgm:spPr/>
      <dgm:t>
        <a:bodyPr/>
        <a:lstStyle/>
        <a:p>
          <a:endParaRPr lang="en-ID"/>
        </a:p>
      </dgm:t>
    </dgm:pt>
    <dgm:pt modelId="{64463FB4-EEBB-4430-8F1A-9239E11B304A}" type="sibTrans" cxnId="{EC01BD50-BF1D-426F-9F2F-D722A1037B5B}">
      <dgm:prSet/>
      <dgm:spPr/>
      <dgm:t>
        <a:bodyPr/>
        <a:lstStyle/>
        <a:p>
          <a:endParaRPr lang="en-ID"/>
        </a:p>
      </dgm:t>
    </dgm:pt>
    <dgm:pt modelId="{088478AD-C342-4A29-9EF3-F3554A820FE8}" type="pres">
      <dgm:prSet presAssocID="{041AD7D7-3BFF-4651-B4D6-AB9FE82C9291}" presName="linearFlow" presStyleCnt="0">
        <dgm:presLayoutVars>
          <dgm:dir/>
          <dgm:animLvl val="lvl"/>
          <dgm:resizeHandles val="exact"/>
        </dgm:presLayoutVars>
      </dgm:prSet>
      <dgm:spPr/>
    </dgm:pt>
    <dgm:pt modelId="{1ED90E37-A412-44B7-85AA-FD1DAF0CCCCA}" type="pres">
      <dgm:prSet presAssocID="{72357A82-F45C-4890-9651-F19B3FE2F922}" presName="composite" presStyleCnt="0"/>
      <dgm:spPr/>
    </dgm:pt>
    <dgm:pt modelId="{20CF085D-0841-4439-9263-7ECA2A0E5519}" type="pres">
      <dgm:prSet presAssocID="{72357A82-F45C-4890-9651-F19B3FE2F92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9D97A36-C201-4185-91C7-9F69017233D7}" type="pres">
      <dgm:prSet presAssocID="{72357A82-F45C-4890-9651-F19B3FE2F922}" presName="descendantText" presStyleLbl="alignAcc1" presStyleIdx="0" presStyleCnt="2" custLinFactNeighborY="1214">
        <dgm:presLayoutVars>
          <dgm:bulletEnabled val="1"/>
        </dgm:presLayoutVars>
      </dgm:prSet>
      <dgm:spPr/>
    </dgm:pt>
    <dgm:pt modelId="{34B14480-4612-40D6-B9B2-12457F0F7403}" type="pres">
      <dgm:prSet presAssocID="{F64AA561-8C63-459E-AFCF-FDCB19778C97}" presName="sp" presStyleCnt="0"/>
      <dgm:spPr/>
    </dgm:pt>
    <dgm:pt modelId="{97DB04F6-54E7-4E9B-9493-20880B1B0E3E}" type="pres">
      <dgm:prSet presAssocID="{84888450-E34A-4469-8621-D8FD43F52DEE}" presName="composite" presStyleCnt="0"/>
      <dgm:spPr/>
    </dgm:pt>
    <dgm:pt modelId="{E9679266-C179-4CC4-844C-3EB2AC31F3C3}" type="pres">
      <dgm:prSet presAssocID="{84888450-E34A-4469-8621-D8FD43F52DE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43EFB65-FA93-4A80-AC99-0AEFA5A4FA7A}" type="pres">
      <dgm:prSet presAssocID="{84888450-E34A-4469-8621-D8FD43F52DEE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26E1E05-79FC-48A3-A2D7-D92A91B65F57}" srcId="{041AD7D7-3BFF-4651-B4D6-AB9FE82C9291}" destId="{84888450-E34A-4469-8621-D8FD43F52DEE}" srcOrd="1" destOrd="0" parTransId="{30D4A6CA-44F2-41C1-9B05-32BA1E7E0BC6}" sibTransId="{756CDAA2-9CD0-470D-8C92-5DB80936E490}"/>
    <dgm:cxn modelId="{5CF6F00A-93FB-45E8-B188-ED89F2E8B899}" srcId="{72357A82-F45C-4890-9651-F19B3FE2F922}" destId="{37138CA6-A9DB-40DC-9F3C-A26844C953DD}" srcOrd="0" destOrd="0" parTransId="{13CF2D7B-86DB-4463-BBC6-0F481D7CCCB5}" sibTransId="{3D3843CF-496F-43CD-920A-6589BDCD77D0}"/>
    <dgm:cxn modelId="{F0302962-1C3F-44D0-8B8D-98CC33CFF918}" type="presOf" srcId="{A66AD8C4-DC74-4CDC-B576-C1DB24F90B72}" destId="{D9D97A36-C201-4185-91C7-9F69017233D7}" srcOrd="0" destOrd="1" presId="urn:microsoft.com/office/officeart/2005/8/layout/chevron2"/>
    <dgm:cxn modelId="{EC01BD50-BF1D-426F-9F2F-D722A1037B5B}" srcId="{72357A82-F45C-4890-9651-F19B3FE2F922}" destId="{A66AD8C4-DC74-4CDC-B576-C1DB24F90B72}" srcOrd="1" destOrd="0" parTransId="{2DA37882-332B-43EC-8451-079F355F3223}" sibTransId="{64463FB4-EEBB-4430-8F1A-9239E11B304A}"/>
    <dgm:cxn modelId="{0DAF3055-2BA5-4323-B823-31D506B51281}" type="presOf" srcId="{84888450-E34A-4469-8621-D8FD43F52DEE}" destId="{E9679266-C179-4CC4-844C-3EB2AC31F3C3}" srcOrd="0" destOrd="0" presId="urn:microsoft.com/office/officeart/2005/8/layout/chevron2"/>
    <dgm:cxn modelId="{1020118D-FB53-4DA5-9E9E-94384C9C9C1F}" type="presOf" srcId="{72357A82-F45C-4890-9651-F19B3FE2F922}" destId="{20CF085D-0841-4439-9263-7ECA2A0E5519}" srcOrd="0" destOrd="0" presId="urn:microsoft.com/office/officeart/2005/8/layout/chevron2"/>
    <dgm:cxn modelId="{5028019A-97C1-488E-9462-24CC2DDB3FAF}" type="presOf" srcId="{041AD7D7-3BFF-4651-B4D6-AB9FE82C9291}" destId="{088478AD-C342-4A29-9EF3-F3554A820FE8}" srcOrd="0" destOrd="0" presId="urn:microsoft.com/office/officeart/2005/8/layout/chevron2"/>
    <dgm:cxn modelId="{3DAF55A5-C6B5-4D9B-980B-2464B4FC95EE}" srcId="{041AD7D7-3BFF-4651-B4D6-AB9FE82C9291}" destId="{72357A82-F45C-4890-9651-F19B3FE2F922}" srcOrd="0" destOrd="0" parTransId="{EDA8B669-1DC0-4EDA-BC8D-1B08A89B962A}" sibTransId="{F64AA561-8C63-459E-AFCF-FDCB19778C97}"/>
    <dgm:cxn modelId="{568F09AD-EF42-4391-9653-8AA01A831376}" type="presOf" srcId="{37138CA6-A9DB-40DC-9F3C-A26844C953DD}" destId="{D9D97A36-C201-4185-91C7-9F69017233D7}" srcOrd="0" destOrd="0" presId="urn:microsoft.com/office/officeart/2005/8/layout/chevron2"/>
    <dgm:cxn modelId="{A2E4B8CC-9050-4893-9B4F-C4E91BF52C74}" type="presOf" srcId="{15C77822-8143-43F4-AE3A-F8610E5295E6}" destId="{A43EFB65-FA93-4A80-AC99-0AEFA5A4FA7A}" srcOrd="0" destOrd="0" presId="urn:microsoft.com/office/officeart/2005/8/layout/chevron2"/>
    <dgm:cxn modelId="{E6DED7D1-E973-464C-8E8A-DE7CB850F94C}" srcId="{84888450-E34A-4469-8621-D8FD43F52DEE}" destId="{15C77822-8143-43F4-AE3A-F8610E5295E6}" srcOrd="0" destOrd="0" parTransId="{CC52C284-2030-4DB4-97FF-CA8582592B0C}" sibTransId="{50953939-6715-4407-804E-7E7EA2599553}"/>
    <dgm:cxn modelId="{2D25BD29-0769-4922-BFEE-AEC8E1206406}" type="presParOf" srcId="{088478AD-C342-4A29-9EF3-F3554A820FE8}" destId="{1ED90E37-A412-44B7-85AA-FD1DAF0CCCCA}" srcOrd="0" destOrd="0" presId="urn:microsoft.com/office/officeart/2005/8/layout/chevron2"/>
    <dgm:cxn modelId="{05A09F9C-AAF4-40C4-AFF1-E586A67D2788}" type="presParOf" srcId="{1ED90E37-A412-44B7-85AA-FD1DAF0CCCCA}" destId="{20CF085D-0841-4439-9263-7ECA2A0E5519}" srcOrd="0" destOrd="0" presId="urn:microsoft.com/office/officeart/2005/8/layout/chevron2"/>
    <dgm:cxn modelId="{783DB592-A8E9-4044-B6E3-57C582375D20}" type="presParOf" srcId="{1ED90E37-A412-44B7-85AA-FD1DAF0CCCCA}" destId="{D9D97A36-C201-4185-91C7-9F69017233D7}" srcOrd="1" destOrd="0" presId="urn:microsoft.com/office/officeart/2005/8/layout/chevron2"/>
    <dgm:cxn modelId="{480E4647-A9B4-412B-9284-75E31D9B29FB}" type="presParOf" srcId="{088478AD-C342-4A29-9EF3-F3554A820FE8}" destId="{34B14480-4612-40D6-B9B2-12457F0F7403}" srcOrd="1" destOrd="0" presId="urn:microsoft.com/office/officeart/2005/8/layout/chevron2"/>
    <dgm:cxn modelId="{3DA498A4-B790-4267-9CB4-F23FB86606B9}" type="presParOf" srcId="{088478AD-C342-4A29-9EF3-F3554A820FE8}" destId="{97DB04F6-54E7-4E9B-9493-20880B1B0E3E}" srcOrd="2" destOrd="0" presId="urn:microsoft.com/office/officeart/2005/8/layout/chevron2"/>
    <dgm:cxn modelId="{C5C7469D-BBE8-4869-A283-B99DF9ADD16B}" type="presParOf" srcId="{97DB04F6-54E7-4E9B-9493-20880B1B0E3E}" destId="{E9679266-C179-4CC4-844C-3EB2AC31F3C3}" srcOrd="0" destOrd="0" presId="urn:microsoft.com/office/officeart/2005/8/layout/chevron2"/>
    <dgm:cxn modelId="{905FF7C5-90A0-47A6-8D3B-8F6E582AD226}" type="presParOf" srcId="{97DB04F6-54E7-4E9B-9493-20880B1B0E3E}" destId="{A43EFB65-FA93-4A80-AC99-0AEFA5A4FA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8135E-09D1-445D-92DD-C745583C9B30}">
      <dsp:nvSpPr>
        <dsp:cNvPr id="0" name=""/>
        <dsp:cNvSpPr/>
      </dsp:nvSpPr>
      <dsp:spPr>
        <a:xfrm>
          <a:off x="5174" y="1075373"/>
          <a:ext cx="2646517" cy="574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odoni MT" panose="02070603080606020203" pitchFamily="18" charset="0"/>
            </a:rPr>
            <a:t>CP 1</a:t>
          </a:r>
          <a:endParaRPr lang="en-ID" sz="2900" kern="1200" dirty="0">
            <a:latin typeface="Bodoni MT" panose="02070603080606020203" pitchFamily="18" charset="0"/>
          </a:endParaRPr>
        </a:p>
      </dsp:txBody>
      <dsp:txXfrm>
        <a:off x="5174" y="1075373"/>
        <a:ext cx="2646517" cy="574200"/>
      </dsp:txXfrm>
    </dsp:sp>
    <dsp:sp modelId="{10357023-1CDC-42AB-A67F-8E849AE3E8FF}">
      <dsp:nvSpPr>
        <dsp:cNvPr id="0" name=""/>
        <dsp:cNvSpPr/>
      </dsp:nvSpPr>
      <dsp:spPr>
        <a:xfrm>
          <a:off x="2651691" y="214073"/>
          <a:ext cx="529303" cy="2296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31198-FF02-42C0-AAE3-4A849C60B0AC}">
      <dsp:nvSpPr>
        <dsp:cNvPr id="0" name=""/>
        <dsp:cNvSpPr/>
      </dsp:nvSpPr>
      <dsp:spPr>
        <a:xfrm>
          <a:off x="3392716" y="214073"/>
          <a:ext cx="7198526" cy="22968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Menjelaskan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Konsep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bakar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(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penyebab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,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derajat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,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luas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bakar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)</a:t>
          </a:r>
          <a:endParaRPr lang="en-ID" sz="2900" kern="1200" dirty="0">
            <a:solidFill>
              <a:schemeClr val="tx1"/>
            </a:solidFill>
            <a:latin typeface="Bodoni MT" panose="02070603080606020203" pitchFamily="18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melakukan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Pengkajian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Primer ( ABCDE) pada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bakar</a:t>
          </a:r>
          <a:endParaRPr lang="en-ID" sz="29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392716" y="214073"/>
        <a:ext cx="7198526" cy="2296800"/>
      </dsp:txXfrm>
    </dsp:sp>
    <dsp:sp modelId="{130DC1A1-1891-4039-919B-13D71E5D1E35}">
      <dsp:nvSpPr>
        <dsp:cNvPr id="0" name=""/>
        <dsp:cNvSpPr/>
      </dsp:nvSpPr>
      <dsp:spPr>
        <a:xfrm>
          <a:off x="5174" y="2839570"/>
          <a:ext cx="2646517" cy="5742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Bodoni MT" panose="02070603080606020203" pitchFamily="18" charset="0"/>
            </a:rPr>
            <a:t>CP 2</a:t>
          </a:r>
          <a:endParaRPr lang="en-ID" sz="2900" kern="1200" dirty="0">
            <a:latin typeface="Bodoni MT" panose="02070603080606020203" pitchFamily="18" charset="0"/>
          </a:endParaRPr>
        </a:p>
      </dsp:txBody>
      <dsp:txXfrm>
        <a:off x="5174" y="2839570"/>
        <a:ext cx="2646517" cy="574200"/>
      </dsp:txXfrm>
    </dsp:sp>
    <dsp:sp modelId="{25812336-C4EE-40CD-A9B7-5B3130DE50D2}">
      <dsp:nvSpPr>
        <dsp:cNvPr id="0" name=""/>
        <dsp:cNvSpPr/>
      </dsp:nvSpPr>
      <dsp:spPr>
        <a:xfrm>
          <a:off x="2651691" y="2615273"/>
          <a:ext cx="529303" cy="102279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688E9-2AAA-4F88-B0A4-4C8C83D53A3D}">
      <dsp:nvSpPr>
        <dsp:cNvPr id="0" name=""/>
        <dsp:cNvSpPr/>
      </dsp:nvSpPr>
      <dsp:spPr>
        <a:xfrm>
          <a:off x="3392716" y="2615273"/>
          <a:ext cx="7198526" cy="102279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Mahasiswa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mampu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menjelaskan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resusitasi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cairan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dan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perawatan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luka</a:t>
          </a:r>
          <a:r>
            <a:rPr lang="en-US" sz="2900" kern="1200" dirty="0">
              <a:solidFill>
                <a:schemeClr val="tx1"/>
              </a:solidFill>
              <a:latin typeface="Bodoni MT" panose="02070603080606020203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Bodoni MT" panose="02070603080606020203" pitchFamily="18" charset="0"/>
            </a:rPr>
            <a:t>bakar</a:t>
          </a:r>
          <a:endParaRPr lang="en-ID" sz="2900" i="1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>
        <a:off x="3392716" y="2615273"/>
        <a:ext cx="7198526" cy="102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F085D-0841-4439-9263-7ECA2A0E5519}">
      <dsp:nvSpPr>
        <dsp:cNvPr id="0" name=""/>
        <dsp:cNvSpPr/>
      </dsp:nvSpPr>
      <dsp:spPr>
        <a:xfrm rot="5400000">
          <a:off x="-350990" y="351858"/>
          <a:ext cx="2339938" cy="163795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Bodoni MT" panose="02070603080606020203" pitchFamily="18" charset="0"/>
            </a:rPr>
            <a:t>KONSEP DASAR</a:t>
          </a:r>
          <a:endParaRPr lang="en-ID" sz="12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 rot="-5400000">
        <a:off x="1" y="819847"/>
        <a:ext cx="1637957" cy="701981"/>
      </dsp:txXfrm>
    </dsp:sp>
    <dsp:sp modelId="{D9D97A36-C201-4185-91C7-9F69017233D7}">
      <dsp:nvSpPr>
        <dsp:cNvPr id="0" name=""/>
        <dsp:cNvSpPr/>
      </dsp:nvSpPr>
      <dsp:spPr>
        <a:xfrm rot="5400000">
          <a:off x="5518343" y="-3861055"/>
          <a:ext cx="1520960" cy="9281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 err="1">
              <a:latin typeface="Bodoni MT" panose="02070603080606020203" pitchFamily="18" charset="0"/>
            </a:rPr>
            <a:t>Konsep</a:t>
          </a:r>
          <a:r>
            <a:rPr lang="en-US" sz="4400" kern="1200" dirty="0">
              <a:latin typeface="Bodoni MT" panose="02070603080606020203" pitchFamily="18" charset="0"/>
            </a:rPr>
            <a:t> </a:t>
          </a:r>
          <a:r>
            <a:rPr lang="en-US" sz="4400" kern="1200" dirty="0" err="1">
              <a:latin typeface="Bodoni MT" panose="02070603080606020203" pitchFamily="18" charset="0"/>
            </a:rPr>
            <a:t>luka</a:t>
          </a:r>
          <a:r>
            <a:rPr lang="en-US" sz="4400" kern="1200" dirty="0">
              <a:latin typeface="Bodoni MT" panose="02070603080606020203" pitchFamily="18" charset="0"/>
            </a:rPr>
            <a:t> </a:t>
          </a:r>
          <a:r>
            <a:rPr lang="en-US" sz="4400" kern="1200" dirty="0" err="1">
              <a:latin typeface="Bodoni MT" panose="02070603080606020203" pitchFamily="18" charset="0"/>
            </a:rPr>
            <a:t>bakar</a:t>
          </a:r>
          <a:endParaRPr lang="en-ID" sz="4400" kern="1200" dirty="0">
            <a:latin typeface="Bodoni MT" panose="02070603080606020203" pitchFamily="18" charset="0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 err="1">
              <a:latin typeface="Bodoni MT" panose="02070603080606020203" pitchFamily="18" charset="0"/>
            </a:rPr>
            <a:t>Pengkajian</a:t>
          </a:r>
          <a:r>
            <a:rPr lang="en-US" sz="4400" kern="1200" dirty="0">
              <a:latin typeface="Bodoni MT" panose="02070603080606020203" pitchFamily="18" charset="0"/>
            </a:rPr>
            <a:t> Primer (ABCDE)</a:t>
          </a:r>
          <a:endParaRPr lang="en-ID" sz="4400" kern="1200" dirty="0">
            <a:latin typeface="Bodoni MT" panose="02070603080606020203" pitchFamily="18" charset="0"/>
          </a:endParaRPr>
        </a:p>
      </dsp:txBody>
      <dsp:txXfrm rot="-5400000">
        <a:off x="1637957" y="93578"/>
        <a:ext cx="9207486" cy="1372466"/>
      </dsp:txXfrm>
    </dsp:sp>
    <dsp:sp modelId="{E9679266-C179-4CC4-844C-3EB2AC31F3C3}">
      <dsp:nvSpPr>
        <dsp:cNvPr id="0" name=""/>
        <dsp:cNvSpPr/>
      </dsp:nvSpPr>
      <dsp:spPr>
        <a:xfrm rot="5400000">
          <a:off x="-350990" y="2406693"/>
          <a:ext cx="2339938" cy="16379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Bodoni MT" panose="02070603080606020203" pitchFamily="18" charset="0"/>
            </a:rPr>
            <a:t>PENATALAKSANAAN</a:t>
          </a:r>
          <a:endParaRPr lang="en-ID" sz="1200" kern="1200" dirty="0">
            <a:solidFill>
              <a:schemeClr val="tx1"/>
            </a:solidFill>
            <a:latin typeface="Bodoni MT" panose="02070603080606020203" pitchFamily="18" charset="0"/>
          </a:endParaRPr>
        </a:p>
      </dsp:txBody>
      <dsp:txXfrm rot="-5400000">
        <a:off x="1" y="2874682"/>
        <a:ext cx="1637957" cy="701981"/>
      </dsp:txXfrm>
    </dsp:sp>
    <dsp:sp modelId="{A43EFB65-FA93-4A80-AC99-0AEFA5A4FA7A}">
      <dsp:nvSpPr>
        <dsp:cNvPr id="0" name=""/>
        <dsp:cNvSpPr/>
      </dsp:nvSpPr>
      <dsp:spPr>
        <a:xfrm rot="5400000">
          <a:off x="5518343" y="-1824683"/>
          <a:ext cx="1520960" cy="9281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 err="1">
              <a:latin typeface="Bodoni MT" panose="02070603080606020203" pitchFamily="18" charset="0"/>
            </a:rPr>
            <a:t>Resusitasi</a:t>
          </a:r>
          <a:r>
            <a:rPr lang="en-US" sz="4400" kern="1200" dirty="0">
              <a:latin typeface="Bodoni MT" panose="02070603080606020203" pitchFamily="18" charset="0"/>
            </a:rPr>
            <a:t> </a:t>
          </a:r>
          <a:r>
            <a:rPr lang="en-US" sz="4400" kern="1200" dirty="0" err="1">
              <a:latin typeface="Bodoni MT" panose="02070603080606020203" pitchFamily="18" charset="0"/>
            </a:rPr>
            <a:t>cairan</a:t>
          </a:r>
          <a:r>
            <a:rPr lang="en-US" sz="4400" kern="1200" dirty="0">
              <a:latin typeface="Bodoni MT" panose="02070603080606020203" pitchFamily="18" charset="0"/>
            </a:rPr>
            <a:t> dan </a:t>
          </a:r>
          <a:r>
            <a:rPr lang="en-US" sz="4400" kern="1200" dirty="0" err="1">
              <a:latin typeface="Bodoni MT" panose="02070603080606020203" pitchFamily="18" charset="0"/>
            </a:rPr>
            <a:t>perawatan</a:t>
          </a:r>
          <a:r>
            <a:rPr lang="en-US" sz="4400" kern="1200" dirty="0">
              <a:latin typeface="Bodoni MT" panose="02070603080606020203" pitchFamily="18" charset="0"/>
            </a:rPr>
            <a:t> </a:t>
          </a:r>
          <a:r>
            <a:rPr lang="en-US" sz="4400" kern="1200" dirty="0" err="1">
              <a:latin typeface="Bodoni MT" panose="02070603080606020203" pitchFamily="18" charset="0"/>
            </a:rPr>
            <a:t>luka</a:t>
          </a:r>
          <a:r>
            <a:rPr lang="en-US" sz="4400" kern="1200" dirty="0">
              <a:latin typeface="Bodoni MT" panose="02070603080606020203" pitchFamily="18" charset="0"/>
            </a:rPr>
            <a:t> </a:t>
          </a:r>
          <a:r>
            <a:rPr lang="en-US" sz="4400" kern="1200" dirty="0" err="1">
              <a:latin typeface="Bodoni MT" panose="02070603080606020203" pitchFamily="18" charset="0"/>
            </a:rPr>
            <a:t>bakar</a:t>
          </a:r>
          <a:endParaRPr lang="en-ID" sz="4400" kern="1200" dirty="0">
            <a:latin typeface="Bodoni MT" panose="02070603080606020203" pitchFamily="18" charset="0"/>
          </a:endParaRPr>
        </a:p>
      </dsp:txBody>
      <dsp:txXfrm rot="-5400000">
        <a:off x="1637957" y="2129950"/>
        <a:ext cx="9207486" cy="137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328D94-CD4B-903F-FF72-C19BFBF61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E421E-01C6-6A32-502F-EDD1B3CFCF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F225-697F-41F8-B101-0AE39D0AFCD1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7FB54-8974-553A-C5DA-293C70BE3A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6C840-A7D8-49CF-20C5-C5C8A9B094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6C60F-0BEC-4C11-A83A-84D28F50A59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92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47:32.97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01.44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317 1,'0'8,"5"10,0 12,4 7,5 15,3 6,0 2,-4-2,0-2,-2-3,-2-6,-4-3,-2 0,-2-5,0 1,-2-4,1 1,-1 2,1 2,-1-1,1 1,0-4,-4 10,-2 8,-3 3,0 0,1 2,2 0,-2-3,0-7,2-8,1-7,-1-5,-1-4,-3-6,-4 1,-3 6,1 2,3 4,-4 5,-4 4,3-1,3-4,5-3,4-4,-1-7,0-3,2 2,2 3,0 0,2 1,1-1,0 4,0 2,1-2,-1 3,0 1,0-2,0-2,0-2,0-1,0-2,0 1,0 2,0 6,0 6,0 3,0 4,0 1,0 2,0 0,0-4,0-6,0-5,0-5,0 2,0 3,-4 8,-5 5,-6 2,0 2,3-4,3-6,3-2,-1-3,1-4,0-3,-1-15,-9-35,-14-82,-1-23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03.11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115 1,'4'3,"2"11,-1 14,-1 11,-1 7,-1-1,-1 1,-1 0,0 5,0 2,-4 0,-2-5,1-3,0 0,2-4,1-5,-3-1,-1-1,1-4,1-1,1 1,-3 4,0 1,-3 2,0-1,1-3,2-2,-2-3,-4 2,1 0,2-33,2-17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04.30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11 1,'4'0,"1"4,0 6,-1 8,-1 11,-1 7,-1 7,-1 3,0 3,0 0,0 1,-1-4,1-6,0-6,0-5,0-2,-4-15,-9-17,-3-8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12.05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116 0,'0'6,"-2"4,-2 6,-1 8,0 3,-2 2,-2 0,2-2,1 4,0-1,0 1,-2-1,0-1,0 0,-1-2,0-2,2-4,3-1,1-3,1-2,2-3,0 2,0 0,1 1,-1-2,0 0,0-1,1-1,-1 0,0-1,0 0,0 1,1 0,2 4,1 1,2 2,-1 2,0-1,0-3,0-1,-2-2,0-1,-2 0,0 2,1 3,0 1,2 1,0 1,-1 1,-1-2,0-2,-1-1,-1-1,0-1,0-2,0 1,0 2,0 0,-1 0,1 3,0-2,0-1,0-1,0 1,0-2,0 0,-1 3,-2 0,1-1,1 1,-2 0,-1 1,2-2,0-2,0 1,2 0,-1-1,1 0,0 3,1 1,-1 1,0 2,-2-2,0 1,0-1,0 0,0-1,2 1,-1 0,1 2,0-1,0 2,0-1,0-1,0-2,0-3,0 0,0 2,2 1,1 1,-1 1,1 1,1-1,-1-3,-1-1,0-2,-1-2,-1 0,0-1,0 0,0-6,0-10,0-12,0-11,-1-9,1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13.36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23 1,'0'1,"2"5,0 4,2 8,2 8,1 6,0 1,1 3,-2-4,1 0,-2-1,-1-1,-1-3,-2-2,0-1,-1 2,0-1,0 0,-1-2,1-1,0 1,0 0,0 0,0-1,0 1,0 3,-2 3,-1 2,-1 2,0 4,-1 1,-2-1,1-4,1-4,2-5,-1-7,0-10,0-20,-4-21,-1-18,0-7,2 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14.61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148 0,'1'9,"3"6,3 4,-1 3,-1 0,-1 1,0-1,0 0,-1 0,-1-1,-1 0,-1-2,0-3,0 0,0-1,0-2,0-1,0 1,0 2,0 2,0 1,0-1,0 1,0 0,0 2,0-1,0 1,0 1,0-1,0 3,0 0,0 0,0-1,0 0,0-1,0 0,0 0,0 0,0-1,0 1,0 1,0 3,0 0,0 1,0 0,0 4,-2 4,-2 5,-1 1,0-1,-4 3,-2 4,1 2,1 0,-1 5,1-1,-1-1,2-7,0-6,0-16,-2-25,1-33,-4-30,-5-17,1-9,3 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24.46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247 1,'0'5,"0"5,-2 2,-1 1,1 1,0-1,-1 2,-2 1,0 1,-2 7,-3 5,2 5,1 5,2 6,2 2,1-1,2-6,0-5,0-6,1-2,-1-3,0-1,1 0,-1 2,0 7,0 7,0-2,0 0,0-3,0-3,0-4,0-3,0-3,0-5,0-2,0-2,-2-3,-4-21,-6-26,-10-32,-6-22,-4-11,2 0,5 13,8 18,7 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24.98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34.78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312 38,'2'4,"2"6,2 5,1 3,-2 3,-1 0,-2 3,3 2,0 0,0-1,-2-1,0 5,-2-1,-1-1,1-4,-2-1,1-3,0-1,0 0,0-1,-2-1,0 1,-1 3,2 3,-1 2,2-1,-1-1,1-2,0-3,0-3,0 0,2 0,2 2,1 1,1 1,-5-12,-6-22,-7-19,-1-11,1-4,4 6,2 6,3 8,1 7,2 5,0 5,0 1,1 2,-1 0,1-1,-1-4,0 0,0 1,0 0,0 0,0 0,-1-4,-2 4,5 15,11 42,9 32,7 26,2 12,3 3,-1-4,0-10,-3-13,-6-17,-5-17,-4-13,-3-12,-3-8,-2-6,-1-4,-3-2,1-1,1 3,1 2,2-1,-1-2,-1-1,-2 0,-2 1,0 2,2 3,-2-19,0-30,2-58,1-27,0-4,-2 6,-2 15,-2 22,0 20,-1 17,1 12,0 7,0 4,1 1,0 1,0-1,0 0,0 2,0 2,0 1,0 1,0 0,0 1,0 0,0 0,0-2,2-2,0-2,2-2,3-2,1 0,1-1,-1 1,-2 2,-3-1,0 0,-2 1,-1 2,0 1,-1 0,1 2,0 0,-2 4,-3 0,-1 3,-2 0,-5-6,-3-4,-3-5,0-4,1-3,3 0,5 6,8 25,10 27,8 23,3 23,-1 2,-4-7,-4-12,-4-12,-3-11,-2-8,-3-6,-1-2,0-3,0-3,2-2,-1-7,2-10,-1-9,1-3,0-5,1-3,-1-1,0 1,0 2,0 4,0 3,0 2,2 4,2 4,2 4,2 5,1 52,0 25,-3 11,-3-8,-5-13,-1-12,-4-13,-2-11,-2-7,-1-5,-1-1,-3 0,1-1,-4 0,3 0,1 1,2-1,2 0,2 1,1-1,2-1,2-1,0 3,0 1,2 2,0 0,1-1,1-2,0-2,-4-10,-9-27,-10-28,-1-1,8 19,10 21,10 15,5 12,1 5,-2 3,-1-2,-2-3,-2 0,-2-2,0 2,-2 1,1 1,0-1,-1-1,1-2,0-3,0-4,0 1,1 0,1 2,2 0,1 2,-2 0,1-3,1-2,-2 1,-1 0,-1 1,0-2,-1-1,0 0,0 1,-2-3,0 0,-1 3,1 1,1 1,-2 0,1 2,-3-1,-2-2,-3 1,-1-1,0-3,1-2,2-1,2 2,1 2,2 3,-1 1,1 3,0 0,1-1,0-2,-3-4,-1-4,-2-4,-2-2,0-3,0 2,-1 1,-1 3,-1 1,0 2,-1-1,0 0,3 0,1 1,0-1,1-1,-1-1,1-1,1-1,0 0,0-1,0 0,-1 1,-1 0,2 2,0 0,0 0,0 3,-1 2,-1 0,0 1,-2 3,-1-1,1-3,0-3,2-1,-1 1,0 4,0 2,1 1,-1 0,2-1,4-2,5 0,5-3,0 0,2-1,1 0,3 1,0 0,1 1,0-2,2-2,7-2,4-2,1-2,-1-4,-4-3,-4-1,-4-2,-3 0,0-1,-2 0,-1 2,1 2,2 0,1-4,1-1,0 0,-1 1,-2 2,0 0,3-2,3-1,2 2,1 1,-2 2,1 0,-2 1,-1 1,-3-2,-3 0,-2 0,1 0,0 1,1 0,0-3,4 1,-2-1,-2 0,0 0,0-1,-2 0,1 1,-2 1,2 2,1 0,-1-1,1 1,0-1,-3 0,-1-1,-2-1,1 0,4-5,2-1,1 0,1 1,-3 1,1 1,-1 1,-1 0,-2 1,-1 0,-2-2,-2 0,-1 1,-4 5,-1 5,-4 6,-2 6,-3 2,-1 4,-3 1,0 0,-2 0,0 1,2-2,0-1,2-2,1-2,0-1,4 0,0 1,-2 2,-3 0,-2 0,-2 1,-1 1,3 0,1-3,5-2,2 0,0-2,-5 4,-4 1,-2 2,0 1,0-1,0-1,0-1,1-1,1-2,9-6,10-6,22-11,9-6,3-2,-3-2,-2 4,-3 3,-2 0,-2 0,0 0,-1-1,0 1,0 1,2 0,-1 1,-3 3,0 1,-2 0,-2-2,0-2,0 0,-1 1,1-1,1-1,0 3,0-1,0 1,1-1,0 3,-1 0,-2 1,-3-1,-2 0,-2-2,-2-3,-1-2,1 1,-1 2,1 1,2 1,-1 0,0 1,-2 0,-3-2,-3 0,-3 0,-4-2,-3-2,-4-1,0 0,1 0,3 0,4 2,3 2,3 1,2 1,3 2,2 3,3 2,2 2,1 3,1 3,1 7,1 5,2 7,2 5,-3 1,-1-2,-3-2,-3-2,-2 0,0-4,-3-1,0 1,-1-1,-1-1,0 0,0 1,-1-1,1 0,0-2,0 0,0-2,0 0,0 2,0 0,0-1,0 0,0-2,0-1,-4 0,-4-1,-3-2,-1 0,-1 0,1-2,2 1,1 0,-1 3,-3 1,-3-1,-1 0,-2-1,-1-2,-1 1,0-2,0 0,0-2,2 0,0-2,2 1,3 0,2 1,1 0,-1 1,-5 0,-2-2,0 0,0 2,-6 6,-2 4,1 3,2-1,5-2,8-3,8-4,6-4,2-1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36.61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0,'5'7,"13"18,11 20,5 12,2 7,-3-2,-2-5,-5-9,-6-9,-3-8,-1-2,2-1,0 1,0-2,-1 0,1-1,-1-2,-3-1,-3-3,-1-2,0-2,-3 0,0-1,1 0,-2-1,0 2,0 1,-4-12,-7-13,-15-31,-8-12,1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41.78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271 0,'0'2,"-2"7,0 8,-2 6,-2 2,-2 5,1 0,0-2,-2-1,2-4,0-4,1-4,2-2,0-1,0 1,-1 0,1 1,1 1,0-1,2 0,0-1,1-1,0 1,0 1,1 1,-1-1,0 1,0 0,0-2,0 0,0-2,-2 0,0 0,0 1,0 2,1 3,-2 1,0 1,1 2,0-1,1 1,0 0,1 0,0 0,-2 0,0-1,0 1,-2 0,1-1,0 1,-1-1,0 1,0-1,-1 1,0 0,0-1,0 1,0-2,1-1,0-2,0 1,-1 0,1 1,0 1,2-1,-1-4,0-2,0-2,1 0,1-1,1 1,-1 1,1 1,0 0,1 0,-1 1,0 0,0 2,0 2,0-1,0 0,0 0,0 1,2 0,0 0,2 0,0 0,1 2,0-2,-1 1,1 0,-1 1,1 0,-1 1,1 1,0-3,-1-1,-2-1,0 1,0 2,1 0,-1-1,-1 1,0 4,0 1,-1-1,0-3,0 0,0-1,0-2,0-2,0-1,-2-1,0 1,0 0,0 0,1 1,0 2,0 1,1 1,0 1,0-1,0-3,1-1,-1-3,0 2,1 0,2 3,-1-1,0 1,1 1,0-1,-1-2,0 1,0 0,0 2,3 1,-1 0,0-1,-1-1,1-3,1-4,3-19,6-66,1-36,2-13,1 10,-2 21,-1 23,-1 19,-2 15,0 9,1 5,0 3,-2-1,1 0,-3 0,-3-1,0 1,-2-1,-1 0,1 3,-1 1,-1-3,0-4,-1-10,0-9,2-13,4-2,-1 5,0 9,-2 7,-1 7,0 5,0 6,0 10,0 28,6 42,4 36,4 24,0 8,-2-3,-4-15,-6-18,-6-21,-10-19,-5-14,-4-11,-2-7,1-10,-1-30,3-71,5-32,6 0,10 20,10 31,16 50,7 54,0 37,-6 19,-8 9,-11-5,-11-15,-8-19,-5-19,-2-17,-8-16,-19-26,-23-33,-16-30,-4-21,8-10,17 0,19 13,18 17,19 20,14 21,10 17,14 18,17 29,22 35,15 29,8 23,-8 9,-17-1,-20-11,-18-18,-15-20,-13-19,-7-15,-5-12,-1-10,-2-7,-1-4,1-6,-2-14,5-20,9-18,9-10,5 5,4 8,0 14,0 24,-3 29,-4 33,-4 29,-5 22,-7 5,-8 0,-7-4,-4-14,-1-18,-1-16,3-16,3-12,3-11,3-7,3-3,4 3,2 7,1 5,0 4,1 1,1 0,1-3,-1-1,1-1,0 0,1-1,-1 1,0 0,0 0,0-1,-3 2,-13 14,-4 3,-1-2,2-5,0-3,0-1,-1 1,1 0,-3-1,3-2,5-3,2-3,2-2,1 0,0 1,2 2,0 4,1 1,1 1,0-1,-1-1,0-4,-2-3,0 0,-3 1,0 2,1-2,2 0,2 0,2 0,0 2,1 2,1 0,-1 2,-1-1,2-4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54.367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0,'17'33,"15"39,7 34,3 19,-2 5,-7-15,-9-23,-10-28,-17-31,-21-37,-14-34,-6-25,2-16,7-6,10 8,9 15,8 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54.52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45 0,'5'16,"7"19,4 10,-2 0,-6-8,-8-12,-8-12,-6-12,-3-9,-4-7,0-5,2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57.51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35,'7'12,"13"25,11 26,7 21,-1 7,-2-9,-8-16,-12-20,-15-22,-20-26,-12-29,-5-26,1-18,7-11,10-1,11 12,7 19,7 18,5 16,1 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57.67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26 2,'5'4,"6"4,2 5,-1 1,-4-3,-7-5,-8-7,-5-7,-6-6,-2-4,2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0:58.04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75 621,'2'0,"2"0,4 5,4 13,2 11,0 5,-2-2,-4-5,-4-8,-8-15,-7-23,-6-30,-1-31,-4-32,-4-27,2-9,6 13,5 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1:00.49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307 0,'3'4,"9"11,9 19,9 23,5 16,3 11,-3 7,-3-1,-4-4,-7-12,-6-12,-7-12,-4-6,-2-1,-5-4,-2-2,-3-2,-1-5,-1-1,-1-4,0-4,2-3,1 0,1-1,1 1,-1 1,-1 1,1-2,0 0,-1 0,0 0,1-3,-2 2,-5 2,-1 0,1 0,2-4,1-5,0-3,-1-7,2-14,2-22,2-22,6-23,4-18,-1-13,1-9,-1-4,1 6,0 22,0 27,3 26,0 20,5 18,10 36,5 41,4 28,-2 10,-2 2,-4-7,-6-17,-7-23,-8-23,-10-23,-14-23,-7-23,-5-23,-1-17,5-10,6-4,7 2,9 29,13 40,9 39,9 27,-1 18,-3 1,-5-5,-6-11,-6-9,-6-14,-6-13,-3-9,-3-8,0-4,-1-3,1-1,2 3,3 1,-1 9,-1 10,-1 7,-1 9,0 2,1-3,3 0,1 7,3 9,0 7,2-2,0-10,0-9,0-7,1-7,0-6,0-6,1 0,0-2,1 2,-1-1,0 0,-1-3,-2-1,-1-3,-6-5,-4-5,-6-11,-2-11,-2-5,2-1,5 4,6 5,7 8,7 6,10 9,10 14,9 17,8 19,2 15,-1 6,-2 5,-5-4,-8-11,-7-13,-9-13,-7-13,-6-9,-2-6,-5-4,-3-2,-2-1,-2-7,-2-17,-2-18,4-9,3-1,5 4,6 8,6 7,5 9,2 8,3 8,1 6,2 3,15 32,8 25,-1 15,-6 0,-8-11,-10-15,-9-16,-7-12,-7-8,-6-12,-12-15,-12-27,-4-25,3-15,10-6,12 5,14 16,11 20,7 18,3 16,3 11,3 16,4 19,5 20,6 14,1 1,-4-6,-8-12,-8-12,-6-9,-7-10,-6-7,-3-5,-4-3,-4-5,-4-5,0-4,0-2,5 0,5 3,8 4,5 3,4 3,2 2,-6-10,-5-17,-4-13,0-15,0-13,1 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2:52.38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372 1,'0'5,"0"3,0 3,0 1,-1 1,-5 3,-1 2,-1 3,1 3,1 6,3 6,-1 4,0 2,2-2,-2-4,1-4,0-5,1-5,1-4,0-4,1-2,2 0,0 0,1 1,0 3,1-1,-1 0,1-2,2 5,-1 2,3 1,0 1,-2 0,0 0,0 0,-2-3,-4 0,-2 6,-4 9,-4 1,0-2,0-1,-2-2,-1-3,0-3,1-2,2 0,-1 3,-1 8,-5 2,-2 3,-1-2,3-7,1-8,4-4,4 6,4 4,3 1,5-2,4 6,3 1,1-2,1-2,-2-5,-2-7,-1-3,-3-4,-2 0,-2-2,-4-8,-7-23,-4-33,-4-31,-6-27,-7-15,-2-2,3 17,8 24,7 26,6 21,9 17,7 13,4 8,3 3,0 3,-1 0,0 1,4 1,12 15,16 19,10 19,5 17,1 11,-6-1,-11-9,-13-19,-19-20,-22-28,-21-31,-8-25,-3-21,2-9,8 5,19 20,21 28,25 35,18 32,7 25,-1 12,-5 1,-10-6,-12-11,-12-17,-12-16,-8-12,-6-10,-3-6,-1-3,-4-5,-3-4,-4-15,0-11,1-7,2 5,7 8,8 10,5 8,6 7,4 5,6 9,4 8,4 11,-1 4,-2 6,-5-1,-5-3,-4-4,-6-6,-6-6,-3-5,-4-5,0-2,0 1,2 4,2 4,3 4,3 2,1 8,2 8,2 10,-1 8,0 3,0 1,-1 6,-2-4,-3-8,-2-9,-2-9,0-8,1-9,-2-7,0-5,0-3,-1-3,-2-1,-1 1,-8-8,-13-17,-7-20,0-20,0-15,7 2,8 11,8 13,9 12,4 11,6 6,4 3,3 2,0 1,0 0,1 0,1 4,0 4,0 4,4 6,8 17,7 21,4 19,2 16,0 4,-4-7,-6-11,-8-16,-10-14,-7-13,-6-8,-3-5,-5-4,-13-11,-19-26,-7-25,0-22,7-12,10 3,12 15,8 19,12 20,8 18,6 12,11 18,16 23,10 18,2 15,-2 4,-5-4,-8-11,-10-11,-11-12,-9-12,-7-8,-9-9,-17-13,-13-17,-8-18,1-13,3-5,9 5,13 14,22 23,28 33,24 39,14 27,3 14,-5 9,-7 3,-14-2,-13-13,-11-18,-11-19,-10-16,-5-12,-4-11,-1-7,0-3,1-1,-1 4,0 5,1 3,2 0,3 0,4 5,0 2,-1 2,-2 0,0-4,0-2,1 1,1 1,-2-3,2 4,0 10,2 12,2 14,-4 13,-3 10,-5-2,-3-10,-2-13,-6-7,-10 0,-5-3,0-5,4-4,6-6,6-7,6-7,3-5,3-4,1-2,2-8,3-6,6-11,4-5,3-1,2 3,1 7,0 8,6 27,7 41,4 37,2 29,-3 16,-10 12,-13 11,-14 16,-9 7,-3-6,0-18,-1-24,2-32,1-30,-1-25,2-21,0-16,3-8,4-8,4-4,1-1,3 0,-1 2,1 5,1 10,5 13,2 7,0 1,-1-1,-2-6,-3-6,-3-6,-3-6,-1-5,-1-5,1-4,4-26,4-20,7 10,6 24,4 26,1 15,0 8,5 10,0 1,-1-3,-5-4,-5-4,-5-6,-2-3,-3-1,-1-3,-3 0,0 0,-2 1,-1 2,-2 3,-2 5,2 5,0 0,2-2,1-1,2-3,1-5,2-2,3-11,6-6,0-5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2:52.66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0,'2'0,"20"32,23 36,15 24,2 16,-4 5,-10-11,-11-20,-13-22,-10-17,-9-17,-7-12,-5-9,-7-8,-5-16,-5-18,-2-14,3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2:54.24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102 1,'1'0,"12"15,21 29,9 29,3 16,-2 5,-8-4,-8-15,-8-15,-8-16,-6-13,-4-8,-4-6,-2-5,0-2,-1-3,-2-1,-1-2,-1-1,-2-6,-5-9,-4-6,3-5,2 1,3 0,5 0,2 1,1 0,1 0,1 1,1-1,0 2,1 1,0 0,0-1,1 2,-1-1,0 0,0 0,0 0,0 2,0 2,0 2,0-1,0-2,0-1,0-2,0 0,0 2,0 0,-2 5,-4 19,-4 28,-1 25,0 17,2 3,0-8,3-14,-1-12,0-12,0-9,-2-10,-2-19,-18-58,-9-23,3 0,7 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2:54.499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57 0,'0'2,"2"14,2 17,1 13,-1 5,-1-4,-1-6,0-8,-2-8,-3-5,-5-6,-4-4,-2-11,-1-7,1-11,2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1:47.404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1,'0'1,"0"1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2:57.08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125 0,'2'0,"9"16,8 28,6 23,4 17,3 10,-3-5,-7-10,-6-15,-6-16,-5-16,-4-10,-2-9,-5-8,-1-3,-2-3,-5-2,-16-2,-11-4,0 1,4 1,7 3,8 0,3-6,1-6,3-3,1-3,4 0,3 0,3 1,4 2,3 2,2 2,2 3,0 13,6 19,5 14,1 5,0-1,-4-3,-3-4,-3-4,-3-3,-3-2,-2-1,0-3,0-2,2-5,5-3,5-3,3-3,2 2,1 2,6 5,-2-1,-11-9,-13-8,-9-8,-7-6,12 7,30 23,55 48,24 25,-3 3,-19-13,-24-17,-25-19,-19-18,-15-17,-9-11,-3-8,0-4,1 0,2 2,3 2,-1-1,-2-3,0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3:06.88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432 6106,'0'1,"0"4,1 3,7 7,5 6,2 1,2 2,1-3,0-2,0-1,1-2,0 0,1-2,0-2,-3-2,-3-2,-2-4,-1-1,2-2,3 0,1-2,-2 1,0-1,-2-1,-4-4,0-4,-2-5,-3-2,-2-3,0-1,-4-2,-2 0,-3-1,-3-2,0-1,1 1,1 1,2 3,12 15,21 21,19 22,15 16,9 14,-2 0,-9-7,-10-6,-9-10,-12-15,-13-15,-14-15,-7-9,-1-5,-3-2,1-1,1 0,-1-2,2 1,-2-1,-1 2,1 2,1 3,-1 1,0 3,0 2,-1 2,0 0,-5-2,-13-5,-10-5,-4-4,-1 1,2 1,5 4,7-1,7 3,7 0,4 2,4 1,3 0,3-1,-1-2,0-2,-1-2,-2-2,-5 0,-3-1,-3 0,0-1,1-2,1 1,3 1,1 0,1-1,3-2,-1-6,0-2,-1-2,-1 3,2-1,-1 2,2 4,0 2,1 3,1 2,1 3,2 0,1 0,0 0,0-2,0 1,0 3,2-1,2-1,3 1,1 2,1-1,1 0,1 2,-2 1,-1 0,-1 0,-1-1,1 0,1 2,1-1,0 1,1-1,2-4,1-3,-1-2,2 0,0-1,0 1,-3 0,-2-2,0-1,-2 1,0 1,-2 0,-1 1,-2 2,0 2,0 5,2 10,6 22,4 22,0 12,-1 4,-2-1,-4-5,-7-8,-6-7,-4-8,0-4,-2-1,2 0,1-1,3-1,3-2,1 11,3 13,2 3,-1-12,-3-30,-7-70,-2-41,2-16,3-2,2 6,2 11,0 19,1 13,1 10,1 6,1 7,-1 6,0 9,1 4,0 1,0 0,1-7,-1 1,0 4,1 1,0-2,0-3,1-3,0 2,2 5,-1 2,2-2,0 0,-2 2,-1 3,-2 2,-1 4,-2 2,0 5,0 2,0 2,-2 13,-5 23,-1 21,-6 15,-2 10,0-1,-2-4,1-12,3-10,3-10,0-9,-2-1,0-2,-2-1,1 1,0-3,1-2,3-2,1-4,-1-10,-4-21,-5-26,-5-22,0-13,3-2,1 1,2 10,3 12,3 15,5 11,2 7,3 6,2 3,0 3,1 0,-1 2,1-1,0-1,-1-1,0-1,0-2,0 0,0-1,0 2,0 1,0-1,0 0,0 0,0-1,0 0,0 1,0 1,-2-1,0 0,-2-2,0-3,0 0,0-1,0 0,-1-4,1 0,0 4,2 3,0 8,2 24,3 32,3 24,5 12,-1-1,-1-9,-2-13,-3-13,-2-13,-4-14,-11-22,-23-33,-6-13,-1-1,5 4,8 6,8 8,7 6,5 5,2 3,1 0,-3-3,0-1,-1 0,2 3,2 4,3 3,1 1,2 2,1-2,0 0,0-1,2 21,6 25,7 18,2 9,3-1,-4-2,-1-6,-4-8,-4-9,-2-15,-9-24,-7-27,-9-22,-1-17,0 0,5 6,4 6,2 6,4 7,2 6,1 2,0-2,-3-5,-2-2,-3-3,-1 1,1 2,-1 0,0-5,0-3,2 6,1 7,2 9,3 8,1 2,5-7,4 1,1 4,-1 4,1 6,0 0,-1 1,1 0,0 1,2 1,1-2,4-5,2-1,1-1,0 0,2 1,0 1,3 0,0-1,-1 4,-2 1,-2 0,1-2,0 1,-1-1,-2 4,-1 3,-4 2,-1-1,1-2,1-2,0-2,0 1,0 6,12 30,17 66,10 42,-2 16,-8-2,-11-12,-9-13,-10-14,-5-20,-4-13,-4-11,-3-3,0 3,0 5,2 7,1 3,1-6,1-8,1-14,0-27,0-38,1-37,4-24,8-14,6-2,0 7,-2 14,-3 16,-2 15,-4 13,-3 11,0 8,0 10,1 25,4 30,1 28,4 19,0 3,-3-8,-4-16,-2-19,-3-27,-4-44,-1-40,-1-29,-3-15,0 1,0 9,2 15,1 24,-1 34,-1 41,-1 17,0-14,-3-35,-1-37,-2-33,0-39,3-25,2-10,5 4,2 11,7 13,4 12,1 14,3 16,-2 17,-1 11,-2 11,-3 11,-3 6,-1-2,0-2,-1-11,-1-5,0-5,-1-2,0 1,-3-1,-2 1,0 1,2 1,-2 3,1 6,0 5,-1 5,2 3,0 4,2 4,0 3,-1 0,-2-1,-2-2,0-4,-3-1,1-1,-1 2,2 0,2 2,1 3,2-1,0 2,-1 1,-1-1,1-1,-2-2,0 1,0 0,0 2,-1 0,-4-3,-2-3,-2 0,3 0,2 3,3 2,3 5,-2 24,-5 31,-3 29,1 18,3 9,-2 2,3-4,-1-5,3-13,-1-16,2-15,1-12,2-11,-1-10,-4-12,-17-66,-11-38,0-9,5 8,8 18,8 19,6 19,4 14,3 12,2 6,1 1,1-6,4-6,1-1,1 3,-2 4,8 16,9 25,4 17,1 5,0 0,-7-5,-4-5,-5-6,-3-4,-4-3,-3-4,-1-10,-2-23,-12-56,-5-19,1 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3:07.158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1,'0'2,"9"37,2 17,0 3,-2-6,-3-9,-2-15,-2-11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3:08.12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98 1,'-2'0,"-4"5,-4 6,-4 3,-2 4,1 2,0 1,4-1,3-4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3:12.620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468 1329,'-1'-5,"-7"-19,-6-27,-11-27,-5-18,0-9,1 0,2 6,2 5,2 12,6 16,6 18,4 22,4 35,2 33,1 26,1 14,-3 9,-4 3,-5-3,-3-9,-1-14,3-16,2-23,4-23,3-21,1-18,2-9,0-2,2 2,3 0,2 2,1 3,2 4,4 1,1 2,2 1,-1 0,2-2,-2-2,0-3,0 1,-4 1,-1 2,-2-3,-1 1,-1 3,0 3,1 1,-2 2,1 1,-1 4,-2 1,-1 2,-3 22,-10 37,-11 39,-7 22,-2 10,-1-3,0-8,2-16,6-18,4-18,3-17,6-19,1-16,2-16,1-11,2-4,0-4,0-1,2 0,0 4,1-1,0 2,3 2,2 1,1 5,1 2,-1 2,0 1,0 0,1 0,-1 1,-1-1,1-1,1 1,0 2,0-1,-1 3,-1 1,1 2,-1 1,0 3,1 1,-2-2,1-2,2-3,-1-2,1-2,1-1,0-1,-2 0,-2 0,-1 0,-1-3,0-7,-2-1,1 1,0 2,-2 3,-1 4,-1 9,-2 21,0 23,2 24,-3 18,0 11,-1 5,-2 3,1-9,1-13,3-15,0-14,1-9,1-10,1-4,1-2,0 0,1-1,1-2,-3 0,-2 1,-2 5,-2 3,-1 0,-1 0,1-1,1-5,1-11,-7-24,-5-27,-1-22,2-2,4 12,16 37,16 43,9 37,5 30,3 22,1 10,-1-1,-4-5,-6-11,-4-13,-5-18,-6-17,-4-16,-3-11,-3-8,0-6,2-6,5-4,5-7,4-6,2-6,4-3,3-3,1 1,-1-4,0-3,-2-1,-1 1,-4 3,-4 4,-2 3,-3 3,-3 1,-1 4,0 0,1-3,2-3,3-3,2-2,2-1,-1-1,1 0,0 0,-1 0,-1 0,-1 2,-1 0,1 1,3-1,-1 0,0 1,-1 0,0 1,-2 3,0 1,-4 4,-9 10,-10 6,-7 3,-4 3,-1 0,1-2,10-3,27-3,31-2,27-1,5 0,-9 0,-15 1,-24 4,-32 4,-33 4,-19-1,-15-1,-9-2,-8-2,5-3,13-1,21-6,24-11,23-7,16-4,6 0,-1 4,-17 11,-20 10,-20 5,-13 4,-3 1,4-1,13-3,28-6,35-10,35-8,26-5,11 1,4 3,-11 3,-18 5,-17 1,-7 0,45 2,9 2,-6 9,7 22,11 24,9 22,-3 14,-13 4,-20-4,-22-10,-20-15,-18-14,-13-11,-9-7,-5-6,-5-3,-4-2,-4 0,-2-1,2-1,0-3,2-5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3:17.46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3:18.442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3:19.37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0,'0'4,"0"1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3:19.97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2:19.251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797 372,'0'1,"0"5,0 3,2 1,2 1,2 2,2 3,2 1,-2 2,0 1,1 1,-2 0,0 0,-1 0,-2-2,-2-3,0-1,-2-1,0 2,0-1,2 0,0 0,0 0,-1-3,1 0,-2-1,-1 2,-1-1,-2 1,0-2,0 1,0-3,-2-1,0 2,2 1,-1-2,-3-2,-3-2,-4-2,-2-4,-3-2,0-6,-1-1,0-2,1-1,3 1,2-1,1-3,-2-1,1-2,1 0,-2-2,-1 1,0-1,1 1,2 2,1 1,1 0,2 0,3-1,3-1,-2 0,0-1,2-1,3 0,1-1,3-6,2-9,1-7,-1 1,1 4,-1 5,0 5,0 6,0 1,0 3,0 1,2-2,-1 1,0 2,0 1,-2 0,1 4,0 7,1 17,-2 18,-1 15,-1 7,-2-1,1-1,-3-7,-2-6,-3-8,-3-5,-3-4,0-3,0-5,2-3,-2-8,-4-13,0-5,1-5,1 0,3 4,4 18,3 15,2 11,3 8,-2 2,-1-2,-3-4,-1-6,-2-7,-3-11,-2-16,-5-22,0-19,3-6,3 0,5 7,4 8,7 23,4 30,0 22,-1 14,-1 1,-2-3,-2-8,-1-10,-4-13,-4-16,-1-13,-1-9,2-4,2-1,2 3,3 7,6 17,3 18,1 12,-2 8,-1 1,-3-3,-2-8,-5-12,-2-8,-2-7,-2-3,0-3,-1 0,0 4,-7 7,-9 6,-9 5,-1 1,1-2,6-3,7-5,9-4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2:33.356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1 906,'1'-2,"3"0,3-4,-1-2,1-2,1 0,1-3,0 1,0 1,-3-1,0 0,0 0,0-2,0 2,-1 1,1-1,-2 0,4-2,-1 0,-1 1,0 2,-1 2,-2 0,0 0,-2 0,0-1,-1-1,0-1,-1-1,1 1,0 1,0-1,0 2,0-3,-2 1,0-1,-1 1,2 1,-2 0,0-1,0-1,-1-1,1-2,0-2,0-1,2-1,0-1,1 2,0 1,0-1,0 0,0-1,0 0,1 2,-1 0,0 1,0 2,0 2,0 2,0 0,0 0,0 1,0-1,0-2,0 1,1 2,4 1,3 0,6 2,5 0,6 2,5 1,2 1,4 2,8 1,9 0,3 0,-4 0,-8 0,-9 1,-9-1,26 7,14 2,13 2,8 4,-4 1,-8 3,-13 0,-17-3,-14-4,-9-5,-6-3,1-2,3 0,2 0,-2-1,-2 0,-4-2,-3-3,-1 0,-1 0,2-1,0 0,1 0,-1 0,2 2,0 0,2 2,1 0,2 1,-1-2,-1 0,-1 0,-3 0,0 1,-1 2,-1 3,0 4,-2 4,0 4,-2 2,0 2,-1 4,0 2,2 0,-2-1,2-1,-2-2,-1 0,-1-3,-2-1,0 1,-1-1,0 1,0 1,-1 0,1-2,0-1,0-3,0 0,0 0,0-1,0-1,0-1,0 1,0 3,0-1,0 1,0-2,0-1,0-1,0 0,0 0,0-1,0 0,0 0,2-2,0 0,2 0,0 2,0 2,-2-1,2 3,-1-1,0 2,-2 0,2-2,0-3,0 0,-1 1,-1 3,-1 0,1-1,-1 0,0 0,0-2,-1 0,1-1,0 1,0-1,0 0,0 2,0 0,0 1,0-1,0 1,0 0,2-2,0 1,1 0,0 1,1 0,-1 0,-1 0,-1-1,0-1,-1-1,0 1,0 1,0 0,0 1,0 0,0 1,0 1,0 0,0-1,0 0,0 1,0-2,0 1,0 0,0-1,0 1,0 0,-2 1,0-1,0 2,0-1,-1 1,-4 1,0 1,1-1,1-1,1-2,3-1,0 0,0 2,1 1,1 2,-3 2,-2 0,0 0,-2 1,1 0,-1 0,-1-2,1 0,-1-1,1 1,2 0,1 1,2-2,0 0,1-1,-2-1,0 0,-2-2,-1 0,-1 2,0 1,0 1,1 2,2-2,2-1,0-3,0 1,1 0,1 1,-1 0,0-1,0-1,1-1,-1-1,0 1,0 1,-2 3,0 1,-2-1,0 1,0-1,2 0,0-2,1 0,-1-1,-1 1,1-1,0 1,1 0,1 2,-1-1,1-1,0 1,2 3,2 5,1 2,1-1,3 0,3-2,2 0,-1-2,-2 0,-1 0,0 3,-2-1,-2-1,-1 0,-1-1,1 0,4 1,2-1,-2-2,-1-1,-1-1,-1 2,-1 0,-1 0,0 3,0 0,-1 1,-1 0,0-1,1-1,-1-2,0 0,-1-1,0 1,-1-2,0 1,0 0,0 0,0 1,0 1,0 1,0-3,-2-3,-2-5,-4-21,-3-16,2-7,1-6,2-7,3-6,1 1,1 0,1-1,1-2,-4-6,-2-1,1 5,1 8,1 9,0 8,1 6,1 4,0 0,0-1,0-2,-1-4,-2 0,1 3,1 2,-1 2,1 3,1 1,0 2,0 0,0-1,0 1,0 0,0-5,0 0,0 0,0 0,0 0,0 0,2 0,0 0,2 1,2-6,0-2,-1 1,-2 1,0 2,-2 1,-1 3,0 1,0 1,0-3,0 0,1-1,1 1,1-1,0 1,1 0,-1 0,-1-1,-1-5,-2-2,-1-4,0-2,0-2,1 1,0 3,1 2,-1 3,-1 4,0 2,-2 4,0 2,1-1,0-1,1 2,1 1,1 0,-2 0,0 2,0 0,1 2,-2 2,0 1,-2 2,-1 1,-17 3,-15-1,-9 0,-4 1,2 1,9-2,6 0,2 4,-9 2,-11 1,-7-1,-6-1,1-1,4-2,10-2,9-3,10-3,8 2,7 0,4 3,1 1,-2 2,-3 0,-3 1,-5 0,-2 1,-2-1,-3 0,0 1,4-1,1-2,4-2,1-2,-4-11,0-6,0-2,0-1,1 1,1-1,0 1,2-1,2-1,-1-1,3 2,4 4,5 4,3 3,1 1,0-1,0-1,-3-4,-1-1,0 1,1 0,3 0,1 2,1 1,2-1,0-1,0 0,2-1,1 2,-1 0,2-1,0 2,1 0,-1 0,2-2,0 3,0 1,1 1,-1 0,0-2,-1-2,-1 2,-2 0,0 2,0 3,1 0,-1-1,-1-1,2 2,0 1,-1 0,2 1,3-2,4-3,4 0,2 0,3 2,4 4,12 3,14 2,15 3,16 3,13 3,4 3,-8-1,-15-1,-21 0,-18-1,-13 0,-8 0,-6 2,-1 2,1 0,-2 0,-2 3,-5 4,-8 3,-6 4,-4 1,-3 1,-1-2,0-1,-2 1,-1 0,-5-1,-15 1,-9-3,-6-4,-2-1,4-4,11-3,11-4,10-2,7-4,2-5,0-6,1-7,0-4,2-1,1 0,3 0,3 1,3 1,2 1,1 0,3-5,3-5,5-4,5-7,7-1,3 3,2 8,1 10,-1 8,-3 11,5 10,12 19,23 27,19 22,20 21,8 10,1 5,-14-7,-24-4,-21-10,-20-11,-16-8,-14-11,-12-9,-8-8,-6-8,-2-6,0-4,-2-2,-2-2,-4-6,-2-4,-1-9,2-5,4-7,5-4,2-9,2-11,3-15,4-14,5-10,9-11,10-6,10 9,5 12,0 20,-1 23,-2 24,-5 18,-6 18,-10 12,-8 3,-7-3,-4-5,-3-9,-6-9,-10-9,-13-12,-15-17,-8-16,-1-12,8-10,12-6,17-6,17-6,19-7,24-6,23-6,21 5,10 12,-3 18,-11 19,-16 17,-11 15,-9 23,-4 16,0 15,-3 9,-4 4,-5-3,-9-4,-8-1,-8-6,-5-5,-4-6,-3-6,-3-5,0-8,1-6,3-5,1-8,2-6,1-5,-2-5,2-7,5-11,8-16,17-7,12 3,3 12,1 13,4 17,2 25,-2 17,1 13,-5 8,-7 3,-9 0,-8-4,-9-6,-6-8,-4-6,-3-3,-1-5,0-5,0-6,0-5,-2-9,-1-7,0-7,0-8,0-10,-2-15,2-9,6-6,9-6,17-8,20-3,13 12,3 17,-6 18,-2 21,-3 30,-2 28,0 27,-5 19,-7 8,-9 2,-8-9,-9-16,-6-17,-5-13,-1-10,-6-12,-17-9,-22-11,-16-11,-4-10,-1-8,5-7,10-7,12-3,9-8,8-10,6-11,9-6,11 5,8 13,7 12,4 14,8 30,8 29,5 30,5 23,2 13,-3-2,-5-14,-7-15,-7-16,-5-12,-9-10,-5-10,-5-6,-4-4,-2-6,-1-6,-5-8,-5-17,-3-14,0-14,4-11,7-7,7-7,11-9,10 3,9 4,9 10,5 14,0 17,-4 16,-4 15,-1 11,2 16,3 19,4 20,3 18,0 11,2 9,-6 3,-6 1,-7-8,-8-14,-8-16,-6-13,-7-11,-2-10,-3-9,-1-7,-2-8,-2-8,-4-10,0-12,0-18,1-15,6-9,7-4,6 7,6 12,6 18,4 16,3 13,11 19,11 26,12 20,2 17,-1 11,-4 5,-6-6,-9-9,-9-11,-7-11,-5-10,-3-8,-4-7,-6-10,-13-14,-9-21,-4-22,3-18,11-13,21-5,35 7,40 17,29 24,12 25,3 27,-12 25,-16 17,-20 19,-17 11,-17 4,-14 2,-11-6,-8-8,-6-15,-7-16,-3-12,-1-9,-2-10,0-7,0-7,-2-5,-9-7,-8-17,-4-21,-1-22,6-13,9-4,12 7,10 14,7 17,4 16,6 15,13 21,11 25,6 23,-1 18,-4 7,-7-2,-5-12,-6-12,-9-20,-13-29,-12-34,-9-40,-1-33,5-18,10-6,10 14,9 23,5 28,3 24,5 28,10 30,3 27,-1 21,1 14,-3 4,-6 0,-8-10,-7-15,-7-13,-6-12,-4-8,-5-10,-3-10,-8-11,-3-9,-2-16,-2-17,0-12,4-8,6 2,6 10,15 20,22 32,16 29,4 22,-2 13,-5 2,-11-5,-9-13,-9-9,-11-14,-16-21,-14-27,-11-32,-4-27,5-21,8-11,10 0,9 13,7 23,5 26,7 36,15 56,3 25,-2 5,-4-5,-7-11,-3-12,-7-14,-5-12,-12-18,-10-21,-5-21,-3-20,2-9,5-3,8-4,6 9,6 13,4 19,14 33,13 40,8 30,3 18,-3 6,-6-8,-6-12,-7-13,-5-13,-4-12,-3-8,-5-9,-5-9,-5-9,-5-10,-1-8,3-3,4 1,6 8,10 22,9 22,6 19,6 10,0 4,-2-6,-4-8,-3-8,-13-15,-17-24,-10-28,-7-29,-2-26,4-21,7-10,11 1,7 13,8 23,12 47,9 42,10 36,3 25,-2 15,-3 5,-4-8,-5-14,-7-18,-6-15,-8-14,-14-14,-7-17,-6-24,-6-20,-2-8,4 4,7 7,6 12,16 21,14 31,10 26,17 48,5 18,-6-3,-9-17,-10-18,-9-20,-6-16,-6-13,-11-16,-17-18,-14-23,-8-24,-3-22,4-18,6-15,9 0,11 4,9 9,7 15,5 23,6 23,10 33,9 34,9 29,5 25,1 16,-1 8,-2 2,-3-2,-3-3,-5-13,-6-14,-6-16,-6-16,-3-12,-3-8,-2-8,-3-5,-3-4,-1-3,-1-1,-4-4,-3-13,-5-18,-2-18,-4-13,2-4,4 0,8 24,16 40,13 39,5 29,0 11,-4 0,-5-11,-4-12,-3-14,-4-12,-6-11,-5-7,-7-7,-12-15,-20-20,-19-19,-13-14,-7-11,5-4,10-3,13 9,18 17,16 18,14 15,17 22,14 21,8 13,1 11,-1 7,-4 0,-6-4,-6-6,-7-8,-5-8,-5-5,-6-5,-6-4,-6-4,-6-6,-11-11,-14-19,-15-19,-8-19,2-13,8-5,15 11,16 16,17 19,15 20,23 25,24 33,19 26,9 22,3 14,-6 5,-13-8,-13-11,-14-18,-11-16,-9-15,-4-10,-5-9,-5-7,-7-6,-9-10,-17-14,-17-19,-15-19,-9-15,0-10,8-4,12 4,16 14,22 21,23 27,22 28,11 22,6 15,-2 6,-6-1,-8-5,-7-6,-6-6,-7-9,-6-7,-6-11,-11-9,-6-11,-4-11,-3-14,-1-14,4-2,8 2,7 8,6 9,6 10,2 8,3 6,-2 3,0 2,-1 1,-3 1,-2 2,-1 1,0 4,2 8,1 3,4 5,2 3,1 2,0 0,-1-1,0-2,0-1,0-2,-1-1,0-1,0 0,0 0,0 0,-2 0,0 0,0 0,-2 2,-1 1,-1-1,0 2,0 0,2-1,1 0,0-3,0 0,-2 1,1 2,1 1,1 3,0 4,1 1,1 0,0 1,0-1,0-2,2-2,-1-6,-3-3,-9-13,0-2,6 7,12 20,9 12,1 6,0 0,-3-2,-4-8,-4-5,-3-6,-3-5,-6-9,-4-9,-7-6,-4-6,-1-3,-1-1,2 1,4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52:44.38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495 346,'3'4,"7"9,5 6,2 9,3 12,0 6,-4 4,-2-3,-4-5,-3-5,-4-6,-1-4,-4-4,-2-2,-5-1,-6-1,-3 1,-3-1,-1-1,1-2,3-3,3-5,-6-8,-23-29,-14-20,-2-5,7 1,9 3,7 6,6 6,6 3,6 3,5 5,6 4,4 2,3 1,3-3,6-2,6-4,4 2,2-4,1 2,3 1,0 6,0 6,1 12,5 20,4 23,2 24,0 20,-1 10,-1 6,-5-4,-5-14,-7-18,-8-19,-7-20,-6-14,-6-12,-3-7,0-3,-1-2,1-2,1-1,2-2,1-1,3-1,-1 0,2 0,2 0,-1 2,1 3,-2 1,-1 1,1-1,-3-4,-2-6,-4-6,0-3,1-3,1-5,2-1,3-3,3 0,2-1,1-3,1 1,2 6,3 11,2 11,8 26,7 35,6 31,2 23,-3 6,-5-11,-6-18,-7-23,-9-31,-10-37,-6-36,-1-29,6-17,12-2,9 12,7 20,2 23,1 23,4 28,4 28,2 24,1 17,-3 9,-6-2,-7-8,-6-12,-5-12,-4-14,-8-15,-6-16,-3-13,-2-12,1-10,2-7,4-1,4 6,8 12,15 26,8 24,4 16,1 7,-3 4,-4-3,-5-7,-11-11,-13-19,-10-28,-7-25,-3-22,0-14,3-1,8 8,10 23,15 33,14 36,6 27,5 21,1 20,3 16,-1 9,-4-1,-8-9,-8-17,-9-21,-11-17,-9-13,-6-12,-3-9,0-8,0-5,-2-6,-2-3,-1-5,1-5,2 0,3-1,0 0,2-3,-3-7,0-11,-2-12,2-2,4 0,3 1,5 7,4 8,3 9,1 6,14 25,16 31,7 26,4 15,-3 0,-7-7,-7-11,-8-12,-6-11,-7-12,-6-7,-6-8,-5-4,-3-4,-3-5,-7-9,-10-15,-7-24,-11-26,-4-21,1-14,6 1,10 13,12 21,13 22,10 20,14 21,22 30,17 27,6 22,0 15,-7 10,-11 3,-10 0,-10-7,-10-14,-8-16,-8-13,-4-13,-1-11,1-8,1-7,1-3,-2-5,-4-11,-1-11,-3-17,-1-16,-2-9,5 0,4 9,5 11,8 13,7 17,16 22,7 20,3 12,-3 7,-4-1,-6-5,-5-6,-4-7,-14-12,-15-21,-10-24,-4-18,0-10,8 1,9 9,8 12,10 14,14 19,25 29,22 31,10 21,1 18,-3 9,-6-2,-15-11,-13-17,-13-16,-9-13,-8-10,-4-9,-6-9,-2-6,-1-5,-2-2,-3-2,-1-4,-7-5,-4-4,0-7,2-3,8 2,16 11,18 19,13 20,5 13,0 4,-4 0,-6-6,-8-6,-6-7,-6-8,-8-7,-6-5,-4-6,-8-11,-4-20,0-18,5-17,8-2,10 7,9 13,5 16,7 14,12 25,19 30,17 28,6 18,-2 9,-9-1,-15-11,-15-16,-13-18,-9-14,-6-11,-5-9,-5-7,-6-4,-3-6,-7-5,-9-8,-2-10,-1-12,5-10,7 0,8 5,8 10,9 11,17 14,17 21,14 26,5 18,-2 12,-5 3,-11-8,-12-11,-10-11,-9-9,-9-4,-7-5,-5-7,-4-5,0-5,-1-6,-12-10,-7-20,-4-19,-3-21,1-9,7-2,10 6,12 14,12 16,8 17,6 13,10 15,20 21,14 19,6 13,0 8,-5 8,-12-4,-12-8,-12-11,-11-9,-8-8,-7-8,-5-8,-1-5,0-5,0-2,-2-1,-6-4,-9-14,-9-18,0-20,0-8,7 0,7 7,10 12,10 13,13 18,23 24,19 26,11 23,1 17,-7 1,-12-9,-13-12,-12-12,-11-10,-9-7,-8-4,-7-5,-6-4,-8-7,-7-8,-2-7,-1-7,0-6,1-6,5-4,6 0,5 2,7 3,8 5,7 8,6 8,7 10,6 8,0 7,-2 1,-3 1,-5-1,-2-3,-6-3,-5-4,-6-2,-4-3,-1-3,1-1,2-1,-2 0,-2-5,-1-3,2-5,-1-4,1-2,0-1,3-1,1 0,0 1,2 1,2 0,2 0,2-1,3 1,2 0,0 1,1 0,1-1,-1 1,1 1,-1 1,2 3,1 2,-1 1,0 0,-1-4,0 1,-1-1,0 1,0 1,0-1,0 0,0-2,0 1,0 0,0 0,0 0,0-1,0-2,0-1,0 1,0-1,0 2,0-1,0 0,0-1,0-1,0-1,0 1,0 3,0 0,-2 2,0 3,0 1,0 0,0-1,2-1,-1 1,-1-5,-2 2,-2 0,-4-3,-3-2,0 0,1 1,2 2,3 2,3 2,0 1,1 1,13 19,22 27,34 77,11 34,-2 8,-13-9,-13-20,-14-26,-14-25,-11-22,-6-16,-4-13,-4-10,-3-8,-2-3,0 0,-1 4,-1 5,-1 2,3 0,0 2,0 1,2 3,2 7,1 6,3 2,0 1,1-2,-2-6,-3-9,-9-21,-4-29,0-26,5-15,6 0,7 10,2 11,2 13,0 10,-1 5,-1 4,0 3,-2 2,1 2,-1-3,0-11,-1-14,1-15,0-6,2-3,0 3,0 11,4 14,5 26,6 30,4 23,2 17,-3 3,-5-5,-5-9,-5-10,-2-8,-2-5,-3-4,-3-4,-2-5,-2-4,-3-8,-3-8,-2-5,0-7,1 1,5 8,8 9,8 14,8 13,4 11,1 7,-3-2,-4 0,-6-7,-5-11,-2-6,-4-5,-1-1,-4-2,-1 3,-3-1,0 0,3 0,2 1,5 0,1 2,3-1,0 0,2 1,-1-1,1-1,0 1,-1 2,-2 1,-2 4,-4 2,-2 9,-5 11,-4 10,1 0,1-6,1-11,2-11,2-9,1-6,-3-7,-2-10,-5-17,3-18,5-15,8-3,10 8,4 12,3 12,2 12,-1 9,0 5,-3 1,-1 1,2 0,12-3,7-3,2-2,-1 0,-4 2,-2 5,-4 8,-3 6,-4 5,-3 6,-1 11,0 12,0 3,-2-1,-2-4,-2-5,-2-5,-3-5,-1-6,-4-4,-4-2,-5 0,-2-3,-1-4,2-3,-1-2,0-18,-3-26,-2-24,-1-25,2-14,12-8,13 4,17 13,15 19,4 21,0 20,-7 17,-1 15,7 24,11 32,10 30,6 23,-4 13,-9 2,-13-1,-15-7,-16-12,-14-21,-8-20,-6-21,0-18,-2-13,0-8,-5-7,-8-11,-5-26,-6-41,-1-34,5-20,9-2,10 22,10 30,10 30,6 24,9 27,21 33,18 31,7 21,-1 12,-5 4,-12-5,-12-6,-14-12,-10-17,-11-13,-6-11,-9-7,-5-6,0-7,1-5,4-3,2-7,-5-11,-3-19,-3-19,-1-9,3 0,8 10,9 14,10 18,12 23,9 27,7 23,-1 10,-5-3,-7-7,-7-13,-8-10,-5-9,-6-7,-4-6,-3-4,-2-3,0-2,-3-4,-5-13,-10-23,-4-25,2-10,8 3,9 9,13 17,11 17,19 27,21 32,12 30,2 19,-4 4,-10-7,-12-15,-11-15,-8-13,-7-13,-8-10,-6-6,-5-4,-1-4,-4-5,-6-7,-1-7,2-8,4-4,6 3,25 14,15 15,3 11,-2 8,-6 4,-5 3,-8-2,-5-3,-7-5,-6-5,-5-8,-7-8,-5-7,0-4,3-1,6 2,14 5,23 14,22 19,9 14,0 11,-2 10,-7 0,-9-5,-9-8,-9-10,-9-12,-8-8,-5-7,-5-4,-3-2,0-3,0-1,2 1,0-1,0-3,0-5,1-5,7 2,7 3,17 12,14 19,8 22,2 15,-1 7,-4-1,-8-6,-10-10,-7-11,-8-10,-7-10,-4-6,-5-2,0 0,1 0,2 0,1-2,5 2,6 14,3 9,1 3,1 0,-2-5,-1-2,-2-6,-3-7,-6-6,-9-18,-7-31,-2-28,3-27,8-24,12-15,16 1,11 14,8 25,0 26,-1 27,-5 19,-2 15,-2 12,8 15,9 20,9 20,3 15,2 12,-4 2,-9-7,-11-13,-10-17,-10-15,-10-15,-7-10,-9-7,-13-6,-11-20,-4-24,4-21,7-8,10 2,7 10,12 19,16 26,15 39,8 28,1 12,-6 1,-8-7,-8-7,-10-8,-10-5,-7-7,-6-7,0-7,-1-6,-1-7,-4-7,-1-8,2-11,3-8,3-3,3-1,5 3,4 4,6 7,5 11,9 11,6 13,0 16,0 11,-1 3,-5-2,-3-4,-5-5,-6-3,-3-3,-3-5,-2-4,-1-2,0-4,-1-3,1-2,-24-29,-21-21,-12-18,-7-32,8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49:54.503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147 0,'0'4,"-4"10,-1 6,-1 4,-2 2,-4 5,-1 0,3 1,-1-3,-4 3,-2 4,1-1,4-1,3-3,4-2,2 1,2 1,1-2,1 3,0 4,-1 4,1-1,-1 1,0 11,0 0,1-5,-1-5,0-7,-1-4,1 1,0-1,0 7,0 4,0 5,0-2,0-5,0-4,0-5,0-2,0-3,0-1,0-1,0 4,0 2,0-1,0 0,0-2,0 4,0 0,0 0,0 2,0 4,0 0,0-2,0-2,0-4,0-1,0-2,0-1,0 0,0-1,0 1,0-1,0 1,0 4,0 1,5 4,0 5,0 3,0 4,-2-3,-1 1,-1-4,-1-3,0-1,0 6,0 1,-1-3,1-5,0-3,0-3,0-2,0 2,0 5,0 5,0 4,0 3,0-2,0-4,0-1,0-2,0-4,0 1,0-1,0-2,0-2,0 3,0-1,0 4,0-1,0-1,0-2,0 1,0 1,0 2,0-1,0-1,0-2,0 1,0 5,0-1,0-1,0 0,0 4,0 3,0 11,0 5,0 1,0-6,0-7,0-4,0-4,0-4,0-8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49:57.36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298 0,'0'4,"0"10,0 18,0 17,4 7,6 3,4-1,5-1,-1-4,0-1,-3-2,1-2,-3 0,-4-4,-3-6,-3-1,-1 1,-2-2,0 2,-1 2,0 2,1 3,-1 1,1-3,0-4,4-1,2-4,-1-2,-1 1,-1-1,-1-2,-1-2,-1-1,0-2,0-1,0 0,0 0,0 3,0 2,-1 0,1-1,-4-5,-1 1,-1 2,2-1,1 0,1 0,-3-5,-1 3,1 6,1 5,1 2,1-1,-2-8,-2-3,1 2,1 1,2 0,0-1,2-1,-1 4,-3 5,-1 1,0-2,1-2,-3-2,0-2,-4-2,2-1,1 0,-2-1,1 1,1-1,3 5,-2 1,0 4,1 1,2 2,1-1,-2-2,-1-2,1-3,1-2,2-1,0 3,1 1,1-1,0 4,1 0,-1-1,0 2,0-1,0 3,0 0,0-3,0-2,0 1,0 5,0 3,0 4,0-2,0-3,0-1,0-2,0-2,0-4,-4 1,-5 5,-2 4,-2 3,0 4,3-4,-1-3,1-5,3-4,2-3,2 2,1 4,2 1,0-2,0-2,1-2,-1-1,1 2,-1 5,0 4,0 4,0 0,0-13,0-18,-16-28,-47-48,-11-12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6T04:49:59.465"/>
    </inkml:context>
    <inkml:brush xml:id="br0">
      <inkml:brushProperty name="width" value="0.2" units="cm"/>
      <inkml:brushProperty name="height" value="1.2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144 1,'4'0,"2"3,3 31,5 30,-1 36,-2 33,-3 28,-2 18,-4 16,0-9,-6-24,-2-31,1-31,-4-27,0-22,2-12,-3-8,1-2,-2 3,0 0,3 3,-2-1,1-2,2-2,2-3,-2-5,0-3,2 0,0 1,3 0,0 2,-2 0,-2 6,2 5,-4 6,0 4,1 3,-2 1,0 2,3-4,1-5,2-6,1 0,6 2,1 3,0-1,-1-3,0-3,-2-3,-1-3,-1-1,0-1,0 0,0-1,0 0,0 5,4 5,1 5,0 1,0-3,2-3,0-3,-1-3,2-2,1 0,2-2,3 0,0 5,1 1,2 0,-5-10,-18-15,-15-17,-9-14,1-3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FBC3-9DAD-6BC7-DC12-A43F8821C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E55D8-240F-490D-7412-76C7749B1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1B22F-AF33-8BF8-C6E3-7982C2FB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6DF41-62DA-6A00-C5C8-E5F6C4FF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318" y="6317438"/>
            <a:ext cx="4114800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6AC2B-4FF2-F8E5-F490-08930442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14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F9E2-F2E6-AF3E-9922-59F320C1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23A81-F974-7444-FE4A-F86CF35AE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F44C6-FD82-020F-AA5D-3C78C01F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31CFD-2BB8-6188-F290-ABD9A3DE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8F5DE-6B9D-841F-3CF8-FA7C9063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413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EBA97F-CB3F-06B4-5592-7165D7B15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46743-4A75-A239-A963-330BC2175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A65CC-08E1-3E9C-AC4C-0D891719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6C4CD-8BD5-55A1-D6CE-5596383D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9DAD4-47D2-3021-6BD5-B54045C8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D04A-6770-C961-D737-90933BEF2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B2E8E-C1AA-34C9-3DE4-5EBF4AFE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15EDF-25F5-494E-6D5B-60AA7F09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050C6-0AA2-697F-796E-93C5FD97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5F65C-B15D-41C8-502E-C9936A3A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915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0F5F-E9FB-92AA-5F34-55DFF230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976C-D411-8DF2-97EC-5B84E49C8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74552-9B7F-EDEA-E897-38827D81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EBD3-5DED-DE81-84B9-421CB620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C063-2B03-0E9F-F6E9-879A777A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28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957B-E3B2-DB73-5F91-876125CF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6DA54-0FB8-11DA-0BA3-76FE2D190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F60F5-F8C3-C22B-6779-2EB15C3A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64F3-CEC2-DCF1-B850-FEB5C498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E2AD-F85E-9002-F708-FCDACF0D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07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C50B-ED04-114A-242D-FA85B1D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10C8-1FFC-AE2D-349B-6D8125554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570F8-E3C2-401B-0A6E-BD77D4C21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87B94-9F2F-B7BA-B477-2A964E1D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89EAE-989C-A165-55BF-7F341041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D26B2-DBA9-DB91-9088-DA2AE4B3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44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F689-C6C5-28EB-3D9F-6D2A07DF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67876-462D-8F17-4202-CC4D7E583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B4968-1F7C-950E-A6B1-39AF927A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D257D-B6C8-E189-CBEB-4CEAC3188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841CC-52B9-6EF4-E7F3-669DF8AF0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F6AB8-FBEB-4BB2-0D18-F21F64BB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D9366-9AE6-5F5E-7497-A6C705BE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4DF04-2FFD-1DD9-E03A-9D16548D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805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C045-6154-DA44-391C-C6A92A7E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D4AAE-0294-13AF-A989-39F586FC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6D329-A287-0471-6404-E3242F0A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D1E2A-D4AF-4022-3755-BF5C2EDA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844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81C72-1EB2-4686-6C14-C90FA42B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1EE78-B09E-42E3-796A-BCEE5E4C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D2D9-D3A9-76AA-57E8-BE43ED3D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585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DE15-3277-A22F-92D4-41F2569B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AE6-D14E-37A8-C9FF-C4663E64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12E00-23BF-41E4-5C28-43EE43F7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667E2-7AFF-1FDA-11F4-FD35E8CD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D6E01-6297-CDEE-5C71-23B5CA6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A278F-9D99-1671-C87F-90B74555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16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91FC-3F06-C5DB-A234-C0AEAA7A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86D5-0063-6AB9-05E2-E114044A4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43B0-968C-03FB-38C2-E5663A57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82D-BCBE-0EF7-9AC6-53A8D518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1B2D-58BC-5E72-DA19-7F8DB711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831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9210-AE71-DD7C-3A0F-D4D831C9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475F6-6FB3-DEC1-B9CD-F7A62E043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13361-CF95-A729-C3CA-0510F3036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7A416-8199-9864-9C37-9552CD65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4A53-C20C-0C55-92C6-6CB6D86D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DFA62-8EB8-13F4-B0D5-0A52C546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224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9FB1-226B-E3A6-BFA0-61F18F6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DE0E5-A5C1-A7B8-B7E2-1E8BA1B6A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B0855-50DD-E6DE-DE13-71188B22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B604D-61CE-3B50-059A-03949C65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B8E3-AA0A-7CD1-EBCD-2841572E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614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EC8F1-3F98-14D9-E346-46605557C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267B6-ADC5-773F-851F-4E719760E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669CA-655E-AC6F-1653-AAD3E0A4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506A8-9516-DA2F-2FED-6B0ABB5E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DFC4-50EE-E6FD-8F71-A67555DD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47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FDCC-667C-36FD-D3AD-1CF425D9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B9A85-826D-2144-499F-BD0A4B0C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B348-0D2C-C356-C4D1-63C88017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FF79E-F91D-796B-AFAC-98FB52FF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8A7F-9E94-BC59-0FF1-0C0DEB0A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9CA1-A307-6BD2-A55C-984EEA58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2800-4624-C6D2-3CF4-A37A8B50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0A3F8-6D70-9E98-0961-DBF58D2FE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857E-2447-8EFB-7F94-457A62FC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9CFD2-2CB9-701C-0FDA-88F4C1F6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93A66-B92A-B47C-B976-4FD25C34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172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18C0-7FF6-3F60-2492-AC48CAB8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4C3C2-041E-7948-AD99-032A355E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B6F16-8D6C-CC01-D99F-D4C19834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37C08-D9CE-364C-55A9-32B6AD954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94ABC-11D7-BBFA-8511-F5DE6AA13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1F74F-833E-3BC6-8372-649B387D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E7366-26A9-C4E9-37F2-899B9B71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F6279-5D97-CF3D-3AD1-ECF04D2E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72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D62-49F6-59B2-F7FD-9EDA04F2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033F7-BAE9-BD5D-D455-ED6B3CAD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170F6-282B-FE20-DAF9-4F6FBA11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62224-47C2-F887-1452-9C5B8A4C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761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CD5A3-4662-F815-2CD6-3CC0BC05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1B23F-EC0D-6392-89C4-2421C99C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A1A99-9802-26E2-108B-EC7EDD09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596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20DB-0BC9-8500-3B84-7C9617E9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44A1-B49A-229C-D1E4-F215C26F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29B2F-F1D1-92C7-36F3-18F3B8D23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5894-D833-5AD3-3DE3-0BBA171B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53584-250A-DAB6-F315-4261E779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3084C-7282-B51E-C340-0455B68E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093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36F1-743A-1649-4B37-D796457F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8D84E-8C52-82F9-8627-096EBBCB6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F6A7B-52A2-4266-3B73-56A74D30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61D4-18F5-81D8-8B18-F6FDFBE9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3D1DF-10EB-94B4-9A00-11FBBDAB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22159-1F79-3541-F9AE-F1C3BE6A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22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48C11-32D3-21A3-80CC-D0141D43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515600" cy="104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ACACE-DD73-C56C-C36D-0738DAAB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7113"/>
            <a:ext cx="10515600" cy="385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0C28-F1B1-7B12-9C79-ABC6ABE3A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7A72-83DA-44F1-B115-74EFB4085E5A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74A24-C431-41F5-3B64-854C0D43B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7216" y="6338703"/>
            <a:ext cx="4114800" cy="365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lvl1pPr algn="ctr">
              <a:defRPr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pitchFamily="34" charset="0"/>
              </a:defRPr>
            </a:lvl1pPr>
          </a:lstStyle>
          <a:p>
            <a:r>
              <a:rPr lang="en-US"/>
              <a:t>BERKARAKTER, BERWAWAWASAN BERKEMAJUAN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A29D-175A-0C52-7081-CDCF92DA9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B033-D994-4920-94AF-9F348409CEAB}" type="slidenum">
              <a:rPr lang="en-ID" smtClean="0"/>
              <a:t>‹#›</a:t>
            </a:fld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A6984-ADAD-24C9-DF72-00E7A06EBC3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7023" y="74431"/>
            <a:ext cx="1654548" cy="81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F07F6B-B259-8C57-D9BB-5F2A92381C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967023" cy="11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doni MT" panose="020706030806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ECDA6-3EFA-09E8-31DA-05F9ABE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5A7AC-233E-8547-438B-060E70A8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8D68-3251-B236-0FE6-E6EA4D823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B1CB-3EBF-45F7-8928-A06AA81BEEB8}" type="datetimeFigureOut">
              <a:rPr lang="en-ID" smtClean="0"/>
              <a:t>26/08/2023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63F3-F53B-76DF-CE06-CE2B43CF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0F98-D249-99CB-72B0-C8F426924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EAAE-F4C9-4262-8CDE-122F8B7EDE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7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customXml" Target="../ink/ink10.xml"/><Relationship Id="rId42" Type="http://schemas.openxmlformats.org/officeDocument/2006/relationships/image" Target="../media/image32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45.png"/><Relationship Id="rId16" Type="http://schemas.openxmlformats.org/officeDocument/2006/relationships/image" Target="../media/image19.png"/><Relationship Id="rId11" Type="http://schemas.openxmlformats.org/officeDocument/2006/relationships/customXml" Target="../ink/ink5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18.xml"/><Relationship Id="rId40" Type="http://schemas.openxmlformats.org/officeDocument/2006/relationships/image" Target="../media/image3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40.png"/><Relationship Id="rId66" Type="http://schemas.openxmlformats.org/officeDocument/2006/relationships/image" Target="../media/image44.png"/><Relationship Id="rId74" Type="http://schemas.openxmlformats.org/officeDocument/2006/relationships/image" Target="../media/image48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13.xml"/><Relationship Id="rId30" Type="http://schemas.openxmlformats.org/officeDocument/2006/relationships/image" Target="../media/image2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5.png"/><Relationship Id="rId56" Type="http://schemas.openxmlformats.org/officeDocument/2006/relationships/image" Target="../media/image39.png"/><Relationship Id="rId64" Type="http://schemas.openxmlformats.org/officeDocument/2006/relationships/image" Target="../media/image43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15.png"/><Relationship Id="rId51" Type="http://schemas.openxmlformats.org/officeDocument/2006/relationships/customXml" Target="../ink/ink25.xml"/><Relationship Id="rId72" Type="http://schemas.openxmlformats.org/officeDocument/2006/relationships/image" Target="../media/image47.png"/><Relationship Id="rId3" Type="http://schemas.openxmlformats.org/officeDocument/2006/relationships/customXml" Target="../ink/ink1.xml"/><Relationship Id="rId12" Type="http://schemas.openxmlformats.org/officeDocument/2006/relationships/image" Target="../media/image1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21.png"/><Relationship Id="rId41" Type="http://schemas.openxmlformats.org/officeDocument/2006/relationships/customXml" Target="../ink/ink20.xml"/><Relationship Id="rId54" Type="http://schemas.openxmlformats.org/officeDocument/2006/relationships/image" Target="../media/image38.png"/><Relationship Id="rId62" Type="http://schemas.openxmlformats.org/officeDocument/2006/relationships/image" Target="../media/image42.png"/><Relationship Id="rId70" Type="http://schemas.openxmlformats.org/officeDocument/2006/relationships/image" Target="../media/image46.png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6.png"/><Relationship Id="rId31" Type="http://schemas.openxmlformats.org/officeDocument/2006/relationships/customXml" Target="../ink/ink15.xml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60" Type="http://schemas.openxmlformats.org/officeDocument/2006/relationships/image" Target="../media/image41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20.png"/><Relationship Id="rId39" Type="http://schemas.openxmlformats.org/officeDocument/2006/relationships/customXml" Target="../ink/ink19.xml"/><Relationship Id="rId34" Type="http://schemas.openxmlformats.org/officeDocument/2006/relationships/image" Target="../media/image28.png"/><Relationship Id="rId50" Type="http://schemas.openxmlformats.org/officeDocument/2006/relationships/image" Target="../media/image36.png"/><Relationship Id="rId55" Type="http://schemas.openxmlformats.org/officeDocument/2006/relationships/customXml" Target="../ink/ink27.xml"/><Relationship Id="rId76" Type="http://schemas.openxmlformats.org/officeDocument/2006/relationships/image" Target="../media/image49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12.emf"/><Relationship Id="rId29" Type="http://schemas.openxmlformats.org/officeDocument/2006/relationships/customXml" Target="../ink/ink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918EA-2B80-8E4B-D1D0-A6CF9A61A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73087" cy="2387600"/>
          </a:xfrm>
        </p:spPr>
        <p:txBody>
          <a:bodyPr>
            <a:normAutofit/>
          </a:bodyPr>
          <a:lstStyle/>
          <a:p>
            <a:r>
              <a:rPr lang="en-US" dirty="0"/>
              <a:t>TRAUMA THERMAL </a:t>
            </a:r>
            <a:br>
              <a:rPr lang="en-US" dirty="0"/>
            </a:br>
            <a:r>
              <a:rPr lang="en-US" dirty="0"/>
              <a:t>LUKA BAKAR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DA455-02DE-5F6D-9D79-9A3346393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PENATALAKSANAAN RESUSITASI CAIRAN</a:t>
            </a:r>
            <a:endParaRPr lang="en-ID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D5F9027-BD1B-438E-9393-8DA0B77233EB}"/>
              </a:ext>
            </a:extLst>
          </p:cNvPr>
          <p:cNvSpPr/>
          <p:nvPr/>
        </p:nvSpPr>
        <p:spPr>
          <a:xfrm>
            <a:off x="0" y="6326909"/>
            <a:ext cx="4941455" cy="531091"/>
          </a:xfrm>
          <a:prstGeom prst="homePlat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odoni MT" panose="02070603080606020203" pitchFamily="18" charset="0"/>
              </a:rPr>
              <a:t>Ns. Zulmah Astuti., </a:t>
            </a:r>
            <a:r>
              <a:rPr lang="en-US" sz="2800" dirty="0" err="1">
                <a:latin typeface="Bodoni MT" panose="02070603080606020203" pitchFamily="18" charset="0"/>
              </a:rPr>
              <a:t>M.Kep</a:t>
            </a:r>
            <a:endParaRPr lang="en-ID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4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7B40-CD76-110D-929B-5B150B7B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841966" cy="104523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TATALAKSANA 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C8D6-A22D-F01B-5310-7BB68911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0841966" cy="38598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SEGERA BERIKAN OKSIGEN 100% VIA Non- Rebreathing Mask</a:t>
            </a:r>
          </a:p>
          <a:p>
            <a:pPr algn="just"/>
            <a:r>
              <a:rPr lang="en-US" dirty="0"/>
              <a:t>BILA TERJADI GANGGUAN JALAN NAFAS LAKUKAN INTUBASI 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611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7B40-CD76-110D-929B-5B150B7B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17" y="681037"/>
            <a:ext cx="10841966" cy="104523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TATALAKSANA 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C8D6-A22D-F01B-5310-7BB68911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996"/>
            <a:ext cx="10841966" cy="4917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INDIKASI INTUBASI AWAL PADA PASIEN :</a:t>
            </a:r>
          </a:p>
          <a:p>
            <a:pPr marL="514350" indent="-514350" algn="just">
              <a:buAutoNum type="arabicPeriod"/>
            </a:pPr>
            <a:r>
              <a:rPr lang="en-US" dirty="0"/>
              <a:t>ADANYA SUMBATAN JALAN NAFAS (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parau</a:t>
            </a:r>
            <a:r>
              <a:rPr lang="en-US" dirty="0"/>
              <a:t>, stridor,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bantu</a:t>
            </a:r>
            <a:r>
              <a:rPr lang="en-US" dirty="0"/>
              <a:t> </a:t>
            </a:r>
            <a:r>
              <a:rPr lang="en-US" dirty="0" err="1"/>
              <a:t>pernafasa</a:t>
            </a:r>
            <a:r>
              <a:rPr lang="en-US" dirty="0"/>
              <a:t>, </a:t>
            </a:r>
            <a:r>
              <a:rPr lang="en-US" dirty="0" err="1"/>
              <a:t>retraksi</a:t>
            </a:r>
            <a:r>
              <a:rPr lang="en-US" dirty="0"/>
              <a:t> sternum)</a:t>
            </a:r>
          </a:p>
          <a:p>
            <a:pPr marL="514350" indent="-514350" algn="just">
              <a:buAutoNum type="arabicPeriod"/>
            </a:pPr>
            <a:r>
              <a:rPr lang="en-US" dirty="0"/>
              <a:t>LUAS LUKA BAKAR &gt;40%-50%</a:t>
            </a:r>
          </a:p>
          <a:p>
            <a:pPr marL="514350" indent="-514350" algn="just">
              <a:buAutoNum type="arabicPeriod"/>
            </a:pPr>
            <a:r>
              <a:rPr lang="en-US" dirty="0"/>
              <a:t>LUKA BAKAR DI WAJAH YANG MELUAS DAN DALAM</a:t>
            </a:r>
          </a:p>
          <a:p>
            <a:pPr marL="514350" indent="-514350" algn="just">
              <a:buAutoNum type="arabicPeriod"/>
            </a:pPr>
            <a:r>
              <a:rPr lang="en-US" dirty="0"/>
              <a:t>TERBAKARI DI AREA DALAM MULUT</a:t>
            </a:r>
          </a:p>
          <a:p>
            <a:pPr marL="514350" indent="-514350" algn="just">
              <a:buAutoNum type="arabicPeriod"/>
            </a:pPr>
            <a:r>
              <a:rPr lang="en-US" dirty="0"/>
              <a:t>EDEMA YANG SIGNIFIKAN</a:t>
            </a:r>
          </a:p>
          <a:p>
            <a:pPr marL="514350" indent="-514350" algn="just">
              <a:buAutoNum type="arabicPeriod"/>
            </a:pPr>
            <a:r>
              <a:rPr lang="en-US" dirty="0"/>
              <a:t>KESULITAN MENELAN</a:t>
            </a:r>
          </a:p>
          <a:p>
            <a:pPr marL="514350" indent="-514350" algn="just">
              <a:buAutoNum type="arabicPeriod"/>
            </a:pPr>
            <a:r>
              <a:rPr lang="en-US" dirty="0"/>
              <a:t>TANDA-TANDA GAGAL NAFAS : </a:t>
            </a:r>
            <a:r>
              <a:rPr lang="en-US" dirty="0" err="1"/>
              <a:t>ketidakmampuan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sputum, </a:t>
            </a:r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bernafas</a:t>
            </a:r>
            <a:r>
              <a:rPr lang="en-US" dirty="0"/>
              <a:t>, </a:t>
            </a:r>
            <a:r>
              <a:rPr lang="en-US" dirty="0" err="1"/>
              <a:t>oksigenasi</a:t>
            </a:r>
            <a:r>
              <a:rPr lang="en-US" dirty="0"/>
              <a:t> dan </a:t>
            </a:r>
            <a:r>
              <a:rPr lang="en-US" dirty="0" err="1"/>
              <a:t>ventilasi</a:t>
            </a:r>
            <a:r>
              <a:rPr lang="en-US" dirty="0"/>
              <a:t> yang </a:t>
            </a:r>
            <a:r>
              <a:rPr lang="en-US" dirty="0" err="1"/>
              <a:t>buruk</a:t>
            </a:r>
            <a:endParaRPr lang="en-US" dirty="0"/>
          </a:p>
          <a:p>
            <a:pPr marL="514350" indent="-514350" algn="just">
              <a:buAutoNum type="arabicPeriod"/>
            </a:pPr>
            <a:r>
              <a:rPr lang="en-ID" dirty="0"/>
              <a:t>PENURUNAN TINGKAT KESADARAN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376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8C14-8F14-8A8A-FC88-EBC478D4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LUKA BAKAR SIRKUMFERENSIAL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9DD35-CD64-F042-E7C6-67CAD7DE9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LUKA BAKAR PADA AREA DADA DAPAT MENYEBABKAN TIMBULNYA JARINGAN SKATRIK (JARINGAN TIDAK ELASTIS) YANG DAPAT MENYEBABKAN PASIEN MENGALAMI GANGGUAN PERNAFASAN KARENA PENGEMBANGAN DADA TERGANGGU. </a:t>
            </a:r>
          </a:p>
          <a:p>
            <a:pPr marL="0" indent="0" algn="ctr">
              <a:buNone/>
            </a:pPr>
            <a:r>
              <a:rPr lang="en-US" dirty="0"/>
              <a:t>HAL INI MENYEBABKAN TERJADINYA SINDROM KOMPARTEMEN YANG DAPAT MENYEBABKAN VASKULAR MENJADI KOLAPS.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7394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8C14-8F14-8A8A-FC88-EBC478D4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TATALAKSANA JARINGAN SKATRIK PADA DADA AKIBAT LUKA BAKAR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9DD35-CD64-F042-E7C6-67CAD7DE9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ESKAROTOMI : PEMBEDAHAN DI BAGIAN SKATRIK  MENGGUNAKAN ELKTRO CAUTER UNTUK MEMBEBASKAN TEKANAN KOMPARTEMEN PADA DADA SEHINGGA DADA DAPAT MENGEMBANG SAAT PASIEN BERNAFAS</a:t>
            </a:r>
          </a:p>
          <a:p>
            <a:pPr marL="0" indent="0" algn="just">
              <a:buNone/>
            </a:pPr>
            <a:r>
              <a:rPr lang="en-US" dirty="0"/>
              <a:t>FASIOTOMI : SUATU PROSEDUR PEMBEDAHAN YANG MEMOTONG FASCIA UNTUK MEMBEBASAKAN TEKANAN YANG MEMBATASI SIRKULASI PADA AREA JARINGAN OTOT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419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B766-0F2A-5345-78A6-009A5E4B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ESKAROTOMI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E5525-55F3-2E6B-F5A9-399E90C66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1" t="26919" r="21887" b="11195"/>
          <a:stretch/>
        </p:blipFill>
        <p:spPr>
          <a:xfrm>
            <a:off x="2369389" y="1975449"/>
            <a:ext cx="7453222" cy="4244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AA079-F7DE-5D0A-6B7C-CA024D8E617E}"/>
              </a:ext>
            </a:extLst>
          </p:cNvPr>
          <p:cNvSpPr txBox="1"/>
          <p:nvPr/>
        </p:nvSpPr>
        <p:spPr>
          <a:xfrm>
            <a:off x="2369389" y="6219646"/>
            <a:ext cx="562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odoni MT" panose="02070603080606020203" pitchFamily="18" charset="0"/>
              </a:rPr>
              <a:t>Sumber</a:t>
            </a:r>
            <a:r>
              <a:rPr lang="en-US" dirty="0">
                <a:latin typeface="Bodoni MT" panose="02070603080606020203" pitchFamily="18" charset="0"/>
              </a:rPr>
              <a:t> :</a:t>
            </a:r>
            <a:endParaRPr lang="en-ID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0B2D-CA04-14E2-A3FE-F16CCFCB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PENGKAJIAN SIRKULASI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D6D8-381C-5F53-8587-6AB80AF1B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KEHILANGAN CAIRAN PADA LUKA BAKAR DAPAT MENYEBABKAN PASIEN MENGALAMI SYOK LUKA BAKAR SEHINGGA PEMBERIAN CAIRAN VIA INTRAVENA (IV) MENJADI SANGAT PENTING.</a:t>
            </a:r>
          </a:p>
          <a:p>
            <a:pPr marL="0" indent="0" algn="ctr">
              <a:buNone/>
            </a:pP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pada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proses </a:t>
            </a:r>
            <a:r>
              <a:rPr lang="en-US" dirty="0" err="1"/>
              <a:t>inflamasi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kebocoran</a:t>
            </a:r>
            <a:r>
              <a:rPr lang="en-US" dirty="0"/>
              <a:t> </a:t>
            </a:r>
            <a:r>
              <a:rPr lang="en-US" dirty="0" err="1"/>
              <a:t>kapiler</a:t>
            </a:r>
            <a:endParaRPr lang="en-US" dirty="0"/>
          </a:p>
          <a:p>
            <a:pPr mar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238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0B2D-CA04-14E2-A3FE-F16CCFCB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TATALAKSANA SIRKULASI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D6D8-381C-5F53-8587-6AB80AF1B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PASANG AKSES VENA (IV) DUA JALUR DENGAN UKURAN BESAR (MINIMAL UKURAN 18) . BILA IV LINE TIDAK DAPAT TERPASANG, PERTIMBANGKAN PEMASANGAN IV INTRA OSSEUS.</a:t>
            </a:r>
          </a:p>
          <a:p>
            <a:pPr marL="0" indent="0" algn="just">
              <a:buNone/>
            </a:pPr>
            <a:r>
              <a:rPr lang="en-US" dirty="0"/>
              <a:t>GUNAKAN CAIRAN RINGER LACTAT</a:t>
            </a:r>
          </a:p>
          <a:p>
            <a:pPr marL="0" indent="0" algn="just">
              <a:buNone/>
            </a:pPr>
            <a:r>
              <a:rPr lang="en-US" dirty="0"/>
              <a:t>PASANG KATETER UNTUK PEMANTAUAN PENGELUARAN URIN.</a:t>
            </a:r>
          </a:p>
          <a:p>
            <a:pPr marL="0" indent="0" algn="just">
              <a:buNone/>
            </a:pPr>
            <a:r>
              <a:rPr lang="en-US" dirty="0"/>
              <a:t>MENGUKUR TEKANAN DARAH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50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D5B1-ED38-138C-11FB-019092D7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5633"/>
            <a:ext cx="10979989" cy="104523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KRITRIA LUKA BAKAR YANG PERLU DIRUJUK KE PUSAT PERAWATAN LUKA BAKAR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3E78-DAB5-ADBB-85EF-A7076AFF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0841966" cy="385985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LUKA BAKAR PARTIAL THICKNESS LEBIH DARI 10% TOTAL LUAS TUBUH </a:t>
            </a:r>
          </a:p>
          <a:p>
            <a:pPr marL="514350" indent="-514350" algn="just">
              <a:buAutoNum type="arabicPeriod"/>
            </a:pPr>
            <a:r>
              <a:rPr lang="en-US" dirty="0"/>
              <a:t>LUKA BAKAR DIAREA WAJAH, TANGAN, KAKI, GENETALIA, PERINEUM ATAU SENDI UTAMA</a:t>
            </a:r>
          </a:p>
          <a:p>
            <a:pPr marL="514350" indent="-514350" algn="just">
              <a:buAutoNum type="arabicPeriod"/>
            </a:pPr>
            <a:r>
              <a:rPr lang="en-US" dirty="0"/>
              <a:t>LUKA BAKAR DERAJAT TIGA UNTUK SEMUA USIA</a:t>
            </a:r>
          </a:p>
          <a:p>
            <a:pPr marL="514350" indent="-514350" algn="just">
              <a:buAutoNum type="arabicPeriod"/>
            </a:pPr>
            <a:r>
              <a:rPr lang="en-US" dirty="0"/>
              <a:t>LUKA BAKAR LISTRIK TERMASUK LUKA BAKAR DISAMBAR KILAT</a:t>
            </a:r>
          </a:p>
          <a:p>
            <a:pPr marL="514350" indent="-514350" algn="just">
              <a:buAutoNum type="arabicPeriod"/>
            </a:pPr>
            <a:r>
              <a:rPr lang="en-US" dirty="0"/>
              <a:t>LUKA BAKAR KIMIA</a:t>
            </a:r>
          </a:p>
          <a:p>
            <a:pPr marL="514350" indent="-514350" algn="just">
              <a:buAutoNum type="arabicPeriod"/>
            </a:pPr>
            <a:r>
              <a:rPr lang="en-US" dirty="0"/>
              <a:t>TRAUMA INHALASI</a:t>
            </a:r>
          </a:p>
          <a:p>
            <a:pPr marL="514350" indent="-514350" algn="just">
              <a:buAutoNum type="arabicPeriod"/>
            </a:pPr>
            <a:r>
              <a:rPr lang="en-US" dirty="0"/>
              <a:t>PASIEN YANG MEMILIKI PENYAKIT SEBELUMNYA YANG MENYEBABKAN LAMANYA PROSES PEMULIHAN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2183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D5B1-ED38-138C-11FB-019092D7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5633"/>
            <a:ext cx="10979989" cy="104523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KRITRIA LUKA BAKAR YANG PERLU DIRUJUK KE PUSAT PERAWATAN LUKA BAKAR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83E78-DAB5-ADBB-85EF-A7076AFF0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0841966" cy="385985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8"/>
            </a:pPr>
            <a:r>
              <a:rPr lang="en-US" dirty="0"/>
              <a:t>PASIEN LUKA BAKAR YANG MENGALAMI CIDERA SEPERTI FRAKTUR 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n-US" dirty="0"/>
              <a:t>CIDERA PADA ANAK DIMANA FASILITAS TIDAK MEMADAI</a:t>
            </a:r>
          </a:p>
          <a:p>
            <a:pPr marL="514350" indent="-514350" algn="just">
              <a:buFont typeface="+mj-lt"/>
              <a:buAutoNum type="arabicPeriod" startAt="8"/>
            </a:pPr>
            <a:r>
              <a:rPr lang="en-US" dirty="0"/>
              <a:t>PASIEN LUKA BAKAR YANG MEMERLUKAN INTERVENSI REHABULITATIF, MEMILIKI MASALAH SOSIAL DAN EMOSIONAL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098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6B29-535A-94FC-3E8A-5DC463A8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515600" cy="1045231"/>
          </a:xfrm>
        </p:spPr>
        <p:txBody>
          <a:bodyPr/>
          <a:lstStyle/>
          <a:p>
            <a:pPr algn="ctr"/>
            <a:r>
              <a:rPr lang="en-US" dirty="0"/>
              <a:t>VIDEO PERKENALAN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12238-BA2E-E903-550F-4C3366A9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1" y="1941152"/>
            <a:ext cx="5148532" cy="42008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Halo !!!</a:t>
            </a:r>
          </a:p>
          <a:p>
            <a:pPr marL="0" indent="0" algn="just">
              <a:buNone/>
            </a:pPr>
            <a:r>
              <a:rPr lang="en-US" dirty="0"/>
              <a:t>Saya Zulmah Astuti</a:t>
            </a:r>
          </a:p>
          <a:p>
            <a:pPr marL="0" indent="0" algn="just">
              <a:buNone/>
            </a:pPr>
            <a:r>
              <a:rPr lang="en-US" dirty="0" err="1"/>
              <a:t>Dosen</a:t>
            </a:r>
            <a:r>
              <a:rPr lang="en-US" dirty="0"/>
              <a:t> Prodi S1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Universitas Muhammadiyah Kalimantan Timur.</a:t>
            </a:r>
          </a:p>
          <a:p>
            <a:pPr marL="0" indent="0" algn="just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Resusitasi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pada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0FFF43A-DD10-C4E1-E5A9-8268EA3D4D51}"/>
              </a:ext>
            </a:extLst>
          </p:cNvPr>
          <p:cNvSpPr/>
          <p:nvPr/>
        </p:nvSpPr>
        <p:spPr>
          <a:xfrm flipH="1">
            <a:off x="6096000" y="5581291"/>
            <a:ext cx="6096000" cy="85545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Ns. ZULMAH ASTUTI.,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</a:rPr>
              <a:t>M.Kep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1F285-0AB0-3A96-88AD-6CED165FC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337"/>
          <a:stretch/>
        </p:blipFill>
        <p:spPr>
          <a:xfrm>
            <a:off x="7919603" y="2046649"/>
            <a:ext cx="2104291" cy="346563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3767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6B29-535A-94FC-3E8A-5DC463A8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CAPAIAN KOMPETENSI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753CE2-A07B-9D39-DC7B-9B584E36D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672595"/>
              </p:ext>
            </p:extLst>
          </p:nvPr>
        </p:nvGraphicFramePr>
        <p:xfrm>
          <a:off x="468746" y="2234623"/>
          <a:ext cx="10596417" cy="385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69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3400-1C4D-278E-74F8-E499BC6E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DERAJAT LUKA BAKAR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27D4F-78DA-7265-12B0-9AA78182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17113"/>
            <a:ext cx="8029755" cy="3859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LUKA BAKAR DERAJAT 1 (SUPERFISIAL)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NYERI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KEMERAHAN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EPIDERMIS MASIH ADA</a:t>
            </a:r>
          </a:p>
          <a:p>
            <a:pPr marL="0" indent="0">
              <a:buNone/>
            </a:pPr>
            <a:r>
              <a:rPr lang="en-US" dirty="0"/>
              <a:t>CONTOH : </a:t>
            </a:r>
            <a:r>
              <a:rPr lang="en-US" dirty="0" err="1"/>
              <a:t>Terbakar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matahari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41596-27A1-C0F0-D68A-2376B0E7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790" y="3225499"/>
            <a:ext cx="4125460" cy="23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3400-1C4D-278E-74F8-E499BC6E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7080849" cy="1045231"/>
          </a:xfrm>
        </p:spPr>
        <p:txBody>
          <a:bodyPr/>
          <a:lstStyle/>
          <a:p>
            <a:pPr algn="ctr"/>
            <a:r>
              <a:rPr lang="en-US" dirty="0"/>
              <a:t>DERAJAT LUKA BAKAR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27D4F-78DA-7265-12B0-9AA78182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17113"/>
            <a:ext cx="6045680" cy="3859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LUKA BAKAR DERAJAT </a:t>
            </a:r>
            <a:r>
              <a:rPr lang="en-US" dirty="0" err="1"/>
              <a:t>IIa</a:t>
            </a:r>
            <a:r>
              <a:rPr lang="en-US" dirty="0"/>
              <a:t> : LUKA BAKAR PADA EPIDERMIS DAN SUPERFISIAL DERMIS</a:t>
            </a:r>
          </a:p>
          <a:p>
            <a:pPr marL="514350" indent="-514350">
              <a:buAutoNum type="arabicPeriod"/>
            </a:pPr>
            <a:r>
              <a:rPr lang="en-US" dirty="0"/>
              <a:t>NYERI</a:t>
            </a:r>
          </a:p>
          <a:p>
            <a:pPr marL="514350" indent="-514350">
              <a:buAutoNum type="arabicPeriod"/>
            </a:pPr>
            <a:r>
              <a:rPr lang="en-US" dirty="0"/>
              <a:t>PUCAT SAAT DISENTUH</a:t>
            </a:r>
          </a:p>
          <a:p>
            <a:pPr marL="0" indent="0">
              <a:buNone/>
            </a:pPr>
            <a:r>
              <a:rPr lang="en-US" dirty="0"/>
              <a:t>LUKA BAKAR DERAJAT IIb : LUKA BAKAR PADA EPIDERMIS DAN DERMIS DALAM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E717-A82A-F77A-FF00-18CFC9C4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81" y="3183613"/>
            <a:ext cx="1940231" cy="111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1346B-1D9F-C516-BC9F-5F637FBC3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02" t="16267" r="51604" b="13712"/>
          <a:stretch/>
        </p:blipFill>
        <p:spPr>
          <a:xfrm>
            <a:off x="8412975" y="216335"/>
            <a:ext cx="3278038" cy="64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3400-1C4D-278E-74F8-E499BC6E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DERAJAT LUKA BAKAR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27D4F-78DA-7265-12B0-9AA78182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17113"/>
            <a:ext cx="8323054" cy="385985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LUKA BAKAR DERAJAT III (FULL TIHICKNESS) : LUKA BAKAR EPIDERMIS DAN DERMIS DAN LAPISAN SUBKUTIS.</a:t>
            </a:r>
          </a:p>
          <a:p>
            <a:pPr marL="514350" indent="-514350" algn="just">
              <a:buAutoNum type="arabicPeriod"/>
            </a:pPr>
            <a:r>
              <a:rPr lang="en-US" dirty="0"/>
              <a:t>TIDAK NYERI</a:t>
            </a:r>
          </a:p>
          <a:p>
            <a:pPr marL="514350" indent="-514350" algn="just">
              <a:buAutoNum type="arabicPeriod"/>
            </a:pPr>
            <a:r>
              <a:rPr lang="en-US" dirty="0"/>
              <a:t>KEHITAMAN, PUTIH ATAU BERWARNA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7BD0E-9EFD-12DD-CC4C-7B55D9E0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616" y="3455277"/>
            <a:ext cx="3519595" cy="19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7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04E8-9DE1-F900-5CF4-E9094E20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3" y="870818"/>
            <a:ext cx="5804139" cy="104523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LUAS LUKA BAKAR </a:t>
            </a:r>
            <a:br>
              <a:rPr lang="en-US" dirty="0"/>
            </a:br>
            <a:r>
              <a:rPr lang="en-US" dirty="0"/>
              <a:t>RULE OF NINE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79ED-8516-0964-C028-9475A1C47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5114026" cy="3859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LUAS LUKA BAKAR MENGGUNAKAN PERSEN (%).</a:t>
            </a:r>
          </a:p>
          <a:p>
            <a:pPr marL="0" indent="0">
              <a:buNone/>
            </a:pPr>
            <a:r>
              <a:rPr lang="en-US" dirty="0"/>
              <a:t>PENGUKURAN LUAS MENGGUNAKAN TELAPAK TANGAN PASIEN (1%)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935BC-2FED-9A99-C01D-243FDD0D5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7" t="13082" r="45329" b="9931"/>
          <a:stretch/>
        </p:blipFill>
        <p:spPr>
          <a:xfrm>
            <a:off x="6476999" y="254334"/>
            <a:ext cx="4876801" cy="66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055D-B7EB-1E95-FCE3-F3727370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515600" cy="104523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SYARAT RESUSITASI CAIRAN </a:t>
            </a:r>
            <a:br>
              <a:rPr lang="en-US" sz="3600" dirty="0"/>
            </a:br>
            <a:r>
              <a:rPr lang="en-US" sz="3600" dirty="0"/>
              <a:t>PADA LUKA BAKAR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E67E-D91B-27AF-D43E-BAD3E5EC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3" y="2230847"/>
            <a:ext cx="11731924" cy="441149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Luas Luka Bakar &gt; 15% </a:t>
            </a:r>
            <a:r>
              <a:rPr lang="en-US" dirty="0" err="1"/>
              <a:t>Derajat</a:t>
            </a:r>
            <a:r>
              <a:rPr lang="en-US" dirty="0"/>
              <a:t> II dan III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resusitasi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kristaloid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ringer </a:t>
            </a:r>
            <a:r>
              <a:rPr lang="en-US" dirty="0" err="1"/>
              <a:t>laktat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2 ml Ringer lactated X Kg BB X Luas Luka </a:t>
            </a:r>
            <a:r>
              <a:rPr lang="en-US" dirty="0" err="1"/>
              <a:t>bakar</a:t>
            </a:r>
            <a:r>
              <a:rPr lang="en-US" dirty="0"/>
              <a:t> (Pada Luka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melepuh</a:t>
            </a:r>
            <a:r>
              <a:rPr lang="en-US" dirty="0"/>
              <a:t> pada </a:t>
            </a:r>
            <a:r>
              <a:rPr lang="en-US" dirty="0" err="1"/>
              <a:t>dewasa</a:t>
            </a:r>
            <a:r>
              <a:rPr lang="en-US" dirty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3 ml Ringer </a:t>
            </a:r>
            <a:r>
              <a:rPr lang="en-US" dirty="0" err="1"/>
              <a:t>lactat</a:t>
            </a:r>
            <a:r>
              <a:rPr lang="en-US" dirty="0"/>
              <a:t> X Kg BB X Luas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(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melepuh</a:t>
            </a:r>
            <a:r>
              <a:rPr lang="en-US" dirty="0"/>
              <a:t> pada </a:t>
            </a:r>
            <a:r>
              <a:rPr lang="en-US" dirty="0" err="1"/>
              <a:t>anak</a:t>
            </a:r>
            <a:r>
              <a:rPr lang="en-US" dirty="0"/>
              <a:t> &lt; 14 </a:t>
            </a:r>
            <a:r>
              <a:rPr lang="en-US" dirty="0" err="1"/>
              <a:t>tahun</a:t>
            </a:r>
            <a:r>
              <a:rPr lang="en-US" dirty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3 ml RL X Kg BB X Luas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(</a:t>
            </a:r>
            <a:r>
              <a:rPr lang="en-US" dirty="0" err="1"/>
              <a:t>tambahkan</a:t>
            </a:r>
            <a:r>
              <a:rPr lang="en-US" dirty="0"/>
              <a:t> D5% pada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≤ 30 Kg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Luka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: 4ml RL X Kg BB X Luas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(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urin</a:t>
            </a:r>
            <a:r>
              <a:rPr lang="en-US" dirty="0"/>
              <a:t> </a:t>
            </a:r>
            <a:r>
              <a:rPr lang="en-US" dirty="0" err="1"/>
              <a:t>jernih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99684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330E-944D-C8F8-97D9-901C890E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515600" cy="669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RESUSITASI CAIRAN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6D8F4-2D04-9F7C-5895-ADBAE7E69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5" t="16268" r="13538" b="11950"/>
          <a:stretch/>
        </p:blipFill>
        <p:spPr>
          <a:xfrm>
            <a:off x="1838865" y="1785608"/>
            <a:ext cx="9005977" cy="49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89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8BF1-9251-A37B-4D46-63C96EA1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PEMBERIAN RESUSITASI CAIRAN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061C-0504-CC3E-9BDC-5E1C6CD6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69" y="2317113"/>
            <a:ext cx="11542142" cy="3859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CAIRAN DIBERIKAN DALAM DUA WAKTU YAITU :</a:t>
            </a:r>
          </a:p>
          <a:p>
            <a:pPr marL="514350" indent="-514350">
              <a:buAutoNum type="arabicPeriod"/>
            </a:pPr>
            <a:r>
              <a:rPr lang="en-US" dirty="0"/>
              <a:t>8 JAM PERTAMA SETELAH LUKA BAKAR : ½ TOTAL CAIRAN</a:t>
            </a:r>
          </a:p>
          <a:p>
            <a:pPr marL="514350" indent="-514350">
              <a:buAutoNum type="arabicPeriod"/>
            </a:pPr>
            <a:r>
              <a:rPr lang="en-US" dirty="0"/>
              <a:t>16 JAM KEDUA : ½ TOTAL CAIRAN</a:t>
            </a:r>
          </a:p>
        </p:txBody>
      </p:sp>
    </p:spTree>
    <p:extLst>
      <p:ext uri="{BB962C8B-B14F-4D97-AF65-F5344CB8AC3E}">
        <p14:creationId xmlns:p14="http://schemas.microsoft.com/office/powerpoint/2010/main" val="3889462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C0A0-429A-8D2D-B53B-0D51E052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CONTOH SOAL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20FB-ECF4-4844-195E-E1C8FE35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berusia</a:t>
            </a:r>
            <a:r>
              <a:rPr lang="en-US" dirty="0"/>
              <a:t> 40 </a:t>
            </a:r>
            <a:r>
              <a:rPr lang="en-US" dirty="0" err="1"/>
              <a:t>tahun</a:t>
            </a:r>
            <a:r>
              <a:rPr lang="en-US" dirty="0"/>
              <a:t> (BB 60 kg) </a:t>
            </a:r>
            <a:r>
              <a:rPr lang="en-US" dirty="0" err="1"/>
              <a:t>dibawa</a:t>
            </a:r>
            <a:r>
              <a:rPr lang="en-US" dirty="0"/>
              <a:t> oleh </a:t>
            </a:r>
            <a:r>
              <a:rPr lang="en-US" dirty="0" err="1"/>
              <a:t>keluarganya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gawat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terkena</a:t>
            </a:r>
            <a:r>
              <a:rPr lang="en-US" dirty="0"/>
              <a:t> air </a:t>
            </a:r>
            <a:r>
              <a:rPr lang="en-US" dirty="0" err="1"/>
              <a:t>panas</a:t>
            </a:r>
            <a:r>
              <a:rPr lang="en-US" dirty="0"/>
              <a:t> 1 jam yang </a:t>
            </a:r>
            <a:r>
              <a:rPr lang="en-US" dirty="0" err="1"/>
              <a:t>lalu</a:t>
            </a:r>
            <a:r>
              <a:rPr lang="en-US" dirty="0"/>
              <a:t>.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pengkajian</a:t>
            </a:r>
            <a:r>
              <a:rPr lang="en-ID" dirty="0"/>
              <a:t> pada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bakar</a:t>
            </a:r>
            <a:r>
              <a:rPr lang="en-ID" dirty="0"/>
              <a:t> di area kaki </a:t>
            </a:r>
            <a:r>
              <a:rPr lang="en-ID" dirty="0" err="1"/>
              <a:t>kanan</a:t>
            </a:r>
            <a:r>
              <a:rPr lang="en-ID" dirty="0"/>
              <a:t> dan </a:t>
            </a:r>
            <a:r>
              <a:rPr lang="en-ID" dirty="0" err="1"/>
              <a:t>kiri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 dan area </a:t>
            </a:r>
            <a:r>
              <a:rPr lang="en-ID" dirty="0" err="1"/>
              <a:t>perut</a:t>
            </a:r>
            <a:r>
              <a:rPr lang="en-ID" dirty="0"/>
              <a:t>.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berwarna</a:t>
            </a:r>
            <a:r>
              <a:rPr lang="en-ID" dirty="0"/>
              <a:t> </a:t>
            </a:r>
            <a:r>
              <a:rPr lang="en-ID" dirty="0" err="1"/>
              <a:t>merah</a:t>
            </a:r>
            <a:r>
              <a:rPr lang="en-ID" dirty="0"/>
              <a:t> dan epidermis </a:t>
            </a:r>
            <a:r>
              <a:rPr lang="en-ID" dirty="0" err="1"/>
              <a:t>terangkat</a:t>
            </a:r>
            <a:r>
              <a:rPr lang="en-ID" dirty="0"/>
              <a:t> (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tetesan</a:t>
            </a:r>
            <a:r>
              <a:rPr lang="en-ID" dirty="0"/>
              <a:t> </a:t>
            </a:r>
            <a:r>
              <a:rPr lang="en-ID" dirty="0" err="1"/>
              <a:t>infus</a:t>
            </a:r>
            <a:r>
              <a:rPr lang="en-ID" dirty="0"/>
              <a:t> 1 cc = 20 tetes)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87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BC99-51F6-510A-43E4-7EEC9B73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LANGKAH PENYELESAIAN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322B-2F73-1089-E35B-3A657E436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TENTUKAN DERAJAT LUKA BAKAR</a:t>
            </a:r>
          </a:p>
          <a:p>
            <a:pPr marL="514350" indent="-514350">
              <a:buAutoNum type="arabicPeriod"/>
            </a:pPr>
            <a:r>
              <a:rPr lang="en-US" dirty="0"/>
              <a:t>TENTUKAN LUAS LUKA BAKAR</a:t>
            </a:r>
          </a:p>
          <a:p>
            <a:pPr marL="514350" indent="-514350">
              <a:buAutoNum type="arabicPeriod"/>
            </a:pPr>
            <a:r>
              <a:rPr lang="en-US" dirty="0"/>
              <a:t>MENGHITUNG KEBUTUHAN CAIRAN 24 JAM</a:t>
            </a:r>
          </a:p>
          <a:p>
            <a:pPr marL="514350" indent="-514350">
              <a:buAutoNum type="arabicPeriod"/>
            </a:pPr>
            <a:r>
              <a:rPr lang="en-US" dirty="0"/>
              <a:t>MENGHITUNG KEBUTUHAN CAIRAN 8 JAM PERTAMA </a:t>
            </a:r>
          </a:p>
          <a:p>
            <a:pPr marL="514350" indent="-514350">
              <a:buAutoNum type="arabicPeriod"/>
            </a:pPr>
            <a:r>
              <a:rPr lang="en-US" dirty="0"/>
              <a:t>MENGHITUNG KEBUTUHAN CAIRAN 16 JAM KEDUA</a:t>
            </a:r>
          </a:p>
          <a:p>
            <a:pPr marL="514350" indent="-514350">
              <a:buAutoNum type="arabicPeriod"/>
            </a:pPr>
            <a:r>
              <a:rPr lang="en-US" dirty="0"/>
              <a:t>MENGHITUNG TETESAN INFUS 8 JAM PERTAMA DAN 16 JAM KEDUA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996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10AD-4068-27D8-74FA-109C431A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JAWABAN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EE20-D908-6F51-7AEC-BE2BCB687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DERAJAT LUKA BAKAR ADALAH DERAJAT II (Karena epidermis </a:t>
            </a:r>
            <a:r>
              <a:rPr lang="en-US" dirty="0" err="1"/>
              <a:t>terangkat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Luas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B7D6E-01CD-4970-F273-C7DEDCDC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394" y="2777529"/>
            <a:ext cx="2190986" cy="391155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0E6A8F-87DB-C2DF-CBB2-C392DBCE9EA4}"/>
              </a:ext>
            </a:extLst>
          </p:cNvPr>
          <p:cNvCxnSpPr/>
          <p:nvPr/>
        </p:nvCxnSpPr>
        <p:spPr>
          <a:xfrm flipV="1">
            <a:off x="6530196" y="4528868"/>
            <a:ext cx="1431985" cy="96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036077-8899-1AB7-56A3-AF41AFBD812B}"/>
              </a:ext>
            </a:extLst>
          </p:cNvPr>
          <p:cNvSpPr txBox="1"/>
          <p:nvPr/>
        </p:nvSpPr>
        <p:spPr>
          <a:xfrm>
            <a:off x="8418993" y="3429000"/>
            <a:ext cx="318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Kaki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9%</a:t>
            </a:r>
          </a:p>
          <a:p>
            <a:r>
              <a:rPr lang="en-US" dirty="0"/>
              <a:t>Kaki </a:t>
            </a:r>
            <a:r>
              <a:rPr lang="en-US" dirty="0" err="1"/>
              <a:t>kari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9 %</a:t>
            </a:r>
          </a:p>
          <a:p>
            <a:r>
              <a:rPr lang="en-US" dirty="0" err="1"/>
              <a:t>Perut</a:t>
            </a:r>
            <a:r>
              <a:rPr lang="en-US" dirty="0"/>
              <a:t> 9%</a:t>
            </a:r>
          </a:p>
          <a:p>
            <a:r>
              <a:rPr lang="en-US" b="1" dirty="0"/>
              <a:t>Total </a:t>
            </a:r>
            <a:r>
              <a:rPr lang="en-US" b="1" dirty="0" err="1"/>
              <a:t>luas</a:t>
            </a:r>
            <a:r>
              <a:rPr lang="en-US" b="1" dirty="0"/>
              <a:t> </a:t>
            </a:r>
            <a:r>
              <a:rPr lang="en-US" b="1" dirty="0" err="1"/>
              <a:t>luka</a:t>
            </a:r>
            <a:r>
              <a:rPr lang="en-US" b="1" dirty="0"/>
              <a:t> </a:t>
            </a:r>
            <a:r>
              <a:rPr lang="en-US" b="1" dirty="0" err="1"/>
              <a:t>bakar</a:t>
            </a:r>
            <a:r>
              <a:rPr lang="en-US" b="1" dirty="0"/>
              <a:t> </a:t>
            </a:r>
            <a:r>
              <a:rPr lang="en-US" dirty="0"/>
              <a:t>27%</a:t>
            </a:r>
            <a:endParaRPr lang="en-ID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D59AE9-85CF-B14F-915F-CD3BFCD0A842}"/>
                  </a:ext>
                </a:extLst>
              </p14:cNvPr>
              <p14:cNvContentPartPr/>
              <p14:nvPr/>
            </p14:nvContentPartPr>
            <p14:xfrm>
              <a:off x="3959110" y="5219069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D59AE9-85CF-B14F-915F-CD3BFCD0A8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3470" y="5003069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E0FF44D-5764-5E9D-6E70-892F6B9E5586}"/>
                  </a:ext>
                </a:extLst>
              </p14:cNvPr>
              <p14:cNvContentPartPr/>
              <p14:nvPr/>
            </p14:nvContentPartPr>
            <p14:xfrm>
              <a:off x="5588895" y="4627514"/>
              <a:ext cx="241920" cy="12675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E0FF44D-5764-5E9D-6E70-892F6B9E55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52895" y="4411514"/>
                <a:ext cx="313560" cy="16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344A1A5-1193-D841-225C-0C97A177E365}"/>
                  </a:ext>
                </a:extLst>
              </p14:cNvPr>
              <p14:cNvContentPartPr/>
              <p14:nvPr/>
            </p14:nvContentPartPr>
            <p14:xfrm>
              <a:off x="7163175" y="4271976"/>
              <a:ext cx="360" cy="18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344A1A5-1193-D841-225C-0C97A177E3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7535" y="4056336"/>
                <a:ext cx="720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3E72572-C784-71EB-194D-C1FCB2E4C723}"/>
                  </a:ext>
                </a:extLst>
              </p14:cNvPr>
              <p14:cNvContentPartPr/>
              <p14:nvPr/>
            </p14:nvContentPartPr>
            <p14:xfrm>
              <a:off x="5640015" y="4334616"/>
              <a:ext cx="320400" cy="315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3E72572-C784-71EB-194D-C1FCB2E4C7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4375" y="4118616"/>
                <a:ext cx="39204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ED8A394-0926-30CC-FC00-A966E3FA64A3}"/>
                  </a:ext>
                </a:extLst>
              </p14:cNvPr>
              <p14:cNvContentPartPr/>
              <p14:nvPr/>
            </p14:nvContentPartPr>
            <p14:xfrm>
              <a:off x="5700855" y="4216176"/>
              <a:ext cx="626040" cy="12531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ED8A394-0926-30CC-FC00-A966E3FA64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65215" y="4000176"/>
                <a:ext cx="697680" cy="16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FCBEADA-67CF-6E3F-580A-756FFD3347E7}"/>
                  </a:ext>
                </a:extLst>
              </p14:cNvPr>
              <p14:cNvContentPartPr/>
              <p14:nvPr/>
            </p14:nvContentPartPr>
            <p14:xfrm>
              <a:off x="6033855" y="4714056"/>
              <a:ext cx="416520" cy="14904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FCBEADA-67CF-6E3F-580A-756FFD3347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98215" y="4498056"/>
                <a:ext cx="488160" cy="19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3040FBA-1E43-B069-7D8C-135E7BBD8896}"/>
              </a:ext>
            </a:extLst>
          </p:cNvPr>
          <p:cNvGrpSpPr/>
          <p:nvPr/>
        </p:nvGrpSpPr>
        <p:grpSpPr>
          <a:xfrm>
            <a:off x="5518335" y="4223032"/>
            <a:ext cx="973440" cy="2401184"/>
            <a:chOff x="5518335" y="4223032"/>
            <a:chExt cx="973440" cy="2401184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03770E-5590-5323-129D-C44B39ECDBDC}"/>
                    </a:ext>
                  </a:extLst>
                </p14:cNvPr>
                <p14:cNvContentPartPr/>
                <p14:nvPr/>
              </p14:nvContentPartPr>
              <p14:xfrm>
                <a:off x="5709430" y="4873829"/>
                <a:ext cx="53280" cy="1500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03770E-5590-5323-129D-C44B39ECDB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73430" y="4657829"/>
                  <a:ext cx="124920" cy="19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024FBF-9A58-CD16-8AA7-8ADCC1311063}"/>
                    </a:ext>
                  </a:extLst>
                </p14:cNvPr>
                <p14:cNvContentPartPr/>
                <p14:nvPr/>
              </p14:nvContentPartPr>
              <p14:xfrm>
                <a:off x="5698270" y="4873829"/>
                <a:ext cx="168480" cy="1539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024FBF-9A58-CD16-8AA7-8ADCC13110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62630" y="4657829"/>
                  <a:ext cx="240120" cy="19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FFB191-6ACE-888B-28CE-7B71F3694FEC}"/>
                    </a:ext>
                  </a:extLst>
                </p14:cNvPr>
                <p14:cNvContentPartPr/>
                <p14:nvPr/>
              </p14:nvContentPartPr>
              <p14:xfrm>
                <a:off x="5675950" y="4882469"/>
                <a:ext cx="78840" cy="1188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FFB191-6ACE-888B-28CE-7B71F3694F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39950" y="4666829"/>
                  <a:ext cx="150480" cy="16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EA7C32-05A8-77AA-0268-67D19E138642}"/>
                    </a:ext>
                  </a:extLst>
                </p14:cNvPr>
                <p14:cNvContentPartPr/>
                <p14:nvPr/>
              </p14:nvContentPartPr>
              <p14:xfrm>
                <a:off x="5648230" y="4908389"/>
                <a:ext cx="158760" cy="1187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EA7C32-05A8-77AA-0268-67D19E1386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12230" y="4692749"/>
                  <a:ext cx="230400" cy="16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BE0A279-216C-78CF-1AD1-6D655E51BCC1}"/>
                    </a:ext>
                  </a:extLst>
                </p14:cNvPr>
                <p14:cNvContentPartPr/>
                <p14:nvPr/>
              </p14:nvContentPartPr>
              <p14:xfrm>
                <a:off x="5790070" y="4856549"/>
                <a:ext cx="50760" cy="393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BE0A279-216C-78CF-1AD1-6D655E51BC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54430" y="4640909"/>
                  <a:ext cx="122400" cy="8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2D03657-89FB-89AF-95C0-1238E8CAA387}"/>
                    </a:ext>
                  </a:extLst>
                </p14:cNvPr>
                <p14:cNvContentPartPr/>
                <p14:nvPr/>
              </p14:nvContentPartPr>
              <p14:xfrm>
                <a:off x="5905270" y="4890749"/>
                <a:ext cx="12960" cy="188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2D03657-89FB-89AF-95C0-1238E8CAA3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69630" y="4675109"/>
                  <a:ext cx="846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D92A6E5-615D-37D0-AD5F-7FDC91452A3E}"/>
                    </a:ext>
                  </a:extLst>
                </p14:cNvPr>
                <p14:cNvContentPartPr/>
                <p14:nvPr/>
              </p14:nvContentPartPr>
              <p14:xfrm>
                <a:off x="5648295" y="4749554"/>
                <a:ext cx="41760" cy="672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D92A6E5-615D-37D0-AD5F-7FDC91452A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12655" y="4533554"/>
                  <a:ext cx="11340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BFBF53-4B08-F60B-F503-41531A6D0425}"/>
                    </a:ext>
                  </a:extLst>
                </p14:cNvPr>
                <p14:cNvContentPartPr/>
                <p14:nvPr/>
              </p14:nvContentPartPr>
              <p14:xfrm>
                <a:off x="5718855" y="4723634"/>
                <a:ext cx="30960" cy="338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BFBF53-4B08-F60B-F503-41531A6D04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83215" y="4507994"/>
                  <a:ext cx="10260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76F27A2-2480-AA78-345E-A3B019FAFA26}"/>
                    </a:ext>
                  </a:extLst>
                </p14:cNvPr>
                <p14:cNvContentPartPr/>
                <p14:nvPr/>
              </p14:nvContentPartPr>
              <p14:xfrm>
                <a:off x="5633175" y="4590434"/>
                <a:ext cx="68400" cy="545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76F27A2-2480-AA78-345E-A3B019FAFA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97175" y="4374434"/>
                  <a:ext cx="140040" cy="9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14598E-9177-017D-EAAB-5ABB850C1594}"/>
                    </a:ext>
                  </a:extLst>
                </p14:cNvPr>
                <p14:cNvContentPartPr/>
                <p14:nvPr/>
              </p14:nvContentPartPr>
              <p14:xfrm>
                <a:off x="5619855" y="5378834"/>
                <a:ext cx="88920" cy="338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14598E-9177-017D-EAAB-5ABB850C159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84215" y="5163194"/>
                  <a:ext cx="16056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401E9E-8406-4905-8733-1DF671D337F1}"/>
                    </a:ext>
                  </a:extLst>
                </p14:cNvPr>
                <p14:cNvContentPartPr/>
                <p14:nvPr/>
              </p14:nvContentPartPr>
              <p14:xfrm>
                <a:off x="5637855" y="5430674"/>
                <a:ext cx="360" cy="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401E9E-8406-4905-8733-1DF671D337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02215" y="5215034"/>
                  <a:ext cx="72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5C48D34-18BD-C1B6-5974-E6EC87F32A79}"/>
                    </a:ext>
                  </a:extLst>
                </p14:cNvPr>
                <p14:cNvContentPartPr/>
                <p14:nvPr/>
              </p14:nvContentPartPr>
              <p14:xfrm>
                <a:off x="5518335" y="5690954"/>
                <a:ext cx="283680" cy="906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5C48D34-18BD-C1B6-5974-E6EC87F32A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82335" y="5474954"/>
                  <a:ext cx="355320" cy="13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4E437D-427D-830F-7C80-926AAEFE5B4A}"/>
                    </a:ext>
                  </a:extLst>
                </p14:cNvPr>
                <p14:cNvContentPartPr/>
                <p14:nvPr/>
              </p14:nvContentPartPr>
              <p14:xfrm>
                <a:off x="5734335" y="4638674"/>
                <a:ext cx="165240" cy="288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4E437D-427D-830F-7C80-926AAEFE5B4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98335" y="4422674"/>
                  <a:ext cx="23688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3A2B810-3F38-2172-8AD8-FB674EED0A56}"/>
                    </a:ext>
                  </a:extLst>
                </p14:cNvPr>
                <p14:cNvContentPartPr/>
                <p14:nvPr/>
              </p14:nvContentPartPr>
              <p14:xfrm>
                <a:off x="6133935" y="5034674"/>
                <a:ext cx="87120" cy="277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3A2B810-3F38-2172-8AD8-FB674EED0A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98295" y="4818674"/>
                  <a:ext cx="15876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B0F6B9D-9701-C2E5-1E15-32899BC0B025}"/>
                    </a:ext>
                  </a:extLst>
                </p14:cNvPr>
                <p14:cNvContentPartPr/>
                <p14:nvPr/>
              </p14:nvContentPartPr>
              <p14:xfrm>
                <a:off x="6144015" y="5179034"/>
                <a:ext cx="36360" cy="78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B0F6B9D-9701-C2E5-1E15-32899BC0B02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08015" y="4963034"/>
                  <a:ext cx="1080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EF3FBD-C5A5-32A5-592A-26C2ACE55150}"/>
                    </a:ext>
                  </a:extLst>
                </p14:cNvPr>
                <p14:cNvContentPartPr/>
                <p14:nvPr/>
              </p14:nvContentPartPr>
              <p14:xfrm>
                <a:off x="6252375" y="5699594"/>
                <a:ext cx="76320" cy="194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EF3FBD-C5A5-32A5-592A-26C2ACE551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16735" y="5483594"/>
                  <a:ext cx="14796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365BBD9-42E6-6561-5A5A-12CD7E17FA2C}"/>
                    </a:ext>
                  </a:extLst>
                </p14:cNvPr>
                <p14:cNvContentPartPr/>
                <p14:nvPr/>
              </p14:nvContentPartPr>
              <p14:xfrm>
                <a:off x="6295215" y="5729834"/>
                <a:ext cx="27360" cy="20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365BBD9-42E6-6561-5A5A-12CD7E17FA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59575" y="5514194"/>
                  <a:ext cx="990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B0ADF8B-7CE8-C442-69AB-DDE4549C0E16}"/>
                    </a:ext>
                  </a:extLst>
                </p14:cNvPr>
                <p14:cNvContentPartPr/>
                <p14:nvPr/>
              </p14:nvContentPartPr>
              <p14:xfrm>
                <a:off x="6262815" y="5447954"/>
                <a:ext cx="55440" cy="284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B0ADF8B-7CE8-C442-69AB-DDE4549C0E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26815" y="5232314"/>
                  <a:ext cx="12708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1DED51-64FA-8397-6FE6-0AD58E658587}"/>
                    </a:ext>
                  </a:extLst>
                </p14:cNvPr>
                <p14:cNvContentPartPr/>
                <p14:nvPr/>
              </p14:nvContentPartPr>
              <p14:xfrm>
                <a:off x="6179295" y="5401154"/>
                <a:ext cx="212760" cy="730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1DED51-64FA-8397-6FE6-0AD58E6585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43655" y="5185154"/>
                  <a:ext cx="284400" cy="11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F74402D-E82B-05FE-4EC4-7B30F11A0835}"/>
                    </a:ext>
                  </a:extLst>
                </p14:cNvPr>
                <p14:cNvContentPartPr/>
                <p14:nvPr/>
              </p14:nvContentPartPr>
              <p14:xfrm>
                <a:off x="6203775" y="4479336"/>
                <a:ext cx="234360" cy="1824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F74402D-E82B-05FE-4EC4-7B30F11A083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67775" y="4263696"/>
                  <a:ext cx="306000" cy="22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69B7B15-D8EC-402D-6F6C-D29D38FCCC0B}"/>
                    </a:ext>
                  </a:extLst>
                </p14:cNvPr>
                <p14:cNvContentPartPr/>
                <p14:nvPr/>
              </p14:nvContentPartPr>
              <p14:xfrm>
                <a:off x="6256335" y="6293376"/>
                <a:ext cx="136080" cy="268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69B7B15-D8EC-402D-6F6C-D29D38FCCC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20335" y="6077376"/>
                  <a:ext cx="20772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063953-0DFE-467F-6492-8EA9CC0172B3}"/>
                    </a:ext>
                  </a:extLst>
                </p14:cNvPr>
                <p14:cNvContentPartPr/>
                <p14:nvPr/>
              </p14:nvContentPartPr>
              <p14:xfrm>
                <a:off x="6286575" y="6115536"/>
                <a:ext cx="139320" cy="251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063953-0DFE-467F-6492-8EA9CC0172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50575" y="5899896"/>
                  <a:ext cx="21096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D6C754-0D6B-5A93-2561-CAE9D584DE8C}"/>
                    </a:ext>
                  </a:extLst>
                </p14:cNvPr>
                <p14:cNvContentPartPr/>
                <p14:nvPr/>
              </p14:nvContentPartPr>
              <p14:xfrm>
                <a:off x="6254175" y="6212016"/>
                <a:ext cx="28440" cy="121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D6C754-0D6B-5A93-2561-CAE9D584DE8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18535" y="5996016"/>
                  <a:ext cx="1000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7F21FC-E1BB-8C80-17E6-4DEE6A1C75F7}"/>
                    </a:ext>
                  </a:extLst>
                </p14:cNvPr>
                <p14:cNvContentPartPr/>
                <p14:nvPr/>
              </p14:nvContentPartPr>
              <p14:xfrm>
                <a:off x="6222495" y="6204456"/>
                <a:ext cx="266760" cy="419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7F21FC-E1BB-8C80-17E6-4DEE6A1C75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86855" y="5988456"/>
                  <a:ext cx="33840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496BE4-0C78-52F8-FF8B-1CE252661D20}"/>
                    </a:ext>
                  </a:extLst>
                </p14:cNvPr>
                <p14:cNvContentPartPr/>
                <p14:nvPr/>
              </p14:nvContentPartPr>
              <p14:xfrm>
                <a:off x="6056535" y="4261912"/>
                <a:ext cx="435240" cy="2332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496BE4-0C78-52F8-FF8B-1CE252661D2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20535" y="4045912"/>
                  <a:ext cx="506880" cy="27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80EAB0-1139-16AC-F60B-569D4681E365}"/>
                    </a:ext>
                  </a:extLst>
                </p14:cNvPr>
                <p14:cNvContentPartPr/>
                <p14:nvPr/>
              </p14:nvContentPartPr>
              <p14:xfrm>
                <a:off x="6248775" y="4301512"/>
                <a:ext cx="19440" cy="108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80EAB0-1139-16AC-F60B-569D4681E3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13135" y="4085872"/>
                  <a:ext cx="910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991F4A5-36EF-A9A4-40CD-57686DB468A7}"/>
                    </a:ext>
                  </a:extLst>
                </p14:cNvPr>
                <p14:cNvContentPartPr/>
                <p14:nvPr/>
              </p14:nvContentPartPr>
              <p14:xfrm>
                <a:off x="5839815" y="4693912"/>
                <a:ext cx="35280" cy="45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991F4A5-36EF-A9A4-40CD-57686DB468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04175" y="4478272"/>
                  <a:ext cx="1069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8564E37-AFE9-C542-A0AC-131DBA0C1FC9}"/>
                    </a:ext>
                  </a:extLst>
                </p14:cNvPr>
                <p14:cNvContentPartPr/>
                <p14:nvPr/>
              </p14:nvContentPartPr>
              <p14:xfrm>
                <a:off x="5658375" y="4223032"/>
                <a:ext cx="765720" cy="691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8564E37-AFE9-C542-A0AC-131DBA0C1F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22735" y="4007032"/>
                  <a:ext cx="837360" cy="11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6126B14-E3C3-377C-82BC-EBD3811B394E}"/>
                  </a:ext>
                </a:extLst>
              </p14:cNvPr>
              <p14:cNvContentPartPr/>
              <p14:nvPr/>
            </p14:nvContentPartPr>
            <p14:xfrm>
              <a:off x="9947880" y="3903000"/>
              <a:ext cx="360" cy="3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6126B14-E3C3-377C-82BC-EBD3811B394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912240" y="368736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E1B7C22-D725-17E9-623D-92C570D0903A}"/>
                  </a:ext>
                </a:extLst>
              </p14:cNvPr>
              <p14:cNvContentPartPr/>
              <p14:nvPr/>
            </p14:nvContentPartPr>
            <p14:xfrm>
              <a:off x="8432640" y="3538680"/>
              <a:ext cx="360" cy="3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E1B7C22-D725-17E9-623D-92C570D0903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396640" y="3323040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47D042B-718F-B164-BF15-895C86665EF8}"/>
                  </a:ext>
                </a:extLst>
              </p14:cNvPr>
              <p14:cNvContentPartPr/>
              <p14:nvPr/>
            </p14:nvContentPartPr>
            <p14:xfrm>
              <a:off x="9330120" y="3793200"/>
              <a:ext cx="360" cy="36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47D042B-718F-B164-BF15-895C86665EF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294480" y="3577200"/>
                <a:ext cx="720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984F320-A62F-6B14-8499-86D5639EC590}"/>
                  </a:ext>
                </a:extLst>
              </p14:cNvPr>
              <p14:cNvContentPartPr/>
              <p14:nvPr/>
            </p14:nvContentPartPr>
            <p14:xfrm>
              <a:off x="8779680" y="3716880"/>
              <a:ext cx="360" cy="3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984F320-A62F-6B14-8499-86D5639EC59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743680" y="3500880"/>
                <a:ext cx="720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8CF0-3AFB-26EA-20DF-2FE371EF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POKOK BAHASAN</a:t>
            </a:r>
            <a:endParaRPr lang="en-ID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1EEE03-133D-EF46-03A3-1ED684478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868519"/>
              </p:ext>
            </p:extLst>
          </p:nvPr>
        </p:nvGraphicFramePr>
        <p:xfrm>
          <a:off x="838200" y="2160864"/>
          <a:ext cx="10919691" cy="439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735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9F88-9735-DA25-CD74-1363C5D5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JAWABAN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1954-3153-E8D5-DD83-8319EE474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KEBUTUHAN CAIRAN 24 JAM </a:t>
            </a:r>
          </a:p>
          <a:p>
            <a:pPr marL="0" indent="0">
              <a:buNone/>
            </a:pPr>
            <a:r>
              <a:rPr lang="en-US" dirty="0"/>
              <a:t>       2 ml RL X Kg BB X Luas Luka </a:t>
            </a:r>
            <a:r>
              <a:rPr lang="en-US" dirty="0" err="1"/>
              <a:t>bakar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Penyelasaian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/>
              <a:t>2 ml X 60 kg X 27% = 3240 ml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24 jam </a:t>
            </a:r>
            <a:r>
              <a:rPr lang="en-US" dirty="0" err="1"/>
              <a:t>adalah</a:t>
            </a:r>
            <a:r>
              <a:rPr lang="en-US" dirty="0"/>
              <a:t> 3240 ml) </a:t>
            </a:r>
          </a:p>
        </p:txBody>
      </p:sp>
    </p:spTree>
    <p:extLst>
      <p:ext uri="{BB962C8B-B14F-4D97-AF65-F5344CB8AC3E}">
        <p14:creationId xmlns:p14="http://schemas.microsoft.com/office/powerpoint/2010/main" val="43455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9F88-9735-DA25-CD74-1363C5D5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JAWABAN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1954-3153-E8D5-DD83-8319EE474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KEBUTUHAN CAIRAN 8 JAM PERTAMA</a:t>
            </a:r>
          </a:p>
          <a:p>
            <a:pPr marL="0" indent="0">
              <a:buNone/>
            </a:pPr>
            <a:r>
              <a:rPr lang="en-US" dirty="0"/>
              <a:t>       8 JAM PERTAMA : ½ Dari total </a:t>
            </a:r>
            <a:r>
              <a:rPr lang="en-US" dirty="0" err="1"/>
              <a:t>cairan</a:t>
            </a:r>
            <a:r>
              <a:rPr lang="en-US" dirty="0"/>
              <a:t> 24 jam</a:t>
            </a:r>
          </a:p>
          <a:p>
            <a:pPr marL="0" indent="0">
              <a:buNone/>
            </a:pPr>
            <a:r>
              <a:rPr lang="en-US" dirty="0" err="1"/>
              <a:t>Penyelasaian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/>
              <a:t>3240 ml : 2 = 1620 ml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8 jam </a:t>
            </a:r>
            <a:r>
              <a:rPr lang="en-US" dirty="0" err="1"/>
              <a:t>pertama</a:t>
            </a:r>
            <a:r>
              <a:rPr lang="en-US" dirty="0"/>
              <a:t> 1620 ml) </a:t>
            </a:r>
          </a:p>
        </p:txBody>
      </p:sp>
    </p:spTree>
    <p:extLst>
      <p:ext uri="{BB962C8B-B14F-4D97-AF65-F5344CB8AC3E}">
        <p14:creationId xmlns:p14="http://schemas.microsoft.com/office/powerpoint/2010/main" val="89629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9F88-9735-DA25-CD74-1363C5D5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JAWABAN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1954-3153-E8D5-DD83-8319EE474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KEBUTUHAN CAIRAN 16 JAM KEDUA</a:t>
            </a:r>
          </a:p>
          <a:p>
            <a:pPr marL="0" indent="0">
              <a:buNone/>
            </a:pPr>
            <a:r>
              <a:rPr lang="en-US" dirty="0"/>
              <a:t>      16 JAM KEDUA : ½ Dari total </a:t>
            </a:r>
            <a:r>
              <a:rPr lang="en-US" dirty="0" err="1"/>
              <a:t>cairan</a:t>
            </a:r>
            <a:r>
              <a:rPr lang="en-US" dirty="0"/>
              <a:t> 24 jam</a:t>
            </a:r>
          </a:p>
          <a:p>
            <a:pPr marL="0" indent="0">
              <a:buNone/>
            </a:pPr>
            <a:r>
              <a:rPr lang="en-US" dirty="0" err="1"/>
              <a:t>Penyelasaian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/>
              <a:t>3240 ml : 2 = 1620 ml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16 jam </a:t>
            </a:r>
            <a:r>
              <a:rPr lang="en-US" dirty="0" err="1"/>
              <a:t>Kedua</a:t>
            </a:r>
            <a:r>
              <a:rPr lang="en-US" dirty="0"/>
              <a:t> 1620 ml) </a:t>
            </a:r>
          </a:p>
        </p:txBody>
      </p:sp>
    </p:spTree>
    <p:extLst>
      <p:ext uri="{BB962C8B-B14F-4D97-AF65-F5344CB8AC3E}">
        <p14:creationId xmlns:p14="http://schemas.microsoft.com/office/powerpoint/2010/main" val="518032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9F88-9735-DA25-CD74-1363C5D5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JAWABAN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1954-3153-E8D5-DD83-8319EE474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2317113"/>
            <a:ext cx="11573933" cy="38598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Infus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 jam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= 1620 ml</a:t>
            </a:r>
          </a:p>
          <a:p>
            <a:pPr marL="0" indent="0">
              <a:buNone/>
            </a:pPr>
            <a:r>
              <a:rPr lang="en-US" dirty="0"/>
              <a:t> CATATAN :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IGD 1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terbakar</a:t>
            </a:r>
            <a:r>
              <a:rPr lang="en-US" dirty="0"/>
              <a:t> (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tersisa</a:t>
            </a:r>
            <a:r>
              <a:rPr lang="en-US" dirty="0"/>
              <a:t>  7 jam)</a:t>
            </a:r>
          </a:p>
          <a:p>
            <a:pPr marL="0" indent="0">
              <a:buNone/>
            </a:pPr>
            <a:r>
              <a:rPr lang="en-US" dirty="0"/>
              <a:t> RUMUS :</a:t>
            </a:r>
          </a:p>
          <a:p>
            <a:pPr marL="0" indent="0">
              <a:buNone/>
            </a:pPr>
            <a:r>
              <a:rPr lang="en-US" u="sng" dirty="0" err="1"/>
              <a:t>kebutuhan</a:t>
            </a:r>
            <a:r>
              <a:rPr lang="en-US" u="sng" dirty="0"/>
              <a:t> </a:t>
            </a:r>
            <a:r>
              <a:rPr lang="en-US" u="sng" dirty="0" err="1"/>
              <a:t>cairan</a:t>
            </a:r>
            <a:r>
              <a:rPr lang="en-US" u="sng" dirty="0"/>
              <a:t> x </a:t>
            </a:r>
            <a:r>
              <a:rPr lang="en-US" u="sng" dirty="0" err="1"/>
              <a:t>faktor</a:t>
            </a:r>
            <a:r>
              <a:rPr lang="en-US" u="sng" dirty="0"/>
              <a:t> tetes </a:t>
            </a:r>
            <a:r>
              <a:rPr lang="en-US" dirty="0"/>
              <a:t> = </a:t>
            </a:r>
            <a:r>
              <a:rPr lang="en-US" u="sng" dirty="0"/>
              <a:t>1620 x 20 tetes </a:t>
            </a:r>
            <a:r>
              <a:rPr lang="en-US" dirty="0"/>
              <a:t> =  </a:t>
            </a:r>
            <a:r>
              <a:rPr lang="en-US" u="sng" dirty="0"/>
              <a:t>1620 x 1</a:t>
            </a:r>
            <a:r>
              <a:rPr lang="en-US" dirty="0"/>
              <a:t> = 77,14 </a:t>
            </a:r>
            <a:r>
              <a:rPr lang="en-US" dirty="0" err="1"/>
              <a:t>tpm</a:t>
            </a:r>
            <a:r>
              <a:rPr lang="en-US" dirty="0"/>
              <a:t> 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            Jam x 60 </a:t>
            </a:r>
            <a:r>
              <a:rPr lang="en-US" dirty="0" err="1"/>
              <a:t>menit</a:t>
            </a:r>
            <a:r>
              <a:rPr lang="en-US" dirty="0"/>
              <a:t>                     7 jam x 60 </a:t>
            </a:r>
            <a:r>
              <a:rPr lang="en-US" dirty="0" err="1"/>
              <a:t>menit</a:t>
            </a:r>
            <a:r>
              <a:rPr lang="en-US" dirty="0"/>
              <a:t>     7  x 3</a:t>
            </a:r>
          </a:p>
          <a:p>
            <a:pPr marL="0" indent="0">
              <a:buNone/>
            </a:pPr>
            <a:r>
              <a:rPr lang="en-US" dirty="0" err="1"/>
              <a:t>Jawaban</a:t>
            </a:r>
            <a:r>
              <a:rPr lang="en-US" dirty="0"/>
              <a:t> :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infus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77 Tetes per </a:t>
            </a:r>
            <a:r>
              <a:rPr lang="en-US" dirty="0" err="1"/>
              <a:t>menit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597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9F88-9735-DA25-CD74-1363C5D5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JAWABAN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1954-3153-E8D5-DD83-8319EE474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2317113"/>
            <a:ext cx="11573933" cy="38598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Infus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16 jam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= 1620 ml</a:t>
            </a:r>
          </a:p>
          <a:p>
            <a:pPr marL="0" indent="0">
              <a:buNone/>
            </a:pPr>
            <a:r>
              <a:rPr lang="en-US" dirty="0"/>
              <a:t>RUMUS :</a:t>
            </a:r>
          </a:p>
          <a:p>
            <a:pPr marL="0" indent="0">
              <a:buNone/>
            </a:pPr>
            <a:r>
              <a:rPr lang="en-US" u="sng" dirty="0" err="1"/>
              <a:t>kebutuhan</a:t>
            </a:r>
            <a:r>
              <a:rPr lang="en-US" u="sng" dirty="0"/>
              <a:t> </a:t>
            </a:r>
            <a:r>
              <a:rPr lang="en-US" u="sng" dirty="0" err="1"/>
              <a:t>cairan</a:t>
            </a:r>
            <a:r>
              <a:rPr lang="en-US" u="sng" dirty="0"/>
              <a:t> x </a:t>
            </a:r>
            <a:r>
              <a:rPr lang="en-US" u="sng" dirty="0" err="1"/>
              <a:t>faktor</a:t>
            </a:r>
            <a:r>
              <a:rPr lang="en-US" u="sng" dirty="0"/>
              <a:t> tetes </a:t>
            </a:r>
            <a:r>
              <a:rPr lang="en-US" dirty="0"/>
              <a:t> = </a:t>
            </a:r>
            <a:r>
              <a:rPr lang="en-US" u="sng" dirty="0"/>
              <a:t>1620 x 20 tetes </a:t>
            </a:r>
            <a:r>
              <a:rPr lang="en-US" dirty="0"/>
              <a:t> =  </a:t>
            </a:r>
            <a:r>
              <a:rPr lang="en-US" u="sng" dirty="0"/>
              <a:t>1620 x 1</a:t>
            </a:r>
            <a:r>
              <a:rPr lang="en-US" dirty="0"/>
              <a:t> = 33,75 </a:t>
            </a:r>
            <a:r>
              <a:rPr lang="en-US" dirty="0" err="1"/>
              <a:t>tpm</a:t>
            </a:r>
            <a:r>
              <a:rPr lang="en-US" dirty="0"/>
              <a:t> 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             Jam x 60 </a:t>
            </a:r>
            <a:r>
              <a:rPr lang="en-US" dirty="0" err="1"/>
              <a:t>menit</a:t>
            </a:r>
            <a:r>
              <a:rPr lang="en-US" dirty="0"/>
              <a:t>                    16 jam x 60 </a:t>
            </a:r>
            <a:r>
              <a:rPr lang="en-US" dirty="0" err="1"/>
              <a:t>menit</a:t>
            </a:r>
            <a:r>
              <a:rPr lang="en-US" dirty="0"/>
              <a:t>    16  x 3</a:t>
            </a:r>
          </a:p>
          <a:p>
            <a:pPr marL="0" indent="0">
              <a:buNone/>
            </a:pPr>
            <a:r>
              <a:rPr lang="en-US" dirty="0" err="1"/>
              <a:t>Jawaban</a:t>
            </a:r>
            <a:r>
              <a:rPr lang="en-US" dirty="0"/>
              <a:t> :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infus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34 Tetes per </a:t>
            </a:r>
            <a:r>
              <a:rPr lang="en-US" dirty="0" err="1"/>
              <a:t>menit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264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2EF5-35FD-09C9-0D57-62CE768D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PERAWATAN LUKA BAKAR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4389D-9400-D421-A7DA-EC43DC46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1023600" cy="3859850"/>
          </a:xfrm>
        </p:spPr>
        <p:txBody>
          <a:bodyPr>
            <a:normAutofit/>
          </a:bodyPr>
          <a:lstStyle/>
          <a:p>
            <a:pPr algn="just" rtl="0"/>
            <a:r>
              <a:rPr lang="id-ID" b="0" i="0" dirty="0">
                <a:effectLst/>
              </a:rPr>
              <a:t>Pengobatan luka bakar tergantung pada karakteristik, ukuran, dan kedalaman luka. </a:t>
            </a:r>
            <a:endParaRPr lang="en-US" b="0" i="0" dirty="0">
              <a:effectLst/>
            </a:endParaRPr>
          </a:p>
          <a:p>
            <a:pPr algn="just" rtl="0"/>
            <a:r>
              <a:rPr lang="id-ID" b="0" i="0" dirty="0">
                <a:effectLst/>
              </a:rPr>
              <a:t>Perawatan bertujuan untuk mempercepat penyembuhan, mencegah infeksi sekaligus meminimalisir ketidaknyamanan pasien. </a:t>
            </a:r>
            <a:endParaRPr lang="en-US" b="0" i="0" dirty="0">
              <a:effectLst/>
            </a:endParaRPr>
          </a:p>
          <a:p>
            <a:pPr algn="just" rtl="0"/>
            <a:r>
              <a:rPr lang="id-ID" b="0" i="0" dirty="0">
                <a:effectLst/>
              </a:rPr>
              <a:t>Terapi luka bakar dapat dibagi menjadi tiga tahap: penilaian, manajemen, dan rehabilitasi.</a:t>
            </a:r>
          </a:p>
          <a:p>
            <a:pPr marL="0" indent="0">
              <a:buNone/>
            </a:pPr>
            <a:br>
              <a:rPr lang="id-ID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26096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2EF5-35FD-09C9-0D57-62CE768D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PERAWATAN LUKA BAKAR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4389D-9400-D421-A7DA-EC43DC46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1023600" cy="385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PERAWATAN LUKA DILAKUKAN SETELAH LUKA DINILAI DAN TELAH DICUCI DAN DI BERSIHKAN.</a:t>
            </a:r>
          </a:p>
          <a:p>
            <a:pPr marL="0" indent="0">
              <a:buNone/>
            </a:pPr>
            <a:r>
              <a:rPr lang="en-US" sz="2400" b="0" i="0" dirty="0">
                <a:effectLst/>
              </a:rPr>
              <a:t>DRESSING LUKA/BALUTAN LUKA BERTUJUAN :</a:t>
            </a:r>
          </a:p>
          <a:p>
            <a:pPr marL="457200" indent="-457200">
              <a:buAutoNum type="arabicPeriod"/>
            </a:pP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epitel</a:t>
            </a:r>
            <a:r>
              <a:rPr lang="en-US" sz="2400" dirty="0"/>
              <a:t> yang </a:t>
            </a:r>
            <a:r>
              <a:rPr lang="en-US" sz="2400" dirty="0" err="1"/>
              <a:t>rusak</a:t>
            </a:r>
            <a:r>
              <a:rPr lang="en-US" sz="2400" dirty="0"/>
              <a:t>, </a:t>
            </a:r>
            <a:r>
              <a:rPr lang="en-US" sz="2400" dirty="0" err="1"/>
              <a:t>m</a:t>
            </a:r>
            <a:r>
              <a:rPr lang="en-US" sz="2400" b="0" i="0" dirty="0" err="1">
                <a:effectLst/>
              </a:rPr>
              <a:t>eminimal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koloni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dan </a:t>
            </a:r>
            <a:r>
              <a:rPr lang="en-US" sz="2400" dirty="0" err="1"/>
              <a:t>jamur</a:t>
            </a:r>
            <a:r>
              <a:rPr lang="en-US" sz="2400" dirty="0"/>
              <a:t>,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Dressing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tertutup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penguapan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kehilangan</a:t>
            </a:r>
            <a:r>
              <a:rPr lang="en-US" sz="2400" dirty="0"/>
              <a:t> </a:t>
            </a:r>
            <a:r>
              <a:rPr lang="en-US" sz="2400" dirty="0" err="1"/>
              <a:t>panas</a:t>
            </a:r>
            <a:r>
              <a:rPr lang="en-US" sz="2400" dirty="0"/>
              <a:t> dan </a:t>
            </a:r>
            <a:r>
              <a:rPr lang="en-US" sz="2400" dirty="0" err="1"/>
              <a:t>meminimalkan</a:t>
            </a:r>
            <a:r>
              <a:rPr lang="en-US" sz="2400" dirty="0"/>
              <a:t> stress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dingin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0" i="0" dirty="0" err="1">
                <a:effectLst/>
              </a:rPr>
              <a:t>Memberikan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kenyaman</a:t>
            </a:r>
            <a:r>
              <a:rPr lang="en-US" sz="2400" dirty="0" err="1"/>
              <a:t>an</a:t>
            </a:r>
            <a:r>
              <a:rPr lang="en-US" sz="2400" dirty="0"/>
              <a:t> pada </a:t>
            </a:r>
            <a:r>
              <a:rPr lang="en-US" sz="2400" dirty="0" err="1"/>
              <a:t>luka</a:t>
            </a:r>
            <a:r>
              <a:rPr lang="en-US" sz="2400" dirty="0"/>
              <a:t> yang </a:t>
            </a:r>
            <a:r>
              <a:rPr lang="en-US" sz="2400" dirty="0" err="1"/>
              <a:t>nyeri</a:t>
            </a:r>
            <a:br>
              <a:rPr lang="id-ID" sz="2400" b="0" i="0" dirty="0">
                <a:effectLst/>
              </a:rPr>
            </a:b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887550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2EF5-35FD-09C9-0D57-62CE768D4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PERAWATAN LUKA BAKAR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4389D-9400-D421-A7DA-EC43DC46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1023600" cy="3859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PILIHAN BALUTAN BERDASARKAN DERAJAT LUKA BAKAR</a:t>
            </a:r>
          </a:p>
          <a:p>
            <a:pPr marL="457200" indent="-457200" algn="just">
              <a:buAutoNum type="arabicPeriod"/>
            </a:pPr>
            <a:r>
              <a:rPr lang="en-US" sz="2400" dirty="0"/>
              <a:t>DERAJAT I :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luka</a:t>
            </a:r>
            <a:r>
              <a:rPr lang="en-US" sz="2400" dirty="0"/>
              <a:t> minor dan minimal </a:t>
            </a:r>
            <a:r>
              <a:rPr lang="en-US" sz="2400" dirty="0" err="1"/>
              <a:t>kehilangan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.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dressing/</a:t>
            </a:r>
            <a:r>
              <a:rPr lang="en-US" sz="2400" dirty="0" err="1"/>
              <a:t>balutan</a:t>
            </a:r>
            <a:r>
              <a:rPr lang="en-US" sz="2400" dirty="0"/>
              <a:t>.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salep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nyeri</a:t>
            </a:r>
            <a:r>
              <a:rPr lang="en-US" sz="2400" dirty="0"/>
              <a:t> dan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kelebapan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endParaRPr lang="en-US" sz="2400" dirty="0"/>
          </a:p>
          <a:p>
            <a:pPr marL="457200" indent="-457200" algn="just">
              <a:buAutoNum type="arabicPeriod"/>
            </a:pPr>
            <a:r>
              <a:rPr lang="en-US" sz="2400" dirty="0"/>
              <a:t>DERAJAT </a:t>
            </a:r>
            <a:r>
              <a:rPr lang="en-US" sz="2400" dirty="0" err="1"/>
              <a:t>IIa</a:t>
            </a:r>
            <a:r>
              <a:rPr lang="en-US" sz="2400" dirty="0"/>
              <a:t> : Luka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sembuh</a:t>
            </a:r>
            <a:r>
              <a:rPr lang="en-US" sz="2400" dirty="0"/>
              <a:t> </a:t>
            </a:r>
            <a:r>
              <a:rPr lang="en-US" sz="2400" dirty="0" err="1"/>
              <a:t>spontan</a:t>
            </a:r>
            <a:r>
              <a:rPr lang="en-US" sz="2400" dirty="0"/>
              <a:t> 2-3 </a:t>
            </a:r>
            <a:r>
              <a:rPr lang="en-US" sz="2400" dirty="0" err="1"/>
              <a:t>minggu</a:t>
            </a:r>
            <a:r>
              <a:rPr lang="en-US" sz="2400" dirty="0"/>
              <a:t> (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infeksi</a:t>
            </a:r>
            <a:r>
              <a:rPr lang="en-US" sz="2400" dirty="0"/>
              <a:t>) dan minimal </a:t>
            </a:r>
            <a:r>
              <a:rPr lang="en-US" sz="2400" dirty="0" err="1"/>
              <a:t>munculnya</a:t>
            </a:r>
            <a:r>
              <a:rPr lang="en-US" sz="2400" dirty="0"/>
              <a:t> </a:t>
            </a:r>
            <a:r>
              <a:rPr lang="en-US" sz="2400" dirty="0" err="1"/>
              <a:t>hipertropik</a:t>
            </a:r>
            <a:r>
              <a:rPr lang="en-US" sz="2400" dirty="0"/>
              <a:t> </a:t>
            </a:r>
            <a:r>
              <a:rPr lang="en-US" sz="2400" dirty="0" err="1"/>
              <a:t>skatrik</a:t>
            </a:r>
            <a:r>
              <a:rPr lang="en-US" sz="2400" dirty="0"/>
              <a:t>. Dressing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dressing yang </a:t>
            </a:r>
            <a:r>
              <a:rPr lang="en-US" sz="2400" dirty="0" err="1"/>
              <a:t>membantu</a:t>
            </a:r>
            <a:r>
              <a:rPr lang="en-US" sz="2400" dirty="0"/>
              <a:t> re-</a:t>
            </a:r>
            <a:r>
              <a:rPr lang="en-US" sz="2400" dirty="0" err="1"/>
              <a:t>epitelisasi</a:t>
            </a:r>
            <a:r>
              <a:rPr lang="en-US" sz="2400" dirty="0"/>
              <a:t>,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infeksi</a:t>
            </a:r>
            <a:r>
              <a:rPr lang="en-US" sz="2400" dirty="0"/>
              <a:t>,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kekeringan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dan </a:t>
            </a:r>
            <a:r>
              <a:rPr lang="en-US" sz="2400" dirty="0" err="1"/>
              <a:t>kerusakan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lanjut</a:t>
            </a:r>
            <a:endParaRPr lang="en-US" sz="2400" dirty="0"/>
          </a:p>
          <a:p>
            <a:pPr marL="457200" indent="-457200" algn="just">
              <a:buAutoNum type="arabicPeriod"/>
            </a:pPr>
            <a:r>
              <a:rPr lang="en-US" sz="2400" dirty="0"/>
              <a:t>DERAJAT IIb &amp; DERAJAT III :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sembuh</a:t>
            </a:r>
            <a:r>
              <a:rPr lang="en-US" sz="2400" dirty="0"/>
              <a:t> dan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eksisi</a:t>
            </a:r>
            <a:r>
              <a:rPr lang="en-US" sz="2400" dirty="0"/>
              <a:t> dan skin graft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930021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88F4-C6D6-68F0-0BFF-6E831809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B92D-D48D-953B-824E-7BE7B8AA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 err="1">
                <a:solidFill>
                  <a:srgbClr val="222222"/>
                </a:solidFill>
                <a:effectLst/>
              </a:rPr>
              <a:t>Jeschke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M. G.,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Kamolz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L. P., &amp; Shahrokhi, S. (2021). Burn care and treatment.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A practical </a:t>
            </a:r>
            <a:r>
              <a:rPr lang="en-US" b="0" i="1" dirty="0" err="1">
                <a:solidFill>
                  <a:srgbClr val="222222"/>
                </a:solidFill>
                <a:effectLst/>
              </a:rPr>
              <a:t>Guideline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.Second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edition</a:t>
            </a:r>
          </a:p>
          <a:p>
            <a:pPr algn="just"/>
            <a:r>
              <a:rPr lang="en-US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American College Of Surgeons. Committee On Trauma. (2018) ATLS: Advanced Trauma Life Support Student Course Manual.</a:t>
            </a:r>
            <a:endParaRPr lang="en-ID" dirty="0"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Proust, A., &amp; Han, K. (2018) International Trauma Life Support For Emergency Care Providers. Pearson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943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7CB3-154A-B77C-7E80-59B79428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633"/>
            <a:ext cx="10876472" cy="10452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MENGHENTIKAN PROSES PEMBAKARAN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77E4-EA94-B660-CCF9-9DB273B2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113"/>
            <a:ext cx="10652185" cy="385985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Lepas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(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pakain</a:t>
            </a:r>
            <a:r>
              <a:rPr lang="en-US" dirty="0"/>
              <a:t> </a:t>
            </a:r>
            <a:r>
              <a:rPr lang="en-US" dirty="0" err="1"/>
              <a:t>melengket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dipaksakan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dilepas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dekontaminasi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saline yang </a:t>
            </a:r>
            <a:r>
              <a:rPr lang="en-US" dirty="0" err="1"/>
              <a:t>hangat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Setelah</a:t>
            </a:r>
            <a:r>
              <a:rPr lang="en-US" dirty="0"/>
              <a:t> proses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terhenti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tutupi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linen yang </a:t>
            </a:r>
            <a:r>
              <a:rPr lang="en-US" dirty="0" err="1"/>
              <a:t>hangat</a:t>
            </a:r>
            <a:r>
              <a:rPr lang="en-US" dirty="0"/>
              <a:t>, </a:t>
            </a:r>
            <a:r>
              <a:rPr lang="en-US" dirty="0" err="1"/>
              <a:t>bersih</a:t>
            </a:r>
            <a:r>
              <a:rPr lang="en-US" dirty="0"/>
              <a:t> dan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hipotermia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0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F3C8-0B24-1095-9D4E-A9624B1D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PENYEBAB LUKA BAKAR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5A85-6BF1-629F-BF28-1EF41514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864"/>
            <a:ext cx="11014494" cy="3859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THERMAL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/>
              <a:t>CAIRAN PANAS, API, KILAT, ASPAL DAN UAP</a:t>
            </a:r>
          </a:p>
          <a:p>
            <a:pPr marL="0" indent="0" algn="just">
              <a:buNone/>
            </a:pPr>
            <a:r>
              <a:rPr lang="en-US" b="1" dirty="0"/>
              <a:t>LISTRIK</a:t>
            </a:r>
            <a:r>
              <a:rPr lang="en-US" dirty="0"/>
              <a:t> : </a:t>
            </a:r>
          </a:p>
          <a:p>
            <a:pPr marL="0" indent="0" algn="just">
              <a:buNone/>
            </a:pPr>
            <a:r>
              <a:rPr lang="en-US" dirty="0"/>
              <a:t>ARUS BOLAK BALIK (PERALATAN PERDAGANGAN) DAN ARUS LISTRIK SATU ARAH (BATERAI MOBIL DAN LAMPU SENTER</a:t>
            </a:r>
          </a:p>
          <a:p>
            <a:pPr marL="0" indent="0" algn="just">
              <a:buNone/>
            </a:pPr>
            <a:r>
              <a:rPr lang="en-US" b="1" dirty="0"/>
              <a:t>KIMIA 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r>
              <a:rPr lang="en-US" dirty="0"/>
              <a:t>BASA (BAHAN PEMBERSIH) &amp; ASAM (ASAM SULFUR, ASAM HIDROFLURIK)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627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F3C8-0B24-1095-9D4E-A9624B1D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PENYEBAB LUKA BAKAR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5A85-6BF1-629F-BF28-1EF41514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864"/>
            <a:ext cx="11014494" cy="3859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RADIASI</a:t>
            </a:r>
            <a:r>
              <a:rPr lang="en-US" dirty="0"/>
              <a:t> : </a:t>
            </a:r>
          </a:p>
          <a:p>
            <a:pPr marL="0" indent="0" algn="just">
              <a:buNone/>
            </a:pPr>
            <a:r>
              <a:rPr lang="en-US" dirty="0"/>
              <a:t>TERPAPAR SINAR ULTRA VIOLET, TERAPI RADIASI, RADIOAKTIF, RADIOGRAPH</a:t>
            </a:r>
          </a:p>
          <a:p>
            <a:pPr marL="0" indent="0" algn="just">
              <a:buNone/>
            </a:pPr>
            <a:r>
              <a:rPr lang="en-US" b="1" dirty="0"/>
              <a:t>GESEKAN</a:t>
            </a:r>
            <a:r>
              <a:rPr lang="en-US" dirty="0"/>
              <a:t> : </a:t>
            </a:r>
          </a:p>
          <a:p>
            <a:pPr marL="0" indent="0" algn="just">
              <a:buNone/>
            </a:pPr>
            <a:r>
              <a:rPr lang="en-US" dirty="0"/>
              <a:t>ABRASI JARINGAN (GESEKAN DENGAN JALAN SAAT KECELAKAAN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129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E676-BEC4-73E3-9E00-029FFB5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PRIMER</a:t>
            </a:r>
            <a:br>
              <a:rPr lang="en-US" dirty="0"/>
            </a:br>
            <a:r>
              <a:rPr lang="en-US" dirty="0"/>
              <a:t>AIRWAY &amp; BREATHING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3477-EC47-9C23-21F2-8BE33311B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LIHAT ADANYA TANDA TRAUMA INHALASI SEPERTI :</a:t>
            </a:r>
          </a:p>
          <a:p>
            <a:pPr marL="514350" indent="-514350" algn="just">
              <a:buAutoNum type="arabicPeriod"/>
            </a:pPr>
            <a:r>
              <a:rPr lang="en-US" dirty="0"/>
              <a:t>DISPNEA /SESAK</a:t>
            </a:r>
          </a:p>
          <a:p>
            <a:pPr marL="514350" indent="-514350" algn="just">
              <a:buAutoNum type="arabicPeriod"/>
            </a:pPr>
            <a:r>
              <a:rPr lang="en-US" dirty="0"/>
              <a:t>SUARA PARAU</a:t>
            </a:r>
          </a:p>
          <a:p>
            <a:pPr marL="514350" indent="-514350" algn="just">
              <a:buAutoNum type="arabicPeriod"/>
            </a:pPr>
            <a:r>
              <a:rPr lang="en-US" dirty="0"/>
              <a:t>BATUK</a:t>
            </a:r>
          </a:p>
          <a:p>
            <a:pPr marL="514350" indent="-514350" algn="just">
              <a:buAutoNum type="arabicPeriod"/>
            </a:pPr>
            <a:r>
              <a:rPr lang="en-US" dirty="0"/>
              <a:t>KECEMASAN, AGITASI</a:t>
            </a:r>
          </a:p>
          <a:p>
            <a:pPr marL="514350" indent="-514350" algn="just">
              <a:buAutoNum type="arabicPeriod"/>
            </a:pPr>
            <a:r>
              <a:rPr lang="en-US" dirty="0"/>
              <a:t>STRIDOR</a:t>
            </a:r>
          </a:p>
          <a:p>
            <a:pPr marL="514350" indent="-514350" algn="just">
              <a:buAutoNum type="arabicPeriod"/>
            </a:pPr>
            <a:r>
              <a:rPr lang="en-US" dirty="0"/>
              <a:t>WHEEZING</a:t>
            </a:r>
          </a:p>
          <a:p>
            <a:pPr marL="514350" indent="-514350" algn="just">
              <a:buAutoNum type="arabicPeriod"/>
            </a:pPr>
            <a:r>
              <a:rPr lang="en-ID" dirty="0"/>
              <a:t>TERBAKAR DIAREA WAJAH (RAMBUT DAN HIDUNG TERDAPAT JELAGA HITAM</a:t>
            </a:r>
          </a:p>
          <a:p>
            <a:pPr marL="514350" indent="-514350" algn="just">
              <a:buAutoNum type="arabicPeriod"/>
            </a:pPr>
            <a:r>
              <a:rPr lang="en-ID" dirty="0"/>
              <a:t>ADANYA SPUTUM YANG MENGANDUNG KARBON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673CE-90B1-64D8-8B20-0813D846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902" y="2773120"/>
            <a:ext cx="2701416" cy="20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E676-BEC4-73E3-9E00-029FFB5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PRIMER</a:t>
            </a:r>
            <a:br>
              <a:rPr lang="en-US" dirty="0"/>
            </a:br>
            <a:r>
              <a:rPr lang="en-US" dirty="0"/>
              <a:t>AIRWAY &amp; BREATHING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3477-EC47-9C23-21F2-8BE33311B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MEKANISME CIDERA : KEBAKARAN DI RUANG TERTUTUP</a:t>
            </a:r>
          </a:p>
          <a:p>
            <a:pPr marL="0" indent="0" algn="just">
              <a:buNone/>
            </a:pPr>
            <a:r>
              <a:rPr lang="en-US" dirty="0"/>
              <a:t>KORBAN BERESIKO KERACUNAN KARBONMONOKSIDA  (CO)</a:t>
            </a:r>
          </a:p>
          <a:p>
            <a:pPr marL="0" indent="0" algn="just">
              <a:buNone/>
            </a:pPr>
            <a:r>
              <a:rPr lang="en-US" b="1" dirty="0"/>
              <a:t>CATATAN</a:t>
            </a:r>
            <a:r>
              <a:rPr lang="en-US" dirty="0"/>
              <a:t> : </a:t>
            </a:r>
          </a:p>
          <a:p>
            <a:pPr marL="0" indent="0" algn="just">
              <a:buNone/>
            </a:pPr>
            <a:r>
              <a:rPr lang="en-US" dirty="0"/>
              <a:t>IKATAN CO DENGAN HEMOGLOBIN 200 KALI LEBIH TERIKAT (MEMBENTUK IKATAN </a:t>
            </a:r>
            <a:r>
              <a:rPr lang="en-ID" b="0" i="1" dirty="0">
                <a:solidFill>
                  <a:srgbClr val="3B3738"/>
                </a:solidFill>
                <a:effectLst/>
              </a:rPr>
              <a:t>carboxyhaemoglobin</a:t>
            </a:r>
            <a:r>
              <a:rPr lang="en-ID" b="0" i="0" dirty="0">
                <a:solidFill>
                  <a:srgbClr val="3B3738"/>
                </a:solidFill>
                <a:effectLst/>
              </a:rPr>
              <a:t> (</a:t>
            </a:r>
            <a:r>
              <a:rPr lang="en-ID" b="0" i="0" dirty="0" err="1">
                <a:solidFill>
                  <a:srgbClr val="3B3738"/>
                </a:solidFill>
                <a:effectLst/>
              </a:rPr>
              <a:t>COHb</a:t>
            </a:r>
            <a:r>
              <a:rPr lang="en-ID" b="0" i="0" dirty="0">
                <a:solidFill>
                  <a:srgbClr val="3B3738"/>
                </a:solidFill>
                <a:effectLst/>
              </a:rPr>
              <a:t>))</a:t>
            </a:r>
            <a:r>
              <a:rPr lang="en-US" dirty="0"/>
              <a:t> DIBANDINGKAN DENGAN OKSIGEN SEHINGGA PASIEN MENGALAMI HIPOKSIA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0254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E676-BEC4-73E3-9E00-029FFB5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PENGKAJIAN PRIMER</a:t>
            </a:r>
            <a:br>
              <a:rPr lang="en-US" dirty="0"/>
            </a:br>
            <a:r>
              <a:rPr lang="en-US" dirty="0"/>
              <a:t>AIRWAY &amp; BREATHING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3477-EC47-9C23-21F2-8BE33311B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TANDA DAN GEJALA PENINGKATAN KADAR </a:t>
            </a:r>
            <a:r>
              <a:rPr lang="en-US" dirty="0" err="1"/>
              <a:t>COHb</a:t>
            </a:r>
            <a:r>
              <a:rPr lang="en-US" dirty="0"/>
              <a:t>  :</a:t>
            </a:r>
          </a:p>
          <a:p>
            <a:pPr marL="534988" indent="-534988" algn="just">
              <a:buFont typeface="Wingdings" panose="05000000000000000000" pitchFamily="2" charset="2"/>
              <a:buChar char="Ø"/>
            </a:pPr>
            <a:r>
              <a:rPr lang="en-US" dirty="0"/>
              <a:t>SAKIT KEPALA RINGAN (5-10%)</a:t>
            </a:r>
          </a:p>
          <a:p>
            <a:pPr marL="534988" indent="-534988" algn="just">
              <a:buFont typeface="Wingdings" panose="05000000000000000000" pitchFamily="2" charset="2"/>
              <a:buChar char="Ø"/>
            </a:pPr>
            <a:r>
              <a:rPr lang="en-US" dirty="0"/>
              <a:t>NYERI KEPALA HEBAT, KEMERAHAN, DILATASI PEMBULUH KULIT (11-20%)</a:t>
            </a:r>
          </a:p>
          <a:p>
            <a:pPr marL="534988" indent="-534988" algn="just">
              <a:buFont typeface="Wingdings" panose="05000000000000000000" pitchFamily="2" charset="2"/>
              <a:buChar char="Ø"/>
            </a:pPr>
            <a:r>
              <a:rPr lang="en-US" dirty="0"/>
              <a:t>DISORIENTASI, MUAL (21-30%)</a:t>
            </a:r>
          </a:p>
          <a:p>
            <a:pPr marL="534988" indent="-534988" algn="just">
              <a:buFont typeface="Wingdings" panose="05000000000000000000" pitchFamily="2" charset="2"/>
              <a:buChar char="Ø"/>
            </a:pPr>
            <a:r>
              <a:rPr lang="en-US" dirty="0"/>
              <a:t>PEKA, PENING, MUNTAH DAN TIDAK BERDAYA (31-40%)</a:t>
            </a:r>
          </a:p>
          <a:p>
            <a:pPr marL="534988" indent="-534988" algn="just">
              <a:buFont typeface="Wingdings" panose="05000000000000000000" pitchFamily="2" charset="2"/>
              <a:buChar char="Ø"/>
            </a:pPr>
            <a:r>
              <a:rPr lang="en-US" dirty="0"/>
              <a:t>TAKIPNEA, TAKIKARDIA (41-50%)</a:t>
            </a:r>
          </a:p>
          <a:p>
            <a:pPr marL="534988" indent="-534988" algn="just">
              <a:buFont typeface="Wingdings" panose="05000000000000000000" pitchFamily="2" charset="2"/>
              <a:buChar char="Ø"/>
            </a:pPr>
            <a:r>
              <a:rPr lang="en-US" dirty="0"/>
              <a:t>KOMA, MENGGIGIL, KEJANG (51-59%)</a:t>
            </a:r>
          </a:p>
          <a:p>
            <a:pPr marL="534988" indent="-534988" algn="just">
              <a:buFont typeface="Wingdings" panose="05000000000000000000" pitchFamily="2" charset="2"/>
              <a:buChar char="Ø"/>
            </a:pPr>
            <a:r>
              <a:rPr lang="en-US" dirty="0"/>
              <a:t>HENTI NAFAS, MENINGGAL BEBERAPA JAM (&gt;70%)</a:t>
            </a:r>
          </a:p>
          <a:p>
            <a:pPr marL="0" indent="0" algn="just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546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1684</Words>
  <Application>Microsoft Office PowerPoint</Application>
  <PresentationFormat>Widescreen</PresentationFormat>
  <Paragraphs>203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Bahnschrift Condensed</vt:lpstr>
      <vt:lpstr>Bodoni MT</vt:lpstr>
      <vt:lpstr>Calibri</vt:lpstr>
      <vt:lpstr>Calibri Light</vt:lpstr>
      <vt:lpstr>Roboto</vt:lpstr>
      <vt:lpstr>Wingdings</vt:lpstr>
      <vt:lpstr>Office Theme</vt:lpstr>
      <vt:lpstr>Custom Design</vt:lpstr>
      <vt:lpstr>TRAUMA THERMAL  LUKA BAKAR</vt:lpstr>
      <vt:lpstr>CAPAIAN KOMPETENSI</vt:lpstr>
      <vt:lpstr>POKOK BAHASAN</vt:lpstr>
      <vt:lpstr>MENGHENTIKAN PROSES PEMBAKARAN </vt:lpstr>
      <vt:lpstr>PENYEBAB LUKA BAKAR </vt:lpstr>
      <vt:lpstr>PENYEBAB LUKA BAKAR </vt:lpstr>
      <vt:lpstr>PENGKAJIAN PRIMER AIRWAY &amp; BREATHING </vt:lpstr>
      <vt:lpstr>PENGKAJIAN PRIMER AIRWAY &amp; BREATHING </vt:lpstr>
      <vt:lpstr>PENGKAJIAN PRIMER AIRWAY &amp; BREATHING </vt:lpstr>
      <vt:lpstr>TATALAKSANA </vt:lpstr>
      <vt:lpstr>TATALAKSANA </vt:lpstr>
      <vt:lpstr>LUKA BAKAR SIRKUMFERENSIAL </vt:lpstr>
      <vt:lpstr>TATALAKSANA JARINGAN SKATRIK PADA DADA AKIBAT LUKA BAKAR</vt:lpstr>
      <vt:lpstr>ESKAROTOMI</vt:lpstr>
      <vt:lpstr>PENGKAJIAN SIRKULASI </vt:lpstr>
      <vt:lpstr>TATALAKSANA SIRKULASI</vt:lpstr>
      <vt:lpstr>KRITRIA LUKA BAKAR YANG PERLU DIRUJUK KE PUSAT PERAWATAN LUKA BAKAR</vt:lpstr>
      <vt:lpstr>KRITRIA LUKA BAKAR YANG PERLU DIRUJUK KE PUSAT PERAWATAN LUKA BAKAR</vt:lpstr>
      <vt:lpstr>VIDEO PERKENALAN</vt:lpstr>
      <vt:lpstr>DERAJAT LUKA BAKAR</vt:lpstr>
      <vt:lpstr>DERAJAT LUKA BAKAR</vt:lpstr>
      <vt:lpstr>DERAJAT LUKA BAKAR</vt:lpstr>
      <vt:lpstr> LUAS LUKA BAKAR  RULE OF NINE</vt:lpstr>
      <vt:lpstr>SYARAT RESUSITASI CAIRAN  PADA LUKA BAKAR</vt:lpstr>
      <vt:lpstr>RESUSITASI CAIRAN</vt:lpstr>
      <vt:lpstr>PEMBERIAN RESUSITASI CAIRAN</vt:lpstr>
      <vt:lpstr>CONTOH SOAL </vt:lpstr>
      <vt:lpstr>LANGKAH PENYELESAIAN</vt:lpstr>
      <vt:lpstr>JAWABAN</vt:lpstr>
      <vt:lpstr>JAWABAN </vt:lpstr>
      <vt:lpstr>JAWABAN </vt:lpstr>
      <vt:lpstr>JAWABAN </vt:lpstr>
      <vt:lpstr>JAWABAN </vt:lpstr>
      <vt:lpstr>JAWABAN </vt:lpstr>
      <vt:lpstr>PERAWATAN LUKA BAKAR </vt:lpstr>
      <vt:lpstr>PERAWATAN LUKA BAKAR </vt:lpstr>
      <vt:lpstr>PERAWATAN LUKA BAKAR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zulmah astuti</dc:creator>
  <cp:lastModifiedBy>zulmah astuti</cp:lastModifiedBy>
  <cp:revision>13</cp:revision>
  <dcterms:created xsi:type="dcterms:W3CDTF">2023-08-20T08:06:49Z</dcterms:created>
  <dcterms:modified xsi:type="dcterms:W3CDTF">2023-08-26T05:37:10Z</dcterms:modified>
</cp:coreProperties>
</file>