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2" r:id="rId1"/>
  </p:sldMasterIdLst>
  <p:sldIdLst>
    <p:sldId id="256" r:id="rId2"/>
    <p:sldId id="266" r:id="rId3"/>
    <p:sldId id="260" r:id="rId4"/>
    <p:sldId id="261" r:id="rId5"/>
    <p:sldId id="262" r:id="rId6"/>
    <p:sldId id="259" r:id="rId7"/>
    <p:sldId id="263" r:id="rId8"/>
    <p:sldId id="257" r:id="rId9"/>
    <p:sldId id="264" r:id="rId10"/>
    <p:sldId id="258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B0D0AD-4760-DC41-9B2B-BB9BFCB3EE3C}" v="16" dt="2024-07-18T08:18:59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90" d="100"/>
          <a:sy n="90" d="100"/>
        </p:scale>
        <p:origin x="208" y="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tan Permatasari" userId="512be2fd24da3437" providerId="LiveId" clId="{0DB0D0AD-4760-DC41-9B2B-BB9BFCB3EE3C}"/>
    <pc:docChg chg="undo custSel addSld modSld">
      <pc:chgData name="Intan Permatasari" userId="512be2fd24da3437" providerId="LiveId" clId="{0DB0D0AD-4760-DC41-9B2B-BB9BFCB3EE3C}" dt="2024-07-18T08:22:11.011" v="109" actId="26606"/>
      <pc:docMkLst>
        <pc:docMk/>
      </pc:docMkLst>
      <pc:sldChg chg="addSp delSp modSp mod setBg addAnim delDesignElem">
        <pc:chgData name="Intan Permatasari" userId="512be2fd24da3437" providerId="LiveId" clId="{0DB0D0AD-4760-DC41-9B2B-BB9BFCB3EE3C}" dt="2024-07-18T08:19:06.218" v="83" actId="1076"/>
        <pc:sldMkLst>
          <pc:docMk/>
          <pc:sldMk cId="0" sldId="256"/>
        </pc:sldMkLst>
        <pc:spChg chg="mod">
          <ac:chgData name="Intan Permatasari" userId="512be2fd24da3437" providerId="LiveId" clId="{0DB0D0AD-4760-DC41-9B2B-BB9BFCB3EE3C}" dt="2024-07-18T08:16:33.802" v="34" actId="26606"/>
          <ac:spMkLst>
            <pc:docMk/>
            <pc:sldMk cId="0" sldId="256"/>
            <ac:spMk id="2" creationId="{00000000-0000-0000-0000-000000000000}"/>
          </ac:spMkLst>
        </pc:spChg>
        <pc:spChg chg="mod">
          <ac:chgData name="Intan Permatasari" userId="512be2fd24da3437" providerId="LiveId" clId="{0DB0D0AD-4760-DC41-9B2B-BB9BFCB3EE3C}" dt="2024-07-18T08:16:33.802" v="34" actId="26606"/>
          <ac:spMkLst>
            <pc:docMk/>
            <pc:sldMk cId="0" sldId="256"/>
            <ac:spMk id="3" creationId="{00000000-0000-0000-0000-000000000000}"/>
          </ac:spMkLst>
        </pc:spChg>
        <pc:spChg chg="add mod">
          <ac:chgData name="Intan Permatasari" userId="512be2fd24da3437" providerId="LiveId" clId="{0DB0D0AD-4760-DC41-9B2B-BB9BFCB3EE3C}" dt="2024-07-18T08:17:40.321" v="66" actId="1076"/>
          <ac:spMkLst>
            <pc:docMk/>
            <pc:sldMk cId="0" sldId="256"/>
            <ac:spMk id="4" creationId="{06872FA5-0113-6D8D-2719-491DA8EA774F}"/>
          </ac:spMkLst>
        </pc:spChg>
        <pc:spChg chg="add del mod">
          <ac:chgData name="Intan Permatasari" userId="512be2fd24da3437" providerId="LiveId" clId="{0DB0D0AD-4760-DC41-9B2B-BB9BFCB3EE3C}" dt="2024-07-18T08:17:55.927" v="69"/>
          <ac:spMkLst>
            <pc:docMk/>
            <pc:sldMk cId="0" sldId="256"/>
            <ac:spMk id="6" creationId="{5BCB723B-035F-D73B-D461-1C756A1E39E9}"/>
          </ac:spMkLst>
        </pc:spChg>
        <pc:spChg chg="add del">
          <ac:chgData name="Intan Permatasari" userId="512be2fd24da3437" providerId="LiveId" clId="{0DB0D0AD-4760-DC41-9B2B-BB9BFCB3EE3C}" dt="2024-07-17T16:02:05.618" v="10"/>
          <ac:spMkLst>
            <pc:docMk/>
            <pc:sldMk cId="0" sldId="256"/>
            <ac:spMk id="8" creationId="{FFD48BC7-DC40-47DE-87EE-9F4B6ECB9ABB}"/>
          </ac:spMkLst>
        </pc:spChg>
        <pc:spChg chg="add">
          <ac:chgData name="Intan Permatasari" userId="512be2fd24da3437" providerId="LiveId" clId="{0DB0D0AD-4760-DC41-9B2B-BB9BFCB3EE3C}" dt="2024-07-18T08:16:33.802" v="34" actId="26606"/>
          <ac:spMkLst>
            <pc:docMk/>
            <pc:sldMk cId="0" sldId="256"/>
            <ac:spMk id="9" creationId="{9B7AD9F6-8CE7-4299-8FC6-328F4DCD3FF9}"/>
          </ac:spMkLst>
        </pc:spChg>
        <pc:spChg chg="add del">
          <ac:chgData name="Intan Permatasari" userId="512be2fd24da3437" providerId="LiveId" clId="{0DB0D0AD-4760-DC41-9B2B-BB9BFCB3EE3C}" dt="2024-07-17T16:02:05.618" v="10"/>
          <ac:spMkLst>
            <pc:docMk/>
            <pc:sldMk cId="0" sldId="256"/>
            <ac:spMk id="10" creationId="{E502BBC7-2C76-46F3-BC24-5985BC13DB88}"/>
          </ac:spMkLst>
        </pc:spChg>
        <pc:spChg chg="add">
          <ac:chgData name="Intan Permatasari" userId="512be2fd24da3437" providerId="LiveId" clId="{0DB0D0AD-4760-DC41-9B2B-BB9BFCB3EE3C}" dt="2024-07-18T08:16:33.802" v="34" actId="26606"/>
          <ac:spMkLst>
            <pc:docMk/>
            <pc:sldMk cId="0" sldId="256"/>
            <ac:spMk id="11" creationId="{F49775AF-8896-43EE-92C6-83497D6DC56F}"/>
          </ac:spMkLst>
        </pc:spChg>
        <pc:spChg chg="add del">
          <ac:chgData name="Intan Permatasari" userId="512be2fd24da3437" providerId="LiveId" clId="{0DB0D0AD-4760-DC41-9B2B-BB9BFCB3EE3C}" dt="2024-07-17T16:02:05.618" v="10"/>
          <ac:spMkLst>
            <pc:docMk/>
            <pc:sldMk cId="0" sldId="256"/>
            <ac:spMk id="12" creationId="{C7F28D52-2A5F-4D23-81AE-7CB8B591C7AF}"/>
          </ac:spMkLst>
        </pc:spChg>
        <pc:spChg chg="add del">
          <ac:chgData name="Intan Permatasari" userId="512be2fd24da3437" providerId="LiveId" clId="{0DB0D0AD-4760-DC41-9B2B-BB9BFCB3EE3C}" dt="2024-07-17T16:02:05.618" v="10"/>
          <ac:spMkLst>
            <pc:docMk/>
            <pc:sldMk cId="0" sldId="256"/>
            <ac:spMk id="14" creationId="{3629484E-3792-4B3D-89AD-7C8A1ED0E0D4}"/>
          </ac:spMkLst>
        </pc:spChg>
        <pc:picChg chg="add">
          <ac:chgData name="Intan Permatasari" userId="512be2fd24da3437" providerId="LiveId" clId="{0DB0D0AD-4760-DC41-9B2B-BB9BFCB3EE3C}" dt="2024-07-18T08:16:33.802" v="34" actId="26606"/>
          <ac:picMkLst>
            <pc:docMk/>
            <pc:sldMk cId="0" sldId="256"/>
            <ac:picMk id="5" creationId="{329DB74B-BCB7-BE8F-6DBF-B020A6EB4BAB}"/>
          </ac:picMkLst>
        </pc:picChg>
        <pc:picChg chg="add mod">
          <ac:chgData name="Intan Permatasari" userId="512be2fd24da3437" providerId="LiveId" clId="{0DB0D0AD-4760-DC41-9B2B-BB9BFCB3EE3C}" dt="2024-07-18T08:19:06.218" v="83" actId="1076"/>
          <ac:picMkLst>
            <pc:docMk/>
            <pc:sldMk cId="0" sldId="256"/>
            <ac:picMk id="8" creationId="{E8D9390B-4CC9-A369-AE2C-3B5D9CF6B4B0}"/>
          </ac:picMkLst>
        </pc:picChg>
      </pc:sldChg>
      <pc:sldChg chg="addSp modSp mod setBg">
        <pc:chgData name="Intan Permatasari" userId="512be2fd24da3437" providerId="LiveId" clId="{0DB0D0AD-4760-DC41-9B2B-BB9BFCB3EE3C}" dt="2024-07-17T16:02:42.234" v="16" actId="26606"/>
        <pc:sldMkLst>
          <pc:docMk/>
          <pc:sldMk cId="0" sldId="257"/>
        </pc:sldMkLst>
        <pc:spChg chg="mod">
          <ac:chgData name="Intan Permatasari" userId="512be2fd24da3437" providerId="LiveId" clId="{0DB0D0AD-4760-DC41-9B2B-BB9BFCB3EE3C}" dt="2024-07-17T16:02:42.234" v="16" actId="26606"/>
          <ac:spMkLst>
            <pc:docMk/>
            <pc:sldMk cId="0" sldId="257"/>
            <ac:spMk id="2" creationId="{00000000-0000-0000-0000-000000000000}"/>
          </ac:spMkLst>
        </pc:spChg>
        <pc:spChg chg="mod">
          <ac:chgData name="Intan Permatasari" userId="512be2fd24da3437" providerId="LiveId" clId="{0DB0D0AD-4760-DC41-9B2B-BB9BFCB3EE3C}" dt="2024-07-17T16:02:42.234" v="16" actId="26606"/>
          <ac:spMkLst>
            <pc:docMk/>
            <pc:sldMk cId="0" sldId="257"/>
            <ac:spMk id="3" creationId="{00000000-0000-0000-0000-000000000000}"/>
          </ac:spMkLst>
        </pc:spChg>
        <pc:spChg chg="add">
          <ac:chgData name="Intan Permatasari" userId="512be2fd24da3437" providerId="LiveId" clId="{0DB0D0AD-4760-DC41-9B2B-BB9BFCB3EE3C}" dt="2024-07-17T16:02:42.234" v="16" actId="26606"/>
          <ac:spMkLst>
            <pc:docMk/>
            <pc:sldMk cId="0" sldId="257"/>
            <ac:spMk id="8" creationId="{E777E57D-6A88-4B5B-A068-2BA7FF4E8CCA}"/>
          </ac:spMkLst>
        </pc:spChg>
        <pc:spChg chg="add">
          <ac:chgData name="Intan Permatasari" userId="512be2fd24da3437" providerId="LiveId" clId="{0DB0D0AD-4760-DC41-9B2B-BB9BFCB3EE3C}" dt="2024-07-17T16:02:42.234" v="16" actId="26606"/>
          <ac:spMkLst>
            <pc:docMk/>
            <pc:sldMk cId="0" sldId="257"/>
            <ac:spMk id="10" creationId="{F7117410-A2A4-4085-9ADC-46744551DBDE}"/>
          </ac:spMkLst>
        </pc:spChg>
        <pc:spChg chg="add">
          <ac:chgData name="Intan Permatasari" userId="512be2fd24da3437" providerId="LiveId" clId="{0DB0D0AD-4760-DC41-9B2B-BB9BFCB3EE3C}" dt="2024-07-17T16:02:42.234" v="16" actId="26606"/>
          <ac:spMkLst>
            <pc:docMk/>
            <pc:sldMk cId="0" sldId="257"/>
            <ac:spMk id="12" creationId="{99F74EB5-E547-4FB4-95F5-BCC788F3C4A0}"/>
          </ac:spMkLst>
        </pc:spChg>
      </pc:sldChg>
      <pc:sldChg chg="modSp mod">
        <pc:chgData name="Intan Permatasari" userId="512be2fd24da3437" providerId="LiveId" clId="{0DB0D0AD-4760-DC41-9B2B-BB9BFCB3EE3C}" dt="2024-07-18T08:17:03.913" v="39" actId="1076"/>
        <pc:sldMkLst>
          <pc:docMk/>
          <pc:sldMk cId="0" sldId="258"/>
        </pc:sldMkLst>
        <pc:spChg chg="mod">
          <ac:chgData name="Intan Permatasari" userId="512be2fd24da3437" providerId="LiveId" clId="{0DB0D0AD-4760-DC41-9B2B-BB9BFCB3EE3C}" dt="2024-07-17T16:02:06.926" v="11"/>
          <ac:spMkLst>
            <pc:docMk/>
            <pc:sldMk cId="0" sldId="258"/>
            <ac:spMk id="2" creationId="{00000000-0000-0000-0000-000000000000}"/>
          </ac:spMkLst>
        </pc:spChg>
        <pc:spChg chg="mod">
          <ac:chgData name="Intan Permatasari" userId="512be2fd24da3437" providerId="LiveId" clId="{0DB0D0AD-4760-DC41-9B2B-BB9BFCB3EE3C}" dt="2024-07-17T16:02:06.926" v="11"/>
          <ac:spMkLst>
            <pc:docMk/>
            <pc:sldMk cId="0" sldId="258"/>
            <ac:spMk id="3" creationId="{00000000-0000-0000-0000-000000000000}"/>
          </ac:spMkLst>
        </pc:spChg>
        <pc:graphicFrameChg chg="mod">
          <ac:chgData name="Intan Permatasari" userId="512be2fd24da3437" providerId="LiveId" clId="{0DB0D0AD-4760-DC41-9B2B-BB9BFCB3EE3C}" dt="2024-07-18T08:17:03.913" v="39" actId="1076"/>
          <ac:graphicFrameMkLst>
            <pc:docMk/>
            <pc:sldMk cId="0" sldId="258"/>
            <ac:graphicFrameMk id="4" creationId="{00000000-0000-0000-0000-000000000000}"/>
          </ac:graphicFrameMkLst>
        </pc:graphicFrameChg>
      </pc:sldChg>
      <pc:sldChg chg="addSp modSp mod setBg">
        <pc:chgData name="Intan Permatasari" userId="512be2fd24da3437" providerId="LiveId" clId="{0DB0D0AD-4760-DC41-9B2B-BB9BFCB3EE3C}" dt="2024-07-17T16:02:32.953" v="14" actId="26606"/>
        <pc:sldMkLst>
          <pc:docMk/>
          <pc:sldMk cId="0" sldId="259"/>
        </pc:sldMkLst>
        <pc:spChg chg="mod">
          <ac:chgData name="Intan Permatasari" userId="512be2fd24da3437" providerId="LiveId" clId="{0DB0D0AD-4760-DC41-9B2B-BB9BFCB3EE3C}" dt="2024-07-17T16:02:32.953" v="14" actId="26606"/>
          <ac:spMkLst>
            <pc:docMk/>
            <pc:sldMk cId="0" sldId="259"/>
            <ac:spMk id="2" creationId="{00000000-0000-0000-0000-000000000000}"/>
          </ac:spMkLst>
        </pc:spChg>
        <pc:spChg chg="mod">
          <ac:chgData name="Intan Permatasari" userId="512be2fd24da3437" providerId="LiveId" clId="{0DB0D0AD-4760-DC41-9B2B-BB9BFCB3EE3C}" dt="2024-07-17T16:02:32.953" v="14" actId="26606"/>
          <ac:spMkLst>
            <pc:docMk/>
            <pc:sldMk cId="0" sldId="259"/>
            <ac:spMk id="3" creationId="{00000000-0000-0000-0000-000000000000}"/>
          </ac:spMkLst>
        </pc:spChg>
        <pc:spChg chg="add">
          <ac:chgData name="Intan Permatasari" userId="512be2fd24da3437" providerId="LiveId" clId="{0DB0D0AD-4760-DC41-9B2B-BB9BFCB3EE3C}" dt="2024-07-17T16:02:32.953" v="14" actId="26606"/>
          <ac:spMkLst>
            <pc:docMk/>
            <pc:sldMk cId="0" sldId="259"/>
            <ac:spMk id="8" creationId="{DAF1966E-FD40-4A4A-B61B-C4DF7FA05F06}"/>
          </ac:spMkLst>
        </pc:spChg>
        <pc:spChg chg="add">
          <ac:chgData name="Intan Permatasari" userId="512be2fd24da3437" providerId="LiveId" clId="{0DB0D0AD-4760-DC41-9B2B-BB9BFCB3EE3C}" dt="2024-07-17T16:02:32.953" v="14" actId="26606"/>
          <ac:spMkLst>
            <pc:docMk/>
            <pc:sldMk cId="0" sldId="259"/>
            <ac:spMk id="10" creationId="{047BFA19-D45E-416B-A404-7AF2F3F27017}"/>
          </ac:spMkLst>
        </pc:spChg>
        <pc:spChg chg="add">
          <ac:chgData name="Intan Permatasari" userId="512be2fd24da3437" providerId="LiveId" clId="{0DB0D0AD-4760-DC41-9B2B-BB9BFCB3EE3C}" dt="2024-07-17T16:02:32.953" v="14" actId="26606"/>
          <ac:spMkLst>
            <pc:docMk/>
            <pc:sldMk cId="0" sldId="259"/>
            <ac:spMk id="12" creationId="{8E0105E7-23DB-4CF2-8258-FF47C7620F6E}"/>
          </ac:spMkLst>
        </pc:spChg>
        <pc:spChg chg="add">
          <ac:chgData name="Intan Permatasari" userId="512be2fd24da3437" providerId="LiveId" clId="{0DB0D0AD-4760-DC41-9B2B-BB9BFCB3EE3C}" dt="2024-07-17T16:02:32.953" v="14" actId="26606"/>
          <ac:spMkLst>
            <pc:docMk/>
            <pc:sldMk cId="0" sldId="259"/>
            <ac:spMk id="14" creationId="{074B4F7D-14B2-478B-8BF5-01E4E0C5D263}"/>
          </ac:spMkLst>
        </pc:spChg>
      </pc:sldChg>
      <pc:sldChg chg="addSp delSp modSp mod setBg delDesignElem">
        <pc:chgData name="Intan Permatasari" userId="512be2fd24da3437" providerId="LiveId" clId="{0DB0D0AD-4760-DC41-9B2B-BB9BFCB3EE3C}" dt="2024-07-18T08:16:42.728" v="36" actId="26606"/>
        <pc:sldMkLst>
          <pc:docMk/>
          <pc:sldMk cId="0" sldId="260"/>
        </pc:sldMkLst>
        <pc:spChg chg="mod">
          <ac:chgData name="Intan Permatasari" userId="512be2fd24da3437" providerId="LiveId" clId="{0DB0D0AD-4760-DC41-9B2B-BB9BFCB3EE3C}" dt="2024-07-18T08:16:42.728" v="36" actId="26606"/>
          <ac:spMkLst>
            <pc:docMk/>
            <pc:sldMk cId="0" sldId="260"/>
            <ac:spMk id="2" creationId="{00000000-0000-0000-0000-000000000000}"/>
          </ac:spMkLst>
        </pc:spChg>
        <pc:spChg chg="del mod">
          <ac:chgData name="Intan Permatasari" userId="512be2fd24da3437" providerId="LiveId" clId="{0DB0D0AD-4760-DC41-9B2B-BB9BFCB3EE3C}" dt="2024-07-18T08:16:42.728" v="36" actId="26606"/>
          <ac:spMkLst>
            <pc:docMk/>
            <pc:sldMk cId="0" sldId="260"/>
            <ac:spMk id="3" creationId="{00000000-0000-0000-0000-000000000000}"/>
          </ac:spMkLst>
        </pc:spChg>
        <pc:spChg chg="add del">
          <ac:chgData name="Intan Permatasari" userId="512be2fd24da3437" providerId="LiveId" clId="{0DB0D0AD-4760-DC41-9B2B-BB9BFCB3EE3C}" dt="2024-07-17T16:02:05.618" v="10"/>
          <ac:spMkLst>
            <pc:docMk/>
            <pc:sldMk cId="0" sldId="260"/>
            <ac:spMk id="8" creationId="{2029D5AD-8348-4446-B191-6A9B6FE03F21}"/>
          </ac:spMkLst>
        </pc:spChg>
        <pc:spChg chg="add">
          <ac:chgData name="Intan Permatasari" userId="512be2fd24da3437" providerId="LiveId" clId="{0DB0D0AD-4760-DC41-9B2B-BB9BFCB3EE3C}" dt="2024-07-18T08:16:42.728" v="36" actId="26606"/>
          <ac:spMkLst>
            <pc:docMk/>
            <pc:sldMk cId="0" sldId="260"/>
            <ac:spMk id="9" creationId="{2E442304-DDBD-4F7B-8017-36BCC863FB40}"/>
          </ac:spMkLst>
        </pc:spChg>
        <pc:spChg chg="add del">
          <ac:chgData name="Intan Permatasari" userId="512be2fd24da3437" providerId="LiveId" clId="{0DB0D0AD-4760-DC41-9B2B-BB9BFCB3EE3C}" dt="2024-07-17T16:02:05.618" v="10"/>
          <ac:spMkLst>
            <pc:docMk/>
            <pc:sldMk cId="0" sldId="260"/>
            <ac:spMk id="10" creationId="{A3F395A2-2B64-4749-BD93-2F159C7E1FB5}"/>
          </ac:spMkLst>
        </pc:spChg>
        <pc:spChg chg="add">
          <ac:chgData name="Intan Permatasari" userId="512be2fd24da3437" providerId="LiveId" clId="{0DB0D0AD-4760-DC41-9B2B-BB9BFCB3EE3C}" dt="2024-07-18T08:16:42.728" v="36" actId="26606"/>
          <ac:spMkLst>
            <pc:docMk/>
            <pc:sldMk cId="0" sldId="260"/>
            <ac:spMk id="11" creationId="{5E107275-3853-46FD-A241-DE4355A42675}"/>
          </ac:spMkLst>
        </pc:spChg>
        <pc:spChg chg="add del">
          <ac:chgData name="Intan Permatasari" userId="512be2fd24da3437" providerId="LiveId" clId="{0DB0D0AD-4760-DC41-9B2B-BB9BFCB3EE3C}" dt="2024-07-17T16:02:05.618" v="10"/>
          <ac:spMkLst>
            <pc:docMk/>
            <pc:sldMk cId="0" sldId="260"/>
            <ac:spMk id="12" creationId="{5CF0135B-EAB8-4CA0-896C-2D897ECD28BC}"/>
          </ac:spMkLst>
        </pc:spChg>
        <pc:spChg chg="add del">
          <ac:chgData name="Intan Permatasari" userId="512be2fd24da3437" providerId="LiveId" clId="{0DB0D0AD-4760-DC41-9B2B-BB9BFCB3EE3C}" dt="2024-07-17T16:02:05.618" v="10"/>
          <ac:spMkLst>
            <pc:docMk/>
            <pc:sldMk cId="0" sldId="260"/>
            <ac:spMk id="14" creationId="{92C3387C-D24F-4737-8A37-1DC5CFF09CFA}"/>
          </ac:spMkLst>
        </pc:spChg>
        <pc:graphicFrameChg chg="add">
          <ac:chgData name="Intan Permatasari" userId="512be2fd24da3437" providerId="LiveId" clId="{0DB0D0AD-4760-DC41-9B2B-BB9BFCB3EE3C}" dt="2024-07-18T08:16:42.728" v="36" actId="26606"/>
          <ac:graphicFrameMkLst>
            <pc:docMk/>
            <pc:sldMk cId="0" sldId="260"/>
            <ac:graphicFrameMk id="5" creationId="{BC401F6E-85E0-5897-4149-02FDCAD5303C}"/>
          </ac:graphicFrameMkLst>
        </pc:graphicFrameChg>
      </pc:sldChg>
      <pc:sldChg chg="addSp delSp modSp mod setBg delDesignElem">
        <pc:chgData name="Intan Permatasari" userId="512be2fd24da3437" providerId="LiveId" clId="{0DB0D0AD-4760-DC41-9B2B-BB9BFCB3EE3C}" dt="2024-07-18T08:16:47.494" v="37" actId="26606"/>
        <pc:sldMkLst>
          <pc:docMk/>
          <pc:sldMk cId="0" sldId="261"/>
        </pc:sldMkLst>
        <pc:spChg chg="mod">
          <ac:chgData name="Intan Permatasari" userId="512be2fd24da3437" providerId="LiveId" clId="{0DB0D0AD-4760-DC41-9B2B-BB9BFCB3EE3C}" dt="2024-07-18T08:16:47.494" v="37" actId="26606"/>
          <ac:spMkLst>
            <pc:docMk/>
            <pc:sldMk cId="0" sldId="261"/>
            <ac:spMk id="2" creationId="{00000000-0000-0000-0000-000000000000}"/>
          </ac:spMkLst>
        </pc:spChg>
        <pc:spChg chg="del mod">
          <ac:chgData name="Intan Permatasari" userId="512be2fd24da3437" providerId="LiveId" clId="{0DB0D0AD-4760-DC41-9B2B-BB9BFCB3EE3C}" dt="2024-07-18T08:16:47.494" v="37" actId="26606"/>
          <ac:spMkLst>
            <pc:docMk/>
            <pc:sldMk cId="0" sldId="261"/>
            <ac:spMk id="3" creationId="{00000000-0000-0000-0000-000000000000}"/>
          </ac:spMkLst>
        </pc:spChg>
        <pc:spChg chg="add del">
          <ac:chgData name="Intan Permatasari" userId="512be2fd24da3437" providerId="LiveId" clId="{0DB0D0AD-4760-DC41-9B2B-BB9BFCB3EE3C}" dt="2024-07-17T16:02:05.618" v="10"/>
          <ac:spMkLst>
            <pc:docMk/>
            <pc:sldMk cId="0" sldId="261"/>
            <ac:spMk id="8" creationId="{DAF1966E-FD40-4A4A-B61B-C4DF7FA05F06}"/>
          </ac:spMkLst>
        </pc:spChg>
        <pc:spChg chg="add">
          <ac:chgData name="Intan Permatasari" userId="512be2fd24da3437" providerId="LiveId" clId="{0DB0D0AD-4760-DC41-9B2B-BB9BFCB3EE3C}" dt="2024-07-18T08:16:47.494" v="37" actId="26606"/>
          <ac:spMkLst>
            <pc:docMk/>
            <pc:sldMk cId="0" sldId="261"/>
            <ac:spMk id="9" creationId="{2E442304-DDBD-4F7B-8017-36BCC863FB40}"/>
          </ac:spMkLst>
        </pc:spChg>
        <pc:spChg chg="add del">
          <ac:chgData name="Intan Permatasari" userId="512be2fd24da3437" providerId="LiveId" clId="{0DB0D0AD-4760-DC41-9B2B-BB9BFCB3EE3C}" dt="2024-07-17T16:02:05.618" v="10"/>
          <ac:spMkLst>
            <pc:docMk/>
            <pc:sldMk cId="0" sldId="261"/>
            <ac:spMk id="10" creationId="{047BFA19-D45E-416B-A404-7AF2F3F27017}"/>
          </ac:spMkLst>
        </pc:spChg>
        <pc:spChg chg="add">
          <ac:chgData name="Intan Permatasari" userId="512be2fd24da3437" providerId="LiveId" clId="{0DB0D0AD-4760-DC41-9B2B-BB9BFCB3EE3C}" dt="2024-07-18T08:16:47.494" v="37" actId="26606"/>
          <ac:spMkLst>
            <pc:docMk/>
            <pc:sldMk cId="0" sldId="261"/>
            <ac:spMk id="11" creationId="{5E107275-3853-46FD-A241-DE4355A42675}"/>
          </ac:spMkLst>
        </pc:spChg>
        <pc:spChg chg="add del">
          <ac:chgData name="Intan Permatasari" userId="512be2fd24da3437" providerId="LiveId" clId="{0DB0D0AD-4760-DC41-9B2B-BB9BFCB3EE3C}" dt="2024-07-17T16:02:05.618" v="10"/>
          <ac:spMkLst>
            <pc:docMk/>
            <pc:sldMk cId="0" sldId="261"/>
            <ac:spMk id="12" creationId="{8E0105E7-23DB-4CF2-8258-FF47C7620F6E}"/>
          </ac:spMkLst>
        </pc:spChg>
        <pc:spChg chg="add del">
          <ac:chgData name="Intan Permatasari" userId="512be2fd24da3437" providerId="LiveId" clId="{0DB0D0AD-4760-DC41-9B2B-BB9BFCB3EE3C}" dt="2024-07-17T16:02:05.618" v="10"/>
          <ac:spMkLst>
            <pc:docMk/>
            <pc:sldMk cId="0" sldId="261"/>
            <ac:spMk id="14" creationId="{074B4F7D-14B2-478B-8BF5-01E4E0C5D263}"/>
          </ac:spMkLst>
        </pc:spChg>
        <pc:graphicFrameChg chg="add">
          <ac:chgData name="Intan Permatasari" userId="512be2fd24da3437" providerId="LiveId" clId="{0DB0D0AD-4760-DC41-9B2B-BB9BFCB3EE3C}" dt="2024-07-18T08:16:47.494" v="37" actId="26606"/>
          <ac:graphicFrameMkLst>
            <pc:docMk/>
            <pc:sldMk cId="0" sldId="261"/>
            <ac:graphicFrameMk id="5" creationId="{A152DB59-E21A-255B-1966-C163D57300C9}"/>
          </ac:graphicFrameMkLst>
        </pc:graphicFrameChg>
      </pc:sldChg>
      <pc:sldChg chg="modSp">
        <pc:chgData name="Intan Permatasari" userId="512be2fd24da3437" providerId="LiveId" clId="{0DB0D0AD-4760-DC41-9B2B-BB9BFCB3EE3C}" dt="2024-07-17T16:02:21.928" v="13" actId="12100"/>
        <pc:sldMkLst>
          <pc:docMk/>
          <pc:sldMk cId="0" sldId="262"/>
        </pc:sldMkLst>
        <pc:spChg chg="mod">
          <ac:chgData name="Intan Permatasari" userId="512be2fd24da3437" providerId="LiveId" clId="{0DB0D0AD-4760-DC41-9B2B-BB9BFCB3EE3C}" dt="2024-07-17T16:02:06.926" v="11"/>
          <ac:spMkLst>
            <pc:docMk/>
            <pc:sldMk cId="0" sldId="262"/>
            <ac:spMk id="2" creationId="{00000000-0000-0000-0000-000000000000}"/>
          </ac:spMkLst>
        </pc:spChg>
        <pc:spChg chg="mod">
          <ac:chgData name="Intan Permatasari" userId="512be2fd24da3437" providerId="LiveId" clId="{0DB0D0AD-4760-DC41-9B2B-BB9BFCB3EE3C}" dt="2024-07-17T16:02:06.926" v="11"/>
          <ac:spMkLst>
            <pc:docMk/>
            <pc:sldMk cId="0" sldId="262"/>
            <ac:spMk id="3" creationId="{00000000-0000-0000-0000-000000000000}"/>
          </ac:spMkLst>
        </pc:spChg>
        <pc:graphicFrameChg chg="mod">
          <ac:chgData name="Intan Permatasari" userId="512be2fd24da3437" providerId="LiveId" clId="{0DB0D0AD-4760-DC41-9B2B-BB9BFCB3EE3C}" dt="2024-07-17T16:02:21.928" v="13" actId="12100"/>
          <ac:graphicFrameMkLst>
            <pc:docMk/>
            <pc:sldMk cId="0" sldId="262"/>
            <ac:graphicFrameMk id="4" creationId="{00000000-0000-0000-0000-000000000000}"/>
          </ac:graphicFrameMkLst>
        </pc:graphicFrameChg>
      </pc:sldChg>
      <pc:sldChg chg="addSp modSp mod setBg">
        <pc:chgData name="Intan Permatasari" userId="512be2fd24da3437" providerId="LiveId" clId="{0DB0D0AD-4760-DC41-9B2B-BB9BFCB3EE3C}" dt="2024-07-17T16:02:38.401" v="15" actId="26606"/>
        <pc:sldMkLst>
          <pc:docMk/>
          <pc:sldMk cId="0" sldId="263"/>
        </pc:sldMkLst>
        <pc:spChg chg="mod">
          <ac:chgData name="Intan Permatasari" userId="512be2fd24da3437" providerId="LiveId" clId="{0DB0D0AD-4760-DC41-9B2B-BB9BFCB3EE3C}" dt="2024-07-17T16:02:38.401" v="15" actId="26606"/>
          <ac:spMkLst>
            <pc:docMk/>
            <pc:sldMk cId="0" sldId="263"/>
            <ac:spMk id="2" creationId="{00000000-0000-0000-0000-000000000000}"/>
          </ac:spMkLst>
        </pc:spChg>
        <pc:spChg chg="mod">
          <ac:chgData name="Intan Permatasari" userId="512be2fd24da3437" providerId="LiveId" clId="{0DB0D0AD-4760-DC41-9B2B-BB9BFCB3EE3C}" dt="2024-07-17T16:02:38.401" v="15" actId="26606"/>
          <ac:spMkLst>
            <pc:docMk/>
            <pc:sldMk cId="0" sldId="263"/>
            <ac:spMk id="3" creationId="{00000000-0000-0000-0000-000000000000}"/>
          </ac:spMkLst>
        </pc:spChg>
        <pc:spChg chg="add">
          <ac:chgData name="Intan Permatasari" userId="512be2fd24da3437" providerId="LiveId" clId="{0DB0D0AD-4760-DC41-9B2B-BB9BFCB3EE3C}" dt="2024-07-17T16:02:38.401" v="15" actId="26606"/>
          <ac:spMkLst>
            <pc:docMk/>
            <pc:sldMk cId="0" sldId="263"/>
            <ac:spMk id="8" creationId="{CBB2B1F0-0DD6-4744-9A46-7A344FB48E40}"/>
          </ac:spMkLst>
        </pc:spChg>
        <pc:spChg chg="add">
          <ac:chgData name="Intan Permatasari" userId="512be2fd24da3437" providerId="LiveId" clId="{0DB0D0AD-4760-DC41-9B2B-BB9BFCB3EE3C}" dt="2024-07-17T16:02:38.401" v="15" actId="26606"/>
          <ac:spMkLst>
            <pc:docMk/>
            <pc:sldMk cId="0" sldId="263"/>
            <ac:spMk id="10" creationId="{52D502E5-F6B4-4D58-B4AE-FC466FF15EE8}"/>
          </ac:spMkLst>
        </pc:spChg>
        <pc:spChg chg="add">
          <ac:chgData name="Intan Permatasari" userId="512be2fd24da3437" providerId="LiveId" clId="{0DB0D0AD-4760-DC41-9B2B-BB9BFCB3EE3C}" dt="2024-07-17T16:02:38.401" v="15" actId="26606"/>
          <ac:spMkLst>
            <pc:docMk/>
            <pc:sldMk cId="0" sldId="263"/>
            <ac:spMk id="12" creationId="{9DECDBF4-02B6-4BB4-B65B-B8107AD6A9E8}"/>
          </ac:spMkLst>
        </pc:spChg>
      </pc:sldChg>
      <pc:sldChg chg="addSp modSp mod setBg">
        <pc:chgData name="Intan Permatasari" userId="512be2fd24da3437" providerId="LiveId" clId="{0DB0D0AD-4760-DC41-9B2B-BB9BFCB3EE3C}" dt="2024-07-17T16:03:08.991" v="30" actId="12"/>
        <pc:sldMkLst>
          <pc:docMk/>
          <pc:sldMk cId="0" sldId="264"/>
        </pc:sldMkLst>
        <pc:spChg chg="mod">
          <ac:chgData name="Intan Permatasari" userId="512be2fd24da3437" providerId="LiveId" clId="{0DB0D0AD-4760-DC41-9B2B-BB9BFCB3EE3C}" dt="2024-07-17T16:02:48.119" v="17" actId="26606"/>
          <ac:spMkLst>
            <pc:docMk/>
            <pc:sldMk cId="0" sldId="264"/>
            <ac:spMk id="2" creationId="{00000000-0000-0000-0000-000000000000}"/>
          </ac:spMkLst>
        </pc:spChg>
        <pc:spChg chg="mod">
          <ac:chgData name="Intan Permatasari" userId="512be2fd24da3437" providerId="LiveId" clId="{0DB0D0AD-4760-DC41-9B2B-BB9BFCB3EE3C}" dt="2024-07-17T16:03:08.991" v="30" actId="12"/>
          <ac:spMkLst>
            <pc:docMk/>
            <pc:sldMk cId="0" sldId="264"/>
            <ac:spMk id="3" creationId="{00000000-0000-0000-0000-000000000000}"/>
          </ac:spMkLst>
        </pc:spChg>
        <pc:spChg chg="add">
          <ac:chgData name="Intan Permatasari" userId="512be2fd24da3437" providerId="LiveId" clId="{0DB0D0AD-4760-DC41-9B2B-BB9BFCB3EE3C}" dt="2024-07-17T16:02:48.119" v="17" actId="26606"/>
          <ac:spMkLst>
            <pc:docMk/>
            <pc:sldMk cId="0" sldId="264"/>
            <ac:spMk id="8" creationId="{B6CDA21F-E7AF-4C75-8395-33F58D5B0E45}"/>
          </ac:spMkLst>
        </pc:spChg>
        <pc:spChg chg="add">
          <ac:chgData name="Intan Permatasari" userId="512be2fd24da3437" providerId="LiveId" clId="{0DB0D0AD-4760-DC41-9B2B-BB9BFCB3EE3C}" dt="2024-07-17T16:02:48.119" v="17" actId="26606"/>
          <ac:spMkLst>
            <pc:docMk/>
            <pc:sldMk cId="0" sldId="264"/>
            <ac:spMk id="15" creationId="{D5B0017B-2ECA-49AF-B397-DC140825DF8D}"/>
          </ac:spMkLst>
        </pc:spChg>
        <pc:grpChg chg="add">
          <ac:chgData name="Intan Permatasari" userId="512be2fd24da3437" providerId="LiveId" clId="{0DB0D0AD-4760-DC41-9B2B-BB9BFCB3EE3C}" dt="2024-07-17T16:02:48.119" v="17" actId="26606"/>
          <ac:grpSpMkLst>
            <pc:docMk/>
            <pc:sldMk cId="0" sldId="264"/>
            <ac:grpSpMk id="10" creationId="{AE1C45F0-260A-458C-96ED-C1F6D2151219}"/>
          </ac:grpSpMkLst>
        </pc:grpChg>
        <pc:cxnChg chg="add">
          <ac:chgData name="Intan Permatasari" userId="512be2fd24da3437" providerId="LiveId" clId="{0DB0D0AD-4760-DC41-9B2B-BB9BFCB3EE3C}" dt="2024-07-17T16:02:48.119" v="17" actId="26606"/>
          <ac:cxnSpMkLst>
            <pc:docMk/>
            <pc:sldMk cId="0" sldId="264"/>
            <ac:cxnSpMk id="17" creationId="{6CF1BAF6-AD41-4082-B212-8A1F9A2E8779}"/>
          </ac:cxnSpMkLst>
        </pc:cxnChg>
      </pc:sldChg>
      <pc:sldChg chg="addSp modSp mod setBg">
        <pc:chgData name="Intan Permatasari" userId="512be2fd24da3437" providerId="LiveId" clId="{0DB0D0AD-4760-DC41-9B2B-BB9BFCB3EE3C}" dt="2024-07-17T16:03:57.100" v="33" actId="26606"/>
        <pc:sldMkLst>
          <pc:docMk/>
          <pc:sldMk cId="0" sldId="265"/>
        </pc:sldMkLst>
        <pc:spChg chg="mod">
          <ac:chgData name="Intan Permatasari" userId="512be2fd24da3437" providerId="LiveId" clId="{0DB0D0AD-4760-DC41-9B2B-BB9BFCB3EE3C}" dt="2024-07-17T16:03:57.100" v="33" actId="26606"/>
          <ac:spMkLst>
            <pc:docMk/>
            <pc:sldMk cId="0" sldId="265"/>
            <ac:spMk id="2" creationId="{00000000-0000-0000-0000-000000000000}"/>
          </ac:spMkLst>
        </pc:spChg>
        <pc:spChg chg="mod">
          <ac:chgData name="Intan Permatasari" userId="512be2fd24da3437" providerId="LiveId" clId="{0DB0D0AD-4760-DC41-9B2B-BB9BFCB3EE3C}" dt="2024-07-17T16:03:57.100" v="33" actId="26606"/>
          <ac:spMkLst>
            <pc:docMk/>
            <pc:sldMk cId="0" sldId="265"/>
            <ac:spMk id="3" creationId="{00000000-0000-0000-0000-000000000000}"/>
          </ac:spMkLst>
        </pc:spChg>
        <pc:spChg chg="add">
          <ac:chgData name="Intan Permatasari" userId="512be2fd24da3437" providerId="LiveId" clId="{0DB0D0AD-4760-DC41-9B2B-BB9BFCB3EE3C}" dt="2024-07-17T16:03:57.100" v="33" actId="26606"/>
          <ac:spMkLst>
            <pc:docMk/>
            <pc:sldMk cId="0" sldId="265"/>
            <ac:spMk id="8" creationId="{CBB2B1F0-0DD6-4744-9A46-7A344FB48E40}"/>
          </ac:spMkLst>
        </pc:spChg>
        <pc:spChg chg="add">
          <ac:chgData name="Intan Permatasari" userId="512be2fd24da3437" providerId="LiveId" clId="{0DB0D0AD-4760-DC41-9B2B-BB9BFCB3EE3C}" dt="2024-07-17T16:03:57.100" v="33" actId="26606"/>
          <ac:spMkLst>
            <pc:docMk/>
            <pc:sldMk cId="0" sldId="265"/>
            <ac:spMk id="10" creationId="{52D502E5-F6B4-4D58-B4AE-FC466FF15EE8}"/>
          </ac:spMkLst>
        </pc:spChg>
        <pc:spChg chg="add">
          <ac:chgData name="Intan Permatasari" userId="512be2fd24da3437" providerId="LiveId" clId="{0DB0D0AD-4760-DC41-9B2B-BB9BFCB3EE3C}" dt="2024-07-17T16:03:57.100" v="33" actId="26606"/>
          <ac:spMkLst>
            <pc:docMk/>
            <pc:sldMk cId="0" sldId="265"/>
            <ac:spMk id="12" creationId="{9DECDBF4-02B6-4BB4-B65B-B8107AD6A9E8}"/>
          </ac:spMkLst>
        </pc:spChg>
      </pc:sldChg>
      <pc:sldChg chg="addSp delSp modSp mod setBg delDesignElem">
        <pc:chgData name="Intan Permatasari" userId="512be2fd24da3437" providerId="LiveId" clId="{0DB0D0AD-4760-DC41-9B2B-BB9BFCB3EE3C}" dt="2024-07-18T08:16:38.278" v="35" actId="26606"/>
        <pc:sldMkLst>
          <pc:docMk/>
          <pc:sldMk cId="1687851194" sldId="266"/>
        </pc:sldMkLst>
        <pc:spChg chg="mod">
          <ac:chgData name="Intan Permatasari" userId="512be2fd24da3437" providerId="LiveId" clId="{0DB0D0AD-4760-DC41-9B2B-BB9BFCB3EE3C}" dt="2024-07-18T08:16:38.278" v="35" actId="26606"/>
          <ac:spMkLst>
            <pc:docMk/>
            <pc:sldMk cId="1687851194" sldId="266"/>
            <ac:spMk id="2" creationId="{0124446C-9D42-0739-6213-A29D13ED8AED}"/>
          </ac:spMkLst>
        </pc:spChg>
        <pc:spChg chg="mod">
          <ac:chgData name="Intan Permatasari" userId="512be2fd24da3437" providerId="LiveId" clId="{0DB0D0AD-4760-DC41-9B2B-BB9BFCB3EE3C}" dt="2024-07-18T08:16:38.278" v="35" actId="26606"/>
          <ac:spMkLst>
            <pc:docMk/>
            <pc:sldMk cId="1687851194" sldId="266"/>
            <ac:spMk id="3" creationId="{A3E0EF78-599F-DF8A-87BF-5F5EFA8BDC22}"/>
          </ac:spMkLst>
        </pc:spChg>
        <pc:spChg chg="add">
          <ac:chgData name="Intan Permatasari" userId="512be2fd24da3437" providerId="LiveId" clId="{0DB0D0AD-4760-DC41-9B2B-BB9BFCB3EE3C}" dt="2024-07-18T08:16:38.278" v="35" actId="26606"/>
          <ac:spMkLst>
            <pc:docMk/>
            <pc:sldMk cId="1687851194" sldId="266"/>
            <ac:spMk id="5" creationId="{777A147A-9ED8-46B4-8660-1B3C2AA880B5}"/>
          </ac:spMkLst>
        </pc:spChg>
        <pc:spChg chg="add">
          <ac:chgData name="Intan Permatasari" userId="512be2fd24da3437" providerId="LiveId" clId="{0DB0D0AD-4760-DC41-9B2B-BB9BFCB3EE3C}" dt="2024-07-18T08:16:38.278" v="35" actId="26606"/>
          <ac:spMkLst>
            <pc:docMk/>
            <pc:sldMk cId="1687851194" sldId="266"/>
            <ac:spMk id="6" creationId="{5D6C15A0-C087-4593-8414-2B4EC1CDC3DE}"/>
          </ac:spMkLst>
        </pc:spChg>
        <pc:spChg chg="add del">
          <ac:chgData name="Intan Permatasari" userId="512be2fd24da3437" providerId="LiveId" clId="{0DB0D0AD-4760-DC41-9B2B-BB9BFCB3EE3C}" dt="2024-07-17T16:02:05.618" v="10"/>
          <ac:spMkLst>
            <pc:docMk/>
            <pc:sldMk cId="1687851194" sldId="266"/>
            <ac:spMk id="8" creationId="{DAF1966E-FD40-4A4A-B61B-C4DF7FA05F06}"/>
          </ac:spMkLst>
        </pc:spChg>
        <pc:spChg chg="add del">
          <ac:chgData name="Intan Permatasari" userId="512be2fd24da3437" providerId="LiveId" clId="{0DB0D0AD-4760-DC41-9B2B-BB9BFCB3EE3C}" dt="2024-07-17T16:02:05.618" v="10"/>
          <ac:spMkLst>
            <pc:docMk/>
            <pc:sldMk cId="1687851194" sldId="266"/>
            <ac:spMk id="10" creationId="{047BFA19-D45E-416B-A404-7AF2F3F27017}"/>
          </ac:spMkLst>
        </pc:spChg>
        <pc:spChg chg="add del">
          <ac:chgData name="Intan Permatasari" userId="512be2fd24da3437" providerId="LiveId" clId="{0DB0D0AD-4760-DC41-9B2B-BB9BFCB3EE3C}" dt="2024-07-17T16:02:05.618" v="10"/>
          <ac:spMkLst>
            <pc:docMk/>
            <pc:sldMk cId="1687851194" sldId="266"/>
            <ac:spMk id="12" creationId="{8E0105E7-23DB-4CF2-8258-FF47C7620F6E}"/>
          </ac:spMkLst>
        </pc:spChg>
        <pc:spChg chg="add del">
          <ac:chgData name="Intan Permatasari" userId="512be2fd24da3437" providerId="LiveId" clId="{0DB0D0AD-4760-DC41-9B2B-BB9BFCB3EE3C}" dt="2024-07-17T16:02:05.618" v="10"/>
          <ac:spMkLst>
            <pc:docMk/>
            <pc:sldMk cId="1687851194" sldId="266"/>
            <ac:spMk id="14" creationId="{074B4F7D-14B2-478B-8BF5-01E4E0C5D263}"/>
          </ac:spMkLst>
        </pc:spChg>
      </pc:sldChg>
      <pc:sldChg chg="addSp delSp modSp new mod setBg">
        <pc:chgData name="Intan Permatasari" userId="512be2fd24da3437" providerId="LiveId" clId="{0DB0D0AD-4760-DC41-9B2B-BB9BFCB3EE3C}" dt="2024-07-18T08:22:11.011" v="109" actId="26606"/>
        <pc:sldMkLst>
          <pc:docMk/>
          <pc:sldMk cId="3485010327" sldId="267"/>
        </pc:sldMkLst>
        <pc:spChg chg="mod">
          <ac:chgData name="Intan Permatasari" userId="512be2fd24da3437" providerId="LiveId" clId="{0DB0D0AD-4760-DC41-9B2B-BB9BFCB3EE3C}" dt="2024-07-18T08:22:11.011" v="109" actId="26606"/>
          <ac:spMkLst>
            <pc:docMk/>
            <pc:sldMk cId="3485010327" sldId="267"/>
            <ac:spMk id="2" creationId="{BE9DA83C-2098-F38C-E552-6491D4757DD8}"/>
          </ac:spMkLst>
        </pc:spChg>
        <pc:spChg chg="mod">
          <ac:chgData name="Intan Permatasari" userId="512be2fd24da3437" providerId="LiveId" clId="{0DB0D0AD-4760-DC41-9B2B-BB9BFCB3EE3C}" dt="2024-07-18T08:22:11.011" v="109" actId="26606"/>
          <ac:spMkLst>
            <pc:docMk/>
            <pc:sldMk cId="3485010327" sldId="267"/>
            <ac:spMk id="3" creationId="{37D9ABBA-C9AA-9199-A0A2-D9E6F2876092}"/>
          </ac:spMkLst>
        </pc:spChg>
        <pc:spChg chg="add del">
          <ac:chgData name="Intan Permatasari" userId="512be2fd24da3437" providerId="LiveId" clId="{0DB0D0AD-4760-DC41-9B2B-BB9BFCB3EE3C}" dt="2024-07-18T08:22:11.004" v="108" actId="26606"/>
          <ac:spMkLst>
            <pc:docMk/>
            <pc:sldMk cId="3485010327" sldId="267"/>
            <ac:spMk id="8" creationId="{777A147A-9ED8-46B4-8660-1B3C2AA880B5}"/>
          </ac:spMkLst>
        </pc:spChg>
        <pc:spChg chg="add del">
          <ac:chgData name="Intan Permatasari" userId="512be2fd24da3437" providerId="LiveId" clId="{0DB0D0AD-4760-DC41-9B2B-BB9BFCB3EE3C}" dt="2024-07-18T08:22:11.004" v="108" actId="26606"/>
          <ac:spMkLst>
            <pc:docMk/>
            <pc:sldMk cId="3485010327" sldId="267"/>
            <ac:spMk id="10" creationId="{5D6C15A0-C087-4593-8414-2B4EC1CDC3DE}"/>
          </ac:spMkLst>
        </pc:spChg>
        <pc:spChg chg="add">
          <ac:chgData name="Intan Permatasari" userId="512be2fd24da3437" providerId="LiveId" clId="{0DB0D0AD-4760-DC41-9B2B-BB9BFCB3EE3C}" dt="2024-07-18T08:22:11.011" v="109" actId="26606"/>
          <ac:spMkLst>
            <pc:docMk/>
            <pc:sldMk cId="3485010327" sldId="267"/>
            <ac:spMk id="12" creationId="{100EDD19-6802-4EC3-95CE-CFFAB042CFD6}"/>
          </ac:spMkLst>
        </pc:spChg>
        <pc:spChg chg="add">
          <ac:chgData name="Intan Permatasari" userId="512be2fd24da3437" providerId="LiveId" clId="{0DB0D0AD-4760-DC41-9B2B-BB9BFCB3EE3C}" dt="2024-07-18T08:22:11.011" v="109" actId="26606"/>
          <ac:spMkLst>
            <pc:docMk/>
            <pc:sldMk cId="3485010327" sldId="267"/>
            <ac:spMk id="13" creationId="{DB17E863-922E-4C26-BD64-E8FD41D2866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B5BE38-3C57-4AB0-B797-40E3EBAC7D96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1861CC2-2D62-45EF-A953-13EFD6EFD1D1}">
      <dgm:prSet/>
      <dgm:spPr/>
      <dgm:t>
        <a:bodyPr/>
        <a:lstStyle/>
        <a:p>
          <a:r>
            <a:rPr lang="en-US"/>
            <a:t>Proyek adalah sebuah usaha yang menghasilkan seperangkat pengiriman dalam waktu tertentu, biaya dan kualitas tertentu.</a:t>
          </a:r>
        </a:p>
      </dgm:t>
    </dgm:pt>
    <dgm:pt modelId="{6B5B7BBD-7091-435F-9AEE-0C494E131F62}" type="parTrans" cxnId="{38A0A107-C25F-449A-A05C-EC2B0AD1F020}">
      <dgm:prSet/>
      <dgm:spPr/>
      <dgm:t>
        <a:bodyPr/>
        <a:lstStyle/>
        <a:p>
          <a:endParaRPr lang="en-US"/>
        </a:p>
      </dgm:t>
    </dgm:pt>
    <dgm:pt modelId="{76EBB729-E51B-4D44-859F-2BB14167B695}" type="sibTrans" cxnId="{38A0A107-C25F-449A-A05C-EC2B0AD1F020}">
      <dgm:prSet/>
      <dgm:spPr/>
      <dgm:t>
        <a:bodyPr/>
        <a:lstStyle/>
        <a:p>
          <a:endParaRPr lang="en-US"/>
        </a:p>
      </dgm:t>
    </dgm:pt>
    <dgm:pt modelId="{A1B8DA9A-4F66-4722-80E2-66A796D34CF6}">
      <dgm:prSet/>
      <dgm:spPr/>
      <dgm:t>
        <a:bodyPr/>
        <a:lstStyle/>
        <a:p>
          <a:r>
            <a:rPr lang="en-US"/>
            <a:t>Proyek kegiatan yang unik, mempunyai batasan waktu, anggaran yang disetujui, sumber yang terbatas, meliputi elemen resiko, perubahan keuntungan.</a:t>
          </a:r>
        </a:p>
      </dgm:t>
    </dgm:pt>
    <dgm:pt modelId="{28E2B42D-C04A-4196-9998-B1D3AAB464F4}" type="parTrans" cxnId="{9B178493-1A1C-4E8B-805C-69B89AC8FD06}">
      <dgm:prSet/>
      <dgm:spPr/>
      <dgm:t>
        <a:bodyPr/>
        <a:lstStyle/>
        <a:p>
          <a:endParaRPr lang="en-US"/>
        </a:p>
      </dgm:t>
    </dgm:pt>
    <dgm:pt modelId="{E623CC80-55A2-4962-B226-CBB99C4DCC9B}" type="sibTrans" cxnId="{9B178493-1A1C-4E8B-805C-69B89AC8FD06}">
      <dgm:prSet/>
      <dgm:spPr/>
      <dgm:t>
        <a:bodyPr/>
        <a:lstStyle/>
        <a:p>
          <a:endParaRPr lang="en-US"/>
        </a:p>
      </dgm:t>
    </dgm:pt>
    <dgm:pt modelId="{3662026B-A816-4312-BCD0-3C8EF099E71B}">
      <dgm:prSet/>
      <dgm:spPr/>
      <dgm:t>
        <a:bodyPr/>
        <a:lstStyle/>
        <a:p>
          <a:r>
            <a:rPr lang="en-US"/>
            <a:t>PMI: “Proyek adalah usaha sementara yang dilakukan untuk menciptakan produk atau jasa yang unik”</a:t>
          </a:r>
        </a:p>
      </dgm:t>
    </dgm:pt>
    <dgm:pt modelId="{47A0EBBE-1257-4DA0-BB30-52D9C8B0F620}" type="parTrans" cxnId="{EA974174-C53A-44C3-B9F4-461E450CC503}">
      <dgm:prSet/>
      <dgm:spPr/>
      <dgm:t>
        <a:bodyPr/>
        <a:lstStyle/>
        <a:p>
          <a:endParaRPr lang="en-US"/>
        </a:p>
      </dgm:t>
    </dgm:pt>
    <dgm:pt modelId="{9543B010-E467-407F-9E70-2325E1CC0A78}" type="sibTrans" cxnId="{EA974174-C53A-44C3-B9F4-461E450CC503}">
      <dgm:prSet/>
      <dgm:spPr/>
      <dgm:t>
        <a:bodyPr/>
        <a:lstStyle/>
        <a:p>
          <a:endParaRPr lang="en-US"/>
        </a:p>
      </dgm:t>
    </dgm:pt>
    <dgm:pt modelId="{F2477F60-6E04-8A4C-A479-7608022EBCE2}" type="pres">
      <dgm:prSet presAssocID="{04B5BE38-3C57-4AB0-B797-40E3EBAC7D96}" presName="vert0" presStyleCnt="0">
        <dgm:presLayoutVars>
          <dgm:dir/>
          <dgm:animOne val="branch"/>
          <dgm:animLvl val="lvl"/>
        </dgm:presLayoutVars>
      </dgm:prSet>
      <dgm:spPr/>
    </dgm:pt>
    <dgm:pt modelId="{91A5615A-B437-AA44-A7DA-2066572CABDB}" type="pres">
      <dgm:prSet presAssocID="{61861CC2-2D62-45EF-A953-13EFD6EFD1D1}" presName="thickLine" presStyleLbl="alignNode1" presStyleIdx="0" presStyleCnt="3"/>
      <dgm:spPr/>
    </dgm:pt>
    <dgm:pt modelId="{3A997F9E-81B8-0A48-9731-5B517C8B7551}" type="pres">
      <dgm:prSet presAssocID="{61861CC2-2D62-45EF-A953-13EFD6EFD1D1}" presName="horz1" presStyleCnt="0"/>
      <dgm:spPr/>
    </dgm:pt>
    <dgm:pt modelId="{BA0A7DD1-365A-F64F-956F-D0362B5E1C39}" type="pres">
      <dgm:prSet presAssocID="{61861CC2-2D62-45EF-A953-13EFD6EFD1D1}" presName="tx1" presStyleLbl="revTx" presStyleIdx="0" presStyleCnt="3"/>
      <dgm:spPr/>
    </dgm:pt>
    <dgm:pt modelId="{0A357019-49F9-274F-B1FC-C379A1D85AAD}" type="pres">
      <dgm:prSet presAssocID="{61861CC2-2D62-45EF-A953-13EFD6EFD1D1}" presName="vert1" presStyleCnt="0"/>
      <dgm:spPr/>
    </dgm:pt>
    <dgm:pt modelId="{7D2F4A83-FB1B-244B-9255-243857A7B591}" type="pres">
      <dgm:prSet presAssocID="{A1B8DA9A-4F66-4722-80E2-66A796D34CF6}" presName="thickLine" presStyleLbl="alignNode1" presStyleIdx="1" presStyleCnt="3"/>
      <dgm:spPr/>
    </dgm:pt>
    <dgm:pt modelId="{6CBB3B00-C4D0-3D4B-A4C2-AB33A2A98F36}" type="pres">
      <dgm:prSet presAssocID="{A1B8DA9A-4F66-4722-80E2-66A796D34CF6}" presName="horz1" presStyleCnt="0"/>
      <dgm:spPr/>
    </dgm:pt>
    <dgm:pt modelId="{1AA7939E-5255-6746-8576-AA495C3D932A}" type="pres">
      <dgm:prSet presAssocID="{A1B8DA9A-4F66-4722-80E2-66A796D34CF6}" presName="tx1" presStyleLbl="revTx" presStyleIdx="1" presStyleCnt="3"/>
      <dgm:spPr/>
    </dgm:pt>
    <dgm:pt modelId="{A1D6F349-FD23-9F45-89F2-93BC986081E1}" type="pres">
      <dgm:prSet presAssocID="{A1B8DA9A-4F66-4722-80E2-66A796D34CF6}" presName="vert1" presStyleCnt="0"/>
      <dgm:spPr/>
    </dgm:pt>
    <dgm:pt modelId="{4F508073-D914-8E41-A883-4E077F0B3E72}" type="pres">
      <dgm:prSet presAssocID="{3662026B-A816-4312-BCD0-3C8EF099E71B}" presName="thickLine" presStyleLbl="alignNode1" presStyleIdx="2" presStyleCnt="3"/>
      <dgm:spPr/>
    </dgm:pt>
    <dgm:pt modelId="{5CAAFC5F-39DF-7D44-9313-17E8FD8ECCB0}" type="pres">
      <dgm:prSet presAssocID="{3662026B-A816-4312-BCD0-3C8EF099E71B}" presName="horz1" presStyleCnt="0"/>
      <dgm:spPr/>
    </dgm:pt>
    <dgm:pt modelId="{BA443C5F-D505-8649-9C4F-7A21EA503971}" type="pres">
      <dgm:prSet presAssocID="{3662026B-A816-4312-BCD0-3C8EF099E71B}" presName="tx1" presStyleLbl="revTx" presStyleIdx="2" presStyleCnt="3"/>
      <dgm:spPr/>
    </dgm:pt>
    <dgm:pt modelId="{571A7BD2-9B10-0B4D-A886-5C6BFDBCD25B}" type="pres">
      <dgm:prSet presAssocID="{3662026B-A816-4312-BCD0-3C8EF099E71B}" presName="vert1" presStyleCnt="0"/>
      <dgm:spPr/>
    </dgm:pt>
  </dgm:ptLst>
  <dgm:cxnLst>
    <dgm:cxn modelId="{38A0A107-C25F-449A-A05C-EC2B0AD1F020}" srcId="{04B5BE38-3C57-4AB0-B797-40E3EBAC7D96}" destId="{61861CC2-2D62-45EF-A953-13EFD6EFD1D1}" srcOrd="0" destOrd="0" parTransId="{6B5B7BBD-7091-435F-9AEE-0C494E131F62}" sibTransId="{76EBB729-E51B-4D44-859F-2BB14167B695}"/>
    <dgm:cxn modelId="{471FD62A-63CA-7E47-8796-155F60B00893}" type="presOf" srcId="{3662026B-A816-4312-BCD0-3C8EF099E71B}" destId="{BA443C5F-D505-8649-9C4F-7A21EA503971}" srcOrd="0" destOrd="0" presId="urn:microsoft.com/office/officeart/2008/layout/LinedList"/>
    <dgm:cxn modelId="{5058F936-CBC1-8849-8E98-12CFA5F746EE}" type="presOf" srcId="{61861CC2-2D62-45EF-A953-13EFD6EFD1D1}" destId="{BA0A7DD1-365A-F64F-956F-D0362B5E1C39}" srcOrd="0" destOrd="0" presId="urn:microsoft.com/office/officeart/2008/layout/LinedList"/>
    <dgm:cxn modelId="{FCAAD46A-3087-D94F-86CC-46AE2848CD58}" type="presOf" srcId="{A1B8DA9A-4F66-4722-80E2-66A796D34CF6}" destId="{1AA7939E-5255-6746-8576-AA495C3D932A}" srcOrd="0" destOrd="0" presId="urn:microsoft.com/office/officeart/2008/layout/LinedList"/>
    <dgm:cxn modelId="{EA974174-C53A-44C3-B9F4-461E450CC503}" srcId="{04B5BE38-3C57-4AB0-B797-40E3EBAC7D96}" destId="{3662026B-A816-4312-BCD0-3C8EF099E71B}" srcOrd="2" destOrd="0" parTransId="{47A0EBBE-1257-4DA0-BB30-52D9C8B0F620}" sibTransId="{9543B010-E467-407F-9E70-2325E1CC0A78}"/>
    <dgm:cxn modelId="{9B178493-1A1C-4E8B-805C-69B89AC8FD06}" srcId="{04B5BE38-3C57-4AB0-B797-40E3EBAC7D96}" destId="{A1B8DA9A-4F66-4722-80E2-66A796D34CF6}" srcOrd="1" destOrd="0" parTransId="{28E2B42D-C04A-4196-9998-B1D3AAB464F4}" sibTransId="{E623CC80-55A2-4962-B226-CBB99C4DCC9B}"/>
    <dgm:cxn modelId="{126DC3B9-A4D4-2742-B757-6BB7937E329A}" type="presOf" srcId="{04B5BE38-3C57-4AB0-B797-40E3EBAC7D96}" destId="{F2477F60-6E04-8A4C-A479-7608022EBCE2}" srcOrd="0" destOrd="0" presId="urn:microsoft.com/office/officeart/2008/layout/LinedList"/>
    <dgm:cxn modelId="{A6072B09-207F-7E46-835A-D1A9AEA1FED8}" type="presParOf" srcId="{F2477F60-6E04-8A4C-A479-7608022EBCE2}" destId="{91A5615A-B437-AA44-A7DA-2066572CABDB}" srcOrd="0" destOrd="0" presId="urn:microsoft.com/office/officeart/2008/layout/LinedList"/>
    <dgm:cxn modelId="{5CAC3374-9B95-2F44-9BB6-0E561944793D}" type="presParOf" srcId="{F2477F60-6E04-8A4C-A479-7608022EBCE2}" destId="{3A997F9E-81B8-0A48-9731-5B517C8B7551}" srcOrd="1" destOrd="0" presId="urn:microsoft.com/office/officeart/2008/layout/LinedList"/>
    <dgm:cxn modelId="{738C5E4E-E660-414C-A107-F17F961C6283}" type="presParOf" srcId="{3A997F9E-81B8-0A48-9731-5B517C8B7551}" destId="{BA0A7DD1-365A-F64F-956F-D0362B5E1C39}" srcOrd="0" destOrd="0" presId="urn:microsoft.com/office/officeart/2008/layout/LinedList"/>
    <dgm:cxn modelId="{C7994F6C-4A1C-824C-B7ED-FA2CE558F2E2}" type="presParOf" srcId="{3A997F9E-81B8-0A48-9731-5B517C8B7551}" destId="{0A357019-49F9-274F-B1FC-C379A1D85AAD}" srcOrd="1" destOrd="0" presId="urn:microsoft.com/office/officeart/2008/layout/LinedList"/>
    <dgm:cxn modelId="{2DC41072-AED7-AB4E-98BD-FC2BB9FA1F24}" type="presParOf" srcId="{F2477F60-6E04-8A4C-A479-7608022EBCE2}" destId="{7D2F4A83-FB1B-244B-9255-243857A7B591}" srcOrd="2" destOrd="0" presId="urn:microsoft.com/office/officeart/2008/layout/LinedList"/>
    <dgm:cxn modelId="{28B6B463-82FA-644D-9345-3B7A119F6A07}" type="presParOf" srcId="{F2477F60-6E04-8A4C-A479-7608022EBCE2}" destId="{6CBB3B00-C4D0-3D4B-A4C2-AB33A2A98F36}" srcOrd="3" destOrd="0" presId="urn:microsoft.com/office/officeart/2008/layout/LinedList"/>
    <dgm:cxn modelId="{01658A39-ED32-9045-99BD-B21B3BD01ADA}" type="presParOf" srcId="{6CBB3B00-C4D0-3D4B-A4C2-AB33A2A98F36}" destId="{1AA7939E-5255-6746-8576-AA495C3D932A}" srcOrd="0" destOrd="0" presId="urn:microsoft.com/office/officeart/2008/layout/LinedList"/>
    <dgm:cxn modelId="{213D80A2-A9A1-9F4E-A87A-C63CF8CABFEA}" type="presParOf" srcId="{6CBB3B00-C4D0-3D4B-A4C2-AB33A2A98F36}" destId="{A1D6F349-FD23-9F45-89F2-93BC986081E1}" srcOrd="1" destOrd="0" presId="urn:microsoft.com/office/officeart/2008/layout/LinedList"/>
    <dgm:cxn modelId="{24B65BFF-090F-7643-9FD7-4673C377D98B}" type="presParOf" srcId="{F2477F60-6E04-8A4C-A479-7608022EBCE2}" destId="{4F508073-D914-8E41-A883-4E077F0B3E72}" srcOrd="4" destOrd="0" presId="urn:microsoft.com/office/officeart/2008/layout/LinedList"/>
    <dgm:cxn modelId="{C7970BEC-252D-1B40-ACB8-25D72EC83CAD}" type="presParOf" srcId="{F2477F60-6E04-8A4C-A479-7608022EBCE2}" destId="{5CAAFC5F-39DF-7D44-9313-17E8FD8ECCB0}" srcOrd="5" destOrd="0" presId="urn:microsoft.com/office/officeart/2008/layout/LinedList"/>
    <dgm:cxn modelId="{F4900A74-4644-5741-A2E1-B23CCC13FFE8}" type="presParOf" srcId="{5CAAFC5F-39DF-7D44-9313-17E8FD8ECCB0}" destId="{BA443C5F-D505-8649-9C4F-7A21EA503971}" srcOrd="0" destOrd="0" presId="urn:microsoft.com/office/officeart/2008/layout/LinedList"/>
    <dgm:cxn modelId="{55D389BE-79EC-AE43-9A41-90ECEC443505}" type="presParOf" srcId="{5CAAFC5F-39DF-7D44-9313-17E8FD8ECCB0}" destId="{571A7BD2-9B10-0B4D-A886-5C6BFDBCD25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EC9D97-04B5-43BF-AF96-9A7E56FD7E9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0955848-531F-4313-9E5A-44529D869466}">
      <dgm:prSet/>
      <dgm:spPr/>
      <dgm:t>
        <a:bodyPr/>
        <a:lstStyle/>
        <a:p>
          <a:r>
            <a:rPr lang="en-US"/>
            <a:t>Pembangunan Jalan Tol</a:t>
          </a:r>
        </a:p>
      </dgm:t>
    </dgm:pt>
    <dgm:pt modelId="{87C161A3-83F6-4C32-932D-30F91151FA1B}" type="parTrans" cxnId="{3F790623-919A-44C7-90B1-F79BA2E7E3E4}">
      <dgm:prSet/>
      <dgm:spPr/>
      <dgm:t>
        <a:bodyPr/>
        <a:lstStyle/>
        <a:p>
          <a:endParaRPr lang="en-US"/>
        </a:p>
      </dgm:t>
    </dgm:pt>
    <dgm:pt modelId="{E8FA666D-3CBB-4F9E-8218-C4A94D4990FA}" type="sibTrans" cxnId="{3F790623-919A-44C7-90B1-F79BA2E7E3E4}">
      <dgm:prSet/>
      <dgm:spPr/>
      <dgm:t>
        <a:bodyPr/>
        <a:lstStyle/>
        <a:p>
          <a:endParaRPr lang="en-US"/>
        </a:p>
      </dgm:t>
    </dgm:pt>
    <dgm:pt modelId="{DC87C372-1656-449A-996C-B9188178E23F}">
      <dgm:prSet/>
      <dgm:spPr/>
      <dgm:t>
        <a:bodyPr/>
        <a:lstStyle/>
        <a:p>
          <a:r>
            <a:rPr lang="en-US"/>
            <a:t>Pengembangan Eurofighter</a:t>
          </a:r>
        </a:p>
      </dgm:t>
    </dgm:pt>
    <dgm:pt modelId="{B756A2B2-B36D-4E86-A1C8-807DC964EEAE}" type="parTrans" cxnId="{8E783E40-1816-420B-9029-30EDCDDE59F8}">
      <dgm:prSet/>
      <dgm:spPr/>
      <dgm:t>
        <a:bodyPr/>
        <a:lstStyle/>
        <a:p>
          <a:endParaRPr lang="en-US"/>
        </a:p>
      </dgm:t>
    </dgm:pt>
    <dgm:pt modelId="{A54EC037-2177-4634-AFAF-9A407E634C71}" type="sibTrans" cxnId="{8E783E40-1816-420B-9029-30EDCDDE59F8}">
      <dgm:prSet/>
      <dgm:spPr/>
      <dgm:t>
        <a:bodyPr/>
        <a:lstStyle/>
        <a:p>
          <a:endParaRPr lang="en-US"/>
        </a:p>
      </dgm:t>
    </dgm:pt>
    <dgm:pt modelId="{382C94A5-0AF9-4DA8-9493-6FB959D2DFDD}">
      <dgm:prSet/>
      <dgm:spPr/>
      <dgm:t>
        <a:bodyPr/>
        <a:lstStyle/>
        <a:p>
          <a:r>
            <a:rPr lang="en-US"/>
            <a:t>Menulis Skripsi</a:t>
          </a:r>
        </a:p>
      </dgm:t>
    </dgm:pt>
    <dgm:pt modelId="{332BD786-41A9-43F0-9CC9-64A1BCF8B3D2}" type="parTrans" cxnId="{B2B03361-0898-410A-BD3C-5C3170996C90}">
      <dgm:prSet/>
      <dgm:spPr/>
      <dgm:t>
        <a:bodyPr/>
        <a:lstStyle/>
        <a:p>
          <a:endParaRPr lang="en-US"/>
        </a:p>
      </dgm:t>
    </dgm:pt>
    <dgm:pt modelId="{8BDC2940-C37F-4866-8E43-183EB13C44FD}" type="sibTrans" cxnId="{B2B03361-0898-410A-BD3C-5C3170996C90}">
      <dgm:prSet/>
      <dgm:spPr/>
      <dgm:t>
        <a:bodyPr/>
        <a:lstStyle/>
        <a:p>
          <a:endParaRPr lang="en-US"/>
        </a:p>
      </dgm:t>
    </dgm:pt>
    <dgm:pt modelId="{DAB5BF09-8B62-1045-969C-00EBFA83BD51}" type="pres">
      <dgm:prSet presAssocID="{FFEC9D97-04B5-43BF-AF96-9A7E56FD7E9C}" presName="linear" presStyleCnt="0">
        <dgm:presLayoutVars>
          <dgm:animLvl val="lvl"/>
          <dgm:resizeHandles val="exact"/>
        </dgm:presLayoutVars>
      </dgm:prSet>
      <dgm:spPr/>
    </dgm:pt>
    <dgm:pt modelId="{FC3591BC-BB05-9C41-9978-D7059B4DC937}" type="pres">
      <dgm:prSet presAssocID="{80955848-531F-4313-9E5A-44529D86946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2C468B7-9443-2541-922C-B793650728F0}" type="pres">
      <dgm:prSet presAssocID="{E8FA666D-3CBB-4F9E-8218-C4A94D4990FA}" presName="spacer" presStyleCnt="0"/>
      <dgm:spPr/>
    </dgm:pt>
    <dgm:pt modelId="{786DED95-31B0-D54F-8DCE-D25BF74A33A8}" type="pres">
      <dgm:prSet presAssocID="{DC87C372-1656-449A-996C-B9188178E23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65D6A8C-23DD-3C45-A000-CD3845AB7EFE}" type="pres">
      <dgm:prSet presAssocID="{A54EC037-2177-4634-AFAF-9A407E634C71}" presName="spacer" presStyleCnt="0"/>
      <dgm:spPr/>
    </dgm:pt>
    <dgm:pt modelId="{A52AE027-3721-294B-9FEA-62228909EBC0}" type="pres">
      <dgm:prSet presAssocID="{382C94A5-0AF9-4DA8-9493-6FB959D2DFD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F790623-919A-44C7-90B1-F79BA2E7E3E4}" srcId="{FFEC9D97-04B5-43BF-AF96-9A7E56FD7E9C}" destId="{80955848-531F-4313-9E5A-44529D869466}" srcOrd="0" destOrd="0" parTransId="{87C161A3-83F6-4C32-932D-30F91151FA1B}" sibTransId="{E8FA666D-3CBB-4F9E-8218-C4A94D4990FA}"/>
    <dgm:cxn modelId="{8E783E40-1816-420B-9029-30EDCDDE59F8}" srcId="{FFEC9D97-04B5-43BF-AF96-9A7E56FD7E9C}" destId="{DC87C372-1656-449A-996C-B9188178E23F}" srcOrd="1" destOrd="0" parTransId="{B756A2B2-B36D-4E86-A1C8-807DC964EEAE}" sibTransId="{A54EC037-2177-4634-AFAF-9A407E634C71}"/>
    <dgm:cxn modelId="{B2B03361-0898-410A-BD3C-5C3170996C90}" srcId="{FFEC9D97-04B5-43BF-AF96-9A7E56FD7E9C}" destId="{382C94A5-0AF9-4DA8-9493-6FB959D2DFDD}" srcOrd="2" destOrd="0" parTransId="{332BD786-41A9-43F0-9CC9-64A1BCF8B3D2}" sibTransId="{8BDC2940-C37F-4866-8E43-183EB13C44FD}"/>
    <dgm:cxn modelId="{8DC07A74-3E62-3644-88DC-88E0F2FE11AF}" type="presOf" srcId="{FFEC9D97-04B5-43BF-AF96-9A7E56FD7E9C}" destId="{DAB5BF09-8B62-1045-969C-00EBFA83BD51}" srcOrd="0" destOrd="0" presId="urn:microsoft.com/office/officeart/2005/8/layout/vList2"/>
    <dgm:cxn modelId="{6C8CBB87-F018-1F47-856B-AFA07EBE6B22}" type="presOf" srcId="{DC87C372-1656-449A-996C-B9188178E23F}" destId="{786DED95-31B0-D54F-8DCE-D25BF74A33A8}" srcOrd="0" destOrd="0" presId="urn:microsoft.com/office/officeart/2005/8/layout/vList2"/>
    <dgm:cxn modelId="{59C5C0B0-A46E-0F42-B1BA-264372EEBDFB}" type="presOf" srcId="{80955848-531F-4313-9E5A-44529D869466}" destId="{FC3591BC-BB05-9C41-9978-D7059B4DC937}" srcOrd="0" destOrd="0" presId="urn:microsoft.com/office/officeart/2005/8/layout/vList2"/>
    <dgm:cxn modelId="{17BD25F0-EFE9-C24C-B6A5-4B6279FBF7C0}" type="presOf" srcId="{382C94A5-0AF9-4DA8-9493-6FB959D2DFDD}" destId="{A52AE027-3721-294B-9FEA-62228909EBC0}" srcOrd="0" destOrd="0" presId="urn:microsoft.com/office/officeart/2005/8/layout/vList2"/>
    <dgm:cxn modelId="{DAEEB410-FB95-1C47-812C-9E8C87182835}" type="presParOf" srcId="{DAB5BF09-8B62-1045-969C-00EBFA83BD51}" destId="{FC3591BC-BB05-9C41-9978-D7059B4DC937}" srcOrd="0" destOrd="0" presId="urn:microsoft.com/office/officeart/2005/8/layout/vList2"/>
    <dgm:cxn modelId="{FC054751-232A-1E45-92A7-E47BC949A209}" type="presParOf" srcId="{DAB5BF09-8B62-1045-969C-00EBFA83BD51}" destId="{F2C468B7-9443-2541-922C-B793650728F0}" srcOrd="1" destOrd="0" presId="urn:microsoft.com/office/officeart/2005/8/layout/vList2"/>
    <dgm:cxn modelId="{0AFA5FA2-17DA-E74F-8AFA-E7E7D0C6ED5A}" type="presParOf" srcId="{DAB5BF09-8B62-1045-969C-00EBFA83BD51}" destId="{786DED95-31B0-D54F-8DCE-D25BF74A33A8}" srcOrd="2" destOrd="0" presId="urn:microsoft.com/office/officeart/2005/8/layout/vList2"/>
    <dgm:cxn modelId="{5540C8F5-BC1D-6E4A-8F45-FF3A9ED65CE9}" type="presParOf" srcId="{DAB5BF09-8B62-1045-969C-00EBFA83BD51}" destId="{265D6A8C-23DD-3C45-A000-CD3845AB7EFE}" srcOrd="3" destOrd="0" presId="urn:microsoft.com/office/officeart/2005/8/layout/vList2"/>
    <dgm:cxn modelId="{FE2E5B7E-96D8-9A44-BB89-C4B780BF74F7}" type="presParOf" srcId="{DAB5BF09-8B62-1045-969C-00EBFA83BD51}" destId="{A52AE027-3721-294B-9FEA-62228909EBC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D76233-2C52-45E9-94E8-FBDCAFC81AF1}" type="doc">
      <dgm:prSet loTypeId="urn:microsoft.com/office/officeart/2005/8/layout/radial6#1" loCatId="cycle" qsTypeId="urn:microsoft.com/office/officeart/2005/8/quickstyle/simple5" qsCatId="simple" csTypeId="urn:microsoft.com/office/officeart/2005/8/colors/accent2_3" csCatId="accent2" phldr="0"/>
      <dgm:spPr/>
      <dgm:t>
        <a:bodyPr/>
        <a:lstStyle/>
        <a:p>
          <a:endParaRPr lang="en-US"/>
        </a:p>
      </dgm:t>
    </dgm:pt>
    <dgm:pt modelId="{8E2A460B-45D3-4E20-A31D-4AFE676F0DDA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client</a:t>
          </a:r>
        </a:p>
      </dgm:t>
    </dgm:pt>
    <dgm:pt modelId="{40722E6B-70D7-49DD-BCDB-C5F5A53BB946}" type="parTrans" cxnId="{FC5E04B5-5034-4807-8C9F-6F5E790FE8DF}">
      <dgm:prSet/>
      <dgm:spPr/>
      <dgm:t>
        <a:bodyPr/>
        <a:lstStyle/>
        <a:p>
          <a:endParaRPr lang="en-US"/>
        </a:p>
      </dgm:t>
    </dgm:pt>
    <dgm:pt modelId="{AC66A5CC-387D-4D7B-8E90-1B8214C2F261}" type="sibTrans" cxnId="{FC5E04B5-5034-4807-8C9F-6F5E790FE8DF}">
      <dgm:prSet/>
      <dgm:spPr/>
      <dgm:t>
        <a:bodyPr/>
        <a:lstStyle/>
        <a:p>
          <a:endParaRPr lang="en-US"/>
        </a:p>
      </dgm:t>
    </dgm:pt>
    <dgm:pt modelId="{ECE2948F-862B-4CC3-B6BC-3E6415C7F5DD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engineers</a:t>
          </a:r>
        </a:p>
      </dgm:t>
    </dgm:pt>
    <dgm:pt modelId="{055F34F9-26B5-46B6-B947-B5718EF53A09}" type="parTrans" cxnId="{77F6671D-B5E2-4538-91D6-4DC21BD9B147}">
      <dgm:prSet/>
      <dgm:spPr/>
      <dgm:t>
        <a:bodyPr/>
        <a:lstStyle/>
        <a:p>
          <a:endParaRPr lang="en-US"/>
        </a:p>
      </dgm:t>
    </dgm:pt>
    <dgm:pt modelId="{4116C939-0673-4613-8FA7-CB6FE7258301}" type="sibTrans" cxnId="{77F6671D-B5E2-4538-91D6-4DC21BD9B147}">
      <dgm:prSet/>
      <dgm:spPr/>
      <dgm:t>
        <a:bodyPr/>
        <a:lstStyle/>
        <a:p>
          <a:endParaRPr lang="en-US"/>
        </a:p>
      </dgm:t>
    </dgm:pt>
    <dgm:pt modelId="{D34FE5D7-7525-4D59-ABC9-3998105E634C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vendors</a:t>
          </a:r>
        </a:p>
      </dgm:t>
    </dgm:pt>
    <dgm:pt modelId="{A96BE2DD-535A-47FD-A010-195BD3C076B9}" type="parTrans" cxnId="{118CE3D3-5A64-422E-94D4-015B59BBD21E}">
      <dgm:prSet/>
      <dgm:spPr/>
      <dgm:t>
        <a:bodyPr/>
        <a:lstStyle/>
        <a:p>
          <a:endParaRPr lang="en-US"/>
        </a:p>
      </dgm:t>
    </dgm:pt>
    <dgm:pt modelId="{75EA9321-EAFA-4AF6-8313-8107E8EB3526}" type="sibTrans" cxnId="{118CE3D3-5A64-422E-94D4-015B59BBD21E}">
      <dgm:prSet/>
      <dgm:spPr/>
      <dgm:t>
        <a:bodyPr/>
        <a:lstStyle/>
        <a:p>
          <a:endParaRPr lang="en-US"/>
        </a:p>
      </dgm:t>
    </dgm:pt>
    <dgm:pt modelId="{E17F1310-B4AD-4B57-8D9B-BF776721EA77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surpervisor manufacturing</a:t>
          </a:r>
        </a:p>
      </dgm:t>
    </dgm:pt>
    <dgm:pt modelId="{6BAC1755-6217-4715-99C2-D1422148265D}" type="parTrans" cxnId="{35CED23E-1DF1-4626-BF1E-643F8FF4EC8C}">
      <dgm:prSet/>
      <dgm:spPr/>
      <dgm:t>
        <a:bodyPr/>
        <a:lstStyle/>
        <a:p>
          <a:endParaRPr lang="en-US"/>
        </a:p>
      </dgm:t>
    </dgm:pt>
    <dgm:pt modelId="{925984A4-8E6F-4D28-B868-DBAB08F4BD28}" type="sibTrans" cxnId="{35CED23E-1DF1-4626-BF1E-643F8FF4EC8C}">
      <dgm:prSet/>
      <dgm:spPr/>
      <dgm:t>
        <a:bodyPr/>
        <a:lstStyle/>
        <a:p>
          <a:endParaRPr lang="en-US"/>
        </a:p>
      </dgm:t>
    </dgm:pt>
    <dgm:pt modelId="{468FA009-1E87-4539-85FA-5C28B78DD6E9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marketer</a:t>
          </a:r>
        </a:p>
      </dgm:t>
    </dgm:pt>
    <dgm:pt modelId="{F205FF88-2C9B-4658-BCAA-BEA6EB7393B2}" type="parTrans" cxnId="{F63803A0-544D-4AA2-81E6-96376E41C156}">
      <dgm:prSet/>
      <dgm:spPr/>
      <dgm:t>
        <a:bodyPr/>
        <a:lstStyle/>
        <a:p>
          <a:endParaRPr lang="en-US"/>
        </a:p>
      </dgm:t>
    </dgm:pt>
    <dgm:pt modelId="{B5C730DE-1181-420B-A78D-195E914DCCF5}" type="sibTrans" cxnId="{F63803A0-544D-4AA2-81E6-96376E41C156}">
      <dgm:prSet/>
      <dgm:spPr/>
      <dgm:t>
        <a:bodyPr/>
        <a:lstStyle/>
        <a:p>
          <a:endParaRPr lang="en-US"/>
        </a:p>
      </dgm:t>
    </dgm:pt>
    <dgm:pt modelId="{D5B7622F-17AC-467C-B10C-28C38C38C350}" type="pres">
      <dgm:prSet presAssocID="{37D76233-2C52-45E9-94E8-FBDCAFC81AF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ADECBB5-37EA-4668-8A2F-BD2C2902F22A}" type="pres">
      <dgm:prSet presAssocID="{8E2A460B-45D3-4E20-A31D-4AFE676F0DDA}" presName="centerShape" presStyleLbl="node0" presStyleIdx="0" presStyleCnt="1"/>
      <dgm:spPr/>
    </dgm:pt>
    <dgm:pt modelId="{C2E7DEFD-0505-42BF-AE13-B6483BF86572}" type="pres">
      <dgm:prSet presAssocID="{ECE2948F-862B-4CC3-B6BC-3E6415C7F5DD}" presName="node" presStyleLbl="node1" presStyleIdx="0" presStyleCnt="4">
        <dgm:presLayoutVars>
          <dgm:bulletEnabled val="1"/>
        </dgm:presLayoutVars>
      </dgm:prSet>
      <dgm:spPr/>
    </dgm:pt>
    <dgm:pt modelId="{45046E67-FA41-4C32-9E33-BDDDFBBF1D6A}" type="pres">
      <dgm:prSet presAssocID="{ECE2948F-862B-4CC3-B6BC-3E6415C7F5DD}" presName="dummy" presStyleCnt="0"/>
      <dgm:spPr/>
    </dgm:pt>
    <dgm:pt modelId="{F3596884-C09F-4C70-900E-D61864BED5F1}" type="pres">
      <dgm:prSet presAssocID="{4116C939-0673-4613-8FA7-CB6FE7258301}" presName="sibTrans" presStyleLbl="sibTrans2D1" presStyleIdx="0" presStyleCnt="4"/>
      <dgm:spPr/>
    </dgm:pt>
    <dgm:pt modelId="{44F31994-0027-4DC3-B39E-FEE01FB1A852}" type="pres">
      <dgm:prSet presAssocID="{D34FE5D7-7525-4D59-ABC9-3998105E634C}" presName="node" presStyleLbl="node1" presStyleIdx="1" presStyleCnt="4">
        <dgm:presLayoutVars>
          <dgm:bulletEnabled val="1"/>
        </dgm:presLayoutVars>
      </dgm:prSet>
      <dgm:spPr/>
    </dgm:pt>
    <dgm:pt modelId="{C6A1073C-AEB6-41D2-8257-B02F52AE6460}" type="pres">
      <dgm:prSet presAssocID="{D34FE5D7-7525-4D59-ABC9-3998105E634C}" presName="dummy" presStyleCnt="0"/>
      <dgm:spPr/>
    </dgm:pt>
    <dgm:pt modelId="{15715456-3418-4DF0-AF3A-DA59307B110D}" type="pres">
      <dgm:prSet presAssocID="{75EA9321-EAFA-4AF6-8313-8107E8EB3526}" presName="sibTrans" presStyleLbl="sibTrans2D1" presStyleIdx="1" presStyleCnt="4"/>
      <dgm:spPr/>
    </dgm:pt>
    <dgm:pt modelId="{0DA4B7DF-BD6B-46E8-940A-69050C019BB3}" type="pres">
      <dgm:prSet presAssocID="{E17F1310-B4AD-4B57-8D9B-BF776721EA77}" presName="node" presStyleLbl="node1" presStyleIdx="2" presStyleCnt="4">
        <dgm:presLayoutVars>
          <dgm:bulletEnabled val="1"/>
        </dgm:presLayoutVars>
      </dgm:prSet>
      <dgm:spPr/>
    </dgm:pt>
    <dgm:pt modelId="{9268D1C0-A139-4893-A300-CF509D15352B}" type="pres">
      <dgm:prSet presAssocID="{E17F1310-B4AD-4B57-8D9B-BF776721EA77}" presName="dummy" presStyleCnt="0"/>
      <dgm:spPr/>
    </dgm:pt>
    <dgm:pt modelId="{EBDCA107-8C73-4044-AC95-50DA28B759A8}" type="pres">
      <dgm:prSet presAssocID="{925984A4-8E6F-4D28-B868-DBAB08F4BD28}" presName="sibTrans" presStyleLbl="sibTrans2D1" presStyleIdx="2" presStyleCnt="4"/>
      <dgm:spPr/>
    </dgm:pt>
    <dgm:pt modelId="{F539A410-44AA-4A02-9F1B-997DD2B71E87}" type="pres">
      <dgm:prSet presAssocID="{468FA009-1E87-4539-85FA-5C28B78DD6E9}" presName="node" presStyleLbl="node1" presStyleIdx="3" presStyleCnt="4">
        <dgm:presLayoutVars>
          <dgm:bulletEnabled val="1"/>
        </dgm:presLayoutVars>
      </dgm:prSet>
      <dgm:spPr/>
    </dgm:pt>
    <dgm:pt modelId="{2B016566-AAE3-46FD-A114-7C13E71734EF}" type="pres">
      <dgm:prSet presAssocID="{468FA009-1E87-4539-85FA-5C28B78DD6E9}" presName="dummy" presStyleCnt="0"/>
      <dgm:spPr/>
    </dgm:pt>
    <dgm:pt modelId="{B5FF6E04-452A-4146-97F4-3BC94EB5BB87}" type="pres">
      <dgm:prSet presAssocID="{B5C730DE-1181-420B-A78D-195E914DCCF5}" presName="sibTrans" presStyleLbl="sibTrans2D1" presStyleIdx="3" presStyleCnt="4"/>
      <dgm:spPr/>
    </dgm:pt>
  </dgm:ptLst>
  <dgm:cxnLst>
    <dgm:cxn modelId="{77F6671D-B5E2-4538-91D6-4DC21BD9B147}" srcId="{8E2A460B-45D3-4E20-A31D-4AFE676F0DDA}" destId="{ECE2948F-862B-4CC3-B6BC-3E6415C7F5DD}" srcOrd="0" destOrd="0" parTransId="{055F34F9-26B5-46B6-B947-B5718EF53A09}" sibTransId="{4116C939-0673-4613-8FA7-CB6FE7258301}"/>
    <dgm:cxn modelId="{35CED23E-1DF1-4626-BF1E-643F8FF4EC8C}" srcId="{8E2A460B-45D3-4E20-A31D-4AFE676F0DDA}" destId="{E17F1310-B4AD-4B57-8D9B-BF776721EA77}" srcOrd="2" destOrd="0" parTransId="{6BAC1755-6217-4715-99C2-D1422148265D}" sibTransId="{925984A4-8E6F-4D28-B868-DBAB08F4BD28}"/>
    <dgm:cxn modelId="{8BBFFF45-F2F7-426A-AB41-8E99B8D467EC}" type="presOf" srcId="{E17F1310-B4AD-4B57-8D9B-BF776721EA77}" destId="{0DA4B7DF-BD6B-46E8-940A-69050C019BB3}" srcOrd="0" destOrd="0" presId="urn:microsoft.com/office/officeart/2005/8/layout/radial6#1"/>
    <dgm:cxn modelId="{ECDAD250-D6B9-4F75-9D15-49E00261285A}" type="presOf" srcId="{37D76233-2C52-45E9-94E8-FBDCAFC81AF1}" destId="{D5B7622F-17AC-467C-B10C-28C38C38C350}" srcOrd="0" destOrd="0" presId="urn:microsoft.com/office/officeart/2005/8/layout/radial6#1"/>
    <dgm:cxn modelId="{29209E52-4219-4A07-BAB2-CF1CDC6D03FA}" type="presOf" srcId="{75EA9321-EAFA-4AF6-8313-8107E8EB3526}" destId="{15715456-3418-4DF0-AF3A-DA59307B110D}" srcOrd="0" destOrd="0" presId="urn:microsoft.com/office/officeart/2005/8/layout/radial6#1"/>
    <dgm:cxn modelId="{DD830E6E-D9E2-4501-905A-6E679B8A0DD7}" type="presOf" srcId="{D34FE5D7-7525-4D59-ABC9-3998105E634C}" destId="{44F31994-0027-4DC3-B39E-FEE01FB1A852}" srcOrd="0" destOrd="0" presId="urn:microsoft.com/office/officeart/2005/8/layout/radial6#1"/>
    <dgm:cxn modelId="{EE67A77C-1372-4763-B011-902C0B809FE4}" type="presOf" srcId="{8E2A460B-45D3-4E20-A31D-4AFE676F0DDA}" destId="{BADECBB5-37EA-4668-8A2F-BD2C2902F22A}" srcOrd="0" destOrd="0" presId="urn:microsoft.com/office/officeart/2005/8/layout/radial6#1"/>
    <dgm:cxn modelId="{D9F65580-A22A-4CE8-B1F8-5C561CC9B86E}" type="presOf" srcId="{925984A4-8E6F-4D28-B868-DBAB08F4BD28}" destId="{EBDCA107-8C73-4044-AC95-50DA28B759A8}" srcOrd="0" destOrd="0" presId="urn:microsoft.com/office/officeart/2005/8/layout/radial6#1"/>
    <dgm:cxn modelId="{F63803A0-544D-4AA2-81E6-96376E41C156}" srcId="{8E2A460B-45D3-4E20-A31D-4AFE676F0DDA}" destId="{468FA009-1E87-4539-85FA-5C28B78DD6E9}" srcOrd="3" destOrd="0" parTransId="{F205FF88-2C9B-4658-BCAA-BEA6EB7393B2}" sibTransId="{B5C730DE-1181-420B-A78D-195E914DCCF5}"/>
    <dgm:cxn modelId="{F22B7DAF-3522-4FD8-954C-7F32C25D62CC}" type="presOf" srcId="{B5C730DE-1181-420B-A78D-195E914DCCF5}" destId="{B5FF6E04-452A-4146-97F4-3BC94EB5BB87}" srcOrd="0" destOrd="0" presId="urn:microsoft.com/office/officeart/2005/8/layout/radial6#1"/>
    <dgm:cxn modelId="{FC5E04B5-5034-4807-8C9F-6F5E790FE8DF}" srcId="{37D76233-2C52-45E9-94E8-FBDCAFC81AF1}" destId="{8E2A460B-45D3-4E20-A31D-4AFE676F0DDA}" srcOrd="0" destOrd="0" parTransId="{40722E6B-70D7-49DD-BCDB-C5F5A53BB946}" sibTransId="{AC66A5CC-387D-4D7B-8E90-1B8214C2F261}"/>
    <dgm:cxn modelId="{9D859AD3-610C-464E-8D21-ECB8591B4C8A}" type="presOf" srcId="{4116C939-0673-4613-8FA7-CB6FE7258301}" destId="{F3596884-C09F-4C70-900E-D61864BED5F1}" srcOrd="0" destOrd="0" presId="urn:microsoft.com/office/officeart/2005/8/layout/radial6#1"/>
    <dgm:cxn modelId="{118CE3D3-5A64-422E-94D4-015B59BBD21E}" srcId="{8E2A460B-45D3-4E20-A31D-4AFE676F0DDA}" destId="{D34FE5D7-7525-4D59-ABC9-3998105E634C}" srcOrd="1" destOrd="0" parTransId="{A96BE2DD-535A-47FD-A010-195BD3C076B9}" sibTransId="{75EA9321-EAFA-4AF6-8313-8107E8EB3526}"/>
    <dgm:cxn modelId="{41688BDD-414E-49BC-9049-81A520763B48}" type="presOf" srcId="{468FA009-1E87-4539-85FA-5C28B78DD6E9}" destId="{F539A410-44AA-4A02-9F1B-997DD2B71E87}" srcOrd="0" destOrd="0" presId="urn:microsoft.com/office/officeart/2005/8/layout/radial6#1"/>
    <dgm:cxn modelId="{E15E22FE-2864-4791-B087-2B09E108280D}" type="presOf" srcId="{ECE2948F-862B-4CC3-B6BC-3E6415C7F5DD}" destId="{C2E7DEFD-0505-42BF-AE13-B6483BF86572}" srcOrd="0" destOrd="0" presId="urn:microsoft.com/office/officeart/2005/8/layout/radial6#1"/>
    <dgm:cxn modelId="{C5E9E4D2-7C83-4525-B3AA-D9798E166A75}" type="presParOf" srcId="{D5B7622F-17AC-467C-B10C-28C38C38C350}" destId="{BADECBB5-37EA-4668-8A2F-BD2C2902F22A}" srcOrd="0" destOrd="0" presId="urn:microsoft.com/office/officeart/2005/8/layout/radial6#1"/>
    <dgm:cxn modelId="{B60EA99F-2017-4E57-834F-FCFACCCCA0FF}" type="presParOf" srcId="{D5B7622F-17AC-467C-B10C-28C38C38C350}" destId="{C2E7DEFD-0505-42BF-AE13-B6483BF86572}" srcOrd="1" destOrd="0" presId="urn:microsoft.com/office/officeart/2005/8/layout/radial6#1"/>
    <dgm:cxn modelId="{211BB604-678F-4850-926A-E8C43F209192}" type="presParOf" srcId="{D5B7622F-17AC-467C-B10C-28C38C38C350}" destId="{45046E67-FA41-4C32-9E33-BDDDFBBF1D6A}" srcOrd="2" destOrd="0" presId="urn:microsoft.com/office/officeart/2005/8/layout/radial6#1"/>
    <dgm:cxn modelId="{C68F2F83-2B08-4161-808E-DCF30415B845}" type="presParOf" srcId="{D5B7622F-17AC-467C-B10C-28C38C38C350}" destId="{F3596884-C09F-4C70-900E-D61864BED5F1}" srcOrd="3" destOrd="0" presId="urn:microsoft.com/office/officeart/2005/8/layout/radial6#1"/>
    <dgm:cxn modelId="{2FB758D3-46EE-4186-820E-3EEF50AB41AD}" type="presParOf" srcId="{D5B7622F-17AC-467C-B10C-28C38C38C350}" destId="{44F31994-0027-4DC3-B39E-FEE01FB1A852}" srcOrd="4" destOrd="0" presId="urn:microsoft.com/office/officeart/2005/8/layout/radial6#1"/>
    <dgm:cxn modelId="{D69E8BEB-9614-4838-AF30-7526C0335A34}" type="presParOf" srcId="{D5B7622F-17AC-467C-B10C-28C38C38C350}" destId="{C6A1073C-AEB6-41D2-8257-B02F52AE6460}" srcOrd="5" destOrd="0" presId="urn:microsoft.com/office/officeart/2005/8/layout/radial6#1"/>
    <dgm:cxn modelId="{46BD0C7F-6C68-409D-B36E-13562C5C449C}" type="presParOf" srcId="{D5B7622F-17AC-467C-B10C-28C38C38C350}" destId="{15715456-3418-4DF0-AF3A-DA59307B110D}" srcOrd="6" destOrd="0" presId="urn:microsoft.com/office/officeart/2005/8/layout/radial6#1"/>
    <dgm:cxn modelId="{9B31E419-31D9-47AD-A06D-F532D3B879C8}" type="presParOf" srcId="{D5B7622F-17AC-467C-B10C-28C38C38C350}" destId="{0DA4B7DF-BD6B-46E8-940A-69050C019BB3}" srcOrd="7" destOrd="0" presId="urn:microsoft.com/office/officeart/2005/8/layout/radial6#1"/>
    <dgm:cxn modelId="{88A1C788-E74C-4BFB-A7CC-B9424F5C14E4}" type="presParOf" srcId="{D5B7622F-17AC-467C-B10C-28C38C38C350}" destId="{9268D1C0-A139-4893-A300-CF509D15352B}" srcOrd="8" destOrd="0" presId="urn:microsoft.com/office/officeart/2005/8/layout/radial6#1"/>
    <dgm:cxn modelId="{A4F99F3B-9C72-4EE5-A703-5FA999F27621}" type="presParOf" srcId="{D5B7622F-17AC-467C-B10C-28C38C38C350}" destId="{EBDCA107-8C73-4044-AC95-50DA28B759A8}" srcOrd="9" destOrd="0" presId="urn:microsoft.com/office/officeart/2005/8/layout/radial6#1"/>
    <dgm:cxn modelId="{A2156B5E-4C19-4216-9157-64F888D957DA}" type="presParOf" srcId="{D5B7622F-17AC-467C-B10C-28C38C38C350}" destId="{F539A410-44AA-4A02-9F1B-997DD2B71E87}" srcOrd="10" destOrd="0" presId="urn:microsoft.com/office/officeart/2005/8/layout/radial6#1"/>
    <dgm:cxn modelId="{0A0FA9C3-C68D-4BBB-BCFB-6BF0E801B894}" type="presParOf" srcId="{D5B7622F-17AC-467C-B10C-28C38C38C350}" destId="{2B016566-AAE3-46FD-A114-7C13E71734EF}" srcOrd="11" destOrd="0" presId="urn:microsoft.com/office/officeart/2005/8/layout/radial6#1"/>
    <dgm:cxn modelId="{19F53704-C82D-4F50-83FA-FF96847E477A}" type="presParOf" srcId="{D5B7622F-17AC-467C-B10C-28C38C38C350}" destId="{B5FF6E04-452A-4146-97F4-3BC94EB5BB87}" srcOrd="12" destOrd="0" presId="urn:microsoft.com/office/officeart/2005/8/layout/radial6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B1D179-D23D-41D4-AEEF-E4B9FEB06903}" type="doc">
      <dgm:prSet loTypeId="urn:microsoft.com/office/officeart/2005/8/layout/process1" loCatId="process" qsTypeId="urn:microsoft.com/office/officeart/2005/8/quickstyle/simple3" qsCatId="simple" csTypeId="urn:microsoft.com/office/officeart/2005/8/colors/accent5_4" csCatId="accent5" phldr="0"/>
      <dgm:spPr/>
    </dgm:pt>
    <dgm:pt modelId="{3F25DA44-7F3E-4C17-A40B-7F663FDBEA65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Initiating</a:t>
          </a:r>
        </a:p>
      </dgm:t>
    </dgm:pt>
    <dgm:pt modelId="{EE9066D1-3403-4469-8E8C-0D40A82430F2}" type="parTrans" cxnId="{F3E3F772-175C-43E1-BDD4-A9D163423081}">
      <dgm:prSet/>
      <dgm:spPr/>
      <dgm:t>
        <a:bodyPr/>
        <a:lstStyle/>
        <a:p>
          <a:endParaRPr lang="id-ID"/>
        </a:p>
      </dgm:t>
    </dgm:pt>
    <dgm:pt modelId="{8EC5AF5E-9C9F-410A-A755-A3EA5186F948}" type="sibTrans" cxnId="{F3E3F772-175C-43E1-BDD4-A9D163423081}">
      <dgm:prSet/>
      <dgm:spPr/>
      <dgm:t>
        <a:bodyPr/>
        <a:lstStyle/>
        <a:p>
          <a:endParaRPr lang="en-US"/>
        </a:p>
      </dgm:t>
    </dgm:pt>
    <dgm:pt modelId="{2E2F4D3A-969C-4DB2-9FA9-5C4A40369351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Planning</a:t>
          </a:r>
        </a:p>
      </dgm:t>
    </dgm:pt>
    <dgm:pt modelId="{1E934BFE-4D40-486C-8784-F698A10C4CF5}" type="parTrans" cxnId="{B9F2C4C9-1921-4803-B397-41D13E13B3E3}">
      <dgm:prSet/>
      <dgm:spPr/>
      <dgm:t>
        <a:bodyPr/>
        <a:lstStyle/>
        <a:p>
          <a:endParaRPr lang="id-ID"/>
        </a:p>
      </dgm:t>
    </dgm:pt>
    <dgm:pt modelId="{EC1AFF77-9232-4EEB-95CB-85CEAB3B1FC0}" type="sibTrans" cxnId="{B9F2C4C9-1921-4803-B397-41D13E13B3E3}">
      <dgm:prSet/>
      <dgm:spPr/>
      <dgm:t>
        <a:bodyPr/>
        <a:lstStyle/>
        <a:p>
          <a:endParaRPr lang="en-US"/>
        </a:p>
      </dgm:t>
    </dgm:pt>
    <dgm:pt modelId="{37B86CFA-59B5-46FA-8A6B-9FB187CE14DF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Executing</a:t>
          </a:r>
        </a:p>
      </dgm:t>
    </dgm:pt>
    <dgm:pt modelId="{9DABF4F3-A9E6-40B1-A863-AC9409CC14BB}" type="parTrans" cxnId="{E97D4D46-BA46-44D6-BD2F-0102C9D16F38}">
      <dgm:prSet/>
      <dgm:spPr/>
      <dgm:t>
        <a:bodyPr/>
        <a:lstStyle/>
        <a:p>
          <a:endParaRPr lang="id-ID"/>
        </a:p>
      </dgm:t>
    </dgm:pt>
    <dgm:pt modelId="{18EFF3C3-47F9-402B-A3F3-E9310EA281B4}" type="sibTrans" cxnId="{E97D4D46-BA46-44D6-BD2F-0102C9D16F38}">
      <dgm:prSet/>
      <dgm:spPr/>
      <dgm:t>
        <a:bodyPr/>
        <a:lstStyle/>
        <a:p>
          <a:endParaRPr lang="id-ID"/>
        </a:p>
      </dgm:t>
    </dgm:pt>
    <dgm:pt modelId="{272633F0-99DB-41BF-AEB5-B627F7BC8207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Monitoring and Controlling</a:t>
          </a:r>
        </a:p>
      </dgm:t>
    </dgm:pt>
    <dgm:pt modelId="{1526BFD0-2734-4E04-8D02-8AAE265BE995}" type="parTrans" cxnId="{42173FC7-F4D5-4605-B507-3C06EE7D64A7}">
      <dgm:prSet/>
      <dgm:spPr/>
      <dgm:t>
        <a:bodyPr/>
        <a:lstStyle/>
        <a:p>
          <a:endParaRPr lang="id-ID"/>
        </a:p>
      </dgm:t>
    </dgm:pt>
    <dgm:pt modelId="{793BB1E9-8774-43DA-9259-6E6404850E3A}" type="sibTrans" cxnId="{42173FC7-F4D5-4605-B507-3C06EE7D64A7}">
      <dgm:prSet/>
      <dgm:spPr/>
      <dgm:t>
        <a:bodyPr/>
        <a:lstStyle/>
        <a:p>
          <a:endParaRPr lang="id-ID"/>
        </a:p>
      </dgm:t>
    </dgm:pt>
    <dgm:pt modelId="{416F9F6B-94AA-42E1-91F3-D062984613E5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Closing</a:t>
          </a:r>
        </a:p>
      </dgm:t>
    </dgm:pt>
    <dgm:pt modelId="{4F089063-C293-4C4C-867F-E999FE3CC30B}" type="parTrans" cxnId="{838B6D65-CE55-4AE4-AD87-0072EEF0E48A}">
      <dgm:prSet/>
      <dgm:spPr/>
      <dgm:t>
        <a:bodyPr/>
        <a:lstStyle/>
        <a:p>
          <a:endParaRPr lang="id-ID"/>
        </a:p>
      </dgm:t>
    </dgm:pt>
    <dgm:pt modelId="{FEE779C7-BD22-4938-8CE0-537390A995EB}" type="sibTrans" cxnId="{838B6D65-CE55-4AE4-AD87-0072EEF0E48A}">
      <dgm:prSet/>
      <dgm:spPr/>
      <dgm:t>
        <a:bodyPr/>
        <a:lstStyle/>
        <a:p>
          <a:endParaRPr lang="id-ID"/>
        </a:p>
      </dgm:t>
    </dgm:pt>
    <dgm:pt modelId="{BF708676-7EFC-4C81-9D3A-3E677EAC1C7B}" type="pres">
      <dgm:prSet presAssocID="{8EB1D179-D23D-41D4-AEEF-E4B9FEB06903}" presName="Name0" presStyleCnt="0">
        <dgm:presLayoutVars>
          <dgm:dir/>
          <dgm:resizeHandles val="exact"/>
        </dgm:presLayoutVars>
      </dgm:prSet>
      <dgm:spPr/>
    </dgm:pt>
    <dgm:pt modelId="{111DEAC9-5D4C-4A6A-A44E-082A26F60596}" type="pres">
      <dgm:prSet presAssocID="{3F25DA44-7F3E-4C17-A40B-7F663FDBEA65}" presName="node" presStyleLbl="node1" presStyleIdx="0" presStyleCnt="5">
        <dgm:presLayoutVars>
          <dgm:bulletEnabled val="1"/>
        </dgm:presLayoutVars>
      </dgm:prSet>
      <dgm:spPr/>
    </dgm:pt>
    <dgm:pt modelId="{8A5CF0CE-3323-464D-9C63-05C1BDB053F5}" type="pres">
      <dgm:prSet presAssocID="{8EC5AF5E-9C9F-410A-A755-A3EA5186F948}" presName="sibTrans" presStyleLbl="sibTrans2D1" presStyleIdx="0" presStyleCnt="4"/>
      <dgm:spPr/>
    </dgm:pt>
    <dgm:pt modelId="{5FA465F6-7607-499F-BFB2-52F4E071FB67}" type="pres">
      <dgm:prSet presAssocID="{8EC5AF5E-9C9F-410A-A755-A3EA5186F948}" presName="connectorText" presStyleLbl="sibTrans2D1" presStyleIdx="0" presStyleCnt="4"/>
      <dgm:spPr/>
    </dgm:pt>
    <dgm:pt modelId="{552FB8E7-A5FB-4CC3-94C3-CE0BDF19F9F1}" type="pres">
      <dgm:prSet presAssocID="{2E2F4D3A-969C-4DB2-9FA9-5C4A40369351}" presName="node" presStyleLbl="node1" presStyleIdx="1" presStyleCnt="5">
        <dgm:presLayoutVars>
          <dgm:bulletEnabled val="1"/>
        </dgm:presLayoutVars>
      </dgm:prSet>
      <dgm:spPr/>
    </dgm:pt>
    <dgm:pt modelId="{353C3794-50AA-4D44-83C9-CE28317C3317}" type="pres">
      <dgm:prSet presAssocID="{EC1AFF77-9232-4EEB-95CB-85CEAB3B1FC0}" presName="sibTrans" presStyleLbl="sibTrans2D1" presStyleIdx="1" presStyleCnt="4"/>
      <dgm:spPr/>
    </dgm:pt>
    <dgm:pt modelId="{5AFF040D-0639-4120-9E39-DA822CF9F321}" type="pres">
      <dgm:prSet presAssocID="{EC1AFF77-9232-4EEB-95CB-85CEAB3B1FC0}" presName="connectorText" presStyleLbl="sibTrans2D1" presStyleIdx="1" presStyleCnt="4"/>
      <dgm:spPr/>
    </dgm:pt>
    <dgm:pt modelId="{A1E15D63-E1FF-4A28-A04F-A2B65927BC31}" type="pres">
      <dgm:prSet presAssocID="{37B86CFA-59B5-46FA-8A6B-9FB187CE14DF}" presName="node" presStyleLbl="node1" presStyleIdx="2" presStyleCnt="5">
        <dgm:presLayoutVars>
          <dgm:bulletEnabled val="1"/>
        </dgm:presLayoutVars>
      </dgm:prSet>
      <dgm:spPr/>
    </dgm:pt>
    <dgm:pt modelId="{1051B715-8956-49FA-A374-BC8CD0639D81}" type="pres">
      <dgm:prSet presAssocID="{18EFF3C3-47F9-402B-A3F3-E9310EA281B4}" presName="sibTrans" presStyleLbl="sibTrans2D1" presStyleIdx="2" presStyleCnt="4"/>
      <dgm:spPr/>
    </dgm:pt>
    <dgm:pt modelId="{D1259D07-7E24-44CA-9EEF-1FCBC83D0586}" type="pres">
      <dgm:prSet presAssocID="{18EFF3C3-47F9-402B-A3F3-E9310EA281B4}" presName="connectorText" presStyleLbl="sibTrans2D1" presStyleIdx="2" presStyleCnt="4"/>
      <dgm:spPr/>
    </dgm:pt>
    <dgm:pt modelId="{ABFB0AEF-F460-4186-9AF2-D85014A66119}" type="pres">
      <dgm:prSet presAssocID="{272633F0-99DB-41BF-AEB5-B627F7BC8207}" presName="node" presStyleLbl="node1" presStyleIdx="3" presStyleCnt="5">
        <dgm:presLayoutVars>
          <dgm:bulletEnabled val="1"/>
        </dgm:presLayoutVars>
      </dgm:prSet>
      <dgm:spPr/>
    </dgm:pt>
    <dgm:pt modelId="{FC7875DF-8A73-46BC-ACB0-B6D293E849C4}" type="pres">
      <dgm:prSet presAssocID="{793BB1E9-8774-43DA-9259-6E6404850E3A}" presName="sibTrans" presStyleLbl="sibTrans2D1" presStyleIdx="3" presStyleCnt="4"/>
      <dgm:spPr/>
    </dgm:pt>
    <dgm:pt modelId="{684F5F44-894D-41D2-9AF2-6DA7CB9C0B47}" type="pres">
      <dgm:prSet presAssocID="{793BB1E9-8774-43DA-9259-6E6404850E3A}" presName="connectorText" presStyleLbl="sibTrans2D1" presStyleIdx="3" presStyleCnt="4"/>
      <dgm:spPr/>
    </dgm:pt>
    <dgm:pt modelId="{0808C1E0-0B58-4761-A087-657481BD4B14}" type="pres">
      <dgm:prSet presAssocID="{416F9F6B-94AA-42E1-91F3-D062984613E5}" presName="node" presStyleLbl="node1" presStyleIdx="4" presStyleCnt="5">
        <dgm:presLayoutVars>
          <dgm:bulletEnabled val="1"/>
        </dgm:presLayoutVars>
      </dgm:prSet>
      <dgm:spPr/>
    </dgm:pt>
  </dgm:ptLst>
  <dgm:cxnLst>
    <dgm:cxn modelId="{E978AD0C-D4FB-4187-8552-39474820D1E7}" type="presOf" srcId="{37B86CFA-59B5-46FA-8A6B-9FB187CE14DF}" destId="{A1E15D63-E1FF-4A28-A04F-A2B65927BC31}" srcOrd="0" destOrd="0" presId="urn:microsoft.com/office/officeart/2005/8/layout/process1"/>
    <dgm:cxn modelId="{26847716-9797-4B06-A54F-E65F6D9FB342}" type="presOf" srcId="{EC1AFF77-9232-4EEB-95CB-85CEAB3B1FC0}" destId="{5AFF040D-0639-4120-9E39-DA822CF9F321}" srcOrd="1" destOrd="0" presId="urn:microsoft.com/office/officeart/2005/8/layout/process1"/>
    <dgm:cxn modelId="{FCA46318-705F-4176-A783-2B4E501FCAB1}" type="presOf" srcId="{8EC5AF5E-9C9F-410A-A755-A3EA5186F948}" destId="{5FA465F6-7607-499F-BFB2-52F4E071FB67}" srcOrd="1" destOrd="0" presId="urn:microsoft.com/office/officeart/2005/8/layout/process1"/>
    <dgm:cxn modelId="{E97D4D46-BA46-44D6-BD2F-0102C9D16F38}" srcId="{8EB1D179-D23D-41D4-AEEF-E4B9FEB06903}" destId="{37B86CFA-59B5-46FA-8A6B-9FB187CE14DF}" srcOrd="2" destOrd="0" parTransId="{9DABF4F3-A9E6-40B1-A863-AC9409CC14BB}" sibTransId="{18EFF3C3-47F9-402B-A3F3-E9310EA281B4}"/>
    <dgm:cxn modelId="{482C2A4E-18D0-47B0-99D0-F3ABF31AF783}" type="presOf" srcId="{793BB1E9-8774-43DA-9259-6E6404850E3A}" destId="{FC7875DF-8A73-46BC-ACB0-B6D293E849C4}" srcOrd="0" destOrd="0" presId="urn:microsoft.com/office/officeart/2005/8/layout/process1"/>
    <dgm:cxn modelId="{FEF2505E-2FD8-42EF-97FC-E1345F42C06C}" type="presOf" srcId="{793BB1E9-8774-43DA-9259-6E6404850E3A}" destId="{684F5F44-894D-41D2-9AF2-6DA7CB9C0B47}" srcOrd="1" destOrd="0" presId="urn:microsoft.com/office/officeart/2005/8/layout/process1"/>
    <dgm:cxn modelId="{838B6D65-CE55-4AE4-AD87-0072EEF0E48A}" srcId="{8EB1D179-D23D-41D4-AEEF-E4B9FEB06903}" destId="{416F9F6B-94AA-42E1-91F3-D062984613E5}" srcOrd="4" destOrd="0" parTransId="{4F089063-C293-4C4C-867F-E999FE3CC30B}" sibTransId="{FEE779C7-BD22-4938-8CE0-537390A995EB}"/>
    <dgm:cxn modelId="{F3E3F772-175C-43E1-BDD4-A9D163423081}" srcId="{8EB1D179-D23D-41D4-AEEF-E4B9FEB06903}" destId="{3F25DA44-7F3E-4C17-A40B-7F663FDBEA65}" srcOrd="0" destOrd="0" parTransId="{EE9066D1-3403-4469-8E8C-0D40A82430F2}" sibTransId="{8EC5AF5E-9C9F-410A-A755-A3EA5186F948}"/>
    <dgm:cxn modelId="{45AD5E78-21AF-4DE5-8EB5-FE307171B554}" type="presOf" srcId="{2E2F4D3A-969C-4DB2-9FA9-5C4A40369351}" destId="{552FB8E7-A5FB-4CC3-94C3-CE0BDF19F9F1}" srcOrd="0" destOrd="0" presId="urn:microsoft.com/office/officeart/2005/8/layout/process1"/>
    <dgm:cxn modelId="{12FD2F91-CF43-4FFD-812A-7B2256E43947}" type="presOf" srcId="{8EB1D179-D23D-41D4-AEEF-E4B9FEB06903}" destId="{BF708676-7EFC-4C81-9D3A-3E677EAC1C7B}" srcOrd="0" destOrd="0" presId="urn:microsoft.com/office/officeart/2005/8/layout/process1"/>
    <dgm:cxn modelId="{5763D895-8418-4269-B3EC-4E3B9FAB2C86}" type="presOf" srcId="{18EFF3C3-47F9-402B-A3F3-E9310EA281B4}" destId="{D1259D07-7E24-44CA-9EEF-1FCBC83D0586}" srcOrd="1" destOrd="0" presId="urn:microsoft.com/office/officeart/2005/8/layout/process1"/>
    <dgm:cxn modelId="{A44BA299-6284-4220-8DCC-6ED953971760}" type="presOf" srcId="{EC1AFF77-9232-4EEB-95CB-85CEAB3B1FC0}" destId="{353C3794-50AA-4D44-83C9-CE28317C3317}" srcOrd="0" destOrd="0" presId="urn:microsoft.com/office/officeart/2005/8/layout/process1"/>
    <dgm:cxn modelId="{62A034A8-EE09-4623-898E-D77F3F52B6E2}" type="presOf" srcId="{8EC5AF5E-9C9F-410A-A755-A3EA5186F948}" destId="{8A5CF0CE-3323-464D-9C63-05C1BDB053F5}" srcOrd="0" destOrd="0" presId="urn:microsoft.com/office/officeart/2005/8/layout/process1"/>
    <dgm:cxn modelId="{60575CB0-F355-4F1E-B0B2-F197DB277FBD}" type="presOf" srcId="{18EFF3C3-47F9-402B-A3F3-E9310EA281B4}" destId="{1051B715-8956-49FA-A374-BC8CD0639D81}" srcOrd="0" destOrd="0" presId="urn:microsoft.com/office/officeart/2005/8/layout/process1"/>
    <dgm:cxn modelId="{EE0E2CC2-71E7-4B6A-B47B-2A7CE58658DD}" type="presOf" srcId="{416F9F6B-94AA-42E1-91F3-D062984613E5}" destId="{0808C1E0-0B58-4761-A087-657481BD4B14}" srcOrd="0" destOrd="0" presId="urn:microsoft.com/office/officeart/2005/8/layout/process1"/>
    <dgm:cxn modelId="{31D647C6-ACFE-46B8-BAD9-8BEB2FA02224}" type="presOf" srcId="{3F25DA44-7F3E-4C17-A40B-7F663FDBEA65}" destId="{111DEAC9-5D4C-4A6A-A44E-082A26F60596}" srcOrd="0" destOrd="0" presId="urn:microsoft.com/office/officeart/2005/8/layout/process1"/>
    <dgm:cxn modelId="{42173FC7-F4D5-4605-B507-3C06EE7D64A7}" srcId="{8EB1D179-D23D-41D4-AEEF-E4B9FEB06903}" destId="{272633F0-99DB-41BF-AEB5-B627F7BC8207}" srcOrd="3" destOrd="0" parTransId="{1526BFD0-2734-4E04-8D02-8AAE265BE995}" sibTransId="{793BB1E9-8774-43DA-9259-6E6404850E3A}"/>
    <dgm:cxn modelId="{B9F2C4C9-1921-4803-B397-41D13E13B3E3}" srcId="{8EB1D179-D23D-41D4-AEEF-E4B9FEB06903}" destId="{2E2F4D3A-969C-4DB2-9FA9-5C4A40369351}" srcOrd="1" destOrd="0" parTransId="{1E934BFE-4D40-486C-8784-F698A10C4CF5}" sibTransId="{EC1AFF77-9232-4EEB-95CB-85CEAB3B1FC0}"/>
    <dgm:cxn modelId="{463F29DA-6DBC-4BA2-957B-4839B532177A}" type="presOf" srcId="{272633F0-99DB-41BF-AEB5-B627F7BC8207}" destId="{ABFB0AEF-F460-4186-9AF2-D85014A66119}" srcOrd="0" destOrd="0" presId="urn:microsoft.com/office/officeart/2005/8/layout/process1"/>
    <dgm:cxn modelId="{9BC1C535-3BC7-498C-AAD3-DDBE7158AFD2}" type="presParOf" srcId="{BF708676-7EFC-4C81-9D3A-3E677EAC1C7B}" destId="{111DEAC9-5D4C-4A6A-A44E-082A26F60596}" srcOrd="0" destOrd="0" presId="urn:microsoft.com/office/officeart/2005/8/layout/process1"/>
    <dgm:cxn modelId="{07ED3F9A-4277-4637-8144-8E903F167BFA}" type="presParOf" srcId="{BF708676-7EFC-4C81-9D3A-3E677EAC1C7B}" destId="{8A5CF0CE-3323-464D-9C63-05C1BDB053F5}" srcOrd="1" destOrd="0" presId="urn:microsoft.com/office/officeart/2005/8/layout/process1"/>
    <dgm:cxn modelId="{E670D139-0F15-4CCC-B668-9EA66A403E0C}" type="presParOf" srcId="{8A5CF0CE-3323-464D-9C63-05C1BDB053F5}" destId="{5FA465F6-7607-499F-BFB2-52F4E071FB67}" srcOrd="0" destOrd="0" presId="urn:microsoft.com/office/officeart/2005/8/layout/process1"/>
    <dgm:cxn modelId="{F5F7F0D7-71FF-4940-B723-5374791CC919}" type="presParOf" srcId="{BF708676-7EFC-4C81-9D3A-3E677EAC1C7B}" destId="{552FB8E7-A5FB-4CC3-94C3-CE0BDF19F9F1}" srcOrd="2" destOrd="0" presId="urn:microsoft.com/office/officeart/2005/8/layout/process1"/>
    <dgm:cxn modelId="{7C113BCE-BBD3-401B-B173-8C7634DB69C5}" type="presParOf" srcId="{BF708676-7EFC-4C81-9D3A-3E677EAC1C7B}" destId="{353C3794-50AA-4D44-83C9-CE28317C3317}" srcOrd="3" destOrd="0" presId="urn:microsoft.com/office/officeart/2005/8/layout/process1"/>
    <dgm:cxn modelId="{5BE03375-EF8E-49DE-B814-27803F773920}" type="presParOf" srcId="{353C3794-50AA-4D44-83C9-CE28317C3317}" destId="{5AFF040D-0639-4120-9E39-DA822CF9F321}" srcOrd="0" destOrd="0" presId="urn:microsoft.com/office/officeart/2005/8/layout/process1"/>
    <dgm:cxn modelId="{DDA68B3E-223E-4969-ABAD-9748D7A0E4A9}" type="presParOf" srcId="{BF708676-7EFC-4C81-9D3A-3E677EAC1C7B}" destId="{A1E15D63-E1FF-4A28-A04F-A2B65927BC31}" srcOrd="4" destOrd="0" presId="urn:microsoft.com/office/officeart/2005/8/layout/process1"/>
    <dgm:cxn modelId="{6CE4C9FC-629D-482E-9BDA-F334D49ABA26}" type="presParOf" srcId="{BF708676-7EFC-4C81-9D3A-3E677EAC1C7B}" destId="{1051B715-8956-49FA-A374-BC8CD0639D81}" srcOrd="5" destOrd="0" presId="urn:microsoft.com/office/officeart/2005/8/layout/process1"/>
    <dgm:cxn modelId="{CE0EED05-02F4-4A05-9D03-26D9624E513E}" type="presParOf" srcId="{1051B715-8956-49FA-A374-BC8CD0639D81}" destId="{D1259D07-7E24-44CA-9EEF-1FCBC83D0586}" srcOrd="0" destOrd="0" presId="urn:microsoft.com/office/officeart/2005/8/layout/process1"/>
    <dgm:cxn modelId="{57DCF67E-5308-4A78-B16D-0BCA443CC0FE}" type="presParOf" srcId="{BF708676-7EFC-4C81-9D3A-3E677EAC1C7B}" destId="{ABFB0AEF-F460-4186-9AF2-D85014A66119}" srcOrd="6" destOrd="0" presId="urn:microsoft.com/office/officeart/2005/8/layout/process1"/>
    <dgm:cxn modelId="{B4BC1F2A-8001-4670-81CF-D1C662F445C3}" type="presParOf" srcId="{BF708676-7EFC-4C81-9D3A-3E677EAC1C7B}" destId="{FC7875DF-8A73-46BC-ACB0-B6D293E849C4}" srcOrd="7" destOrd="0" presId="urn:microsoft.com/office/officeart/2005/8/layout/process1"/>
    <dgm:cxn modelId="{9DB113AF-9F3C-4986-896B-BA9B68510F98}" type="presParOf" srcId="{FC7875DF-8A73-46BC-ACB0-B6D293E849C4}" destId="{684F5F44-894D-41D2-9AF2-6DA7CB9C0B47}" srcOrd="0" destOrd="0" presId="urn:microsoft.com/office/officeart/2005/8/layout/process1"/>
    <dgm:cxn modelId="{61DAAFA4-B99D-41A2-85DD-196B7F17E1BC}" type="presParOf" srcId="{BF708676-7EFC-4C81-9D3A-3E677EAC1C7B}" destId="{0808C1E0-0B58-4761-A087-657481BD4B14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A5615A-B437-AA44-A7DA-2066572CABDB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7DD1-365A-F64F-956F-D0362B5E1C39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Proyek adalah sebuah usaha yang menghasilkan seperangkat pengiriman dalam waktu tertentu, biaya dan kualitas tertentu.</a:t>
          </a:r>
        </a:p>
      </dsp:txBody>
      <dsp:txXfrm>
        <a:off x="0" y="2703"/>
        <a:ext cx="6900512" cy="1843578"/>
      </dsp:txXfrm>
    </dsp:sp>
    <dsp:sp modelId="{7D2F4A83-FB1B-244B-9255-243857A7B591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A7939E-5255-6746-8576-AA495C3D932A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Proyek kegiatan yang unik, mempunyai batasan waktu, anggaran yang disetujui, sumber yang terbatas, meliputi elemen resiko, perubahan keuntungan.</a:t>
          </a:r>
        </a:p>
      </dsp:txBody>
      <dsp:txXfrm>
        <a:off x="0" y="1846281"/>
        <a:ext cx="6900512" cy="1843578"/>
      </dsp:txXfrm>
    </dsp:sp>
    <dsp:sp modelId="{4F508073-D914-8E41-A883-4E077F0B3E72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443C5F-D505-8649-9C4F-7A21EA503971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PMI: “Proyek adalah usaha sementara yang dilakukan untuk menciptakan produk atau jasa yang unik”</a:t>
          </a:r>
        </a:p>
      </dsp:txBody>
      <dsp:txXfrm>
        <a:off x="0" y="3689859"/>
        <a:ext cx="6900512" cy="18435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3591BC-BB05-9C41-9978-D7059B4DC937}">
      <dsp:nvSpPr>
        <dsp:cNvPr id="0" name=""/>
        <dsp:cNvSpPr/>
      </dsp:nvSpPr>
      <dsp:spPr>
        <a:xfrm>
          <a:off x="0" y="1019483"/>
          <a:ext cx="6900512" cy="10793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Pembangunan Jalan Tol</a:t>
          </a:r>
        </a:p>
      </dsp:txBody>
      <dsp:txXfrm>
        <a:off x="52688" y="1072171"/>
        <a:ext cx="6795136" cy="973949"/>
      </dsp:txXfrm>
    </dsp:sp>
    <dsp:sp modelId="{786DED95-31B0-D54F-8DCE-D25BF74A33A8}">
      <dsp:nvSpPr>
        <dsp:cNvPr id="0" name=""/>
        <dsp:cNvSpPr/>
      </dsp:nvSpPr>
      <dsp:spPr>
        <a:xfrm>
          <a:off x="0" y="2228408"/>
          <a:ext cx="6900512" cy="107932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Pengembangan Eurofighter</a:t>
          </a:r>
        </a:p>
      </dsp:txBody>
      <dsp:txXfrm>
        <a:off x="52688" y="2281096"/>
        <a:ext cx="6795136" cy="973949"/>
      </dsp:txXfrm>
    </dsp:sp>
    <dsp:sp modelId="{A52AE027-3721-294B-9FEA-62228909EBC0}">
      <dsp:nvSpPr>
        <dsp:cNvPr id="0" name=""/>
        <dsp:cNvSpPr/>
      </dsp:nvSpPr>
      <dsp:spPr>
        <a:xfrm>
          <a:off x="0" y="3437332"/>
          <a:ext cx="6900512" cy="107932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Menulis Skripsi</a:t>
          </a:r>
        </a:p>
      </dsp:txBody>
      <dsp:txXfrm>
        <a:off x="52688" y="3490020"/>
        <a:ext cx="6795136" cy="9739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FF6E04-452A-4146-97F4-3BC94EB5BB87}">
      <dsp:nvSpPr>
        <dsp:cNvPr id="0" name=""/>
        <dsp:cNvSpPr/>
      </dsp:nvSpPr>
      <dsp:spPr>
        <a:xfrm>
          <a:off x="1632875" y="413358"/>
          <a:ext cx="2766748" cy="2766748"/>
        </a:xfrm>
        <a:prstGeom prst="blockArc">
          <a:avLst>
            <a:gd name="adj1" fmla="val 10800000"/>
            <a:gd name="adj2" fmla="val 16200000"/>
            <a:gd name="adj3" fmla="val 4636"/>
          </a:avLst>
        </a:prstGeom>
        <a:gradFill rotWithShape="0">
          <a:gsLst>
            <a:gs pos="0">
              <a:schemeClr val="accent2">
                <a:shade val="90000"/>
                <a:hueOff val="-481452"/>
                <a:satOff val="2416"/>
                <a:lumOff val="242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90000"/>
                <a:hueOff val="-481452"/>
                <a:satOff val="2416"/>
                <a:lumOff val="242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90000"/>
                <a:hueOff val="-481452"/>
                <a:satOff val="2416"/>
                <a:lumOff val="242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BDCA107-8C73-4044-AC95-50DA28B759A8}">
      <dsp:nvSpPr>
        <dsp:cNvPr id="0" name=""/>
        <dsp:cNvSpPr/>
      </dsp:nvSpPr>
      <dsp:spPr>
        <a:xfrm>
          <a:off x="1632875" y="413358"/>
          <a:ext cx="2766748" cy="2766748"/>
        </a:xfrm>
        <a:prstGeom prst="blockArc">
          <a:avLst>
            <a:gd name="adj1" fmla="val 5400000"/>
            <a:gd name="adj2" fmla="val 10800000"/>
            <a:gd name="adj3" fmla="val 4636"/>
          </a:avLst>
        </a:prstGeom>
        <a:gradFill rotWithShape="0">
          <a:gsLst>
            <a:gs pos="0">
              <a:schemeClr val="accent2">
                <a:shade val="90000"/>
                <a:hueOff val="-320968"/>
                <a:satOff val="1611"/>
                <a:lumOff val="1617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90000"/>
                <a:hueOff val="-320968"/>
                <a:satOff val="1611"/>
                <a:lumOff val="1617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90000"/>
                <a:hueOff val="-320968"/>
                <a:satOff val="1611"/>
                <a:lumOff val="1617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5715456-3418-4DF0-AF3A-DA59307B110D}">
      <dsp:nvSpPr>
        <dsp:cNvPr id="0" name=""/>
        <dsp:cNvSpPr/>
      </dsp:nvSpPr>
      <dsp:spPr>
        <a:xfrm>
          <a:off x="1632875" y="413358"/>
          <a:ext cx="2766748" cy="2766748"/>
        </a:xfrm>
        <a:prstGeom prst="blockArc">
          <a:avLst>
            <a:gd name="adj1" fmla="val 0"/>
            <a:gd name="adj2" fmla="val 5400000"/>
            <a:gd name="adj3" fmla="val 4636"/>
          </a:avLst>
        </a:prstGeom>
        <a:gradFill rotWithShape="0">
          <a:gsLst>
            <a:gs pos="0">
              <a:schemeClr val="accent2">
                <a:shade val="90000"/>
                <a:hueOff val="-160484"/>
                <a:satOff val="805"/>
                <a:lumOff val="808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90000"/>
                <a:hueOff val="-160484"/>
                <a:satOff val="805"/>
                <a:lumOff val="808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90000"/>
                <a:hueOff val="-160484"/>
                <a:satOff val="805"/>
                <a:lumOff val="808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3596884-C09F-4C70-900E-D61864BED5F1}">
      <dsp:nvSpPr>
        <dsp:cNvPr id="0" name=""/>
        <dsp:cNvSpPr/>
      </dsp:nvSpPr>
      <dsp:spPr>
        <a:xfrm>
          <a:off x="1632875" y="413358"/>
          <a:ext cx="2766748" cy="2766748"/>
        </a:xfrm>
        <a:prstGeom prst="blockArc">
          <a:avLst>
            <a:gd name="adj1" fmla="val 16200000"/>
            <a:gd name="adj2" fmla="val 0"/>
            <a:gd name="adj3" fmla="val 4636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ADECBB5-37EA-4668-8A2F-BD2C2902F22A}">
      <dsp:nvSpPr>
        <dsp:cNvPr id="0" name=""/>
        <dsp:cNvSpPr/>
      </dsp:nvSpPr>
      <dsp:spPr bwMode="white">
        <a:xfrm>
          <a:off x="2380009" y="1160492"/>
          <a:ext cx="1272480" cy="1272480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client</a:t>
          </a:r>
        </a:p>
      </dsp:txBody>
      <dsp:txXfrm>
        <a:off x="2566359" y="1346842"/>
        <a:ext cx="899780" cy="899780"/>
      </dsp:txXfrm>
    </dsp:sp>
    <dsp:sp modelId="{C2E7DEFD-0505-42BF-AE13-B6483BF86572}">
      <dsp:nvSpPr>
        <dsp:cNvPr id="0" name=""/>
        <dsp:cNvSpPr/>
      </dsp:nvSpPr>
      <dsp:spPr bwMode="white">
        <a:xfrm>
          <a:off x="2570881" y="56"/>
          <a:ext cx="890736" cy="89073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engineers</a:t>
          </a:r>
        </a:p>
      </dsp:txBody>
      <dsp:txXfrm>
        <a:off x="2701326" y="130501"/>
        <a:ext cx="629846" cy="629846"/>
      </dsp:txXfrm>
    </dsp:sp>
    <dsp:sp modelId="{44F31994-0027-4DC3-B39E-FEE01FB1A852}">
      <dsp:nvSpPr>
        <dsp:cNvPr id="0" name=""/>
        <dsp:cNvSpPr/>
      </dsp:nvSpPr>
      <dsp:spPr bwMode="white">
        <a:xfrm>
          <a:off x="3922189" y="1351364"/>
          <a:ext cx="890736" cy="89073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-160472"/>
                <a:satOff val="3389"/>
                <a:lumOff val="902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80000"/>
                <a:hueOff val="-160472"/>
                <a:satOff val="3389"/>
                <a:lumOff val="902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80000"/>
                <a:hueOff val="-160472"/>
                <a:satOff val="3389"/>
                <a:lumOff val="902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vendors</a:t>
          </a:r>
        </a:p>
      </dsp:txBody>
      <dsp:txXfrm>
        <a:off x="4052634" y="1481809"/>
        <a:ext cx="629846" cy="629846"/>
      </dsp:txXfrm>
    </dsp:sp>
    <dsp:sp modelId="{0DA4B7DF-BD6B-46E8-940A-69050C019BB3}">
      <dsp:nvSpPr>
        <dsp:cNvPr id="0" name=""/>
        <dsp:cNvSpPr/>
      </dsp:nvSpPr>
      <dsp:spPr bwMode="white">
        <a:xfrm>
          <a:off x="2570881" y="2702671"/>
          <a:ext cx="890736" cy="89073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-320943"/>
                <a:satOff val="6777"/>
                <a:lumOff val="180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80000"/>
                <a:hueOff val="-320943"/>
                <a:satOff val="6777"/>
                <a:lumOff val="180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80000"/>
                <a:hueOff val="-320943"/>
                <a:satOff val="6777"/>
                <a:lumOff val="180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surpervisor manufacturing</a:t>
          </a:r>
        </a:p>
      </dsp:txBody>
      <dsp:txXfrm>
        <a:off x="2701326" y="2833116"/>
        <a:ext cx="629846" cy="629846"/>
      </dsp:txXfrm>
    </dsp:sp>
    <dsp:sp modelId="{F539A410-44AA-4A02-9F1B-997DD2B71E87}">
      <dsp:nvSpPr>
        <dsp:cNvPr id="0" name=""/>
        <dsp:cNvSpPr/>
      </dsp:nvSpPr>
      <dsp:spPr bwMode="white">
        <a:xfrm>
          <a:off x="1219574" y="1351364"/>
          <a:ext cx="890736" cy="89073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-481415"/>
                <a:satOff val="10166"/>
                <a:lumOff val="270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80000"/>
                <a:hueOff val="-481415"/>
                <a:satOff val="10166"/>
                <a:lumOff val="270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80000"/>
                <a:hueOff val="-481415"/>
                <a:satOff val="10166"/>
                <a:lumOff val="270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marketer</a:t>
          </a:r>
        </a:p>
      </dsp:txBody>
      <dsp:txXfrm>
        <a:off x="1350019" y="1481809"/>
        <a:ext cx="629846" cy="6298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1DEAC9-5D4C-4A6A-A44E-082A26F60596}">
      <dsp:nvSpPr>
        <dsp:cNvPr id="0" name=""/>
        <dsp:cNvSpPr/>
      </dsp:nvSpPr>
      <dsp:spPr bwMode="white">
        <a:xfrm>
          <a:off x="4477" y="2535780"/>
          <a:ext cx="1387946" cy="10669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shade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Initiating</a:t>
          </a:r>
        </a:p>
      </dsp:txBody>
      <dsp:txXfrm>
        <a:off x="35728" y="2567031"/>
        <a:ext cx="1325444" cy="1004481"/>
      </dsp:txXfrm>
    </dsp:sp>
    <dsp:sp modelId="{8A5CF0CE-3323-464D-9C63-05C1BDB053F5}">
      <dsp:nvSpPr>
        <dsp:cNvPr id="0" name=""/>
        <dsp:cNvSpPr/>
      </dsp:nvSpPr>
      <dsp:spPr bwMode="white">
        <a:xfrm>
          <a:off x="1531218" y="2897167"/>
          <a:ext cx="294244" cy="34421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1531218" y="2966009"/>
        <a:ext cx="205971" cy="206526"/>
      </dsp:txXfrm>
    </dsp:sp>
    <dsp:sp modelId="{552FB8E7-A5FB-4CC3-94C3-CE0BDF19F9F1}">
      <dsp:nvSpPr>
        <dsp:cNvPr id="0" name=""/>
        <dsp:cNvSpPr/>
      </dsp:nvSpPr>
      <dsp:spPr bwMode="white">
        <a:xfrm>
          <a:off x="1947602" y="2535780"/>
          <a:ext cx="1387946" cy="10669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shade val="50000"/>
                <a:hueOff val="133703"/>
                <a:satOff val="3582"/>
                <a:lumOff val="1578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shade val="50000"/>
                <a:hueOff val="133703"/>
                <a:satOff val="3582"/>
                <a:lumOff val="1578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shade val="50000"/>
                <a:hueOff val="133703"/>
                <a:satOff val="3582"/>
                <a:lumOff val="1578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Planning</a:t>
          </a:r>
        </a:p>
      </dsp:txBody>
      <dsp:txXfrm>
        <a:off x="1978853" y="2567031"/>
        <a:ext cx="1325444" cy="1004481"/>
      </dsp:txXfrm>
    </dsp:sp>
    <dsp:sp modelId="{353C3794-50AA-4D44-83C9-CE28317C3317}">
      <dsp:nvSpPr>
        <dsp:cNvPr id="0" name=""/>
        <dsp:cNvSpPr/>
      </dsp:nvSpPr>
      <dsp:spPr bwMode="white">
        <a:xfrm>
          <a:off x="3474342" y="2897167"/>
          <a:ext cx="294244" cy="34421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shade val="90000"/>
                <a:hueOff val="175458"/>
                <a:satOff val="-1607"/>
                <a:lumOff val="1387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shade val="90000"/>
                <a:hueOff val="175458"/>
                <a:satOff val="-1607"/>
                <a:lumOff val="1387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shade val="90000"/>
                <a:hueOff val="175458"/>
                <a:satOff val="-1607"/>
                <a:lumOff val="1387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3474342" y="2966009"/>
        <a:ext cx="205971" cy="206526"/>
      </dsp:txXfrm>
    </dsp:sp>
    <dsp:sp modelId="{A1E15D63-E1FF-4A28-A04F-A2B65927BC31}">
      <dsp:nvSpPr>
        <dsp:cNvPr id="0" name=""/>
        <dsp:cNvSpPr/>
      </dsp:nvSpPr>
      <dsp:spPr bwMode="white">
        <a:xfrm>
          <a:off x="3890726" y="2535780"/>
          <a:ext cx="1387946" cy="10669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shade val="50000"/>
                <a:hueOff val="267407"/>
                <a:satOff val="7164"/>
                <a:lumOff val="3156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shade val="50000"/>
                <a:hueOff val="267407"/>
                <a:satOff val="7164"/>
                <a:lumOff val="3156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shade val="50000"/>
                <a:hueOff val="267407"/>
                <a:satOff val="7164"/>
                <a:lumOff val="3156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Executing</a:t>
          </a:r>
        </a:p>
      </dsp:txBody>
      <dsp:txXfrm>
        <a:off x="3921977" y="2567031"/>
        <a:ext cx="1325444" cy="1004481"/>
      </dsp:txXfrm>
    </dsp:sp>
    <dsp:sp modelId="{1051B715-8956-49FA-A374-BC8CD0639D81}">
      <dsp:nvSpPr>
        <dsp:cNvPr id="0" name=""/>
        <dsp:cNvSpPr/>
      </dsp:nvSpPr>
      <dsp:spPr bwMode="white">
        <a:xfrm>
          <a:off x="5417467" y="2897167"/>
          <a:ext cx="294244" cy="34421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shade val="90000"/>
                <a:hueOff val="350916"/>
                <a:satOff val="-3215"/>
                <a:lumOff val="2775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shade val="90000"/>
                <a:hueOff val="350916"/>
                <a:satOff val="-3215"/>
                <a:lumOff val="2775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shade val="90000"/>
                <a:hueOff val="350916"/>
                <a:satOff val="-3215"/>
                <a:lumOff val="2775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1400" kern="1200"/>
        </a:p>
      </dsp:txBody>
      <dsp:txXfrm>
        <a:off x="5417467" y="2966009"/>
        <a:ext cx="205971" cy="206526"/>
      </dsp:txXfrm>
    </dsp:sp>
    <dsp:sp modelId="{ABFB0AEF-F460-4186-9AF2-D85014A66119}">
      <dsp:nvSpPr>
        <dsp:cNvPr id="0" name=""/>
        <dsp:cNvSpPr/>
      </dsp:nvSpPr>
      <dsp:spPr bwMode="white">
        <a:xfrm>
          <a:off x="5833851" y="2535780"/>
          <a:ext cx="1387946" cy="10669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shade val="50000"/>
                <a:hueOff val="267407"/>
                <a:satOff val="7164"/>
                <a:lumOff val="3156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shade val="50000"/>
                <a:hueOff val="267407"/>
                <a:satOff val="7164"/>
                <a:lumOff val="3156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shade val="50000"/>
                <a:hueOff val="267407"/>
                <a:satOff val="7164"/>
                <a:lumOff val="3156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Monitoring and Controlling</a:t>
          </a:r>
        </a:p>
      </dsp:txBody>
      <dsp:txXfrm>
        <a:off x="5865102" y="2567031"/>
        <a:ext cx="1325444" cy="1004481"/>
      </dsp:txXfrm>
    </dsp:sp>
    <dsp:sp modelId="{FC7875DF-8A73-46BC-ACB0-B6D293E849C4}">
      <dsp:nvSpPr>
        <dsp:cNvPr id="0" name=""/>
        <dsp:cNvSpPr/>
      </dsp:nvSpPr>
      <dsp:spPr bwMode="white">
        <a:xfrm>
          <a:off x="7360592" y="2897167"/>
          <a:ext cx="294244" cy="34421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shade val="90000"/>
                <a:hueOff val="175458"/>
                <a:satOff val="-1607"/>
                <a:lumOff val="1387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shade val="90000"/>
                <a:hueOff val="175458"/>
                <a:satOff val="-1607"/>
                <a:lumOff val="1387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shade val="90000"/>
                <a:hueOff val="175458"/>
                <a:satOff val="-1607"/>
                <a:lumOff val="1387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1400" kern="1200"/>
        </a:p>
      </dsp:txBody>
      <dsp:txXfrm>
        <a:off x="7360592" y="2966009"/>
        <a:ext cx="205971" cy="206526"/>
      </dsp:txXfrm>
    </dsp:sp>
    <dsp:sp modelId="{0808C1E0-0B58-4761-A087-657481BD4B14}">
      <dsp:nvSpPr>
        <dsp:cNvPr id="0" name=""/>
        <dsp:cNvSpPr/>
      </dsp:nvSpPr>
      <dsp:spPr bwMode="white">
        <a:xfrm>
          <a:off x="7776976" y="2535780"/>
          <a:ext cx="1387946" cy="10669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shade val="50000"/>
                <a:hueOff val="133703"/>
                <a:satOff val="3582"/>
                <a:lumOff val="1578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shade val="50000"/>
                <a:hueOff val="133703"/>
                <a:satOff val="3582"/>
                <a:lumOff val="1578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shade val="50000"/>
                <a:hueOff val="133703"/>
                <a:satOff val="3582"/>
                <a:lumOff val="1578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Closing</a:t>
          </a:r>
        </a:p>
      </dsp:txBody>
      <dsp:txXfrm>
        <a:off x="7808227" y="2567031"/>
        <a:ext cx="1325444" cy="10044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#1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dstNode" val="node"/>
                    <dgm:param type="begSty" val="noArr"/>
                    <dgm:param type="endSty" val="noArr"/>
                    <dgm:param type="connRout" val="curve"/>
                    <dgm:param type="begPts" val="ctr"/>
                    <dgm:param type="endPts" val="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srcNode" val="dummyConnPt"/>
                    <dgm:param type="dstNode" val="dummyConnPt"/>
                    <dgm:param type="begSty" val="noArr"/>
                    <dgm:param type="endSty" val="noArr"/>
                    <dgm:param type="connRout" val="longCurve"/>
                    <dgm:param type="begPts" val="bCtr"/>
                    <dgm:param type="endPts" val="t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d-ID"/>
              <a:t>Klik untuk mengedit gaya subjudul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39773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3976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1786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4496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8438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0869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4772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0556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896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09888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9561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67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/>
          </a:bodyPr>
          <a:lstStyle/>
          <a:p>
            <a:pPr algn="l"/>
            <a:r>
              <a:rPr lang="en-US" sz="5400"/>
              <a:t>Manajemen Proyek</a:t>
            </a:r>
            <a:br>
              <a:rPr lang="en-US" sz="5400"/>
            </a:br>
            <a:r>
              <a:rPr lang="en-US" sz="5400"/>
              <a:t>Pertemuan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339" y="4636008"/>
            <a:ext cx="3734014" cy="1572768"/>
          </a:xfrm>
        </p:spPr>
        <p:txBody>
          <a:bodyPr>
            <a:normAutofit/>
          </a:bodyPr>
          <a:lstStyle/>
          <a:p>
            <a:pPr algn="l"/>
            <a:r>
              <a:rPr lang="en-US"/>
              <a:t>Ir. Illmardani Rince Ramli, M.M.</a:t>
            </a:r>
          </a:p>
          <a:p>
            <a:pPr algn="l"/>
            <a:r>
              <a:rPr lang="en-US"/>
              <a:t>Intan Permatasari, S.T., M.Sc.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9DB74B-BCB7-BE8F-6DBF-B020A6EB4BA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9758" r="-1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4" name="Kotak Teks 3">
            <a:extLst>
              <a:ext uri="{FF2B5EF4-FFF2-40B4-BE49-F238E27FC236}">
                <a16:creationId xmlns:a16="http://schemas.microsoft.com/office/drawing/2014/main" id="{06872FA5-0113-6D8D-2719-491DA8EA774F}"/>
              </a:ext>
            </a:extLst>
          </p:cNvPr>
          <p:cNvSpPr txBox="1"/>
          <p:nvPr/>
        </p:nvSpPr>
        <p:spPr>
          <a:xfrm>
            <a:off x="888814" y="6047897"/>
            <a:ext cx="2775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/>
              <a:t>Universitas Widya Mataram</a:t>
            </a:r>
          </a:p>
        </p:txBody>
      </p:sp>
      <p:pic>
        <p:nvPicPr>
          <p:cNvPr id="8" name="Gambar 7" descr="Sebuah gambar berisi lingkaran, simbol, papan klip, Font&#10;&#10;Deskripsi dibuat secara otomatis">
            <a:extLst>
              <a:ext uri="{FF2B5EF4-FFF2-40B4-BE49-F238E27FC236}">
                <a16:creationId xmlns:a16="http://schemas.microsoft.com/office/drawing/2014/main" id="{E8D9390B-4CC9-A369-AE2C-3B5D9CF6B4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112" b="98849" l="5667" r="96667">
                        <a14:foregroundMark x1="50500" y1="4112" x2="47167" y2="11513"/>
                        <a14:foregroundMark x1="93167" y1="50329" x2="83000" y2="49671"/>
                        <a14:foregroundMark x1="43833" y1="89803" x2="46500" y2="99013"/>
                        <a14:foregroundMark x1="15333" y1="46217" x2="5833" y2="48355"/>
                        <a14:foregroundMark x1="91167" y1="50987" x2="91167" y2="50987"/>
                        <a14:foregroundMark x1="93833" y1="52961" x2="96667" y2="5098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88" y="46037"/>
            <a:ext cx="1117917" cy="11328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Tahapan Proses Manajemen Proyek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66568524"/>
              </p:ext>
            </p:extLst>
          </p:nvPr>
        </p:nvGraphicFramePr>
        <p:xfrm>
          <a:off x="1103313" y="38418"/>
          <a:ext cx="9169400" cy="6138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en-US" sz="6000"/>
              <a:t>Proyek atau Bukan?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>
            <a:normAutofit/>
          </a:bodyPr>
          <a:lstStyle/>
          <a:p>
            <a:r>
              <a:rPr lang="en-US" sz="2200"/>
              <a:t>Pelaksanaan Ibadah Haji?</a:t>
            </a:r>
          </a:p>
          <a:p>
            <a:r>
              <a:rPr lang="en-US" sz="2200"/>
              <a:t>Produksi VGRAM dan RDRAM?</a:t>
            </a:r>
          </a:p>
          <a:p>
            <a:r>
              <a:rPr lang="en-US" sz="2200"/>
              <a:t>Pengembangan produk baru sepeda motor rangka?</a:t>
            </a:r>
          </a:p>
          <a:p>
            <a:r>
              <a:rPr lang="en-US" sz="2200"/>
              <a:t>Pesta Pernikahan?</a:t>
            </a:r>
          </a:p>
          <a:p>
            <a:r>
              <a:rPr lang="en-US" sz="2200"/>
              <a:t>Evakuasi tsunami?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BE9DA83C-2098-F38C-E552-6491D4757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id-ID" sz="5400"/>
              <a:t>Referensi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37D9ABBA-C9AA-9199-A0A2-D9E6F2876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d-ID" sz="1700"/>
          </a:p>
          <a:p>
            <a:pPr marL="0" indent="0">
              <a:buNone/>
            </a:pPr>
            <a:r>
              <a:rPr lang="id-ID" sz="1700"/>
              <a:t>1. Daniel W. Halpin and Ronald W. Woodhead, Contruction Management, John Wiley &amp; Sons, 2011.</a:t>
            </a:r>
          </a:p>
          <a:p>
            <a:pPr marL="0" indent="0">
              <a:buNone/>
            </a:pPr>
            <a:r>
              <a:rPr lang="id-ID" sz="1700"/>
              <a:t>2. PMBOK Guide – A Guide To The Project Management Body Of Knowledge, 2013.</a:t>
            </a:r>
          </a:p>
          <a:p>
            <a:pPr marL="0" indent="0">
              <a:buNone/>
            </a:pPr>
            <a:r>
              <a:rPr lang="id-ID" sz="1700"/>
              <a:t>3. Erik W. Larson, Clifford F. Gray, Project Management – The Managerial Process, 2018.</a:t>
            </a:r>
          </a:p>
          <a:p>
            <a:pPr marL="0" indent="0">
              <a:buNone/>
            </a:pPr>
            <a:r>
              <a:rPr lang="id-ID" sz="1700"/>
              <a:t>4. Titi Tiara Anastasia, Ayu Utami, Manajemen Proyek, Prodi Teknik Lingkungan, UPN Veteran Yogyakarta, 2022.</a:t>
            </a:r>
          </a:p>
          <a:p>
            <a:pPr marL="0" indent="0">
              <a:buNone/>
            </a:pPr>
            <a:r>
              <a:rPr lang="id-ID" sz="1700"/>
              <a:t>5. Nathanael Sitanggang, dkk., Pengantar Konsep Manajemen Proyek Untuk Teknik, Yayasan Kita Menulis, 2019.</a:t>
            </a:r>
          </a:p>
          <a:p>
            <a:pPr marL="0" indent="0">
              <a:buNone/>
            </a:pPr>
            <a:r>
              <a:rPr lang="id-ID" sz="1700"/>
              <a:t>6. Fransisca Natalia R, dkk., Manajemen Proyek, CV Tripe Konsultan, 2024.</a:t>
            </a:r>
          </a:p>
          <a:p>
            <a:pPr marL="0" indent="0">
              <a:buNone/>
            </a:pPr>
            <a:r>
              <a:rPr lang="id-ID" sz="1700"/>
              <a:t>7. Alfida Aziz, dkk., Manajemen Proyek – Tinjauan Teori dan Praktis, Widina, 2022.</a:t>
            </a:r>
          </a:p>
          <a:p>
            <a:pPr marL="0" indent="0">
              <a:buNone/>
            </a:pPr>
            <a:r>
              <a:rPr lang="id-ID" sz="1700"/>
              <a:t>8. Soeharto Iman, Manajemen Proyek Dari Konseptual Sampai Operasional, Penerbit Erlangga, 1999.</a:t>
            </a:r>
          </a:p>
          <a:p>
            <a:pPr marL="0" indent="0">
              <a:buNone/>
            </a:pPr>
            <a:r>
              <a:rPr lang="id-ID" sz="1700"/>
              <a:t>9. Haerul, Manajemen Resiko, DeepPublish, 2014.</a:t>
            </a:r>
          </a:p>
          <a:p>
            <a:pPr marL="0" indent="0">
              <a:buNone/>
            </a:pPr>
            <a:r>
              <a:rPr lang="id-ID" sz="1700"/>
              <a:t>10. Retna Kristiana, dkk., Manajemen Resiko, CV. Mega Press Nusantara, 2022.</a:t>
            </a:r>
          </a:p>
        </p:txBody>
      </p:sp>
    </p:spTree>
    <p:extLst>
      <p:ext uri="{BB962C8B-B14F-4D97-AF65-F5344CB8AC3E}">
        <p14:creationId xmlns:p14="http://schemas.microsoft.com/office/powerpoint/2010/main" val="3485010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0124446C-9D42-0739-6213-A29D13ED8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id-ID" sz="5400"/>
              <a:t>Manajemen</a:t>
            </a:r>
          </a:p>
        </p:txBody>
      </p:sp>
      <p:sp>
        <p:nvSpPr>
          <p:cNvPr id="6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A3E0EF78-599F-DF8A-87BF-5F5EFA8BD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id-ID" sz="2200" dirty="0">
                <a:effectLst/>
                <a:latin typeface="Calibri" panose="020F0502020204030204" pitchFamily="34" charset="0"/>
              </a:rPr>
              <a:t>Manajemen sebagai ilmu mengelola suatu kegiatan dari berbagai skala mulai dari terkecil hingga skala yang sangat besar dan mempunyai ukuran tersendiri terhadap hasil akhir </a:t>
            </a:r>
            <a:endParaRPr lang="id-ID" sz="2200" dirty="0"/>
          </a:p>
          <a:p>
            <a:endParaRPr lang="id-ID" sz="2200" dirty="0"/>
          </a:p>
        </p:txBody>
      </p:sp>
    </p:spTree>
    <p:extLst>
      <p:ext uri="{BB962C8B-B14F-4D97-AF65-F5344CB8AC3E}">
        <p14:creationId xmlns:p14="http://schemas.microsoft.com/office/powerpoint/2010/main" val="1687851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/>
              <a:t>Proyek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C401F6E-85E0-5897-4149-02FDCAD530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552077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/>
              <a:t>Contoh Proyek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152DB59-E21A-255B-1966-C163D57300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657117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Karakteristik Proyek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1. Kegiatan yang saling bergatung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80192637"/>
              </p:ext>
            </p:extLst>
          </p:nvPr>
        </p:nvGraphicFramePr>
        <p:xfrm>
          <a:off x="2032000" y="2544445"/>
          <a:ext cx="6032500" cy="3593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9113520" y="2545080"/>
            <a:ext cx="2255520" cy="1127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Kompleks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174480" y="4191000"/>
            <a:ext cx="2103120" cy="10363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Konflik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US" sz="4000"/>
              <a:t>Karakteristik Proyek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/>
              <a:t>2. Usaha unik</a:t>
            </a:r>
          </a:p>
          <a:p>
            <a:r>
              <a:rPr lang="en-US" sz="2200"/>
              <a:t>Banyak ketidakpastian --&gt; proyek (non rutin, tidak ada fixed SOP)</a:t>
            </a:r>
          </a:p>
          <a:p>
            <a:pPr marL="0" indent="0">
              <a:buNone/>
            </a:pPr>
            <a:r>
              <a:rPr lang="en-US" sz="2200"/>
              <a:t>3. Menciptakan kualitas</a:t>
            </a:r>
          </a:p>
          <a:p>
            <a:pPr marL="0" indent="0">
              <a:buNone/>
            </a:pPr>
            <a:r>
              <a:rPr lang="en-US" sz="2200"/>
              <a:t>4. Melibatkan sumber daya</a:t>
            </a:r>
          </a:p>
          <a:p>
            <a:pPr marL="0" indent="0">
              <a:buNone/>
            </a:pPr>
            <a:r>
              <a:rPr lang="en-US" sz="2200"/>
              <a:t>5. Identik dengan produk proyek</a:t>
            </a:r>
          </a:p>
          <a:p>
            <a:pPr marL="0" indent="0">
              <a:buNone/>
            </a:pPr>
            <a:r>
              <a:rPr lang="en-US" sz="2200"/>
              <a:t>5. Didorong oleh Triple Constraint (terdapat tenggat waktu, sumber daya, dan kualitas)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en-US" sz="6000"/>
              <a:t>Mengapa Proyek?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>
            <a:normAutofit/>
          </a:bodyPr>
          <a:lstStyle/>
          <a:p>
            <a:r>
              <a:rPr lang="en-US" sz="2200"/>
              <a:t>Proyek digunakan untuk menghandle tugas-tugas non rutin</a:t>
            </a:r>
          </a:p>
          <a:p>
            <a:r>
              <a:rPr lang="en-US" sz="2200"/>
              <a:t>Tugas-tugas tidak biasa / tidak masuk dalam pekerjaan rutin manajemen operasi</a:t>
            </a:r>
          </a:p>
          <a:p>
            <a:endParaRPr lang="en-US" sz="2200"/>
          </a:p>
          <a:p>
            <a:r>
              <a:rPr lang="en-US" sz="2200"/>
              <a:t>contoh:</a:t>
            </a:r>
          </a:p>
          <a:p>
            <a:r>
              <a:rPr lang="en-US" sz="2200"/>
              <a:t>Proses Produksi F-16: Manajemen operasi</a:t>
            </a:r>
          </a:p>
          <a:p>
            <a:r>
              <a:rPr lang="en-US" sz="2200"/>
              <a:t>Desain Produk F-64: Manajemen proyek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777E57D-6A88-4B5B-A068-2BA7FF4E8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502920"/>
            <a:ext cx="10509504" cy="1975104"/>
          </a:xfrm>
        </p:spPr>
        <p:txBody>
          <a:bodyPr anchor="b">
            <a:normAutofit/>
          </a:bodyPr>
          <a:lstStyle/>
          <a:p>
            <a:r>
              <a:rPr lang="en-US" sz="5400"/>
              <a:t>Manajemen Proyek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289407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3328416"/>
            <a:ext cx="10509504" cy="2715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/>
              <a:t>“Sebuah rangkaian aktivitas unik yang saling terkait untuk mencapai suatu hasil tertentu dan dilakukan pada periode waktu tertentu pula” Chase et.a; 1998</a:t>
            </a:r>
          </a:p>
          <a:p>
            <a:pPr marL="0" indent="0">
              <a:buNone/>
            </a:pPr>
            <a:endParaRPr lang="en-US" sz="2200"/>
          </a:p>
          <a:p>
            <a:pPr marL="0" indent="0">
              <a:buNone/>
            </a:pPr>
            <a:r>
              <a:rPr lang="en-US" sz="2200"/>
              <a:t>“Aplikasi pengetahuan (knowlwdge), keterampilan (skills), alat (tools) dan teknik (techniques) untuk memenuhi kebutuhan-kebutuhan proyek dalam aktifitas-aktifitas proyek.” PMBOK 2013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/>
              <a:t>Manajemen Proyek vs Manajemen Operasi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28" y="2560322"/>
            <a:ext cx="9941319" cy="35818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Operasi</a:t>
            </a:r>
            <a:endParaRPr lang="en-US" sz="2000" dirty="0"/>
          </a:p>
          <a:p>
            <a:pPr>
              <a:buFont typeface="Wingdings" pitchFamily="2" charset="2"/>
              <a:buChar char="ü"/>
            </a:pPr>
            <a:r>
              <a:rPr lang="en-US" sz="2000" dirty="0" err="1"/>
              <a:t>terstruktur</a:t>
            </a:r>
            <a:r>
              <a:rPr lang="en-US" sz="2000" dirty="0"/>
              <a:t>, </a:t>
            </a:r>
            <a:r>
              <a:rPr lang="en-US" sz="2000" dirty="0" err="1"/>
              <a:t>rapi</a:t>
            </a:r>
            <a:r>
              <a:rPr lang="en-US" sz="2000" dirty="0"/>
              <a:t>, formal, </a:t>
            </a:r>
            <a:r>
              <a:rPr lang="en-US" sz="2000" dirty="0" err="1"/>
              <a:t>dibakukan</a:t>
            </a:r>
            <a:endParaRPr lang="en-US" sz="2000" dirty="0"/>
          </a:p>
          <a:p>
            <a:pPr>
              <a:buFont typeface="Wingdings" pitchFamily="2" charset="2"/>
              <a:buChar char="ü"/>
            </a:pPr>
            <a:r>
              <a:rPr lang="en-US" sz="2000" dirty="0" err="1"/>
              <a:t>komando</a:t>
            </a:r>
            <a:r>
              <a:rPr lang="en-US" sz="2000" dirty="0"/>
              <a:t> </a:t>
            </a:r>
            <a:r>
              <a:rPr lang="en-US" sz="2000" dirty="0" err="1"/>
              <a:t>jelas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Proyek</a:t>
            </a:r>
            <a:endParaRPr lang="en-US" sz="2000" dirty="0"/>
          </a:p>
          <a:p>
            <a:pPr>
              <a:buFont typeface="Wingdings" pitchFamily="2" charset="2"/>
              <a:buChar char="ü"/>
            </a:pP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terstruktur</a:t>
            </a:r>
            <a:r>
              <a:rPr lang="en-US" sz="2000" dirty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err="1"/>
              <a:t>hierarki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jelas</a:t>
            </a:r>
            <a:endParaRPr lang="en-US" sz="2000" dirty="0"/>
          </a:p>
          <a:p>
            <a:pPr>
              <a:buFont typeface="Wingdings" pitchFamily="2" charset="2"/>
              <a:buChar char="ü"/>
            </a:pPr>
            <a:r>
              <a:rPr lang="en-US" sz="2000" dirty="0" err="1"/>
              <a:t>kewenangan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jelas</a:t>
            </a:r>
            <a:endParaRPr lang="en-US" sz="2000" dirty="0"/>
          </a:p>
          <a:p>
            <a:pPr>
              <a:buFont typeface="Wingdings" pitchFamily="2" charset="2"/>
              <a:buChar char="ü"/>
            </a:pPr>
            <a:r>
              <a:rPr lang="en-US" sz="2000" dirty="0" err="1"/>
              <a:t>tanggung</a:t>
            </a:r>
            <a:r>
              <a:rPr lang="en-US" sz="2000" dirty="0"/>
              <a:t> </a:t>
            </a:r>
            <a:r>
              <a:rPr lang="en-US" sz="2000" dirty="0" err="1"/>
              <a:t>jawab</a:t>
            </a:r>
            <a:r>
              <a:rPr lang="en-US" sz="2000" dirty="0"/>
              <a:t> </a:t>
            </a:r>
            <a:r>
              <a:rPr lang="en-US" sz="2000" dirty="0" err="1"/>
              <a:t>tanpa</a:t>
            </a:r>
            <a:r>
              <a:rPr lang="en-US" sz="2000" dirty="0"/>
              <a:t> </a:t>
            </a:r>
            <a:r>
              <a:rPr lang="en-US" sz="2000" dirty="0" err="1"/>
              <a:t>otoritas</a:t>
            </a:r>
            <a:r>
              <a:rPr lang="en-US" sz="2000" dirty="0"/>
              <a:t> yang </a:t>
            </a:r>
            <a:r>
              <a:rPr lang="en-US" sz="2000" dirty="0" err="1"/>
              <a:t>jelas</a:t>
            </a:r>
            <a:endParaRPr lang="en-US" sz="20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Office 2013 - 2022">
  <a:themeElements>
    <a:clrScheme name="Tema 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Offic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Offic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</TotalTime>
  <Words>536</Words>
  <Application>Microsoft Macintosh PowerPoint</Application>
  <PresentationFormat>Layar Lebar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4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Tema Office 2013 - 2022</vt:lpstr>
      <vt:lpstr>Manajemen Proyek Pertemuan 1</vt:lpstr>
      <vt:lpstr>Manajemen</vt:lpstr>
      <vt:lpstr>Proyek</vt:lpstr>
      <vt:lpstr>Contoh Proyek</vt:lpstr>
      <vt:lpstr>Karakteristik Proyek</vt:lpstr>
      <vt:lpstr>Karakteristik Proyek</vt:lpstr>
      <vt:lpstr>Mengapa Proyek?</vt:lpstr>
      <vt:lpstr>Manajemen Proyek</vt:lpstr>
      <vt:lpstr>Manajemen Proyek vs Manajemen Operasi</vt:lpstr>
      <vt:lpstr>Tahapan Proses Manajemen Proyek</vt:lpstr>
      <vt:lpstr>Proyek atau Bukan?</vt:lpstr>
      <vt:lpstr>Referensi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intanpermatasari</dc:creator>
  <cp:lastModifiedBy>Intan Permatasari</cp:lastModifiedBy>
  <cp:revision>6</cp:revision>
  <dcterms:created xsi:type="dcterms:W3CDTF">2024-07-15T23:48:17Z</dcterms:created>
  <dcterms:modified xsi:type="dcterms:W3CDTF">2024-07-18T08:22:14Z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1033-5.7.3.8096</vt:lpwstr>
  </property>
</Properties>
</file>