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7" r:id="rId2"/>
    <p:sldId id="258" r:id="rId3"/>
    <p:sldId id="259" r:id="rId4"/>
    <p:sldId id="260" r:id="rId5"/>
    <p:sldId id="261" r:id="rId6"/>
    <p:sldId id="262" r:id="rId7"/>
    <p:sldId id="265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738" y="6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3D5BEB-92B0-4A8D-BC67-1EBE8CE3370E}" type="datetimeFigureOut">
              <a:rPr lang="en-ID" smtClean="0"/>
              <a:t>22/08/2023</a:t>
            </a:fld>
            <a:endParaRPr lang="en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FF3669-6A9F-4716-8E5E-62E2D29375D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7757534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3A8DDC-899E-4001-A1C0-4ACC727156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7BB566-ED29-426C-830C-96A0C7FBB0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FCBC68-272B-4EC6-9E63-89C8565DE2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FA33-EE6D-47CE-9D64-80F662333FC5}" type="datetimeFigureOut">
              <a:rPr lang="en-ID" smtClean="0"/>
              <a:t>22/08/2023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8B81B5-2778-41FE-9B3B-B3FEF33A35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E71C7D-F707-4E16-A84F-0F8C1EB121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74DFD-0D6A-4A11-AF66-06095D2BBC5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0795679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D22365-3A0A-4745-8E43-5E8A69975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1EA5361-39B6-4105-B282-56126D6274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F2EDDB-CF00-4D60-9686-A343D42EB5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FA33-EE6D-47CE-9D64-80F662333FC5}" type="datetimeFigureOut">
              <a:rPr lang="en-ID" smtClean="0"/>
              <a:t>22/08/2023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08DE53-FC06-4430-BD5A-C6FB8F40F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2084F1-DE62-4657-9BD1-BDE816223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74DFD-0D6A-4A11-AF66-06095D2BBC5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13958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50C3773-C8DB-4ADA-B0FD-AD6B0D5508B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0D2E28B-E2DB-46C3-BC75-28CD9C3B30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0A3177-8896-41C7-B4E1-0AFC1B4C11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FA33-EE6D-47CE-9D64-80F662333FC5}" type="datetimeFigureOut">
              <a:rPr lang="en-ID" smtClean="0"/>
              <a:t>22/08/2023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6AED42-2F8E-487E-BFB8-0BF40B3A47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893574-5BC9-4F08-AA9C-E1428660B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74DFD-0D6A-4A11-AF66-06095D2BBC5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52549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1DC268-4310-4503-84B1-BC0C99F50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EEB7CD-9E89-4A13-A4FE-4D9E9671CD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274F7E-2AD7-4251-90AB-DF97B065F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FA33-EE6D-47CE-9D64-80F662333FC5}" type="datetimeFigureOut">
              <a:rPr lang="en-ID" smtClean="0"/>
              <a:t>22/08/2023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E10589-0C6E-4BE6-A431-CB35F5E7AF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8A9D02-D980-498D-AAE7-83B3EAB19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74DFD-0D6A-4A11-AF66-06095D2BBC5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72635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5495DC-2EA8-49E6-87BE-BA6308D13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811D20-0161-459F-9865-BA270D29AE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1148A1-FA77-4081-BFD7-7B6A017A03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FA33-EE6D-47CE-9D64-80F662333FC5}" type="datetimeFigureOut">
              <a:rPr lang="en-ID" smtClean="0"/>
              <a:t>22/08/2023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76C7DB-2053-4A54-A45F-5271CE602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5B64C3-1546-464B-B11C-DD033DC0B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74DFD-0D6A-4A11-AF66-06095D2BBC5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32112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99C953-3D1B-4A22-A551-41797AD13B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F2107C-4122-469D-8522-ADA399EF10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B13F3B-26D3-4DA2-8C55-5702280720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42B0DE-C592-4F86-82B3-ADF5C18040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FA33-EE6D-47CE-9D64-80F662333FC5}" type="datetimeFigureOut">
              <a:rPr lang="en-ID" smtClean="0"/>
              <a:t>22/08/2023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0F76B9-7E19-4313-88EE-B2949EFDB1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C52CF2-31E6-4D54-9248-ACFDEC469B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74DFD-0D6A-4A11-AF66-06095D2BBC5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12523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0A6583-1469-44AB-AB06-7756C96C0B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8060BB-86FC-4210-9DE0-5067264E7A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C36C78-59DE-4B17-B9CD-1983259918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DB42B89-962B-48C4-8CC4-71B49780AD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5A53C24-6973-4AD1-841B-316DEB9E14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A1FA06A-5E32-4204-8114-7A23F5CD0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FA33-EE6D-47CE-9D64-80F662333FC5}" type="datetimeFigureOut">
              <a:rPr lang="en-ID" smtClean="0"/>
              <a:t>22/08/2023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197ED8-B852-45D1-ABA3-8AF530F937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9995F4D-8270-432B-BC31-7DF53C2B2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74DFD-0D6A-4A11-AF66-06095D2BBC5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84751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E16DAF-11E6-4835-994F-155893AC9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0D30AE0-338E-47F5-A811-3E36E5633F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FA33-EE6D-47CE-9D64-80F662333FC5}" type="datetimeFigureOut">
              <a:rPr lang="en-ID" smtClean="0"/>
              <a:t>22/08/2023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CA29BD-08BE-48AC-A4C3-331231D09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3C49BC-1B63-468E-9DCC-7C671053B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74DFD-0D6A-4A11-AF66-06095D2BBC5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2738999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9B8612A-62E3-4EDB-A837-68BFE790DC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FA33-EE6D-47CE-9D64-80F662333FC5}" type="datetimeFigureOut">
              <a:rPr lang="en-ID" smtClean="0"/>
              <a:t>22/08/2023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8A3A3F-FFE8-4768-8A1B-562089A258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4983A4-8CB5-42B0-8E8A-67AE6CC28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74DFD-0D6A-4A11-AF66-06095D2BBC5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084466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DB2D5C-033E-4B6A-88C9-5C6510D3E2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B8E0FD-61B3-474D-8C15-EA3D09F178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33DCA1-7311-4F7A-8442-28553BCFB5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7541C6-B4CB-48BD-9DE7-3387018AC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FA33-EE6D-47CE-9D64-80F662333FC5}" type="datetimeFigureOut">
              <a:rPr lang="en-ID" smtClean="0"/>
              <a:t>22/08/2023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3C45BF-5ECD-4AEE-902E-92990208B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55B1B9-9A69-4BE7-B1C7-460373765A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74DFD-0D6A-4A11-AF66-06095D2BBC5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521514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A3F321-327F-422C-8514-89F6891E3B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6FA9B99-FD5D-4C73-B523-5469274465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5A7665-B900-4D04-B7C3-80DC30D6E6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6CA2FB-A05F-4FBD-A57B-3A54C0CC22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FA33-EE6D-47CE-9D64-80F662333FC5}" type="datetimeFigureOut">
              <a:rPr lang="en-ID" smtClean="0"/>
              <a:t>22/08/2023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888F2B-DF01-4514-AED2-D7793C6F5F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699F23-AD3A-4BAE-BA7D-A12986AC0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74DFD-0D6A-4A11-AF66-06095D2BBC5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201511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4E2C68D-39EB-40AA-A989-DDA32B035C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22C474-63D9-425E-9B2E-2CF6EBEDB0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4002DF-1E7C-409A-B1B6-4CFD0DCC98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43FA33-EE6D-47CE-9D64-80F662333FC5}" type="datetimeFigureOut">
              <a:rPr lang="en-ID" smtClean="0"/>
              <a:t>22/08/2023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0E67E0-9B6B-41A2-B108-714107ACAE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939602-C22E-4D4C-9E42-1E3F563122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374DFD-0D6A-4A11-AF66-06095D2BBC5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98595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D6312B-B7C0-462A-85ED-A09FDD1DF0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4389" y="1745673"/>
            <a:ext cx="9144000" cy="3366654"/>
          </a:xfrm>
        </p:spPr>
        <p:txBody>
          <a:bodyPr/>
          <a:lstStyle/>
          <a:p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QUERY CREATE, READ, UPDATE, &amp; DELETE</a:t>
            </a:r>
            <a:endParaRPr lang="en-ID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ED213A-3151-44AB-993C-483F41A48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/>
              <a:t>Andi Prayudi, S.Pd., M.Kom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FB2E942-30AF-41C3-8031-695E0A8D356D}"/>
              </a:ext>
            </a:extLst>
          </p:cNvPr>
          <p:cNvGrpSpPr/>
          <p:nvPr/>
        </p:nvGrpSpPr>
        <p:grpSpPr>
          <a:xfrm>
            <a:off x="2419854" y="1195223"/>
            <a:ext cx="7352293" cy="1582537"/>
            <a:chOff x="2590329" y="811193"/>
            <a:chExt cx="6809765" cy="1465761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E78800C7-61B3-41DA-B303-CF78591161E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07947" y="897749"/>
              <a:ext cx="1291315" cy="1192554"/>
            </a:xfrm>
            <a:prstGeom prst="rect">
              <a:avLst/>
            </a:prstGeom>
          </p:spPr>
        </p:pic>
        <p:pic>
          <p:nvPicPr>
            <p:cNvPr id="8" name="Picture 2" descr="UBY Universitas Boyolali : Unggul, Cerdas, Berilmu dan ...">
              <a:extLst>
                <a:ext uri="{FF2B5EF4-FFF2-40B4-BE49-F238E27FC236}">
                  <a16:creationId xmlns:a16="http://schemas.microsoft.com/office/drawing/2014/main" id="{DDFF0316-758C-40FA-8786-F20EF881869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77047" y="947796"/>
              <a:ext cx="1205804" cy="11925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A642B9B3-16E9-4155-98F8-82CB250D12A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60636" y="1110098"/>
              <a:ext cx="1839458" cy="980205"/>
            </a:xfrm>
            <a:prstGeom prst="rect">
              <a:avLst/>
            </a:prstGeom>
          </p:spPr>
        </p:pic>
        <p:pic>
          <p:nvPicPr>
            <p:cNvPr id="10" name="Picture 2" descr="https://spada.kemdikbud.go.id/images/spadahitambg.png">
              <a:extLst>
                <a:ext uri="{FF2B5EF4-FFF2-40B4-BE49-F238E27FC236}">
                  <a16:creationId xmlns:a16="http://schemas.microsoft.com/office/drawing/2014/main" id="{8D6AD91A-67EC-40B4-885D-970899BC700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90329" y="811193"/>
              <a:ext cx="1465761" cy="14657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74523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EE2CFEC-FAAF-412C-88CD-77E816CE68B3}"/>
              </a:ext>
            </a:extLst>
          </p:cNvPr>
          <p:cNvSpPr/>
          <p:nvPr/>
        </p:nvSpPr>
        <p:spPr>
          <a:xfrm>
            <a:off x="698109" y="1690688"/>
            <a:ext cx="10795782" cy="4107766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B8AD7-0631-45BB-B640-B55CCEC12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sz="4000" b="1" dirty="0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CREATE (MENAMBAH DATA)</a:t>
            </a:r>
            <a:endParaRPr lang="en-ID" sz="4000" b="1" dirty="0">
              <a:solidFill>
                <a:schemeClr val="bg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ACDFCF-F483-443E-A0BE-9674A5A9C1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0370" y="2268669"/>
            <a:ext cx="9623955" cy="2683160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ID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Sintaks</a:t>
            </a:r>
            <a:r>
              <a:rPr lang="en-ID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SQL yang </a:t>
            </a:r>
            <a:r>
              <a:rPr lang="en-ID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digunakan</a:t>
            </a:r>
            <a:r>
              <a:rPr lang="en-ID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ID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penambahan</a:t>
            </a:r>
            <a:r>
              <a:rPr lang="en-ID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record </a:t>
            </a:r>
            <a:r>
              <a:rPr lang="en-ID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baru</a:t>
            </a:r>
            <a:r>
              <a:rPr lang="en-ID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kedalam</a:t>
            </a:r>
            <a:r>
              <a:rPr lang="en-ID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sebuah</a:t>
            </a:r>
            <a:r>
              <a:rPr lang="en-ID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tabel</a:t>
            </a:r>
            <a:r>
              <a:rPr lang="en-ID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ID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Sintaks</a:t>
            </a:r>
            <a:r>
              <a:rPr lang="en-ID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INSERT INTO </a:t>
            </a:r>
            <a:r>
              <a:rPr lang="en-ID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Nama_tabel</a:t>
            </a:r>
            <a:r>
              <a:rPr lang="en-ID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[(nama_kolom1,…)] values (</a:t>
            </a:r>
            <a:r>
              <a:rPr lang="en-ID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nilai</a:t>
            </a:r>
            <a:r>
              <a:rPr lang="en-ID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atribut1, …)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ID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Contoh</a:t>
            </a:r>
            <a:r>
              <a:rPr lang="en-ID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ID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Masukan</a:t>
            </a:r>
            <a:r>
              <a:rPr lang="en-ID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data </a:t>
            </a:r>
            <a:r>
              <a:rPr lang="en-ID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Mahasiswa</a:t>
            </a:r>
            <a:r>
              <a:rPr lang="en-ID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dengan</a:t>
            </a:r>
            <a:r>
              <a:rPr lang="en-ID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Nim</a:t>
            </a:r>
            <a:r>
              <a:rPr lang="en-ID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10296832, Nama </a:t>
            </a:r>
            <a:r>
              <a:rPr lang="en-ID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Nurhayati</a:t>
            </a:r>
            <a:r>
              <a:rPr lang="en-ID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beralamat</a:t>
            </a:r>
            <a:r>
              <a:rPr lang="en-ID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di Jakarta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ID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INSERT INTO </a:t>
            </a:r>
            <a:r>
              <a:rPr lang="en-ID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Mahasiswa</a:t>
            </a:r>
            <a:r>
              <a:rPr lang="en-ID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(</a:t>
            </a:r>
            <a:r>
              <a:rPr lang="en-ID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Nim</a:t>
            </a:r>
            <a:r>
              <a:rPr lang="en-ID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Nama, Alamat) values (“10296832”,”Nurhayati”,“Jakarta”);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54A42F-F7E7-4309-B64C-11D2E9D906EA}"/>
              </a:ext>
            </a:extLst>
          </p:cNvPr>
          <p:cNvSpPr/>
          <p:nvPr/>
        </p:nvSpPr>
        <p:spPr>
          <a:xfrm>
            <a:off x="11901054" y="459869"/>
            <a:ext cx="581891" cy="113607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DE70AE-8B2F-4E49-8EFB-88A2D489D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/>
              <a:t>Andi Prayudi, S.Pd., M.Kom</a:t>
            </a:r>
          </a:p>
        </p:txBody>
      </p:sp>
    </p:spTree>
    <p:extLst>
      <p:ext uri="{BB962C8B-B14F-4D97-AF65-F5344CB8AC3E}">
        <p14:creationId xmlns:p14="http://schemas.microsoft.com/office/powerpoint/2010/main" val="30676019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EE2CFEC-FAAF-412C-88CD-77E816CE68B3}"/>
              </a:ext>
            </a:extLst>
          </p:cNvPr>
          <p:cNvSpPr/>
          <p:nvPr/>
        </p:nvSpPr>
        <p:spPr>
          <a:xfrm>
            <a:off x="698109" y="1690688"/>
            <a:ext cx="10795782" cy="4107766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B8AD7-0631-45BB-B640-B55CCEC12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sz="4000" b="1" dirty="0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UPDATE (UBAH DATA)</a:t>
            </a:r>
            <a:endParaRPr lang="en-ID" sz="4000" b="1" dirty="0">
              <a:solidFill>
                <a:schemeClr val="bg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ACDFCF-F483-443E-A0BE-9674A5A9C1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0370" y="2268669"/>
            <a:ext cx="9623955" cy="2683160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ID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Sintaks</a:t>
            </a:r>
            <a:r>
              <a:rPr lang="en-ID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SQL yang </a:t>
            </a:r>
            <a:r>
              <a:rPr lang="en-ID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digunakan</a:t>
            </a:r>
            <a:r>
              <a:rPr lang="en-ID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ID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mengubah</a:t>
            </a:r>
            <a:r>
              <a:rPr lang="en-ID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nilai</a:t>
            </a:r>
            <a:r>
              <a:rPr lang="en-ID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atribut</a:t>
            </a:r>
            <a:r>
              <a:rPr lang="en-ID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pada </a:t>
            </a:r>
            <a:r>
              <a:rPr lang="en-ID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suatu</a:t>
            </a:r>
            <a:r>
              <a:rPr lang="en-ID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record </a:t>
            </a:r>
            <a:r>
              <a:rPr lang="en-ID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dari</a:t>
            </a:r>
            <a:r>
              <a:rPr lang="en-ID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sebuah</a:t>
            </a:r>
            <a:r>
              <a:rPr lang="en-ID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tabel</a:t>
            </a:r>
            <a:r>
              <a:rPr lang="en-ID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ID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Sintaks</a:t>
            </a:r>
            <a:r>
              <a:rPr lang="en-ID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: UPDATE </a:t>
            </a:r>
            <a:r>
              <a:rPr lang="en-ID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nama_table</a:t>
            </a:r>
            <a:r>
              <a:rPr lang="en-ID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SET </a:t>
            </a:r>
            <a:r>
              <a:rPr lang="en-ID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nama_kolom</a:t>
            </a:r>
            <a:r>
              <a:rPr lang="en-ID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= value_1 WHERE </a:t>
            </a:r>
            <a:r>
              <a:rPr lang="en-ID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kondisi</a:t>
            </a:r>
            <a:r>
              <a:rPr lang="en-ID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;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ID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Contoh</a:t>
            </a:r>
            <a:r>
              <a:rPr lang="en-ID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ID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Ubah</a:t>
            </a:r>
            <a:r>
              <a:rPr lang="en-ID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alamat</a:t>
            </a:r>
            <a:r>
              <a:rPr lang="en-ID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menjadi</a:t>
            </a:r>
            <a:r>
              <a:rPr lang="en-ID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“Depok” </a:t>
            </a:r>
            <a:r>
              <a:rPr lang="en-ID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ID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mahasiswa</a:t>
            </a:r>
            <a:r>
              <a:rPr lang="en-ID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memiliki</a:t>
            </a:r>
            <a:r>
              <a:rPr lang="en-ID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NIM “10296832”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ID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UPDATE </a:t>
            </a:r>
            <a:r>
              <a:rPr lang="en-ID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Mahasiswa</a:t>
            </a:r>
            <a:r>
              <a:rPr lang="en-ID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SET ALAMAT=”Depok” WHERE NIM=” 10296832”;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54A42F-F7E7-4309-B64C-11D2E9D906EA}"/>
              </a:ext>
            </a:extLst>
          </p:cNvPr>
          <p:cNvSpPr/>
          <p:nvPr/>
        </p:nvSpPr>
        <p:spPr>
          <a:xfrm>
            <a:off x="11901054" y="459869"/>
            <a:ext cx="581891" cy="113607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DE70AE-8B2F-4E49-8EFB-88A2D489D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/>
              <a:t>Andi Prayudi, S.Pd., M.Kom</a:t>
            </a:r>
          </a:p>
        </p:txBody>
      </p:sp>
    </p:spTree>
    <p:extLst>
      <p:ext uri="{BB962C8B-B14F-4D97-AF65-F5344CB8AC3E}">
        <p14:creationId xmlns:p14="http://schemas.microsoft.com/office/powerpoint/2010/main" val="29017341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EE2CFEC-FAAF-412C-88CD-77E816CE68B3}"/>
              </a:ext>
            </a:extLst>
          </p:cNvPr>
          <p:cNvSpPr/>
          <p:nvPr/>
        </p:nvSpPr>
        <p:spPr>
          <a:xfrm>
            <a:off x="698109" y="1690688"/>
            <a:ext cx="10795782" cy="4107766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B8AD7-0631-45BB-B640-B55CCEC12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sz="4000" b="1" dirty="0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DELETE (HAPUS DATA)</a:t>
            </a:r>
            <a:endParaRPr lang="en-ID" sz="4000" b="1" dirty="0">
              <a:solidFill>
                <a:schemeClr val="bg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ACDFCF-F483-443E-A0BE-9674A5A9C1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0370" y="2268668"/>
            <a:ext cx="9623955" cy="3048919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ID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Sintaks</a:t>
            </a:r>
            <a:r>
              <a:rPr lang="en-ID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SQL yang </a:t>
            </a:r>
            <a:r>
              <a:rPr lang="en-ID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digunakan</a:t>
            </a:r>
            <a:r>
              <a:rPr lang="en-ID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ID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menghapus</a:t>
            </a:r>
            <a:r>
              <a:rPr lang="en-ID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record </a:t>
            </a:r>
            <a:r>
              <a:rPr lang="en-ID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dari</a:t>
            </a:r>
            <a:r>
              <a:rPr lang="en-ID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sebuah</a:t>
            </a:r>
            <a:r>
              <a:rPr lang="en-ID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tabel</a:t>
            </a:r>
            <a:r>
              <a:rPr lang="en-ID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ID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Sintaks</a:t>
            </a:r>
            <a:r>
              <a:rPr lang="en-ID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DELETE FROM </a:t>
            </a:r>
            <a:r>
              <a:rPr lang="en-ID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nama_table</a:t>
            </a:r>
            <a:r>
              <a:rPr lang="en-ID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WHERE </a:t>
            </a:r>
            <a:r>
              <a:rPr lang="en-ID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kondisi</a:t>
            </a:r>
            <a:endParaRPr lang="en-ID" sz="3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ID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Contoh</a:t>
            </a:r>
            <a:r>
              <a:rPr lang="en-ID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ID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Hapus</a:t>
            </a:r>
            <a:r>
              <a:rPr lang="en-ID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data </a:t>
            </a:r>
            <a:r>
              <a:rPr lang="en-ID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Mahasiswa</a:t>
            </a:r>
            <a:r>
              <a:rPr lang="en-ID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mempunyai</a:t>
            </a:r>
            <a:r>
              <a:rPr lang="en-ID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NIM “21198002”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ID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DELETE FROM </a:t>
            </a:r>
            <a:r>
              <a:rPr lang="en-ID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Mahasiswa</a:t>
            </a:r>
            <a:r>
              <a:rPr lang="en-ID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WHERE NIM=” 21198002”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54A42F-F7E7-4309-B64C-11D2E9D906EA}"/>
              </a:ext>
            </a:extLst>
          </p:cNvPr>
          <p:cNvSpPr/>
          <p:nvPr/>
        </p:nvSpPr>
        <p:spPr>
          <a:xfrm>
            <a:off x="11901054" y="459869"/>
            <a:ext cx="581891" cy="113607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DE70AE-8B2F-4E49-8EFB-88A2D489D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/>
              <a:t>Andi Prayudi, S.Pd., M.Kom</a:t>
            </a:r>
          </a:p>
        </p:txBody>
      </p:sp>
    </p:spTree>
    <p:extLst>
      <p:ext uri="{BB962C8B-B14F-4D97-AF65-F5344CB8AC3E}">
        <p14:creationId xmlns:p14="http://schemas.microsoft.com/office/powerpoint/2010/main" val="17074087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EE2CFEC-FAAF-412C-88CD-77E816CE68B3}"/>
              </a:ext>
            </a:extLst>
          </p:cNvPr>
          <p:cNvSpPr/>
          <p:nvPr/>
        </p:nvSpPr>
        <p:spPr>
          <a:xfrm>
            <a:off x="698109" y="1690688"/>
            <a:ext cx="10795782" cy="4107766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B8AD7-0631-45BB-B640-B55CCEC12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sz="4000" b="1" dirty="0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SELECT (MENAMPILKAN DATA)</a:t>
            </a:r>
            <a:endParaRPr lang="en-ID" sz="4000" b="1" dirty="0">
              <a:solidFill>
                <a:schemeClr val="bg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ACDFCF-F483-443E-A0BE-9674A5A9C1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0370" y="2268668"/>
            <a:ext cx="9623955" cy="3048919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Sintaks</a:t>
            </a: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: SELECT [DISTINCT | ALL] </a:t>
            </a:r>
            <a:r>
              <a:rPr lang="en-US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nama_kolom</a:t>
            </a: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FROM </a:t>
            </a:r>
            <a:r>
              <a:rPr lang="en-US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nama_table</a:t>
            </a: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[ WHERE condition ] [ GROUP BY </a:t>
            </a:r>
            <a:r>
              <a:rPr lang="en-US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column_list</a:t>
            </a: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] [HAVING condition ] [ ORDER BY </a:t>
            </a:r>
            <a:r>
              <a:rPr lang="en-US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column_list</a:t>
            </a: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[ASC | DESC]]</a:t>
            </a:r>
            <a:endParaRPr lang="en-ID" sz="3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54A42F-F7E7-4309-B64C-11D2E9D906EA}"/>
              </a:ext>
            </a:extLst>
          </p:cNvPr>
          <p:cNvSpPr/>
          <p:nvPr/>
        </p:nvSpPr>
        <p:spPr>
          <a:xfrm>
            <a:off x="11901054" y="459869"/>
            <a:ext cx="581891" cy="113607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DE70AE-8B2F-4E49-8EFB-88A2D489D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/>
              <a:t>Andi Prayudi, S.Pd., M.Kom</a:t>
            </a:r>
          </a:p>
        </p:txBody>
      </p:sp>
    </p:spTree>
    <p:extLst>
      <p:ext uri="{BB962C8B-B14F-4D97-AF65-F5344CB8AC3E}">
        <p14:creationId xmlns:p14="http://schemas.microsoft.com/office/powerpoint/2010/main" val="11439471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EE2CFEC-FAAF-412C-88CD-77E816CE68B3}"/>
              </a:ext>
            </a:extLst>
          </p:cNvPr>
          <p:cNvSpPr/>
          <p:nvPr/>
        </p:nvSpPr>
        <p:spPr>
          <a:xfrm>
            <a:off x="698109" y="1690688"/>
            <a:ext cx="10795782" cy="4107766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B8AD7-0631-45BB-B640-B55CCEC12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>
              <a:lnSpc>
                <a:spcPct val="120000"/>
              </a:lnSpc>
            </a:pPr>
            <a:r>
              <a:rPr lang="en-US" sz="4000" b="1" dirty="0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DATA YANG AKAN DITAMPILKAN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54A42F-F7E7-4309-B64C-11D2E9D906EA}"/>
              </a:ext>
            </a:extLst>
          </p:cNvPr>
          <p:cNvSpPr/>
          <p:nvPr/>
        </p:nvSpPr>
        <p:spPr>
          <a:xfrm>
            <a:off x="11901054" y="459869"/>
            <a:ext cx="581891" cy="113607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DE70AE-8B2F-4E49-8EFB-88A2D489D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/>
              <a:t>Andi Prayudi, S.Pd., M.Kom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FD8A23A-CEBB-4640-BAE0-91454B8352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9291" y="1851179"/>
            <a:ext cx="9473418" cy="3687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5588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EE2CFEC-FAAF-412C-88CD-77E816CE68B3}"/>
              </a:ext>
            </a:extLst>
          </p:cNvPr>
          <p:cNvSpPr/>
          <p:nvPr/>
        </p:nvSpPr>
        <p:spPr>
          <a:xfrm>
            <a:off x="698109" y="1690688"/>
            <a:ext cx="10795782" cy="4107766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B8AD7-0631-45BB-B640-B55CCEC12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>
              <a:lnSpc>
                <a:spcPct val="120000"/>
              </a:lnSpc>
            </a:pPr>
            <a:r>
              <a:rPr lang="en-US" sz="4000" b="1" dirty="0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TAMPILKAN SEMUA DATA MAHASISWA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ACDFCF-F483-443E-A0BE-9674A5A9C1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0370" y="2268669"/>
            <a:ext cx="9722430" cy="2162654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SELECT NIM,NAMA,ALAMAT FROM </a:t>
            </a:r>
            <a:r>
              <a:rPr lang="en-US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Mahasiswa</a:t>
            </a: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;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SELECT * FROM </a:t>
            </a:r>
            <a:r>
              <a:rPr lang="en-US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Mahasiswa</a:t>
            </a: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;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Maka</a:t>
            </a: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hasilnya</a:t>
            </a: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adalah</a:t>
            </a: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:</a:t>
            </a:r>
            <a:endParaRPr lang="en-ID" sz="3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54A42F-F7E7-4309-B64C-11D2E9D906EA}"/>
              </a:ext>
            </a:extLst>
          </p:cNvPr>
          <p:cNvSpPr/>
          <p:nvPr/>
        </p:nvSpPr>
        <p:spPr>
          <a:xfrm>
            <a:off x="11901054" y="459869"/>
            <a:ext cx="581891" cy="113607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DE70AE-8B2F-4E49-8EFB-88A2D489D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/>
              <a:t>Andi Prayudi, S.Pd., M.Kom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FD8A23A-CEBB-4640-BAE0-91454B8352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6184" y="3730077"/>
            <a:ext cx="4719502" cy="1837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8961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EE2CFEC-FAAF-412C-88CD-77E816CE68B3}"/>
              </a:ext>
            </a:extLst>
          </p:cNvPr>
          <p:cNvSpPr/>
          <p:nvPr/>
        </p:nvSpPr>
        <p:spPr>
          <a:xfrm>
            <a:off x="698109" y="1690688"/>
            <a:ext cx="10795782" cy="4107766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B8AD7-0631-45BB-B640-B55CCEC12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>
              <a:lnSpc>
                <a:spcPct val="120000"/>
              </a:lnSpc>
            </a:pPr>
            <a:r>
              <a:rPr lang="en-US" sz="4000" b="1" dirty="0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TAMPILKAN DATA SESUAI KRITERIA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ACDFCF-F483-443E-A0BE-9674A5A9C1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0370" y="2268669"/>
            <a:ext cx="9722430" cy="2162654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SELECT NAMA_MK FROM </a:t>
            </a:r>
            <a:r>
              <a:rPr lang="en-US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MataKuliah</a:t>
            </a: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WHERE SKS=2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Maka</a:t>
            </a: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Hasilnya</a:t>
            </a: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: </a:t>
            </a:r>
            <a:endParaRPr lang="en-ID" sz="3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54A42F-F7E7-4309-B64C-11D2E9D906EA}"/>
              </a:ext>
            </a:extLst>
          </p:cNvPr>
          <p:cNvSpPr/>
          <p:nvPr/>
        </p:nvSpPr>
        <p:spPr>
          <a:xfrm>
            <a:off x="11901054" y="459869"/>
            <a:ext cx="581891" cy="113607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DE70AE-8B2F-4E49-8EFB-88A2D489D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/>
              <a:t>Andi Prayudi, S.Pd., M.Kom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EFD1F14-F219-437D-873D-1A1A000EEF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8779" y="3166545"/>
            <a:ext cx="4309523" cy="2162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1813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EE2CFEC-FAAF-412C-88CD-77E816CE68B3}"/>
              </a:ext>
            </a:extLst>
          </p:cNvPr>
          <p:cNvSpPr/>
          <p:nvPr/>
        </p:nvSpPr>
        <p:spPr>
          <a:xfrm>
            <a:off x="698109" y="1690688"/>
            <a:ext cx="10795782" cy="4107766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B8AD7-0631-45BB-B640-B55CCEC12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>
              <a:lnSpc>
                <a:spcPct val="120000"/>
              </a:lnSpc>
            </a:pPr>
            <a:r>
              <a:rPr lang="en-US" sz="4000" b="1" dirty="0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TAMPILKAN DATA SESUAI KRITERIA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ACDFCF-F483-443E-A0BE-9674A5A9C1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4785" y="2043586"/>
            <a:ext cx="9722430" cy="2162654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Tampilkan</a:t>
            </a: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semua</a:t>
            </a: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data </a:t>
            </a:r>
            <a:r>
              <a:rPr lang="en-US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nilai</a:t>
            </a: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dimana</a:t>
            </a: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nilai</a:t>
            </a: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MID </a:t>
            </a:r>
            <a:r>
              <a:rPr lang="en-US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lebih</a:t>
            </a: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besar</a:t>
            </a: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sama</a:t>
            </a: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dengan</a:t>
            </a: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60 </a:t>
            </a:r>
            <a:r>
              <a:rPr lang="en-US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nilai</a:t>
            </a: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finalnya</a:t>
            </a: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lebih</a:t>
            </a: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besar</a:t>
            </a: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75. </a:t>
            </a:r>
            <a:r>
              <a:rPr lang="en-US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maka</a:t>
            </a: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penulisannya</a:t>
            </a: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: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SELECT * FROM Nilai WHERE MID &gt;= 60 OR FINAL &gt; 75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Hasilnya</a:t>
            </a: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  <a:endParaRPr lang="en-ID" sz="3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54A42F-F7E7-4309-B64C-11D2E9D906EA}"/>
              </a:ext>
            </a:extLst>
          </p:cNvPr>
          <p:cNvSpPr/>
          <p:nvPr/>
        </p:nvSpPr>
        <p:spPr>
          <a:xfrm>
            <a:off x="11901054" y="459869"/>
            <a:ext cx="581891" cy="113607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DE70AE-8B2F-4E49-8EFB-88A2D489D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/>
              <a:t>Andi Prayudi, S.Pd., M.Kom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EC3985E-106D-48AF-AAF4-472B6B81B3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1943" y="3727602"/>
            <a:ext cx="6803640" cy="1941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3312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1189</TotalTime>
  <Words>405</Words>
  <Application>Microsoft Office PowerPoint</Application>
  <PresentationFormat>Widescreen</PresentationFormat>
  <Paragraphs>42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Cambria</vt:lpstr>
      <vt:lpstr>Office Theme</vt:lpstr>
      <vt:lpstr>QUERY CREATE, READ, UPDATE, &amp; DELETE</vt:lpstr>
      <vt:lpstr>CREATE (MENAMBAH DATA)</vt:lpstr>
      <vt:lpstr>UPDATE (UBAH DATA)</vt:lpstr>
      <vt:lpstr>DELETE (HAPUS DATA)</vt:lpstr>
      <vt:lpstr>SELECT (MENAMPILKAN DATA)</vt:lpstr>
      <vt:lpstr>DATA YANG AKAN DITAMPILKAN</vt:lpstr>
      <vt:lpstr>TAMPILKAN SEMUA DATA MAHASISWA</vt:lpstr>
      <vt:lpstr>TAMPILKAN DATA SESUAI KRITERIA</vt:lpstr>
      <vt:lpstr>TAMPILKAN DATA SESUAI KRITERIA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MODEL PERANCANGAN BASIS DATA</dc:title>
  <dc:creator>OmpuKaronde</dc:creator>
  <cp:lastModifiedBy>Andi Prayudi</cp:lastModifiedBy>
  <cp:revision>103</cp:revision>
  <dcterms:created xsi:type="dcterms:W3CDTF">2020-11-18T05:18:16Z</dcterms:created>
  <dcterms:modified xsi:type="dcterms:W3CDTF">2023-08-22T13:56:40Z</dcterms:modified>
</cp:coreProperties>
</file>