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6" r:id="rId5"/>
    <p:sldId id="301" r:id="rId6"/>
    <p:sldId id="258" r:id="rId7"/>
    <p:sldId id="261" r:id="rId8"/>
    <p:sldId id="266" r:id="rId9"/>
    <p:sldId id="283" r:id="rId10"/>
    <p:sldId id="263" r:id="rId11"/>
    <p:sldId id="284" r:id="rId12"/>
    <p:sldId id="264" r:id="rId13"/>
    <p:sldId id="285" r:id="rId14"/>
    <p:sldId id="265" r:id="rId15"/>
    <p:sldId id="286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C6FD"/>
    <a:srgbClr val="79AE02"/>
    <a:srgbClr val="067F9C"/>
    <a:srgbClr val="014E52"/>
    <a:srgbClr val="0C596D"/>
    <a:srgbClr val="03556D"/>
    <a:srgbClr val="145C72"/>
    <a:srgbClr val="0000A4"/>
    <a:srgbClr val="1ABEEB"/>
    <a:srgbClr val="1DA9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78028" autoAdjust="0"/>
  </p:normalViewPr>
  <p:slideViewPr>
    <p:cSldViewPr snapToGrid="0">
      <p:cViewPr varScale="1">
        <p:scale>
          <a:sx n="90" d="100"/>
          <a:sy n="90" d="100"/>
        </p:scale>
        <p:origin x="137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21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image" Target="../media/image1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5E9DDC-7209-4B26-BE01-D9CF98482848}" type="doc">
      <dgm:prSet loTypeId="urn:microsoft.com/office/officeart/2005/8/layout/hProcess10" loCatId="process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CD9584D2-5187-4F53-B563-6D33DF731A23}">
      <dgm:prSet phldrT="[Text]"/>
      <dgm:spPr/>
      <dgm:t>
        <a:bodyPr/>
        <a:lstStyle/>
        <a:p>
          <a:r>
            <a:rPr lang="en-US" dirty="0"/>
            <a:t>Democritus</a:t>
          </a:r>
        </a:p>
      </dgm:t>
    </dgm:pt>
    <dgm:pt modelId="{77ACDC75-5B0E-43BD-95FA-2BBE4E98478D}" type="parTrans" cxnId="{8200BD0E-96D3-4163-91C8-52F5002B1F93}">
      <dgm:prSet/>
      <dgm:spPr/>
      <dgm:t>
        <a:bodyPr/>
        <a:lstStyle/>
        <a:p>
          <a:endParaRPr lang="en-US"/>
        </a:p>
      </dgm:t>
    </dgm:pt>
    <dgm:pt modelId="{76713815-F7AD-4727-A82A-04E602AE8834}" type="sibTrans" cxnId="{8200BD0E-96D3-4163-91C8-52F5002B1F93}">
      <dgm:prSet/>
      <dgm:spPr/>
      <dgm:t>
        <a:bodyPr/>
        <a:lstStyle/>
        <a:p>
          <a:endParaRPr lang="en-US"/>
        </a:p>
      </dgm:t>
    </dgm:pt>
    <dgm:pt modelId="{BEB27D75-946E-4329-BEDD-0F94DF803676}">
      <dgm:prSet phldrT="[Text]"/>
      <dgm:spPr/>
      <dgm:t>
        <a:bodyPr/>
        <a:lstStyle/>
        <a:p>
          <a:r>
            <a:rPr lang="en-US" dirty="0"/>
            <a:t>Abad ke-5</a:t>
          </a:r>
        </a:p>
      </dgm:t>
    </dgm:pt>
    <dgm:pt modelId="{6FD6950C-C9A0-4735-9641-F7614CD765F3}" type="parTrans" cxnId="{969339E9-1929-431F-B3F1-238FADB9377E}">
      <dgm:prSet/>
      <dgm:spPr/>
      <dgm:t>
        <a:bodyPr/>
        <a:lstStyle/>
        <a:p>
          <a:endParaRPr lang="en-US"/>
        </a:p>
      </dgm:t>
    </dgm:pt>
    <dgm:pt modelId="{887F2275-64AC-4700-A588-A4BE0872A048}" type="sibTrans" cxnId="{969339E9-1929-431F-B3F1-238FADB9377E}">
      <dgm:prSet/>
      <dgm:spPr/>
      <dgm:t>
        <a:bodyPr/>
        <a:lstStyle/>
        <a:p>
          <a:endParaRPr lang="en-US"/>
        </a:p>
      </dgm:t>
    </dgm:pt>
    <dgm:pt modelId="{207E3D18-9C49-494A-9116-7343708B422E}">
      <dgm:prSet phldrT="[Text]"/>
      <dgm:spPr/>
      <dgm:t>
        <a:bodyPr/>
        <a:lstStyle/>
        <a:p>
          <a:r>
            <a:rPr lang="en-US" dirty="0"/>
            <a:t>John Dalton</a:t>
          </a:r>
        </a:p>
      </dgm:t>
    </dgm:pt>
    <dgm:pt modelId="{1FD8C466-4E9C-4FA1-8D0F-104ECFC83505}" type="parTrans" cxnId="{F44157ED-4103-4626-93ED-8F924263A535}">
      <dgm:prSet/>
      <dgm:spPr/>
      <dgm:t>
        <a:bodyPr/>
        <a:lstStyle/>
        <a:p>
          <a:endParaRPr lang="en-US"/>
        </a:p>
      </dgm:t>
    </dgm:pt>
    <dgm:pt modelId="{E8502C9D-5EFA-42E5-A581-E9D1EE6D0A36}" type="sibTrans" cxnId="{F44157ED-4103-4626-93ED-8F924263A535}">
      <dgm:prSet/>
      <dgm:spPr/>
      <dgm:t>
        <a:bodyPr/>
        <a:lstStyle/>
        <a:p>
          <a:endParaRPr lang="en-US"/>
        </a:p>
      </dgm:t>
    </dgm:pt>
    <dgm:pt modelId="{14BFF54A-F4B0-45CA-B2AE-E4D94AD9358B}">
      <dgm:prSet phldrT="[Text]"/>
      <dgm:spPr/>
      <dgm:t>
        <a:bodyPr/>
        <a:lstStyle/>
        <a:p>
          <a:r>
            <a:rPr lang="en-US" dirty="0"/>
            <a:t>1808</a:t>
          </a:r>
        </a:p>
      </dgm:t>
    </dgm:pt>
    <dgm:pt modelId="{E85C3D5F-A343-4F22-999C-762D3693E1BD}" type="parTrans" cxnId="{FFF3EF43-20DC-4C3E-B3DC-26D4C9830020}">
      <dgm:prSet/>
      <dgm:spPr/>
      <dgm:t>
        <a:bodyPr/>
        <a:lstStyle/>
        <a:p>
          <a:endParaRPr lang="en-US"/>
        </a:p>
      </dgm:t>
    </dgm:pt>
    <dgm:pt modelId="{FCCB652A-F68A-4CBA-AE8E-A1498847D96F}" type="sibTrans" cxnId="{FFF3EF43-20DC-4C3E-B3DC-26D4C9830020}">
      <dgm:prSet/>
      <dgm:spPr/>
      <dgm:t>
        <a:bodyPr/>
        <a:lstStyle/>
        <a:p>
          <a:endParaRPr lang="en-US"/>
        </a:p>
      </dgm:t>
    </dgm:pt>
    <dgm:pt modelId="{C46F3815-E0D1-4002-9110-ECFC063F1775}">
      <dgm:prSet phldrT="[Text]"/>
      <dgm:spPr/>
      <dgm:t>
        <a:bodyPr/>
        <a:lstStyle/>
        <a:p>
          <a:r>
            <a:rPr lang="en-US" dirty="0"/>
            <a:t>Joseph John Thomson</a:t>
          </a:r>
        </a:p>
      </dgm:t>
    </dgm:pt>
    <dgm:pt modelId="{084675EB-49CE-4161-9041-250C00F866B4}" type="parTrans" cxnId="{0CFC7B66-378A-4139-B80F-759373C4382D}">
      <dgm:prSet/>
      <dgm:spPr/>
      <dgm:t>
        <a:bodyPr/>
        <a:lstStyle/>
        <a:p>
          <a:endParaRPr lang="en-US"/>
        </a:p>
      </dgm:t>
    </dgm:pt>
    <dgm:pt modelId="{A7E94531-3656-4C05-B0AC-B781D7D44698}" type="sibTrans" cxnId="{0CFC7B66-378A-4139-B80F-759373C4382D}">
      <dgm:prSet/>
      <dgm:spPr/>
      <dgm:t>
        <a:bodyPr/>
        <a:lstStyle/>
        <a:p>
          <a:endParaRPr lang="en-US"/>
        </a:p>
      </dgm:t>
    </dgm:pt>
    <dgm:pt modelId="{179EBD3B-560C-4719-9A94-E0EF6C3B1855}">
      <dgm:prSet phldrT="[Text]"/>
      <dgm:spPr/>
      <dgm:t>
        <a:bodyPr/>
        <a:lstStyle/>
        <a:p>
          <a:r>
            <a:rPr lang="en-US" dirty="0"/>
            <a:t>1897</a:t>
          </a:r>
        </a:p>
      </dgm:t>
    </dgm:pt>
    <dgm:pt modelId="{25624C1F-E0E8-416C-82E7-BC7D08E96E9E}" type="parTrans" cxnId="{B2A1DA89-7DB7-4A92-BB5B-57FD52F18A4A}">
      <dgm:prSet/>
      <dgm:spPr/>
      <dgm:t>
        <a:bodyPr/>
        <a:lstStyle/>
        <a:p>
          <a:endParaRPr lang="en-US"/>
        </a:p>
      </dgm:t>
    </dgm:pt>
    <dgm:pt modelId="{725627EE-024A-471C-BDC4-3E2E905535AF}" type="sibTrans" cxnId="{B2A1DA89-7DB7-4A92-BB5B-57FD52F18A4A}">
      <dgm:prSet/>
      <dgm:spPr/>
      <dgm:t>
        <a:bodyPr/>
        <a:lstStyle/>
        <a:p>
          <a:endParaRPr lang="en-US"/>
        </a:p>
      </dgm:t>
    </dgm:pt>
    <dgm:pt modelId="{E8155985-2722-44BD-A381-84CF99DD45A3}">
      <dgm:prSet phldrT="[Text]"/>
      <dgm:spPr/>
      <dgm:t>
        <a:bodyPr/>
        <a:lstStyle/>
        <a:p>
          <a:r>
            <a:rPr lang="en-US" dirty="0"/>
            <a:t>Robert Andrews Millikan</a:t>
          </a:r>
        </a:p>
      </dgm:t>
    </dgm:pt>
    <dgm:pt modelId="{41AA02E8-AEE3-419E-93EF-F52A5DA79E21}" type="parTrans" cxnId="{C42EB714-FCBB-4B88-A213-B1E3582D1BA6}">
      <dgm:prSet/>
      <dgm:spPr/>
      <dgm:t>
        <a:bodyPr/>
        <a:lstStyle/>
        <a:p>
          <a:endParaRPr lang="en-US"/>
        </a:p>
      </dgm:t>
    </dgm:pt>
    <dgm:pt modelId="{9FFC1D4B-457F-4A3B-A622-C67324AEF73E}" type="sibTrans" cxnId="{C42EB714-FCBB-4B88-A213-B1E3582D1BA6}">
      <dgm:prSet/>
      <dgm:spPr/>
      <dgm:t>
        <a:bodyPr/>
        <a:lstStyle/>
        <a:p>
          <a:endParaRPr lang="en-US"/>
        </a:p>
      </dgm:t>
    </dgm:pt>
    <dgm:pt modelId="{F0D7C5CE-1F7B-4413-901A-518AFEB4BFA5}">
      <dgm:prSet phldrT="[Text]"/>
      <dgm:spPr/>
      <dgm:t>
        <a:bodyPr/>
        <a:lstStyle/>
        <a:p>
          <a:r>
            <a:rPr lang="en-US" dirty="0"/>
            <a:t>1909</a:t>
          </a:r>
        </a:p>
      </dgm:t>
    </dgm:pt>
    <dgm:pt modelId="{D605C500-6816-4158-94C4-CB4A0B91D21B}" type="parTrans" cxnId="{9464C164-8061-42D5-B5D3-84776DBD2E6E}">
      <dgm:prSet/>
      <dgm:spPr/>
      <dgm:t>
        <a:bodyPr/>
        <a:lstStyle/>
        <a:p>
          <a:endParaRPr lang="en-US"/>
        </a:p>
      </dgm:t>
    </dgm:pt>
    <dgm:pt modelId="{6ECA8AB8-E894-4982-8104-13888EABAB5A}" type="sibTrans" cxnId="{9464C164-8061-42D5-B5D3-84776DBD2E6E}">
      <dgm:prSet/>
      <dgm:spPr/>
      <dgm:t>
        <a:bodyPr/>
        <a:lstStyle/>
        <a:p>
          <a:endParaRPr lang="en-US"/>
        </a:p>
      </dgm:t>
    </dgm:pt>
    <dgm:pt modelId="{00787D79-89D3-421A-A9F9-9B95AFE98477}">
      <dgm:prSet phldrT="[Text]"/>
      <dgm:spPr/>
      <dgm:t>
        <a:bodyPr/>
        <a:lstStyle/>
        <a:p>
          <a:r>
            <a:rPr lang="en-US" dirty="0"/>
            <a:t>Ernest Rutherford</a:t>
          </a:r>
        </a:p>
      </dgm:t>
    </dgm:pt>
    <dgm:pt modelId="{B28D214A-9392-43D2-BCDD-A29BA3800FC7}" type="parTrans" cxnId="{5AAB5AD4-C07A-43AA-87B2-EBAA18D76F1D}">
      <dgm:prSet/>
      <dgm:spPr/>
      <dgm:t>
        <a:bodyPr/>
        <a:lstStyle/>
        <a:p>
          <a:endParaRPr lang="en-US"/>
        </a:p>
      </dgm:t>
    </dgm:pt>
    <dgm:pt modelId="{45CE7142-E6F7-4BA5-933F-8658800E5DDB}" type="sibTrans" cxnId="{5AAB5AD4-C07A-43AA-87B2-EBAA18D76F1D}">
      <dgm:prSet/>
      <dgm:spPr/>
      <dgm:t>
        <a:bodyPr/>
        <a:lstStyle/>
        <a:p>
          <a:endParaRPr lang="en-US"/>
        </a:p>
      </dgm:t>
    </dgm:pt>
    <dgm:pt modelId="{820B7D18-627B-4FB2-A328-77437BE5E622}">
      <dgm:prSet phldrT="[Text]"/>
      <dgm:spPr/>
      <dgm:t>
        <a:bodyPr/>
        <a:lstStyle/>
        <a:p>
          <a:r>
            <a:rPr lang="en-US" dirty="0"/>
            <a:t>1911</a:t>
          </a:r>
        </a:p>
      </dgm:t>
    </dgm:pt>
    <dgm:pt modelId="{13983ABC-1086-486E-8C9F-092F94FB1E2B}" type="parTrans" cxnId="{33767CCA-3BC6-40F6-B618-E1493C0932B3}">
      <dgm:prSet/>
      <dgm:spPr/>
      <dgm:t>
        <a:bodyPr/>
        <a:lstStyle/>
        <a:p>
          <a:endParaRPr lang="en-US"/>
        </a:p>
      </dgm:t>
    </dgm:pt>
    <dgm:pt modelId="{C099654E-96F2-441E-B3AD-26855426E367}" type="sibTrans" cxnId="{33767CCA-3BC6-40F6-B618-E1493C0932B3}">
      <dgm:prSet/>
      <dgm:spPr/>
      <dgm:t>
        <a:bodyPr/>
        <a:lstStyle/>
        <a:p>
          <a:endParaRPr lang="en-US"/>
        </a:p>
      </dgm:t>
    </dgm:pt>
    <dgm:pt modelId="{D5B27095-4422-4339-8F40-B3A6271F5EF6}">
      <dgm:prSet phldrT="[Text]"/>
      <dgm:spPr/>
      <dgm:t>
        <a:bodyPr/>
        <a:lstStyle/>
        <a:p>
          <a:r>
            <a:rPr lang="en-US" dirty="0"/>
            <a:t>James Chadwick</a:t>
          </a:r>
        </a:p>
      </dgm:t>
    </dgm:pt>
    <dgm:pt modelId="{D5094F2B-C1A6-4DD1-9CA2-E6776AC34DD4}" type="parTrans" cxnId="{4CA902DD-C9D7-4DE3-BB51-EA920D9279EB}">
      <dgm:prSet/>
      <dgm:spPr/>
      <dgm:t>
        <a:bodyPr/>
        <a:lstStyle/>
        <a:p>
          <a:endParaRPr lang="en-US"/>
        </a:p>
      </dgm:t>
    </dgm:pt>
    <dgm:pt modelId="{B1775D7B-7EF1-4B56-A865-92E6703F77CE}" type="sibTrans" cxnId="{4CA902DD-C9D7-4DE3-BB51-EA920D9279EB}">
      <dgm:prSet/>
      <dgm:spPr/>
      <dgm:t>
        <a:bodyPr/>
        <a:lstStyle/>
        <a:p>
          <a:endParaRPr lang="en-US"/>
        </a:p>
      </dgm:t>
    </dgm:pt>
    <dgm:pt modelId="{F6641D15-42B9-444A-90EF-941BE6127B5D}">
      <dgm:prSet phldrT="[Text]"/>
      <dgm:spPr/>
      <dgm:t>
        <a:bodyPr/>
        <a:lstStyle/>
        <a:p>
          <a:r>
            <a:rPr lang="en-US" dirty="0"/>
            <a:t>1932</a:t>
          </a:r>
        </a:p>
      </dgm:t>
    </dgm:pt>
    <dgm:pt modelId="{8DD0FCC9-CD42-495A-83F6-85104D46E101}" type="parTrans" cxnId="{068E73C5-3665-4E9E-97D6-C16AAD32A791}">
      <dgm:prSet/>
      <dgm:spPr/>
      <dgm:t>
        <a:bodyPr/>
        <a:lstStyle/>
        <a:p>
          <a:endParaRPr lang="en-US"/>
        </a:p>
      </dgm:t>
    </dgm:pt>
    <dgm:pt modelId="{5D1461DA-BFA2-45FC-A6E4-5EEB51868FCC}" type="sibTrans" cxnId="{068E73C5-3665-4E9E-97D6-C16AAD32A791}">
      <dgm:prSet/>
      <dgm:spPr/>
      <dgm:t>
        <a:bodyPr/>
        <a:lstStyle/>
        <a:p>
          <a:endParaRPr lang="en-US"/>
        </a:p>
      </dgm:t>
    </dgm:pt>
    <dgm:pt modelId="{7225EC7C-0071-469B-AC25-86207745DF84}" type="pres">
      <dgm:prSet presAssocID="{695E9DDC-7209-4B26-BE01-D9CF98482848}" presName="Name0" presStyleCnt="0">
        <dgm:presLayoutVars>
          <dgm:dir/>
          <dgm:resizeHandles val="exact"/>
        </dgm:presLayoutVars>
      </dgm:prSet>
      <dgm:spPr/>
    </dgm:pt>
    <dgm:pt modelId="{6672DDED-FA12-4E1B-8765-C91B9250EAFC}" type="pres">
      <dgm:prSet presAssocID="{CD9584D2-5187-4F53-B563-6D33DF731A23}" presName="composite" presStyleCnt="0"/>
      <dgm:spPr/>
    </dgm:pt>
    <dgm:pt modelId="{F16B2B1A-A97A-400B-9F51-58489234FA24}" type="pres">
      <dgm:prSet presAssocID="{CD9584D2-5187-4F53-B563-6D33DF731A23}" presName="imagSh" presStyleLbl="bgImgPlace1" presStyleIdx="0" presStyleCnt="6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2000" b="-12000"/>
          </a:stretch>
        </a:blipFill>
      </dgm:spPr>
    </dgm:pt>
    <dgm:pt modelId="{1D8BBF94-EE1F-4CBA-9157-AA46FE723A2F}" type="pres">
      <dgm:prSet presAssocID="{CD9584D2-5187-4F53-B563-6D33DF731A23}" presName="txNode" presStyleLbl="node1" presStyleIdx="0" presStyleCnt="6">
        <dgm:presLayoutVars>
          <dgm:bulletEnabled val="1"/>
        </dgm:presLayoutVars>
      </dgm:prSet>
      <dgm:spPr/>
    </dgm:pt>
    <dgm:pt modelId="{CB45091A-B7F5-44AD-BF19-4D10A81F5585}" type="pres">
      <dgm:prSet presAssocID="{76713815-F7AD-4727-A82A-04E602AE8834}" presName="sibTrans" presStyleLbl="sibTrans2D1" presStyleIdx="0" presStyleCnt="5"/>
      <dgm:spPr/>
    </dgm:pt>
    <dgm:pt modelId="{49ECF052-E540-45BA-95D4-D88FEF74FFEB}" type="pres">
      <dgm:prSet presAssocID="{76713815-F7AD-4727-A82A-04E602AE8834}" presName="connTx" presStyleLbl="sibTrans2D1" presStyleIdx="0" presStyleCnt="5"/>
      <dgm:spPr/>
    </dgm:pt>
    <dgm:pt modelId="{92939CCD-CC2F-446E-A8C8-DA9AE223792D}" type="pres">
      <dgm:prSet presAssocID="{207E3D18-9C49-494A-9116-7343708B422E}" presName="composite" presStyleCnt="0"/>
      <dgm:spPr/>
    </dgm:pt>
    <dgm:pt modelId="{DB0217B1-EFDE-4D77-9D1C-C1B6DB1A7527}" type="pres">
      <dgm:prSet presAssocID="{207E3D18-9C49-494A-9116-7343708B422E}" presName="imagSh" presStyleLbl="bgImgPlace1" presStyleIdx="1" presStyleCnt="6"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2000" b="-12000"/>
          </a:stretch>
        </a:blipFill>
      </dgm:spPr>
    </dgm:pt>
    <dgm:pt modelId="{0F923BE1-68C1-471C-800C-F73290A68416}" type="pres">
      <dgm:prSet presAssocID="{207E3D18-9C49-494A-9116-7343708B422E}" presName="txNode" presStyleLbl="node1" presStyleIdx="1" presStyleCnt="6">
        <dgm:presLayoutVars>
          <dgm:bulletEnabled val="1"/>
        </dgm:presLayoutVars>
      </dgm:prSet>
      <dgm:spPr/>
    </dgm:pt>
    <dgm:pt modelId="{39E12019-8B81-458B-8649-5B3D3AB7E68F}" type="pres">
      <dgm:prSet presAssocID="{E8502C9D-5EFA-42E5-A581-E9D1EE6D0A36}" presName="sibTrans" presStyleLbl="sibTrans2D1" presStyleIdx="1" presStyleCnt="5"/>
      <dgm:spPr/>
    </dgm:pt>
    <dgm:pt modelId="{F774BCDC-16D9-4DEF-A711-BA5C775C9775}" type="pres">
      <dgm:prSet presAssocID="{E8502C9D-5EFA-42E5-A581-E9D1EE6D0A36}" presName="connTx" presStyleLbl="sibTrans2D1" presStyleIdx="1" presStyleCnt="5"/>
      <dgm:spPr/>
    </dgm:pt>
    <dgm:pt modelId="{D30641F8-CA40-4E82-A9C5-82A6F4F8DA69}" type="pres">
      <dgm:prSet presAssocID="{C46F3815-E0D1-4002-9110-ECFC063F1775}" presName="composite" presStyleCnt="0"/>
      <dgm:spPr/>
    </dgm:pt>
    <dgm:pt modelId="{C3AAE71B-DD47-458C-802C-126F52F6F30F}" type="pres">
      <dgm:prSet presAssocID="{C46F3815-E0D1-4002-9110-ECFC063F1775}" presName="imagSh" presStyleLbl="bgImgPlace1" presStyleIdx="2" presStyleCnt="6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6000" b="-6000"/>
          </a:stretch>
        </a:blipFill>
      </dgm:spPr>
    </dgm:pt>
    <dgm:pt modelId="{63F8A8A2-7CF3-459B-BB38-5FA8FDB13DD8}" type="pres">
      <dgm:prSet presAssocID="{C46F3815-E0D1-4002-9110-ECFC063F1775}" presName="txNode" presStyleLbl="node1" presStyleIdx="2" presStyleCnt="6">
        <dgm:presLayoutVars>
          <dgm:bulletEnabled val="1"/>
        </dgm:presLayoutVars>
      </dgm:prSet>
      <dgm:spPr/>
    </dgm:pt>
    <dgm:pt modelId="{81E3F19F-A38E-45D3-A2E9-DC979F606CFD}" type="pres">
      <dgm:prSet presAssocID="{A7E94531-3656-4C05-B0AC-B781D7D44698}" presName="sibTrans" presStyleLbl="sibTrans2D1" presStyleIdx="2" presStyleCnt="5"/>
      <dgm:spPr/>
    </dgm:pt>
    <dgm:pt modelId="{82CCB2E0-8AC9-4ECA-9EE6-53827E669424}" type="pres">
      <dgm:prSet presAssocID="{A7E94531-3656-4C05-B0AC-B781D7D44698}" presName="connTx" presStyleLbl="sibTrans2D1" presStyleIdx="2" presStyleCnt="5"/>
      <dgm:spPr/>
    </dgm:pt>
    <dgm:pt modelId="{EC088B14-2733-470D-B6A1-A7EE670B9D33}" type="pres">
      <dgm:prSet presAssocID="{E8155985-2722-44BD-A381-84CF99DD45A3}" presName="composite" presStyleCnt="0"/>
      <dgm:spPr/>
    </dgm:pt>
    <dgm:pt modelId="{3B3BA73F-D1F2-4085-8E60-492DAE9D76E5}" type="pres">
      <dgm:prSet presAssocID="{E8155985-2722-44BD-A381-84CF99DD45A3}" presName="imagSh" presStyleLbl="bgImgPlace1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0" b="-10000"/>
          </a:stretch>
        </a:blipFill>
      </dgm:spPr>
    </dgm:pt>
    <dgm:pt modelId="{55FC10FB-66D1-4270-A745-A5684D096964}" type="pres">
      <dgm:prSet presAssocID="{E8155985-2722-44BD-A381-84CF99DD45A3}" presName="txNode" presStyleLbl="node1" presStyleIdx="3" presStyleCnt="6">
        <dgm:presLayoutVars>
          <dgm:bulletEnabled val="1"/>
        </dgm:presLayoutVars>
      </dgm:prSet>
      <dgm:spPr/>
    </dgm:pt>
    <dgm:pt modelId="{EBAC57E8-91EF-4EEA-ABA3-1803EAD22318}" type="pres">
      <dgm:prSet presAssocID="{9FFC1D4B-457F-4A3B-A622-C67324AEF73E}" presName="sibTrans" presStyleLbl="sibTrans2D1" presStyleIdx="3" presStyleCnt="5"/>
      <dgm:spPr/>
    </dgm:pt>
    <dgm:pt modelId="{FAA3AC45-8D20-4C4A-8B89-D2C4C0E02588}" type="pres">
      <dgm:prSet presAssocID="{9FFC1D4B-457F-4A3B-A622-C67324AEF73E}" presName="connTx" presStyleLbl="sibTrans2D1" presStyleIdx="3" presStyleCnt="5"/>
      <dgm:spPr/>
    </dgm:pt>
    <dgm:pt modelId="{E1A21E64-4D17-4956-A284-9A256E952158}" type="pres">
      <dgm:prSet presAssocID="{00787D79-89D3-421A-A9F9-9B95AFE98477}" presName="composite" presStyleCnt="0"/>
      <dgm:spPr/>
    </dgm:pt>
    <dgm:pt modelId="{EE04E3D1-79D2-4678-BCC6-465F53868F0E}" type="pres">
      <dgm:prSet presAssocID="{00787D79-89D3-421A-A9F9-9B95AFE98477}" presName="imagSh" presStyleLbl="bgImgPlace1" presStyleIdx="4" presStyleCnt="6"/>
      <dgm:spPr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2000" b="-12000"/>
          </a:stretch>
        </a:blipFill>
      </dgm:spPr>
    </dgm:pt>
    <dgm:pt modelId="{99B49338-8A6D-44A3-B71E-8F7A5A273BEC}" type="pres">
      <dgm:prSet presAssocID="{00787D79-89D3-421A-A9F9-9B95AFE98477}" presName="txNode" presStyleLbl="node1" presStyleIdx="4" presStyleCnt="6">
        <dgm:presLayoutVars>
          <dgm:bulletEnabled val="1"/>
        </dgm:presLayoutVars>
      </dgm:prSet>
      <dgm:spPr/>
    </dgm:pt>
    <dgm:pt modelId="{70BF6EC1-2CDF-49D6-936F-6AA06B0FA426}" type="pres">
      <dgm:prSet presAssocID="{45CE7142-E6F7-4BA5-933F-8658800E5DDB}" presName="sibTrans" presStyleLbl="sibTrans2D1" presStyleIdx="4" presStyleCnt="5"/>
      <dgm:spPr/>
    </dgm:pt>
    <dgm:pt modelId="{AF7D651D-349A-4878-8D3F-715EE49E2A0C}" type="pres">
      <dgm:prSet presAssocID="{45CE7142-E6F7-4BA5-933F-8658800E5DDB}" presName="connTx" presStyleLbl="sibTrans2D1" presStyleIdx="4" presStyleCnt="5"/>
      <dgm:spPr/>
    </dgm:pt>
    <dgm:pt modelId="{59F6C59D-09C8-4D49-9921-5E5C24D07AD3}" type="pres">
      <dgm:prSet presAssocID="{D5B27095-4422-4339-8F40-B3A6271F5EF6}" presName="composite" presStyleCnt="0"/>
      <dgm:spPr/>
    </dgm:pt>
    <dgm:pt modelId="{1BDC2EBD-719F-46EB-AFA4-CDC0D1DF32B3}" type="pres">
      <dgm:prSet presAssocID="{D5B27095-4422-4339-8F40-B3A6271F5EF6}" presName="imagSh" presStyleLbl="bgImgPlace1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9000" b="-19000"/>
          </a:stretch>
        </a:blipFill>
      </dgm:spPr>
    </dgm:pt>
    <dgm:pt modelId="{F847830F-835F-4303-BA00-F367995B1D5D}" type="pres">
      <dgm:prSet presAssocID="{D5B27095-4422-4339-8F40-B3A6271F5EF6}" presName="txNode" presStyleLbl="node1" presStyleIdx="5" presStyleCnt="6">
        <dgm:presLayoutVars>
          <dgm:bulletEnabled val="1"/>
        </dgm:presLayoutVars>
      </dgm:prSet>
      <dgm:spPr/>
    </dgm:pt>
  </dgm:ptLst>
  <dgm:cxnLst>
    <dgm:cxn modelId="{8200BD0E-96D3-4163-91C8-52F5002B1F93}" srcId="{695E9DDC-7209-4B26-BE01-D9CF98482848}" destId="{CD9584D2-5187-4F53-B563-6D33DF731A23}" srcOrd="0" destOrd="0" parTransId="{77ACDC75-5B0E-43BD-95FA-2BBE4E98478D}" sibTransId="{76713815-F7AD-4727-A82A-04E602AE8834}"/>
    <dgm:cxn modelId="{C42EB714-FCBB-4B88-A213-B1E3582D1BA6}" srcId="{695E9DDC-7209-4B26-BE01-D9CF98482848}" destId="{E8155985-2722-44BD-A381-84CF99DD45A3}" srcOrd="3" destOrd="0" parTransId="{41AA02E8-AEE3-419E-93EF-F52A5DA79E21}" sibTransId="{9FFC1D4B-457F-4A3B-A622-C67324AEF73E}"/>
    <dgm:cxn modelId="{40475E29-C0E9-4306-8CD3-1E7DAE7183CD}" type="presOf" srcId="{45CE7142-E6F7-4BA5-933F-8658800E5DDB}" destId="{70BF6EC1-2CDF-49D6-936F-6AA06B0FA426}" srcOrd="0" destOrd="0" presId="urn:microsoft.com/office/officeart/2005/8/layout/hProcess10"/>
    <dgm:cxn modelId="{9E10D72B-5402-4E55-9451-BA73673D31D8}" type="presOf" srcId="{14BFF54A-F4B0-45CA-B2AE-E4D94AD9358B}" destId="{0F923BE1-68C1-471C-800C-F73290A68416}" srcOrd="0" destOrd="1" presId="urn:microsoft.com/office/officeart/2005/8/layout/hProcess10"/>
    <dgm:cxn modelId="{2EB6342D-15C7-484E-94D4-F33AF12373FA}" type="presOf" srcId="{695E9DDC-7209-4B26-BE01-D9CF98482848}" destId="{7225EC7C-0071-469B-AC25-86207745DF84}" srcOrd="0" destOrd="0" presId="urn:microsoft.com/office/officeart/2005/8/layout/hProcess10"/>
    <dgm:cxn modelId="{A1DD2435-42BF-4B5D-A430-30DECA014833}" type="presOf" srcId="{BEB27D75-946E-4329-BEDD-0F94DF803676}" destId="{1D8BBF94-EE1F-4CBA-9157-AA46FE723A2F}" srcOrd="0" destOrd="1" presId="urn:microsoft.com/office/officeart/2005/8/layout/hProcess10"/>
    <dgm:cxn modelId="{4373F342-97AA-47D9-986C-4A5E6D684134}" type="presOf" srcId="{A7E94531-3656-4C05-B0AC-B781D7D44698}" destId="{81E3F19F-A38E-45D3-A2E9-DC979F606CFD}" srcOrd="0" destOrd="0" presId="urn:microsoft.com/office/officeart/2005/8/layout/hProcess10"/>
    <dgm:cxn modelId="{FFF3EF43-20DC-4C3E-B3DC-26D4C9830020}" srcId="{207E3D18-9C49-494A-9116-7343708B422E}" destId="{14BFF54A-F4B0-45CA-B2AE-E4D94AD9358B}" srcOrd="0" destOrd="0" parTransId="{E85C3D5F-A343-4F22-999C-762D3693E1BD}" sibTransId="{FCCB652A-F68A-4CBA-AE8E-A1498847D96F}"/>
    <dgm:cxn modelId="{CDA66F45-8B36-4B41-A42A-6A0AAF2F3D20}" type="presOf" srcId="{179EBD3B-560C-4719-9A94-E0EF6C3B1855}" destId="{63F8A8A2-7CF3-459B-BB38-5FA8FDB13DD8}" srcOrd="0" destOrd="1" presId="urn:microsoft.com/office/officeart/2005/8/layout/hProcess10"/>
    <dgm:cxn modelId="{6C728447-BF73-41B4-8066-93B93948120B}" type="presOf" srcId="{F0D7C5CE-1F7B-4413-901A-518AFEB4BFA5}" destId="{55FC10FB-66D1-4270-A745-A5684D096964}" srcOrd="0" destOrd="1" presId="urn:microsoft.com/office/officeart/2005/8/layout/hProcess10"/>
    <dgm:cxn modelId="{945CB44C-8EDC-4129-897F-4D571DD5F4E3}" type="presOf" srcId="{820B7D18-627B-4FB2-A328-77437BE5E622}" destId="{99B49338-8A6D-44A3-B71E-8F7A5A273BEC}" srcOrd="0" destOrd="1" presId="urn:microsoft.com/office/officeart/2005/8/layout/hProcess10"/>
    <dgm:cxn modelId="{6316BC5B-D9D3-4EA8-8D6C-C325E74D5F3A}" type="presOf" srcId="{A7E94531-3656-4C05-B0AC-B781D7D44698}" destId="{82CCB2E0-8AC9-4ECA-9EE6-53827E669424}" srcOrd="1" destOrd="0" presId="urn:microsoft.com/office/officeart/2005/8/layout/hProcess10"/>
    <dgm:cxn modelId="{9464C164-8061-42D5-B5D3-84776DBD2E6E}" srcId="{E8155985-2722-44BD-A381-84CF99DD45A3}" destId="{F0D7C5CE-1F7B-4413-901A-518AFEB4BFA5}" srcOrd="0" destOrd="0" parTransId="{D605C500-6816-4158-94C4-CB4A0B91D21B}" sibTransId="{6ECA8AB8-E894-4982-8104-13888EABAB5A}"/>
    <dgm:cxn modelId="{8F96E465-4375-4BE4-8AF8-2156318D567A}" type="presOf" srcId="{CD9584D2-5187-4F53-B563-6D33DF731A23}" destId="{1D8BBF94-EE1F-4CBA-9157-AA46FE723A2F}" srcOrd="0" destOrd="0" presId="urn:microsoft.com/office/officeart/2005/8/layout/hProcess10"/>
    <dgm:cxn modelId="{0CFC7B66-378A-4139-B80F-759373C4382D}" srcId="{695E9DDC-7209-4B26-BE01-D9CF98482848}" destId="{C46F3815-E0D1-4002-9110-ECFC063F1775}" srcOrd="2" destOrd="0" parTransId="{084675EB-49CE-4161-9041-250C00F866B4}" sibTransId="{A7E94531-3656-4C05-B0AC-B781D7D44698}"/>
    <dgm:cxn modelId="{5ECB0772-609D-43D9-84DA-28C6ACBD3952}" type="presOf" srcId="{207E3D18-9C49-494A-9116-7343708B422E}" destId="{0F923BE1-68C1-471C-800C-F73290A68416}" srcOrd="0" destOrd="0" presId="urn:microsoft.com/office/officeart/2005/8/layout/hProcess10"/>
    <dgm:cxn modelId="{8231337D-3F70-4B72-9A97-9C324F253598}" type="presOf" srcId="{00787D79-89D3-421A-A9F9-9B95AFE98477}" destId="{99B49338-8A6D-44A3-B71E-8F7A5A273BEC}" srcOrd="0" destOrd="0" presId="urn:microsoft.com/office/officeart/2005/8/layout/hProcess10"/>
    <dgm:cxn modelId="{9F60F082-0F73-41F2-8FCB-C3CACD355F5F}" type="presOf" srcId="{E8155985-2722-44BD-A381-84CF99DD45A3}" destId="{55FC10FB-66D1-4270-A745-A5684D096964}" srcOrd="0" destOrd="0" presId="urn:microsoft.com/office/officeart/2005/8/layout/hProcess10"/>
    <dgm:cxn modelId="{B2A1DA89-7DB7-4A92-BB5B-57FD52F18A4A}" srcId="{C46F3815-E0D1-4002-9110-ECFC063F1775}" destId="{179EBD3B-560C-4719-9A94-E0EF6C3B1855}" srcOrd="0" destOrd="0" parTransId="{25624C1F-E0E8-416C-82E7-BC7D08E96E9E}" sibTransId="{725627EE-024A-471C-BDC4-3E2E905535AF}"/>
    <dgm:cxn modelId="{6226EF9D-015C-4721-9968-6E8802AACB20}" type="presOf" srcId="{F6641D15-42B9-444A-90EF-941BE6127B5D}" destId="{F847830F-835F-4303-BA00-F367995B1D5D}" srcOrd="0" destOrd="1" presId="urn:microsoft.com/office/officeart/2005/8/layout/hProcess10"/>
    <dgm:cxn modelId="{5395E9A2-50CA-4B11-BF76-5BB3F9644EC2}" type="presOf" srcId="{9FFC1D4B-457F-4A3B-A622-C67324AEF73E}" destId="{FAA3AC45-8D20-4C4A-8B89-D2C4C0E02588}" srcOrd="1" destOrd="0" presId="urn:microsoft.com/office/officeart/2005/8/layout/hProcess10"/>
    <dgm:cxn modelId="{465861AB-8217-41E9-BF97-30FD4B3C8D86}" type="presOf" srcId="{45CE7142-E6F7-4BA5-933F-8658800E5DDB}" destId="{AF7D651D-349A-4878-8D3F-715EE49E2A0C}" srcOrd="1" destOrd="0" presId="urn:microsoft.com/office/officeart/2005/8/layout/hProcess10"/>
    <dgm:cxn modelId="{9F4B90AD-624A-41B4-B9B0-F4B8AC5ACF25}" type="presOf" srcId="{E8502C9D-5EFA-42E5-A581-E9D1EE6D0A36}" destId="{F774BCDC-16D9-4DEF-A711-BA5C775C9775}" srcOrd="1" destOrd="0" presId="urn:microsoft.com/office/officeart/2005/8/layout/hProcess10"/>
    <dgm:cxn modelId="{068E73C5-3665-4E9E-97D6-C16AAD32A791}" srcId="{D5B27095-4422-4339-8F40-B3A6271F5EF6}" destId="{F6641D15-42B9-444A-90EF-941BE6127B5D}" srcOrd="0" destOrd="0" parTransId="{8DD0FCC9-CD42-495A-83F6-85104D46E101}" sibTransId="{5D1461DA-BFA2-45FC-A6E4-5EEB51868FCC}"/>
    <dgm:cxn modelId="{33767CCA-3BC6-40F6-B618-E1493C0932B3}" srcId="{00787D79-89D3-421A-A9F9-9B95AFE98477}" destId="{820B7D18-627B-4FB2-A328-77437BE5E622}" srcOrd="0" destOrd="0" parTransId="{13983ABC-1086-486E-8C9F-092F94FB1E2B}" sibTransId="{C099654E-96F2-441E-B3AD-26855426E367}"/>
    <dgm:cxn modelId="{264783CB-9FFD-45F0-8FE5-26367274172A}" type="presOf" srcId="{C46F3815-E0D1-4002-9110-ECFC063F1775}" destId="{63F8A8A2-7CF3-459B-BB38-5FA8FDB13DD8}" srcOrd="0" destOrd="0" presId="urn:microsoft.com/office/officeart/2005/8/layout/hProcess10"/>
    <dgm:cxn modelId="{01B6F1CB-4C4D-4FDE-AFD9-BD105C5076E3}" type="presOf" srcId="{9FFC1D4B-457F-4A3B-A622-C67324AEF73E}" destId="{EBAC57E8-91EF-4EEA-ABA3-1803EAD22318}" srcOrd="0" destOrd="0" presId="urn:microsoft.com/office/officeart/2005/8/layout/hProcess10"/>
    <dgm:cxn modelId="{63C21FD3-749C-4060-8BAB-BF0C6DCAA9DE}" type="presOf" srcId="{76713815-F7AD-4727-A82A-04E602AE8834}" destId="{49ECF052-E540-45BA-95D4-D88FEF74FFEB}" srcOrd="1" destOrd="0" presId="urn:microsoft.com/office/officeart/2005/8/layout/hProcess10"/>
    <dgm:cxn modelId="{5AAB5AD4-C07A-43AA-87B2-EBAA18D76F1D}" srcId="{695E9DDC-7209-4B26-BE01-D9CF98482848}" destId="{00787D79-89D3-421A-A9F9-9B95AFE98477}" srcOrd="4" destOrd="0" parTransId="{B28D214A-9392-43D2-BCDD-A29BA3800FC7}" sibTransId="{45CE7142-E6F7-4BA5-933F-8658800E5DDB}"/>
    <dgm:cxn modelId="{2A247DD5-71A6-44A0-84EF-5E6A2E20CA46}" type="presOf" srcId="{E8502C9D-5EFA-42E5-A581-E9D1EE6D0A36}" destId="{39E12019-8B81-458B-8649-5B3D3AB7E68F}" srcOrd="0" destOrd="0" presId="urn:microsoft.com/office/officeart/2005/8/layout/hProcess10"/>
    <dgm:cxn modelId="{BB504DDB-CEC7-44C0-8AC0-87321648ADEA}" type="presOf" srcId="{76713815-F7AD-4727-A82A-04E602AE8834}" destId="{CB45091A-B7F5-44AD-BF19-4D10A81F5585}" srcOrd="0" destOrd="0" presId="urn:microsoft.com/office/officeart/2005/8/layout/hProcess10"/>
    <dgm:cxn modelId="{4CA902DD-C9D7-4DE3-BB51-EA920D9279EB}" srcId="{695E9DDC-7209-4B26-BE01-D9CF98482848}" destId="{D5B27095-4422-4339-8F40-B3A6271F5EF6}" srcOrd="5" destOrd="0" parTransId="{D5094F2B-C1A6-4DD1-9CA2-E6776AC34DD4}" sibTransId="{B1775D7B-7EF1-4B56-A865-92E6703F77CE}"/>
    <dgm:cxn modelId="{969339E9-1929-431F-B3F1-238FADB9377E}" srcId="{CD9584D2-5187-4F53-B563-6D33DF731A23}" destId="{BEB27D75-946E-4329-BEDD-0F94DF803676}" srcOrd="0" destOrd="0" parTransId="{6FD6950C-C9A0-4735-9641-F7614CD765F3}" sibTransId="{887F2275-64AC-4700-A588-A4BE0872A048}"/>
    <dgm:cxn modelId="{032436EA-7791-4221-9AE4-61DB082C7F1F}" type="presOf" srcId="{D5B27095-4422-4339-8F40-B3A6271F5EF6}" destId="{F847830F-835F-4303-BA00-F367995B1D5D}" srcOrd="0" destOrd="0" presId="urn:microsoft.com/office/officeart/2005/8/layout/hProcess10"/>
    <dgm:cxn modelId="{F44157ED-4103-4626-93ED-8F924263A535}" srcId="{695E9DDC-7209-4B26-BE01-D9CF98482848}" destId="{207E3D18-9C49-494A-9116-7343708B422E}" srcOrd="1" destOrd="0" parTransId="{1FD8C466-4E9C-4FA1-8D0F-104ECFC83505}" sibTransId="{E8502C9D-5EFA-42E5-A581-E9D1EE6D0A36}"/>
    <dgm:cxn modelId="{54211A32-FF48-41A6-9D24-A1AAFFE44824}" type="presParOf" srcId="{7225EC7C-0071-469B-AC25-86207745DF84}" destId="{6672DDED-FA12-4E1B-8765-C91B9250EAFC}" srcOrd="0" destOrd="0" presId="urn:microsoft.com/office/officeart/2005/8/layout/hProcess10"/>
    <dgm:cxn modelId="{0FF1D738-F919-4E33-8254-B4AC52FB9CC5}" type="presParOf" srcId="{6672DDED-FA12-4E1B-8765-C91B9250EAFC}" destId="{F16B2B1A-A97A-400B-9F51-58489234FA24}" srcOrd="0" destOrd="0" presId="urn:microsoft.com/office/officeart/2005/8/layout/hProcess10"/>
    <dgm:cxn modelId="{7D368AEF-A249-4989-90F8-95474C5109FC}" type="presParOf" srcId="{6672DDED-FA12-4E1B-8765-C91B9250EAFC}" destId="{1D8BBF94-EE1F-4CBA-9157-AA46FE723A2F}" srcOrd="1" destOrd="0" presId="urn:microsoft.com/office/officeart/2005/8/layout/hProcess10"/>
    <dgm:cxn modelId="{54708F18-745F-4B4A-9008-04464639EFA6}" type="presParOf" srcId="{7225EC7C-0071-469B-AC25-86207745DF84}" destId="{CB45091A-B7F5-44AD-BF19-4D10A81F5585}" srcOrd="1" destOrd="0" presId="urn:microsoft.com/office/officeart/2005/8/layout/hProcess10"/>
    <dgm:cxn modelId="{5F74A3D6-C0B1-4313-9107-71430AEC69B5}" type="presParOf" srcId="{CB45091A-B7F5-44AD-BF19-4D10A81F5585}" destId="{49ECF052-E540-45BA-95D4-D88FEF74FFEB}" srcOrd="0" destOrd="0" presId="urn:microsoft.com/office/officeart/2005/8/layout/hProcess10"/>
    <dgm:cxn modelId="{253DE3EA-2955-439C-AC69-BB678B0AF64E}" type="presParOf" srcId="{7225EC7C-0071-469B-AC25-86207745DF84}" destId="{92939CCD-CC2F-446E-A8C8-DA9AE223792D}" srcOrd="2" destOrd="0" presId="urn:microsoft.com/office/officeart/2005/8/layout/hProcess10"/>
    <dgm:cxn modelId="{C66D72AC-0A9F-48FF-9CCF-051C27AAA3CA}" type="presParOf" srcId="{92939CCD-CC2F-446E-A8C8-DA9AE223792D}" destId="{DB0217B1-EFDE-4D77-9D1C-C1B6DB1A7527}" srcOrd="0" destOrd="0" presId="urn:microsoft.com/office/officeart/2005/8/layout/hProcess10"/>
    <dgm:cxn modelId="{06D8F253-963E-4DE0-AFC0-CB625DDD451A}" type="presParOf" srcId="{92939CCD-CC2F-446E-A8C8-DA9AE223792D}" destId="{0F923BE1-68C1-471C-800C-F73290A68416}" srcOrd="1" destOrd="0" presId="urn:microsoft.com/office/officeart/2005/8/layout/hProcess10"/>
    <dgm:cxn modelId="{461007A6-C971-4A38-8BB7-40BB1C7B18A7}" type="presParOf" srcId="{7225EC7C-0071-469B-AC25-86207745DF84}" destId="{39E12019-8B81-458B-8649-5B3D3AB7E68F}" srcOrd="3" destOrd="0" presId="urn:microsoft.com/office/officeart/2005/8/layout/hProcess10"/>
    <dgm:cxn modelId="{D5BB1F1D-3719-4357-9030-A0E4D9444F79}" type="presParOf" srcId="{39E12019-8B81-458B-8649-5B3D3AB7E68F}" destId="{F774BCDC-16D9-4DEF-A711-BA5C775C9775}" srcOrd="0" destOrd="0" presId="urn:microsoft.com/office/officeart/2005/8/layout/hProcess10"/>
    <dgm:cxn modelId="{35340B4B-3D82-4E31-95A1-4DA5F2518E14}" type="presParOf" srcId="{7225EC7C-0071-469B-AC25-86207745DF84}" destId="{D30641F8-CA40-4E82-A9C5-82A6F4F8DA69}" srcOrd="4" destOrd="0" presId="urn:microsoft.com/office/officeart/2005/8/layout/hProcess10"/>
    <dgm:cxn modelId="{CD0E2E7F-50C0-48DA-9043-ED89AC20D64A}" type="presParOf" srcId="{D30641F8-CA40-4E82-A9C5-82A6F4F8DA69}" destId="{C3AAE71B-DD47-458C-802C-126F52F6F30F}" srcOrd="0" destOrd="0" presId="urn:microsoft.com/office/officeart/2005/8/layout/hProcess10"/>
    <dgm:cxn modelId="{C4131D8E-826F-4440-A22C-67470EFE5D0C}" type="presParOf" srcId="{D30641F8-CA40-4E82-A9C5-82A6F4F8DA69}" destId="{63F8A8A2-7CF3-459B-BB38-5FA8FDB13DD8}" srcOrd="1" destOrd="0" presId="urn:microsoft.com/office/officeart/2005/8/layout/hProcess10"/>
    <dgm:cxn modelId="{E25C53EE-4636-4998-AB94-746102C726A7}" type="presParOf" srcId="{7225EC7C-0071-469B-AC25-86207745DF84}" destId="{81E3F19F-A38E-45D3-A2E9-DC979F606CFD}" srcOrd="5" destOrd="0" presId="urn:microsoft.com/office/officeart/2005/8/layout/hProcess10"/>
    <dgm:cxn modelId="{9FDC02CB-3BFF-4515-A6B5-21DFD8D05481}" type="presParOf" srcId="{81E3F19F-A38E-45D3-A2E9-DC979F606CFD}" destId="{82CCB2E0-8AC9-4ECA-9EE6-53827E669424}" srcOrd="0" destOrd="0" presId="urn:microsoft.com/office/officeart/2005/8/layout/hProcess10"/>
    <dgm:cxn modelId="{59F24A21-6B81-4BA6-9397-DD90CE68FB86}" type="presParOf" srcId="{7225EC7C-0071-469B-AC25-86207745DF84}" destId="{EC088B14-2733-470D-B6A1-A7EE670B9D33}" srcOrd="6" destOrd="0" presId="urn:microsoft.com/office/officeart/2005/8/layout/hProcess10"/>
    <dgm:cxn modelId="{8788FEF6-65AF-4E8B-9FA7-83F0CE20906E}" type="presParOf" srcId="{EC088B14-2733-470D-B6A1-A7EE670B9D33}" destId="{3B3BA73F-D1F2-4085-8E60-492DAE9D76E5}" srcOrd="0" destOrd="0" presId="urn:microsoft.com/office/officeart/2005/8/layout/hProcess10"/>
    <dgm:cxn modelId="{1353C3C1-D643-454E-AC24-55D68E68B527}" type="presParOf" srcId="{EC088B14-2733-470D-B6A1-A7EE670B9D33}" destId="{55FC10FB-66D1-4270-A745-A5684D096964}" srcOrd="1" destOrd="0" presId="urn:microsoft.com/office/officeart/2005/8/layout/hProcess10"/>
    <dgm:cxn modelId="{2D9D7B95-79A3-4F9B-A752-2C0AAA3B17E7}" type="presParOf" srcId="{7225EC7C-0071-469B-AC25-86207745DF84}" destId="{EBAC57E8-91EF-4EEA-ABA3-1803EAD22318}" srcOrd="7" destOrd="0" presId="urn:microsoft.com/office/officeart/2005/8/layout/hProcess10"/>
    <dgm:cxn modelId="{34FC328F-C500-4BD9-88A2-49DFBCB5EA60}" type="presParOf" srcId="{EBAC57E8-91EF-4EEA-ABA3-1803EAD22318}" destId="{FAA3AC45-8D20-4C4A-8B89-D2C4C0E02588}" srcOrd="0" destOrd="0" presId="urn:microsoft.com/office/officeart/2005/8/layout/hProcess10"/>
    <dgm:cxn modelId="{C19D6644-A55F-4380-A448-16B461BE5089}" type="presParOf" srcId="{7225EC7C-0071-469B-AC25-86207745DF84}" destId="{E1A21E64-4D17-4956-A284-9A256E952158}" srcOrd="8" destOrd="0" presId="urn:microsoft.com/office/officeart/2005/8/layout/hProcess10"/>
    <dgm:cxn modelId="{A4E67A5D-C342-49DD-A7C6-DB0788ACE73B}" type="presParOf" srcId="{E1A21E64-4D17-4956-A284-9A256E952158}" destId="{EE04E3D1-79D2-4678-BCC6-465F53868F0E}" srcOrd="0" destOrd="0" presId="urn:microsoft.com/office/officeart/2005/8/layout/hProcess10"/>
    <dgm:cxn modelId="{B5C797A4-477A-4B25-B1DD-260CFBC48F05}" type="presParOf" srcId="{E1A21E64-4D17-4956-A284-9A256E952158}" destId="{99B49338-8A6D-44A3-B71E-8F7A5A273BEC}" srcOrd="1" destOrd="0" presId="urn:microsoft.com/office/officeart/2005/8/layout/hProcess10"/>
    <dgm:cxn modelId="{5BE043E4-35F2-49B6-BA4F-4D6454BDCB90}" type="presParOf" srcId="{7225EC7C-0071-469B-AC25-86207745DF84}" destId="{70BF6EC1-2CDF-49D6-936F-6AA06B0FA426}" srcOrd="9" destOrd="0" presId="urn:microsoft.com/office/officeart/2005/8/layout/hProcess10"/>
    <dgm:cxn modelId="{6CC7D661-19FA-46A4-86AC-BCF0D6357181}" type="presParOf" srcId="{70BF6EC1-2CDF-49D6-936F-6AA06B0FA426}" destId="{AF7D651D-349A-4878-8D3F-715EE49E2A0C}" srcOrd="0" destOrd="0" presId="urn:microsoft.com/office/officeart/2005/8/layout/hProcess10"/>
    <dgm:cxn modelId="{9AEA2F8D-5331-4786-B2A7-438329A3F095}" type="presParOf" srcId="{7225EC7C-0071-469B-AC25-86207745DF84}" destId="{59F6C59D-09C8-4D49-9921-5E5C24D07AD3}" srcOrd="10" destOrd="0" presId="urn:microsoft.com/office/officeart/2005/8/layout/hProcess10"/>
    <dgm:cxn modelId="{356A2876-9BBB-4C6C-A823-2F075C3E01DA}" type="presParOf" srcId="{59F6C59D-09C8-4D49-9921-5E5C24D07AD3}" destId="{1BDC2EBD-719F-46EB-AFA4-CDC0D1DF32B3}" srcOrd="0" destOrd="0" presId="urn:microsoft.com/office/officeart/2005/8/layout/hProcess10"/>
    <dgm:cxn modelId="{D7B0FF52-9FD9-41F7-A3F9-9E78B5D068A9}" type="presParOf" srcId="{59F6C59D-09C8-4D49-9921-5E5C24D07AD3}" destId="{F847830F-835F-4303-BA00-F367995B1D5D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45DE96-0AAA-463B-A74A-FC5328BDBDD3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08E14C-1FAD-4DA0-8EA9-4036AFF7030D}">
      <dgm:prSet phldrT="[Text]"/>
      <dgm:spPr/>
      <dgm:t>
        <a:bodyPr/>
        <a:lstStyle/>
        <a:p>
          <a:r>
            <a:rPr lang="en-US" dirty="0"/>
            <a:t>Bohr</a:t>
          </a:r>
        </a:p>
      </dgm:t>
    </dgm:pt>
    <dgm:pt modelId="{FA251799-BAA1-4C35-98CF-1CF660A68BD7}" type="parTrans" cxnId="{3CD6F751-F3D1-4CF5-9B89-961BE5244690}">
      <dgm:prSet/>
      <dgm:spPr/>
      <dgm:t>
        <a:bodyPr/>
        <a:lstStyle/>
        <a:p>
          <a:endParaRPr lang="en-US"/>
        </a:p>
      </dgm:t>
    </dgm:pt>
    <dgm:pt modelId="{70B7F1B9-9BCC-4334-83D1-2E34370CABE4}" type="sibTrans" cxnId="{3CD6F751-F3D1-4CF5-9B89-961BE5244690}">
      <dgm:prSet/>
      <dgm:spPr/>
      <dgm:t>
        <a:bodyPr/>
        <a:lstStyle/>
        <a:p>
          <a:endParaRPr lang="en-US"/>
        </a:p>
      </dgm:t>
    </dgm:pt>
    <dgm:pt modelId="{5123F404-964C-4FE3-A944-79E96F984B77}">
      <dgm:prSet phldrT="[Text]"/>
      <dgm:spPr/>
      <dgm:t>
        <a:bodyPr/>
        <a:lstStyle/>
        <a:p>
          <a:r>
            <a:rPr lang="en-US" dirty="0"/>
            <a:t>Schrodinger</a:t>
          </a:r>
        </a:p>
      </dgm:t>
    </dgm:pt>
    <dgm:pt modelId="{4C44A06A-27CC-4FAB-93D7-0BE9C0ACDD56}" type="parTrans" cxnId="{AE75EC3E-BA07-4B75-897A-C79B36274EE7}">
      <dgm:prSet/>
      <dgm:spPr/>
      <dgm:t>
        <a:bodyPr/>
        <a:lstStyle/>
        <a:p>
          <a:endParaRPr lang="en-US"/>
        </a:p>
      </dgm:t>
    </dgm:pt>
    <dgm:pt modelId="{AABBB221-8AAF-40F0-8489-9A65F8F54AAD}" type="sibTrans" cxnId="{AE75EC3E-BA07-4B75-897A-C79B36274EE7}">
      <dgm:prSet/>
      <dgm:spPr/>
      <dgm:t>
        <a:bodyPr/>
        <a:lstStyle/>
        <a:p>
          <a:endParaRPr lang="en-US"/>
        </a:p>
      </dgm:t>
    </dgm:pt>
    <dgm:pt modelId="{1A6F9C1B-88CD-42DE-B27E-375607EF28BC}">
      <dgm:prSet phldrT="[Text]"/>
      <dgm:spPr/>
      <dgm:t>
        <a:bodyPr/>
        <a:lstStyle/>
        <a:p>
          <a:r>
            <a:rPr lang="en-US" dirty="0"/>
            <a:t>Heisenberg</a:t>
          </a:r>
        </a:p>
      </dgm:t>
    </dgm:pt>
    <dgm:pt modelId="{9F3D8A02-FF7A-4BCD-AB82-FD2C094C7214}" type="parTrans" cxnId="{32EA984D-200F-4332-BC52-A16BFDAC5C4D}">
      <dgm:prSet/>
      <dgm:spPr/>
      <dgm:t>
        <a:bodyPr/>
        <a:lstStyle/>
        <a:p>
          <a:endParaRPr lang="en-US"/>
        </a:p>
      </dgm:t>
    </dgm:pt>
    <dgm:pt modelId="{BA5A87DF-3132-4108-A811-6F8619E5833F}" type="sibTrans" cxnId="{32EA984D-200F-4332-BC52-A16BFDAC5C4D}">
      <dgm:prSet/>
      <dgm:spPr/>
      <dgm:t>
        <a:bodyPr/>
        <a:lstStyle/>
        <a:p>
          <a:endParaRPr lang="en-US"/>
        </a:p>
      </dgm:t>
    </dgm:pt>
    <dgm:pt modelId="{1F9A5D20-CFB6-40EE-8001-E405622F3980}" type="pres">
      <dgm:prSet presAssocID="{F545DE96-0AAA-463B-A74A-FC5328BDBDD3}" presName="Name0" presStyleCnt="0">
        <dgm:presLayoutVars>
          <dgm:dir/>
          <dgm:resizeHandles val="exact"/>
        </dgm:presLayoutVars>
      </dgm:prSet>
      <dgm:spPr/>
    </dgm:pt>
    <dgm:pt modelId="{AFFAC856-E3C2-40EB-887F-48FD6258B590}" type="pres">
      <dgm:prSet presAssocID="{6E08E14C-1FAD-4DA0-8EA9-4036AFF7030D}" presName="composite" presStyleCnt="0"/>
      <dgm:spPr/>
    </dgm:pt>
    <dgm:pt modelId="{D656E46A-AD1F-4E67-BC06-9718113CFB69}" type="pres">
      <dgm:prSet presAssocID="{6E08E14C-1FAD-4DA0-8EA9-4036AFF7030D}" presName="rect1" presStyleLbl="bgImgPlace1" presStyleIdx="0" presStyleCnt="3" custLinFactNeighborX="168" custLinFactNeighborY="-1227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8000" b="-38000"/>
          </a:stretch>
        </a:blipFill>
      </dgm:spPr>
    </dgm:pt>
    <dgm:pt modelId="{8E142B52-6219-4F0C-BC5E-778CAE0912AD}" type="pres">
      <dgm:prSet presAssocID="{6E08E14C-1FAD-4DA0-8EA9-4036AFF7030D}" presName="wedgeRectCallout1" presStyleLbl="node1" presStyleIdx="0" presStyleCnt="3">
        <dgm:presLayoutVars>
          <dgm:bulletEnabled val="1"/>
        </dgm:presLayoutVars>
      </dgm:prSet>
      <dgm:spPr/>
    </dgm:pt>
    <dgm:pt modelId="{FA4536A0-2469-4AFB-8E7E-D76909C55B11}" type="pres">
      <dgm:prSet presAssocID="{70B7F1B9-9BCC-4334-83D1-2E34370CABE4}" presName="sibTrans" presStyleCnt="0"/>
      <dgm:spPr/>
    </dgm:pt>
    <dgm:pt modelId="{335DC54E-9DD2-4EA7-BFEE-76393AFFDEE1}" type="pres">
      <dgm:prSet presAssocID="{5123F404-964C-4FE3-A944-79E96F984B77}" presName="composite" presStyleCnt="0"/>
      <dgm:spPr/>
    </dgm:pt>
    <dgm:pt modelId="{98BB5A26-ACCC-4BD5-8516-E42A3A825411}" type="pres">
      <dgm:prSet presAssocID="{5123F404-964C-4FE3-A944-79E96F984B77}" presName="rect1" presStyleLbl="b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8000" b="-38000"/>
          </a:stretch>
        </a:blipFill>
      </dgm:spPr>
    </dgm:pt>
    <dgm:pt modelId="{B7FBA01F-0F15-4F82-8689-24D8C63AA9A2}" type="pres">
      <dgm:prSet presAssocID="{5123F404-964C-4FE3-A944-79E96F984B77}" presName="wedgeRectCallout1" presStyleLbl="node1" presStyleIdx="1" presStyleCnt="3">
        <dgm:presLayoutVars>
          <dgm:bulletEnabled val="1"/>
        </dgm:presLayoutVars>
      </dgm:prSet>
      <dgm:spPr/>
    </dgm:pt>
    <dgm:pt modelId="{9498180B-4FB1-4D66-9EB3-364A574505D4}" type="pres">
      <dgm:prSet presAssocID="{AABBB221-8AAF-40F0-8489-9A65F8F54AAD}" presName="sibTrans" presStyleCnt="0"/>
      <dgm:spPr/>
    </dgm:pt>
    <dgm:pt modelId="{C7F49CCD-04C0-46EF-A837-88C4F4EFBB8E}" type="pres">
      <dgm:prSet presAssocID="{1A6F9C1B-88CD-42DE-B27E-375607EF28BC}" presName="composite" presStyleCnt="0"/>
      <dgm:spPr/>
    </dgm:pt>
    <dgm:pt modelId="{A42C4C5E-2062-4C38-9531-3A3CC8A1F85E}" type="pres">
      <dgm:prSet presAssocID="{1A6F9C1B-88CD-42DE-B27E-375607EF28BC}" presName="rect1" presStyleLbl="b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49000" b="-49000"/>
          </a:stretch>
        </a:blipFill>
      </dgm:spPr>
    </dgm:pt>
    <dgm:pt modelId="{890ADB4A-A4E1-4D17-BECF-456F89C6F702}" type="pres">
      <dgm:prSet presAssocID="{1A6F9C1B-88CD-42DE-B27E-375607EF28BC}" presName="wedgeRectCallout1" presStyleLbl="node1" presStyleIdx="2" presStyleCnt="3">
        <dgm:presLayoutVars>
          <dgm:bulletEnabled val="1"/>
        </dgm:presLayoutVars>
      </dgm:prSet>
      <dgm:spPr/>
    </dgm:pt>
  </dgm:ptLst>
  <dgm:cxnLst>
    <dgm:cxn modelId="{24669913-954B-4789-A53E-64CEE343B915}" type="presOf" srcId="{5123F404-964C-4FE3-A944-79E96F984B77}" destId="{B7FBA01F-0F15-4F82-8689-24D8C63AA9A2}" srcOrd="0" destOrd="0" presId="urn:microsoft.com/office/officeart/2008/layout/BendingPictureCaptionList"/>
    <dgm:cxn modelId="{AE75EC3E-BA07-4B75-897A-C79B36274EE7}" srcId="{F545DE96-0AAA-463B-A74A-FC5328BDBDD3}" destId="{5123F404-964C-4FE3-A944-79E96F984B77}" srcOrd="1" destOrd="0" parTransId="{4C44A06A-27CC-4FAB-93D7-0BE9C0ACDD56}" sibTransId="{AABBB221-8AAF-40F0-8489-9A65F8F54AAD}"/>
    <dgm:cxn modelId="{32EA984D-200F-4332-BC52-A16BFDAC5C4D}" srcId="{F545DE96-0AAA-463B-A74A-FC5328BDBDD3}" destId="{1A6F9C1B-88CD-42DE-B27E-375607EF28BC}" srcOrd="2" destOrd="0" parTransId="{9F3D8A02-FF7A-4BCD-AB82-FD2C094C7214}" sibTransId="{BA5A87DF-3132-4108-A811-6F8619E5833F}"/>
    <dgm:cxn modelId="{3CD6F751-F3D1-4CF5-9B89-961BE5244690}" srcId="{F545DE96-0AAA-463B-A74A-FC5328BDBDD3}" destId="{6E08E14C-1FAD-4DA0-8EA9-4036AFF7030D}" srcOrd="0" destOrd="0" parTransId="{FA251799-BAA1-4C35-98CF-1CF660A68BD7}" sibTransId="{70B7F1B9-9BCC-4334-83D1-2E34370CABE4}"/>
    <dgm:cxn modelId="{AA67D3AF-2EC4-43E4-A3D0-28D861A61A87}" type="presOf" srcId="{1A6F9C1B-88CD-42DE-B27E-375607EF28BC}" destId="{890ADB4A-A4E1-4D17-BECF-456F89C6F702}" srcOrd="0" destOrd="0" presId="urn:microsoft.com/office/officeart/2008/layout/BendingPictureCaptionList"/>
    <dgm:cxn modelId="{A4F1B2B4-F14A-40C2-B67C-5590FA88CFED}" type="presOf" srcId="{F545DE96-0AAA-463B-A74A-FC5328BDBDD3}" destId="{1F9A5D20-CFB6-40EE-8001-E405622F3980}" srcOrd="0" destOrd="0" presId="urn:microsoft.com/office/officeart/2008/layout/BendingPictureCaptionList"/>
    <dgm:cxn modelId="{842C72D9-E2B6-4A6A-9E44-4A2A424BE535}" type="presOf" srcId="{6E08E14C-1FAD-4DA0-8EA9-4036AFF7030D}" destId="{8E142B52-6219-4F0C-BC5E-778CAE0912AD}" srcOrd="0" destOrd="0" presId="urn:microsoft.com/office/officeart/2008/layout/BendingPictureCaptionList"/>
    <dgm:cxn modelId="{020493F9-8B82-45BA-9ADE-C00BBF7E7228}" type="presParOf" srcId="{1F9A5D20-CFB6-40EE-8001-E405622F3980}" destId="{AFFAC856-E3C2-40EB-887F-48FD6258B590}" srcOrd="0" destOrd="0" presId="urn:microsoft.com/office/officeart/2008/layout/BendingPictureCaptionList"/>
    <dgm:cxn modelId="{4716AA43-2DF6-427C-93A0-9CFC5C272148}" type="presParOf" srcId="{AFFAC856-E3C2-40EB-887F-48FD6258B590}" destId="{D656E46A-AD1F-4E67-BC06-9718113CFB69}" srcOrd="0" destOrd="0" presId="urn:microsoft.com/office/officeart/2008/layout/BendingPictureCaptionList"/>
    <dgm:cxn modelId="{987FEE99-983E-4299-968F-E915449AF58D}" type="presParOf" srcId="{AFFAC856-E3C2-40EB-887F-48FD6258B590}" destId="{8E142B52-6219-4F0C-BC5E-778CAE0912AD}" srcOrd="1" destOrd="0" presId="urn:microsoft.com/office/officeart/2008/layout/BendingPictureCaptionList"/>
    <dgm:cxn modelId="{21F11892-EC9F-44F7-B2FB-037C5E06B11E}" type="presParOf" srcId="{1F9A5D20-CFB6-40EE-8001-E405622F3980}" destId="{FA4536A0-2469-4AFB-8E7E-D76909C55B11}" srcOrd="1" destOrd="0" presId="urn:microsoft.com/office/officeart/2008/layout/BendingPictureCaptionList"/>
    <dgm:cxn modelId="{7101BF11-FA0E-441A-9410-359851FE9C1D}" type="presParOf" srcId="{1F9A5D20-CFB6-40EE-8001-E405622F3980}" destId="{335DC54E-9DD2-4EA7-BFEE-76393AFFDEE1}" srcOrd="2" destOrd="0" presId="urn:microsoft.com/office/officeart/2008/layout/BendingPictureCaptionList"/>
    <dgm:cxn modelId="{67B4FD2C-ACC9-434F-A314-5DC61B858C22}" type="presParOf" srcId="{335DC54E-9DD2-4EA7-BFEE-76393AFFDEE1}" destId="{98BB5A26-ACCC-4BD5-8516-E42A3A825411}" srcOrd="0" destOrd="0" presId="urn:microsoft.com/office/officeart/2008/layout/BendingPictureCaptionList"/>
    <dgm:cxn modelId="{18F4D988-0EF1-478A-AB84-7E877B6537AF}" type="presParOf" srcId="{335DC54E-9DD2-4EA7-BFEE-76393AFFDEE1}" destId="{B7FBA01F-0F15-4F82-8689-24D8C63AA9A2}" srcOrd="1" destOrd="0" presId="urn:microsoft.com/office/officeart/2008/layout/BendingPictureCaptionList"/>
    <dgm:cxn modelId="{99A50BE0-D1EC-44D3-877B-2D2F4F52B3AC}" type="presParOf" srcId="{1F9A5D20-CFB6-40EE-8001-E405622F3980}" destId="{9498180B-4FB1-4D66-9EB3-364A574505D4}" srcOrd="3" destOrd="0" presId="urn:microsoft.com/office/officeart/2008/layout/BendingPictureCaptionList"/>
    <dgm:cxn modelId="{EAAECFB8-F7E0-41B4-BC65-55564E49B3D8}" type="presParOf" srcId="{1F9A5D20-CFB6-40EE-8001-E405622F3980}" destId="{C7F49CCD-04C0-46EF-A837-88C4F4EFBB8E}" srcOrd="4" destOrd="0" presId="urn:microsoft.com/office/officeart/2008/layout/BendingPictureCaptionList"/>
    <dgm:cxn modelId="{28DC85F7-5AB3-4649-AED1-3E5B7BF1D87D}" type="presParOf" srcId="{C7F49CCD-04C0-46EF-A837-88C4F4EFBB8E}" destId="{A42C4C5E-2062-4C38-9531-3A3CC8A1F85E}" srcOrd="0" destOrd="0" presId="urn:microsoft.com/office/officeart/2008/layout/BendingPictureCaptionList"/>
    <dgm:cxn modelId="{C98468A2-30C8-4D24-BE78-BAF5E0F6EFAE}" type="presParOf" srcId="{C7F49CCD-04C0-46EF-A837-88C4F4EFBB8E}" destId="{890ADB4A-A4E1-4D17-BECF-456F89C6F702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6B2B1A-A97A-400B-9F51-58489234FA24}">
      <dsp:nvSpPr>
        <dsp:cNvPr id="0" name=""/>
        <dsp:cNvSpPr/>
      </dsp:nvSpPr>
      <dsp:spPr>
        <a:xfrm>
          <a:off x="2960" y="2450340"/>
          <a:ext cx="1301620" cy="13016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2000" b="-12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D8BBF94-EE1F-4CBA-9157-AA46FE723A2F}">
      <dsp:nvSpPr>
        <dsp:cNvPr id="0" name=""/>
        <dsp:cNvSpPr/>
      </dsp:nvSpPr>
      <dsp:spPr>
        <a:xfrm>
          <a:off x="214852" y="3231313"/>
          <a:ext cx="1301620" cy="13016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Democritus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Abad ke-5</a:t>
          </a:r>
        </a:p>
      </dsp:txBody>
      <dsp:txXfrm>
        <a:off x="252975" y="3269436"/>
        <a:ext cx="1225374" cy="1225374"/>
      </dsp:txXfrm>
    </dsp:sp>
    <dsp:sp modelId="{CB45091A-B7F5-44AD-BF19-4D10A81F5585}">
      <dsp:nvSpPr>
        <dsp:cNvPr id="0" name=""/>
        <dsp:cNvSpPr/>
      </dsp:nvSpPr>
      <dsp:spPr>
        <a:xfrm>
          <a:off x="1555302" y="2944770"/>
          <a:ext cx="250720" cy="31276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1555302" y="3007322"/>
        <a:ext cx="175504" cy="187657"/>
      </dsp:txXfrm>
    </dsp:sp>
    <dsp:sp modelId="{DB0217B1-EFDE-4D77-9D1C-C1B6DB1A7527}">
      <dsp:nvSpPr>
        <dsp:cNvPr id="0" name=""/>
        <dsp:cNvSpPr/>
      </dsp:nvSpPr>
      <dsp:spPr>
        <a:xfrm>
          <a:off x="2020926" y="2450340"/>
          <a:ext cx="1301620" cy="13016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2000" b="-12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F923BE1-68C1-471C-800C-F73290A68416}">
      <dsp:nvSpPr>
        <dsp:cNvPr id="0" name=""/>
        <dsp:cNvSpPr/>
      </dsp:nvSpPr>
      <dsp:spPr>
        <a:xfrm>
          <a:off x="2232818" y="3231313"/>
          <a:ext cx="1301620" cy="13016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John Dalton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1808</a:t>
          </a:r>
        </a:p>
      </dsp:txBody>
      <dsp:txXfrm>
        <a:off x="2270941" y="3269436"/>
        <a:ext cx="1225374" cy="1225374"/>
      </dsp:txXfrm>
    </dsp:sp>
    <dsp:sp modelId="{39E12019-8B81-458B-8649-5B3D3AB7E68F}">
      <dsp:nvSpPr>
        <dsp:cNvPr id="0" name=""/>
        <dsp:cNvSpPr/>
      </dsp:nvSpPr>
      <dsp:spPr>
        <a:xfrm>
          <a:off x="3573268" y="2944770"/>
          <a:ext cx="250720" cy="31276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3573268" y="3007322"/>
        <a:ext cx="175504" cy="187657"/>
      </dsp:txXfrm>
    </dsp:sp>
    <dsp:sp modelId="{C3AAE71B-DD47-458C-802C-126F52F6F30F}">
      <dsp:nvSpPr>
        <dsp:cNvPr id="0" name=""/>
        <dsp:cNvSpPr/>
      </dsp:nvSpPr>
      <dsp:spPr>
        <a:xfrm>
          <a:off x="4038893" y="2450340"/>
          <a:ext cx="1301620" cy="13016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6000" b="-6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3F8A8A2-7CF3-459B-BB38-5FA8FDB13DD8}">
      <dsp:nvSpPr>
        <dsp:cNvPr id="0" name=""/>
        <dsp:cNvSpPr/>
      </dsp:nvSpPr>
      <dsp:spPr>
        <a:xfrm>
          <a:off x="4250785" y="3231313"/>
          <a:ext cx="1301620" cy="13016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Joseph John Thomson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1897</a:t>
          </a:r>
        </a:p>
      </dsp:txBody>
      <dsp:txXfrm>
        <a:off x="4288908" y="3269436"/>
        <a:ext cx="1225374" cy="1225374"/>
      </dsp:txXfrm>
    </dsp:sp>
    <dsp:sp modelId="{81E3F19F-A38E-45D3-A2E9-DC979F606CFD}">
      <dsp:nvSpPr>
        <dsp:cNvPr id="0" name=""/>
        <dsp:cNvSpPr/>
      </dsp:nvSpPr>
      <dsp:spPr>
        <a:xfrm>
          <a:off x="5591235" y="2944770"/>
          <a:ext cx="250720" cy="31276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5591235" y="3007322"/>
        <a:ext cx="175504" cy="187657"/>
      </dsp:txXfrm>
    </dsp:sp>
    <dsp:sp modelId="{3B3BA73F-D1F2-4085-8E60-492DAE9D76E5}">
      <dsp:nvSpPr>
        <dsp:cNvPr id="0" name=""/>
        <dsp:cNvSpPr/>
      </dsp:nvSpPr>
      <dsp:spPr>
        <a:xfrm>
          <a:off x="6056859" y="2450340"/>
          <a:ext cx="1301620" cy="13016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0" b="-10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5FC10FB-66D1-4270-A745-A5684D096964}">
      <dsp:nvSpPr>
        <dsp:cNvPr id="0" name=""/>
        <dsp:cNvSpPr/>
      </dsp:nvSpPr>
      <dsp:spPr>
        <a:xfrm>
          <a:off x="6268751" y="3231313"/>
          <a:ext cx="1301620" cy="13016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Robert Andrews Millikan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1909</a:t>
          </a:r>
        </a:p>
      </dsp:txBody>
      <dsp:txXfrm>
        <a:off x="6306874" y="3269436"/>
        <a:ext cx="1225374" cy="1225374"/>
      </dsp:txXfrm>
    </dsp:sp>
    <dsp:sp modelId="{EBAC57E8-91EF-4EEA-ABA3-1803EAD22318}">
      <dsp:nvSpPr>
        <dsp:cNvPr id="0" name=""/>
        <dsp:cNvSpPr/>
      </dsp:nvSpPr>
      <dsp:spPr>
        <a:xfrm>
          <a:off x="7609201" y="2944770"/>
          <a:ext cx="250720" cy="31276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7609201" y="3007322"/>
        <a:ext cx="175504" cy="187657"/>
      </dsp:txXfrm>
    </dsp:sp>
    <dsp:sp modelId="{EE04E3D1-79D2-4678-BCC6-465F53868F0E}">
      <dsp:nvSpPr>
        <dsp:cNvPr id="0" name=""/>
        <dsp:cNvSpPr/>
      </dsp:nvSpPr>
      <dsp:spPr>
        <a:xfrm>
          <a:off x="8074826" y="2450340"/>
          <a:ext cx="1301620" cy="13016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2000" b="-12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9B49338-8A6D-44A3-B71E-8F7A5A273BEC}">
      <dsp:nvSpPr>
        <dsp:cNvPr id="0" name=""/>
        <dsp:cNvSpPr/>
      </dsp:nvSpPr>
      <dsp:spPr>
        <a:xfrm>
          <a:off x="8286718" y="3231313"/>
          <a:ext cx="1301620" cy="13016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Ernest Rutherford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1911</a:t>
          </a:r>
        </a:p>
      </dsp:txBody>
      <dsp:txXfrm>
        <a:off x="8324841" y="3269436"/>
        <a:ext cx="1225374" cy="1225374"/>
      </dsp:txXfrm>
    </dsp:sp>
    <dsp:sp modelId="{70BF6EC1-2CDF-49D6-936F-6AA06B0FA426}">
      <dsp:nvSpPr>
        <dsp:cNvPr id="0" name=""/>
        <dsp:cNvSpPr/>
      </dsp:nvSpPr>
      <dsp:spPr>
        <a:xfrm>
          <a:off x="9627168" y="2944770"/>
          <a:ext cx="250720" cy="31276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9627168" y="3007322"/>
        <a:ext cx="175504" cy="187657"/>
      </dsp:txXfrm>
    </dsp:sp>
    <dsp:sp modelId="{1BDC2EBD-719F-46EB-AFA4-CDC0D1DF32B3}">
      <dsp:nvSpPr>
        <dsp:cNvPr id="0" name=""/>
        <dsp:cNvSpPr/>
      </dsp:nvSpPr>
      <dsp:spPr>
        <a:xfrm>
          <a:off x="10092792" y="2450340"/>
          <a:ext cx="1301620" cy="13016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9000" b="-19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847830F-835F-4303-BA00-F367995B1D5D}">
      <dsp:nvSpPr>
        <dsp:cNvPr id="0" name=""/>
        <dsp:cNvSpPr/>
      </dsp:nvSpPr>
      <dsp:spPr>
        <a:xfrm>
          <a:off x="10304684" y="3231313"/>
          <a:ext cx="1301620" cy="13016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James Chadwick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1932</a:t>
          </a:r>
        </a:p>
      </dsp:txBody>
      <dsp:txXfrm>
        <a:off x="10342807" y="3269436"/>
        <a:ext cx="1225374" cy="12253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56E46A-AD1F-4E67-BC06-9718113CFB69}">
      <dsp:nvSpPr>
        <dsp:cNvPr id="0" name=""/>
        <dsp:cNvSpPr/>
      </dsp:nvSpPr>
      <dsp:spPr>
        <a:xfrm>
          <a:off x="5866" y="604145"/>
          <a:ext cx="3492003" cy="2793602"/>
        </a:xfrm>
        <a:prstGeom prst="rect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8000" b="-3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142B52-6219-4F0C-BC5E-778CAE0912AD}">
      <dsp:nvSpPr>
        <dsp:cNvPr id="0" name=""/>
        <dsp:cNvSpPr/>
      </dsp:nvSpPr>
      <dsp:spPr>
        <a:xfrm>
          <a:off x="314280" y="3152665"/>
          <a:ext cx="3107883" cy="97776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Bohr</a:t>
          </a:r>
        </a:p>
      </dsp:txBody>
      <dsp:txXfrm>
        <a:off x="314280" y="3152665"/>
        <a:ext cx="3107883" cy="977761"/>
      </dsp:txXfrm>
    </dsp:sp>
    <dsp:sp modelId="{98BB5A26-ACCC-4BD5-8516-E42A3A825411}">
      <dsp:nvSpPr>
        <dsp:cNvPr id="0" name=""/>
        <dsp:cNvSpPr/>
      </dsp:nvSpPr>
      <dsp:spPr>
        <a:xfrm>
          <a:off x="3841204" y="638423"/>
          <a:ext cx="3492003" cy="2793602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8000" b="-3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FBA01F-0F15-4F82-8689-24D8C63AA9A2}">
      <dsp:nvSpPr>
        <dsp:cNvPr id="0" name=""/>
        <dsp:cNvSpPr/>
      </dsp:nvSpPr>
      <dsp:spPr>
        <a:xfrm>
          <a:off x="4155484" y="3152665"/>
          <a:ext cx="3107883" cy="97776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Schrodinger</a:t>
          </a:r>
        </a:p>
      </dsp:txBody>
      <dsp:txXfrm>
        <a:off x="4155484" y="3152665"/>
        <a:ext cx="3107883" cy="977761"/>
      </dsp:txXfrm>
    </dsp:sp>
    <dsp:sp modelId="{A42C4C5E-2062-4C38-9531-3A3CC8A1F85E}">
      <dsp:nvSpPr>
        <dsp:cNvPr id="0" name=""/>
        <dsp:cNvSpPr/>
      </dsp:nvSpPr>
      <dsp:spPr>
        <a:xfrm>
          <a:off x="7682408" y="638423"/>
          <a:ext cx="3492003" cy="279360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49000" b="-4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0ADB4A-A4E1-4D17-BECF-456F89C6F702}">
      <dsp:nvSpPr>
        <dsp:cNvPr id="0" name=""/>
        <dsp:cNvSpPr/>
      </dsp:nvSpPr>
      <dsp:spPr>
        <a:xfrm>
          <a:off x="7996688" y="3152665"/>
          <a:ext cx="3107883" cy="97776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Heisenberg</a:t>
          </a:r>
        </a:p>
      </dsp:txBody>
      <dsp:txXfrm>
        <a:off x="7996688" y="3152665"/>
        <a:ext cx="3107883" cy="9777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876A3F-4FE3-4D4F-B92F-1631838507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4516C7-1FF3-F44B-93B1-24B9AA324A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34C92B-6A45-864A-B429-22A9039765DA}" type="datetimeFigureOut">
              <a:rPr lang="en-US" smtClean="0"/>
              <a:t>11/18/22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C6268A-8AA9-4C40-BEFB-029DF3E8113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E928AC-AE76-324A-BA05-D16BF60C79E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2C3C4-9460-4343-9283-24A378E271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5489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265FE6-BEE9-465E-9202-2D200EDE749C}" type="datetimeFigureOut">
              <a:rPr lang="en-GB" smtClean="0"/>
              <a:t>18/11/2022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E8F2A-B3D4-43F2-B39B-CD77F64A195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6177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Demo: </a:t>
            </a:r>
            <a:r>
              <a:rPr lang="en-US" dirty="0" err="1"/>
              <a:t>atomos</a:t>
            </a:r>
            <a:endParaRPr lang="en-US" dirty="0"/>
          </a:p>
          <a:p>
            <a:r>
              <a:rPr lang="en-US" dirty="0"/>
              <a:t>Dalton: </a:t>
            </a:r>
            <a:r>
              <a:rPr lang="en-US" dirty="0" err="1"/>
              <a:t>bentuk</a:t>
            </a:r>
            <a:r>
              <a:rPr lang="en-US" dirty="0"/>
              <a:t> dan </a:t>
            </a:r>
            <a:r>
              <a:rPr lang="en-US" dirty="0" err="1"/>
              <a:t>keberadaan</a:t>
            </a:r>
            <a:r>
              <a:rPr lang="en-US" dirty="0"/>
              <a:t> atom</a:t>
            </a:r>
          </a:p>
          <a:p>
            <a:r>
              <a:rPr lang="en-US" dirty="0"/>
              <a:t>JJT:</a:t>
            </a:r>
            <a:r>
              <a:rPr lang="en-US" baseline="0" dirty="0"/>
              <a:t> electron</a:t>
            </a:r>
          </a:p>
          <a:p>
            <a:r>
              <a:rPr lang="en-US" baseline="0" dirty="0"/>
              <a:t>RAM: </a:t>
            </a:r>
            <a:r>
              <a:rPr lang="en-US" baseline="0" dirty="0" err="1"/>
              <a:t>nobel</a:t>
            </a:r>
            <a:r>
              <a:rPr lang="en-US" baseline="0" dirty="0"/>
              <a:t> </a:t>
            </a:r>
            <a:r>
              <a:rPr lang="en-US" baseline="0" dirty="0" err="1"/>
              <a:t>muatan</a:t>
            </a:r>
            <a:r>
              <a:rPr lang="en-US" baseline="0" dirty="0"/>
              <a:t> electron</a:t>
            </a:r>
          </a:p>
          <a:p>
            <a:r>
              <a:rPr lang="en-US" baseline="0" dirty="0"/>
              <a:t>ER: nucleus</a:t>
            </a:r>
          </a:p>
          <a:p>
            <a:r>
              <a:rPr lang="en-US" baseline="0" dirty="0"/>
              <a:t>JC: neutron</a:t>
            </a:r>
          </a:p>
          <a:p>
            <a:r>
              <a:rPr lang="en-US" baseline="0" dirty="0"/>
              <a:t>DIMANA BOHR, SCHRO, HEISENBERG??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E8F2A-B3D4-43F2-B39B-CD77F64A1950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4326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Advance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atom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E8F2A-B3D4-43F2-B39B-CD77F64A1950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5711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E8F2A-B3D4-43F2-B39B-CD77F64A1950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7073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era atom modern</a:t>
            </a:r>
          </a:p>
          <a:p>
            <a:r>
              <a:rPr lang="en-US" dirty="0" err="1"/>
              <a:t>Pendetailan</a:t>
            </a:r>
            <a:r>
              <a:rPr lang="en-US" baseline="0" dirty="0"/>
              <a:t> </a:t>
            </a:r>
            <a:r>
              <a:rPr lang="en-US" baseline="0" dirty="0" err="1"/>
              <a:t>dari</a:t>
            </a:r>
            <a:r>
              <a:rPr lang="en-US" baseline="0" dirty="0"/>
              <a:t> </a:t>
            </a:r>
            <a:r>
              <a:rPr lang="en-US" baseline="0" dirty="0" err="1"/>
              <a:t>teori</a:t>
            </a:r>
            <a:r>
              <a:rPr lang="en-US" baseline="0" dirty="0"/>
              <a:t> Democritus</a:t>
            </a:r>
          </a:p>
          <a:p>
            <a:r>
              <a:rPr lang="en-US" baseline="0" dirty="0" err="1"/>
              <a:t>Teori</a:t>
            </a:r>
            <a:r>
              <a:rPr lang="en-US" baseline="0" dirty="0"/>
              <a:t> </a:t>
            </a:r>
            <a:r>
              <a:rPr lang="en-US" baseline="0" dirty="0" err="1"/>
              <a:t>ke</a:t>
            </a:r>
            <a:r>
              <a:rPr lang="en-US" baseline="0" dirty="0"/>
              <a:t> 3, </a:t>
            </a:r>
            <a:r>
              <a:rPr lang="en-US" baseline="0" dirty="0" err="1"/>
              <a:t>penyusun</a:t>
            </a:r>
            <a:r>
              <a:rPr lang="en-US" baseline="0" dirty="0"/>
              <a:t> </a:t>
            </a:r>
            <a:r>
              <a:rPr lang="en-US" baseline="0" dirty="0" err="1"/>
              <a:t>selalu</a:t>
            </a:r>
            <a:r>
              <a:rPr lang="en-US" baseline="0" dirty="0"/>
              <a:t> </a:t>
            </a:r>
            <a:r>
              <a:rPr lang="en-US" baseline="0" dirty="0" err="1"/>
              <a:t>tetap</a:t>
            </a:r>
            <a:r>
              <a:rPr lang="en-US" baseline="0" dirty="0"/>
              <a:t> </a:t>
            </a:r>
            <a:r>
              <a:rPr lang="en-US" baseline="0" dirty="0" err="1"/>
              <a:t>dimanapun</a:t>
            </a:r>
            <a:endParaRPr lang="en-US" baseline="0" dirty="0"/>
          </a:p>
          <a:p>
            <a:r>
              <a:rPr lang="en-US" baseline="0" dirty="0" err="1"/>
              <a:t>Teori</a:t>
            </a:r>
            <a:r>
              <a:rPr lang="en-US" baseline="0" dirty="0"/>
              <a:t> </a:t>
            </a:r>
            <a:r>
              <a:rPr lang="en-US" baseline="0" dirty="0" err="1"/>
              <a:t>ke</a:t>
            </a:r>
            <a:r>
              <a:rPr lang="en-US" baseline="0" dirty="0"/>
              <a:t> 4, </a:t>
            </a:r>
            <a:r>
              <a:rPr lang="en-US" baseline="0" dirty="0" err="1"/>
              <a:t>teori</a:t>
            </a:r>
            <a:r>
              <a:rPr lang="en-US" baseline="0" dirty="0"/>
              <a:t> </a:t>
            </a:r>
            <a:r>
              <a:rPr lang="en-US" baseline="0" dirty="0" err="1"/>
              <a:t>kekekalan</a:t>
            </a:r>
            <a:r>
              <a:rPr lang="en-US" baseline="0" dirty="0"/>
              <a:t> </a:t>
            </a:r>
            <a:r>
              <a:rPr lang="en-US" baseline="0" dirty="0" err="1"/>
              <a:t>massa</a:t>
            </a:r>
            <a:r>
              <a:rPr lang="en-US" baseline="0" dirty="0"/>
              <a:t>, </a:t>
            </a:r>
            <a:r>
              <a:rPr lang="en-US" baseline="0" dirty="0" err="1"/>
              <a:t>tidak</a:t>
            </a:r>
            <a:r>
              <a:rPr lang="en-US" baseline="0" dirty="0"/>
              <a:t> </a:t>
            </a:r>
            <a:r>
              <a:rPr lang="en-US" baseline="0" dirty="0" err="1"/>
              <a:t>bisa</a:t>
            </a:r>
            <a:r>
              <a:rPr lang="en-US" baseline="0" dirty="0"/>
              <a:t> </a:t>
            </a:r>
            <a:r>
              <a:rPr lang="en-US" baseline="0" dirty="0" err="1"/>
              <a:t>diciptakan</a:t>
            </a:r>
            <a:r>
              <a:rPr lang="en-US" baseline="0" dirty="0"/>
              <a:t> dan </a:t>
            </a:r>
            <a:r>
              <a:rPr lang="en-US" baseline="0" dirty="0" err="1"/>
              <a:t>dimusnahkan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E8F2A-B3D4-43F2-B39B-CD77F64A1950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63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Jarak</a:t>
            </a:r>
            <a:r>
              <a:rPr lang="en-US" dirty="0"/>
              <a:t> </a:t>
            </a:r>
            <a:r>
              <a:rPr lang="en-US" dirty="0" err="1"/>
              <a:t>sebanding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muatan</a:t>
            </a:r>
            <a:r>
              <a:rPr lang="en-US" dirty="0"/>
              <a:t>/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muatan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sama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maka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berbanding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terbalik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dengan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massa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E8F2A-B3D4-43F2-B39B-CD77F64A1950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1228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8B934246-87B1-4444-9DCA-06622CAD550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3992" y="124953"/>
            <a:ext cx="11944014" cy="4372387"/>
          </a:xfrm>
          <a:custGeom>
            <a:avLst/>
            <a:gdLst>
              <a:gd name="connsiteX0" fmla="*/ 0 w 11944014"/>
              <a:gd name="connsiteY0" fmla="*/ 0 h 4372387"/>
              <a:gd name="connsiteX1" fmla="*/ 11944014 w 11944014"/>
              <a:gd name="connsiteY1" fmla="*/ 0 h 4372387"/>
              <a:gd name="connsiteX2" fmla="*/ 11944014 w 11944014"/>
              <a:gd name="connsiteY2" fmla="*/ 4064314 h 4372387"/>
              <a:gd name="connsiteX3" fmla="*/ 11419539 w 11944014"/>
              <a:gd name="connsiteY3" fmla="*/ 4152711 h 4372387"/>
              <a:gd name="connsiteX4" fmla="*/ 4857299 w 11944014"/>
              <a:gd name="connsiteY4" fmla="*/ 3772522 h 4372387"/>
              <a:gd name="connsiteX5" fmla="*/ 510557 w 11944014"/>
              <a:gd name="connsiteY5" fmla="*/ 3115117 h 4372387"/>
              <a:gd name="connsiteX6" fmla="*/ 0 w 11944014"/>
              <a:gd name="connsiteY6" fmla="*/ 3085767 h 437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44014" h="4372387">
                <a:moveTo>
                  <a:pt x="0" y="0"/>
                </a:moveTo>
                <a:lnTo>
                  <a:pt x="11944014" y="0"/>
                </a:lnTo>
                <a:lnTo>
                  <a:pt x="11944014" y="4064314"/>
                </a:lnTo>
                <a:lnTo>
                  <a:pt x="11419539" y="4152711"/>
                </a:lnTo>
                <a:cubicBezTo>
                  <a:pt x="10120431" y="4379826"/>
                  <a:pt x="8581267" y="4634432"/>
                  <a:pt x="4857299" y="3772522"/>
                </a:cubicBezTo>
                <a:cubicBezTo>
                  <a:pt x="3261016" y="3403063"/>
                  <a:pt x="1951876" y="3212078"/>
                  <a:pt x="510557" y="3115117"/>
                </a:cubicBezTo>
                <a:lnTo>
                  <a:pt x="0" y="308576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E99C6B2-05CE-48A7-8696-CEC64BE74DF5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custGeom>
            <a:avLst/>
            <a:gdLst>
              <a:gd name="connsiteX0" fmla="*/ 123993 w 12192001"/>
              <a:gd name="connsiteY0" fmla="*/ 123993 h 6858000"/>
              <a:gd name="connsiteX1" fmla="*/ 123993 w 12192001"/>
              <a:gd name="connsiteY1" fmla="*/ 3209760 h 6858000"/>
              <a:gd name="connsiteX2" fmla="*/ 634550 w 12192001"/>
              <a:gd name="connsiteY2" fmla="*/ 3239110 h 6858000"/>
              <a:gd name="connsiteX3" fmla="*/ 4981292 w 12192001"/>
              <a:gd name="connsiteY3" fmla="*/ 3896515 h 6858000"/>
              <a:gd name="connsiteX4" fmla="*/ 11543532 w 12192001"/>
              <a:gd name="connsiteY4" fmla="*/ 4276704 h 6858000"/>
              <a:gd name="connsiteX5" fmla="*/ 12068007 w 12192001"/>
              <a:gd name="connsiteY5" fmla="*/ 4188307 h 6858000"/>
              <a:gd name="connsiteX6" fmla="*/ 12068007 w 12192001"/>
              <a:gd name="connsiteY6" fmla="*/ 123993 h 6858000"/>
              <a:gd name="connsiteX7" fmla="*/ 0 w 12192001"/>
              <a:gd name="connsiteY7" fmla="*/ 0 h 6858000"/>
              <a:gd name="connsiteX8" fmla="*/ 12192000 w 12192001"/>
              <a:gd name="connsiteY8" fmla="*/ 0 h 6858000"/>
              <a:gd name="connsiteX9" fmla="*/ 12192000 w 12192001"/>
              <a:gd name="connsiteY9" fmla="*/ 4167393 h 6858000"/>
              <a:gd name="connsiteX10" fmla="*/ 12192001 w 12192001"/>
              <a:gd name="connsiteY10" fmla="*/ 4167393 h 6858000"/>
              <a:gd name="connsiteX11" fmla="*/ 12192001 w 12192001"/>
              <a:gd name="connsiteY11" fmla="*/ 4799849 h 6858000"/>
              <a:gd name="connsiteX12" fmla="*/ 12192001 w 12192001"/>
              <a:gd name="connsiteY12" fmla="*/ 4950491 h 6858000"/>
              <a:gd name="connsiteX13" fmla="*/ 12192001 w 12192001"/>
              <a:gd name="connsiteY13" fmla="*/ 6858000 h 6858000"/>
              <a:gd name="connsiteX14" fmla="*/ 12192000 w 12192001"/>
              <a:gd name="connsiteY14" fmla="*/ 6858000 h 6858000"/>
              <a:gd name="connsiteX15" fmla="*/ 1 w 12192001"/>
              <a:gd name="connsiteY15" fmla="*/ 6858000 h 6858000"/>
              <a:gd name="connsiteX16" fmla="*/ 0 w 12192001"/>
              <a:gd name="connsiteY1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1" h="6858000">
                <a:moveTo>
                  <a:pt x="123993" y="123993"/>
                </a:moveTo>
                <a:lnTo>
                  <a:pt x="123993" y="3209760"/>
                </a:lnTo>
                <a:lnTo>
                  <a:pt x="634550" y="3239110"/>
                </a:lnTo>
                <a:cubicBezTo>
                  <a:pt x="2075869" y="3336071"/>
                  <a:pt x="3385009" y="3527056"/>
                  <a:pt x="4981292" y="3896515"/>
                </a:cubicBezTo>
                <a:cubicBezTo>
                  <a:pt x="8705260" y="4758425"/>
                  <a:pt x="10244424" y="4503819"/>
                  <a:pt x="11543532" y="4276704"/>
                </a:cubicBezTo>
                <a:lnTo>
                  <a:pt x="12068007" y="4188307"/>
                </a:lnTo>
                <a:lnTo>
                  <a:pt x="12068007" y="12399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4167393"/>
                </a:lnTo>
                <a:lnTo>
                  <a:pt x="12192001" y="4167393"/>
                </a:lnTo>
                <a:lnTo>
                  <a:pt x="12192001" y="4799849"/>
                </a:lnTo>
                <a:lnTo>
                  <a:pt x="12192001" y="4950491"/>
                </a:lnTo>
                <a:lnTo>
                  <a:pt x="12192001" y="6858000"/>
                </a:lnTo>
                <a:lnTo>
                  <a:pt x="12192000" y="6858000"/>
                </a:lnTo>
                <a:lnTo>
                  <a:pt x="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1" y="5603181"/>
            <a:ext cx="9144000" cy="341632"/>
          </a:xfrm>
        </p:spPr>
        <p:txBody>
          <a:bodyPr vert="horz" lIns="91440" tIns="45720" rIns="91440" bIns="45720" rtlCol="0">
            <a:spAutoFit/>
          </a:bodyPr>
          <a:lstStyle>
            <a:lvl1pPr marL="0" indent="0">
              <a:buNone/>
              <a:defRPr lang="en-GB" sz="1800" dirty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 marL="228600" lvl="0" indent="-228600"/>
            <a:r>
              <a:rPr lang="en-US" dirty="0"/>
              <a:t>Subtitle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10607040" cy="701731"/>
          </a:xfrm>
        </p:spPr>
        <p:txBody>
          <a:bodyPr vert="horz" lIns="91440" tIns="45720" rIns="91440" bIns="45720" rtlCol="0" anchor="b">
            <a:spAutoFit/>
          </a:bodyPr>
          <a:lstStyle>
            <a:lvl1pPr>
              <a:def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C25376-E6F9-4E5A-A81D-E7FA342FB230}"/>
              </a:ext>
            </a:extLst>
          </p:cNvPr>
          <p:cNvSpPr/>
          <p:nvPr userDrawn="1"/>
        </p:nvSpPr>
        <p:spPr>
          <a:xfrm>
            <a:off x="435429" y="4726452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0484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EB162-E699-464C-B2EE-136D517A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GB" sz="3600" spc="-60" dirty="0"/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2C6531E-FB8E-4000-B873-B745C681E2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48876"/>
            <a:ext cx="12192000" cy="2119313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5240" y="3802065"/>
            <a:ext cx="9784080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5240" y="4294303"/>
            <a:ext cx="9784080" cy="1737360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951AB2-D568-4A7E-9408-FADC8BED4119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147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Three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2C6531E-FB8E-4000-B873-B745C681E2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48876"/>
            <a:ext cx="12192000" cy="2119313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5240" y="3802065"/>
            <a:ext cx="2820761" cy="334508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3F93C618-7612-42AB-B890-45E85BD492F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23026" y="3802065"/>
            <a:ext cx="2820761" cy="334508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08664829-F6FB-4E31-BF5C-C895ADF2BA7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35999" y="3802065"/>
            <a:ext cx="2820761" cy="334508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5240" y="4294303"/>
            <a:ext cx="2820761" cy="1496898"/>
          </a:xfrm>
        </p:spPr>
        <p:txBody>
          <a:bodyPr>
            <a:noAutofit/>
          </a:bodyPr>
          <a:lstStyle>
            <a:lvl1pPr marL="0" indent="0" algn="l">
              <a:spcAft>
                <a:spcPts val="600"/>
              </a:spcAft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464BC696-49A6-4328-BB42-5566BAC00F8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23026" y="4294303"/>
            <a:ext cx="2820761" cy="1496898"/>
          </a:xfrm>
        </p:spPr>
        <p:txBody>
          <a:bodyPr>
            <a:noAutofit/>
          </a:bodyPr>
          <a:lstStyle>
            <a:lvl1pPr marL="0" indent="0" algn="l">
              <a:spcAft>
                <a:spcPts val="600"/>
              </a:spcAft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7E9E558E-F7EF-4347-AD3C-FDB2A9BCF6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35999" y="4294303"/>
            <a:ext cx="2820761" cy="1496898"/>
          </a:xfrm>
        </p:spPr>
        <p:txBody>
          <a:bodyPr>
            <a:noAutofit/>
          </a:bodyPr>
          <a:lstStyle>
            <a:lvl1pPr marL="0" indent="0" algn="l">
              <a:spcAft>
                <a:spcPts val="600"/>
              </a:spcAft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AD2AC4-32E8-BC46-848C-BEA37118C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54481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Photo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679784BB-7CDD-484B-8F47-9CF1D79993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99200" y="0"/>
            <a:ext cx="5892800" cy="68580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DEB162-E699-464C-B2EE-136D517A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493776"/>
            <a:ext cx="5170715" cy="1089529"/>
          </a:xfr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GB" sz="3600" spc="-60" dirty="0"/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1499" y="2061165"/>
            <a:ext cx="5045529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1499" y="2708227"/>
            <a:ext cx="5045529" cy="3561943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6A75B6-7B4E-496F-A846-0FFBB6E1D164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648ACB4-9C22-4636-800F-578055A5BC10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872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>
            <a:extLst>
              <a:ext uri="{FF2B5EF4-FFF2-40B4-BE49-F238E27FC236}">
                <a16:creationId xmlns:a16="http://schemas.microsoft.com/office/drawing/2014/main" id="{D5C833BC-89A8-4D28-9D63-F45F14D694BF}"/>
              </a:ext>
            </a:extLst>
          </p:cNvPr>
          <p:cNvSpPr/>
          <p:nvPr userDrawn="1"/>
        </p:nvSpPr>
        <p:spPr>
          <a:xfrm flipH="1">
            <a:off x="123987" y="124955"/>
            <a:ext cx="11953415" cy="440800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7 w 21617"/>
              <a:gd name="connsiteY0" fmla="*/ 0 h 23765"/>
              <a:gd name="connsiteX1" fmla="*/ 21617 w 21617"/>
              <a:gd name="connsiteY1" fmla="*/ 0 h 23765"/>
              <a:gd name="connsiteX2" fmla="*/ 21617 w 21617"/>
              <a:gd name="connsiteY2" fmla="*/ 17322 h 23765"/>
              <a:gd name="connsiteX3" fmla="*/ 0 w 21617"/>
              <a:gd name="connsiteY3" fmla="*/ 22875 h 23765"/>
              <a:gd name="connsiteX4" fmla="*/ 17 w 21617"/>
              <a:gd name="connsiteY4" fmla="*/ 0 h 23765"/>
              <a:gd name="connsiteX0" fmla="*/ 17 w 21617"/>
              <a:gd name="connsiteY0" fmla="*/ 0 h 24368"/>
              <a:gd name="connsiteX1" fmla="*/ 21617 w 21617"/>
              <a:gd name="connsiteY1" fmla="*/ 0 h 24368"/>
              <a:gd name="connsiteX2" fmla="*/ 21617 w 21617"/>
              <a:gd name="connsiteY2" fmla="*/ 17322 h 24368"/>
              <a:gd name="connsiteX3" fmla="*/ 0 w 21617"/>
              <a:gd name="connsiteY3" fmla="*/ 22875 h 24368"/>
              <a:gd name="connsiteX4" fmla="*/ 17 w 21617"/>
              <a:gd name="connsiteY4" fmla="*/ 0 h 24368"/>
              <a:gd name="connsiteX0" fmla="*/ 17 w 21617"/>
              <a:gd name="connsiteY0" fmla="*/ 0 h 24514"/>
              <a:gd name="connsiteX1" fmla="*/ 21617 w 21617"/>
              <a:gd name="connsiteY1" fmla="*/ 0 h 24514"/>
              <a:gd name="connsiteX2" fmla="*/ 21617 w 21617"/>
              <a:gd name="connsiteY2" fmla="*/ 17322 h 24514"/>
              <a:gd name="connsiteX3" fmla="*/ 0 w 21617"/>
              <a:gd name="connsiteY3" fmla="*/ 22875 h 24514"/>
              <a:gd name="connsiteX4" fmla="*/ 17 w 21617"/>
              <a:gd name="connsiteY4" fmla="*/ 0 h 24514"/>
              <a:gd name="connsiteX0" fmla="*/ 17 w 21617"/>
              <a:gd name="connsiteY0" fmla="*/ 0 h 24569"/>
              <a:gd name="connsiteX1" fmla="*/ 21617 w 21617"/>
              <a:gd name="connsiteY1" fmla="*/ 0 h 24569"/>
              <a:gd name="connsiteX2" fmla="*/ 21617 w 21617"/>
              <a:gd name="connsiteY2" fmla="*/ 17322 h 24569"/>
              <a:gd name="connsiteX3" fmla="*/ 0 w 21617"/>
              <a:gd name="connsiteY3" fmla="*/ 22875 h 24569"/>
              <a:gd name="connsiteX4" fmla="*/ 17 w 21617"/>
              <a:gd name="connsiteY4" fmla="*/ 0 h 24569"/>
              <a:gd name="connsiteX0" fmla="*/ 17 w 21617"/>
              <a:gd name="connsiteY0" fmla="*/ 0 h 24698"/>
              <a:gd name="connsiteX1" fmla="*/ 21617 w 21617"/>
              <a:gd name="connsiteY1" fmla="*/ 0 h 24698"/>
              <a:gd name="connsiteX2" fmla="*/ 21617 w 21617"/>
              <a:gd name="connsiteY2" fmla="*/ 17322 h 24698"/>
              <a:gd name="connsiteX3" fmla="*/ 0 w 21617"/>
              <a:gd name="connsiteY3" fmla="*/ 22875 h 24698"/>
              <a:gd name="connsiteX4" fmla="*/ 17 w 21617"/>
              <a:gd name="connsiteY4" fmla="*/ 0 h 24698"/>
              <a:gd name="connsiteX0" fmla="*/ 17 w 21617"/>
              <a:gd name="connsiteY0" fmla="*/ 0 h 24785"/>
              <a:gd name="connsiteX1" fmla="*/ 21617 w 21617"/>
              <a:gd name="connsiteY1" fmla="*/ 0 h 24785"/>
              <a:gd name="connsiteX2" fmla="*/ 21617 w 21617"/>
              <a:gd name="connsiteY2" fmla="*/ 17322 h 24785"/>
              <a:gd name="connsiteX3" fmla="*/ 0 w 21617"/>
              <a:gd name="connsiteY3" fmla="*/ 22875 h 24785"/>
              <a:gd name="connsiteX4" fmla="*/ 17 w 21617"/>
              <a:gd name="connsiteY4" fmla="*/ 0 h 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7" h="24785">
                <a:moveTo>
                  <a:pt x="17" y="0"/>
                </a:moveTo>
                <a:lnTo>
                  <a:pt x="21617" y="0"/>
                </a:lnTo>
                <a:lnTo>
                  <a:pt x="21617" y="17322"/>
                </a:lnTo>
                <a:cubicBezTo>
                  <a:pt x="10919" y="19230"/>
                  <a:pt x="10221" y="28798"/>
                  <a:pt x="0" y="22875"/>
                </a:cubicBezTo>
                <a:cubicBezTo>
                  <a:pt x="6" y="15250"/>
                  <a:pt x="11" y="7625"/>
                  <a:pt x="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1" y="5603181"/>
            <a:ext cx="9144000" cy="341632"/>
          </a:xfrm>
        </p:spPr>
        <p:txBody>
          <a:bodyPr vert="horz" lIns="91440" tIns="45720" rIns="91440" bIns="45720" rtlCol="0">
            <a:spAutoFit/>
          </a:bodyPr>
          <a:lstStyle>
            <a:lvl1pPr marL="0" indent="0">
              <a:buNone/>
              <a:defRPr lang="en-GB" sz="1800" dirty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 marL="228600" lvl="0" indent="-228600"/>
            <a:r>
              <a:rPr lang="en-US" dirty="0"/>
              <a:t>Subtitle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10607040" cy="701731"/>
          </a:xfrm>
        </p:spPr>
        <p:txBody>
          <a:bodyPr vert="horz" lIns="91440" tIns="45720" rIns="91440" bIns="45720" rtlCol="0" anchor="b">
            <a:spAutoFit/>
          </a:bodyPr>
          <a:lstStyle>
            <a:lvl1pPr>
              <a:def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C25376-E6F9-4E5A-A81D-E7FA342FB230}"/>
              </a:ext>
            </a:extLst>
          </p:cNvPr>
          <p:cNvSpPr/>
          <p:nvPr userDrawn="1"/>
        </p:nvSpPr>
        <p:spPr>
          <a:xfrm>
            <a:off x="435429" y="4726452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2240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Document 3">
            <a:extLst>
              <a:ext uri="{FF2B5EF4-FFF2-40B4-BE49-F238E27FC236}">
                <a16:creationId xmlns:a16="http://schemas.microsoft.com/office/drawing/2014/main" id="{7F75D8AF-79DE-4E2B-A15F-8EC66948BC31}"/>
              </a:ext>
            </a:extLst>
          </p:cNvPr>
          <p:cNvSpPr/>
          <p:nvPr userDrawn="1"/>
        </p:nvSpPr>
        <p:spPr>
          <a:xfrm flipH="1" flipV="1">
            <a:off x="114590" y="4581492"/>
            <a:ext cx="11962815" cy="215268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7 w 21617"/>
              <a:gd name="connsiteY0" fmla="*/ 0 h 23765"/>
              <a:gd name="connsiteX1" fmla="*/ 21617 w 21617"/>
              <a:gd name="connsiteY1" fmla="*/ 0 h 23765"/>
              <a:gd name="connsiteX2" fmla="*/ 21617 w 21617"/>
              <a:gd name="connsiteY2" fmla="*/ 17322 h 23765"/>
              <a:gd name="connsiteX3" fmla="*/ 0 w 21617"/>
              <a:gd name="connsiteY3" fmla="*/ 22875 h 23765"/>
              <a:gd name="connsiteX4" fmla="*/ 17 w 21617"/>
              <a:gd name="connsiteY4" fmla="*/ 0 h 23765"/>
              <a:gd name="connsiteX0" fmla="*/ 17 w 21617"/>
              <a:gd name="connsiteY0" fmla="*/ 0 h 24368"/>
              <a:gd name="connsiteX1" fmla="*/ 21617 w 21617"/>
              <a:gd name="connsiteY1" fmla="*/ 0 h 24368"/>
              <a:gd name="connsiteX2" fmla="*/ 21617 w 21617"/>
              <a:gd name="connsiteY2" fmla="*/ 17322 h 24368"/>
              <a:gd name="connsiteX3" fmla="*/ 0 w 21617"/>
              <a:gd name="connsiteY3" fmla="*/ 22875 h 24368"/>
              <a:gd name="connsiteX4" fmla="*/ 17 w 21617"/>
              <a:gd name="connsiteY4" fmla="*/ 0 h 24368"/>
              <a:gd name="connsiteX0" fmla="*/ 17 w 21617"/>
              <a:gd name="connsiteY0" fmla="*/ 0 h 24514"/>
              <a:gd name="connsiteX1" fmla="*/ 21617 w 21617"/>
              <a:gd name="connsiteY1" fmla="*/ 0 h 24514"/>
              <a:gd name="connsiteX2" fmla="*/ 21617 w 21617"/>
              <a:gd name="connsiteY2" fmla="*/ 17322 h 24514"/>
              <a:gd name="connsiteX3" fmla="*/ 0 w 21617"/>
              <a:gd name="connsiteY3" fmla="*/ 22875 h 24514"/>
              <a:gd name="connsiteX4" fmla="*/ 17 w 21617"/>
              <a:gd name="connsiteY4" fmla="*/ 0 h 24514"/>
              <a:gd name="connsiteX0" fmla="*/ 17 w 21617"/>
              <a:gd name="connsiteY0" fmla="*/ 0 h 24569"/>
              <a:gd name="connsiteX1" fmla="*/ 21617 w 21617"/>
              <a:gd name="connsiteY1" fmla="*/ 0 h 24569"/>
              <a:gd name="connsiteX2" fmla="*/ 21617 w 21617"/>
              <a:gd name="connsiteY2" fmla="*/ 17322 h 24569"/>
              <a:gd name="connsiteX3" fmla="*/ 0 w 21617"/>
              <a:gd name="connsiteY3" fmla="*/ 22875 h 24569"/>
              <a:gd name="connsiteX4" fmla="*/ 17 w 21617"/>
              <a:gd name="connsiteY4" fmla="*/ 0 h 24569"/>
              <a:gd name="connsiteX0" fmla="*/ 17 w 21617"/>
              <a:gd name="connsiteY0" fmla="*/ 0 h 24698"/>
              <a:gd name="connsiteX1" fmla="*/ 21617 w 21617"/>
              <a:gd name="connsiteY1" fmla="*/ 0 h 24698"/>
              <a:gd name="connsiteX2" fmla="*/ 21617 w 21617"/>
              <a:gd name="connsiteY2" fmla="*/ 17322 h 24698"/>
              <a:gd name="connsiteX3" fmla="*/ 0 w 21617"/>
              <a:gd name="connsiteY3" fmla="*/ 22875 h 24698"/>
              <a:gd name="connsiteX4" fmla="*/ 17 w 21617"/>
              <a:gd name="connsiteY4" fmla="*/ 0 h 24698"/>
              <a:gd name="connsiteX0" fmla="*/ 17 w 21617"/>
              <a:gd name="connsiteY0" fmla="*/ 0 h 24785"/>
              <a:gd name="connsiteX1" fmla="*/ 21617 w 21617"/>
              <a:gd name="connsiteY1" fmla="*/ 0 h 24785"/>
              <a:gd name="connsiteX2" fmla="*/ 21617 w 21617"/>
              <a:gd name="connsiteY2" fmla="*/ 17322 h 24785"/>
              <a:gd name="connsiteX3" fmla="*/ 0 w 21617"/>
              <a:gd name="connsiteY3" fmla="*/ 22875 h 24785"/>
              <a:gd name="connsiteX4" fmla="*/ 17 w 21617"/>
              <a:gd name="connsiteY4" fmla="*/ 0 h 24785"/>
              <a:gd name="connsiteX0" fmla="*/ 34 w 21634"/>
              <a:gd name="connsiteY0" fmla="*/ 0 h 36778"/>
              <a:gd name="connsiteX1" fmla="*/ 21634 w 21634"/>
              <a:gd name="connsiteY1" fmla="*/ 0 h 36778"/>
              <a:gd name="connsiteX2" fmla="*/ 21634 w 21634"/>
              <a:gd name="connsiteY2" fmla="*/ 17322 h 36778"/>
              <a:gd name="connsiteX3" fmla="*/ 0 w 21634"/>
              <a:gd name="connsiteY3" fmla="*/ 35787 h 36778"/>
              <a:gd name="connsiteX4" fmla="*/ 34 w 21634"/>
              <a:gd name="connsiteY4" fmla="*/ 0 h 36778"/>
              <a:gd name="connsiteX0" fmla="*/ 34 w 21634"/>
              <a:gd name="connsiteY0" fmla="*/ 0 h 41874"/>
              <a:gd name="connsiteX1" fmla="*/ 21634 w 21634"/>
              <a:gd name="connsiteY1" fmla="*/ 0 h 41874"/>
              <a:gd name="connsiteX2" fmla="*/ 21634 w 21634"/>
              <a:gd name="connsiteY2" fmla="*/ 17322 h 41874"/>
              <a:gd name="connsiteX3" fmla="*/ 0 w 21634"/>
              <a:gd name="connsiteY3" fmla="*/ 35787 h 41874"/>
              <a:gd name="connsiteX4" fmla="*/ 34 w 21634"/>
              <a:gd name="connsiteY4" fmla="*/ 0 h 41874"/>
              <a:gd name="connsiteX0" fmla="*/ 34 w 21634"/>
              <a:gd name="connsiteY0" fmla="*/ 0 h 42123"/>
              <a:gd name="connsiteX1" fmla="*/ 21634 w 21634"/>
              <a:gd name="connsiteY1" fmla="*/ 0 h 42123"/>
              <a:gd name="connsiteX2" fmla="*/ 21634 w 21634"/>
              <a:gd name="connsiteY2" fmla="*/ 17322 h 42123"/>
              <a:gd name="connsiteX3" fmla="*/ 0 w 21634"/>
              <a:gd name="connsiteY3" fmla="*/ 35787 h 42123"/>
              <a:gd name="connsiteX4" fmla="*/ 34 w 21634"/>
              <a:gd name="connsiteY4" fmla="*/ 0 h 42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34" h="42123">
                <a:moveTo>
                  <a:pt x="34" y="0"/>
                </a:moveTo>
                <a:lnTo>
                  <a:pt x="21634" y="0"/>
                </a:lnTo>
                <a:lnTo>
                  <a:pt x="21634" y="17322"/>
                </a:lnTo>
                <a:cubicBezTo>
                  <a:pt x="10970" y="21444"/>
                  <a:pt x="9198" y="56098"/>
                  <a:pt x="0" y="35787"/>
                </a:cubicBezTo>
                <a:cubicBezTo>
                  <a:pt x="6" y="28162"/>
                  <a:pt x="28" y="7625"/>
                  <a:pt x="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6" y="1611383"/>
            <a:ext cx="9666514" cy="746846"/>
          </a:xfrm>
        </p:spPr>
        <p:txBody>
          <a:bodyPr anchor="t">
            <a:noAutofit/>
          </a:bodyPr>
          <a:lstStyle>
            <a:lvl1pPr>
              <a:defRPr sz="4800"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Section Header 1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86" y="2464424"/>
            <a:ext cx="9666514" cy="221599"/>
          </a:xfrm>
        </p:spPr>
        <p:txBody>
          <a:bodyPr tIns="0" bIns="0">
            <a:sp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0C8850-C2CD-4E0B-AA6F-6B884EB94B4B}"/>
              </a:ext>
            </a:extLst>
          </p:cNvPr>
          <p:cNvSpPr/>
          <p:nvPr userDrawn="1"/>
        </p:nvSpPr>
        <p:spPr>
          <a:xfrm>
            <a:off x="435429" y="1532049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D3D7B7-CDD7-4664-B2D8-6F60FEAEAC45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E81145E-5F17-4CB6-9E17-ECF3BB38DE75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tx1"/>
                </a:solidFill>
              </a:rPr>
              <a:pPr/>
              <a:t>‹#›</a:t>
            </a:fld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2193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58E3AAF-44AA-41E0-AE18-8B461598AD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6314" y="1825625"/>
            <a:ext cx="5306787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FC1B8B60-5429-4EF9-93D0-2CCCF562B9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8900" y="1825625"/>
            <a:ext cx="51816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4700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00215"/>
            <a:ext cx="3932237" cy="15571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B6692B7-0F8A-4381-96B4-5F358BFD1E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43535EE-90E2-422C-B7AC-4D346E8D6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500215"/>
            <a:ext cx="6172200" cy="536877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64241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00215"/>
            <a:ext cx="3932237" cy="15571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B6692B7-0F8A-4381-96B4-5F358BFD1E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131CB29F-0BE0-476F-B57A-7638E9BFAE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500215"/>
            <a:ext cx="6172200" cy="536877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9964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4329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E46C0F6-F728-4FF0-A7F3-F6AECCD35B3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0650" y="136525"/>
            <a:ext cx="11950700" cy="6584951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4DAD220-8CE3-4FF4-957A-1E24442C65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87500" y="4022725"/>
            <a:ext cx="10033000" cy="1236236"/>
          </a:xfrm>
          <a:solidFill>
            <a:schemeClr val="tx1">
              <a:alpha val="68000"/>
            </a:schemeClr>
          </a:solidFill>
        </p:spPr>
        <p:txBody>
          <a:bodyPr lIns="274320" tIns="274320" rIns="274320" bIns="274320" anchor="ctr">
            <a:sp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58FDDD78-44AA-4B92-90B8-DFC56D688C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550" y="3269342"/>
            <a:ext cx="1155366" cy="2576090"/>
          </a:xfrm>
          <a:noFill/>
        </p:spPr>
        <p:txBody>
          <a:bodyPr wrap="square" lIns="182880" tIns="182880" rIns="182880" bIns="91440">
            <a:spAutoFit/>
          </a:bodyPr>
          <a:lstStyle>
            <a:lvl1pPr marL="0" indent="0">
              <a:buNone/>
              <a:defRPr sz="16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0283712C-6C33-4303-985C-6493AAFAF40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93B617-BDEC-4471-BF16-3ADF8D92DD69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3D238BD-C38B-4BEB-92A5-657AAB9C5351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E81040-AE93-4763-96F3-062F0F2D8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0143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314F9CD-0693-4A94-A67A-F71413300A6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1999" cy="39624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1" y="5603181"/>
            <a:ext cx="9144000" cy="341632"/>
          </a:xfrm>
        </p:spPr>
        <p:txBody>
          <a:bodyPr vert="horz" lIns="91440" tIns="45720" rIns="91440" bIns="45720" rtlCol="0">
            <a:spAutoFit/>
          </a:bodyPr>
          <a:lstStyle>
            <a:lvl1pPr marL="0" indent="0">
              <a:buNone/>
              <a:defRPr lang="en-GB" sz="1800" dirty="0">
                <a:solidFill>
                  <a:schemeClr val="accent3"/>
                </a:solidFill>
                <a:latin typeface="+mn-lt"/>
              </a:defRPr>
            </a:lvl1pPr>
          </a:lstStyle>
          <a:p>
            <a:pPr marL="228600" lvl="0" indent="-228600"/>
            <a:r>
              <a:rPr lang="en-US" dirty="0"/>
              <a:t>Subtitle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10607040" cy="701731"/>
          </a:xfrm>
        </p:spPr>
        <p:txBody>
          <a:bodyPr vert="horz" lIns="91440" tIns="45720" rIns="91440" bIns="45720" rtlCol="0" anchor="b">
            <a:spAutoFit/>
          </a:bodyPr>
          <a:lstStyle>
            <a:lvl1pPr>
              <a:def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C25376-E6F9-4E5A-A81D-E7FA342FB230}"/>
              </a:ext>
            </a:extLst>
          </p:cNvPr>
          <p:cNvSpPr/>
          <p:nvPr userDrawn="1"/>
        </p:nvSpPr>
        <p:spPr>
          <a:xfrm>
            <a:off x="435429" y="4726452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386286-CEE2-E94A-BBC0-0A3723EB14DE}"/>
              </a:ext>
            </a:extLst>
          </p:cNvPr>
          <p:cNvSpPr/>
          <p:nvPr userDrawn="1"/>
        </p:nvSpPr>
        <p:spPr>
          <a:xfrm>
            <a:off x="11008895" y="6220326"/>
            <a:ext cx="866273" cy="637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7571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7C719AD2-39D2-425C-90E5-8FD2D783ADD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4907643" cy="7017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defRPr lang="en-GB" sz="4400" b="1" spc="-150" dirty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Thank You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4192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D24BA90-E7BA-471E-AA13-3329EDCD80A2}"/>
              </a:ext>
            </a:extLst>
          </p:cNvPr>
          <p:cNvSpPr/>
          <p:nvPr userDrawn="1"/>
        </p:nvSpPr>
        <p:spPr>
          <a:xfrm flipV="1">
            <a:off x="-1" y="-3"/>
            <a:ext cx="12192001" cy="6858003"/>
          </a:xfrm>
          <a:custGeom>
            <a:avLst/>
            <a:gdLst>
              <a:gd name="connsiteX0" fmla="*/ 9171734 w 12192001"/>
              <a:gd name="connsiteY0" fmla="*/ 2269381 h 6858003"/>
              <a:gd name="connsiteX1" fmla="*/ 4981292 w 12192001"/>
              <a:gd name="connsiteY1" fmla="*/ 1670903 h 6858003"/>
              <a:gd name="connsiteX2" fmla="*/ 634550 w 12192001"/>
              <a:gd name="connsiteY2" fmla="*/ 1013497 h 6858003"/>
              <a:gd name="connsiteX3" fmla="*/ 123993 w 12192001"/>
              <a:gd name="connsiteY3" fmla="*/ 984148 h 6858003"/>
              <a:gd name="connsiteX4" fmla="*/ 123993 w 12192001"/>
              <a:gd name="connsiteY4" fmla="*/ 123993 h 6858003"/>
              <a:gd name="connsiteX5" fmla="*/ 12068007 w 12192001"/>
              <a:gd name="connsiteY5" fmla="*/ 123993 h 6858003"/>
              <a:gd name="connsiteX6" fmla="*/ 12068007 w 12192001"/>
              <a:gd name="connsiteY6" fmla="*/ 1962695 h 6858003"/>
              <a:gd name="connsiteX7" fmla="*/ 11543532 w 12192001"/>
              <a:gd name="connsiteY7" fmla="*/ 2051091 h 6858003"/>
              <a:gd name="connsiteX8" fmla="*/ 9171734 w 12192001"/>
              <a:gd name="connsiteY8" fmla="*/ 2269381 h 6858003"/>
              <a:gd name="connsiteX9" fmla="*/ 1 w 12192001"/>
              <a:gd name="connsiteY9" fmla="*/ 6858003 h 6858003"/>
              <a:gd name="connsiteX10" fmla="*/ 12192001 w 12192001"/>
              <a:gd name="connsiteY10" fmla="*/ 6858003 h 6858003"/>
              <a:gd name="connsiteX11" fmla="*/ 12192001 w 12192001"/>
              <a:gd name="connsiteY11" fmla="*/ 2724879 h 6858003"/>
              <a:gd name="connsiteX12" fmla="*/ 12192001 w 12192001"/>
              <a:gd name="connsiteY12" fmla="*/ 2477360 h 6858003"/>
              <a:gd name="connsiteX13" fmla="*/ 12192001 w 12192001"/>
              <a:gd name="connsiteY13" fmla="*/ 1941781 h 6858003"/>
              <a:gd name="connsiteX14" fmla="*/ 12192000 w 12192001"/>
              <a:gd name="connsiteY14" fmla="*/ 1941781 h 6858003"/>
              <a:gd name="connsiteX15" fmla="*/ 12192000 w 12192001"/>
              <a:gd name="connsiteY15" fmla="*/ 0 h 6858003"/>
              <a:gd name="connsiteX16" fmla="*/ 0 w 12192001"/>
              <a:gd name="connsiteY16" fmla="*/ 0 h 6858003"/>
              <a:gd name="connsiteX17" fmla="*/ 0 w 12192001"/>
              <a:gd name="connsiteY17" fmla="*/ 6858000 h 6858003"/>
              <a:gd name="connsiteX18" fmla="*/ 1 w 12192001"/>
              <a:gd name="connsiteY18" fmla="*/ 6858000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1" h="6858003">
                <a:moveTo>
                  <a:pt x="9171734" y="2269381"/>
                </a:moveTo>
                <a:cubicBezTo>
                  <a:pt x="8159059" y="2253684"/>
                  <a:pt x="6843276" y="2101858"/>
                  <a:pt x="4981292" y="1670903"/>
                </a:cubicBezTo>
                <a:cubicBezTo>
                  <a:pt x="3385010" y="1301444"/>
                  <a:pt x="2075869" y="1110459"/>
                  <a:pt x="634550" y="1013497"/>
                </a:cubicBezTo>
                <a:lnTo>
                  <a:pt x="123993" y="984148"/>
                </a:lnTo>
                <a:lnTo>
                  <a:pt x="123993" y="123993"/>
                </a:lnTo>
                <a:lnTo>
                  <a:pt x="12068007" y="123993"/>
                </a:lnTo>
                <a:lnTo>
                  <a:pt x="12068007" y="1962695"/>
                </a:lnTo>
                <a:lnTo>
                  <a:pt x="11543532" y="2051091"/>
                </a:lnTo>
                <a:cubicBezTo>
                  <a:pt x="10893978" y="2164649"/>
                  <a:pt x="10184410" y="2285079"/>
                  <a:pt x="9171734" y="2269381"/>
                </a:cubicBezTo>
                <a:close/>
                <a:moveTo>
                  <a:pt x="1" y="6858003"/>
                </a:moveTo>
                <a:lnTo>
                  <a:pt x="12192001" y="6858003"/>
                </a:lnTo>
                <a:lnTo>
                  <a:pt x="12192001" y="2724879"/>
                </a:lnTo>
                <a:lnTo>
                  <a:pt x="12192001" y="2477360"/>
                </a:lnTo>
                <a:lnTo>
                  <a:pt x="12192001" y="1941781"/>
                </a:lnTo>
                <a:lnTo>
                  <a:pt x="12192000" y="1941781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lnTo>
                  <a:pt x="1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467520A-F508-4AA5-BBCF-30AE2B312E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3992" y="4587876"/>
            <a:ext cx="11944014" cy="2146775"/>
          </a:xfrm>
          <a:custGeom>
            <a:avLst/>
            <a:gdLst>
              <a:gd name="connsiteX0" fmla="*/ 9047741 w 11944014"/>
              <a:gd name="connsiteY0" fmla="*/ 1387 h 2146775"/>
              <a:gd name="connsiteX1" fmla="*/ 11419539 w 11944014"/>
              <a:gd name="connsiteY1" fmla="*/ 219677 h 2146775"/>
              <a:gd name="connsiteX2" fmla="*/ 11944014 w 11944014"/>
              <a:gd name="connsiteY2" fmla="*/ 308073 h 2146775"/>
              <a:gd name="connsiteX3" fmla="*/ 11944014 w 11944014"/>
              <a:gd name="connsiteY3" fmla="*/ 2146775 h 2146775"/>
              <a:gd name="connsiteX4" fmla="*/ 0 w 11944014"/>
              <a:gd name="connsiteY4" fmla="*/ 2146775 h 2146775"/>
              <a:gd name="connsiteX5" fmla="*/ 0 w 11944014"/>
              <a:gd name="connsiteY5" fmla="*/ 1286620 h 2146775"/>
              <a:gd name="connsiteX6" fmla="*/ 510557 w 11944014"/>
              <a:gd name="connsiteY6" fmla="*/ 1257271 h 2146775"/>
              <a:gd name="connsiteX7" fmla="*/ 4857299 w 11944014"/>
              <a:gd name="connsiteY7" fmla="*/ 599865 h 2146775"/>
              <a:gd name="connsiteX8" fmla="*/ 9047741 w 11944014"/>
              <a:gd name="connsiteY8" fmla="*/ 1387 h 214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44014" h="2146775">
                <a:moveTo>
                  <a:pt x="9047741" y="1387"/>
                </a:moveTo>
                <a:cubicBezTo>
                  <a:pt x="10060417" y="-14311"/>
                  <a:pt x="10769985" y="106119"/>
                  <a:pt x="11419539" y="219677"/>
                </a:cubicBezTo>
                <a:lnTo>
                  <a:pt x="11944014" y="308073"/>
                </a:lnTo>
                <a:lnTo>
                  <a:pt x="11944014" y="2146775"/>
                </a:lnTo>
                <a:lnTo>
                  <a:pt x="0" y="2146775"/>
                </a:lnTo>
                <a:lnTo>
                  <a:pt x="0" y="1286620"/>
                </a:lnTo>
                <a:lnTo>
                  <a:pt x="510557" y="1257271"/>
                </a:lnTo>
                <a:cubicBezTo>
                  <a:pt x="1951876" y="1160309"/>
                  <a:pt x="3261017" y="969324"/>
                  <a:pt x="4857299" y="599865"/>
                </a:cubicBezTo>
                <a:cubicBezTo>
                  <a:pt x="6719283" y="168910"/>
                  <a:pt x="8035066" y="17084"/>
                  <a:pt x="9047741" y="138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6" y="1611383"/>
            <a:ext cx="9666514" cy="746846"/>
          </a:xfrm>
        </p:spPr>
        <p:txBody>
          <a:bodyPr anchor="t">
            <a:noAutofit/>
          </a:bodyPr>
          <a:lstStyle>
            <a:lvl1pPr>
              <a:defRPr sz="4800"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Section Header 1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86" y="2464424"/>
            <a:ext cx="9666514" cy="221599"/>
          </a:xfrm>
        </p:spPr>
        <p:txBody>
          <a:bodyPr tIns="0" bIns="0">
            <a:sp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0C8850-C2CD-4E0B-AA6F-6B884EB94B4B}"/>
              </a:ext>
            </a:extLst>
          </p:cNvPr>
          <p:cNvSpPr/>
          <p:nvPr userDrawn="1"/>
        </p:nvSpPr>
        <p:spPr>
          <a:xfrm>
            <a:off x="435429" y="1532049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D3D7B7-CDD7-4664-B2D8-6F60FEAEAC45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E81145E-5F17-4CB6-9E17-ECF3BB38DE75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139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A836EFBB-5449-47CB-96D6-CB08287F755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1999" cy="68580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>
                <a:solidFill>
                  <a:schemeClr val="tx1"/>
                </a:solidFill>
              </a:defRPr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6" y="3860800"/>
            <a:ext cx="9666514" cy="1686720"/>
          </a:xfrm>
        </p:spPr>
        <p:txBody>
          <a:bodyPr anchor="b">
            <a:noAutofit/>
          </a:bodyPr>
          <a:lstStyle>
            <a:lvl1pPr>
              <a:defRPr sz="4800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Header 2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86" y="5610170"/>
            <a:ext cx="9666514" cy="221599"/>
          </a:xfrm>
        </p:spPr>
        <p:txBody>
          <a:bodyPr tIns="0" bIns="0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68A07C-35C9-40A7-8487-9EAD314C595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9143E8-1B27-4F08-9F20-BE30B14AC24E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055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B7F86AE-7774-0B40-8944-DF91C77B0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15" y="1463040"/>
            <a:ext cx="8030935" cy="477009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30125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EB162-E699-464C-B2EE-136D517A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GB" sz="3600" spc="-60" dirty="0"/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18346-1C0B-46DB-AAA6-71C865DE8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15" y="1463040"/>
            <a:ext cx="8030935" cy="477009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201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328109-BF43-024A-B25B-C69E4098C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4518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1F05F3BA-65F5-4621-807B-C8B857D01C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8900" y="1463346"/>
            <a:ext cx="5181600" cy="487003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CDF89E18-CCB2-4D69-AB77-CAB656EC21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8898" y="2149311"/>
            <a:ext cx="5181601" cy="404035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986F9159-693C-4325-939A-8C6869B22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6314" y="1463346"/>
            <a:ext cx="5306787" cy="487003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BEA361C8-0231-48E8-965E-6BB6D606C9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6314" y="2149311"/>
            <a:ext cx="5306789" cy="404035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963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1500" y="1509626"/>
            <a:ext cx="4900386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3F93C618-7612-42AB-B890-45E85BD492F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20114" y="1509626"/>
            <a:ext cx="4900386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1500" y="2156688"/>
            <a:ext cx="4900386" cy="3561943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464BC696-49A6-4328-BB42-5566BAC00F8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20114" y="2156688"/>
            <a:ext cx="4900386" cy="3561943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FB9F81-CC7F-5244-95A6-279BE4B51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253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1B3994-EC85-4CEE-B849-7AE33810F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88709A-CA63-4EAC-968C-8873D088E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6314" y="1253331"/>
            <a:ext cx="11174186" cy="4770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BA3C17-8AAC-4933-A7DA-CD7D3F840B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6314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B1D122-60D0-8B4D-896A-2A770C0B6343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B5B9FA1-1805-A944-AC99-868579EBA1AD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575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61" r:id="rId4"/>
    <p:sldLayoutId id="2147483662" r:id="rId5"/>
    <p:sldLayoutId id="2147483650" r:id="rId6"/>
    <p:sldLayoutId id="2147483668" r:id="rId7"/>
    <p:sldLayoutId id="2147483674" r:id="rId8"/>
    <p:sldLayoutId id="2147483666" r:id="rId9"/>
    <p:sldLayoutId id="2147483664" r:id="rId10"/>
    <p:sldLayoutId id="2147483663" r:id="rId11"/>
    <p:sldLayoutId id="2147483667" r:id="rId12"/>
    <p:sldLayoutId id="2147483671" r:id="rId13"/>
    <p:sldLayoutId id="2147483672" r:id="rId14"/>
    <p:sldLayoutId id="2147483673" r:id="rId15"/>
    <p:sldLayoutId id="2147483675" r:id="rId16"/>
    <p:sldLayoutId id="2147483676" r:id="rId17"/>
    <p:sldLayoutId id="2147483665" r:id="rId18"/>
    <p:sldLayoutId id="2147483669" r:id="rId19"/>
    <p:sldLayoutId id="2147483670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3600" b="1" kern="1200" spc="-60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60" userDrawn="1">
          <p15:clr>
            <a:srgbClr val="F26B43"/>
          </p15:clr>
        </p15:guide>
        <p15:guide id="4" pos="7320" userDrawn="1">
          <p15:clr>
            <a:srgbClr val="F26B43"/>
          </p15:clr>
        </p15:guide>
        <p15:guide id="5" orient="horz" pos="360" userDrawn="1">
          <p15:clr>
            <a:srgbClr val="F26B43"/>
          </p15:clr>
        </p15:guide>
        <p15:guide id="6" orient="horz" pos="39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1BF8833C-D907-D24E-949C-65190DF6299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992" y="417218"/>
            <a:ext cx="11944014" cy="3787856"/>
          </a:xfrm>
        </p:spPr>
      </p:pic>
      <p:sp>
        <p:nvSpPr>
          <p:cNvPr id="51" name="Title 50">
            <a:extLst>
              <a:ext uri="{FF2B5EF4-FFF2-40B4-BE49-F238E27FC236}">
                <a16:creationId xmlns:a16="http://schemas.microsoft.com/office/drawing/2014/main" id="{D8694222-4D81-4A9A-93A2-23C89102F2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4871" y="4956850"/>
            <a:ext cx="10607040" cy="646331"/>
          </a:xfrm>
        </p:spPr>
        <p:txBody>
          <a:bodyPr/>
          <a:lstStyle/>
          <a:p>
            <a:r>
              <a:rPr lang="en-GB" sz="4000" dirty="0"/>
              <a:t>Kimia Dasar – </a:t>
            </a:r>
            <a:r>
              <a:rPr lang="en-GB" sz="4000" dirty="0" err="1"/>
              <a:t>Teori</a:t>
            </a:r>
            <a:r>
              <a:rPr lang="en-GB" sz="4000" dirty="0"/>
              <a:t> Atom</a:t>
            </a:r>
          </a:p>
        </p:txBody>
      </p:sp>
      <p:sp>
        <p:nvSpPr>
          <p:cNvPr id="52" name="Subtitle 51">
            <a:extLst>
              <a:ext uri="{FF2B5EF4-FFF2-40B4-BE49-F238E27FC236}">
                <a16:creationId xmlns:a16="http://schemas.microsoft.com/office/drawing/2014/main" id="{46FF1827-B46B-4BC4-8665-8914CF45DE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4871" y="5603181"/>
            <a:ext cx="9144000" cy="1096710"/>
          </a:xfrm>
        </p:spPr>
        <p:txBody>
          <a:bodyPr/>
          <a:lstStyle/>
          <a:p>
            <a:r>
              <a:rPr lang="en-GB" dirty="0" err="1"/>
              <a:t>Fakultas</a:t>
            </a:r>
            <a:r>
              <a:rPr lang="en-GB" dirty="0"/>
              <a:t> </a:t>
            </a:r>
            <a:r>
              <a:rPr lang="en-GB" dirty="0" err="1"/>
              <a:t>Teknologi</a:t>
            </a:r>
            <a:r>
              <a:rPr lang="en-GB" dirty="0"/>
              <a:t> </a:t>
            </a:r>
            <a:r>
              <a:rPr lang="en-GB" dirty="0" err="1"/>
              <a:t>Pertanian</a:t>
            </a:r>
            <a:endParaRPr lang="en-GB" dirty="0"/>
          </a:p>
          <a:p>
            <a:r>
              <a:rPr lang="en-GB" dirty="0" err="1"/>
              <a:t>Instiper</a:t>
            </a:r>
            <a:r>
              <a:rPr lang="en-GB" dirty="0"/>
              <a:t> Jogjakarta</a:t>
            </a:r>
          </a:p>
          <a:p>
            <a:r>
              <a:rPr lang="en-GB" b="1" dirty="0"/>
              <a:t>Mohammad Prasanto Bimantio, S.T., M.Eng.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8354" y="5055163"/>
            <a:ext cx="1328738" cy="126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756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Discovery of Proton &amp; Nucleus (2)</a:t>
            </a:r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B40F080-6054-425B-9E1C-1DDC9260832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857750" y="1203168"/>
            <a:ext cx="6762750" cy="5106191"/>
          </a:xfrm>
        </p:spPr>
        <p:txBody>
          <a:bodyPr/>
          <a:lstStyle/>
          <a:p>
            <a:r>
              <a:rPr lang="en-US" sz="2000" dirty="0" err="1"/>
              <a:t>Rutheford</a:t>
            </a:r>
            <a:r>
              <a:rPr lang="en-US" sz="2000" dirty="0"/>
              <a:t> </a:t>
            </a:r>
            <a:r>
              <a:rPr lang="en-US" sz="2000" dirty="0" err="1"/>
              <a:t>mengambil</a:t>
            </a:r>
            <a:r>
              <a:rPr lang="en-US" sz="2000" dirty="0"/>
              <a:t> </a:t>
            </a:r>
            <a:r>
              <a:rPr lang="en-US" sz="2000" dirty="0" err="1"/>
              <a:t>kesimpulan</a:t>
            </a:r>
            <a:r>
              <a:rPr lang="en-US" sz="2000" dirty="0"/>
              <a:t> </a:t>
            </a:r>
            <a:r>
              <a:rPr lang="en-US" sz="2000" dirty="0" err="1"/>
              <a:t>bahwa</a:t>
            </a:r>
            <a:r>
              <a:rPr lang="en-US" sz="2000" dirty="0"/>
              <a:t> atom </a:t>
            </a:r>
            <a:r>
              <a:rPr lang="en-US" sz="2000" dirty="0" err="1"/>
              <a:t>sebagian</a:t>
            </a:r>
            <a:r>
              <a:rPr lang="en-US" sz="2000" dirty="0"/>
              <a:t> </a:t>
            </a:r>
            <a:r>
              <a:rPr lang="en-US" sz="2000" dirty="0" err="1"/>
              <a:t>besar</a:t>
            </a:r>
            <a:r>
              <a:rPr lang="en-US" sz="2000" dirty="0"/>
              <a:t> </a:t>
            </a:r>
            <a:r>
              <a:rPr lang="en-US" sz="2000" dirty="0" err="1"/>
              <a:t>terdiri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ruang</a:t>
            </a:r>
            <a:r>
              <a:rPr lang="en-US" sz="2000" dirty="0"/>
              <a:t> </a:t>
            </a:r>
            <a:r>
              <a:rPr lang="en-US" sz="2000" dirty="0" err="1"/>
              <a:t>kosong</a:t>
            </a:r>
            <a:r>
              <a:rPr lang="en-US" sz="2000" dirty="0"/>
              <a:t> </a:t>
            </a:r>
            <a:r>
              <a:rPr lang="en-US" sz="2000" dirty="0">
                <a:sym typeface="Wingdings" panose="05000000000000000000" pitchFamily="2" charset="2"/>
              </a:rPr>
              <a:t> </a:t>
            </a:r>
            <a:r>
              <a:rPr lang="en-US" sz="2000" dirty="0" err="1">
                <a:sym typeface="Wingdings" panose="05000000000000000000" pitchFamily="2" charset="2"/>
              </a:rPr>
              <a:t>sinar</a:t>
            </a:r>
            <a:r>
              <a:rPr lang="en-US" sz="2000" dirty="0">
                <a:sym typeface="Wingdings" panose="05000000000000000000" pitchFamily="2" charset="2"/>
              </a:rPr>
              <a:t> alpha </a:t>
            </a:r>
            <a:r>
              <a:rPr lang="en-US" sz="2000" dirty="0" err="1">
                <a:sym typeface="Wingdings" panose="05000000000000000000" pitchFamily="2" charset="2"/>
              </a:rPr>
              <a:t>lolos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melawati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lapisan</a:t>
            </a:r>
            <a:r>
              <a:rPr lang="en-US" sz="2000" dirty="0">
                <a:sym typeface="Wingdings" panose="05000000000000000000" pitchFamily="2" charset="2"/>
              </a:rPr>
              <a:t> emas</a:t>
            </a:r>
          </a:p>
          <a:p>
            <a:r>
              <a:rPr lang="en-US" sz="2000" dirty="0" err="1">
                <a:sym typeface="Wingdings" panose="05000000000000000000" pitchFamily="2" charset="2"/>
              </a:rPr>
              <a:t>Muatan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positif</a:t>
            </a:r>
            <a:r>
              <a:rPr lang="en-US" sz="2000" dirty="0">
                <a:sym typeface="Wingdings" panose="05000000000000000000" pitchFamily="2" charset="2"/>
              </a:rPr>
              <a:t> di atom </a:t>
            </a:r>
            <a:r>
              <a:rPr lang="en-US" sz="2000" dirty="0" err="1">
                <a:sym typeface="Wingdings" panose="05000000000000000000" pitchFamily="2" charset="2"/>
              </a:rPr>
              <a:t>terletak</a:t>
            </a:r>
            <a:r>
              <a:rPr lang="en-US" sz="2000" dirty="0">
                <a:sym typeface="Wingdings" panose="05000000000000000000" pitchFamily="2" charset="2"/>
              </a:rPr>
              <a:t> di </a:t>
            </a:r>
            <a:r>
              <a:rPr lang="en-US" sz="2000" dirty="0" err="1">
                <a:sym typeface="Wingdings" panose="05000000000000000000" pitchFamily="2" charset="2"/>
              </a:rPr>
              <a:t>sekitar</a:t>
            </a:r>
            <a:r>
              <a:rPr lang="en-US" sz="2000" dirty="0">
                <a:sym typeface="Wingdings" panose="05000000000000000000" pitchFamily="2" charset="2"/>
              </a:rPr>
              <a:t> inti atom (nucleus)  </a:t>
            </a:r>
            <a:r>
              <a:rPr lang="en-US" sz="2000" dirty="0" err="1">
                <a:sym typeface="Wingdings" panose="05000000000000000000" pitchFamily="2" charset="2"/>
              </a:rPr>
              <a:t>menghasilkan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belokan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hingga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pantulan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terhadap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sinar</a:t>
            </a:r>
            <a:r>
              <a:rPr lang="en-US" sz="2000" dirty="0">
                <a:sym typeface="Wingdings" panose="05000000000000000000" pitchFamily="2" charset="2"/>
              </a:rPr>
              <a:t> alpha</a:t>
            </a:r>
          </a:p>
          <a:p>
            <a:r>
              <a:rPr lang="en-US" sz="2000" dirty="0" err="1">
                <a:sym typeface="Wingdings" panose="05000000000000000000" pitchFamily="2" charset="2"/>
              </a:rPr>
              <a:t>Muatan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positif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pada</a:t>
            </a:r>
            <a:r>
              <a:rPr lang="en-US" sz="2000" dirty="0">
                <a:sym typeface="Wingdings" panose="05000000000000000000" pitchFamily="2" charset="2"/>
              </a:rPr>
              <a:t> nucleus </a:t>
            </a:r>
            <a:r>
              <a:rPr lang="en-US" sz="2000" dirty="0" err="1">
                <a:sym typeface="Wingdings" panose="05000000000000000000" pitchFamily="2" charset="2"/>
              </a:rPr>
              <a:t>kemudian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dikenal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sebagai</a:t>
            </a:r>
            <a:r>
              <a:rPr lang="en-US" sz="2000" dirty="0">
                <a:sym typeface="Wingdings" panose="05000000000000000000" pitchFamily="2" charset="2"/>
              </a:rPr>
              <a:t> proton</a:t>
            </a:r>
          </a:p>
          <a:p>
            <a:r>
              <a:rPr lang="en-US" sz="2000" dirty="0" err="1">
                <a:sym typeface="Wingdings" panose="05000000000000000000" pitchFamily="2" charset="2"/>
              </a:rPr>
              <a:t>Eksperimen</a:t>
            </a:r>
            <a:r>
              <a:rPr lang="en-US" sz="2000" dirty="0">
                <a:sym typeface="Wingdings" panose="05000000000000000000" pitchFamily="2" charset="2"/>
              </a:rPr>
              <a:t> lain </a:t>
            </a:r>
            <a:r>
              <a:rPr lang="en-US" sz="2000" dirty="0" err="1">
                <a:sym typeface="Wingdings" panose="05000000000000000000" pitchFamily="2" charset="2"/>
              </a:rPr>
              <a:t>mengkalkulasi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massa</a:t>
            </a:r>
            <a:r>
              <a:rPr lang="en-US" sz="2000" dirty="0">
                <a:sym typeface="Wingdings" panose="05000000000000000000" pitchFamily="2" charset="2"/>
              </a:rPr>
              <a:t> proton </a:t>
            </a:r>
            <a:r>
              <a:rPr lang="en-US" sz="2000" dirty="0" err="1">
                <a:sym typeface="Wingdings" panose="05000000000000000000" pitchFamily="2" charset="2"/>
              </a:rPr>
              <a:t>sebesar</a:t>
            </a:r>
            <a:r>
              <a:rPr lang="en-US" sz="2000" dirty="0">
                <a:sym typeface="Wingdings" panose="05000000000000000000" pitchFamily="2" charset="2"/>
              </a:rPr>
              <a:t> 1.67262 x 10</a:t>
            </a:r>
            <a:r>
              <a:rPr lang="en-US" sz="2000" baseline="30000" dirty="0">
                <a:sym typeface="Wingdings" panose="05000000000000000000" pitchFamily="2" charset="2"/>
              </a:rPr>
              <a:t>-24</a:t>
            </a:r>
            <a:r>
              <a:rPr lang="en-US" sz="2000" dirty="0">
                <a:sym typeface="Wingdings" panose="05000000000000000000" pitchFamily="2" charset="2"/>
              </a:rPr>
              <a:t> g (1840 kali </a:t>
            </a:r>
            <a:r>
              <a:rPr lang="en-US" sz="2000" dirty="0" err="1">
                <a:sym typeface="Wingdings" panose="05000000000000000000" pitchFamily="2" charset="2"/>
              </a:rPr>
              <a:t>massa</a:t>
            </a:r>
            <a:r>
              <a:rPr lang="en-US" sz="2000" dirty="0">
                <a:sym typeface="Wingdings" panose="05000000000000000000" pitchFamily="2" charset="2"/>
              </a:rPr>
              <a:t> electron)</a:t>
            </a:r>
          </a:p>
          <a:p>
            <a:r>
              <a:rPr lang="en-US" sz="2000" dirty="0">
                <a:sym typeface="Wingdings" panose="05000000000000000000" pitchFamily="2" charset="2"/>
              </a:rPr>
              <a:t>Massa nucleus </a:t>
            </a:r>
            <a:r>
              <a:rPr lang="en-US" sz="2000" dirty="0" err="1">
                <a:sym typeface="Wingdings" panose="05000000000000000000" pitchFamily="2" charset="2"/>
              </a:rPr>
              <a:t>mewakili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hampir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keseluruhan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massa</a:t>
            </a:r>
            <a:r>
              <a:rPr lang="en-US" sz="2000" dirty="0">
                <a:sym typeface="Wingdings" panose="05000000000000000000" pitchFamily="2" charset="2"/>
              </a:rPr>
              <a:t> atom</a:t>
            </a:r>
          </a:p>
          <a:p>
            <a:r>
              <a:rPr lang="en-US" sz="2000" dirty="0" err="1">
                <a:sym typeface="Wingdings" panose="05000000000000000000" pitchFamily="2" charset="2"/>
              </a:rPr>
              <a:t>Namun</a:t>
            </a:r>
            <a:r>
              <a:rPr lang="en-US" sz="2000" dirty="0">
                <a:sym typeface="Wingdings" panose="05000000000000000000" pitchFamily="2" charset="2"/>
              </a:rPr>
              <a:t>, </a:t>
            </a:r>
            <a:r>
              <a:rPr lang="en-US" sz="2000" dirty="0" err="1">
                <a:sym typeface="Wingdings" panose="05000000000000000000" pitchFamily="2" charset="2"/>
              </a:rPr>
              <a:t>secara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ukuran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hanya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menempati</a:t>
            </a:r>
            <a:r>
              <a:rPr lang="en-US" sz="2000" dirty="0">
                <a:sym typeface="Wingdings" panose="05000000000000000000" pitchFamily="2" charset="2"/>
              </a:rPr>
              <a:t> 1/10</a:t>
            </a:r>
            <a:r>
              <a:rPr lang="en-US" sz="2000" baseline="30000" dirty="0">
                <a:sym typeface="Wingdings" panose="05000000000000000000" pitchFamily="2" charset="2"/>
              </a:rPr>
              <a:t>13 </a:t>
            </a:r>
            <a:r>
              <a:rPr lang="en-US" sz="2000" dirty="0" err="1">
                <a:sym typeface="Wingdings" panose="05000000000000000000" pitchFamily="2" charset="2"/>
              </a:rPr>
              <a:t>dari</a:t>
            </a:r>
            <a:r>
              <a:rPr lang="en-US" sz="2000" dirty="0">
                <a:sym typeface="Wingdings" panose="05000000000000000000" pitchFamily="2" charset="2"/>
              </a:rPr>
              <a:t> volume atom</a:t>
            </a:r>
            <a:endParaRPr lang="en-US" sz="2000" baseline="30000" dirty="0">
              <a:sym typeface="Wingdings" panose="05000000000000000000" pitchFamily="2" charset="2"/>
            </a:endParaRPr>
          </a:p>
          <a:p>
            <a:r>
              <a:rPr lang="en-US" sz="2000" dirty="0" err="1"/>
              <a:t>Teori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belum</a:t>
            </a:r>
            <a:r>
              <a:rPr lang="en-US" sz="2000" dirty="0"/>
              <a:t> </a:t>
            </a:r>
            <a:r>
              <a:rPr lang="en-US" sz="2000" dirty="0" err="1"/>
              <a:t>mampu</a:t>
            </a:r>
            <a:r>
              <a:rPr lang="en-US" sz="2000" dirty="0"/>
              <a:t> </a:t>
            </a:r>
            <a:r>
              <a:rPr lang="en-US" sz="2000" dirty="0" err="1"/>
              <a:t>menjelaskan</a:t>
            </a:r>
            <a:r>
              <a:rPr lang="en-US" sz="2000" dirty="0"/>
              <a:t> </a:t>
            </a:r>
            <a:r>
              <a:rPr lang="en-US" sz="2000" dirty="0" err="1"/>
              <a:t>tentang</a:t>
            </a:r>
            <a:r>
              <a:rPr lang="en-US" sz="2000" dirty="0"/>
              <a:t> </a:t>
            </a:r>
            <a:r>
              <a:rPr lang="en-US" sz="2000" dirty="0" err="1"/>
              <a:t>lapisan</a:t>
            </a:r>
            <a:r>
              <a:rPr lang="en-US" sz="2000" dirty="0"/>
              <a:t> </a:t>
            </a:r>
            <a:r>
              <a:rPr lang="en-US" sz="2000" dirty="0" err="1"/>
              <a:t>luar</a:t>
            </a:r>
            <a:r>
              <a:rPr lang="en-US" sz="2000" dirty="0"/>
              <a:t>/</a:t>
            </a:r>
            <a:r>
              <a:rPr lang="en-US" sz="2000" dirty="0" err="1"/>
              <a:t>permukaan</a:t>
            </a:r>
            <a:r>
              <a:rPr lang="en-US" sz="2000" dirty="0"/>
              <a:t> </a:t>
            </a:r>
            <a:r>
              <a:rPr lang="en-US" sz="2000" dirty="0" err="1"/>
              <a:t>atam</a:t>
            </a:r>
            <a:endParaRPr lang="en-US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150" y="1876859"/>
            <a:ext cx="4614600" cy="346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38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16F1686-F366-46A5-AE17-1A563B77E8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23774" y="904701"/>
            <a:ext cx="4900386" cy="334508"/>
          </a:xfrm>
        </p:spPr>
        <p:txBody>
          <a:bodyPr/>
          <a:lstStyle/>
          <a:p>
            <a:r>
              <a:rPr lang="en-US" dirty="0"/>
              <a:t>The Experiment by James Chadwick</a:t>
            </a:r>
            <a:endParaRPr lang="en-GB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DA9F97E-A6B3-4444-90E9-E7CE786F82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23774" y="1239210"/>
            <a:ext cx="5144226" cy="921926"/>
          </a:xfrm>
        </p:spPr>
        <p:txBody>
          <a:bodyPr/>
          <a:lstStyle/>
          <a:p>
            <a:r>
              <a:rPr lang="en-GB" sz="2000" dirty="0" err="1"/>
              <a:t>Eksperimen</a:t>
            </a:r>
            <a:r>
              <a:rPr lang="en-GB" sz="2000" dirty="0"/>
              <a:t> </a:t>
            </a:r>
            <a:r>
              <a:rPr lang="en-GB" sz="2000" dirty="0" err="1"/>
              <a:t>diawali</a:t>
            </a:r>
            <a:r>
              <a:rPr lang="en-GB" sz="2000" dirty="0"/>
              <a:t> </a:t>
            </a:r>
            <a:r>
              <a:rPr lang="en-GB" sz="2000" dirty="0" err="1"/>
              <a:t>oleh</a:t>
            </a:r>
            <a:r>
              <a:rPr lang="en-GB" sz="2000" dirty="0"/>
              <a:t> </a:t>
            </a:r>
            <a:r>
              <a:rPr lang="en-GB" sz="2000" dirty="0" err="1"/>
              <a:t>ketidaksesuaian</a:t>
            </a:r>
            <a:r>
              <a:rPr lang="en-GB" sz="2000" dirty="0"/>
              <a:t> </a:t>
            </a:r>
            <a:r>
              <a:rPr lang="en-GB" sz="2000" dirty="0" err="1"/>
              <a:t>dari</a:t>
            </a:r>
            <a:r>
              <a:rPr lang="en-GB" sz="2000" dirty="0"/>
              <a:t> ratio </a:t>
            </a:r>
            <a:r>
              <a:rPr lang="en-GB" sz="2000" dirty="0" err="1"/>
              <a:t>massa</a:t>
            </a:r>
            <a:r>
              <a:rPr lang="en-GB" sz="2000" dirty="0"/>
              <a:t> </a:t>
            </a:r>
            <a:r>
              <a:rPr lang="en-GB" sz="2000" dirty="0" err="1"/>
              <a:t>antara</a:t>
            </a:r>
            <a:r>
              <a:rPr lang="en-GB" sz="2000" dirty="0"/>
              <a:t> atom helium </a:t>
            </a:r>
            <a:r>
              <a:rPr lang="en-GB" sz="2000" dirty="0" err="1"/>
              <a:t>dengan</a:t>
            </a:r>
            <a:r>
              <a:rPr lang="en-GB" sz="2000" dirty="0"/>
              <a:t> atom hydrogen.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608369"/>
            <a:ext cx="11174186" cy="590931"/>
          </a:xfrm>
        </p:spPr>
        <p:txBody>
          <a:bodyPr/>
          <a:lstStyle/>
          <a:p>
            <a:r>
              <a:rPr lang="en-US" dirty="0"/>
              <a:t>Discovery of Neutron (1)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314" y="1509626"/>
            <a:ext cx="6277460" cy="3805324"/>
          </a:xfrm>
          <a:prstGeom prst="rect">
            <a:avLst/>
          </a:prstGeom>
        </p:spPr>
      </p:pic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DDA9F97E-A6B3-4444-90E9-E7CE786F82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23774" y="2260290"/>
            <a:ext cx="5144226" cy="1478186"/>
          </a:xfrm>
        </p:spPr>
        <p:txBody>
          <a:bodyPr/>
          <a:lstStyle/>
          <a:p>
            <a:r>
              <a:rPr lang="en-GB" sz="2000" dirty="0" err="1"/>
              <a:t>Hidrogen</a:t>
            </a:r>
            <a:r>
              <a:rPr lang="en-GB" sz="2000" dirty="0"/>
              <a:t> : 1 ; Helium : 2</a:t>
            </a:r>
          </a:p>
          <a:p>
            <a:r>
              <a:rPr lang="en-GB" sz="2000" dirty="0" err="1"/>
              <a:t>Perbandingan</a:t>
            </a:r>
            <a:r>
              <a:rPr lang="en-GB" sz="2000" dirty="0"/>
              <a:t> </a:t>
            </a:r>
            <a:r>
              <a:rPr lang="en-GB" sz="2000" dirty="0" err="1"/>
              <a:t>massa</a:t>
            </a:r>
            <a:r>
              <a:rPr lang="en-GB" sz="2000" dirty="0"/>
              <a:t> </a:t>
            </a:r>
            <a:r>
              <a:rPr lang="en-GB" sz="2000" dirty="0" err="1"/>
              <a:t>He:H</a:t>
            </a:r>
            <a:r>
              <a:rPr lang="en-GB" sz="2000" dirty="0"/>
              <a:t> = 2:1</a:t>
            </a:r>
          </a:p>
          <a:p>
            <a:r>
              <a:rPr lang="en-GB" sz="2000" dirty="0"/>
              <a:t>*</a:t>
            </a:r>
            <a:r>
              <a:rPr lang="en-GB" sz="2000" dirty="0" err="1"/>
              <a:t>asumsi</a:t>
            </a:r>
            <a:r>
              <a:rPr lang="en-GB" sz="2000" dirty="0"/>
              <a:t> </a:t>
            </a:r>
            <a:r>
              <a:rPr lang="en-GB" sz="2000" dirty="0" err="1"/>
              <a:t>massa</a:t>
            </a:r>
            <a:r>
              <a:rPr lang="en-GB" sz="2000" dirty="0"/>
              <a:t> electron </a:t>
            </a:r>
            <a:r>
              <a:rPr lang="en-GB" sz="2000" dirty="0" err="1"/>
              <a:t>diabaikan</a:t>
            </a:r>
            <a:r>
              <a:rPr lang="en-GB" sz="2000" dirty="0"/>
              <a:t>, </a:t>
            </a:r>
            <a:r>
              <a:rPr lang="en-GB" sz="2000" dirty="0" err="1"/>
              <a:t>karena</a:t>
            </a:r>
            <a:r>
              <a:rPr lang="en-GB" sz="2000" dirty="0"/>
              <a:t> </a:t>
            </a:r>
            <a:r>
              <a:rPr lang="en-GB" sz="2000" dirty="0" err="1"/>
              <a:t>sangat</a:t>
            </a:r>
            <a:r>
              <a:rPr lang="en-GB" sz="2000" dirty="0"/>
              <a:t> </a:t>
            </a:r>
            <a:r>
              <a:rPr lang="en-GB" sz="2000" dirty="0" err="1"/>
              <a:t>kecil</a:t>
            </a:r>
            <a:endParaRPr lang="en-GB" sz="2000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DDA9F97E-A6B3-4444-90E9-E7CE786F82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23774" y="3837630"/>
            <a:ext cx="5144226" cy="2368860"/>
          </a:xfrm>
        </p:spPr>
        <p:txBody>
          <a:bodyPr/>
          <a:lstStyle/>
          <a:p>
            <a:r>
              <a:rPr lang="en-GB" sz="2000" dirty="0" err="1"/>
              <a:t>Ternyata</a:t>
            </a:r>
            <a:r>
              <a:rPr lang="en-GB" sz="2000" dirty="0"/>
              <a:t> </a:t>
            </a:r>
            <a:r>
              <a:rPr lang="en-GB" sz="2000" dirty="0" err="1"/>
              <a:t>perbandingannya</a:t>
            </a:r>
            <a:r>
              <a:rPr lang="en-GB" sz="2000" dirty="0"/>
              <a:t> </a:t>
            </a:r>
            <a:r>
              <a:rPr lang="en-GB" sz="2000" dirty="0" err="1"/>
              <a:t>adalah</a:t>
            </a:r>
            <a:r>
              <a:rPr lang="en-GB" sz="2000" dirty="0"/>
              <a:t> 4:1</a:t>
            </a:r>
          </a:p>
          <a:p>
            <a:r>
              <a:rPr lang="en-GB" sz="2000" dirty="0"/>
              <a:t>Chadwick </a:t>
            </a:r>
            <a:r>
              <a:rPr lang="en-GB" sz="2000" dirty="0" err="1"/>
              <a:t>bereksperimen</a:t>
            </a:r>
            <a:r>
              <a:rPr lang="en-GB" sz="2000" dirty="0"/>
              <a:t> </a:t>
            </a:r>
            <a:r>
              <a:rPr lang="en-GB" sz="2000" dirty="0" err="1"/>
              <a:t>dengan</a:t>
            </a:r>
            <a:r>
              <a:rPr lang="en-GB" sz="2000" dirty="0"/>
              <a:t> </a:t>
            </a:r>
            <a:r>
              <a:rPr lang="en-GB" sz="2000" dirty="0" err="1"/>
              <a:t>menembakkan</a:t>
            </a:r>
            <a:r>
              <a:rPr lang="en-GB" sz="2000" dirty="0"/>
              <a:t> </a:t>
            </a:r>
            <a:r>
              <a:rPr lang="en-GB" sz="2000" dirty="0" err="1"/>
              <a:t>sinar</a:t>
            </a:r>
            <a:r>
              <a:rPr lang="en-GB" sz="2000" dirty="0"/>
              <a:t> alpha </a:t>
            </a:r>
            <a:r>
              <a:rPr lang="en-GB" sz="2000" dirty="0" err="1"/>
              <a:t>ke</a:t>
            </a:r>
            <a:r>
              <a:rPr lang="en-GB" sz="2000" dirty="0"/>
              <a:t> </a:t>
            </a:r>
            <a:r>
              <a:rPr lang="en-GB" sz="2000" dirty="0" err="1"/>
              <a:t>lembar</a:t>
            </a:r>
            <a:r>
              <a:rPr lang="en-GB" sz="2000" dirty="0"/>
              <a:t> beryllium</a:t>
            </a:r>
          </a:p>
          <a:p>
            <a:r>
              <a:rPr lang="en-GB" sz="2000" dirty="0" err="1"/>
              <a:t>Hasil</a:t>
            </a:r>
            <a:r>
              <a:rPr lang="en-GB" sz="2000" dirty="0"/>
              <a:t> </a:t>
            </a:r>
            <a:r>
              <a:rPr lang="en-GB" sz="2000" dirty="0" err="1"/>
              <a:t>eksperimen</a:t>
            </a:r>
            <a:r>
              <a:rPr lang="en-GB" sz="2000" dirty="0"/>
              <a:t> </a:t>
            </a:r>
            <a:r>
              <a:rPr lang="en-GB" sz="2000" dirty="0" err="1"/>
              <a:t>menunjukkan</a:t>
            </a:r>
            <a:r>
              <a:rPr lang="en-GB" sz="2000" dirty="0"/>
              <a:t> </a:t>
            </a:r>
            <a:r>
              <a:rPr lang="en-GB" sz="2000" dirty="0" err="1"/>
              <a:t>adanya</a:t>
            </a:r>
            <a:r>
              <a:rPr lang="en-GB" sz="2000" dirty="0"/>
              <a:t> energy </a:t>
            </a:r>
            <a:r>
              <a:rPr lang="en-GB" sz="2000" dirty="0" err="1"/>
              <a:t>radiasi</a:t>
            </a:r>
            <a:r>
              <a:rPr lang="en-GB" sz="2000" dirty="0"/>
              <a:t> </a:t>
            </a:r>
            <a:r>
              <a:rPr lang="en-GB" sz="2000" dirty="0" err="1"/>
              <a:t>memancar</a:t>
            </a:r>
            <a:r>
              <a:rPr lang="en-GB" sz="2000" dirty="0"/>
              <a:t> </a:t>
            </a:r>
            <a:r>
              <a:rPr lang="en-GB" sz="2000" dirty="0" err="1"/>
              <a:t>balik</a:t>
            </a:r>
            <a:r>
              <a:rPr lang="en-GB" sz="2000" dirty="0"/>
              <a:t> </a:t>
            </a:r>
            <a:r>
              <a:rPr lang="en-GB" sz="2000" dirty="0" err="1"/>
              <a:t>setara</a:t>
            </a:r>
            <a:r>
              <a:rPr lang="en-GB" sz="2000" dirty="0"/>
              <a:t> </a:t>
            </a:r>
            <a:r>
              <a:rPr lang="en-GB" sz="2000" dirty="0" err="1"/>
              <a:t>sinar</a:t>
            </a:r>
            <a:r>
              <a:rPr lang="en-GB" sz="2000" dirty="0"/>
              <a:t> gamma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142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1" grpId="0" build="p"/>
      <p:bldP spid="1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16F1686-F366-46A5-AE17-1A563B77E8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23774" y="904701"/>
            <a:ext cx="4900386" cy="334508"/>
          </a:xfrm>
        </p:spPr>
        <p:txBody>
          <a:bodyPr/>
          <a:lstStyle/>
          <a:p>
            <a:r>
              <a:rPr lang="en-US" dirty="0"/>
              <a:t>The Experiment by James Chadwick</a:t>
            </a:r>
            <a:endParaRPr lang="en-GB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DA9F97E-A6B3-4444-90E9-E7CE786F82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23774" y="1239210"/>
            <a:ext cx="5144226" cy="4384350"/>
          </a:xfrm>
        </p:spPr>
        <p:txBody>
          <a:bodyPr/>
          <a:lstStyle/>
          <a:p>
            <a:r>
              <a:rPr lang="en-GB" sz="2000" dirty="0"/>
              <a:t>Chadwick </a:t>
            </a:r>
            <a:r>
              <a:rPr lang="en-GB" sz="2000" dirty="0" err="1"/>
              <a:t>menamai</a:t>
            </a:r>
            <a:r>
              <a:rPr lang="en-GB" sz="2000" dirty="0"/>
              <a:t> </a:t>
            </a:r>
            <a:r>
              <a:rPr lang="en-GB" sz="2000" dirty="0" err="1"/>
              <a:t>partikel</a:t>
            </a:r>
            <a:r>
              <a:rPr lang="en-GB" sz="2000" dirty="0"/>
              <a:t> </a:t>
            </a:r>
            <a:r>
              <a:rPr lang="en-GB" sz="2000" dirty="0" err="1"/>
              <a:t>tersebut</a:t>
            </a:r>
            <a:r>
              <a:rPr lang="en-GB" sz="2000" dirty="0"/>
              <a:t> </a:t>
            </a:r>
            <a:r>
              <a:rPr lang="en-GB" sz="2000" dirty="0" err="1"/>
              <a:t>dengan</a:t>
            </a:r>
            <a:r>
              <a:rPr lang="en-GB" sz="2000" dirty="0"/>
              <a:t> neutron</a:t>
            </a:r>
          </a:p>
          <a:p>
            <a:r>
              <a:rPr lang="en-GB" sz="2000" dirty="0" err="1"/>
              <a:t>Dinamai</a:t>
            </a:r>
            <a:r>
              <a:rPr lang="en-GB" sz="2000" dirty="0"/>
              <a:t> </a:t>
            </a:r>
            <a:r>
              <a:rPr lang="en-GB" sz="2000" dirty="0" err="1"/>
              <a:t>karena</a:t>
            </a:r>
            <a:r>
              <a:rPr lang="en-GB" sz="2000" dirty="0"/>
              <a:t> </a:t>
            </a:r>
            <a:r>
              <a:rPr lang="en-GB" sz="2000" dirty="0" err="1"/>
              <a:t>bermuatan</a:t>
            </a:r>
            <a:r>
              <a:rPr lang="en-GB" sz="2000" dirty="0"/>
              <a:t> </a:t>
            </a:r>
            <a:r>
              <a:rPr lang="en-GB" sz="2000" dirty="0" err="1"/>
              <a:t>netral</a:t>
            </a:r>
            <a:endParaRPr lang="en-GB" sz="2000" dirty="0"/>
          </a:p>
          <a:p>
            <a:r>
              <a:rPr lang="en-GB" sz="2000" dirty="0" err="1"/>
              <a:t>Memiliki</a:t>
            </a:r>
            <a:r>
              <a:rPr lang="en-GB" sz="2000" dirty="0"/>
              <a:t> </a:t>
            </a:r>
            <a:r>
              <a:rPr lang="en-GB" sz="2000" dirty="0" err="1"/>
              <a:t>massa</a:t>
            </a:r>
            <a:r>
              <a:rPr lang="en-GB" sz="2000" dirty="0"/>
              <a:t> </a:t>
            </a:r>
            <a:r>
              <a:rPr lang="en-GB" sz="2000" dirty="0" err="1"/>
              <a:t>sedikit</a:t>
            </a:r>
            <a:r>
              <a:rPr lang="en-GB" sz="2000" dirty="0"/>
              <a:t> </a:t>
            </a:r>
            <a:r>
              <a:rPr lang="en-GB" sz="2000" dirty="0" err="1"/>
              <a:t>lebih</a:t>
            </a:r>
            <a:r>
              <a:rPr lang="en-GB" sz="2000" dirty="0"/>
              <a:t> </a:t>
            </a:r>
            <a:r>
              <a:rPr lang="en-GB" sz="2000" dirty="0" err="1"/>
              <a:t>berat</a:t>
            </a:r>
            <a:r>
              <a:rPr lang="en-GB" sz="2000" dirty="0"/>
              <a:t> </a:t>
            </a:r>
            <a:r>
              <a:rPr lang="en-GB" sz="2000" dirty="0" err="1"/>
              <a:t>dari</a:t>
            </a:r>
            <a:r>
              <a:rPr lang="en-GB" sz="2000" dirty="0"/>
              <a:t> proton</a:t>
            </a:r>
          </a:p>
          <a:p>
            <a:r>
              <a:rPr lang="en-GB" sz="2000" dirty="0" err="1"/>
              <a:t>Sehingga</a:t>
            </a:r>
            <a:r>
              <a:rPr lang="en-GB" sz="2000" dirty="0"/>
              <a:t> </a:t>
            </a:r>
            <a:r>
              <a:rPr lang="en-GB" sz="2000" dirty="0" err="1"/>
              <a:t>terungkap</a:t>
            </a:r>
            <a:r>
              <a:rPr lang="en-GB" sz="2000" dirty="0"/>
              <a:t> </a:t>
            </a:r>
            <a:r>
              <a:rPr lang="en-GB" sz="2000" dirty="0" err="1"/>
              <a:t>bahwa</a:t>
            </a:r>
            <a:r>
              <a:rPr lang="en-GB" sz="2000" dirty="0"/>
              <a:t> nucleus </a:t>
            </a:r>
            <a:r>
              <a:rPr lang="en-GB" sz="2000" dirty="0" err="1"/>
              <a:t>dari</a:t>
            </a:r>
            <a:r>
              <a:rPr lang="en-GB" sz="2000" dirty="0"/>
              <a:t> helium </a:t>
            </a:r>
            <a:r>
              <a:rPr lang="en-GB" sz="2000" dirty="0" err="1"/>
              <a:t>terdiri</a:t>
            </a:r>
            <a:r>
              <a:rPr lang="en-GB" sz="2000" dirty="0"/>
              <a:t> </a:t>
            </a:r>
            <a:r>
              <a:rPr lang="en-GB" sz="2000" dirty="0" err="1"/>
              <a:t>atas</a:t>
            </a:r>
            <a:r>
              <a:rPr lang="en-GB" sz="2000" dirty="0"/>
              <a:t>  2 proton </a:t>
            </a:r>
            <a:r>
              <a:rPr lang="en-GB" sz="2000" dirty="0" err="1"/>
              <a:t>dan</a:t>
            </a:r>
            <a:r>
              <a:rPr lang="en-GB" sz="2000" dirty="0"/>
              <a:t> 2 neutron</a:t>
            </a:r>
          </a:p>
          <a:p>
            <a:r>
              <a:rPr lang="en-GB" sz="2000" dirty="0" err="1"/>
              <a:t>Namun</a:t>
            </a:r>
            <a:r>
              <a:rPr lang="en-GB" sz="2000" dirty="0"/>
              <a:t> </a:t>
            </a:r>
            <a:r>
              <a:rPr lang="en-GB" sz="2000" dirty="0" err="1"/>
              <a:t>pada</a:t>
            </a:r>
            <a:r>
              <a:rPr lang="en-GB" sz="2000" dirty="0"/>
              <a:t> hydrogen </a:t>
            </a:r>
            <a:r>
              <a:rPr lang="en-GB" sz="2000" dirty="0" err="1"/>
              <a:t>hanya</a:t>
            </a:r>
            <a:r>
              <a:rPr lang="en-GB" sz="2000" dirty="0"/>
              <a:t> </a:t>
            </a:r>
            <a:r>
              <a:rPr lang="en-GB" sz="2000" dirty="0" err="1"/>
              <a:t>terdiri</a:t>
            </a:r>
            <a:r>
              <a:rPr lang="en-GB" sz="2000" dirty="0"/>
              <a:t> </a:t>
            </a:r>
            <a:r>
              <a:rPr lang="en-GB" sz="2000" dirty="0" err="1"/>
              <a:t>dari</a:t>
            </a:r>
            <a:r>
              <a:rPr lang="en-GB" sz="2000" dirty="0"/>
              <a:t> 1 proton </a:t>
            </a:r>
            <a:r>
              <a:rPr lang="en-GB" sz="2000" dirty="0" err="1"/>
              <a:t>dan</a:t>
            </a:r>
            <a:r>
              <a:rPr lang="en-GB" sz="2000" dirty="0"/>
              <a:t> 0 neutron</a:t>
            </a:r>
          </a:p>
          <a:p>
            <a:r>
              <a:rPr lang="en-GB" sz="2000" dirty="0" err="1"/>
              <a:t>Nukleus</a:t>
            </a:r>
            <a:r>
              <a:rPr lang="en-GB" sz="2000" dirty="0"/>
              <a:t> </a:t>
            </a:r>
            <a:r>
              <a:rPr lang="en-GB" sz="2000" dirty="0" err="1"/>
              <a:t>tersusun</a:t>
            </a:r>
            <a:r>
              <a:rPr lang="en-GB" sz="2000" dirty="0"/>
              <a:t> </a:t>
            </a:r>
            <a:r>
              <a:rPr lang="en-GB" sz="2000" dirty="0" err="1"/>
              <a:t>atas</a:t>
            </a:r>
            <a:r>
              <a:rPr lang="en-GB" sz="2000" dirty="0"/>
              <a:t> proton </a:t>
            </a:r>
            <a:r>
              <a:rPr lang="en-GB" sz="2000" dirty="0" err="1"/>
              <a:t>dan</a:t>
            </a:r>
            <a:r>
              <a:rPr lang="en-GB" sz="2000" dirty="0"/>
              <a:t> neutron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608369"/>
            <a:ext cx="11174186" cy="590931"/>
          </a:xfrm>
        </p:spPr>
        <p:txBody>
          <a:bodyPr/>
          <a:lstStyle/>
          <a:p>
            <a:r>
              <a:rPr lang="en-US" dirty="0"/>
              <a:t>Discovery of Neutron (2)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586" y="2515934"/>
            <a:ext cx="6353188" cy="161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91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C7A54B61-8541-AB40-BD1C-F80E8A42406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</p:spPr>
      </p:pic>
      <p:sp>
        <p:nvSpPr>
          <p:cNvPr id="32" name="Picture Placeholder 13">
            <a:extLst>
              <a:ext uri="{FF2B5EF4-FFF2-40B4-BE49-F238E27FC236}">
                <a16:creationId xmlns:a16="http://schemas.microsoft.com/office/drawing/2014/main" id="{8DBDD9F7-3B84-F743-95F4-C9FA74DA597F}"/>
              </a:ext>
            </a:extLst>
          </p:cNvPr>
          <p:cNvSpPr txBox="1">
            <a:spLocks/>
          </p:cNvSpPr>
          <p:nvPr/>
        </p:nvSpPr>
        <p:spPr>
          <a:xfrm flipH="1">
            <a:off x="0" y="3895249"/>
            <a:ext cx="12192000" cy="2962751"/>
          </a:xfrm>
          <a:custGeom>
            <a:avLst/>
            <a:gdLst>
              <a:gd name="connsiteX0" fmla="*/ 12486732 w 13339868"/>
              <a:gd name="connsiteY0" fmla="*/ 1914 h 2962751"/>
              <a:gd name="connsiteX1" fmla="*/ 6703529 w 13339868"/>
              <a:gd name="connsiteY1" fmla="*/ 827870 h 2962751"/>
              <a:gd name="connsiteX2" fmla="*/ 704617 w 13339868"/>
              <a:gd name="connsiteY2" fmla="*/ 1735152 h 2962751"/>
              <a:gd name="connsiteX3" fmla="*/ 0 w 13339868"/>
              <a:gd name="connsiteY3" fmla="*/ 1775657 h 2962751"/>
              <a:gd name="connsiteX4" fmla="*/ 0 w 13339868"/>
              <a:gd name="connsiteY4" fmla="*/ 2962751 h 2962751"/>
              <a:gd name="connsiteX5" fmla="*/ 13339868 w 13339868"/>
              <a:gd name="connsiteY5" fmla="*/ 2962751 h 2962751"/>
              <a:gd name="connsiteX6" fmla="*/ 13339868 w 13339868"/>
              <a:gd name="connsiteY6" fmla="*/ 13763 h 2962751"/>
              <a:gd name="connsiteX7" fmla="*/ 12991874 w 13339868"/>
              <a:gd name="connsiteY7" fmla="*/ 2211 h 2962751"/>
              <a:gd name="connsiteX8" fmla="*/ 12486732 w 13339868"/>
              <a:gd name="connsiteY8" fmla="*/ 1914 h 2962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39868" h="2962751">
                <a:moveTo>
                  <a:pt x="12486732" y="1914"/>
                </a:moveTo>
                <a:cubicBezTo>
                  <a:pt x="11089145" y="23578"/>
                  <a:pt x="9273241" y="233112"/>
                  <a:pt x="6703529" y="827870"/>
                </a:cubicBezTo>
                <a:cubicBezTo>
                  <a:pt x="4500510" y="1337758"/>
                  <a:pt x="2693772" y="1601336"/>
                  <a:pt x="704617" y="1735152"/>
                </a:cubicBezTo>
                <a:lnTo>
                  <a:pt x="0" y="1775657"/>
                </a:lnTo>
                <a:lnTo>
                  <a:pt x="0" y="2962751"/>
                </a:lnTo>
                <a:lnTo>
                  <a:pt x="13339868" y="2962751"/>
                </a:lnTo>
                <a:lnTo>
                  <a:pt x="13339868" y="13763"/>
                </a:lnTo>
                <a:lnTo>
                  <a:pt x="12991874" y="2211"/>
                </a:lnTo>
                <a:cubicBezTo>
                  <a:pt x="12829592" y="-567"/>
                  <a:pt x="12661430" y="-794"/>
                  <a:pt x="12486732" y="1914"/>
                </a:cubicBezTo>
                <a:close/>
              </a:path>
            </a:pathLst>
          </a:custGeom>
          <a:solidFill>
            <a:schemeClr val="tx1">
              <a:alpha val="62000"/>
            </a:schemeClr>
          </a:solidFill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GB" sz="1800" b="0" kern="1200" dirty="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Insert Image</a:t>
            </a:r>
          </a:p>
        </p:txBody>
      </p:sp>
      <p:sp>
        <p:nvSpPr>
          <p:cNvPr id="12" name="Rectangle 11" descr="Lower accent block for slide image">
            <a:extLst>
              <a:ext uri="{FF2B5EF4-FFF2-40B4-BE49-F238E27FC236}">
                <a16:creationId xmlns:a16="http://schemas.microsoft.com/office/drawing/2014/main" id="{D7F67FDF-D697-3249-AD21-75F6353FFBA5}"/>
              </a:ext>
            </a:extLst>
          </p:cNvPr>
          <p:cNvSpPr/>
          <p:nvPr/>
        </p:nvSpPr>
        <p:spPr>
          <a:xfrm>
            <a:off x="438912" y="4690872"/>
            <a:ext cx="73152" cy="1188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1" name="Title 50">
            <a:extLst>
              <a:ext uri="{FF2B5EF4-FFF2-40B4-BE49-F238E27FC236}">
                <a16:creationId xmlns:a16="http://schemas.microsoft.com/office/drawing/2014/main" id="{D8694222-4D81-4A9A-93A2-23C89102F2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6079" y="3710408"/>
            <a:ext cx="4907643" cy="216918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dirty="0" err="1"/>
              <a:t>Terima</a:t>
            </a:r>
            <a:r>
              <a:rPr lang="en-GB" dirty="0"/>
              <a:t> </a:t>
            </a:r>
            <a:r>
              <a:rPr lang="en-GB" dirty="0" err="1"/>
              <a:t>Kasih</a:t>
            </a:r>
            <a:br>
              <a:rPr lang="en-GB" dirty="0"/>
            </a:br>
            <a:r>
              <a:rPr lang="en-GB" sz="1600" b="0" dirty="0"/>
              <a:t>Muhammad Prasanto Bimantio, S.T., </a:t>
            </a:r>
            <a:r>
              <a:rPr lang="en-GB" sz="1600" b="0" dirty="0" err="1"/>
              <a:t>M.Eng</a:t>
            </a:r>
            <a:r>
              <a:rPr lang="en-GB" sz="1600" b="0" dirty="0"/>
              <a:t>.</a:t>
            </a:r>
            <a:br>
              <a:rPr lang="en-GB" sz="1600" b="0" dirty="0"/>
            </a:br>
            <a:r>
              <a:rPr lang="en-GB" sz="1600" b="0" dirty="0"/>
              <a:t>bimantiomp@instiperjogja.ac.id</a:t>
            </a:r>
            <a:br>
              <a:rPr lang="en-GB" sz="1600" b="0" dirty="0"/>
            </a:br>
            <a:r>
              <a:rPr lang="en-GB" sz="1600" b="0" dirty="0"/>
              <a:t>+62 857 5164 2211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308218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85FAF94-8090-4AB0-9A82-4B2F200B4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692" y="134927"/>
            <a:ext cx="4296616" cy="6588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877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50">
            <a:extLst>
              <a:ext uri="{FF2B5EF4-FFF2-40B4-BE49-F238E27FC236}">
                <a16:creationId xmlns:a16="http://schemas.microsoft.com/office/drawing/2014/main" id="{D8694222-4D81-4A9A-93A2-23C89102F2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Timeline </a:t>
            </a:r>
            <a:r>
              <a:rPr lang="en-GB" dirty="0" err="1"/>
              <a:t>Teori</a:t>
            </a:r>
            <a:r>
              <a:rPr lang="en-GB" dirty="0"/>
              <a:t> </a:t>
            </a:r>
            <a:r>
              <a:rPr lang="en-GB" dirty="0" err="1"/>
              <a:t>Komponen</a:t>
            </a:r>
            <a:r>
              <a:rPr lang="en-GB" dirty="0"/>
              <a:t> Atom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30254046"/>
              </p:ext>
            </p:extLst>
          </p:nvPr>
        </p:nvGraphicFramePr>
        <p:xfrm>
          <a:off x="335084" y="69035"/>
          <a:ext cx="11609266" cy="6983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6639994C-CB21-4325-9D36-E7166FBC8784}"/>
              </a:ext>
            </a:extLst>
          </p:cNvPr>
          <p:cNvSpPr/>
          <p:nvPr/>
        </p:nvSpPr>
        <p:spPr>
          <a:xfrm>
            <a:off x="247650" y="1254819"/>
            <a:ext cx="1541929" cy="701731"/>
          </a:xfrm>
          <a:prstGeom prst="wedgeRectCallout">
            <a:avLst>
              <a:gd name="adj1" fmla="val 11725"/>
              <a:gd name="adj2" fmla="val 10849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Sifat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atomos</a:t>
            </a:r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CAA51D6E-E757-48A4-A626-9821C972E8E9}"/>
              </a:ext>
            </a:extLst>
          </p:cNvPr>
          <p:cNvSpPr/>
          <p:nvPr/>
        </p:nvSpPr>
        <p:spPr>
          <a:xfrm>
            <a:off x="2264708" y="1075766"/>
            <a:ext cx="1541929" cy="880784"/>
          </a:xfrm>
          <a:prstGeom prst="wedgeRectCallout">
            <a:avLst>
              <a:gd name="adj1" fmla="val 11725"/>
              <a:gd name="adj2" fmla="val 10849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Bentuk</a:t>
            </a:r>
            <a:r>
              <a:rPr lang="en-US" dirty="0">
                <a:solidFill>
                  <a:schemeClr val="tx1"/>
                </a:solidFill>
              </a:rPr>
              <a:t> dan </a:t>
            </a:r>
            <a:r>
              <a:rPr lang="en-US" dirty="0" err="1">
                <a:solidFill>
                  <a:schemeClr val="tx1"/>
                </a:solidFill>
              </a:rPr>
              <a:t>keadaan</a:t>
            </a:r>
            <a:r>
              <a:rPr lang="en-US" dirty="0">
                <a:solidFill>
                  <a:schemeClr val="tx1"/>
                </a:solidFill>
              </a:rPr>
              <a:t> atom</a:t>
            </a:r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B23B91BF-EFF2-4F8B-A4AD-4080A5F1D594}"/>
              </a:ext>
            </a:extLst>
          </p:cNvPr>
          <p:cNvSpPr/>
          <p:nvPr/>
        </p:nvSpPr>
        <p:spPr>
          <a:xfrm>
            <a:off x="4194332" y="1075766"/>
            <a:ext cx="1541929" cy="880784"/>
          </a:xfrm>
          <a:prstGeom prst="wedgeRectCallout">
            <a:avLst>
              <a:gd name="adj1" fmla="val 11725"/>
              <a:gd name="adj2" fmla="val 10849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Muatan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elektron</a:t>
            </a:r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F878ED4A-EF79-4801-A5EB-3DAAB6654C12}"/>
              </a:ext>
            </a:extLst>
          </p:cNvPr>
          <p:cNvSpPr/>
          <p:nvPr/>
        </p:nvSpPr>
        <p:spPr>
          <a:xfrm>
            <a:off x="6325720" y="1058735"/>
            <a:ext cx="1541929" cy="880784"/>
          </a:xfrm>
          <a:prstGeom prst="wedgeRectCallout">
            <a:avLst>
              <a:gd name="adj1" fmla="val 11725"/>
              <a:gd name="adj2" fmla="val 10849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Massa </a:t>
            </a:r>
            <a:r>
              <a:rPr lang="en-US" dirty="0" err="1">
                <a:solidFill>
                  <a:schemeClr val="tx1"/>
                </a:solidFill>
              </a:rPr>
              <a:t>elektron</a:t>
            </a:r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E7865CFA-1221-40FA-964C-E8BC9DA90087}"/>
              </a:ext>
            </a:extLst>
          </p:cNvPr>
          <p:cNvSpPr/>
          <p:nvPr/>
        </p:nvSpPr>
        <p:spPr>
          <a:xfrm>
            <a:off x="8282238" y="1050772"/>
            <a:ext cx="1541929" cy="880784"/>
          </a:xfrm>
          <a:prstGeom prst="wedgeRectCallout">
            <a:avLst>
              <a:gd name="adj1" fmla="val 11725"/>
              <a:gd name="adj2" fmla="val 10849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Inti atom dan proton</a:t>
            </a:r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6EEAEF01-963A-43B8-A23C-7E18D68FF8DF}"/>
              </a:ext>
            </a:extLst>
          </p:cNvPr>
          <p:cNvSpPr/>
          <p:nvPr/>
        </p:nvSpPr>
        <p:spPr>
          <a:xfrm>
            <a:off x="10264500" y="1075766"/>
            <a:ext cx="1541929" cy="880784"/>
          </a:xfrm>
          <a:prstGeom prst="wedgeRectCallout">
            <a:avLst>
              <a:gd name="adj1" fmla="val 11725"/>
              <a:gd name="adj2" fmla="val 10849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Neutron</a:t>
            </a:r>
            <a:endParaRPr lang="en-ID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324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Gelombang</a:t>
            </a:r>
            <a:r>
              <a:rPr lang="en-US" dirty="0"/>
              <a:t> &amp; </a:t>
            </a:r>
            <a:r>
              <a:rPr lang="en-US" dirty="0" err="1"/>
              <a:t>Energi</a:t>
            </a:r>
            <a:r>
              <a:rPr lang="en-US" dirty="0"/>
              <a:t> Atom</a:t>
            </a:r>
            <a:endParaRPr lang="en-GB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1388162"/>
              </p:ext>
            </p:extLst>
          </p:nvPr>
        </p:nvGraphicFramePr>
        <p:xfrm>
          <a:off x="446088" y="1463675"/>
          <a:ext cx="11174412" cy="4768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46088" y="5852160"/>
            <a:ext cx="3577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Tingkat </a:t>
            </a:r>
            <a:r>
              <a:rPr lang="en-US" dirty="0" err="1"/>
              <a:t>energi</a:t>
            </a:r>
            <a:r>
              <a:rPr lang="en-US" dirty="0"/>
              <a:t> dan </a:t>
            </a:r>
            <a:r>
              <a:rPr lang="en-US" dirty="0" err="1"/>
              <a:t>lintasan</a:t>
            </a:r>
            <a:r>
              <a:rPr lang="en-US" dirty="0"/>
              <a:t> </a:t>
            </a:r>
            <a:r>
              <a:rPr lang="en-US" dirty="0" err="1"/>
              <a:t>elektron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93248" y="5863193"/>
            <a:ext cx="3577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Muatan</a:t>
            </a:r>
            <a:r>
              <a:rPr lang="en-US" dirty="0"/>
              <a:t> </a:t>
            </a:r>
            <a:r>
              <a:rPr lang="en-US" dirty="0" err="1"/>
              <a:t>gelombang</a:t>
            </a:r>
            <a:r>
              <a:rPr lang="en-US" dirty="0"/>
              <a:t> </a:t>
            </a:r>
            <a:r>
              <a:rPr lang="en-US" dirty="0" err="1"/>
              <a:t>partikel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40408" y="5852160"/>
            <a:ext cx="3577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Kebolehjadian</a:t>
            </a:r>
            <a:r>
              <a:rPr lang="en-US" dirty="0"/>
              <a:t> </a:t>
            </a:r>
            <a:r>
              <a:rPr lang="en-US" dirty="0" err="1"/>
              <a:t>posisi</a:t>
            </a:r>
            <a:r>
              <a:rPr lang="en-US" dirty="0"/>
              <a:t> </a:t>
            </a:r>
            <a:r>
              <a:rPr lang="en-US" dirty="0" err="1"/>
              <a:t>elektron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797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Teori</a:t>
            </a:r>
            <a:r>
              <a:rPr lang="en-US" dirty="0"/>
              <a:t> Democritus</a:t>
            </a:r>
            <a:br>
              <a:rPr lang="en-US" dirty="0"/>
            </a:br>
            <a:r>
              <a:rPr lang="en-US" dirty="0"/>
              <a:t> </a:t>
            </a:r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B40F080-6054-425B-9E1C-1DDC9260832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1500" y="1583305"/>
            <a:ext cx="6286500" cy="2542925"/>
          </a:xfrm>
        </p:spPr>
        <p:txBody>
          <a:bodyPr/>
          <a:lstStyle/>
          <a:p>
            <a:pPr>
              <a:tabLst>
                <a:tab pos="4514850" algn="l"/>
              </a:tabLst>
            </a:pPr>
            <a:r>
              <a:rPr lang="en-US" sz="2800" dirty="0" err="1"/>
              <a:t>Semua</a:t>
            </a:r>
            <a:r>
              <a:rPr lang="en-US" sz="2800" dirty="0"/>
              <a:t> </a:t>
            </a:r>
            <a:r>
              <a:rPr lang="en-US" sz="2800" dirty="0" err="1"/>
              <a:t>zat</a:t>
            </a:r>
            <a:r>
              <a:rPr lang="en-US" sz="2800" dirty="0"/>
              <a:t> </a:t>
            </a:r>
            <a:r>
              <a:rPr lang="en-US" sz="2800" dirty="0" err="1"/>
              <a:t>terdiri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partikel</a:t>
            </a:r>
            <a:r>
              <a:rPr lang="en-US" sz="2800" dirty="0"/>
              <a:t> yang </a:t>
            </a:r>
            <a:r>
              <a:rPr lang="en-US" sz="2800" dirty="0" err="1"/>
              <a:t>sangat</a:t>
            </a:r>
            <a:r>
              <a:rPr lang="en-US" sz="2800" dirty="0"/>
              <a:t> </a:t>
            </a:r>
            <a:r>
              <a:rPr lang="en-US" sz="2800" dirty="0" err="1"/>
              <a:t>kecil</a:t>
            </a:r>
            <a:r>
              <a:rPr lang="en-US" sz="2800" dirty="0"/>
              <a:t> yang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dipecah</a:t>
            </a:r>
            <a:r>
              <a:rPr lang="en-US" sz="2800" dirty="0"/>
              <a:t>/</a:t>
            </a:r>
            <a:r>
              <a:rPr lang="en-US" sz="2800" dirty="0" err="1"/>
              <a:t>dibelah</a:t>
            </a:r>
            <a:r>
              <a:rPr lang="en-US" sz="2800" dirty="0"/>
              <a:t> </a:t>
            </a:r>
            <a:r>
              <a:rPr lang="en-US" sz="2800" dirty="0" err="1"/>
              <a:t>lagi</a:t>
            </a:r>
            <a:r>
              <a:rPr lang="en-US" sz="2800" dirty="0"/>
              <a:t>.</a:t>
            </a:r>
          </a:p>
          <a:p>
            <a:pPr>
              <a:tabLst>
                <a:tab pos="4514850" algn="l"/>
              </a:tabLst>
            </a:pPr>
            <a:r>
              <a:rPr lang="en-US" sz="2800" dirty="0" err="1"/>
              <a:t>Atomos</a:t>
            </a:r>
            <a:r>
              <a:rPr lang="en-US" sz="2800" dirty="0"/>
              <a:t> </a:t>
            </a:r>
            <a:r>
              <a:rPr lang="en-US" sz="2800" i="1" dirty="0"/>
              <a:t>(</a:t>
            </a:r>
            <a:r>
              <a:rPr lang="en-US" sz="2800" i="1" dirty="0" err="1"/>
              <a:t>uncutting</a:t>
            </a:r>
            <a:r>
              <a:rPr lang="en-US" sz="2800" i="1" dirty="0"/>
              <a:t> or indivisible) </a:t>
            </a:r>
            <a:r>
              <a:rPr lang="en-US" sz="2800" i="1" dirty="0">
                <a:sym typeface="Wingdings" panose="05000000000000000000" pitchFamily="2" charset="2"/>
              </a:rPr>
              <a:t> atomism</a:t>
            </a:r>
            <a:endParaRPr lang="en-US" sz="2800" i="1" dirty="0"/>
          </a:p>
          <a:p>
            <a:pPr>
              <a:tabLst>
                <a:tab pos="4514850" algn="l"/>
              </a:tabLst>
            </a:pPr>
            <a:r>
              <a:rPr lang="en-US" sz="2800" dirty="0" err="1"/>
              <a:t>Menjadi</a:t>
            </a:r>
            <a:r>
              <a:rPr lang="en-US" sz="2800" dirty="0"/>
              <a:t> </a:t>
            </a:r>
            <a:r>
              <a:rPr lang="en-US" sz="2800" dirty="0" err="1"/>
              <a:t>dasar</a:t>
            </a:r>
            <a:r>
              <a:rPr lang="en-US" sz="2800" dirty="0"/>
              <a:t>/</a:t>
            </a:r>
            <a:r>
              <a:rPr lang="en-US" sz="2800" dirty="0" err="1"/>
              <a:t>inspirasi</a:t>
            </a:r>
            <a:r>
              <a:rPr lang="en-US" sz="2800" dirty="0"/>
              <a:t> </a:t>
            </a:r>
            <a:r>
              <a:rPr lang="en-US" sz="2800" dirty="0" err="1"/>
              <a:t>definisi</a:t>
            </a:r>
            <a:r>
              <a:rPr lang="en-US" sz="2800" dirty="0"/>
              <a:t> modern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elemen</a:t>
            </a:r>
            <a:r>
              <a:rPr lang="en-US" sz="2800" dirty="0"/>
              <a:t> dan </a:t>
            </a:r>
            <a:r>
              <a:rPr lang="en-US" sz="2800" dirty="0" err="1"/>
              <a:t>komponen</a:t>
            </a:r>
            <a:endParaRPr lang="en-US" sz="2800" dirty="0"/>
          </a:p>
          <a:p>
            <a:endParaRPr lang="en-GB" dirty="0"/>
          </a:p>
        </p:txBody>
      </p:sp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DC389449-072E-4155-BA3B-C45AA950BF2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3186" y="1219200"/>
            <a:ext cx="5208814" cy="4419600"/>
          </a:xfrm>
        </p:spPr>
      </p:pic>
      <p:sp>
        <p:nvSpPr>
          <p:cNvPr id="7" name="Rectangle 6" descr="Slide number background block">
            <a:extLst>
              <a:ext uri="{FF2B5EF4-FFF2-40B4-BE49-F238E27FC236}">
                <a16:creationId xmlns:a16="http://schemas.microsoft.com/office/drawing/2014/main" id="{61E397FF-5106-4C31-8E91-796AEA20258E}"/>
              </a:ext>
            </a:extLst>
          </p:cNvPr>
          <p:cNvSpPr/>
          <p:nvPr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7DDE5B7-93F1-4010-85B1-8F63FD5044C7}"/>
              </a:ext>
            </a:extLst>
          </p:cNvPr>
          <p:cNvSpPr txBox="1">
            <a:spLocks/>
          </p:cNvSpPr>
          <p:nvPr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5</a:t>
            </a:fld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81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384" y="120584"/>
            <a:ext cx="5170715" cy="590931"/>
          </a:xfrm>
        </p:spPr>
        <p:txBody>
          <a:bodyPr/>
          <a:lstStyle/>
          <a:p>
            <a:r>
              <a:rPr lang="en-US" dirty="0" err="1"/>
              <a:t>Teori</a:t>
            </a:r>
            <a:r>
              <a:rPr lang="en-US" dirty="0"/>
              <a:t> Dalton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142278" y="921086"/>
            <a:ext cx="7388840" cy="5529400"/>
          </a:xfrm>
        </p:spPr>
        <p:txBody>
          <a:bodyPr/>
          <a:lstStyle/>
          <a:p>
            <a:r>
              <a:rPr lang="en-US" sz="2400" dirty="0" err="1"/>
              <a:t>Memformulasikan</a:t>
            </a:r>
            <a:r>
              <a:rPr lang="en-US" sz="2400" dirty="0"/>
              <a:t> </a:t>
            </a:r>
            <a:r>
              <a:rPr lang="en-US" sz="2400" dirty="0" err="1"/>
              <a:t>definisi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sesuatu</a:t>
            </a:r>
            <a:r>
              <a:rPr lang="en-US" sz="2400" dirty="0"/>
              <a:t> yang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dipecah</a:t>
            </a:r>
            <a:r>
              <a:rPr lang="en-US" sz="2400" dirty="0"/>
              <a:t> </a:t>
            </a:r>
            <a:r>
              <a:rPr lang="en-US" sz="2400" dirty="0" err="1"/>
              <a:t>lagi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bentuk</a:t>
            </a:r>
            <a:r>
              <a:rPr lang="en-US" sz="2400" dirty="0"/>
              <a:t> </a:t>
            </a:r>
            <a:r>
              <a:rPr lang="en-US" sz="2400" dirty="0" err="1"/>
              <a:t>nama</a:t>
            </a:r>
            <a:r>
              <a:rPr lang="en-US" sz="2400" dirty="0"/>
              <a:t> </a:t>
            </a:r>
            <a:r>
              <a:rPr lang="en-US" sz="2400" b="1" dirty="0"/>
              <a:t>“atom”.</a:t>
            </a:r>
          </a:p>
          <a:p>
            <a:r>
              <a:rPr lang="en-US" sz="2400" dirty="0" err="1"/>
              <a:t>Dimodelkan</a:t>
            </a:r>
            <a:r>
              <a:rPr lang="en-US" sz="2400" dirty="0"/>
              <a:t> </a:t>
            </a:r>
            <a:r>
              <a:rPr lang="en-US" sz="2400" dirty="0" err="1"/>
              <a:t>bentuk</a:t>
            </a:r>
            <a:r>
              <a:rPr lang="en-US" sz="2400" dirty="0"/>
              <a:t> bola </a:t>
            </a:r>
            <a:r>
              <a:rPr lang="en-US" sz="2400" dirty="0" err="1"/>
              <a:t>pejal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Dikembangkan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bentuk</a:t>
            </a:r>
            <a:r>
              <a:rPr lang="en-US" sz="2400" dirty="0"/>
              <a:t> </a:t>
            </a:r>
            <a:r>
              <a:rPr lang="en-US" sz="2400" dirty="0" err="1"/>
              <a:t>teori</a:t>
            </a:r>
            <a:r>
              <a:rPr lang="en-US" sz="2400" dirty="0"/>
              <a:t> Dalton: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elemen</a:t>
            </a:r>
            <a:r>
              <a:rPr lang="en-US" sz="2400" dirty="0"/>
              <a:t> </a:t>
            </a:r>
            <a:r>
              <a:rPr lang="en-US" sz="2400" dirty="0" err="1"/>
              <a:t>tersusun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partikel</a:t>
            </a:r>
            <a:r>
              <a:rPr lang="en-US" sz="2400" dirty="0"/>
              <a:t> yang </a:t>
            </a:r>
            <a:r>
              <a:rPr lang="en-US" sz="2400" dirty="0" err="1"/>
              <a:t>teramat</a:t>
            </a:r>
            <a:r>
              <a:rPr lang="en-US" sz="2400" dirty="0"/>
              <a:t> </a:t>
            </a:r>
            <a:r>
              <a:rPr lang="en-US" sz="2400" dirty="0" err="1"/>
              <a:t>kecil</a:t>
            </a:r>
            <a:r>
              <a:rPr lang="en-US" sz="2400" dirty="0"/>
              <a:t> yang </a:t>
            </a:r>
            <a:r>
              <a:rPr lang="en-US" sz="2400" dirty="0" err="1"/>
              <a:t>disebut</a:t>
            </a:r>
            <a:r>
              <a:rPr lang="en-US" sz="2400" dirty="0"/>
              <a:t> atom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/>
              <a:t>Elemen</a:t>
            </a:r>
            <a:r>
              <a:rPr lang="en-US" sz="2400" dirty="0"/>
              <a:t> yang </a:t>
            </a:r>
            <a:r>
              <a:rPr lang="en-US" sz="2400" dirty="0" err="1"/>
              <a:t>berbeda</a:t>
            </a:r>
            <a:r>
              <a:rPr lang="en-US" sz="2400" dirty="0"/>
              <a:t> </a:t>
            </a:r>
            <a:r>
              <a:rPr lang="en-US" sz="2400" dirty="0" err="1"/>
              <a:t>tersusun</a:t>
            </a:r>
            <a:r>
              <a:rPr lang="en-US" sz="2400" dirty="0"/>
              <a:t> </a:t>
            </a:r>
            <a:r>
              <a:rPr lang="en-US" sz="2400" dirty="0" err="1"/>
              <a:t>atas</a:t>
            </a:r>
            <a:r>
              <a:rPr lang="en-US" sz="2400" dirty="0"/>
              <a:t> atom yang </a:t>
            </a:r>
            <a:r>
              <a:rPr lang="en-US" sz="2400" dirty="0" err="1"/>
              <a:t>berbeda</a:t>
            </a:r>
            <a:r>
              <a:rPr lang="en-US" sz="2400" dirty="0"/>
              <a:t> pula (</a:t>
            </a:r>
            <a:r>
              <a:rPr lang="en-US" sz="2400" dirty="0" err="1"/>
              <a:t>ukuran</a:t>
            </a:r>
            <a:r>
              <a:rPr lang="en-US" sz="2400" dirty="0"/>
              <a:t>, </a:t>
            </a:r>
            <a:r>
              <a:rPr lang="en-US" sz="2400" dirty="0" err="1"/>
              <a:t>massa</a:t>
            </a:r>
            <a:r>
              <a:rPr lang="en-US" sz="2400" dirty="0"/>
              <a:t>, </a:t>
            </a:r>
            <a:r>
              <a:rPr lang="en-US" sz="2400" dirty="0" err="1"/>
              <a:t>sifat</a:t>
            </a:r>
            <a:r>
              <a:rPr lang="en-US" sz="2400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/>
              <a:t>Senyawa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gabungan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1 atom yang </a:t>
            </a:r>
            <a:r>
              <a:rPr lang="en-US" sz="2400" dirty="0" err="1"/>
              <a:t>berbeda</a:t>
            </a:r>
            <a:r>
              <a:rPr lang="en-US" sz="2400" dirty="0"/>
              <a:t>,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fraksi</a:t>
            </a:r>
            <a:r>
              <a:rPr lang="en-US" sz="2400" dirty="0"/>
              <a:t> </a:t>
            </a:r>
            <a:r>
              <a:rPr lang="en-US" sz="2400" dirty="0" err="1"/>
              <a:t>sederhana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err="1"/>
              <a:t>Reaksi</a:t>
            </a:r>
            <a:r>
              <a:rPr lang="en-US" sz="2400" dirty="0"/>
              <a:t> </a:t>
            </a:r>
            <a:r>
              <a:rPr lang="en-US" sz="2400" dirty="0" err="1"/>
              <a:t>kimiawi</a:t>
            </a:r>
            <a:r>
              <a:rPr lang="en-US" sz="2400" dirty="0"/>
              <a:t> </a:t>
            </a:r>
            <a:r>
              <a:rPr lang="en-US" sz="2400" dirty="0" err="1"/>
              <a:t>menghasilkan</a:t>
            </a:r>
            <a:r>
              <a:rPr lang="en-US" sz="2400" dirty="0"/>
              <a:t> </a:t>
            </a:r>
            <a:r>
              <a:rPr lang="en-US" sz="2400" dirty="0" err="1"/>
              <a:t>pemisahan</a:t>
            </a:r>
            <a:r>
              <a:rPr lang="en-US" sz="2400" dirty="0"/>
              <a:t>, </a:t>
            </a:r>
            <a:r>
              <a:rPr lang="en-US" sz="2400" dirty="0" err="1"/>
              <a:t>penggabungan</a:t>
            </a:r>
            <a:r>
              <a:rPr lang="en-US" sz="2400" dirty="0"/>
              <a:t>, dan </a:t>
            </a:r>
            <a:r>
              <a:rPr lang="en-US" sz="2400" dirty="0" err="1"/>
              <a:t>penataan</a:t>
            </a:r>
            <a:r>
              <a:rPr lang="en-US" sz="2400" dirty="0"/>
              <a:t>.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meliputi</a:t>
            </a:r>
            <a:r>
              <a:rPr lang="en-US" sz="2400" dirty="0"/>
              <a:t> </a:t>
            </a:r>
            <a:r>
              <a:rPr lang="en-US" sz="2400" dirty="0" err="1"/>
              <a:t>pembentukan</a:t>
            </a:r>
            <a:r>
              <a:rPr lang="en-US" sz="2400" dirty="0"/>
              <a:t> dan </a:t>
            </a:r>
            <a:r>
              <a:rPr lang="en-US" sz="2400" dirty="0" err="1"/>
              <a:t>penghancuran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5303" y="4457700"/>
            <a:ext cx="2872683" cy="21578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3712" y="2663190"/>
            <a:ext cx="4188288" cy="15316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4086" y="108061"/>
            <a:ext cx="2275115" cy="255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08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Discovery of Electron (1)</a:t>
            </a:r>
            <a:endParaRPr lang="en-GB" dirty="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AC4CB2C1-7DE3-44DC-A4F5-55C9466AE9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Precursor (Abad 19-20)</a:t>
            </a:r>
            <a:endParaRPr lang="en-GB" dirty="0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DFFB9D38-CDF6-45F7-A615-007F303B1A0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5240" y="4294302"/>
            <a:ext cx="3265260" cy="2218681"/>
          </a:xfrm>
        </p:spPr>
        <p:txBody>
          <a:bodyPr/>
          <a:lstStyle/>
          <a:p>
            <a:r>
              <a:rPr lang="en-US" sz="1800" dirty="0"/>
              <a:t>Atom </a:t>
            </a:r>
            <a:r>
              <a:rPr lang="en-US" sz="1800" dirty="0" err="1"/>
              <a:t>memiliki</a:t>
            </a:r>
            <a:r>
              <a:rPr lang="en-US" sz="1800" dirty="0"/>
              <a:t> </a:t>
            </a:r>
            <a:r>
              <a:rPr lang="en-US" sz="1800" dirty="0" err="1"/>
              <a:t>struktur</a:t>
            </a:r>
            <a:r>
              <a:rPr lang="en-US" sz="1800" dirty="0"/>
              <a:t> di </a:t>
            </a:r>
            <a:r>
              <a:rPr lang="en-US" sz="1800" dirty="0" err="1"/>
              <a:t>dalamnya</a:t>
            </a:r>
            <a:r>
              <a:rPr lang="en-US" sz="1800" dirty="0"/>
              <a:t> (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pejal</a:t>
            </a:r>
            <a:r>
              <a:rPr lang="en-US" sz="1800" dirty="0"/>
              <a:t>)</a:t>
            </a:r>
          </a:p>
          <a:p>
            <a:r>
              <a:rPr lang="en-US" sz="1800" dirty="0" err="1"/>
              <a:t>Tediri</a:t>
            </a:r>
            <a:r>
              <a:rPr lang="en-US" sz="1800" dirty="0"/>
              <a:t> </a:t>
            </a:r>
            <a:r>
              <a:rPr lang="en-US" sz="1800" dirty="0" err="1"/>
              <a:t>atas</a:t>
            </a:r>
            <a:r>
              <a:rPr lang="en-US" sz="1800" dirty="0"/>
              <a:t> subatomic </a:t>
            </a:r>
            <a:r>
              <a:rPr lang="en-US" sz="1800" dirty="0" err="1"/>
              <a:t>partikel</a:t>
            </a:r>
            <a:endParaRPr lang="en-US" sz="1800" dirty="0"/>
          </a:p>
          <a:p>
            <a:r>
              <a:rPr lang="en-US" sz="1800" dirty="0" err="1"/>
              <a:t>Memicu</a:t>
            </a:r>
            <a:r>
              <a:rPr lang="en-US" sz="1800" dirty="0"/>
              <a:t> </a:t>
            </a:r>
            <a:r>
              <a:rPr lang="en-US" sz="1800" dirty="0" err="1"/>
              <a:t>penemuan</a:t>
            </a:r>
            <a:r>
              <a:rPr lang="en-US" sz="1800" dirty="0"/>
              <a:t> </a:t>
            </a:r>
            <a:r>
              <a:rPr lang="en-US" sz="1800" dirty="0" err="1"/>
              <a:t>trinitas</a:t>
            </a:r>
            <a:r>
              <a:rPr lang="en-US" sz="1800" dirty="0"/>
              <a:t>: electron, proton, neutron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78932DB0-2733-4BAD-BB5D-9536D20E09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23024" y="3802065"/>
            <a:ext cx="2820761" cy="334508"/>
          </a:xfrm>
        </p:spPr>
        <p:txBody>
          <a:bodyPr/>
          <a:lstStyle/>
          <a:p>
            <a:r>
              <a:rPr lang="en-US" dirty="0"/>
              <a:t>The Experiment by JJ Thomson</a:t>
            </a:r>
            <a:endParaRPr lang="en-GB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8849DCBF-FE6C-4038-BE61-0BE3E249C35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Results</a:t>
            </a:r>
            <a:endParaRPr lang="en-GB" dirty="0"/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E0FF0889-3DA9-4826-A04E-4A4BD4C04CA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30918" y="4294302"/>
            <a:ext cx="2820761" cy="2106498"/>
          </a:xfrm>
        </p:spPr>
        <p:txBody>
          <a:bodyPr/>
          <a:lstStyle/>
          <a:p>
            <a:r>
              <a:rPr lang="en-US" sz="1800" dirty="0" err="1"/>
              <a:t>Jarak</a:t>
            </a:r>
            <a:r>
              <a:rPr lang="en-US" sz="1800" dirty="0"/>
              <a:t> </a:t>
            </a:r>
            <a:r>
              <a:rPr lang="en-US" sz="1800" dirty="0" err="1"/>
              <a:t>dipengaruhi</a:t>
            </a:r>
            <a:r>
              <a:rPr lang="en-US" sz="1800" dirty="0"/>
              <a:t> </a:t>
            </a:r>
            <a:r>
              <a:rPr lang="en-US" sz="1800" dirty="0" err="1"/>
              <a:t>oleh</a:t>
            </a:r>
            <a:r>
              <a:rPr lang="en-US" sz="1800" dirty="0"/>
              <a:t> </a:t>
            </a:r>
            <a:r>
              <a:rPr lang="en-US" sz="1800" dirty="0" err="1"/>
              <a:t>massa</a:t>
            </a:r>
            <a:r>
              <a:rPr lang="en-US" sz="1800" dirty="0"/>
              <a:t> </a:t>
            </a:r>
            <a:r>
              <a:rPr lang="en-US" sz="1800" dirty="0" err="1"/>
              <a:t>partikel</a:t>
            </a:r>
            <a:endParaRPr lang="en-US" sz="1800" dirty="0"/>
          </a:p>
          <a:p>
            <a:r>
              <a:rPr lang="en-US" sz="1800" dirty="0" err="1"/>
              <a:t>Sinar</a:t>
            </a:r>
            <a:r>
              <a:rPr lang="en-US" sz="1800" dirty="0"/>
              <a:t> di </a:t>
            </a:r>
            <a:r>
              <a:rPr lang="en-US" sz="1800" dirty="0" err="1"/>
              <a:t>titik</a:t>
            </a:r>
            <a:r>
              <a:rPr lang="en-US" sz="1800" dirty="0"/>
              <a:t> C </a:t>
            </a:r>
            <a:r>
              <a:rPr lang="en-US" sz="1800" dirty="0" err="1"/>
              <a:t>banyak</a:t>
            </a:r>
            <a:r>
              <a:rPr lang="en-US" sz="1800" dirty="0"/>
              <a:t> </a:t>
            </a:r>
            <a:r>
              <a:rPr lang="en-US" sz="1800" dirty="0" err="1"/>
              <a:t>mengandung</a:t>
            </a:r>
            <a:r>
              <a:rPr lang="en-US" sz="1800" dirty="0"/>
              <a:t> </a:t>
            </a:r>
            <a:r>
              <a:rPr lang="en-US" sz="1800" dirty="0" err="1"/>
              <a:t>muatan</a:t>
            </a:r>
            <a:r>
              <a:rPr lang="en-US" sz="1800" dirty="0"/>
              <a:t> negative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5086" y="976846"/>
            <a:ext cx="9036639" cy="2825219"/>
          </a:xfrm>
          <a:prstGeom prst="rect">
            <a:avLst/>
          </a:prstGeom>
        </p:spPr>
      </p:pic>
      <p:sp>
        <p:nvSpPr>
          <p:cNvPr id="13" name="Text Placeholder 40">
            <a:extLst>
              <a:ext uri="{FF2B5EF4-FFF2-40B4-BE49-F238E27FC236}">
                <a16:creationId xmlns:a16="http://schemas.microsoft.com/office/drawing/2014/main" id="{DFFB9D38-CDF6-45F7-A615-007F303B1A0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00774" y="4308023"/>
            <a:ext cx="3703095" cy="2218681"/>
          </a:xfrm>
        </p:spPr>
        <p:txBody>
          <a:bodyPr/>
          <a:lstStyle/>
          <a:p>
            <a:r>
              <a:rPr lang="en-US" sz="1800" dirty="0" err="1"/>
              <a:t>Uji</a:t>
            </a:r>
            <a:r>
              <a:rPr lang="en-US" sz="1800" dirty="0"/>
              <a:t> </a:t>
            </a:r>
            <a:r>
              <a:rPr lang="en-US" sz="1800" dirty="0" err="1"/>
              <a:t>gelombang</a:t>
            </a:r>
            <a:r>
              <a:rPr lang="en-US" sz="1800" dirty="0"/>
              <a:t> </a:t>
            </a:r>
            <a:r>
              <a:rPr lang="en-US" sz="1800" dirty="0" err="1"/>
              <a:t>radiasi</a:t>
            </a:r>
            <a:endParaRPr lang="en-US" sz="1800" dirty="0"/>
          </a:p>
          <a:p>
            <a:r>
              <a:rPr lang="en-US" sz="1800" dirty="0" err="1"/>
              <a:t>Sinar</a:t>
            </a:r>
            <a:r>
              <a:rPr lang="en-US" sz="1800" dirty="0"/>
              <a:t> </a:t>
            </a:r>
            <a:r>
              <a:rPr lang="en-US" sz="1800" dirty="0" err="1"/>
              <a:t>ke</a:t>
            </a:r>
            <a:r>
              <a:rPr lang="en-US" sz="1800" dirty="0"/>
              <a:t> </a:t>
            </a:r>
            <a:r>
              <a:rPr lang="en-US" sz="1800" dirty="0" err="1"/>
              <a:t>titik</a:t>
            </a:r>
            <a:r>
              <a:rPr lang="en-US" sz="1800" dirty="0"/>
              <a:t> B </a:t>
            </a:r>
            <a:r>
              <a:rPr lang="en-US" sz="1800" dirty="0" err="1"/>
              <a:t>saat</a:t>
            </a:r>
            <a:r>
              <a:rPr lang="en-US" sz="1800" dirty="0"/>
              <a:t>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ada</a:t>
            </a:r>
            <a:r>
              <a:rPr lang="en-US" sz="1800" dirty="0"/>
              <a:t> </a:t>
            </a:r>
            <a:r>
              <a:rPr lang="en-US" sz="1800" dirty="0" err="1"/>
              <a:t>medan</a:t>
            </a:r>
            <a:r>
              <a:rPr lang="en-US" sz="1800" dirty="0"/>
              <a:t> </a:t>
            </a:r>
            <a:r>
              <a:rPr lang="en-US" sz="1800" dirty="0" err="1"/>
              <a:t>elektomagentik</a:t>
            </a:r>
            <a:endParaRPr lang="en-US" sz="1800" dirty="0"/>
          </a:p>
          <a:p>
            <a:r>
              <a:rPr lang="en-US" sz="1800" dirty="0" err="1"/>
              <a:t>Sinar</a:t>
            </a:r>
            <a:r>
              <a:rPr lang="en-US" sz="1800" dirty="0"/>
              <a:t> </a:t>
            </a:r>
            <a:r>
              <a:rPr lang="en-US" sz="1800" dirty="0" err="1"/>
              <a:t>ke</a:t>
            </a:r>
            <a:r>
              <a:rPr lang="en-US" sz="1800" dirty="0"/>
              <a:t> </a:t>
            </a:r>
            <a:r>
              <a:rPr lang="en-US" sz="1800" dirty="0" err="1"/>
              <a:t>titik</a:t>
            </a:r>
            <a:r>
              <a:rPr lang="en-US" sz="1800" dirty="0"/>
              <a:t> A &amp; C </a:t>
            </a:r>
            <a:r>
              <a:rPr lang="en-US" sz="1800" dirty="0" err="1"/>
              <a:t>saat</a:t>
            </a:r>
            <a:r>
              <a:rPr lang="en-US" sz="1800" dirty="0"/>
              <a:t> </a:t>
            </a:r>
            <a:r>
              <a:rPr lang="en-US" sz="1800" dirty="0" err="1"/>
              <a:t>ada</a:t>
            </a:r>
            <a:r>
              <a:rPr lang="en-US" sz="1800" dirty="0"/>
              <a:t> </a:t>
            </a:r>
            <a:r>
              <a:rPr lang="en-US" sz="1800" dirty="0" err="1"/>
              <a:t>medan</a:t>
            </a:r>
            <a:r>
              <a:rPr lang="en-US" sz="1800" dirty="0"/>
              <a:t> </a:t>
            </a:r>
            <a:r>
              <a:rPr lang="en-US" sz="1800" dirty="0" err="1"/>
              <a:t>elektomagentik</a:t>
            </a:r>
            <a:endParaRPr lang="en-US" sz="1800" dirty="0"/>
          </a:p>
          <a:p>
            <a:r>
              <a:rPr lang="en-US" sz="1800" dirty="0" err="1"/>
              <a:t>Jarak</a:t>
            </a:r>
            <a:r>
              <a:rPr lang="en-US" sz="1800" dirty="0"/>
              <a:t> ΔBC &gt;&gt; ΔAB </a:t>
            </a:r>
          </a:p>
        </p:txBody>
      </p:sp>
    </p:spTree>
    <p:extLst>
      <p:ext uri="{BB962C8B-B14F-4D97-AF65-F5344CB8AC3E}">
        <p14:creationId xmlns:p14="http://schemas.microsoft.com/office/powerpoint/2010/main" val="428443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uild="p"/>
      <p:bldP spid="41" grpId="0" build="p"/>
      <p:bldP spid="39" grpId="0" build="p"/>
      <p:bldP spid="40" grpId="0" build="p"/>
      <p:bldP spid="43" grpId="0" build="p"/>
      <p:bldP spid="1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6314" y="743075"/>
            <a:ext cx="5565866" cy="590931"/>
          </a:xfrm>
        </p:spPr>
        <p:txBody>
          <a:bodyPr/>
          <a:lstStyle/>
          <a:p>
            <a:r>
              <a:rPr lang="en-US" dirty="0"/>
              <a:t>Discovery of Electron (2)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71498" y="1334006"/>
            <a:ext cx="5045529" cy="334508"/>
          </a:xfrm>
        </p:spPr>
        <p:txBody>
          <a:bodyPr/>
          <a:lstStyle/>
          <a:p>
            <a:r>
              <a:rPr lang="en-US" dirty="0"/>
              <a:t>The Experiment by RA Millikan</a:t>
            </a:r>
            <a:endParaRPr lang="en-GB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571499" y="1668515"/>
            <a:ext cx="5045529" cy="2594875"/>
          </a:xfrm>
        </p:spPr>
        <p:txBody>
          <a:bodyPr/>
          <a:lstStyle/>
          <a:p>
            <a:pPr algn="just"/>
            <a:r>
              <a:rPr lang="en-US" sz="2000" dirty="0"/>
              <a:t>JJ Thomson </a:t>
            </a:r>
            <a:r>
              <a:rPr lang="en-US" sz="2000" dirty="0" err="1"/>
              <a:t>mengkalkulasi</a:t>
            </a:r>
            <a:r>
              <a:rPr lang="en-US" sz="2000" dirty="0"/>
              <a:t> </a:t>
            </a:r>
            <a:r>
              <a:rPr lang="en-US" sz="2000" dirty="0" err="1"/>
              <a:t>muatan</a:t>
            </a:r>
            <a:r>
              <a:rPr lang="en-US" sz="2000" dirty="0"/>
              <a:t> electron </a:t>
            </a:r>
            <a:r>
              <a:rPr lang="en-US" sz="2000" dirty="0" err="1"/>
              <a:t>sebesar</a:t>
            </a:r>
            <a:r>
              <a:rPr lang="en-US" sz="2000" dirty="0"/>
              <a:t> -1.76 x 10</a:t>
            </a:r>
            <a:r>
              <a:rPr lang="en-US" sz="2000" baseline="30000" dirty="0"/>
              <a:t>8 </a:t>
            </a:r>
            <a:r>
              <a:rPr lang="en-US" sz="2000" dirty="0"/>
              <a:t>C/g</a:t>
            </a:r>
          </a:p>
          <a:p>
            <a:pPr algn="just"/>
            <a:r>
              <a:rPr lang="en-US" sz="2000" dirty="0"/>
              <a:t>RA Millikan di </a:t>
            </a:r>
            <a:r>
              <a:rPr lang="en-US" sz="2000" dirty="0" err="1"/>
              <a:t>tahun</a:t>
            </a:r>
            <a:r>
              <a:rPr lang="en-US" sz="2000" dirty="0"/>
              <a:t> 1908-1917 </a:t>
            </a:r>
            <a:r>
              <a:rPr lang="en-US" sz="2000" dirty="0" err="1"/>
              <a:t>mengkalkulasi</a:t>
            </a:r>
            <a:r>
              <a:rPr lang="en-US" sz="2000" dirty="0"/>
              <a:t> </a:t>
            </a:r>
            <a:r>
              <a:rPr lang="en-US" sz="2000" dirty="0" err="1"/>
              <a:t>nilai</a:t>
            </a:r>
            <a:r>
              <a:rPr lang="en-US" sz="2000" dirty="0"/>
              <a:t> </a:t>
            </a:r>
            <a:r>
              <a:rPr lang="en-US" sz="2000" dirty="0" err="1"/>
              <a:t>muatan</a:t>
            </a:r>
            <a:r>
              <a:rPr lang="en-US" sz="2000" dirty="0"/>
              <a:t> </a:t>
            </a:r>
            <a:r>
              <a:rPr lang="en-US" sz="2000" dirty="0" err="1"/>
              <a:t>tersebut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lebih</a:t>
            </a:r>
            <a:r>
              <a:rPr lang="en-US" sz="2000" dirty="0"/>
              <a:t> </a:t>
            </a:r>
            <a:r>
              <a:rPr lang="en-US" sz="2000" dirty="0" err="1"/>
              <a:t>presisi</a:t>
            </a:r>
            <a:r>
              <a:rPr lang="en-US" sz="2000" dirty="0"/>
              <a:t>.</a:t>
            </a:r>
          </a:p>
          <a:p>
            <a:pPr algn="just"/>
            <a:r>
              <a:rPr lang="en-US" sz="2000" dirty="0" err="1"/>
              <a:t>Menggunakan</a:t>
            </a:r>
            <a:r>
              <a:rPr lang="en-US" sz="2000" dirty="0"/>
              <a:t> </a:t>
            </a:r>
            <a:r>
              <a:rPr lang="en-US" sz="2000" dirty="0" err="1"/>
              <a:t>teori</a:t>
            </a:r>
            <a:r>
              <a:rPr lang="en-US" sz="2000" dirty="0"/>
              <a:t> </a:t>
            </a:r>
            <a:r>
              <a:rPr lang="en-US" sz="2000" dirty="0" err="1"/>
              <a:t>elektrostatis</a:t>
            </a:r>
            <a:r>
              <a:rPr lang="en-US" sz="2000" dirty="0"/>
              <a:t> </a:t>
            </a:r>
            <a:r>
              <a:rPr lang="en-US" sz="2000" dirty="0" err="1"/>
              <a:t>diperoleh</a:t>
            </a:r>
            <a:r>
              <a:rPr lang="en-US" sz="2000" dirty="0"/>
              <a:t> </a:t>
            </a:r>
            <a:r>
              <a:rPr lang="en-US" sz="2000" dirty="0" err="1"/>
              <a:t>nilai</a:t>
            </a:r>
            <a:r>
              <a:rPr lang="en-US" sz="2000" dirty="0"/>
              <a:t> </a:t>
            </a:r>
            <a:r>
              <a:rPr lang="en-US" sz="2000" dirty="0" err="1"/>
              <a:t>muatan</a:t>
            </a:r>
            <a:r>
              <a:rPr lang="en-US" sz="2000" dirty="0"/>
              <a:t> electron </a:t>
            </a:r>
            <a:r>
              <a:rPr lang="en-US" sz="2000" dirty="0" err="1"/>
              <a:t>sebesar</a:t>
            </a:r>
            <a:r>
              <a:rPr lang="en-US" sz="2000" dirty="0"/>
              <a:t> -1.6022 x 10</a:t>
            </a:r>
            <a:r>
              <a:rPr lang="en-US" sz="2000" baseline="30000" dirty="0"/>
              <a:t>-19 </a:t>
            </a:r>
            <a:r>
              <a:rPr lang="en-US" sz="2000" dirty="0"/>
              <a:t>C</a:t>
            </a:r>
          </a:p>
          <a:p>
            <a:pPr algn="just"/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3321" y="1056174"/>
            <a:ext cx="6358679" cy="51160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421" y="4597899"/>
            <a:ext cx="4348050" cy="149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31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Discovery of Proton &amp; Nucleus (1)</a:t>
            </a:r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B40F080-6054-425B-9E1C-1DDC9260832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5240" y="3306289"/>
            <a:ext cx="9784080" cy="2725374"/>
          </a:xfrm>
        </p:spPr>
        <p:txBody>
          <a:bodyPr/>
          <a:lstStyle/>
          <a:p>
            <a:r>
              <a:rPr lang="en-US" sz="1800" dirty="0" err="1"/>
              <a:t>Awal</a:t>
            </a:r>
            <a:r>
              <a:rPr lang="en-US" sz="1800" dirty="0"/>
              <a:t> </a:t>
            </a:r>
            <a:r>
              <a:rPr lang="en-US" sz="1800" dirty="0" err="1"/>
              <a:t>abad</a:t>
            </a:r>
            <a:r>
              <a:rPr lang="en-US" sz="1800" dirty="0"/>
              <a:t> 20: Atom </a:t>
            </a:r>
            <a:r>
              <a:rPr lang="en-US" sz="1800" dirty="0" err="1"/>
              <a:t>terdiri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electron yang </a:t>
            </a:r>
            <a:r>
              <a:rPr lang="en-US" sz="1800" dirty="0" err="1"/>
              <a:t>bermuatan</a:t>
            </a:r>
            <a:r>
              <a:rPr lang="en-US" sz="1800" dirty="0"/>
              <a:t> negative dan </a:t>
            </a:r>
            <a:r>
              <a:rPr lang="en-US" sz="1800" dirty="0" err="1"/>
              <a:t>secara</a:t>
            </a:r>
            <a:r>
              <a:rPr lang="en-US" sz="1800" dirty="0"/>
              <a:t> </a:t>
            </a:r>
            <a:r>
              <a:rPr lang="en-US" sz="1800" dirty="0" err="1"/>
              <a:t>keseluruhan</a:t>
            </a:r>
            <a:r>
              <a:rPr lang="en-US" sz="1800" dirty="0"/>
              <a:t> </a:t>
            </a:r>
            <a:r>
              <a:rPr lang="en-US" sz="1800" dirty="0" err="1"/>
              <a:t>bermuatan</a:t>
            </a:r>
            <a:r>
              <a:rPr lang="en-US" sz="1800" dirty="0"/>
              <a:t> </a:t>
            </a:r>
            <a:r>
              <a:rPr lang="en-US" sz="1800" dirty="0" err="1"/>
              <a:t>netral</a:t>
            </a:r>
            <a:r>
              <a:rPr lang="en-US" sz="1800" dirty="0"/>
              <a:t>.</a:t>
            </a:r>
          </a:p>
          <a:p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menjaga</a:t>
            </a:r>
            <a:r>
              <a:rPr lang="en-US" sz="1800" dirty="0"/>
              <a:t> </a:t>
            </a:r>
            <a:r>
              <a:rPr lang="en-US" sz="1800" dirty="0" err="1"/>
              <a:t>netralitas</a:t>
            </a:r>
            <a:r>
              <a:rPr lang="en-US" sz="1800" dirty="0"/>
              <a:t> </a:t>
            </a:r>
            <a:r>
              <a:rPr lang="en-US" sz="1800" dirty="0" err="1"/>
              <a:t>ini</a:t>
            </a:r>
            <a:r>
              <a:rPr lang="en-US" sz="1800" dirty="0"/>
              <a:t>, </a:t>
            </a:r>
            <a:r>
              <a:rPr lang="en-US" sz="1800" dirty="0" err="1"/>
              <a:t>maka</a:t>
            </a:r>
            <a:r>
              <a:rPr lang="en-US" sz="1800" dirty="0"/>
              <a:t> </a:t>
            </a:r>
            <a:r>
              <a:rPr lang="en-US" sz="1800" dirty="0" err="1"/>
              <a:t>dibutuhkan</a:t>
            </a:r>
            <a:r>
              <a:rPr lang="en-US" sz="1800" dirty="0"/>
              <a:t> </a:t>
            </a:r>
            <a:r>
              <a:rPr lang="en-US" sz="1800" dirty="0" err="1"/>
              <a:t>muatan</a:t>
            </a:r>
            <a:r>
              <a:rPr lang="en-US" sz="1800" dirty="0"/>
              <a:t> </a:t>
            </a:r>
            <a:r>
              <a:rPr lang="en-US" sz="1800" dirty="0" err="1"/>
              <a:t>positif</a:t>
            </a:r>
            <a:r>
              <a:rPr lang="en-US" sz="1800" dirty="0"/>
              <a:t> dan negative yang </a:t>
            </a:r>
            <a:r>
              <a:rPr lang="en-US" sz="1800" dirty="0" err="1"/>
              <a:t>seimbang</a:t>
            </a:r>
            <a:r>
              <a:rPr lang="en-US" sz="1800" dirty="0"/>
              <a:t>.</a:t>
            </a:r>
          </a:p>
          <a:p>
            <a:r>
              <a:rPr lang="en-US" sz="1800" dirty="0"/>
              <a:t>Rutherford </a:t>
            </a:r>
            <a:r>
              <a:rPr lang="en-US" sz="1800" dirty="0" err="1"/>
              <a:t>melakukan</a:t>
            </a:r>
            <a:r>
              <a:rPr lang="en-US" sz="1800" dirty="0"/>
              <a:t> </a:t>
            </a:r>
            <a:r>
              <a:rPr lang="en-US" sz="1800" dirty="0" err="1"/>
              <a:t>eksperimen</a:t>
            </a:r>
            <a:r>
              <a:rPr lang="en-US" sz="1800" dirty="0"/>
              <a:t> </a:t>
            </a:r>
            <a:r>
              <a:rPr lang="en-US" sz="1800" dirty="0" err="1"/>
              <a:t>sebaran</a:t>
            </a:r>
            <a:r>
              <a:rPr lang="en-US" sz="1800" dirty="0"/>
              <a:t> </a:t>
            </a:r>
            <a:r>
              <a:rPr lang="en-US" sz="1800" dirty="0" err="1"/>
              <a:t>sinar</a:t>
            </a:r>
            <a:r>
              <a:rPr lang="en-US" sz="1800" dirty="0"/>
              <a:t> alpha yang </a:t>
            </a:r>
            <a:r>
              <a:rPr lang="en-US" sz="1800" dirty="0" err="1"/>
              <a:t>ditembakkan</a:t>
            </a:r>
            <a:r>
              <a:rPr lang="en-US" sz="1800" dirty="0"/>
              <a:t> </a:t>
            </a:r>
            <a:r>
              <a:rPr lang="en-US" sz="1800" dirty="0" err="1"/>
              <a:t>ke</a:t>
            </a:r>
            <a:r>
              <a:rPr lang="en-US" sz="1800" dirty="0"/>
              <a:t> </a:t>
            </a:r>
            <a:r>
              <a:rPr lang="en-US" sz="1800" dirty="0" err="1"/>
              <a:t>lapisan</a:t>
            </a:r>
            <a:r>
              <a:rPr lang="en-US" sz="1800" dirty="0"/>
              <a:t> emas</a:t>
            </a:r>
          </a:p>
          <a:p>
            <a:r>
              <a:rPr lang="en-US" sz="1800" dirty="0" err="1"/>
              <a:t>Hasil</a:t>
            </a:r>
            <a:r>
              <a:rPr lang="en-US" sz="1800" dirty="0"/>
              <a:t> </a:t>
            </a:r>
            <a:r>
              <a:rPr lang="en-US" sz="1800" dirty="0" err="1"/>
              <a:t>eksperimen</a:t>
            </a:r>
            <a:r>
              <a:rPr lang="en-US" sz="1800" dirty="0"/>
              <a:t> </a:t>
            </a:r>
            <a:r>
              <a:rPr lang="en-US" sz="1800" dirty="0" err="1"/>
              <a:t>menunjukkan</a:t>
            </a:r>
            <a:r>
              <a:rPr lang="en-US" sz="1800" dirty="0"/>
              <a:t> </a:t>
            </a:r>
            <a:r>
              <a:rPr lang="en-US" sz="1800" dirty="0" err="1"/>
              <a:t>bahwa</a:t>
            </a:r>
            <a:r>
              <a:rPr lang="en-US" sz="1800" dirty="0"/>
              <a:t> </a:t>
            </a:r>
            <a:r>
              <a:rPr lang="en-US" sz="1800" dirty="0" err="1"/>
              <a:t>mayoritas</a:t>
            </a:r>
            <a:r>
              <a:rPr lang="en-US" sz="1800" dirty="0"/>
              <a:t> </a:t>
            </a:r>
            <a:r>
              <a:rPr lang="en-US" sz="1800" dirty="0" err="1"/>
              <a:t>partikel</a:t>
            </a:r>
            <a:r>
              <a:rPr lang="en-US" sz="1800" dirty="0"/>
              <a:t> </a:t>
            </a:r>
            <a:r>
              <a:rPr lang="en-US" sz="1800" dirty="0" err="1"/>
              <a:t>sinar</a:t>
            </a:r>
            <a:r>
              <a:rPr lang="en-US" sz="1800" dirty="0"/>
              <a:t> alpha </a:t>
            </a:r>
            <a:r>
              <a:rPr lang="en-US" sz="1800" dirty="0" err="1"/>
              <a:t>menembus</a:t>
            </a:r>
            <a:r>
              <a:rPr lang="en-US" sz="1800" dirty="0"/>
              <a:t> </a:t>
            </a:r>
            <a:r>
              <a:rPr lang="en-US" sz="1800" dirty="0" err="1"/>
              <a:t>lapisan</a:t>
            </a:r>
            <a:r>
              <a:rPr lang="en-US" sz="1800" dirty="0"/>
              <a:t> emas</a:t>
            </a:r>
          </a:p>
          <a:p>
            <a:r>
              <a:rPr lang="en-US" sz="1800" dirty="0" err="1"/>
              <a:t>Namun</a:t>
            </a:r>
            <a:r>
              <a:rPr lang="en-US" sz="1800" dirty="0"/>
              <a:t> </a:t>
            </a:r>
            <a:r>
              <a:rPr lang="en-US" sz="1800" dirty="0" err="1"/>
              <a:t>ditemukan</a:t>
            </a:r>
            <a:r>
              <a:rPr lang="en-US" sz="1800" dirty="0"/>
              <a:t> </a:t>
            </a:r>
            <a:r>
              <a:rPr lang="en-US" sz="1800" dirty="0" err="1"/>
              <a:t>beberapa</a:t>
            </a:r>
            <a:r>
              <a:rPr lang="en-US" sz="1800" dirty="0"/>
              <a:t> </a:t>
            </a:r>
            <a:r>
              <a:rPr lang="en-US" sz="1800" dirty="0" err="1"/>
              <a:t>partikel</a:t>
            </a:r>
            <a:r>
              <a:rPr lang="en-US" sz="1800" dirty="0"/>
              <a:t> yang </a:t>
            </a:r>
            <a:r>
              <a:rPr lang="en-US" sz="1800" dirty="0" err="1"/>
              <a:t>dipantulkan</a:t>
            </a:r>
            <a:endParaRPr lang="en-US" sz="1800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4890" r="41490"/>
          <a:stretch/>
        </p:blipFill>
        <p:spPr>
          <a:xfrm>
            <a:off x="3243263" y="994410"/>
            <a:ext cx="4768033" cy="231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386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MSFT_01">
      <a:dk1>
        <a:sysClr val="windowText" lastClr="000000"/>
      </a:dk1>
      <a:lt1>
        <a:sysClr val="window" lastClr="FFFFFF"/>
      </a:lt1>
      <a:dk2>
        <a:srgbClr val="3F3F3F"/>
      </a:dk2>
      <a:lt2>
        <a:srgbClr val="FFFFFF"/>
      </a:lt2>
      <a:accent1>
        <a:srgbClr val="01C6FD"/>
      </a:accent1>
      <a:accent2>
        <a:srgbClr val="067F9C"/>
      </a:accent2>
      <a:accent3>
        <a:srgbClr val="014E52"/>
      </a:accent3>
      <a:accent4>
        <a:srgbClr val="ED7D31"/>
      </a:accent4>
      <a:accent5>
        <a:srgbClr val="79AE02"/>
      </a:accent5>
      <a:accent6>
        <a:srgbClr val="0070C0"/>
      </a:accent6>
      <a:hlink>
        <a:srgbClr val="01C6FD"/>
      </a:hlink>
      <a:folHlink>
        <a:srgbClr val="954F72"/>
      </a:folHlink>
    </a:clrScheme>
    <a:fontScheme name="MSFT_0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inimalist_Template_03_CA - v7" id="{215D63C3-B139-4AD7-9F60-51396BC82D2C}" vid="{FAE53EBD-DCD0-4C4A-8B10-EB06EA2364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7D8A4B1-1036-4F2B-9C1A-A86F68D314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23BE856-B6C2-4675-AE16-47A27D415D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50439D9-8631-4FC1-BCE0-1BDB23425EE1}">
  <ds:schemaRefs>
    <ds:schemaRef ds:uri="http://purl.org/dc/terms/"/>
    <ds:schemaRef ds:uri="http://schemas.microsoft.com/office/2006/documentManagement/types"/>
    <ds:schemaRef ds:uri="6dc4bcd6-49db-4c07-9060-8acfc67cef9f"/>
    <ds:schemaRef ds:uri="fb0879af-3eba-417a-a55a-ffe6dcd6ca77"/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schemas.microsoft.com/sharepoint/v3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Ocean presentation</Template>
  <TotalTime>0</TotalTime>
  <Words>741</Words>
  <Application>Microsoft Macintosh PowerPoint</Application>
  <PresentationFormat>Widescreen</PresentationFormat>
  <Paragraphs>112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Century Gothic</vt:lpstr>
      <vt:lpstr>Office Theme</vt:lpstr>
      <vt:lpstr>Kimia Dasar – Teori Atom</vt:lpstr>
      <vt:lpstr>PowerPoint Presentation</vt:lpstr>
      <vt:lpstr>Timeline Teori Komponen Atom</vt:lpstr>
      <vt:lpstr>Teori Gelombang &amp; Energi Atom</vt:lpstr>
      <vt:lpstr>Teori Democritus  </vt:lpstr>
      <vt:lpstr>Teori Dalton</vt:lpstr>
      <vt:lpstr>Discovery of Electron (1)</vt:lpstr>
      <vt:lpstr>Discovery of Electron (2)</vt:lpstr>
      <vt:lpstr>Discovery of Proton &amp; Nucleus (1)</vt:lpstr>
      <vt:lpstr>Discovery of Proton &amp; Nucleus (2)</vt:lpstr>
      <vt:lpstr>Discovery of Neutron (1)</vt:lpstr>
      <vt:lpstr>Discovery of Neutron (2)</vt:lpstr>
      <vt:lpstr>Terima Kasih Muhammad Prasanto Bimantio, S.T., M.Eng. bimantiomp@instiperjogja.ac.id +62 857 5164 2211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2018-08-15T06:15:14Z</dcterms:created>
  <dcterms:modified xsi:type="dcterms:W3CDTF">2022-11-18T04:23:36Z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