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D5F096-E6E9-4EA2-9BF8-7C6662F7255F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328A5E-6FD4-40C0-B60D-4D49BBFA5E79}" type="slidenum">
              <a:rPr lang="fr-FR" smtClean="0"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29892"/>
            <a:ext cx="7772400" cy="1780108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Mode</a:t>
            </a:r>
            <a:r>
              <a:rPr lang="fr-FR" sz="5400" b="1" dirty="0" smtClean="0"/>
              <a:t/>
            </a:r>
            <a:br>
              <a:rPr lang="fr-FR" sz="5400" b="1" dirty="0" smtClean="0"/>
            </a:br>
            <a:r>
              <a:rPr lang="fr-FR" sz="5400" b="1" dirty="0" smtClean="0"/>
              <a:t>(</a:t>
            </a:r>
            <a:r>
              <a:rPr lang="fr-FR" sz="5400" b="1" dirty="0" err="1" smtClean="0"/>
              <a:t>Modalitas</a:t>
            </a:r>
            <a:r>
              <a:rPr lang="fr-FR" sz="5400" b="1" dirty="0" smtClean="0"/>
              <a:t>)</a:t>
            </a:r>
            <a:endParaRPr lang="fr-FR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953000"/>
            <a:ext cx="7924800" cy="1143000"/>
          </a:xfrm>
        </p:spPr>
        <p:txBody>
          <a:bodyPr>
            <a:normAutofit/>
          </a:bodyPr>
          <a:lstStyle/>
          <a:p>
            <a:pPr algn="r"/>
            <a:r>
              <a:rPr lang="fr-FR" sz="3200" dirty="0" smtClean="0"/>
              <a:t>Vendredi</a:t>
            </a:r>
            <a:r>
              <a:rPr lang="fr-FR" sz="3200" dirty="0" smtClean="0"/>
              <a:t>, </a:t>
            </a:r>
            <a:r>
              <a:rPr lang="fr-FR" sz="3200" dirty="0" smtClean="0"/>
              <a:t>le </a:t>
            </a:r>
            <a:r>
              <a:rPr lang="fr-FR" sz="3200" dirty="0" smtClean="0"/>
              <a:t>12 Mars 2021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7563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D:\UNSOED\Materi Kuliah\Bahasa Perancis\slide-3-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488950"/>
            <a:ext cx="7848600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5" t="30533" b="34733"/>
          <a:stretch/>
        </p:blipFill>
        <p:spPr bwMode="auto">
          <a:xfrm>
            <a:off x="0" y="68580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2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2489440"/>
          </a:xfrm>
        </p:spPr>
        <p:txBody>
          <a:bodyPr/>
          <a:lstStyle/>
          <a:p>
            <a:r>
              <a:rPr lang="fr-FR" dirty="0" smtClean="0"/>
              <a:t>VOUS   			 		    TU</a:t>
            </a:r>
            <a:br>
              <a:rPr lang="fr-FR" dirty="0" smtClean="0"/>
            </a:br>
            <a:r>
              <a:rPr lang="fr-FR" dirty="0" smtClean="0"/>
              <a:t>(ANDA)		                      (KAMU)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762000"/>
            <a:ext cx="6417734" cy="15240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FORMELLE ET INFORMELLE</a:t>
            </a:r>
          </a:p>
          <a:p>
            <a:r>
              <a:rPr lang="fr-FR" sz="4000" dirty="0" smtClean="0"/>
              <a:t>(FORMAL DAN INFORMAL</a:t>
            </a:r>
            <a:endParaRPr lang="fr-FR" sz="4000" dirty="0"/>
          </a:p>
        </p:txBody>
      </p:sp>
      <p:sp>
        <p:nvSpPr>
          <p:cNvPr id="8" name="Left-Right-Up Arrow 7"/>
          <p:cNvSpPr/>
          <p:nvPr/>
        </p:nvSpPr>
        <p:spPr>
          <a:xfrm>
            <a:off x="3429000" y="2362200"/>
            <a:ext cx="2209800" cy="1524000"/>
          </a:xfrm>
          <a:prstGeom prst="leftRight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5" t="15244" r="42108" b="11867"/>
          <a:stretch/>
        </p:blipFill>
        <p:spPr bwMode="auto">
          <a:xfrm>
            <a:off x="0" y="492760"/>
            <a:ext cx="8991599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575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UNSOED\Materi Kuliah\Bahasa Perancis\les-salutations-informelles-et-formelles-5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11306"/>
            <a:ext cx="7772400" cy="583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90" t="15244" r="6250" b="11867"/>
          <a:stretch/>
        </p:blipFill>
        <p:spPr bwMode="auto">
          <a:xfrm>
            <a:off x="1066800" y="228601"/>
            <a:ext cx="717657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94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441960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Dans des situations: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En présence des personnes méconnues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Au travail, en entreprise, vers les clients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Aux professeurs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6417734" cy="939801"/>
          </a:xfrm>
        </p:spPr>
        <p:txBody>
          <a:bodyPr>
            <a:normAutofit/>
          </a:bodyPr>
          <a:lstStyle/>
          <a:p>
            <a:pPr algn="l"/>
            <a:r>
              <a:rPr lang="fr-FR" sz="4400" dirty="0" smtClean="0"/>
              <a:t>Le Contexte formel</a:t>
            </a:r>
            <a:endParaRPr lang="fr-FR" sz="4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59" t="21645" r="2501" b="7600"/>
          <a:stretch/>
        </p:blipFill>
        <p:spPr bwMode="auto">
          <a:xfrm>
            <a:off x="152400" y="228600"/>
            <a:ext cx="8839200" cy="600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170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</TotalTime>
  <Words>22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Mode (Modalitas)</vt:lpstr>
      <vt:lpstr>PowerPoint Presentation</vt:lpstr>
      <vt:lpstr>VOUS             TU (ANDA)                        (KAMU)</vt:lpstr>
      <vt:lpstr>PowerPoint Presentation</vt:lpstr>
      <vt:lpstr>Dans des situations: - En présence des personnes méconnues - Au travail, en entreprise, vers les clients - Aux professeurs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SALUTATIONS (SALAM)</dc:title>
  <dc:creator>chen</dc:creator>
  <cp:lastModifiedBy>chen</cp:lastModifiedBy>
  <cp:revision>5</cp:revision>
  <dcterms:created xsi:type="dcterms:W3CDTF">2020-09-19T15:48:52Z</dcterms:created>
  <dcterms:modified xsi:type="dcterms:W3CDTF">2021-03-11T14:36:57Z</dcterms:modified>
</cp:coreProperties>
</file>