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6" r:id="rId2"/>
    <p:sldMasterId id="2147483654" r:id="rId3"/>
  </p:sldMasterIdLst>
  <p:sldIdLst>
    <p:sldId id="270" r:id="rId4"/>
    <p:sldId id="277" r:id="rId5"/>
    <p:sldId id="271" r:id="rId6"/>
    <p:sldId id="274" r:id="rId7"/>
    <p:sldId id="278" r:id="rId8"/>
    <p:sldId id="279" r:id="rId9"/>
    <p:sldId id="280" r:id="rId10"/>
    <p:sldId id="298" r:id="rId11"/>
    <p:sldId id="282" r:id="rId12"/>
    <p:sldId id="293" r:id="rId13"/>
    <p:sldId id="296" r:id="rId14"/>
    <p:sldId id="29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F1B39F7-05B4-41BF-B13A-7F6A6E05DE2B}">
          <p14:sldIdLst>
            <p14:sldId id="270"/>
            <p14:sldId id="277"/>
            <p14:sldId id="271"/>
            <p14:sldId id="274"/>
            <p14:sldId id="278"/>
            <p14:sldId id="279"/>
            <p14:sldId id="280"/>
            <p14:sldId id="298"/>
            <p14:sldId id="282"/>
            <p14:sldId id="293"/>
            <p14:sldId id="296"/>
            <p14:sldId id="292"/>
          </p14:sldIdLst>
        </p14:section>
        <p14:section name="Untitled Section" id="{70717A4B-62F4-4843-BF3D-85F93BFAF23C}">
          <p14:sldIdLst/>
        </p14:section>
      </p14:sectionLst>
    </p:ex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9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7" autoAdjust="0"/>
    <p:restoredTop sz="94660"/>
  </p:normalViewPr>
  <p:slideViewPr>
    <p:cSldViewPr snapToGrid="0" showGuides="1">
      <p:cViewPr varScale="1">
        <p:scale>
          <a:sx n="67" d="100"/>
          <a:sy n="67" d="100"/>
        </p:scale>
        <p:origin x="1284" y="6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4863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904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4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6941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5159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373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168073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slide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F230220-5F29-4759-BBB0-2987CDE0DDD6}"/>
              </a:ext>
            </a:extLst>
          </p:cNvPr>
          <p:cNvSpPr/>
          <p:nvPr userDrawn="1"/>
        </p:nvSpPr>
        <p:spPr>
          <a:xfrm>
            <a:off x="-3" y="-1"/>
            <a:ext cx="12192003" cy="35550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그림 개체 틀 2">
            <a:extLst>
              <a:ext uri="{FF2B5EF4-FFF2-40B4-BE49-F238E27FC236}">
                <a16:creationId xmlns:a16="http://schemas.microsoft.com/office/drawing/2014/main" id="{D2142345-92E5-45C5-9540-7E079BFC3C26}"/>
              </a:ext>
            </a:extLst>
          </p:cNvPr>
          <p:cNvSpPr>
            <a:spLocks noGrp="1"/>
          </p:cNvSpPr>
          <p:nvPr>
            <p:ph type="pic" sz="quarter" idx="65" hasCustomPrompt="1"/>
          </p:nvPr>
        </p:nvSpPr>
        <p:spPr>
          <a:xfrm>
            <a:off x="8480425"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
        <p:nvSpPr>
          <p:cNvPr id="22" name="Text Placeholder 9">
            <a:extLst>
              <a:ext uri="{FF2B5EF4-FFF2-40B4-BE49-F238E27FC236}">
                <a16:creationId xmlns:a16="http://schemas.microsoft.com/office/drawing/2014/main" id="{4111A57B-317A-41FC-8D5B-458B4DA86DA4}"/>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6" name="그림 개체 틀 2">
            <a:extLst>
              <a:ext uri="{FF2B5EF4-FFF2-40B4-BE49-F238E27FC236}">
                <a16:creationId xmlns:a16="http://schemas.microsoft.com/office/drawing/2014/main" id="{0FC9EFD5-ECD7-49DA-85BE-0182B1003A4F}"/>
              </a:ext>
            </a:extLst>
          </p:cNvPr>
          <p:cNvSpPr>
            <a:spLocks noGrp="1"/>
          </p:cNvSpPr>
          <p:nvPr>
            <p:ph type="pic" sz="quarter" idx="66" hasCustomPrompt="1"/>
          </p:nvPr>
        </p:nvSpPr>
        <p:spPr>
          <a:xfrm>
            <a:off x="4927600" y="1934706"/>
            <a:ext cx="2997472" cy="4107184"/>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0870882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8_Images &amp; Contents Layout">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48067492-6897-474D-A191-66389597DC45}"/>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6" name="그룹 77">
            <a:extLst>
              <a:ext uri="{FF2B5EF4-FFF2-40B4-BE49-F238E27FC236}">
                <a16:creationId xmlns:a16="http://schemas.microsoft.com/office/drawing/2014/main" id="{EE171339-23BB-4C14-ACEC-82EDEE4FFB7A}"/>
              </a:ext>
            </a:extLst>
          </p:cNvPr>
          <p:cNvGrpSpPr/>
          <p:nvPr userDrawn="1"/>
        </p:nvGrpSpPr>
        <p:grpSpPr>
          <a:xfrm>
            <a:off x="5071385" y="1063756"/>
            <a:ext cx="2049231" cy="144016"/>
            <a:chOff x="4791443" y="4794870"/>
            <a:chExt cx="1679267" cy="144016"/>
          </a:xfrm>
        </p:grpSpPr>
        <p:sp>
          <p:nvSpPr>
            <p:cNvPr id="7" name="Rectangle 49">
              <a:extLst>
                <a:ext uri="{FF2B5EF4-FFF2-40B4-BE49-F238E27FC236}">
                  <a16:creationId xmlns:a16="http://schemas.microsoft.com/office/drawing/2014/main" id="{1C2E5203-834C-440B-93AD-94647ACF65A5}"/>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50">
              <a:extLst>
                <a:ext uri="{FF2B5EF4-FFF2-40B4-BE49-F238E27FC236}">
                  <a16:creationId xmlns:a16="http://schemas.microsoft.com/office/drawing/2014/main" id="{781C657E-6AE3-49AA-AC2F-10CC62409E79}"/>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9" name="Rectangle 51">
              <a:extLst>
                <a:ext uri="{FF2B5EF4-FFF2-40B4-BE49-F238E27FC236}">
                  <a16:creationId xmlns:a16="http://schemas.microsoft.com/office/drawing/2014/main" id="{86389DDB-A05B-4316-AEBA-1CB3810775AE}"/>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ectangle 52">
              <a:extLst>
                <a:ext uri="{FF2B5EF4-FFF2-40B4-BE49-F238E27FC236}">
                  <a16:creationId xmlns:a16="http://schemas.microsoft.com/office/drawing/2014/main" id="{BBED4C4A-5DF1-45C1-864F-B9CC7A02487F}"/>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53">
              <a:extLst>
                <a:ext uri="{FF2B5EF4-FFF2-40B4-BE49-F238E27FC236}">
                  <a16:creationId xmlns:a16="http://schemas.microsoft.com/office/drawing/2014/main" id="{456B4A2B-3A13-4382-AA54-D8F8621DE0D4}"/>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54">
              <a:extLst>
                <a:ext uri="{FF2B5EF4-FFF2-40B4-BE49-F238E27FC236}">
                  <a16:creationId xmlns:a16="http://schemas.microsoft.com/office/drawing/2014/main" id="{5F0FF0FC-6898-4340-9DA4-351073E3ED8F}"/>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2" name="Graphic 14">
            <a:extLst>
              <a:ext uri="{FF2B5EF4-FFF2-40B4-BE49-F238E27FC236}">
                <a16:creationId xmlns:a16="http://schemas.microsoft.com/office/drawing/2014/main" id="{3CF2F12F-7A2D-468C-A717-7C5F02B59E14}"/>
              </a:ext>
            </a:extLst>
          </p:cNvPr>
          <p:cNvGrpSpPr/>
          <p:nvPr userDrawn="1"/>
        </p:nvGrpSpPr>
        <p:grpSpPr>
          <a:xfrm>
            <a:off x="4116912" y="1672505"/>
            <a:ext cx="3961557" cy="3115832"/>
            <a:chOff x="2444748" y="555045"/>
            <a:chExt cx="7282048" cy="5727454"/>
          </a:xfrm>
        </p:grpSpPr>
        <p:sp>
          <p:nvSpPr>
            <p:cNvPr id="23" name="Freeform: Shape 22">
              <a:extLst>
                <a:ext uri="{FF2B5EF4-FFF2-40B4-BE49-F238E27FC236}">
                  <a16:creationId xmlns:a16="http://schemas.microsoft.com/office/drawing/2014/main" id="{B559D55E-F507-4F94-BED4-75B0D278B129}"/>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2C5D06C-BEA9-4FE1-9B00-FB291A82C93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A12B6F7E-B45F-46ED-B32E-3E806DBC1AFA}"/>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9C50D37-33CF-4AC8-894C-7851011902A1}"/>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27" name="Freeform: Shape 26">
              <a:extLst>
                <a:ext uri="{FF2B5EF4-FFF2-40B4-BE49-F238E27FC236}">
                  <a16:creationId xmlns:a16="http://schemas.microsoft.com/office/drawing/2014/main" id="{6E1811BD-F80D-4DA0-90C0-751DD8EB1BD8}"/>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28" name="Freeform: Shape 27">
              <a:extLst>
                <a:ext uri="{FF2B5EF4-FFF2-40B4-BE49-F238E27FC236}">
                  <a16:creationId xmlns:a16="http://schemas.microsoft.com/office/drawing/2014/main" id="{ABAADF7B-A5AB-47CC-A487-064B3C8736F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3B6723C7-433E-49BC-BD53-CACE5ABB49EA}"/>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ABEF352A-E610-4C97-8351-EEB778A35424}"/>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31" name="Graphic 14">
            <a:extLst>
              <a:ext uri="{FF2B5EF4-FFF2-40B4-BE49-F238E27FC236}">
                <a16:creationId xmlns:a16="http://schemas.microsoft.com/office/drawing/2014/main" id="{F0BA3A3B-4632-4293-B147-E05FF4F1BA0C}"/>
              </a:ext>
            </a:extLst>
          </p:cNvPr>
          <p:cNvGrpSpPr/>
          <p:nvPr userDrawn="1"/>
        </p:nvGrpSpPr>
        <p:grpSpPr>
          <a:xfrm>
            <a:off x="784384" y="2121344"/>
            <a:ext cx="2820225" cy="2218155"/>
            <a:chOff x="2444748" y="555045"/>
            <a:chExt cx="7282048" cy="5727454"/>
          </a:xfrm>
        </p:grpSpPr>
        <p:sp>
          <p:nvSpPr>
            <p:cNvPr id="32" name="Freeform: Shape 31">
              <a:extLst>
                <a:ext uri="{FF2B5EF4-FFF2-40B4-BE49-F238E27FC236}">
                  <a16:creationId xmlns:a16="http://schemas.microsoft.com/office/drawing/2014/main" id="{22E3F088-54E3-46E1-8FAB-4EB159B0D17D}"/>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8987F560-CBD6-4A1C-A61A-F3F64BC0067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70D5FF0C-6A7C-4655-8874-B6EE383272CB}"/>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9F5FC9B1-AFF5-4A0A-8666-D0889D8FFAC7}"/>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36" name="Freeform: Shape 35">
              <a:extLst>
                <a:ext uri="{FF2B5EF4-FFF2-40B4-BE49-F238E27FC236}">
                  <a16:creationId xmlns:a16="http://schemas.microsoft.com/office/drawing/2014/main" id="{4D6057FD-9A06-4649-ABF0-B79C6AB48C9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37" name="Freeform: Shape 36">
              <a:extLst>
                <a:ext uri="{FF2B5EF4-FFF2-40B4-BE49-F238E27FC236}">
                  <a16:creationId xmlns:a16="http://schemas.microsoft.com/office/drawing/2014/main" id="{50C32FE8-6B7F-40EE-82F4-32814DF1A414}"/>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8372557D-5685-472F-890B-C5A5A4DC0F13}"/>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975543C-1027-4F94-912E-5017992EE2C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40" name="Graphic 14">
            <a:extLst>
              <a:ext uri="{FF2B5EF4-FFF2-40B4-BE49-F238E27FC236}">
                <a16:creationId xmlns:a16="http://schemas.microsoft.com/office/drawing/2014/main" id="{DE0FD0BF-CF2E-46D6-A7BD-964E52A0639C}"/>
              </a:ext>
            </a:extLst>
          </p:cNvPr>
          <p:cNvGrpSpPr/>
          <p:nvPr userDrawn="1"/>
        </p:nvGrpSpPr>
        <p:grpSpPr>
          <a:xfrm>
            <a:off x="8590771" y="2121344"/>
            <a:ext cx="2820225" cy="2218155"/>
            <a:chOff x="2444748" y="555045"/>
            <a:chExt cx="7282048" cy="5727454"/>
          </a:xfrm>
        </p:grpSpPr>
        <p:sp>
          <p:nvSpPr>
            <p:cNvPr id="41" name="Freeform: Shape 40">
              <a:extLst>
                <a:ext uri="{FF2B5EF4-FFF2-40B4-BE49-F238E27FC236}">
                  <a16:creationId xmlns:a16="http://schemas.microsoft.com/office/drawing/2014/main" id="{A21EC3BD-B7BB-4E3A-AEB4-531BB8438A28}"/>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9A698AD-30C1-4995-8D32-98853FE766D2}"/>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8A09449B-167B-4D89-8B0F-D66597DD94FE}"/>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81135B8F-58C8-446E-8CC5-6B34367B7E4E}"/>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6E99CDE4-ACCA-400C-967A-1AF1EC5B8D2D}"/>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2B7A6782-8F71-4422-81D4-98E4489D4889}"/>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73BD6801-3D99-4D15-AA2D-55835F289C85}"/>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6B2E5AED-5AE2-42E6-8A56-CDDB1AAE2AAE}"/>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49" name="Picture Placeholder 2">
            <a:extLst>
              <a:ext uri="{FF2B5EF4-FFF2-40B4-BE49-F238E27FC236}">
                <a16:creationId xmlns:a16="http://schemas.microsoft.com/office/drawing/2014/main" id="{1CCE0383-63DF-4624-BAF5-0C83B9CA841A}"/>
              </a:ext>
            </a:extLst>
          </p:cNvPr>
          <p:cNvSpPr>
            <a:spLocks noGrp="1"/>
          </p:cNvSpPr>
          <p:nvPr>
            <p:ph type="pic" idx="13" hasCustomPrompt="1"/>
          </p:nvPr>
        </p:nvSpPr>
        <p:spPr>
          <a:xfrm>
            <a:off x="4276171" y="1850553"/>
            <a:ext cx="3625268" cy="2054525"/>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0" name="Picture Placeholder 2">
            <a:extLst>
              <a:ext uri="{FF2B5EF4-FFF2-40B4-BE49-F238E27FC236}">
                <a16:creationId xmlns:a16="http://schemas.microsoft.com/office/drawing/2014/main" id="{521C4F48-1BB1-49D0-84B3-B1EE9251779B}"/>
              </a:ext>
            </a:extLst>
          </p:cNvPr>
          <p:cNvSpPr>
            <a:spLocks noGrp="1"/>
          </p:cNvSpPr>
          <p:nvPr>
            <p:ph type="pic" idx="14" hasCustomPrompt="1"/>
          </p:nvPr>
        </p:nvSpPr>
        <p:spPr>
          <a:xfrm>
            <a:off x="917258" y="2250253"/>
            <a:ext cx="2570017" cy="14576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1" name="Picture Placeholder 2">
            <a:extLst>
              <a:ext uri="{FF2B5EF4-FFF2-40B4-BE49-F238E27FC236}">
                <a16:creationId xmlns:a16="http://schemas.microsoft.com/office/drawing/2014/main" id="{F74AB612-6E67-428E-9352-AFB927C2FA39}"/>
              </a:ext>
            </a:extLst>
          </p:cNvPr>
          <p:cNvSpPr>
            <a:spLocks noGrp="1"/>
          </p:cNvSpPr>
          <p:nvPr>
            <p:ph type="pic" idx="15" hasCustomPrompt="1"/>
          </p:nvPr>
        </p:nvSpPr>
        <p:spPr>
          <a:xfrm>
            <a:off x="8708105" y="2270243"/>
            <a:ext cx="2570017" cy="14576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369340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 slide layou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C36B5625-4D88-42D3-9A62-06A42DE373E7}"/>
              </a:ext>
            </a:extLst>
          </p:cNvPr>
          <p:cNvSpPr>
            <a:spLocks noGrp="1"/>
          </p:cNvSpPr>
          <p:nvPr>
            <p:ph type="pic" idx="14" hasCustomPrompt="1"/>
          </p:nvPr>
        </p:nvSpPr>
        <p:spPr>
          <a:xfrm>
            <a:off x="280706" y="426499"/>
            <a:ext cx="11617291" cy="2908895"/>
          </a:xfrm>
          <a:prstGeom prst="rect">
            <a:avLst/>
          </a:prstGeom>
          <a:solidFill>
            <a:schemeClr val="bg1">
              <a:lumMod val="95000"/>
            </a:schemeClr>
          </a:solidFill>
        </p:spPr>
        <p:txBody>
          <a:bodyPr anchor="ctr"/>
          <a:lstStyle>
            <a:lvl1pPr marL="0" indent="0" algn="ctr">
              <a:buNone/>
              <a:defRPr sz="16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And Send To Back</a:t>
            </a:r>
            <a:endParaRPr lang="ko-KR" altLang="en-US" dirty="0"/>
          </a:p>
        </p:txBody>
      </p:sp>
      <p:sp>
        <p:nvSpPr>
          <p:cNvPr id="5" name="Picture Placeholder 2">
            <a:extLst>
              <a:ext uri="{FF2B5EF4-FFF2-40B4-BE49-F238E27FC236}">
                <a16:creationId xmlns:a16="http://schemas.microsoft.com/office/drawing/2014/main" id="{7153C7A0-0C54-4119-87A3-B0DD3FB94062}"/>
              </a:ext>
            </a:extLst>
          </p:cNvPr>
          <p:cNvSpPr>
            <a:spLocks noGrp="1"/>
          </p:cNvSpPr>
          <p:nvPr>
            <p:ph type="pic" idx="15" hasCustomPrompt="1"/>
          </p:nvPr>
        </p:nvSpPr>
        <p:spPr>
          <a:xfrm>
            <a:off x="858527"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97464E1D-B27A-42E5-9C22-F6F45E54F7D3}"/>
              </a:ext>
            </a:extLst>
          </p:cNvPr>
          <p:cNvSpPr>
            <a:spLocks noGrp="1"/>
          </p:cNvSpPr>
          <p:nvPr>
            <p:ph type="pic" idx="16" hasCustomPrompt="1"/>
          </p:nvPr>
        </p:nvSpPr>
        <p:spPr>
          <a:xfrm>
            <a:off x="3628466"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E2C49E2F-3AC8-45AD-AFA7-5C62B4990440}"/>
              </a:ext>
            </a:extLst>
          </p:cNvPr>
          <p:cNvSpPr>
            <a:spLocks noGrp="1"/>
          </p:cNvSpPr>
          <p:nvPr>
            <p:ph type="pic" idx="17" hasCustomPrompt="1"/>
          </p:nvPr>
        </p:nvSpPr>
        <p:spPr>
          <a:xfrm>
            <a:off x="6398405"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F0D3850A-2D9D-4730-9232-9938FFE84F37}"/>
              </a:ext>
            </a:extLst>
          </p:cNvPr>
          <p:cNvSpPr>
            <a:spLocks noGrp="1"/>
          </p:cNvSpPr>
          <p:nvPr>
            <p:ph type="pic" idx="18" hasCustomPrompt="1"/>
          </p:nvPr>
        </p:nvSpPr>
        <p:spPr>
          <a:xfrm>
            <a:off x="9168343" y="2726829"/>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grpSp>
        <p:nvGrpSpPr>
          <p:cNvPr id="9" name="그룹 63">
            <a:extLst>
              <a:ext uri="{FF2B5EF4-FFF2-40B4-BE49-F238E27FC236}">
                <a16:creationId xmlns:a16="http://schemas.microsoft.com/office/drawing/2014/main" id="{1D2BDBC2-E2A8-4027-9D79-B4D34418B138}"/>
              </a:ext>
            </a:extLst>
          </p:cNvPr>
          <p:cNvGrpSpPr/>
          <p:nvPr userDrawn="1"/>
        </p:nvGrpSpPr>
        <p:grpSpPr>
          <a:xfrm>
            <a:off x="914666" y="4956795"/>
            <a:ext cx="2049231" cy="144016"/>
            <a:chOff x="518969" y="4794870"/>
            <a:chExt cx="1679267" cy="144016"/>
          </a:xfrm>
        </p:grpSpPr>
        <p:sp>
          <p:nvSpPr>
            <p:cNvPr id="10" name="Rectangle 35">
              <a:extLst>
                <a:ext uri="{FF2B5EF4-FFF2-40B4-BE49-F238E27FC236}">
                  <a16:creationId xmlns:a16="http://schemas.microsoft.com/office/drawing/2014/main" id="{EBD5D1FD-809D-4F07-ACF1-F72D2B43E7DE}"/>
                </a:ext>
              </a:extLst>
            </p:cNvPr>
            <p:cNvSpPr/>
            <p:nvPr/>
          </p:nvSpPr>
          <p:spPr>
            <a:xfrm>
              <a:off x="518969"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1" name="Rectangle 36">
              <a:extLst>
                <a:ext uri="{FF2B5EF4-FFF2-40B4-BE49-F238E27FC236}">
                  <a16:creationId xmlns:a16="http://schemas.microsoft.com/office/drawing/2014/main" id="{CCDE0A54-7CD0-465A-8724-BF500CE0E346}"/>
                </a:ext>
              </a:extLst>
            </p:cNvPr>
            <p:cNvSpPr/>
            <p:nvPr/>
          </p:nvSpPr>
          <p:spPr>
            <a:xfrm>
              <a:off x="796605"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37">
              <a:extLst>
                <a:ext uri="{FF2B5EF4-FFF2-40B4-BE49-F238E27FC236}">
                  <a16:creationId xmlns:a16="http://schemas.microsoft.com/office/drawing/2014/main" id="{C9F39304-2EDF-4125-8B3C-362943F2D157}"/>
                </a:ext>
              </a:extLst>
            </p:cNvPr>
            <p:cNvSpPr/>
            <p:nvPr/>
          </p:nvSpPr>
          <p:spPr>
            <a:xfrm>
              <a:off x="1076390"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Rectangle 38">
              <a:extLst>
                <a:ext uri="{FF2B5EF4-FFF2-40B4-BE49-F238E27FC236}">
                  <a16:creationId xmlns:a16="http://schemas.microsoft.com/office/drawing/2014/main" id="{85A6431A-6BD3-45AF-98EA-F028F93F0792}"/>
                </a:ext>
              </a:extLst>
            </p:cNvPr>
            <p:cNvSpPr/>
            <p:nvPr/>
          </p:nvSpPr>
          <p:spPr>
            <a:xfrm>
              <a:off x="1358024"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39">
              <a:extLst>
                <a:ext uri="{FF2B5EF4-FFF2-40B4-BE49-F238E27FC236}">
                  <a16:creationId xmlns:a16="http://schemas.microsoft.com/office/drawing/2014/main" id="{5A299CA9-14A8-4767-9138-C97F10CD6C4D}"/>
                </a:ext>
              </a:extLst>
            </p:cNvPr>
            <p:cNvSpPr/>
            <p:nvPr/>
          </p:nvSpPr>
          <p:spPr>
            <a:xfrm>
              <a:off x="1637808"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ectangle 40">
              <a:extLst>
                <a:ext uri="{FF2B5EF4-FFF2-40B4-BE49-F238E27FC236}">
                  <a16:creationId xmlns:a16="http://schemas.microsoft.com/office/drawing/2014/main" id="{62CF1983-EC73-49C2-9A61-F7A7BAD22867}"/>
                </a:ext>
              </a:extLst>
            </p:cNvPr>
            <p:cNvSpPr/>
            <p:nvPr/>
          </p:nvSpPr>
          <p:spPr>
            <a:xfrm>
              <a:off x="1916800"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16" name="그룹 70">
            <a:extLst>
              <a:ext uri="{FF2B5EF4-FFF2-40B4-BE49-F238E27FC236}">
                <a16:creationId xmlns:a16="http://schemas.microsoft.com/office/drawing/2014/main" id="{0B39C8FD-F998-4899-8BAC-55CF1582EFD7}"/>
              </a:ext>
            </a:extLst>
          </p:cNvPr>
          <p:cNvGrpSpPr/>
          <p:nvPr userDrawn="1"/>
        </p:nvGrpSpPr>
        <p:grpSpPr>
          <a:xfrm>
            <a:off x="3684605" y="4956795"/>
            <a:ext cx="2049231" cy="144016"/>
            <a:chOff x="2655206" y="4794870"/>
            <a:chExt cx="1679267" cy="144016"/>
          </a:xfrm>
        </p:grpSpPr>
        <p:sp>
          <p:nvSpPr>
            <p:cNvPr id="17" name="Rectangle 42">
              <a:extLst>
                <a:ext uri="{FF2B5EF4-FFF2-40B4-BE49-F238E27FC236}">
                  <a16:creationId xmlns:a16="http://schemas.microsoft.com/office/drawing/2014/main" id="{07C59967-7EEF-475A-A0C3-F3D281D48832}"/>
                </a:ext>
              </a:extLst>
            </p:cNvPr>
            <p:cNvSpPr/>
            <p:nvPr/>
          </p:nvSpPr>
          <p:spPr>
            <a:xfrm>
              <a:off x="2655206"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8" name="Rectangle 43">
              <a:extLst>
                <a:ext uri="{FF2B5EF4-FFF2-40B4-BE49-F238E27FC236}">
                  <a16:creationId xmlns:a16="http://schemas.microsoft.com/office/drawing/2014/main" id="{EA9B3081-48A3-4CBD-B953-22B9C133974D}"/>
                </a:ext>
              </a:extLst>
            </p:cNvPr>
            <p:cNvSpPr/>
            <p:nvPr/>
          </p:nvSpPr>
          <p:spPr>
            <a:xfrm>
              <a:off x="2932842"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44">
              <a:extLst>
                <a:ext uri="{FF2B5EF4-FFF2-40B4-BE49-F238E27FC236}">
                  <a16:creationId xmlns:a16="http://schemas.microsoft.com/office/drawing/2014/main" id="{878DF5CC-A574-4EA1-B8A3-9303138BCA6C}"/>
                </a:ext>
              </a:extLst>
            </p:cNvPr>
            <p:cNvSpPr/>
            <p:nvPr/>
          </p:nvSpPr>
          <p:spPr>
            <a:xfrm>
              <a:off x="3212627"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45">
              <a:extLst>
                <a:ext uri="{FF2B5EF4-FFF2-40B4-BE49-F238E27FC236}">
                  <a16:creationId xmlns:a16="http://schemas.microsoft.com/office/drawing/2014/main" id="{7BF9EA54-CF5F-4B48-AA40-F7285E266457}"/>
                </a:ext>
              </a:extLst>
            </p:cNvPr>
            <p:cNvSpPr/>
            <p:nvPr/>
          </p:nvSpPr>
          <p:spPr>
            <a:xfrm>
              <a:off x="3494261"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ectangle 46">
              <a:extLst>
                <a:ext uri="{FF2B5EF4-FFF2-40B4-BE49-F238E27FC236}">
                  <a16:creationId xmlns:a16="http://schemas.microsoft.com/office/drawing/2014/main" id="{0D6AC55F-66E6-43BE-AD34-D2CE25057850}"/>
                </a:ext>
              </a:extLst>
            </p:cNvPr>
            <p:cNvSpPr/>
            <p:nvPr/>
          </p:nvSpPr>
          <p:spPr>
            <a:xfrm>
              <a:off x="3774045"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47">
              <a:extLst>
                <a:ext uri="{FF2B5EF4-FFF2-40B4-BE49-F238E27FC236}">
                  <a16:creationId xmlns:a16="http://schemas.microsoft.com/office/drawing/2014/main" id="{085EF55D-29D1-478A-AA43-CC611ACD9C17}"/>
                </a:ext>
              </a:extLst>
            </p:cNvPr>
            <p:cNvSpPr/>
            <p:nvPr/>
          </p:nvSpPr>
          <p:spPr>
            <a:xfrm>
              <a:off x="4053037"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77">
            <a:extLst>
              <a:ext uri="{FF2B5EF4-FFF2-40B4-BE49-F238E27FC236}">
                <a16:creationId xmlns:a16="http://schemas.microsoft.com/office/drawing/2014/main" id="{328E412B-60FD-4EE0-ADAD-9E120C2B513E}"/>
              </a:ext>
            </a:extLst>
          </p:cNvPr>
          <p:cNvGrpSpPr/>
          <p:nvPr userDrawn="1"/>
        </p:nvGrpSpPr>
        <p:grpSpPr>
          <a:xfrm>
            <a:off x="6454544" y="4956795"/>
            <a:ext cx="2049231" cy="144016"/>
            <a:chOff x="4791443" y="4794870"/>
            <a:chExt cx="1679267" cy="144016"/>
          </a:xfrm>
        </p:grpSpPr>
        <p:sp>
          <p:nvSpPr>
            <p:cNvPr id="25" name="Rectangle 49">
              <a:extLst>
                <a:ext uri="{FF2B5EF4-FFF2-40B4-BE49-F238E27FC236}">
                  <a16:creationId xmlns:a16="http://schemas.microsoft.com/office/drawing/2014/main" id="{1144F186-44E5-413B-B6A8-13DF17FF4F44}"/>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02D13988-A6A5-4440-958D-E75AA4E8F792}"/>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5DFF077B-B26D-416D-B5ED-85D54AB19099}"/>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1CE50BEA-EADF-4C13-AF83-51B0D770B80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DEEA8899-AD34-4DF2-99E6-9C19AB659DAA}"/>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E5CC6944-65F2-4050-BDC4-C613DCEC7205}"/>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31" name="그룹 84">
            <a:extLst>
              <a:ext uri="{FF2B5EF4-FFF2-40B4-BE49-F238E27FC236}">
                <a16:creationId xmlns:a16="http://schemas.microsoft.com/office/drawing/2014/main" id="{F06700BF-C08E-489C-8809-23241A4577CB}"/>
              </a:ext>
            </a:extLst>
          </p:cNvPr>
          <p:cNvGrpSpPr/>
          <p:nvPr userDrawn="1"/>
        </p:nvGrpSpPr>
        <p:grpSpPr>
          <a:xfrm>
            <a:off x="9224482" y="4956795"/>
            <a:ext cx="2049231" cy="144016"/>
            <a:chOff x="6927681" y="4794870"/>
            <a:chExt cx="1679267" cy="144016"/>
          </a:xfrm>
        </p:grpSpPr>
        <p:sp>
          <p:nvSpPr>
            <p:cNvPr id="32" name="Rectangle 57">
              <a:extLst>
                <a:ext uri="{FF2B5EF4-FFF2-40B4-BE49-F238E27FC236}">
                  <a16:creationId xmlns:a16="http://schemas.microsoft.com/office/drawing/2014/main" id="{EAC41B5C-CC10-4816-B97C-A1586CDC4797}"/>
                </a:ext>
              </a:extLst>
            </p:cNvPr>
            <p:cNvSpPr/>
            <p:nvPr/>
          </p:nvSpPr>
          <p:spPr>
            <a:xfrm>
              <a:off x="6927681"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3" name="Rectangle 58">
              <a:extLst>
                <a:ext uri="{FF2B5EF4-FFF2-40B4-BE49-F238E27FC236}">
                  <a16:creationId xmlns:a16="http://schemas.microsoft.com/office/drawing/2014/main" id="{84ACC653-F136-456E-A8AE-7A3E4CDAB103}"/>
                </a:ext>
              </a:extLst>
            </p:cNvPr>
            <p:cNvSpPr/>
            <p:nvPr/>
          </p:nvSpPr>
          <p:spPr>
            <a:xfrm>
              <a:off x="7205317"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4" name="Rectangle 59">
              <a:extLst>
                <a:ext uri="{FF2B5EF4-FFF2-40B4-BE49-F238E27FC236}">
                  <a16:creationId xmlns:a16="http://schemas.microsoft.com/office/drawing/2014/main" id="{3548B493-8BCC-4C81-B406-DE072987B035}"/>
                </a:ext>
              </a:extLst>
            </p:cNvPr>
            <p:cNvSpPr/>
            <p:nvPr/>
          </p:nvSpPr>
          <p:spPr>
            <a:xfrm>
              <a:off x="7485102"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ectangle 60">
              <a:extLst>
                <a:ext uri="{FF2B5EF4-FFF2-40B4-BE49-F238E27FC236}">
                  <a16:creationId xmlns:a16="http://schemas.microsoft.com/office/drawing/2014/main" id="{98B7CB0B-2E7A-40CE-A124-54135B3B85B5}"/>
                </a:ext>
              </a:extLst>
            </p:cNvPr>
            <p:cNvSpPr/>
            <p:nvPr/>
          </p:nvSpPr>
          <p:spPr>
            <a:xfrm>
              <a:off x="7766736"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Rectangle 61">
              <a:extLst>
                <a:ext uri="{FF2B5EF4-FFF2-40B4-BE49-F238E27FC236}">
                  <a16:creationId xmlns:a16="http://schemas.microsoft.com/office/drawing/2014/main" id="{95CB2A06-35B5-4E13-9ECF-4C75E735451F}"/>
                </a:ext>
              </a:extLst>
            </p:cNvPr>
            <p:cNvSpPr/>
            <p:nvPr/>
          </p:nvSpPr>
          <p:spPr>
            <a:xfrm>
              <a:off x="8046520"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7" name="Rectangle 62">
              <a:extLst>
                <a:ext uri="{FF2B5EF4-FFF2-40B4-BE49-F238E27FC236}">
                  <a16:creationId xmlns:a16="http://schemas.microsoft.com/office/drawing/2014/main" id="{F4255189-55CE-494C-A1E3-E47DB93AD237}"/>
                </a:ext>
              </a:extLst>
            </p:cNvPr>
            <p:cNvSpPr/>
            <p:nvPr/>
          </p:nvSpPr>
          <p:spPr>
            <a:xfrm>
              <a:off x="8325512"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428132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Images &amp; Contents">
    <p:spTree>
      <p:nvGrpSpPr>
        <p:cNvPr id="1" name=""/>
        <p:cNvGrpSpPr/>
        <p:nvPr/>
      </p:nvGrpSpPr>
      <p:grpSpPr>
        <a:xfrm>
          <a:off x="0" y="0"/>
          <a:ext cx="0" cy="0"/>
          <a:chOff x="0" y="0"/>
          <a:chExt cx="0" cy="0"/>
        </a:xfrm>
      </p:grpSpPr>
      <p:sp>
        <p:nvSpPr>
          <p:cNvPr id="3" name="Right Triangle 4">
            <a:extLst>
              <a:ext uri="{FF2B5EF4-FFF2-40B4-BE49-F238E27FC236}">
                <a16:creationId xmlns:a16="http://schemas.microsoft.com/office/drawing/2014/main" id="{DF8E6165-7BA9-45C3-B89E-1B1F1F28264D}"/>
              </a:ext>
            </a:extLst>
          </p:cNvPr>
          <p:cNvSpPr/>
          <p:nvPr userDrawn="1"/>
        </p:nvSpPr>
        <p:spPr>
          <a:xfrm>
            <a:off x="2" y="0"/>
            <a:ext cx="7045234"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4" name="Right Triangle 8">
            <a:extLst>
              <a:ext uri="{FF2B5EF4-FFF2-40B4-BE49-F238E27FC236}">
                <a16:creationId xmlns:a16="http://schemas.microsoft.com/office/drawing/2014/main" id="{9E643AB3-B11E-4FBA-B1BD-616F09F54473}"/>
              </a:ext>
            </a:extLst>
          </p:cNvPr>
          <p:cNvSpPr/>
          <p:nvPr userDrawn="1"/>
        </p:nvSpPr>
        <p:spPr>
          <a:xfrm rot="16200000">
            <a:off x="3471365" y="4831268"/>
            <a:ext cx="1440000" cy="144000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5" name="Right Triangle 9">
            <a:extLst>
              <a:ext uri="{FF2B5EF4-FFF2-40B4-BE49-F238E27FC236}">
                <a16:creationId xmlns:a16="http://schemas.microsoft.com/office/drawing/2014/main" id="{3C8D0CD5-A090-4C9A-AA86-0830DE46C77E}"/>
              </a:ext>
            </a:extLst>
          </p:cNvPr>
          <p:cNvSpPr/>
          <p:nvPr userDrawn="1"/>
        </p:nvSpPr>
        <p:spPr>
          <a:xfrm rot="5400000">
            <a:off x="725220" y="1530872"/>
            <a:ext cx="864000" cy="864000"/>
          </a:xfrm>
          <a:prstGeom prst="rtTriangle">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그림 개체 틀 2">
            <a:extLst>
              <a:ext uri="{FF2B5EF4-FFF2-40B4-BE49-F238E27FC236}">
                <a16:creationId xmlns:a16="http://schemas.microsoft.com/office/drawing/2014/main" id="{E2DBCC96-1483-46CC-92FF-4FE52012D013}"/>
              </a:ext>
            </a:extLst>
          </p:cNvPr>
          <p:cNvSpPr>
            <a:spLocks noGrp="1"/>
          </p:cNvSpPr>
          <p:nvPr>
            <p:ph type="pic" sz="quarter" idx="12" hasCustomPrompt="1"/>
          </p:nvPr>
        </p:nvSpPr>
        <p:spPr>
          <a:xfrm>
            <a:off x="893136" y="1687090"/>
            <a:ext cx="3850315" cy="4418435"/>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716185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597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8249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solidFill>
          <a:schemeClr val="bg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1" name="Group 20">
            <a:extLst>
              <a:ext uri="{FF2B5EF4-FFF2-40B4-BE49-F238E27FC236}">
                <a16:creationId xmlns:a16="http://schemas.microsoft.com/office/drawing/2014/main" id="{28E8101D-6ADB-4F0A-84F5-66141FAE637D}"/>
              </a:ext>
            </a:extLst>
          </p:cNvPr>
          <p:cNvGrpSpPr/>
          <p:nvPr userDrawn="1"/>
        </p:nvGrpSpPr>
        <p:grpSpPr>
          <a:xfrm>
            <a:off x="10520822" y="5638800"/>
            <a:ext cx="1471154" cy="1132150"/>
            <a:chOff x="-707925" y="3668339"/>
            <a:chExt cx="3880686" cy="2986443"/>
          </a:xfrm>
        </p:grpSpPr>
        <p:sp>
          <p:nvSpPr>
            <p:cNvPr id="13" name="Freeform: Shape 12">
              <a:extLst>
                <a:ext uri="{FF2B5EF4-FFF2-40B4-BE49-F238E27FC236}">
                  <a16:creationId xmlns:a16="http://schemas.microsoft.com/office/drawing/2014/main" id="{1ED80D3C-B01A-4944-AB73-25EB125B29B7}"/>
                </a:ext>
              </a:extLst>
            </p:cNvPr>
            <p:cNvSpPr/>
            <p:nvPr userDrawn="1"/>
          </p:nvSpPr>
          <p:spPr>
            <a:xfrm>
              <a:off x="445029" y="4915650"/>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2 w 4643235"/>
                <a:gd name="connsiteY12" fmla="*/ 154774 h 2765218"/>
                <a:gd name="connsiteX13" fmla="*/ 3557306 w 4643235"/>
                <a:gd name="connsiteY13" fmla="*/ 91958 h 2765218"/>
                <a:gd name="connsiteX14" fmla="*/ 3531403 w 4643235"/>
                <a:gd name="connsiteY14" fmla="*/ 50512 h 2765218"/>
                <a:gd name="connsiteX15" fmla="*/ 3445920 w 4643235"/>
                <a:gd name="connsiteY15" fmla="*/ 21370 h 2765218"/>
                <a:gd name="connsiteX16" fmla="*/ 3301507 w 4643235"/>
                <a:gd name="connsiteY16" fmla="*/ 0 h 2765218"/>
                <a:gd name="connsiteX17" fmla="*/ 3140905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0 w 4643235"/>
                <a:gd name="connsiteY24" fmla="*/ 248028 h 2765218"/>
                <a:gd name="connsiteX25" fmla="*/ 2578795 w 4643235"/>
                <a:gd name="connsiteY25" fmla="*/ 251913 h 2765218"/>
                <a:gd name="connsiteX26" fmla="*/ 2209019 w 4643235"/>
                <a:gd name="connsiteY26" fmla="*/ 251913 h 2765218"/>
                <a:gd name="connsiteX27" fmla="*/ 2084034 w 4643235"/>
                <a:gd name="connsiteY27" fmla="*/ 287531 h 2765218"/>
                <a:gd name="connsiteX28" fmla="*/ 2059426 w 4643235"/>
                <a:gd name="connsiteY28" fmla="*/ 337396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8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5 w 4643235"/>
                <a:gd name="connsiteY45" fmla="*/ 1021253 h 2765218"/>
                <a:gd name="connsiteX46" fmla="*/ 14330 w 4643235"/>
                <a:gd name="connsiteY46" fmla="*/ 1038090 h 2765218"/>
                <a:gd name="connsiteX47" fmla="*/ 2673 w 4643235"/>
                <a:gd name="connsiteY47" fmla="*/ 1058165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8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0"/>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7"/>
                    <a:pt x="4000907" y="291416"/>
                    <a:pt x="3925139" y="290121"/>
                  </a:cubicBezTo>
                  <a:cubicBezTo>
                    <a:pt x="3892759" y="289474"/>
                    <a:pt x="3862322" y="284293"/>
                    <a:pt x="3832533" y="271341"/>
                  </a:cubicBezTo>
                  <a:cubicBezTo>
                    <a:pt x="3741870" y="231190"/>
                    <a:pt x="3649912" y="193630"/>
                    <a:pt x="3558602" y="154774"/>
                  </a:cubicBezTo>
                  <a:cubicBezTo>
                    <a:pt x="3557954" y="134051"/>
                    <a:pt x="3557306" y="112681"/>
                    <a:pt x="3557306" y="91958"/>
                  </a:cubicBezTo>
                  <a:cubicBezTo>
                    <a:pt x="3562487" y="69292"/>
                    <a:pt x="3546945" y="58931"/>
                    <a:pt x="3531403" y="50512"/>
                  </a:cubicBezTo>
                  <a:cubicBezTo>
                    <a:pt x="3504852" y="36265"/>
                    <a:pt x="3475062" y="28494"/>
                    <a:pt x="3445920" y="21370"/>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5"/>
                    <a:pt x="2084034" y="287531"/>
                  </a:cubicBezTo>
                  <a:cubicBezTo>
                    <a:pt x="2063959" y="297892"/>
                    <a:pt x="2047769" y="311492"/>
                    <a:pt x="2059426" y="337396"/>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8"/>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0"/>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5" y="1021253"/>
                  </a:cubicBezTo>
                  <a:cubicBezTo>
                    <a:pt x="60309" y="1027729"/>
                    <a:pt x="38938" y="1040033"/>
                    <a:pt x="14330" y="1038090"/>
                  </a:cubicBezTo>
                  <a:cubicBezTo>
                    <a:pt x="-8336" y="1033557"/>
                    <a:pt x="2673" y="1052337"/>
                    <a:pt x="2673" y="1058165"/>
                  </a:cubicBezTo>
                  <a:cubicBezTo>
                    <a:pt x="2025" y="1437654"/>
                    <a:pt x="2025" y="1816496"/>
                    <a:pt x="1378" y="2195985"/>
                  </a:cubicBezTo>
                  <a:cubicBezTo>
                    <a:pt x="1378" y="2220593"/>
                    <a:pt x="9149" y="2230955"/>
                    <a:pt x="31167" y="2240021"/>
                  </a:cubicBezTo>
                  <a:cubicBezTo>
                    <a:pt x="345249" y="2366302"/>
                    <a:pt x="659332" y="2493229"/>
                    <a:pt x="973414" y="2620158"/>
                  </a:cubicBezTo>
                  <a:cubicBezTo>
                    <a:pt x="1090628" y="2667432"/>
                    <a:pt x="1207842" y="2714059"/>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7" y="2321617"/>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4"/>
            </a:solidFill>
            <a:ln w="647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13F3DBB5-B2C7-41CE-A9B3-0FA946F10ECD}"/>
                </a:ext>
              </a:extLst>
            </p:cNvPr>
            <p:cNvSpPr/>
            <p:nvPr userDrawn="1"/>
          </p:nvSpPr>
          <p:spPr>
            <a:xfrm>
              <a:off x="444406" y="4965580"/>
              <a:ext cx="2032824" cy="1286008"/>
            </a:xfrm>
            <a:custGeom>
              <a:avLst/>
              <a:gdLst>
                <a:gd name="connsiteX0" fmla="*/ 847598 w 2032824"/>
                <a:gd name="connsiteY0" fmla="*/ 490873 h 1286008"/>
                <a:gd name="connsiteX1" fmla="*/ 847598 w 2032824"/>
                <a:gd name="connsiteY1" fmla="*/ 549229 h 1286008"/>
                <a:gd name="connsiteX2" fmla="*/ 847911 w 2032824"/>
                <a:gd name="connsiteY2" fmla="*/ 578875 h 1286008"/>
                <a:gd name="connsiteX3" fmla="*/ 817640 w 2032824"/>
                <a:gd name="connsiteY3" fmla="*/ 624436 h 1286008"/>
                <a:gd name="connsiteX4" fmla="*/ 711852 w 2032824"/>
                <a:gd name="connsiteY4" fmla="*/ 648152 h 1286008"/>
                <a:gd name="connsiteX5" fmla="*/ 588275 w 2032824"/>
                <a:gd name="connsiteY5" fmla="*/ 639727 h 1286008"/>
                <a:gd name="connsiteX6" fmla="*/ 529919 w 2032824"/>
                <a:gd name="connsiteY6" fmla="*/ 616634 h 1286008"/>
                <a:gd name="connsiteX7" fmla="*/ 522430 w 2032824"/>
                <a:gd name="connsiteY7" fmla="*/ 602903 h 1286008"/>
                <a:gd name="connsiteX8" fmla="*/ 522430 w 2032824"/>
                <a:gd name="connsiteY8" fmla="*/ 493994 h 1286008"/>
                <a:gd name="connsiteX9" fmla="*/ 847598 w 2032824"/>
                <a:gd name="connsiteY9" fmla="*/ 490873 h 1286008"/>
                <a:gd name="connsiteX10" fmla="*/ 6905 w 2032824"/>
                <a:gd name="connsiteY10" fmla="*/ 455923 h 1286008"/>
                <a:gd name="connsiteX11" fmla="*/ 10961 w 2032824"/>
                <a:gd name="connsiteY11" fmla="*/ 463724 h 1286008"/>
                <a:gd name="connsiteX12" fmla="*/ 157318 w 2032824"/>
                <a:gd name="connsiteY12" fmla="*/ 523640 h 1286008"/>
                <a:gd name="connsiteX13" fmla="*/ 497778 w 2032824"/>
                <a:gd name="connsiteY13" fmla="*/ 663444 h 1286008"/>
                <a:gd name="connsiteX14" fmla="*/ 628844 w 2032824"/>
                <a:gd name="connsiteY14" fmla="*/ 716807 h 1286008"/>
                <a:gd name="connsiteX15" fmla="*/ 641638 w 2032824"/>
                <a:gd name="connsiteY15" fmla="*/ 734282 h 1286008"/>
                <a:gd name="connsiteX16" fmla="*/ 641327 w 2032824"/>
                <a:gd name="connsiteY16" fmla="*/ 1272589 h 1286008"/>
                <a:gd name="connsiteX17" fmla="*/ 638518 w 2032824"/>
                <a:gd name="connsiteY17" fmla="*/ 1286008 h 1286008"/>
                <a:gd name="connsiteX18" fmla="*/ 469069 w 2032824"/>
                <a:gd name="connsiteY18" fmla="*/ 1218290 h 1286008"/>
                <a:gd name="connsiteX19" fmla="*/ 15018 w 2032824"/>
                <a:gd name="connsiteY19" fmla="*/ 1035110 h 1286008"/>
                <a:gd name="connsiteX20" fmla="*/ 663 w 2032824"/>
                <a:gd name="connsiteY20" fmla="*/ 1013889 h 1286008"/>
                <a:gd name="connsiteX21" fmla="*/ 1287 w 2032824"/>
                <a:gd name="connsiteY21" fmla="*/ 465596 h 1286008"/>
                <a:gd name="connsiteX22" fmla="*/ 6905 w 2032824"/>
                <a:gd name="connsiteY22" fmla="*/ 455923 h 1286008"/>
                <a:gd name="connsiteX23" fmla="*/ 1253279 w 2032824"/>
                <a:gd name="connsiteY23" fmla="*/ 374786 h 1286008"/>
                <a:gd name="connsiteX24" fmla="*/ 1253279 w 2032824"/>
                <a:gd name="connsiteY24" fmla="*/ 481512 h 1286008"/>
                <a:gd name="connsiteX25" fmla="*/ 1242980 w 2032824"/>
                <a:gd name="connsiteY25" fmla="*/ 495242 h 1286008"/>
                <a:gd name="connsiteX26" fmla="*/ 1157788 w 2032824"/>
                <a:gd name="connsiteY26" fmla="*/ 525512 h 1286008"/>
                <a:gd name="connsiteX27" fmla="*/ 990835 w 2032824"/>
                <a:gd name="connsiteY27" fmla="*/ 520519 h 1286008"/>
                <a:gd name="connsiteX28" fmla="*/ 934352 w 2032824"/>
                <a:gd name="connsiteY28" fmla="*/ 496490 h 1286008"/>
                <a:gd name="connsiteX29" fmla="*/ 927798 w 2032824"/>
                <a:gd name="connsiteY29" fmla="*/ 483696 h 1286008"/>
                <a:gd name="connsiteX30" fmla="*/ 927798 w 2032824"/>
                <a:gd name="connsiteY30" fmla="*/ 385709 h 1286008"/>
                <a:gd name="connsiteX31" fmla="*/ 935600 w 2032824"/>
                <a:gd name="connsiteY31" fmla="*/ 378531 h 1286008"/>
                <a:gd name="connsiteX32" fmla="*/ 1014864 w 2032824"/>
                <a:gd name="connsiteY32" fmla="*/ 401624 h 1286008"/>
                <a:gd name="connsiteX33" fmla="*/ 1094127 w 2032824"/>
                <a:gd name="connsiteY33" fmla="*/ 406616 h 1286008"/>
                <a:gd name="connsiteX34" fmla="*/ 1230498 w 2032824"/>
                <a:gd name="connsiteY34" fmla="*/ 386957 h 1286008"/>
                <a:gd name="connsiteX35" fmla="*/ 1253279 w 2032824"/>
                <a:gd name="connsiteY35" fmla="*/ 374786 h 1286008"/>
                <a:gd name="connsiteX36" fmla="*/ 517438 w 2032824"/>
                <a:gd name="connsiteY36" fmla="*/ 344828 h 1286008"/>
                <a:gd name="connsiteX37" fmla="*/ 517438 w 2032824"/>
                <a:gd name="connsiteY37" fmla="*/ 420035 h 1286008"/>
                <a:gd name="connsiteX38" fmla="*/ 517438 w 2032824"/>
                <a:gd name="connsiteY38" fmla="*/ 434078 h 1286008"/>
                <a:gd name="connsiteX39" fmla="*/ 489040 w 2032824"/>
                <a:gd name="connsiteY39" fmla="*/ 477767 h 1286008"/>
                <a:gd name="connsiteX40" fmla="*/ 377010 w 2032824"/>
                <a:gd name="connsiteY40" fmla="*/ 502420 h 1286008"/>
                <a:gd name="connsiteX41" fmla="*/ 242199 w 2032824"/>
                <a:gd name="connsiteY41" fmla="*/ 489937 h 1286008"/>
                <a:gd name="connsiteX42" fmla="*/ 234710 w 2032824"/>
                <a:gd name="connsiteY42" fmla="*/ 487753 h 1286008"/>
                <a:gd name="connsiteX43" fmla="*/ 191645 w 2032824"/>
                <a:gd name="connsiteY43" fmla="*/ 425964 h 1286008"/>
                <a:gd name="connsiteX44" fmla="*/ 191333 w 2032824"/>
                <a:gd name="connsiteY44" fmla="*/ 401624 h 1286008"/>
                <a:gd name="connsiteX45" fmla="*/ 191645 w 2032824"/>
                <a:gd name="connsiteY45" fmla="*/ 359495 h 1286008"/>
                <a:gd name="connsiteX46" fmla="*/ 194454 w 2032824"/>
                <a:gd name="connsiteY46" fmla="*/ 347637 h 1286008"/>
                <a:gd name="connsiteX47" fmla="*/ 271221 w 2032824"/>
                <a:gd name="connsiteY47" fmla="*/ 373226 h 1286008"/>
                <a:gd name="connsiteX48" fmla="*/ 378882 w 2032824"/>
                <a:gd name="connsiteY48" fmla="*/ 378531 h 1286008"/>
                <a:gd name="connsiteX49" fmla="*/ 482487 w 2032824"/>
                <a:gd name="connsiteY49" fmla="*/ 363240 h 1286008"/>
                <a:gd name="connsiteX50" fmla="*/ 517438 w 2032824"/>
                <a:gd name="connsiteY50" fmla="*/ 344828 h 1286008"/>
                <a:gd name="connsiteX51" fmla="*/ 1650535 w 2032824"/>
                <a:gd name="connsiteY51" fmla="*/ 252458 h 1286008"/>
                <a:gd name="connsiteX52" fmla="*/ 1650535 w 2032824"/>
                <a:gd name="connsiteY52" fmla="*/ 356999 h 1286008"/>
                <a:gd name="connsiteX53" fmla="*/ 1634931 w 2032824"/>
                <a:gd name="connsiteY53" fmla="*/ 378844 h 1286008"/>
                <a:gd name="connsiteX54" fmla="*/ 1554419 w 2032824"/>
                <a:gd name="connsiteY54" fmla="*/ 406930 h 1286008"/>
                <a:gd name="connsiteX55" fmla="*/ 1458304 w 2032824"/>
                <a:gd name="connsiteY55" fmla="*/ 412235 h 1286008"/>
                <a:gd name="connsiteX56" fmla="*/ 1342841 w 2032824"/>
                <a:gd name="connsiteY56" fmla="*/ 386334 h 1286008"/>
                <a:gd name="connsiteX57" fmla="*/ 1324742 w 2032824"/>
                <a:gd name="connsiteY57" fmla="*/ 357624 h 1286008"/>
                <a:gd name="connsiteX58" fmla="*/ 1325054 w 2032824"/>
                <a:gd name="connsiteY58" fmla="*/ 267437 h 1286008"/>
                <a:gd name="connsiteX59" fmla="*/ 1334728 w 2032824"/>
                <a:gd name="connsiteY59" fmla="*/ 261820 h 1286008"/>
                <a:gd name="connsiteX60" fmla="*/ 1408374 w 2032824"/>
                <a:gd name="connsiteY60" fmla="*/ 282729 h 1286008"/>
                <a:gd name="connsiteX61" fmla="*/ 1505738 w 2032824"/>
                <a:gd name="connsiteY61" fmla="*/ 288033 h 1286008"/>
                <a:gd name="connsiteX62" fmla="*/ 1628066 w 2032824"/>
                <a:gd name="connsiteY62" fmla="*/ 268062 h 1286008"/>
                <a:gd name="connsiteX63" fmla="*/ 1650535 w 2032824"/>
                <a:gd name="connsiteY63" fmla="*/ 252458 h 1286008"/>
                <a:gd name="connsiteX64" fmla="*/ 917189 w 2032824"/>
                <a:gd name="connsiteY64" fmla="*/ 228429 h 1286008"/>
                <a:gd name="connsiteX65" fmla="*/ 916565 w 2032824"/>
                <a:gd name="connsiteY65" fmla="*/ 337651 h 1286008"/>
                <a:gd name="connsiteX66" fmla="*/ 889416 w 2032824"/>
                <a:gd name="connsiteY66" fmla="*/ 362617 h 1286008"/>
                <a:gd name="connsiteX67" fmla="*/ 787996 w 2032824"/>
                <a:gd name="connsiteY67" fmla="*/ 387270 h 1286008"/>
                <a:gd name="connsiteX68" fmla="*/ 702178 w 2032824"/>
                <a:gd name="connsiteY68" fmla="*/ 386645 h 1286008"/>
                <a:gd name="connsiteX69" fmla="*/ 601694 w 2032824"/>
                <a:gd name="connsiteY69" fmla="*/ 357936 h 1286008"/>
                <a:gd name="connsiteX70" fmla="*/ 589524 w 2032824"/>
                <a:gd name="connsiteY70" fmla="*/ 336403 h 1286008"/>
                <a:gd name="connsiteX71" fmla="*/ 589836 w 2032824"/>
                <a:gd name="connsiteY71" fmla="*/ 280856 h 1286008"/>
                <a:gd name="connsiteX72" fmla="*/ 592645 w 2032824"/>
                <a:gd name="connsiteY72" fmla="*/ 234046 h 1286008"/>
                <a:gd name="connsiteX73" fmla="*/ 717781 w 2032824"/>
                <a:gd name="connsiteY73" fmla="*/ 262444 h 1286008"/>
                <a:gd name="connsiteX74" fmla="*/ 797669 w 2032824"/>
                <a:gd name="connsiteY74" fmla="*/ 262444 h 1286008"/>
                <a:gd name="connsiteX75" fmla="*/ 890664 w 2032824"/>
                <a:gd name="connsiteY75" fmla="*/ 245904 h 1286008"/>
                <a:gd name="connsiteX76" fmla="*/ 917189 w 2032824"/>
                <a:gd name="connsiteY76" fmla="*/ 228429 h 1286008"/>
                <a:gd name="connsiteX77" fmla="*/ 2032186 w 2032824"/>
                <a:gd name="connsiteY77" fmla="*/ 138243 h 1286008"/>
                <a:gd name="connsiteX78" fmla="*/ 2032810 w 2032824"/>
                <a:gd name="connsiteY78" fmla="*/ 164456 h 1286008"/>
                <a:gd name="connsiteX79" fmla="*/ 2032810 w 2032824"/>
                <a:gd name="connsiteY79" fmla="*/ 237791 h 1286008"/>
                <a:gd name="connsiteX80" fmla="*/ 2019079 w 2032824"/>
                <a:gd name="connsiteY80" fmla="*/ 263069 h 1286008"/>
                <a:gd name="connsiteX81" fmla="*/ 1927333 w 2032824"/>
                <a:gd name="connsiteY81" fmla="*/ 293339 h 1286008"/>
                <a:gd name="connsiteX82" fmla="*/ 1858367 w 2032824"/>
                <a:gd name="connsiteY82" fmla="*/ 298332 h 1286008"/>
                <a:gd name="connsiteX83" fmla="*/ 1741344 w 2032824"/>
                <a:gd name="connsiteY83" fmla="*/ 278360 h 1286008"/>
                <a:gd name="connsiteX84" fmla="*/ 1734167 w 2032824"/>
                <a:gd name="connsiteY84" fmla="*/ 275551 h 1286008"/>
                <a:gd name="connsiteX85" fmla="*/ 1706706 w 2032824"/>
                <a:gd name="connsiteY85" fmla="*/ 234358 h 1286008"/>
                <a:gd name="connsiteX86" fmla="*/ 1707330 w 2032824"/>
                <a:gd name="connsiteY86" fmla="*/ 140427 h 1286008"/>
                <a:gd name="connsiteX87" fmla="*/ 1778480 w 2032824"/>
                <a:gd name="connsiteY87" fmla="*/ 165704 h 1286008"/>
                <a:gd name="connsiteX88" fmla="*/ 1923276 w 2032824"/>
                <a:gd name="connsiteY88" fmla="*/ 169761 h 1286008"/>
                <a:gd name="connsiteX89" fmla="*/ 1992866 w 2032824"/>
                <a:gd name="connsiteY89" fmla="*/ 158527 h 1286008"/>
                <a:gd name="connsiteX90" fmla="*/ 2032186 w 2032824"/>
                <a:gd name="connsiteY90" fmla="*/ 138243 h 1286008"/>
                <a:gd name="connsiteX91" fmla="*/ 1312883 w 2032824"/>
                <a:gd name="connsiteY91" fmla="*/ 117335 h 1286008"/>
                <a:gd name="connsiteX92" fmla="*/ 1315067 w 2032824"/>
                <a:gd name="connsiteY92" fmla="*/ 126697 h 1286008"/>
                <a:gd name="connsiteX93" fmla="*/ 1315379 w 2032824"/>
                <a:gd name="connsiteY93" fmla="*/ 214386 h 1286008"/>
                <a:gd name="connsiteX94" fmla="*/ 1301648 w 2032824"/>
                <a:gd name="connsiteY94" fmla="*/ 239975 h 1286008"/>
                <a:gd name="connsiteX95" fmla="*/ 1222385 w 2032824"/>
                <a:gd name="connsiteY95" fmla="*/ 268061 h 1286008"/>
                <a:gd name="connsiteX96" fmla="*/ 1114724 w 2032824"/>
                <a:gd name="connsiteY96" fmla="*/ 272742 h 1286008"/>
                <a:gd name="connsiteX97" fmla="*/ 1001445 w 2032824"/>
                <a:gd name="connsiteY97" fmla="*/ 243096 h 1286008"/>
                <a:gd name="connsiteX98" fmla="*/ 989586 w 2032824"/>
                <a:gd name="connsiteY98" fmla="*/ 220939 h 1286008"/>
                <a:gd name="connsiteX99" fmla="*/ 989586 w 2032824"/>
                <a:gd name="connsiteY99" fmla="*/ 159151 h 1286008"/>
                <a:gd name="connsiteX100" fmla="*/ 992707 w 2032824"/>
                <a:gd name="connsiteY100" fmla="*/ 118271 h 1286008"/>
                <a:gd name="connsiteX101" fmla="*/ 1068538 w 2032824"/>
                <a:gd name="connsiteY101" fmla="*/ 143548 h 1286008"/>
                <a:gd name="connsiteX102" fmla="*/ 1181504 w 2032824"/>
                <a:gd name="connsiteY102" fmla="*/ 148853 h 1286008"/>
                <a:gd name="connsiteX103" fmla="*/ 1295719 w 2032824"/>
                <a:gd name="connsiteY103" fmla="*/ 128569 h 1286008"/>
                <a:gd name="connsiteX104" fmla="*/ 1312883 w 2032824"/>
                <a:gd name="connsiteY104" fmla="*/ 117335 h 1286008"/>
                <a:gd name="connsiteX105" fmla="*/ 1714195 w 2032824"/>
                <a:gd name="connsiteY105" fmla="*/ 0 h 1286008"/>
                <a:gd name="connsiteX106" fmla="*/ 1715443 w 2032824"/>
                <a:gd name="connsiteY106" fmla="*/ 29958 h 1286008"/>
                <a:gd name="connsiteX107" fmla="*/ 1715443 w 2032824"/>
                <a:gd name="connsiteY107" fmla="*/ 97051 h 1286008"/>
                <a:gd name="connsiteX108" fmla="*/ 1700152 w 2032824"/>
                <a:gd name="connsiteY108" fmla="*/ 125762 h 1286008"/>
                <a:gd name="connsiteX109" fmla="*/ 1615583 w 2032824"/>
                <a:gd name="connsiteY109" fmla="*/ 154159 h 1286008"/>
                <a:gd name="connsiteX110" fmla="*/ 1437708 w 2032824"/>
                <a:gd name="connsiteY110" fmla="*/ 144485 h 1286008"/>
                <a:gd name="connsiteX111" fmla="*/ 1430218 w 2032824"/>
                <a:gd name="connsiteY111" fmla="*/ 142301 h 1286008"/>
                <a:gd name="connsiteX112" fmla="*/ 1389650 w 2032824"/>
                <a:gd name="connsiteY112" fmla="*/ 83633 h 1286008"/>
                <a:gd name="connsiteX113" fmla="*/ 1389026 w 2032824"/>
                <a:gd name="connsiteY113" fmla="*/ 37135 h 1286008"/>
                <a:gd name="connsiteX114" fmla="*/ 1391523 w 2032824"/>
                <a:gd name="connsiteY114" fmla="*/ 4057 h 1286008"/>
                <a:gd name="connsiteX115" fmla="*/ 1521340 w 2032824"/>
                <a:gd name="connsiteY115" fmla="*/ 33079 h 1286008"/>
                <a:gd name="connsiteX116" fmla="*/ 1655215 w 2032824"/>
                <a:gd name="connsiteY116" fmla="*/ 25277 h 1286008"/>
                <a:gd name="connsiteX117" fmla="*/ 1714195 w 2032824"/>
                <a:gd name="connsiteY117" fmla="*/ 0 h 128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4" h="1286008">
                  <a:moveTo>
                    <a:pt x="847598" y="490873"/>
                  </a:moveTo>
                  <a:cubicBezTo>
                    <a:pt x="847598" y="511157"/>
                    <a:pt x="847598" y="530193"/>
                    <a:pt x="847598" y="549229"/>
                  </a:cubicBezTo>
                  <a:cubicBezTo>
                    <a:pt x="847598" y="559215"/>
                    <a:pt x="846350" y="569201"/>
                    <a:pt x="847911" y="578875"/>
                  </a:cubicBezTo>
                  <a:cubicBezTo>
                    <a:pt x="852279" y="604152"/>
                    <a:pt x="837300" y="615386"/>
                    <a:pt x="817640" y="624436"/>
                  </a:cubicBezTo>
                  <a:cubicBezTo>
                    <a:pt x="783938" y="639415"/>
                    <a:pt x="748363" y="644408"/>
                    <a:pt x="711852" y="648152"/>
                  </a:cubicBezTo>
                  <a:cubicBezTo>
                    <a:pt x="670035" y="652209"/>
                    <a:pt x="628843" y="647841"/>
                    <a:pt x="588275" y="639727"/>
                  </a:cubicBezTo>
                  <a:cubicBezTo>
                    <a:pt x="567679" y="635358"/>
                    <a:pt x="547707" y="628804"/>
                    <a:pt x="529919" y="616634"/>
                  </a:cubicBezTo>
                  <a:cubicBezTo>
                    <a:pt x="524927" y="613202"/>
                    <a:pt x="522430" y="609145"/>
                    <a:pt x="522430" y="602903"/>
                  </a:cubicBezTo>
                  <a:cubicBezTo>
                    <a:pt x="522742" y="566704"/>
                    <a:pt x="522430" y="531129"/>
                    <a:pt x="522430" y="493994"/>
                  </a:cubicBezTo>
                  <a:cubicBezTo>
                    <a:pt x="610431" y="535810"/>
                    <a:pt x="788931" y="534250"/>
                    <a:pt x="847598" y="490873"/>
                  </a:cubicBezTo>
                  <a:close/>
                  <a:moveTo>
                    <a:pt x="6905" y="455923"/>
                  </a:moveTo>
                  <a:cubicBezTo>
                    <a:pt x="2535" y="461228"/>
                    <a:pt x="7529" y="462476"/>
                    <a:pt x="10961" y="463724"/>
                  </a:cubicBezTo>
                  <a:cubicBezTo>
                    <a:pt x="59643" y="483696"/>
                    <a:pt x="108637" y="503668"/>
                    <a:pt x="157318" y="523640"/>
                  </a:cubicBezTo>
                  <a:cubicBezTo>
                    <a:pt x="270909" y="570137"/>
                    <a:pt x="384188" y="616946"/>
                    <a:pt x="497778" y="663444"/>
                  </a:cubicBezTo>
                  <a:cubicBezTo>
                    <a:pt x="541467" y="681231"/>
                    <a:pt x="584843" y="699331"/>
                    <a:pt x="628844" y="716807"/>
                  </a:cubicBezTo>
                  <a:cubicBezTo>
                    <a:pt x="637582" y="720239"/>
                    <a:pt x="641638" y="724296"/>
                    <a:pt x="641638" y="734282"/>
                  </a:cubicBezTo>
                  <a:cubicBezTo>
                    <a:pt x="641327" y="913718"/>
                    <a:pt x="641327" y="1093154"/>
                    <a:pt x="641327" y="1272589"/>
                  </a:cubicBezTo>
                  <a:cubicBezTo>
                    <a:pt x="641327" y="1277270"/>
                    <a:pt x="642887" y="1282263"/>
                    <a:pt x="638518" y="1286008"/>
                  </a:cubicBezTo>
                  <a:cubicBezTo>
                    <a:pt x="582035" y="1263539"/>
                    <a:pt x="525552" y="1241071"/>
                    <a:pt x="469069" y="1218290"/>
                  </a:cubicBezTo>
                  <a:cubicBezTo>
                    <a:pt x="317719" y="1157126"/>
                    <a:pt x="166368" y="1095962"/>
                    <a:pt x="15018" y="1035110"/>
                  </a:cubicBezTo>
                  <a:cubicBezTo>
                    <a:pt x="4408" y="1030741"/>
                    <a:pt x="663" y="1026060"/>
                    <a:pt x="663" y="1013889"/>
                  </a:cubicBezTo>
                  <a:cubicBezTo>
                    <a:pt x="1287" y="831021"/>
                    <a:pt x="976" y="648465"/>
                    <a:pt x="1287" y="465596"/>
                  </a:cubicBezTo>
                  <a:cubicBezTo>
                    <a:pt x="1287" y="462476"/>
                    <a:pt x="-4018" y="453426"/>
                    <a:pt x="6905" y="455923"/>
                  </a:cubicBezTo>
                  <a:close/>
                  <a:moveTo>
                    <a:pt x="1253279" y="374786"/>
                  </a:moveTo>
                  <a:cubicBezTo>
                    <a:pt x="1253279" y="411297"/>
                    <a:pt x="1253279" y="446248"/>
                    <a:pt x="1253279" y="481512"/>
                  </a:cubicBezTo>
                  <a:cubicBezTo>
                    <a:pt x="1253279" y="488689"/>
                    <a:pt x="1247974" y="491809"/>
                    <a:pt x="1242980" y="495242"/>
                  </a:cubicBezTo>
                  <a:cubicBezTo>
                    <a:pt x="1217392" y="513342"/>
                    <a:pt x="1187746" y="520519"/>
                    <a:pt x="1157788" y="525512"/>
                  </a:cubicBezTo>
                  <a:cubicBezTo>
                    <a:pt x="1101929" y="535186"/>
                    <a:pt x="1046070" y="533314"/>
                    <a:pt x="990835" y="520519"/>
                  </a:cubicBezTo>
                  <a:cubicBezTo>
                    <a:pt x="971175" y="515838"/>
                    <a:pt x="950891" y="510221"/>
                    <a:pt x="934352" y="496490"/>
                  </a:cubicBezTo>
                  <a:cubicBezTo>
                    <a:pt x="929983" y="492746"/>
                    <a:pt x="927486" y="489625"/>
                    <a:pt x="927798" y="483696"/>
                  </a:cubicBezTo>
                  <a:cubicBezTo>
                    <a:pt x="928110" y="450929"/>
                    <a:pt x="927798" y="418475"/>
                    <a:pt x="927798" y="385709"/>
                  </a:cubicBezTo>
                  <a:cubicBezTo>
                    <a:pt x="927798" y="380715"/>
                    <a:pt x="927174" y="372914"/>
                    <a:pt x="935600" y="378531"/>
                  </a:cubicBezTo>
                  <a:cubicBezTo>
                    <a:pt x="959629" y="394446"/>
                    <a:pt x="987714" y="397879"/>
                    <a:pt x="1014864" y="401624"/>
                  </a:cubicBezTo>
                  <a:cubicBezTo>
                    <a:pt x="1041076" y="405057"/>
                    <a:pt x="1067914" y="407865"/>
                    <a:pt x="1094127" y="406616"/>
                  </a:cubicBezTo>
                  <a:cubicBezTo>
                    <a:pt x="1140000" y="404744"/>
                    <a:pt x="1186497" y="403808"/>
                    <a:pt x="1230498" y="386957"/>
                  </a:cubicBezTo>
                  <a:cubicBezTo>
                    <a:pt x="1238299" y="384148"/>
                    <a:pt x="1244853" y="379467"/>
                    <a:pt x="1253279" y="374786"/>
                  </a:cubicBezTo>
                  <a:close/>
                  <a:moveTo>
                    <a:pt x="517438" y="344828"/>
                  </a:moveTo>
                  <a:cubicBezTo>
                    <a:pt x="517438" y="371353"/>
                    <a:pt x="517438" y="395695"/>
                    <a:pt x="517438" y="420035"/>
                  </a:cubicBezTo>
                  <a:cubicBezTo>
                    <a:pt x="517438" y="424716"/>
                    <a:pt x="516501" y="429709"/>
                    <a:pt x="517438" y="434078"/>
                  </a:cubicBezTo>
                  <a:cubicBezTo>
                    <a:pt x="522743" y="458419"/>
                    <a:pt x="507764" y="469341"/>
                    <a:pt x="489040" y="477767"/>
                  </a:cubicBezTo>
                  <a:cubicBezTo>
                    <a:pt x="453465" y="493994"/>
                    <a:pt x="415706" y="501172"/>
                    <a:pt x="377010" y="502420"/>
                  </a:cubicBezTo>
                  <a:cubicBezTo>
                    <a:pt x="331449" y="503980"/>
                    <a:pt x="286200" y="503356"/>
                    <a:pt x="242199" y="489937"/>
                  </a:cubicBezTo>
                  <a:cubicBezTo>
                    <a:pt x="239703" y="489313"/>
                    <a:pt x="237206" y="488689"/>
                    <a:pt x="234710" y="487753"/>
                  </a:cubicBezTo>
                  <a:cubicBezTo>
                    <a:pt x="191645" y="471526"/>
                    <a:pt x="191957" y="471526"/>
                    <a:pt x="191645" y="425964"/>
                  </a:cubicBezTo>
                  <a:cubicBezTo>
                    <a:pt x="191645" y="417851"/>
                    <a:pt x="191333" y="409737"/>
                    <a:pt x="191333" y="401624"/>
                  </a:cubicBezTo>
                  <a:cubicBezTo>
                    <a:pt x="191333" y="387581"/>
                    <a:pt x="191333" y="373538"/>
                    <a:pt x="191645" y="359495"/>
                  </a:cubicBezTo>
                  <a:cubicBezTo>
                    <a:pt x="191957" y="355438"/>
                    <a:pt x="189461" y="350757"/>
                    <a:pt x="194454" y="347637"/>
                  </a:cubicBezTo>
                  <a:cubicBezTo>
                    <a:pt x="216922" y="365424"/>
                    <a:pt x="244384" y="369481"/>
                    <a:pt x="271221" y="373226"/>
                  </a:cubicBezTo>
                  <a:cubicBezTo>
                    <a:pt x="306796" y="378219"/>
                    <a:pt x="342995" y="380715"/>
                    <a:pt x="378882" y="378531"/>
                  </a:cubicBezTo>
                  <a:cubicBezTo>
                    <a:pt x="413833" y="376347"/>
                    <a:pt x="448784" y="374474"/>
                    <a:pt x="482487" y="363240"/>
                  </a:cubicBezTo>
                  <a:cubicBezTo>
                    <a:pt x="494345" y="359495"/>
                    <a:pt x="505892" y="355127"/>
                    <a:pt x="517438" y="344828"/>
                  </a:cubicBezTo>
                  <a:close/>
                  <a:moveTo>
                    <a:pt x="1650535" y="252458"/>
                  </a:moveTo>
                  <a:cubicBezTo>
                    <a:pt x="1650535" y="288970"/>
                    <a:pt x="1650222" y="322985"/>
                    <a:pt x="1650535" y="356999"/>
                  </a:cubicBezTo>
                  <a:cubicBezTo>
                    <a:pt x="1650535" y="368546"/>
                    <a:pt x="1642421" y="373539"/>
                    <a:pt x="1634931" y="378844"/>
                  </a:cubicBezTo>
                  <a:cubicBezTo>
                    <a:pt x="1610903" y="395696"/>
                    <a:pt x="1582817" y="401937"/>
                    <a:pt x="1554419" y="406930"/>
                  </a:cubicBezTo>
                  <a:cubicBezTo>
                    <a:pt x="1522589" y="412547"/>
                    <a:pt x="1490447" y="413795"/>
                    <a:pt x="1458304" y="412235"/>
                  </a:cubicBezTo>
                  <a:cubicBezTo>
                    <a:pt x="1418360" y="410050"/>
                    <a:pt x="1379353" y="404121"/>
                    <a:pt x="1342841" y="386334"/>
                  </a:cubicBezTo>
                  <a:cubicBezTo>
                    <a:pt x="1330671" y="380404"/>
                    <a:pt x="1324117" y="372915"/>
                    <a:pt x="1324742" y="357624"/>
                  </a:cubicBezTo>
                  <a:cubicBezTo>
                    <a:pt x="1326302" y="327666"/>
                    <a:pt x="1325366" y="297395"/>
                    <a:pt x="1325054" y="267437"/>
                  </a:cubicBezTo>
                  <a:cubicBezTo>
                    <a:pt x="1325054" y="259324"/>
                    <a:pt x="1325678" y="256203"/>
                    <a:pt x="1334728" y="261820"/>
                  </a:cubicBezTo>
                  <a:cubicBezTo>
                    <a:pt x="1357196" y="275551"/>
                    <a:pt x="1382785" y="279296"/>
                    <a:pt x="1408374" y="282729"/>
                  </a:cubicBezTo>
                  <a:cubicBezTo>
                    <a:pt x="1440517" y="287097"/>
                    <a:pt x="1473283" y="290218"/>
                    <a:pt x="1505738" y="288033"/>
                  </a:cubicBezTo>
                  <a:cubicBezTo>
                    <a:pt x="1546930" y="285225"/>
                    <a:pt x="1588434" y="283353"/>
                    <a:pt x="1628066" y="268062"/>
                  </a:cubicBezTo>
                  <a:cubicBezTo>
                    <a:pt x="1636180" y="265253"/>
                    <a:pt x="1642109" y="259324"/>
                    <a:pt x="1650535" y="252458"/>
                  </a:cubicBezTo>
                  <a:close/>
                  <a:moveTo>
                    <a:pt x="917189" y="228429"/>
                  </a:moveTo>
                  <a:cubicBezTo>
                    <a:pt x="917189" y="266813"/>
                    <a:pt x="918437" y="302388"/>
                    <a:pt x="916565" y="337651"/>
                  </a:cubicBezTo>
                  <a:cubicBezTo>
                    <a:pt x="915941" y="351694"/>
                    <a:pt x="900650" y="357311"/>
                    <a:pt x="889416" y="362617"/>
                  </a:cubicBezTo>
                  <a:cubicBezTo>
                    <a:pt x="857273" y="377596"/>
                    <a:pt x="822946" y="383837"/>
                    <a:pt x="787996" y="387270"/>
                  </a:cubicBezTo>
                  <a:cubicBezTo>
                    <a:pt x="759286" y="390078"/>
                    <a:pt x="730576" y="389454"/>
                    <a:pt x="702178" y="386645"/>
                  </a:cubicBezTo>
                  <a:cubicBezTo>
                    <a:pt x="666915" y="383213"/>
                    <a:pt x="632900" y="375724"/>
                    <a:pt x="601694" y="357936"/>
                  </a:cubicBezTo>
                  <a:cubicBezTo>
                    <a:pt x="593269" y="352943"/>
                    <a:pt x="588900" y="347013"/>
                    <a:pt x="589524" y="336403"/>
                  </a:cubicBezTo>
                  <a:cubicBezTo>
                    <a:pt x="590460" y="317992"/>
                    <a:pt x="589836" y="299580"/>
                    <a:pt x="589836" y="280856"/>
                  </a:cubicBezTo>
                  <a:cubicBezTo>
                    <a:pt x="593269" y="265565"/>
                    <a:pt x="587651" y="249337"/>
                    <a:pt x="592645" y="234046"/>
                  </a:cubicBezTo>
                  <a:cubicBezTo>
                    <a:pt x="631340" y="255891"/>
                    <a:pt x="674405" y="260572"/>
                    <a:pt x="717781" y="262444"/>
                  </a:cubicBezTo>
                  <a:cubicBezTo>
                    <a:pt x="744307" y="263380"/>
                    <a:pt x="771144" y="263692"/>
                    <a:pt x="797669" y="262444"/>
                  </a:cubicBezTo>
                  <a:cubicBezTo>
                    <a:pt x="829188" y="260884"/>
                    <a:pt x="860706" y="256203"/>
                    <a:pt x="890664" y="245904"/>
                  </a:cubicBezTo>
                  <a:cubicBezTo>
                    <a:pt x="899713" y="242784"/>
                    <a:pt x="908451" y="238103"/>
                    <a:pt x="917189" y="228429"/>
                  </a:cubicBezTo>
                  <a:close/>
                  <a:moveTo>
                    <a:pt x="2032186" y="138243"/>
                  </a:moveTo>
                  <a:cubicBezTo>
                    <a:pt x="2032498" y="147293"/>
                    <a:pt x="2032810" y="156031"/>
                    <a:pt x="2032810" y="164456"/>
                  </a:cubicBezTo>
                  <a:cubicBezTo>
                    <a:pt x="2032810" y="188797"/>
                    <a:pt x="2031874" y="213450"/>
                    <a:pt x="2032810" y="237791"/>
                  </a:cubicBezTo>
                  <a:cubicBezTo>
                    <a:pt x="2033122" y="249649"/>
                    <a:pt x="2028441" y="256827"/>
                    <a:pt x="2019079" y="263069"/>
                  </a:cubicBezTo>
                  <a:cubicBezTo>
                    <a:pt x="1991306" y="281481"/>
                    <a:pt x="1959476" y="288658"/>
                    <a:pt x="1927333" y="293339"/>
                  </a:cubicBezTo>
                  <a:cubicBezTo>
                    <a:pt x="1904553" y="296459"/>
                    <a:pt x="1881460" y="299580"/>
                    <a:pt x="1858367" y="298332"/>
                  </a:cubicBezTo>
                  <a:cubicBezTo>
                    <a:pt x="1818736" y="296148"/>
                    <a:pt x="1778792" y="293339"/>
                    <a:pt x="1741344" y="278360"/>
                  </a:cubicBezTo>
                  <a:cubicBezTo>
                    <a:pt x="1738848" y="277424"/>
                    <a:pt x="1736351" y="276800"/>
                    <a:pt x="1734167" y="275551"/>
                  </a:cubicBezTo>
                  <a:cubicBezTo>
                    <a:pt x="1716067" y="268062"/>
                    <a:pt x="1704521" y="257764"/>
                    <a:pt x="1706706" y="234358"/>
                  </a:cubicBezTo>
                  <a:cubicBezTo>
                    <a:pt x="1709514" y="204400"/>
                    <a:pt x="1707330" y="173818"/>
                    <a:pt x="1707330" y="140427"/>
                  </a:cubicBezTo>
                  <a:cubicBezTo>
                    <a:pt x="1729798" y="157279"/>
                    <a:pt x="1754139" y="162272"/>
                    <a:pt x="1778480" y="165704"/>
                  </a:cubicBezTo>
                  <a:cubicBezTo>
                    <a:pt x="1826537" y="172882"/>
                    <a:pt x="1874595" y="173818"/>
                    <a:pt x="1923276" y="169761"/>
                  </a:cubicBezTo>
                  <a:cubicBezTo>
                    <a:pt x="1946681" y="167889"/>
                    <a:pt x="1970086" y="164456"/>
                    <a:pt x="1992866" y="158527"/>
                  </a:cubicBezTo>
                  <a:cubicBezTo>
                    <a:pt x="2007533" y="154782"/>
                    <a:pt x="2021576" y="149789"/>
                    <a:pt x="2032186" y="138243"/>
                  </a:cubicBezTo>
                  <a:close/>
                  <a:moveTo>
                    <a:pt x="1312883" y="117335"/>
                  </a:moveTo>
                  <a:cubicBezTo>
                    <a:pt x="1316939" y="119831"/>
                    <a:pt x="1315067" y="123576"/>
                    <a:pt x="1315067" y="126697"/>
                  </a:cubicBezTo>
                  <a:cubicBezTo>
                    <a:pt x="1315379" y="156030"/>
                    <a:pt x="1314755" y="185364"/>
                    <a:pt x="1315379" y="214386"/>
                  </a:cubicBezTo>
                  <a:cubicBezTo>
                    <a:pt x="1315691" y="226245"/>
                    <a:pt x="1311010" y="233422"/>
                    <a:pt x="1301648" y="239975"/>
                  </a:cubicBezTo>
                  <a:cubicBezTo>
                    <a:pt x="1277620" y="256203"/>
                    <a:pt x="1250158" y="262444"/>
                    <a:pt x="1222385" y="268061"/>
                  </a:cubicBezTo>
                  <a:cubicBezTo>
                    <a:pt x="1186809" y="274927"/>
                    <a:pt x="1150611" y="274927"/>
                    <a:pt x="1114724" y="272742"/>
                  </a:cubicBezTo>
                  <a:cubicBezTo>
                    <a:pt x="1075404" y="270246"/>
                    <a:pt x="1036396" y="264317"/>
                    <a:pt x="1001445" y="243096"/>
                  </a:cubicBezTo>
                  <a:cubicBezTo>
                    <a:pt x="992707" y="237790"/>
                    <a:pt x="988962" y="231550"/>
                    <a:pt x="989586" y="220939"/>
                  </a:cubicBezTo>
                  <a:cubicBezTo>
                    <a:pt x="990210" y="200343"/>
                    <a:pt x="989586" y="179747"/>
                    <a:pt x="989586" y="159151"/>
                  </a:cubicBezTo>
                  <a:cubicBezTo>
                    <a:pt x="992083" y="145732"/>
                    <a:pt x="986778" y="131378"/>
                    <a:pt x="992707" y="118271"/>
                  </a:cubicBezTo>
                  <a:cubicBezTo>
                    <a:pt x="1015176" y="134810"/>
                    <a:pt x="1042013" y="139803"/>
                    <a:pt x="1068538" y="143548"/>
                  </a:cubicBezTo>
                  <a:cubicBezTo>
                    <a:pt x="1105986" y="149165"/>
                    <a:pt x="1143745" y="151037"/>
                    <a:pt x="1181504" y="148853"/>
                  </a:cubicBezTo>
                  <a:cubicBezTo>
                    <a:pt x="1220200" y="146669"/>
                    <a:pt x="1259208" y="143860"/>
                    <a:pt x="1295719" y="128569"/>
                  </a:cubicBezTo>
                  <a:cubicBezTo>
                    <a:pt x="1302273" y="125760"/>
                    <a:pt x="1307266" y="121703"/>
                    <a:pt x="1312883" y="117335"/>
                  </a:cubicBezTo>
                  <a:close/>
                  <a:moveTo>
                    <a:pt x="1714195" y="0"/>
                  </a:moveTo>
                  <a:cubicBezTo>
                    <a:pt x="1715131" y="9986"/>
                    <a:pt x="1715131" y="19972"/>
                    <a:pt x="1715443" y="29958"/>
                  </a:cubicBezTo>
                  <a:cubicBezTo>
                    <a:pt x="1715443" y="52426"/>
                    <a:pt x="1714195" y="74583"/>
                    <a:pt x="1715443" y="97051"/>
                  </a:cubicBezTo>
                  <a:cubicBezTo>
                    <a:pt x="1716067" y="110782"/>
                    <a:pt x="1710450" y="118896"/>
                    <a:pt x="1700152" y="125762"/>
                  </a:cubicBezTo>
                  <a:cubicBezTo>
                    <a:pt x="1674563" y="142613"/>
                    <a:pt x="1645229" y="149478"/>
                    <a:pt x="1615583" y="154159"/>
                  </a:cubicBezTo>
                  <a:cubicBezTo>
                    <a:pt x="1555667" y="163521"/>
                    <a:pt x="1496376" y="161649"/>
                    <a:pt x="1437708" y="144485"/>
                  </a:cubicBezTo>
                  <a:cubicBezTo>
                    <a:pt x="1435211" y="143861"/>
                    <a:pt x="1432715" y="143237"/>
                    <a:pt x="1430218" y="142301"/>
                  </a:cubicBezTo>
                  <a:cubicBezTo>
                    <a:pt x="1389650" y="127010"/>
                    <a:pt x="1389650" y="127010"/>
                    <a:pt x="1389650" y="83633"/>
                  </a:cubicBezTo>
                  <a:cubicBezTo>
                    <a:pt x="1389650" y="68030"/>
                    <a:pt x="1389338" y="52738"/>
                    <a:pt x="1389026" y="37135"/>
                  </a:cubicBezTo>
                  <a:cubicBezTo>
                    <a:pt x="1391210" y="26213"/>
                    <a:pt x="1387154" y="14667"/>
                    <a:pt x="1391523" y="4057"/>
                  </a:cubicBezTo>
                  <a:cubicBezTo>
                    <a:pt x="1431778" y="27774"/>
                    <a:pt x="1476404" y="31206"/>
                    <a:pt x="1521340" y="33079"/>
                  </a:cubicBezTo>
                  <a:cubicBezTo>
                    <a:pt x="1566278" y="34951"/>
                    <a:pt x="1611214" y="34639"/>
                    <a:pt x="1655215" y="25277"/>
                  </a:cubicBezTo>
                  <a:cubicBezTo>
                    <a:pt x="1676435" y="20908"/>
                    <a:pt x="1698280" y="17163"/>
                    <a:pt x="1714195" y="0"/>
                  </a:cubicBezTo>
                  <a:close/>
                </a:path>
              </a:pathLst>
            </a:custGeom>
            <a:solidFill>
              <a:schemeClr val="accent4">
                <a:lumMod val="75000"/>
              </a:schemeClr>
            </a:solidFill>
            <a:ln w="647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6D60CAC4-2C0D-4631-9E7C-53DC6AF7352D}"/>
                </a:ext>
              </a:extLst>
            </p:cNvPr>
            <p:cNvSpPr/>
            <p:nvPr userDrawn="1"/>
          </p:nvSpPr>
          <p:spPr>
            <a:xfrm>
              <a:off x="935278" y="4216944"/>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1 w 4643235"/>
                <a:gd name="connsiteY12" fmla="*/ 154775 h 2765218"/>
                <a:gd name="connsiteX13" fmla="*/ 3557306 w 4643235"/>
                <a:gd name="connsiteY13" fmla="*/ 91958 h 2765218"/>
                <a:gd name="connsiteX14" fmla="*/ 3531402 w 4643235"/>
                <a:gd name="connsiteY14" fmla="*/ 50512 h 2765218"/>
                <a:gd name="connsiteX15" fmla="*/ 3445921 w 4643235"/>
                <a:gd name="connsiteY15" fmla="*/ 21371 h 2765218"/>
                <a:gd name="connsiteX16" fmla="*/ 3301507 w 4643235"/>
                <a:gd name="connsiteY16" fmla="*/ 0 h 2765218"/>
                <a:gd name="connsiteX17" fmla="*/ 3140904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1 w 4643235"/>
                <a:gd name="connsiteY24" fmla="*/ 248028 h 2765218"/>
                <a:gd name="connsiteX25" fmla="*/ 2578795 w 4643235"/>
                <a:gd name="connsiteY25" fmla="*/ 251913 h 2765218"/>
                <a:gd name="connsiteX26" fmla="*/ 2209020 w 4643235"/>
                <a:gd name="connsiteY26" fmla="*/ 251913 h 2765218"/>
                <a:gd name="connsiteX27" fmla="*/ 2084034 w 4643235"/>
                <a:gd name="connsiteY27" fmla="*/ 287531 h 2765218"/>
                <a:gd name="connsiteX28" fmla="*/ 2059426 w 4643235"/>
                <a:gd name="connsiteY28" fmla="*/ 337396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9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4 w 4643235"/>
                <a:gd name="connsiteY45" fmla="*/ 1021253 h 2765218"/>
                <a:gd name="connsiteX46" fmla="*/ 14330 w 4643235"/>
                <a:gd name="connsiteY46" fmla="*/ 1038090 h 2765218"/>
                <a:gd name="connsiteX47" fmla="*/ 2673 w 4643235"/>
                <a:gd name="connsiteY47" fmla="*/ 1058166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9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7"/>
                    <a:pt x="4645909" y="1308784"/>
                    <a:pt x="4645909" y="1299070"/>
                  </a:cubicBezTo>
                  <a:cubicBezTo>
                    <a:pt x="4645909" y="1078888"/>
                    <a:pt x="4645261" y="858707"/>
                    <a:pt x="4646556" y="638526"/>
                  </a:cubicBezTo>
                  <a:cubicBezTo>
                    <a:pt x="4646556" y="620393"/>
                    <a:pt x="4640728" y="612622"/>
                    <a:pt x="4624538" y="605499"/>
                  </a:cubicBezTo>
                  <a:cubicBezTo>
                    <a:pt x="4488544" y="548510"/>
                    <a:pt x="4352550"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8" y="299188"/>
                    <a:pt x="4000907" y="291416"/>
                    <a:pt x="3925139" y="290121"/>
                  </a:cubicBezTo>
                  <a:cubicBezTo>
                    <a:pt x="3892759" y="289474"/>
                    <a:pt x="3862322" y="284293"/>
                    <a:pt x="3832533" y="271341"/>
                  </a:cubicBezTo>
                  <a:cubicBezTo>
                    <a:pt x="3741870" y="231190"/>
                    <a:pt x="3649912" y="193630"/>
                    <a:pt x="3558601" y="154775"/>
                  </a:cubicBezTo>
                  <a:cubicBezTo>
                    <a:pt x="3557954" y="134052"/>
                    <a:pt x="3557306" y="112681"/>
                    <a:pt x="3557306" y="91958"/>
                  </a:cubicBezTo>
                  <a:cubicBezTo>
                    <a:pt x="3562487" y="69292"/>
                    <a:pt x="3546945" y="58931"/>
                    <a:pt x="3531402" y="50512"/>
                  </a:cubicBezTo>
                  <a:cubicBezTo>
                    <a:pt x="3504851" y="36265"/>
                    <a:pt x="3475062" y="28494"/>
                    <a:pt x="3445921" y="21371"/>
                  </a:cubicBezTo>
                  <a:cubicBezTo>
                    <a:pt x="3397999" y="9714"/>
                    <a:pt x="3349429" y="9066"/>
                    <a:pt x="3301507" y="0"/>
                  </a:cubicBezTo>
                  <a:cubicBezTo>
                    <a:pt x="3247757" y="0"/>
                    <a:pt x="3194655" y="0"/>
                    <a:pt x="3140904" y="0"/>
                  </a:cubicBezTo>
                  <a:cubicBezTo>
                    <a:pt x="3131191" y="7124"/>
                    <a:pt x="3120181"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1" y="195573"/>
                    <a:pt x="2707666" y="221476"/>
                    <a:pt x="2620241" y="248028"/>
                  </a:cubicBezTo>
                  <a:cubicBezTo>
                    <a:pt x="2606641" y="252561"/>
                    <a:pt x="2593042" y="253856"/>
                    <a:pt x="2578795" y="251913"/>
                  </a:cubicBezTo>
                  <a:cubicBezTo>
                    <a:pt x="2455752" y="234428"/>
                    <a:pt x="2332062" y="233781"/>
                    <a:pt x="2209020" y="251913"/>
                  </a:cubicBezTo>
                  <a:cubicBezTo>
                    <a:pt x="2165631" y="258389"/>
                    <a:pt x="2123537" y="267456"/>
                    <a:pt x="2084034" y="287531"/>
                  </a:cubicBezTo>
                  <a:cubicBezTo>
                    <a:pt x="2063959" y="297892"/>
                    <a:pt x="2047769" y="311492"/>
                    <a:pt x="2059426" y="337396"/>
                  </a:cubicBezTo>
                  <a:cubicBezTo>
                    <a:pt x="2047122" y="364594"/>
                    <a:pt x="2058130"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8"/>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5"/>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6"/>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5" y="2263982"/>
                    <a:pt x="2952455" y="2261392"/>
                    <a:pt x="2956989" y="2259449"/>
                  </a:cubicBezTo>
                  <a:cubicBezTo>
                    <a:pt x="3145438" y="2199871"/>
                    <a:pt x="3333887" y="2139644"/>
                    <a:pt x="3522336" y="2080066"/>
                  </a:cubicBezTo>
                  <a:cubicBezTo>
                    <a:pt x="3886931" y="1964147"/>
                    <a:pt x="4252173" y="1848228"/>
                    <a:pt x="4617415" y="1733604"/>
                  </a:cubicBezTo>
                  <a:cubicBezTo>
                    <a:pt x="4640728" y="1726480"/>
                    <a:pt x="4648499" y="1716767"/>
                    <a:pt x="4648499" y="1692158"/>
                  </a:cubicBezTo>
                  <a:cubicBezTo>
                    <a:pt x="4645909" y="1571058"/>
                    <a:pt x="4647204" y="1449311"/>
                    <a:pt x="4647204" y="1328211"/>
                  </a:cubicBezTo>
                  <a:close/>
                </a:path>
              </a:pathLst>
            </a:custGeom>
            <a:solidFill>
              <a:schemeClr val="accent3"/>
            </a:solidFill>
            <a:ln w="647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AD09EE20-A7C2-482B-966E-7E6FD1EE0BC0}"/>
                </a:ext>
              </a:extLst>
            </p:cNvPr>
            <p:cNvSpPr/>
            <p:nvPr userDrawn="1"/>
          </p:nvSpPr>
          <p:spPr>
            <a:xfrm>
              <a:off x="934654" y="4266873"/>
              <a:ext cx="2032825" cy="1285696"/>
            </a:xfrm>
            <a:custGeom>
              <a:avLst/>
              <a:gdLst>
                <a:gd name="connsiteX0" fmla="*/ 847600 w 2032825"/>
                <a:gd name="connsiteY0" fmla="*/ 490873 h 1285696"/>
                <a:gd name="connsiteX1" fmla="*/ 847600 w 2032825"/>
                <a:gd name="connsiteY1" fmla="*/ 549229 h 1285696"/>
                <a:gd name="connsiteX2" fmla="*/ 847912 w 2032825"/>
                <a:gd name="connsiteY2" fmla="*/ 578875 h 1285696"/>
                <a:gd name="connsiteX3" fmla="*/ 817642 w 2032825"/>
                <a:gd name="connsiteY3" fmla="*/ 624436 h 1285696"/>
                <a:gd name="connsiteX4" fmla="*/ 711853 w 2032825"/>
                <a:gd name="connsiteY4" fmla="*/ 648152 h 1285696"/>
                <a:gd name="connsiteX5" fmla="*/ 588276 w 2032825"/>
                <a:gd name="connsiteY5" fmla="*/ 639727 h 1285696"/>
                <a:gd name="connsiteX6" fmla="*/ 529920 w 2032825"/>
                <a:gd name="connsiteY6" fmla="*/ 616634 h 1285696"/>
                <a:gd name="connsiteX7" fmla="*/ 522431 w 2032825"/>
                <a:gd name="connsiteY7" fmla="*/ 602904 h 1285696"/>
                <a:gd name="connsiteX8" fmla="*/ 522431 w 2032825"/>
                <a:gd name="connsiteY8" fmla="*/ 493994 h 1285696"/>
                <a:gd name="connsiteX9" fmla="*/ 847600 w 2032825"/>
                <a:gd name="connsiteY9" fmla="*/ 490873 h 1285696"/>
                <a:gd name="connsiteX10" fmla="*/ 6905 w 2032825"/>
                <a:gd name="connsiteY10" fmla="*/ 455610 h 1285696"/>
                <a:gd name="connsiteX11" fmla="*/ 10962 w 2032825"/>
                <a:gd name="connsiteY11" fmla="*/ 463412 h 1285696"/>
                <a:gd name="connsiteX12" fmla="*/ 157319 w 2032825"/>
                <a:gd name="connsiteY12" fmla="*/ 523327 h 1285696"/>
                <a:gd name="connsiteX13" fmla="*/ 497779 w 2032825"/>
                <a:gd name="connsiteY13" fmla="*/ 663132 h 1285696"/>
                <a:gd name="connsiteX14" fmla="*/ 628845 w 2032825"/>
                <a:gd name="connsiteY14" fmla="*/ 716494 h 1285696"/>
                <a:gd name="connsiteX15" fmla="*/ 641640 w 2032825"/>
                <a:gd name="connsiteY15" fmla="*/ 733969 h 1285696"/>
                <a:gd name="connsiteX16" fmla="*/ 641328 w 2032825"/>
                <a:gd name="connsiteY16" fmla="*/ 1272277 h 1285696"/>
                <a:gd name="connsiteX17" fmla="*/ 638519 w 2032825"/>
                <a:gd name="connsiteY17" fmla="*/ 1285696 h 1285696"/>
                <a:gd name="connsiteX18" fmla="*/ 469070 w 2032825"/>
                <a:gd name="connsiteY18" fmla="*/ 1217978 h 1285696"/>
                <a:gd name="connsiteX19" fmla="*/ 15019 w 2032825"/>
                <a:gd name="connsiteY19" fmla="*/ 1034798 h 1285696"/>
                <a:gd name="connsiteX20" fmla="*/ 664 w 2032825"/>
                <a:gd name="connsiteY20" fmla="*/ 1013577 h 1285696"/>
                <a:gd name="connsiteX21" fmla="*/ 1288 w 2032825"/>
                <a:gd name="connsiteY21" fmla="*/ 465284 h 1285696"/>
                <a:gd name="connsiteX22" fmla="*/ 6905 w 2032825"/>
                <a:gd name="connsiteY22" fmla="*/ 455610 h 1285696"/>
                <a:gd name="connsiteX23" fmla="*/ 1253280 w 2032825"/>
                <a:gd name="connsiteY23" fmla="*/ 374474 h 1285696"/>
                <a:gd name="connsiteX24" fmla="*/ 1253280 w 2032825"/>
                <a:gd name="connsiteY24" fmla="*/ 481199 h 1285696"/>
                <a:gd name="connsiteX25" fmla="*/ 1242982 w 2032825"/>
                <a:gd name="connsiteY25" fmla="*/ 494930 h 1285696"/>
                <a:gd name="connsiteX26" fmla="*/ 1157789 w 2032825"/>
                <a:gd name="connsiteY26" fmla="*/ 525200 h 1285696"/>
                <a:gd name="connsiteX27" fmla="*/ 990836 w 2032825"/>
                <a:gd name="connsiteY27" fmla="*/ 520207 h 1285696"/>
                <a:gd name="connsiteX28" fmla="*/ 934353 w 2032825"/>
                <a:gd name="connsiteY28" fmla="*/ 496178 h 1285696"/>
                <a:gd name="connsiteX29" fmla="*/ 927799 w 2032825"/>
                <a:gd name="connsiteY29" fmla="*/ 483384 h 1285696"/>
                <a:gd name="connsiteX30" fmla="*/ 927799 w 2032825"/>
                <a:gd name="connsiteY30" fmla="*/ 385396 h 1285696"/>
                <a:gd name="connsiteX31" fmla="*/ 935601 w 2032825"/>
                <a:gd name="connsiteY31" fmla="*/ 378218 h 1285696"/>
                <a:gd name="connsiteX32" fmla="*/ 1014864 w 2032825"/>
                <a:gd name="connsiteY32" fmla="*/ 401311 h 1285696"/>
                <a:gd name="connsiteX33" fmla="*/ 1094128 w 2032825"/>
                <a:gd name="connsiteY33" fmla="*/ 406304 h 1285696"/>
                <a:gd name="connsiteX34" fmla="*/ 1230500 w 2032825"/>
                <a:gd name="connsiteY34" fmla="*/ 386644 h 1285696"/>
                <a:gd name="connsiteX35" fmla="*/ 1253280 w 2032825"/>
                <a:gd name="connsiteY35" fmla="*/ 374474 h 1285696"/>
                <a:gd name="connsiteX36" fmla="*/ 517439 w 2032825"/>
                <a:gd name="connsiteY36" fmla="*/ 344828 h 1285696"/>
                <a:gd name="connsiteX37" fmla="*/ 517439 w 2032825"/>
                <a:gd name="connsiteY37" fmla="*/ 420035 h 1285696"/>
                <a:gd name="connsiteX38" fmla="*/ 517439 w 2032825"/>
                <a:gd name="connsiteY38" fmla="*/ 434077 h 1285696"/>
                <a:gd name="connsiteX39" fmla="*/ 489041 w 2032825"/>
                <a:gd name="connsiteY39" fmla="*/ 477767 h 1285696"/>
                <a:gd name="connsiteX40" fmla="*/ 377011 w 2032825"/>
                <a:gd name="connsiteY40" fmla="*/ 502420 h 1285696"/>
                <a:gd name="connsiteX41" fmla="*/ 242200 w 2032825"/>
                <a:gd name="connsiteY41" fmla="*/ 489937 h 1285696"/>
                <a:gd name="connsiteX42" fmla="*/ 234711 w 2032825"/>
                <a:gd name="connsiteY42" fmla="*/ 487753 h 1285696"/>
                <a:gd name="connsiteX43" fmla="*/ 191646 w 2032825"/>
                <a:gd name="connsiteY43" fmla="*/ 425964 h 1285696"/>
                <a:gd name="connsiteX44" fmla="*/ 191334 w 2032825"/>
                <a:gd name="connsiteY44" fmla="*/ 401623 h 1285696"/>
                <a:gd name="connsiteX45" fmla="*/ 191646 w 2032825"/>
                <a:gd name="connsiteY45" fmla="*/ 359495 h 1285696"/>
                <a:gd name="connsiteX46" fmla="*/ 194455 w 2032825"/>
                <a:gd name="connsiteY46" fmla="*/ 347636 h 1285696"/>
                <a:gd name="connsiteX47" fmla="*/ 271222 w 2032825"/>
                <a:gd name="connsiteY47" fmla="*/ 373225 h 1285696"/>
                <a:gd name="connsiteX48" fmla="*/ 378883 w 2032825"/>
                <a:gd name="connsiteY48" fmla="*/ 378530 h 1285696"/>
                <a:gd name="connsiteX49" fmla="*/ 482488 w 2032825"/>
                <a:gd name="connsiteY49" fmla="*/ 363239 h 1285696"/>
                <a:gd name="connsiteX50" fmla="*/ 517439 w 2032825"/>
                <a:gd name="connsiteY50" fmla="*/ 344828 h 1285696"/>
                <a:gd name="connsiteX51" fmla="*/ 1650536 w 2032825"/>
                <a:gd name="connsiteY51" fmla="*/ 252458 h 1285696"/>
                <a:gd name="connsiteX52" fmla="*/ 1650536 w 2032825"/>
                <a:gd name="connsiteY52" fmla="*/ 356999 h 1285696"/>
                <a:gd name="connsiteX53" fmla="*/ 1634932 w 2032825"/>
                <a:gd name="connsiteY53" fmla="*/ 378844 h 1285696"/>
                <a:gd name="connsiteX54" fmla="*/ 1554421 w 2032825"/>
                <a:gd name="connsiteY54" fmla="*/ 406929 h 1285696"/>
                <a:gd name="connsiteX55" fmla="*/ 1458305 w 2032825"/>
                <a:gd name="connsiteY55" fmla="*/ 412234 h 1285696"/>
                <a:gd name="connsiteX56" fmla="*/ 1342843 w 2032825"/>
                <a:gd name="connsiteY56" fmla="*/ 386333 h 1285696"/>
                <a:gd name="connsiteX57" fmla="*/ 1324743 w 2032825"/>
                <a:gd name="connsiteY57" fmla="*/ 357623 h 1285696"/>
                <a:gd name="connsiteX58" fmla="*/ 1325055 w 2032825"/>
                <a:gd name="connsiteY58" fmla="*/ 267437 h 1285696"/>
                <a:gd name="connsiteX59" fmla="*/ 1334729 w 2032825"/>
                <a:gd name="connsiteY59" fmla="*/ 261820 h 1285696"/>
                <a:gd name="connsiteX60" fmla="*/ 1408376 w 2032825"/>
                <a:gd name="connsiteY60" fmla="*/ 282728 h 1285696"/>
                <a:gd name="connsiteX61" fmla="*/ 1505739 w 2032825"/>
                <a:gd name="connsiteY61" fmla="*/ 288033 h 1285696"/>
                <a:gd name="connsiteX62" fmla="*/ 1628067 w 2032825"/>
                <a:gd name="connsiteY62" fmla="*/ 268061 h 1285696"/>
                <a:gd name="connsiteX63" fmla="*/ 1650536 w 2032825"/>
                <a:gd name="connsiteY63" fmla="*/ 252458 h 1285696"/>
                <a:gd name="connsiteX64" fmla="*/ 917190 w 2032825"/>
                <a:gd name="connsiteY64" fmla="*/ 228429 h 1285696"/>
                <a:gd name="connsiteX65" fmla="*/ 916566 w 2032825"/>
                <a:gd name="connsiteY65" fmla="*/ 337651 h 1285696"/>
                <a:gd name="connsiteX66" fmla="*/ 889417 w 2032825"/>
                <a:gd name="connsiteY66" fmla="*/ 362616 h 1285696"/>
                <a:gd name="connsiteX67" fmla="*/ 787996 w 2032825"/>
                <a:gd name="connsiteY67" fmla="*/ 387269 h 1285696"/>
                <a:gd name="connsiteX68" fmla="*/ 702179 w 2032825"/>
                <a:gd name="connsiteY68" fmla="*/ 386645 h 1285696"/>
                <a:gd name="connsiteX69" fmla="*/ 601695 w 2032825"/>
                <a:gd name="connsiteY69" fmla="*/ 357935 h 1285696"/>
                <a:gd name="connsiteX70" fmla="*/ 589525 w 2032825"/>
                <a:gd name="connsiteY70" fmla="*/ 336403 h 1285696"/>
                <a:gd name="connsiteX71" fmla="*/ 589837 w 2032825"/>
                <a:gd name="connsiteY71" fmla="*/ 280856 h 1285696"/>
                <a:gd name="connsiteX72" fmla="*/ 592646 w 2032825"/>
                <a:gd name="connsiteY72" fmla="*/ 234046 h 1285696"/>
                <a:gd name="connsiteX73" fmla="*/ 717782 w 2032825"/>
                <a:gd name="connsiteY73" fmla="*/ 262443 h 1285696"/>
                <a:gd name="connsiteX74" fmla="*/ 797670 w 2032825"/>
                <a:gd name="connsiteY74" fmla="*/ 262443 h 1285696"/>
                <a:gd name="connsiteX75" fmla="*/ 890665 w 2032825"/>
                <a:gd name="connsiteY75" fmla="*/ 245904 h 1285696"/>
                <a:gd name="connsiteX76" fmla="*/ 917190 w 2032825"/>
                <a:gd name="connsiteY76" fmla="*/ 228429 h 1285696"/>
                <a:gd name="connsiteX77" fmla="*/ 2032187 w 2032825"/>
                <a:gd name="connsiteY77" fmla="*/ 138243 h 1285696"/>
                <a:gd name="connsiteX78" fmla="*/ 2032811 w 2032825"/>
                <a:gd name="connsiteY78" fmla="*/ 164456 h 1285696"/>
                <a:gd name="connsiteX79" fmla="*/ 2032811 w 2032825"/>
                <a:gd name="connsiteY79" fmla="*/ 237791 h 1285696"/>
                <a:gd name="connsiteX80" fmla="*/ 2019080 w 2032825"/>
                <a:gd name="connsiteY80" fmla="*/ 263068 h 1285696"/>
                <a:gd name="connsiteX81" fmla="*/ 1927334 w 2032825"/>
                <a:gd name="connsiteY81" fmla="*/ 293338 h 1285696"/>
                <a:gd name="connsiteX82" fmla="*/ 1858368 w 2032825"/>
                <a:gd name="connsiteY82" fmla="*/ 298332 h 1285696"/>
                <a:gd name="connsiteX83" fmla="*/ 1741345 w 2032825"/>
                <a:gd name="connsiteY83" fmla="*/ 278359 h 1285696"/>
                <a:gd name="connsiteX84" fmla="*/ 1734168 w 2032825"/>
                <a:gd name="connsiteY84" fmla="*/ 275551 h 1285696"/>
                <a:gd name="connsiteX85" fmla="*/ 1706707 w 2032825"/>
                <a:gd name="connsiteY85" fmla="*/ 234358 h 1285696"/>
                <a:gd name="connsiteX86" fmla="*/ 1707331 w 2032825"/>
                <a:gd name="connsiteY86" fmla="*/ 140427 h 1285696"/>
                <a:gd name="connsiteX87" fmla="*/ 1778481 w 2032825"/>
                <a:gd name="connsiteY87" fmla="*/ 165704 h 1285696"/>
                <a:gd name="connsiteX88" fmla="*/ 1923278 w 2032825"/>
                <a:gd name="connsiteY88" fmla="*/ 169761 h 1285696"/>
                <a:gd name="connsiteX89" fmla="*/ 1992867 w 2032825"/>
                <a:gd name="connsiteY89" fmla="*/ 158527 h 1285696"/>
                <a:gd name="connsiteX90" fmla="*/ 2032187 w 2032825"/>
                <a:gd name="connsiteY90" fmla="*/ 138243 h 1285696"/>
                <a:gd name="connsiteX91" fmla="*/ 1312885 w 2032825"/>
                <a:gd name="connsiteY91" fmla="*/ 117335 h 1285696"/>
                <a:gd name="connsiteX92" fmla="*/ 1315069 w 2032825"/>
                <a:gd name="connsiteY92" fmla="*/ 126697 h 1285696"/>
                <a:gd name="connsiteX93" fmla="*/ 1315381 w 2032825"/>
                <a:gd name="connsiteY93" fmla="*/ 214386 h 1285696"/>
                <a:gd name="connsiteX94" fmla="*/ 1301650 w 2032825"/>
                <a:gd name="connsiteY94" fmla="*/ 239975 h 1285696"/>
                <a:gd name="connsiteX95" fmla="*/ 1222387 w 2032825"/>
                <a:gd name="connsiteY95" fmla="*/ 268061 h 1285696"/>
                <a:gd name="connsiteX96" fmla="*/ 1114726 w 2032825"/>
                <a:gd name="connsiteY96" fmla="*/ 272742 h 1285696"/>
                <a:gd name="connsiteX97" fmla="*/ 1001447 w 2032825"/>
                <a:gd name="connsiteY97" fmla="*/ 243096 h 1285696"/>
                <a:gd name="connsiteX98" fmla="*/ 989589 w 2032825"/>
                <a:gd name="connsiteY98" fmla="*/ 220940 h 1285696"/>
                <a:gd name="connsiteX99" fmla="*/ 989589 w 2032825"/>
                <a:gd name="connsiteY99" fmla="*/ 159151 h 1285696"/>
                <a:gd name="connsiteX100" fmla="*/ 992709 w 2032825"/>
                <a:gd name="connsiteY100" fmla="*/ 118271 h 1285696"/>
                <a:gd name="connsiteX101" fmla="*/ 1068540 w 2032825"/>
                <a:gd name="connsiteY101" fmla="*/ 143548 h 1285696"/>
                <a:gd name="connsiteX102" fmla="*/ 1181507 w 2032825"/>
                <a:gd name="connsiteY102" fmla="*/ 148853 h 1285696"/>
                <a:gd name="connsiteX103" fmla="*/ 1295721 w 2032825"/>
                <a:gd name="connsiteY103" fmla="*/ 128569 h 1285696"/>
                <a:gd name="connsiteX104" fmla="*/ 1312885 w 2032825"/>
                <a:gd name="connsiteY104" fmla="*/ 117335 h 1285696"/>
                <a:gd name="connsiteX105" fmla="*/ 1714196 w 2032825"/>
                <a:gd name="connsiteY105" fmla="*/ 0 h 1285696"/>
                <a:gd name="connsiteX106" fmla="*/ 1715444 w 2032825"/>
                <a:gd name="connsiteY106" fmla="*/ 29958 h 1285696"/>
                <a:gd name="connsiteX107" fmla="*/ 1715444 w 2032825"/>
                <a:gd name="connsiteY107" fmla="*/ 97051 h 1285696"/>
                <a:gd name="connsiteX108" fmla="*/ 1700153 w 2032825"/>
                <a:gd name="connsiteY108" fmla="*/ 125762 h 1285696"/>
                <a:gd name="connsiteX109" fmla="*/ 1615584 w 2032825"/>
                <a:gd name="connsiteY109" fmla="*/ 154159 h 1285696"/>
                <a:gd name="connsiteX110" fmla="*/ 1437709 w 2032825"/>
                <a:gd name="connsiteY110" fmla="*/ 144485 h 1285696"/>
                <a:gd name="connsiteX111" fmla="*/ 1430219 w 2032825"/>
                <a:gd name="connsiteY111" fmla="*/ 142301 h 1285696"/>
                <a:gd name="connsiteX112" fmla="*/ 1389651 w 2032825"/>
                <a:gd name="connsiteY112" fmla="*/ 83633 h 1285696"/>
                <a:gd name="connsiteX113" fmla="*/ 1389027 w 2032825"/>
                <a:gd name="connsiteY113" fmla="*/ 37136 h 1285696"/>
                <a:gd name="connsiteX114" fmla="*/ 1391524 w 2032825"/>
                <a:gd name="connsiteY114" fmla="*/ 4057 h 1285696"/>
                <a:gd name="connsiteX115" fmla="*/ 1521341 w 2032825"/>
                <a:gd name="connsiteY115" fmla="*/ 33079 h 1285696"/>
                <a:gd name="connsiteX116" fmla="*/ 1655216 w 2032825"/>
                <a:gd name="connsiteY116" fmla="*/ 25277 h 1285696"/>
                <a:gd name="connsiteX117" fmla="*/ 1714196 w 2032825"/>
                <a:gd name="connsiteY117" fmla="*/ 0 h 128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5" h="1285696">
                  <a:moveTo>
                    <a:pt x="847600" y="490873"/>
                  </a:moveTo>
                  <a:cubicBezTo>
                    <a:pt x="847600" y="511157"/>
                    <a:pt x="847600" y="530193"/>
                    <a:pt x="847600" y="549229"/>
                  </a:cubicBezTo>
                  <a:cubicBezTo>
                    <a:pt x="847600" y="559215"/>
                    <a:pt x="846352" y="569201"/>
                    <a:pt x="847912" y="578875"/>
                  </a:cubicBezTo>
                  <a:cubicBezTo>
                    <a:pt x="852281" y="604152"/>
                    <a:pt x="837302"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5" y="455610"/>
                  </a:moveTo>
                  <a:cubicBezTo>
                    <a:pt x="2536" y="460915"/>
                    <a:pt x="7529" y="462163"/>
                    <a:pt x="10962" y="463412"/>
                  </a:cubicBezTo>
                  <a:cubicBezTo>
                    <a:pt x="59644" y="483384"/>
                    <a:pt x="108638" y="503355"/>
                    <a:pt x="157319" y="523327"/>
                  </a:cubicBezTo>
                  <a:cubicBezTo>
                    <a:pt x="270910" y="569825"/>
                    <a:pt x="384189" y="616634"/>
                    <a:pt x="497779" y="663132"/>
                  </a:cubicBezTo>
                  <a:cubicBezTo>
                    <a:pt x="541468" y="680919"/>
                    <a:pt x="584844" y="699019"/>
                    <a:pt x="628845" y="716494"/>
                  </a:cubicBezTo>
                  <a:cubicBezTo>
                    <a:pt x="637583" y="719927"/>
                    <a:pt x="641640" y="723983"/>
                    <a:pt x="641640" y="733969"/>
                  </a:cubicBezTo>
                  <a:cubicBezTo>
                    <a:pt x="641328" y="913405"/>
                    <a:pt x="641328" y="1092841"/>
                    <a:pt x="641328" y="1272277"/>
                  </a:cubicBezTo>
                  <a:cubicBezTo>
                    <a:pt x="641328" y="1276958"/>
                    <a:pt x="642888" y="1281951"/>
                    <a:pt x="638519" y="1285696"/>
                  </a:cubicBezTo>
                  <a:cubicBezTo>
                    <a:pt x="582036" y="1263227"/>
                    <a:pt x="525553" y="1240758"/>
                    <a:pt x="469070" y="1217978"/>
                  </a:cubicBezTo>
                  <a:cubicBezTo>
                    <a:pt x="317719" y="1156814"/>
                    <a:pt x="166369" y="1095649"/>
                    <a:pt x="15019" y="1034798"/>
                  </a:cubicBezTo>
                  <a:cubicBezTo>
                    <a:pt x="4409" y="1030429"/>
                    <a:pt x="664" y="1025748"/>
                    <a:pt x="664" y="1013577"/>
                  </a:cubicBezTo>
                  <a:cubicBezTo>
                    <a:pt x="1288" y="830709"/>
                    <a:pt x="976" y="648152"/>
                    <a:pt x="1288" y="465284"/>
                  </a:cubicBezTo>
                  <a:cubicBezTo>
                    <a:pt x="1288" y="462475"/>
                    <a:pt x="-4017" y="453425"/>
                    <a:pt x="6905" y="455610"/>
                  </a:cubicBezTo>
                  <a:close/>
                  <a:moveTo>
                    <a:pt x="1253280" y="374474"/>
                  </a:moveTo>
                  <a:cubicBezTo>
                    <a:pt x="1253280" y="410985"/>
                    <a:pt x="1253280" y="445936"/>
                    <a:pt x="1253280" y="481199"/>
                  </a:cubicBezTo>
                  <a:cubicBezTo>
                    <a:pt x="1253280" y="488377"/>
                    <a:pt x="1247975" y="491497"/>
                    <a:pt x="1242982" y="494930"/>
                  </a:cubicBezTo>
                  <a:cubicBezTo>
                    <a:pt x="1217393" y="513030"/>
                    <a:pt x="1187747" y="520207"/>
                    <a:pt x="1157789" y="525200"/>
                  </a:cubicBezTo>
                  <a:cubicBezTo>
                    <a:pt x="1101930" y="534874"/>
                    <a:pt x="1046071" y="533002"/>
                    <a:pt x="990836" y="520207"/>
                  </a:cubicBezTo>
                  <a:cubicBezTo>
                    <a:pt x="971176" y="515526"/>
                    <a:pt x="950892" y="509909"/>
                    <a:pt x="934353" y="496178"/>
                  </a:cubicBezTo>
                  <a:cubicBezTo>
                    <a:pt x="929983" y="492434"/>
                    <a:pt x="927487" y="489313"/>
                    <a:pt x="927799" y="483384"/>
                  </a:cubicBezTo>
                  <a:cubicBezTo>
                    <a:pt x="928111" y="450617"/>
                    <a:pt x="927799" y="418162"/>
                    <a:pt x="927799" y="385396"/>
                  </a:cubicBezTo>
                  <a:cubicBezTo>
                    <a:pt x="927799" y="380403"/>
                    <a:pt x="927175" y="372601"/>
                    <a:pt x="935601" y="378218"/>
                  </a:cubicBezTo>
                  <a:cubicBezTo>
                    <a:pt x="959629" y="394134"/>
                    <a:pt x="987715" y="397566"/>
                    <a:pt x="1014864" y="401311"/>
                  </a:cubicBezTo>
                  <a:cubicBezTo>
                    <a:pt x="1041078" y="404744"/>
                    <a:pt x="1067915" y="407552"/>
                    <a:pt x="1094128" y="406304"/>
                  </a:cubicBezTo>
                  <a:cubicBezTo>
                    <a:pt x="1140001" y="404432"/>
                    <a:pt x="1186499" y="403495"/>
                    <a:pt x="1230500" y="386644"/>
                  </a:cubicBezTo>
                  <a:cubicBezTo>
                    <a:pt x="1238301" y="383836"/>
                    <a:pt x="1245166" y="379467"/>
                    <a:pt x="1253280" y="374474"/>
                  </a:cubicBezTo>
                  <a:close/>
                  <a:moveTo>
                    <a:pt x="517439" y="344828"/>
                  </a:moveTo>
                  <a:cubicBezTo>
                    <a:pt x="517439" y="371353"/>
                    <a:pt x="517439" y="395694"/>
                    <a:pt x="517439" y="420035"/>
                  </a:cubicBezTo>
                  <a:cubicBezTo>
                    <a:pt x="517439" y="424715"/>
                    <a:pt x="516503" y="429709"/>
                    <a:pt x="517439" y="434077"/>
                  </a:cubicBezTo>
                  <a:cubicBezTo>
                    <a:pt x="522744" y="458419"/>
                    <a:pt x="507765" y="469341"/>
                    <a:pt x="489041" y="477767"/>
                  </a:cubicBezTo>
                  <a:cubicBezTo>
                    <a:pt x="453466" y="493994"/>
                    <a:pt x="415707" y="501171"/>
                    <a:pt x="377011" y="502420"/>
                  </a:cubicBezTo>
                  <a:cubicBezTo>
                    <a:pt x="331450" y="503980"/>
                    <a:pt x="286201" y="503356"/>
                    <a:pt x="242200" y="489937"/>
                  </a:cubicBezTo>
                  <a:cubicBezTo>
                    <a:pt x="239704" y="489313"/>
                    <a:pt x="237207" y="488689"/>
                    <a:pt x="234711" y="487753"/>
                  </a:cubicBezTo>
                  <a:cubicBezTo>
                    <a:pt x="191646" y="471525"/>
                    <a:pt x="191958" y="471525"/>
                    <a:pt x="191646" y="425964"/>
                  </a:cubicBezTo>
                  <a:cubicBezTo>
                    <a:pt x="191646" y="417850"/>
                    <a:pt x="191334" y="409737"/>
                    <a:pt x="191334" y="401623"/>
                  </a:cubicBezTo>
                  <a:cubicBezTo>
                    <a:pt x="191334" y="387580"/>
                    <a:pt x="191334" y="373537"/>
                    <a:pt x="191646" y="359495"/>
                  </a:cubicBezTo>
                  <a:cubicBezTo>
                    <a:pt x="191958" y="355438"/>
                    <a:pt x="189774" y="350445"/>
                    <a:pt x="194455" y="347636"/>
                  </a:cubicBezTo>
                  <a:cubicBezTo>
                    <a:pt x="216923" y="365424"/>
                    <a:pt x="244385" y="369481"/>
                    <a:pt x="271222" y="373225"/>
                  </a:cubicBezTo>
                  <a:cubicBezTo>
                    <a:pt x="306797" y="378218"/>
                    <a:pt x="342996" y="380715"/>
                    <a:pt x="378883" y="378530"/>
                  </a:cubicBezTo>
                  <a:cubicBezTo>
                    <a:pt x="413834" y="376346"/>
                    <a:pt x="448785" y="374474"/>
                    <a:pt x="482488" y="363239"/>
                  </a:cubicBezTo>
                  <a:cubicBezTo>
                    <a:pt x="494346" y="359495"/>
                    <a:pt x="505893" y="355126"/>
                    <a:pt x="517439" y="344828"/>
                  </a:cubicBezTo>
                  <a:close/>
                  <a:moveTo>
                    <a:pt x="1650536" y="252458"/>
                  </a:moveTo>
                  <a:cubicBezTo>
                    <a:pt x="1650536" y="288969"/>
                    <a:pt x="1650224" y="322984"/>
                    <a:pt x="1650536" y="356999"/>
                  </a:cubicBezTo>
                  <a:cubicBezTo>
                    <a:pt x="1650536" y="368545"/>
                    <a:pt x="1642422" y="373539"/>
                    <a:pt x="1634932" y="378844"/>
                  </a:cubicBezTo>
                  <a:cubicBezTo>
                    <a:pt x="1610904" y="395695"/>
                    <a:pt x="1582818" y="401936"/>
                    <a:pt x="1554421" y="406929"/>
                  </a:cubicBezTo>
                  <a:cubicBezTo>
                    <a:pt x="1522590" y="412547"/>
                    <a:pt x="1490448" y="413795"/>
                    <a:pt x="1458305" y="412234"/>
                  </a:cubicBezTo>
                  <a:cubicBezTo>
                    <a:pt x="1418361" y="410050"/>
                    <a:pt x="1379354" y="404121"/>
                    <a:pt x="1342843" y="386333"/>
                  </a:cubicBezTo>
                  <a:cubicBezTo>
                    <a:pt x="1330672" y="380404"/>
                    <a:pt x="1324119" y="372915"/>
                    <a:pt x="1324743" y="357623"/>
                  </a:cubicBezTo>
                  <a:cubicBezTo>
                    <a:pt x="1326303" y="327665"/>
                    <a:pt x="1325367" y="297395"/>
                    <a:pt x="1325055" y="267437"/>
                  </a:cubicBezTo>
                  <a:cubicBezTo>
                    <a:pt x="1325055" y="259323"/>
                    <a:pt x="1325679" y="256202"/>
                    <a:pt x="1334729" y="261820"/>
                  </a:cubicBezTo>
                  <a:cubicBezTo>
                    <a:pt x="1357197" y="275551"/>
                    <a:pt x="1382787" y="279295"/>
                    <a:pt x="1408376" y="282728"/>
                  </a:cubicBezTo>
                  <a:cubicBezTo>
                    <a:pt x="1440518" y="287097"/>
                    <a:pt x="1473285" y="290218"/>
                    <a:pt x="1505739" y="288033"/>
                  </a:cubicBezTo>
                  <a:cubicBezTo>
                    <a:pt x="1546931" y="285224"/>
                    <a:pt x="1588435" y="283352"/>
                    <a:pt x="1628067" y="268061"/>
                  </a:cubicBezTo>
                  <a:cubicBezTo>
                    <a:pt x="1636181" y="264940"/>
                    <a:pt x="1642110" y="259011"/>
                    <a:pt x="1650536" y="252458"/>
                  </a:cubicBezTo>
                  <a:close/>
                  <a:moveTo>
                    <a:pt x="917190" y="228429"/>
                  </a:moveTo>
                  <a:cubicBezTo>
                    <a:pt x="917190" y="266813"/>
                    <a:pt x="918438" y="302388"/>
                    <a:pt x="916566" y="337651"/>
                  </a:cubicBezTo>
                  <a:cubicBezTo>
                    <a:pt x="915942" y="351694"/>
                    <a:pt x="900651" y="357311"/>
                    <a:pt x="889417" y="362616"/>
                  </a:cubicBezTo>
                  <a:cubicBezTo>
                    <a:pt x="857274" y="377595"/>
                    <a:pt x="822947" y="383837"/>
                    <a:pt x="787996" y="387269"/>
                  </a:cubicBezTo>
                  <a:cubicBezTo>
                    <a:pt x="759287" y="390078"/>
                    <a:pt x="730577" y="389454"/>
                    <a:pt x="702179" y="386645"/>
                  </a:cubicBezTo>
                  <a:cubicBezTo>
                    <a:pt x="666916" y="383212"/>
                    <a:pt x="632901" y="375723"/>
                    <a:pt x="601695" y="357935"/>
                  </a:cubicBezTo>
                  <a:cubicBezTo>
                    <a:pt x="593270" y="352942"/>
                    <a:pt x="588901" y="347013"/>
                    <a:pt x="589525" y="336403"/>
                  </a:cubicBezTo>
                  <a:cubicBezTo>
                    <a:pt x="590461" y="317991"/>
                    <a:pt x="589837" y="299579"/>
                    <a:pt x="589837" y="280856"/>
                  </a:cubicBezTo>
                  <a:cubicBezTo>
                    <a:pt x="593270" y="265252"/>
                    <a:pt x="587652" y="249337"/>
                    <a:pt x="592646" y="234046"/>
                  </a:cubicBezTo>
                  <a:cubicBezTo>
                    <a:pt x="631341" y="255890"/>
                    <a:pt x="674406" y="260571"/>
                    <a:pt x="717782" y="262443"/>
                  </a:cubicBezTo>
                  <a:cubicBezTo>
                    <a:pt x="744307" y="263380"/>
                    <a:pt x="771145" y="263692"/>
                    <a:pt x="797670" y="262443"/>
                  </a:cubicBezTo>
                  <a:cubicBezTo>
                    <a:pt x="829189" y="260884"/>
                    <a:pt x="860707" y="256203"/>
                    <a:pt x="890665" y="245904"/>
                  </a:cubicBezTo>
                  <a:cubicBezTo>
                    <a:pt x="899715" y="242784"/>
                    <a:pt x="908452" y="238103"/>
                    <a:pt x="917190" y="228429"/>
                  </a:cubicBezTo>
                  <a:close/>
                  <a:moveTo>
                    <a:pt x="2032187" y="138243"/>
                  </a:moveTo>
                  <a:cubicBezTo>
                    <a:pt x="2032499" y="147293"/>
                    <a:pt x="2032811" y="155718"/>
                    <a:pt x="2032811" y="164456"/>
                  </a:cubicBezTo>
                  <a:cubicBezTo>
                    <a:pt x="2032811" y="188797"/>
                    <a:pt x="2031875" y="213450"/>
                    <a:pt x="2032811" y="237791"/>
                  </a:cubicBezTo>
                  <a:cubicBezTo>
                    <a:pt x="2033123" y="249649"/>
                    <a:pt x="2028442" y="256827"/>
                    <a:pt x="2019080" y="263068"/>
                  </a:cubicBezTo>
                  <a:cubicBezTo>
                    <a:pt x="1991307" y="281480"/>
                    <a:pt x="1959477" y="288657"/>
                    <a:pt x="1927334" y="293338"/>
                  </a:cubicBezTo>
                  <a:cubicBezTo>
                    <a:pt x="1904554" y="296459"/>
                    <a:pt x="1881461" y="299580"/>
                    <a:pt x="1858368" y="298332"/>
                  </a:cubicBezTo>
                  <a:cubicBezTo>
                    <a:pt x="1818737" y="296147"/>
                    <a:pt x="1778793" y="293338"/>
                    <a:pt x="1741345" y="278359"/>
                  </a:cubicBezTo>
                  <a:cubicBezTo>
                    <a:pt x="1738849" y="277423"/>
                    <a:pt x="1736352" y="276799"/>
                    <a:pt x="1734168" y="275551"/>
                  </a:cubicBezTo>
                  <a:cubicBezTo>
                    <a:pt x="1716068" y="268061"/>
                    <a:pt x="1704522" y="257763"/>
                    <a:pt x="1706707" y="234358"/>
                  </a:cubicBezTo>
                  <a:cubicBezTo>
                    <a:pt x="1709515" y="204400"/>
                    <a:pt x="1707331" y="173818"/>
                    <a:pt x="1707331" y="140427"/>
                  </a:cubicBezTo>
                  <a:cubicBezTo>
                    <a:pt x="1729799" y="157279"/>
                    <a:pt x="1754140" y="162272"/>
                    <a:pt x="1778481" y="165704"/>
                  </a:cubicBezTo>
                  <a:cubicBezTo>
                    <a:pt x="1826538" y="172882"/>
                    <a:pt x="1874596" y="173818"/>
                    <a:pt x="1923278" y="169761"/>
                  </a:cubicBezTo>
                  <a:cubicBezTo>
                    <a:pt x="1946682" y="167889"/>
                    <a:pt x="1970087" y="164456"/>
                    <a:pt x="1992867" y="158527"/>
                  </a:cubicBezTo>
                  <a:cubicBezTo>
                    <a:pt x="2007534" y="154782"/>
                    <a:pt x="2021577" y="149789"/>
                    <a:pt x="2032187" y="138243"/>
                  </a:cubicBezTo>
                  <a:close/>
                  <a:moveTo>
                    <a:pt x="1312885" y="117335"/>
                  </a:moveTo>
                  <a:cubicBezTo>
                    <a:pt x="1316942" y="119831"/>
                    <a:pt x="1315069" y="123576"/>
                    <a:pt x="1315069" y="126697"/>
                  </a:cubicBezTo>
                  <a:cubicBezTo>
                    <a:pt x="1315381" y="156030"/>
                    <a:pt x="1314757" y="185364"/>
                    <a:pt x="1315381" y="214386"/>
                  </a:cubicBezTo>
                  <a:cubicBezTo>
                    <a:pt x="1315693" y="226245"/>
                    <a:pt x="1311012" y="233422"/>
                    <a:pt x="1301650" y="239975"/>
                  </a:cubicBezTo>
                  <a:cubicBezTo>
                    <a:pt x="1277622" y="256202"/>
                    <a:pt x="1250161" y="262443"/>
                    <a:pt x="1222387" y="268061"/>
                  </a:cubicBezTo>
                  <a:cubicBezTo>
                    <a:pt x="1186812" y="274926"/>
                    <a:pt x="1150613" y="274926"/>
                    <a:pt x="1114726" y="272742"/>
                  </a:cubicBezTo>
                  <a:cubicBezTo>
                    <a:pt x="1075406" y="270245"/>
                    <a:pt x="1036398" y="264316"/>
                    <a:pt x="1001447" y="243096"/>
                  </a:cubicBezTo>
                  <a:cubicBezTo>
                    <a:pt x="992709" y="237790"/>
                    <a:pt x="988965" y="231550"/>
                    <a:pt x="989589" y="220940"/>
                  </a:cubicBezTo>
                  <a:cubicBezTo>
                    <a:pt x="990213" y="200343"/>
                    <a:pt x="989589" y="179747"/>
                    <a:pt x="989589" y="159151"/>
                  </a:cubicBezTo>
                  <a:cubicBezTo>
                    <a:pt x="992085" y="145420"/>
                    <a:pt x="986780" y="131378"/>
                    <a:pt x="992709" y="118271"/>
                  </a:cubicBezTo>
                  <a:cubicBezTo>
                    <a:pt x="1015178" y="134810"/>
                    <a:pt x="1042015" y="139803"/>
                    <a:pt x="1068540" y="143548"/>
                  </a:cubicBezTo>
                  <a:cubicBezTo>
                    <a:pt x="1105988" y="149165"/>
                    <a:pt x="1143747" y="151037"/>
                    <a:pt x="1181507" y="148853"/>
                  </a:cubicBezTo>
                  <a:cubicBezTo>
                    <a:pt x="1220203" y="146669"/>
                    <a:pt x="1259210" y="143860"/>
                    <a:pt x="1295721" y="128569"/>
                  </a:cubicBezTo>
                  <a:cubicBezTo>
                    <a:pt x="1302275" y="125760"/>
                    <a:pt x="1307268" y="121703"/>
                    <a:pt x="1312885" y="117335"/>
                  </a:cubicBezTo>
                  <a:close/>
                  <a:moveTo>
                    <a:pt x="1714196" y="0"/>
                  </a:moveTo>
                  <a:cubicBezTo>
                    <a:pt x="1715132" y="9674"/>
                    <a:pt x="1715132" y="19972"/>
                    <a:pt x="1715444" y="29958"/>
                  </a:cubicBezTo>
                  <a:cubicBezTo>
                    <a:pt x="1715444" y="52426"/>
                    <a:pt x="1714196" y="74583"/>
                    <a:pt x="1715444" y="97051"/>
                  </a:cubicBezTo>
                  <a:cubicBezTo>
                    <a:pt x="1716068" y="110782"/>
                    <a:pt x="1710451" y="118896"/>
                    <a:pt x="1700153" y="125762"/>
                  </a:cubicBezTo>
                  <a:cubicBezTo>
                    <a:pt x="1674564" y="142613"/>
                    <a:pt x="1645230" y="149478"/>
                    <a:pt x="1615584" y="154159"/>
                  </a:cubicBezTo>
                  <a:cubicBezTo>
                    <a:pt x="1555668" y="163521"/>
                    <a:pt x="1496376" y="161649"/>
                    <a:pt x="1437709" y="144485"/>
                  </a:cubicBezTo>
                  <a:cubicBezTo>
                    <a:pt x="1435212" y="143861"/>
                    <a:pt x="1432716" y="143237"/>
                    <a:pt x="1430219" y="142301"/>
                  </a:cubicBezTo>
                  <a:cubicBezTo>
                    <a:pt x="1389651" y="127010"/>
                    <a:pt x="1389651" y="127010"/>
                    <a:pt x="1389651" y="83633"/>
                  </a:cubicBezTo>
                  <a:cubicBezTo>
                    <a:pt x="1389651" y="68030"/>
                    <a:pt x="1389339" y="52738"/>
                    <a:pt x="1389027" y="37136"/>
                  </a:cubicBezTo>
                  <a:cubicBezTo>
                    <a:pt x="1391211" y="26213"/>
                    <a:pt x="1387155" y="14667"/>
                    <a:pt x="1391524" y="4057"/>
                  </a:cubicBezTo>
                  <a:cubicBezTo>
                    <a:pt x="1431780" y="27774"/>
                    <a:pt x="1476405" y="31206"/>
                    <a:pt x="1521341" y="33079"/>
                  </a:cubicBezTo>
                  <a:cubicBezTo>
                    <a:pt x="1566278" y="34951"/>
                    <a:pt x="1611215" y="34639"/>
                    <a:pt x="1655216" y="25277"/>
                  </a:cubicBezTo>
                  <a:cubicBezTo>
                    <a:pt x="1676436" y="20908"/>
                    <a:pt x="1698281" y="17163"/>
                    <a:pt x="1714196" y="0"/>
                  </a:cubicBezTo>
                  <a:close/>
                </a:path>
              </a:pathLst>
            </a:custGeom>
            <a:solidFill>
              <a:schemeClr val="accent3">
                <a:lumMod val="75000"/>
              </a:schemeClr>
            </a:solidFill>
            <a:ln w="647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6BB5858D-E6BB-43B2-A302-0EC77123D7DC}"/>
                </a:ext>
              </a:extLst>
            </p:cNvPr>
            <p:cNvSpPr/>
            <p:nvPr userDrawn="1"/>
          </p:nvSpPr>
          <p:spPr>
            <a:xfrm>
              <a:off x="-707925" y="5549449"/>
              <a:ext cx="1435485" cy="1104698"/>
            </a:xfrm>
            <a:custGeom>
              <a:avLst/>
              <a:gdLst>
                <a:gd name="connsiteX0" fmla="*/ 2942011 w 2978923"/>
                <a:gd name="connsiteY0" fmla="*/ 593862 h 2292475"/>
                <a:gd name="connsiteX1" fmla="*/ 2629224 w 2978923"/>
                <a:gd name="connsiteY1" fmla="*/ 467582 h 2292475"/>
                <a:gd name="connsiteX2" fmla="*/ 2599435 w 2978923"/>
                <a:gd name="connsiteY2" fmla="*/ 463696 h 2292475"/>
                <a:gd name="connsiteX3" fmla="*/ 2597492 w 2978923"/>
                <a:gd name="connsiteY3" fmla="*/ 395051 h 2292475"/>
                <a:gd name="connsiteX4" fmla="*/ 2602025 w 2978923"/>
                <a:gd name="connsiteY4" fmla="*/ 386633 h 2292475"/>
                <a:gd name="connsiteX5" fmla="*/ 2580007 w 2978923"/>
                <a:gd name="connsiteY5" fmla="*/ 341949 h 2292475"/>
                <a:gd name="connsiteX6" fmla="*/ 2523667 w 2978923"/>
                <a:gd name="connsiteY6" fmla="*/ 318636 h 2292475"/>
                <a:gd name="connsiteX7" fmla="*/ 2216708 w 2978923"/>
                <a:gd name="connsiteY7" fmla="*/ 287551 h 2292475"/>
                <a:gd name="connsiteX8" fmla="*/ 2164900 w 2978923"/>
                <a:gd name="connsiteY8" fmla="*/ 278485 h 2292475"/>
                <a:gd name="connsiteX9" fmla="*/ 1924644 w 2978923"/>
                <a:gd name="connsiteY9" fmla="*/ 181346 h 2292475"/>
                <a:gd name="connsiteX10" fmla="*/ 1898093 w 2978923"/>
                <a:gd name="connsiteY10" fmla="*/ 175518 h 2292475"/>
                <a:gd name="connsiteX11" fmla="*/ 1897445 w 2978923"/>
                <a:gd name="connsiteY11" fmla="*/ 95216 h 2292475"/>
                <a:gd name="connsiteX12" fmla="*/ 1870246 w 2978923"/>
                <a:gd name="connsiteY12" fmla="*/ 49237 h 2292475"/>
                <a:gd name="connsiteX13" fmla="*/ 1786707 w 2978923"/>
                <a:gd name="connsiteY13" fmla="*/ 21391 h 2292475"/>
                <a:gd name="connsiteX14" fmla="*/ 1390380 w 2978923"/>
                <a:gd name="connsiteY14" fmla="*/ 11677 h 2292475"/>
                <a:gd name="connsiteX15" fmla="*/ 1251796 w 2978923"/>
                <a:gd name="connsiteY15" fmla="*/ 49237 h 2292475"/>
                <a:gd name="connsiteX16" fmla="*/ 1227835 w 2978923"/>
                <a:gd name="connsiteY16" fmla="*/ 99750 h 2292475"/>
                <a:gd name="connsiteX17" fmla="*/ 1227835 w 2978923"/>
                <a:gd name="connsiteY17" fmla="*/ 99750 h 2292475"/>
                <a:gd name="connsiteX18" fmla="*/ 1223302 w 2978923"/>
                <a:gd name="connsiteY18" fmla="*/ 124358 h 2292475"/>
                <a:gd name="connsiteX19" fmla="*/ 1222006 w 2978923"/>
                <a:gd name="connsiteY19" fmla="*/ 207250 h 2292475"/>
                <a:gd name="connsiteX20" fmla="*/ 1191570 w 2978923"/>
                <a:gd name="connsiteY20" fmla="*/ 210488 h 2292475"/>
                <a:gd name="connsiteX21" fmla="*/ 1034852 w 2978923"/>
                <a:gd name="connsiteY21" fmla="*/ 256467 h 2292475"/>
                <a:gd name="connsiteX22" fmla="*/ 979807 w 2978923"/>
                <a:gd name="connsiteY22" fmla="*/ 257762 h 2292475"/>
                <a:gd name="connsiteX23" fmla="*/ 810785 w 2978923"/>
                <a:gd name="connsiteY23" fmla="*/ 233801 h 2292475"/>
                <a:gd name="connsiteX24" fmla="*/ 491523 w 2978923"/>
                <a:gd name="connsiteY24" fmla="*/ 255172 h 2292475"/>
                <a:gd name="connsiteX25" fmla="*/ 452019 w 2978923"/>
                <a:gd name="connsiteY25" fmla="*/ 273304 h 2292475"/>
                <a:gd name="connsiteX26" fmla="*/ 422230 w 2978923"/>
                <a:gd name="connsiteY26" fmla="*/ 288847 h 2292475"/>
                <a:gd name="connsiteX27" fmla="*/ 398917 w 2978923"/>
                <a:gd name="connsiteY27" fmla="*/ 337416 h 2292475"/>
                <a:gd name="connsiteX28" fmla="*/ 394384 w 2978923"/>
                <a:gd name="connsiteY28" fmla="*/ 362024 h 2292475"/>
                <a:gd name="connsiteX29" fmla="*/ 392441 w 2978923"/>
                <a:gd name="connsiteY29" fmla="*/ 454630 h 2292475"/>
                <a:gd name="connsiteX30" fmla="*/ 338691 w 2978923"/>
                <a:gd name="connsiteY30" fmla="*/ 469525 h 2292475"/>
                <a:gd name="connsiteX31" fmla="*/ 5828 w 2978923"/>
                <a:gd name="connsiteY31" fmla="*/ 562131 h 2292475"/>
                <a:gd name="connsiteX32" fmla="*/ 1295 w 2978923"/>
                <a:gd name="connsiteY32" fmla="*/ 572492 h 2292475"/>
                <a:gd name="connsiteX33" fmla="*/ 648 w 2978923"/>
                <a:gd name="connsiteY33" fmla="*/ 577672 h 2292475"/>
                <a:gd name="connsiteX34" fmla="*/ 0 w 2978923"/>
                <a:gd name="connsiteY34" fmla="*/ 1732329 h 2292475"/>
                <a:gd name="connsiteX35" fmla="*/ 19428 w 2978923"/>
                <a:gd name="connsiteY35" fmla="*/ 1758233 h 2292475"/>
                <a:gd name="connsiteX36" fmla="*/ 1329507 w 2978923"/>
                <a:gd name="connsiteY36" fmla="*/ 2287316 h 2292475"/>
                <a:gd name="connsiteX37" fmla="*/ 1329507 w 2978923"/>
                <a:gd name="connsiteY37" fmla="*/ 2287316 h 2292475"/>
                <a:gd name="connsiteX38" fmla="*/ 1330154 w 2978923"/>
                <a:gd name="connsiteY38" fmla="*/ 2297677 h 2292475"/>
                <a:gd name="connsiteX39" fmla="*/ 1341164 w 2978923"/>
                <a:gd name="connsiteY39" fmla="*/ 2297677 h 2292475"/>
                <a:gd name="connsiteX40" fmla="*/ 1390380 w 2978923"/>
                <a:gd name="connsiteY40" fmla="*/ 2286668 h 2292475"/>
                <a:gd name="connsiteX41" fmla="*/ 2421995 w 2978923"/>
                <a:gd name="connsiteY41" fmla="*/ 1955101 h 2292475"/>
                <a:gd name="connsiteX42" fmla="*/ 2942011 w 2978923"/>
                <a:gd name="connsiteY42" fmla="*/ 1788022 h 2292475"/>
                <a:gd name="connsiteX43" fmla="*/ 2982810 w 2978923"/>
                <a:gd name="connsiteY43" fmla="*/ 1732977 h 2292475"/>
                <a:gd name="connsiteX44" fmla="*/ 2982810 w 2978923"/>
                <a:gd name="connsiteY44" fmla="*/ 651498 h 2292475"/>
                <a:gd name="connsiteX45" fmla="*/ 2942011 w 2978923"/>
                <a:gd name="connsiteY45" fmla="*/ 593862 h 2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78923" h="2292475">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1"/>
            </a:solidFill>
            <a:ln w="6474"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id="{0E29FA49-E917-4A42-98D4-D241FB2F7D62}"/>
                </a:ext>
              </a:extLst>
            </p:cNvPr>
            <p:cNvSpPr/>
            <p:nvPr userDrawn="1"/>
          </p:nvSpPr>
          <p:spPr>
            <a:xfrm>
              <a:off x="48710" y="3668339"/>
              <a:ext cx="2237483" cy="1332504"/>
            </a:xfrm>
            <a:custGeom>
              <a:avLst/>
              <a:gdLst>
                <a:gd name="connsiteX0" fmla="*/ 4647204 w 4643235"/>
                <a:gd name="connsiteY0" fmla="*/ 1328211 h 2765218"/>
                <a:gd name="connsiteX1" fmla="*/ 4645909 w 4643235"/>
                <a:gd name="connsiteY1" fmla="*/ 1299070 h 2765218"/>
                <a:gd name="connsiteX2" fmla="*/ 4646556 w 4643235"/>
                <a:gd name="connsiteY2" fmla="*/ 638526 h 2765218"/>
                <a:gd name="connsiteX3" fmla="*/ 4624538 w 4643235"/>
                <a:gd name="connsiteY3" fmla="*/ 605499 h 2765218"/>
                <a:gd name="connsiteX4" fmla="*/ 4217203 w 4643235"/>
                <a:gd name="connsiteY4" fmla="*/ 433887 h 2765218"/>
                <a:gd name="connsiteX5" fmla="*/ 4215908 w 4643235"/>
                <a:gd name="connsiteY5" fmla="*/ 380784 h 2765218"/>
                <a:gd name="connsiteX6" fmla="*/ 4215908 w 4643235"/>
                <a:gd name="connsiteY6" fmla="*/ 380784 h 2765218"/>
                <a:gd name="connsiteX7" fmla="*/ 4215908 w 4643235"/>
                <a:gd name="connsiteY7" fmla="*/ 380784 h 2765218"/>
                <a:gd name="connsiteX8" fmla="*/ 4192594 w 4643235"/>
                <a:gd name="connsiteY8" fmla="*/ 340633 h 2765218"/>
                <a:gd name="connsiteX9" fmla="*/ 4148558 w 4643235"/>
                <a:gd name="connsiteY9" fmla="*/ 321853 h 2765218"/>
                <a:gd name="connsiteX10" fmla="*/ 3925139 w 4643235"/>
                <a:gd name="connsiteY10" fmla="*/ 290121 h 2765218"/>
                <a:gd name="connsiteX11" fmla="*/ 3832533 w 4643235"/>
                <a:gd name="connsiteY11" fmla="*/ 271341 h 2765218"/>
                <a:gd name="connsiteX12" fmla="*/ 3558602 w 4643235"/>
                <a:gd name="connsiteY12" fmla="*/ 154775 h 2765218"/>
                <a:gd name="connsiteX13" fmla="*/ 3557306 w 4643235"/>
                <a:gd name="connsiteY13" fmla="*/ 91958 h 2765218"/>
                <a:gd name="connsiteX14" fmla="*/ 3531403 w 4643235"/>
                <a:gd name="connsiteY14" fmla="*/ 50512 h 2765218"/>
                <a:gd name="connsiteX15" fmla="*/ 3445920 w 4643235"/>
                <a:gd name="connsiteY15" fmla="*/ 21371 h 2765218"/>
                <a:gd name="connsiteX16" fmla="*/ 3301507 w 4643235"/>
                <a:gd name="connsiteY16" fmla="*/ 0 h 2765218"/>
                <a:gd name="connsiteX17" fmla="*/ 3140905 w 4643235"/>
                <a:gd name="connsiteY17" fmla="*/ 0 h 2765218"/>
                <a:gd name="connsiteX18" fmla="*/ 3109820 w 4643235"/>
                <a:gd name="connsiteY18" fmla="*/ 4533 h 2765218"/>
                <a:gd name="connsiteX19" fmla="*/ 2916190 w 4643235"/>
                <a:gd name="connsiteY19" fmla="*/ 47274 h 2765218"/>
                <a:gd name="connsiteX20" fmla="*/ 2887696 w 4643235"/>
                <a:gd name="connsiteY20" fmla="*/ 100377 h 2765218"/>
                <a:gd name="connsiteX21" fmla="*/ 2887696 w 4643235"/>
                <a:gd name="connsiteY21" fmla="*/ 100377 h 2765218"/>
                <a:gd name="connsiteX22" fmla="*/ 2887696 w 4643235"/>
                <a:gd name="connsiteY22" fmla="*/ 100377 h 2765218"/>
                <a:gd name="connsiteX23" fmla="*/ 2882515 w 4643235"/>
                <a:gd name="connsiteY23" fmla="*/ 169022 h 2765218"/>
                <a:gd name="connsiteX24" fmla="*/ 2620240 w 4643235"/>
                <a:gd name="connsiteY24" fmla="*/ 248028 h 2765218"/>
                <a:gd name="connsiteX25" fmla="*/ 2578795 w 4643235"/>
                <a:gd name="connsiteY25" fmla="*/ 251913 h 2765218"/>
                <a:gd name="connsiteX26" fmla="*/ 2209019 w 4643235"/>
                <a:gd name="connsiteY26" fmla="*/ 251913 h 2765218"/>
                <a:gd name="connsiteX27" fmla="*/ 2084034 w 4643235"/>
                <a:gd name="connsiteY27" fmla="*/ 287531 h 2765218"/>
                <a:gd name="connsiteX28" fmla="*/ 2059426 w 4643235"/>
                <a:gd name="connsiteY28" fmla="*/ 337395 h 2765218"/>
                <a:gd name="connsiteX29" fmla="*/ 2052950 w 4643235"/>
                <a:gd name="connsiteY29" fmla="*/ 422230 h 2765218"/>
                <a:gd name="connsiteX30" fmla="*/ 1830826 w 4643235"/>
                <a:gd name="connsiteY30" fmla="*/ 488932 h 2765218"/>
                <a:gd name="connsiteX31" fmla="*/ 1763476 w 4643235"/>
                <a:gd name="connsiteY31" fmla="*/ 493465 h 2765218"/>
                <a:gd name="connsiteX32" fmla="*/ 1431261 w 4643235"/>
                <a:gd name="connsiteY32" fmla="*/ 483104 h 2765218"/>
                <a:gd name="connsiteX33" fmla="*/ 1260945 w 4643235"/>
                <a:gd name="connsiteY33" fmla="*/ 522607 h 2765218"/>
                <a:gd name="connsiteX34" fmla="*/ 1229213 w 4643235"/>
                <a:gd name="connsiteY34" fmla="*/ 578300 h 2765218"/>
                <a:gd name="connsiteX35" fmla="*/ 1223384 w 4643235"/>
                <a:gd name="connsiteY35" fmla="*/ 675439 h 2765218"/>
                <a:gd name="connsiteX36" fmla="*/ 1014212 w 4643235"/>
                <a:gd name="connsiteY36" fmla="*/ 738255 h 2765218"/>
                <a:gd name="connsiteX37" fmla="*/ 983128 w 4643235"/>
                <a:gd name="connsiteY37" fmla="*/ 742788 h 2765218"/>
                <a:gd name="connsiteX38" fmla="*/ 548593 w 4643235"/>
                <a:gd name="connsiteY38" fmla="*/ 729189 h 2765218"/>
                <a:gd name="connsiteX39" fmla="*/ 421665 w 4643235"/>
                <a:gd name="connsiteY39" fmla="*/ 766749 h 2765218"/>
                <a:gd name="connsiteX40" fmla="*/ 402885 w 4643235"/>
                <a:gd name="connsiteY40" fmla="*/ 814023 h 2765218"/>
                <a:gd name="connsiteX41" fmla="*/ 397704 w 4643235"/>
                <a:gd name="connsiteY41" fmla="*/ 837984 h 2765218"/>
                <a:gd name="connsiteX42" fmla="*/ 397057 w 4643235"/>
                <a:gd name="connsiteY42" fmla="*/ 925409 h 2765218"/>
                <a:gd name="connsiteX43" fmla="*/ 397057 w 4643235"/>
                <a:gd name="connsiteY43" fmla="*/ 925409 h 2765218"/>
                <a:gd name="connsiteX44" fmla="*/ 397057 w 4643235"/>
                <a:gd name="connsiteY44" fmla="*/ 925409 h 2765218"/>
                <a:gd name="connsiteX45" fmla="*/ 82974 w 4643235"/>
                <a:gd name="connsiteY45" fmla="*/ 1021253 h 2765218"/>
                <a:gd name="connsiteX46" fmla="*/ 14330 w 4643235"/>
                <a:gd name="connsiteY46" fmla="*/ 1038090 h 2765218"/>
                <a:gd name="connsiteX47" fmla="*/ 2673 w 4643235"/>
                <a:gd name="connsiteY47" fmla="*/ 1058166 h 2765218"/>
                <a:gd name="connsiteX48" fmla="*/ 1378 w 4643235"/>
                <a:gd name="connsiteY48" fmla="*/ 2195985 h 2765218"/>
                <a:gd name="connsiteX49" fmla="*/ 31167 w 4643235"/>
                <a:gd name="connsiteY49" fmla="*/ 2240021 h 2765218"/>
                <a:gd name="connsiteX50" fmla="*/ 973414 w 4643235"/>
                <a:gd name="connsiteY50" fmla="*/ 2620158 h 2765218"/>
                <a:gd name="connsiteX51" fmla="*/ 1325056 w 4643235"/>
                <a:gd name="connsiteY51" fmla="*/ 2760685 h 2765218"/>
                <a:gd name="connsiteX52" fmla="*/ 1325056 w 4643235"/>
                <a:gd name="connsiteY52" fmla="*/ 2760685 h 2765218"/>
                <a:gd name="connsiteX53" fmla="*/ 1325056 w 4643235"/>
                <a:gd name="connsiteY53" fmla="*/ 2760685 h 2765218"/>
                <a:gd name="connsiteX54" fmla="*/ 1358731 w 4643235"/>
                <a:gd name="connsiteY54" fmla="*/ 2767161 h 2765218"/>
                <a:gd name="connsiteX55" fmla="*/ 1839244 w 4643235"/>
                <a:gd name="connsiteY55" fmla="*/ 2615624 h 2765218"/>
                <a:gd name="connsiteX56" fmla="*/ 1872919 w 4643235"/>
                <a:gd name="connsiteY56" fmla="*/ 2611739 h 2765218"/>
                <a:gd name="connsiteX57" fmla="*/ 2403945 w 4643235"/>
                <a:gd name="connsiteY57" fmla="*/ 2442070 h 2765218"/>
                <a:gd name="connsiteX58" fmla="*/ 2434382 w 4643235"/>
                <a:gd name="connsiteY58" fmla="*/ 2427175 h 2765218"/>
                <a:gd name="connsiteX59" fmla="*/ 2921371 w 4643235"/>
                <a:gd name="connsiteY59" fmla="*/ 2272401 h 2765218"/>
                <a:gd name="connsiteX60" fmla="*/ 2942741 w 4643235"/>
                <a:gd name="connsiteY60" fmla="*/ 2265925 h 2765218"/>
                <a:gd name="connsiteX61" fmla="*/ 2956988 w 4643235"/>
                <a:gd name="connsiteY61" fmla="*/ 2259449 h 2765218"/>
                <a:gd name="connsiteX62" fmla="*/ 3522336 w 4643235"/>
                <a:gd name="connsiteY62" fmla="*/ 2080066 h 2765218"/>
                <a:gd name="connsiteX63" fmla="*/ 4617415 w 4643235"/>
                <a:gd name="connsiteY63" fmla="*/ 1733604 h 2765218"/>
                <a:gd name="connsiteX64" fmla="*/ 4648499 w 4643235"/>
                <a:gd name="connsiteY64" fmla="*/ 1692158 h 2765218"/>
                <a:gd name="connsiteX65" fmla="*/ 4647204 w 4643235"/>
                <a:gd name="connsiteY65" fmla="*/ 1328211 h 276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643235" h="2765218">
                  <a:moveTo>
                    <a:pt x="4647204" y="1328211"/>
                  </a:moveTo>
                  <a:cubicBezTo>
                    <a:pt x="4646556" y="1318498"/>
                    <a:pt x="4645909" y="1308784"/>
                    <a:pt x="4645909" y="1299070"/>
                  </a:cubicBezTo>
                  <a:cubicBezTo>
                    <a:pt x="4645909" y="1078888"/>
                    <a:pt x="4645261" y="858707"/>
                    <a:pt x="4646556" y="638526"/>
                  </a:cubicBezTo>
                  <a:cubicBezTo>
                    <a:pt x="4646556" y="620393"/>
                    <a:pt x="4640728" y="612622"/>
                    <a:pt x="4624538" y="605499"/>
                  </a:cubicBezTo>
                  <a:cubicBezTo>
                    <a:pt x="4488544" y="548511"/>
                    <a:pt x="4352549" y="490875"/>
                    <a:pt x="4217203" y="433887"/>
                  </a:cubicBezTo>
                  <a:cubicBezTo>
                    <a:pt x="4216555" y="416402"/>
                    <a:pt x="4216555" y="398269"/>
                    <a:pt x="4215908" y="380784"/>
                  </a:cubicBezTo>
                  <a:cubicBezTo>
                    <a:pt x="4215908" y="380784"/>
                    <a:pt x="4215908" y="380784"/>
                    <a:pt x="4215908" y="380784"/>
                  </a:cubicBezTo>
                  <a:cubicBezTo>
                    <a:pt x="4215908" y="380784"/>
                    <a:pt x="4215908" y="380784"/>
                    <a:pt x="4215908" y="380784"/>
                  </a:cubicBezTo>
                  <a:cubicBezTo>
                    <a:pt x="4220441" y="360061"/>
                    <a:pt x="4207489" y="349052"/>
                    <a:pt x="4192594" y="340633"/>
                  </a:cubicBezTo>
                  <a:cubicBezTo>
                    <a:pt x="4178995" y="332862"/>
                    <a:pt x="4164100" y="326386"/>
                    <a:pt x="4148558" y="321853"/>
                  </a:cubicBezTo>
                  <a:cubicBezTo>
                    <a:pt x="4076027" y="299188"/>
                    <a:pt x="4000907" y="291416"/>
                    <a:pt x="3925139" y="290121"/>
                  </a:cubicBezTo>
                  <a:cubicBezTo>
                    <a:pt x="3892759" y="289474"/>
                    <a:pt x="3862322" y="284293"/>
                    <a:pt x="3832533" y="271341"/>
                  </a:cubicBezTo>
                  <a:cubicBezTo>
                    <a:pt x="3741870" y="231190"/>
                    <a:pt x="3649912" y="193630"/>
                    <a:pt x="3558602" y="154775"/>
                  </a:cubicBezTo>
                  <a:cubicBezTo>
                    <a:pt x="3557954" y="134052"/>
                    <a:pt x="3557306" y="112681"/>
                    <a:pt x="3557306" y="91958"/>
                  </a:cubicBezTo>
                  <a:cubicBezTo>
                    <a:pt x="3562487" y="69292"/>
                    <a:pt x="3546945" y="58931"/>
                    <a:pt x="3531403" y="50512"/>
                  </a:cubicBezTo>
                  <a:cubicBezTo>
                    <a:pt x="3504852" y="36265"/>
                    <a:pt x="3475062" y="28494"/>
                    <a:pt x="3445920" y="21371"/>
                  </a:cubicBezTo>
                  <a:cubicBezTo>
                    <a:pt x="3397999" y="9714"/>
                    <a:pt x="3349429" y="9066"/>
                    <a:pt x="3301507" y="0"/>
                  </a:cubicBezTo>
                  <a:cubicBezTo>
                    <a:pt x="3247757" y="0"/>
                    <a:pt x="3194655" y="0"/>
                    <a:pt x="3140905" y="0"/>
                  </a:cubicBezTo>
                  <a:cubicBezTo>
                    <a:pt x="3131191" y="7124"/>
                    <a:pt x="3120182" y="3886"/>
                    <a:pt x="3109820" y="4533"/>
                  </a:cubicBezTo>
                  <a:cubicBezTo>
                    <a:pt x="3043766" y="11657"/>
                    <a:pt x="2977711" y="18780"/>
                    <a:pt x="2916190" y="47274"/>
                  </a:cubicBezTo>
                  <a:cubicBezTo>
                    <a:pt x="2893524" y="57636"/>
                    <a:pt x="2876687" y="71235"/>
                    <a:pt x="2887696" y="100377"/>
                  </a:cubicBezTo>
                  <a:cubicBezTo>
                    <a:pt x="2887696" y="100377"/>
                    <a:pt x="2887696" y="100377"/>
                    <a:pt x="2887696" y="100377"/>
                  </a:cubicBezTo>
                  <a:cubicBezTo>
                    <a:pt x="2887696" y="100377"/>
                    <a:pt x="2887696" y="100377"/>
                    <a:pt x="2887696" y="100377"/>
                  </a:cubicBezTo>
                  <a:cubicBezTo>
                    <a:pt x="2878630" y="123042"/>
                    <a:pt x="2887048" y="146356"/>
                    <a:pt x="2882515" y="169022"/>
                  </a:cubicBezTo>
                  <a:cubicBezTo>
                    <a:pt x="2795090" y="195573"/>
                    <a:pt x="2707665" y="221476"/>
                    <a:pt x="2620240" y="248028"/>
                  </a:cubicBezTo>
                  <a:cubicBezTo>
                    <a:pt x="2606641" y="252561"/>
                    <a:pt x="2593042" y="253856"/>
                    <a:pt x="2578795" y="251913"/>
                  </a:cubicBezTo>
                  <a:cubicBezTo>
                    <a:pt x="2455752" y="234428"/>
                    <a:pt x="2332062" y="233781"/>
                    <a:pt x="2209019" y="251913"/>
                  </a:cubicBezTo>
                  <a:cubicBezTo>
                    <a:pt x="2165631" y="258389"/>
                    <a:pt x="2123537" y="267456"/>
                    <a:pt x="2084034" y="287531"/>
                  </a:cubicBezTo>
                  <a:cubicBezTo>
                    <a:pt x="2063959" y="297892"/>
                    <a:pt x="2047769" y="311492"/>
                    <a:pt x="2059426" y="337395"/>
                  </a:cubicBezTo>
                  <a:cubicBezTo>
                    <a:pt x="2047121" y="364594"/>
                    <a:pt x="2058131" y="394384"/>
                    <a:pt x="2052950" y="422230"/>
                  </a:cubicBezTo>
                  <a:cubicBezTo>
                    <a:pt x="1979124" y="444248"/>
                    <a:pt x="1904651" y="465619"/>
                    <a:pt x="1830826" y="488932"/>
                  </a:cubicBezTo>
                  <a:cubicBezTo>
                    <a:pt x="1808160" y="496056"/>
                    <a:pt x="1786789" y="497998"/>
                    <a:pt x="1763476" y="493465"/>
                  </a:cubicBezTo>
                  <a:cubicBezTo>
                    <a:pt x="1653385" y="473390"/>
                    <a:pt x="1542000" y="472095"/>
                    <a:pt x="1431261" y="483104"/>
                  </a:cubicBezTo>
                  <a:cubicBezTo>
                    <a:pt x="1372978" y="488932"/>
                    <a:pt x="1314695" y="497351"/>
                    <a:pt x="1260945" y="522607"/>
                  </a:cubicBezTo>
                  <a:cubicBezTo>
                    <a:pt x="1236336" y="533616"/>
                    <a:pt x="1220794" y="549158"/>
                    <a:pt x="1229213" y="578300"/>
                  </a:cubicBezTo>
                  <a:cubicBezTo>
                    <a:pt x="1218851" y="610032"/>
                    <a:pt x="1230508" y="643059"/>
                    <a:pt x="1223384" y="675439"/>
                  </a:cubicBezTo>
                  <a:cubicBezTo>
                    <a:pt x="1154092" y="696162"/>
                    <a:pt x="1084152" y="717532"/>
                    <a:pt x="1014212" y="738255"/>
                  </a:cubicBezTo>
                  <a:cubicBezTo>
                    <a:pt x="1004498" y="740845"/>
                    <a:pt x="995432" y="746026"/>
                    <a:pt x="983128" y="742788"/>
                  </a:cubicBezTo>
                  <a:cubicBezTo>
                    <a:pt x="839362" y="708466"/>
                    <a:pt x="693654" y="709761"/>
                    <a:pt x="548593" y="729189"/>
                  </a:cubicBezTo>
                  <a:cubicBezTo>
                    <a:pt x="504557" y="735017"/>
                    <a:pt x="461168" y="744731"/>
                    <a:pt x="421665" y="766749"/>
                  </a:cubicBezTo>
                  <a:cubicBezTo>
                    <a:pt x="402885" y="777111"/>
                    <a:pt x="389933" y="790710"/>
                    <a:pt x="402885" y="814023"/>
                  </a:cubicBezTo>
                  <a:cubicBezTo>
                    <a:pt x="393171" y="820499"/>
                    <a:pt x="397704" y="830213"/>
                    <a:pt x="397704" y="837984"/>
                  </a:cubicBezTo>
                  <a:cubicBezTo>
                    <a:pt x="397057" y="867126"/>
                    <a:pt x="397057" y="896267"/>
                    <a:pt x="397057" y="925409"/>
                  </a:cubicBezTo>
                  <a:cubicBezTo>
                    <a:pt x="397057" y="925409"/>
                    <a:pt x="397057" y="925409"/>
                    <a:pt x="397057" y="925409"/>
                  </a:cubicBezTo>
                  <a:cubicBezTo>
                    <a:pt x="397057" y="925409"/>
                    <a:pt x="397057" y="925409"/>
                    <a:pt x="397057" y="925409"/>
                  </a:cubicBezTo>
                  <a:cubicBezTo>
                    <a:pt x="292147" y="957789"/>
                    <a:pt x="187884" y="990168"/>
                    <a:pt x="82974" y="1021253"/>
                  </a:cubicBezTo>
                  <a:cubicBezTo>
                    <a:pt x="60309" y="1027729"/>
                    <a:pt x="38938" y="1040033"/>
                    <a:pt x="14330" y="1038090"/>
                  </a:cubicBezTo>
                  <a:cubicBezTo>
                    <a:pt x="-8336" y="1033557"/>
                    <a:pt x="2673" y="1052337"/>
                    <a:pt x="2673" y="1058166"/>
                  </a:cubicBezTo>
                  <a:cubicBezTo>
                    <a:pt x="2025" y="1437654"/>
                    <a:pt x="2025" y="1816496"/>
                    <a:pt x="1378" y="2195985"/>
                  </a:cubicBezTo>
                  <a:cubicBezTo>
                    <a:pt x="1378" y="2220593"/>
                    <a:pt x="9149" y="2230955"/>
                    <a:pt x="31167" y="2240021"/>
                  </a:cubicBezTo>
                  <a:cubicBezTo>
                    <a:pt x="345249" y="2366301"/>
                    <a:pt x="659332" y="2493230"/>
                    <a:pt x="973414" y="2620158"/>
                  </a:cubicBezTo>
                  <a:cubicBezTo>
                    <a:pt x="1090628" y="2667432"/>
                    <a:pt x="1207842" y="2714058"/>
                    <a:pt x="1325056" y="2760685"/>
                  </a:cubicBezTo>
                  <a:cubicBezTo>
                    <a:pt x="1325056" y="2760685"/>
                    <a:pt x="1325056" y="2760685"/>
                    <a:pt x="1325056" y="2760685"/>
                  </a:cubicBezTo>
                  <a:cubicBezTo>
                    <a:pt x="1325056" y="2760685"/>
                    <a:pt x="1325056" y="2760685"/>
                    <a:pt x="1325056" y="2760685"/>
                  </a:cubicBezTo>
                  <a:cubicBezTo>
                    <a:pt x="1333475" y="2776875"/>
                    <a:pt x="1345779" y="2771047"/>
                    <a:pt x="1358731" y="2767161"/>
                  </a:cubicBezTo>
                  <a:cubicBezTo>
                    <a:pt x="1518686" y="2716649"/>
                    <a:pt x="1679289" y="2666137"/>
                    <a:pt x="1839244" y="2615624"/>
                  </a:cubicBezTo>
                  <a:cubicBezTo>
                    <a:pt x="1850901" y="2620158"/>
                    <a:pt x="1861910" y="2615624"/>
                    <a:pt x="1872919" y="2611739"/>
                  </a:cubicBezTo>
                  <a:cubicBezTo>
                    <a:pt x="2049064" y="2553456"/>
                    <a:pt x="2227152" y="2500353"/>
                    <a:pt x="2403945" y="2442070"/>
                  </a:cubicBezTo>
                  <a:cubicBezTo>
                    <a:pt x="2414954" y="2438184"/>
                    <a:pt x="2426610" y="2436889"/>
                    <a:pt x="2434382" y="2427175"/>
                  </a:cubicBezTo>
                  <a:cubicBezTo>
                    <a:pt x="2595632" y="2372777"/>
                    <a:pt x="2758178" y="2321618"/>
                    <a:pt x="2921371" y="2272401"/>
                  </a:cubicBezTo>
                  <a:cubicBezTo>
                    <a:pt x="2930437" y="2275639"/>
                    <a:pt x="2936913" y="2272401"/>
                    <a:pt x="2942741" y="2265925"/>
                  </a:cubicBezTo>
                  <a:cubicBezTo>
                    <a:pt x="2947274" y="2263982"/>
                    <a:pt x="2952455" y="2261392"/>
                    <a:pt x="2956988" y="2259449"/>
                  </a:cubicBezTo>
                  <a:cubicBezTo>
                    <a:pt x="3145438" y="2199870"/>
                    <a:pt x="3333887" y="2139644"/>
                    <a:pt x="3522336" y="2080066"/>
                  </a:cubicBezTo>
                  <a:cubicBezTo>
                    <a:pt x="3886931" y="1964147"/>
                    <a:pt x="4252173" y="1848228"/>
                    <a:pt x="4617415" y="1733604"/>
                  </a:cubicBezTo>
                  <a:cubicBezTo>
                    <a:pt x="4640728" y="1726481"/>
                    <a:pt x="4648499" y="1716767"/>
                    <a:pt x="4648499" y="1692158"/>
                  </a:cubicBezTo>
                  <a:cubicBezTo>
                    <a:pt x="4645909" y="1571058"/>
                    <a:pt x="4647204" y="1449959"/>
                    <a:pt x="4647204" y="1328211"/>
                  </a:cubicBezTo>
                  <a:close/>
                </a:path>
              </a:pathLst>
            </a:custGeom>
            <a:solidFill>
              <a:schemeClr val="accent5"/>
            </a:solidFill>
            <a:ln w="647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A059FA10-1062-4569-A6B4-E2E7CD97B1BD}"/>
                </a:ext>
              </a:extLst>
            </p:cNvPr>
            <p:cNvSpPr/>
            <p:nvPr userDrawn="1"/>
          </p:nvSpPr>
          <p:spPr>
            <a:xfrm>
              <a:off x="-704803" y="5597759"/>
              <a:ext cx="1252929" cy="1057023"/>
            </a:xfrm>
            <a:custGeom>
              <a:avLst/>
              <a:gdLst>
                <a:gd name="connsiteX0" fmla="*/ 844440 w 1252929"/>
                <a:gd name="connsiteY0" fmla="*/ 260328 h 1057022"/>
                <a:gd name="connsiteX1" fmla="*/ 846312 w 1252929"/>
                <a:gd name="connsiteY1" fmla="*/ 269690 h 1057022"/>
                <a:gd name="connsiteX2" fmla="*/ 846624 w 1252929"/>
                <a:gd name="connsiteY2" fmla="*/ 358628 h 1057022"/>
                <a:gd name="connsiteX3" fmla="*/ 833517 w 1252929"/>
                <a:gd name="connsiteY3" fmla="*/ 382969 h 1057022"/>
                <a:gd name="connsiteX4" fmla="*/ 748012 w 1252929"/>
                <a:gd name="connsiteY4" fmla="*/ 412927 h 1057022"/>
                <a:gd name="connsiteX5" fmla="*/ 577002 w 1252929"/>
                <a:gd name="connsiteY5" fmla="*/ 406061 h 1057022"/>
                <a:gd name="connsiteX6" fmla="*/ 567016 w 1252929"/>
                <a:gd name="connsiteY6" fmla="*/ 403565 h 1057022"/>
                <a:gd name="connsiteX7" fmla="*/ 520519 w 1252929"/>
                <a:gd name="connsiteY7" fmla="*/ 340216 h 1057022"/>
                <a:gd name="connsiteX8" fmla="*/ 520519 w 1252929"/>
                <a:gd name="connsiteY8" fmla="*/ 266881 h 1057022"/>
                <a:gd name="connsiteX9" fmla="*/ 522392 w 1252929"/>
                <a:gd name="connsiteY9" fmla="*/ 262825 h 1057022"/>
                <a:gd name="connsiteX10" fmla="*/ 611954 w 1252929"/>
                <a:gd name="connsiteY10" fmla="*/ 289662 h 1057022"/>
                <a:gd name="connsiteX11" fmla="*/ 754254 w 1252929"/>
                <a:gd name="connsiteY11" fmla="*/ 289662 h 1057022"/>
                <a:gd name="connsiteX12" fmla="*/ 816978 w 1252929"/>
                <a:gd name="connsiteY12" fmla="*/ 276556 h 1057022"/>
                <a:gd name="connsiteX13" fmla="*/ 844440 w 1252929"/>
                <a:gd name="connsiteY13" fmla="*/ 260328 h 1057022"/>
                <a:gd name="connsiteX14" fmla="*/ 312 w 1252929"/>
                <a:gd name="connsiteY14" fmla="*/ 230370 h 1057022"/>
                <a:gd name="connsiteX15" fmla="*/ 93619 w 1252929"/>
                <a:gd name="connsiteY15" fmla="*/ 267505 h 1057022"/>
                <a:gd name="connsiteX16" fmla="*/ 629742 w 1252929"/>
                <a:gd name="connsiteY16" fmla="*/ 486885 h 1057022"/>
                <a:gd name="connsiteX17" fmla="*/ 641288 w 1252929"/>
                <a:gd name="connsiteY17" fmla="*/ 501240 h 1057022"/>
                <a:gd name="connsiteX18" fmla="*/ 640664 w 1252929"/>
                <a:gd name="connsiteY18" fmla="*/ 1057022 h 1057022"/>
                <a:gd name="connsiteX19" fmla="*/ 9362 w 1252929"/>
                <a:gd name="connsiteY19" fmla="*/ 802067 h 1057022"/>
                <a:gd name="connsiteX20" fmla="*/ 0 w 1252929"/>
                <a:gd name="connsiteY20" fmla="*/ 789585 h 1057022"/>
                <a:gd name="connsiteX21" fmla="*/ 312 w 1252929"/>
                <a:gd name="connsiteY21" fmla="*/ 233179 h 1057022"/>
                <a:gd name="connsiteX22" fmla="*/ 312 w 1252929"/>
                <a:gd name="connsiteY22" fmla="*/ 230370 h 1057022"/>
                <a:gd name="connsiteX23" fmla="*/ 1251992 w 1252929"/>
                <a:gd name="connsiteY23" fmla="*/ 140808 h 1057022"/>
                <a:gd name="connsiteX24" fmla="*/ 1252929 w 1252929"/>
                <a:gd name="connsiteY24" fmla="*/ 178255 h 1057022"/>
                <a:gd name="connsiteX25" fmla="*/ 1252616 w 1252929"/>
                <a:gd name="connsiteY25" fmla="*/ 245349 h 1057022"/>
                <a:gd name="connsiteX26" fmla="*/ 1244815 w 1252929"/>
                <a:gd name="connsiteY26" fmla="*/ 261577 h 1057022"/>
                <a:gd name="connsiteX27" fmla="*/ 1155253 w 1252929"/>
                <a:gd name="connsiteY27" fmla="*/ 294656 h 1057022"/>
                <a:gd name="connsiteX28" fmla="*/ 1001719 w 1252929"/>
                <a:gd name="connsiteY28" fmla="*/ 292159 h 1057022"/>
                <a:gd name="connsiteX29" fmla="*/ 938994 w 1252929"/>
                <a:gd name="connsiteY29" fmla="*/ 269690 h 1057022"/>
                <a:gd name="connsiteX30" fmla="*/ 927136 w 1252929"/>
                <a:gd name="connsiteY30" fmla="*/ 249095 h 1057022"/>
                <a:gd name="connsiteX31" fmla="*/ 927448 w 1252929"/>
                <a:gd name="connsiteY31" fmla="*/ 156099 h 1057022"/>
                <a:gd name="connsiteX32" fmla="*/ 937746 w 1252929"/>
                <a:gd name="connsiteY32" fmla="*/ 149233 h 1057022"/>
                <a:gd name="connsiteX33" fmla="*/ 1013889 w 1252929"/>
                <a:gd name="connsiteY33" fmla="*/ 170454 h 1057022"/>
                <a:gd name="connsiteX34" fmla="*/ 1143707 w 1252929"/>
                <a:gd name="connsiteY34" fmla="*/ 172950 h 1057022"/>
                <a:gd name="connsiteX35" fmla="*/ 1231396 w 1252929"/>
                <a:gd name="connsiteY35" fmla="*/ 154851 h 1057022"/>
                <a:gd name="connsiteX36" fmla="*/ 1251992 w 1252929"/>
                <a:gd name="connsiteY36" fmla="*/ 140808 h 1057022"/>
                <a:gd name="connsiteX37" fmla="*/ 516150 w 1252929"/>
                <a:gd name="connsiteY37" fmla="*/ 112098 h 1057022"/>
                <a:gd name="connsiteX38" fmla="*/ 516150 w 1252929"/>
                <a:gd name="connsiteY38" fmla="*/ 221008 h 1057022"/>
                <a:gd name="connsiteX39" fmla="*/ 510221 w 1252929"/>
                <a:gd name="connsiteY39" fmla="*/ 231619 h 1057022"/>
                <a:gd name="connsiteX40" fmla="*/ 426900 w 1252929"/>
                <a:gd name="connsiteY40" fmla="*/ 265633 h 1057022"/>
                <a:gd name="connsiteX41" fmla="*/ 242160 w 1252929"/>
                <a:gd name="connsiteY41" fmla="*/ 259080 h 1057022"/>
                <a:gd name="connsiteX42" fmla="*/ 235919 w 1252929"/>
                <a:gd name="connsiteY42" fmla="*/ 257520 h 1057022"/>
                <a:gd name="connsiteX43" fmla="*/ 189109 w 1252929"/>
                <a:gd name="connsiteY43" fmla="*/ 192610 h 1057022"/>
                <a:gd name="connsiteX44" fmla="*/ 188797 w 1252929"/>
                <a:gd name="connsiteY44" fmla="*/ 173262 h 1057022"/>
                <a:gd name="connsiteX45" fmla="*/ 189733 w 1252929"/>
                <a:gd name="connsiteY45" fmla="*/ 128637 h 1057022"/>
                <a:gd name="connsiteX46" fmla="*/ 191918 w 1252929"/>
                <a:gd name="connsiteY46" fmla="*/ 117091 h 1057022"/>
                <a:gd name="connsiteX47" fmla="*/ 267749 w 1252929"/>
                <a:gd name="connsiteY47" fmla="*/ 142680 h 1057022"/>
                <a:gd name="connsiteX48" fmla="*/ 378219 w 1252929"/>
                <a:gd name="connsiteY48" fmla="*/ 147985 h 1057022"/>
                <a:gd name="connsiteX49" fmla="*/ 482136 w 1252929"/>
                <a:gd name="connsiteY49" fmla="*/ 132694 h 1057022"/>
                <a:gd name="connsiteX50" fmla="*/ 516150 w 1252929"/>
                <a:gd name="connsiteY50" fmla="*/ 112098 h 1057022"/>
                <a:gd name="connsiteX51" fmla="*/ 914342 w 1252929"/>
                <a:gd name="connsiteY51" fmla="*/ 380 h 1057022"/>
                <a:gd name="connsiteX52" fmla="*/ 914654 w 1252929"/>
                <a:gd name="connsiteY52" fmla="*/ 39700 h 1057022"/>
                <a:gd name="connsiteX53" fmla="*/ 914654 w 1252929"/>
                <a:gd name="connsiteY53" fmla="*/ 100240 h 1057022"/>
                <a:gd name="connsiteX54" fmla="*/ 901859 w 1252929"/>
                <a:gd name="connsiteY54" fmla="*/ 123332 h 1057022"/>
                <a:gd name="connsiteX55" fmla="*/ 817290 w 1252929"/>
                <a:gd name="connsiteY55" fmla="*/ 152354 h 1057022"/>
                <a:gd name="connsiteX56" fmla="*/ 643784 w 1252929"/>
                <a:gd name="connsiteY56" fmla="*/ 145177 h 1057022"/>
                <a:gd name="connsiteX57" fmla="*/ 596039 w 1252929"/>
                <a:gd name="connsiteY57" fmla="*/ 123957 h 1057022"/>
                <a:gd name="connsiteX58" fmla="*/ 588861 w 1252929"/>
                <a:gd name="connsiteY58" fmla="*/ 108978 h 1057022"/>
                <a:gd name="connsiteX59" fmla="*/ 588861 w 1252929"/>
                <a:gd name="connsiteY59" fmla="*/ 54991 h 1057022"/>
                <a:gd name="connsiteX60" fmla="*/ 589485 w 1252929"/>
                <a:gd name="connsiteY60" fmla="*/ 14423 h 1057022"/>
                <a:gd name="connsiteX61" fmla="*/ 591670 w 1252929"/>
                <a:gd name="connsiteY61" fmla="*/ 2564 h 1057022"/>
                <a:gd name="connsiteX62" fmla="*/ 601344 w 1252929"/>
                <a:gd name="connsiteY62" fmla="*/ 3813 h 1057022"/>
                <a:gd name="connsiteX63" fmla="*/ 715246 w 1252929"/>
                <a:gd name="connsiteY63" fmla="*/ 27841 h 1057022"/>
                <a:gd name="connsiteX64" fmla="*/ 837262 w 1252929"/>
                <a:gd name="connsiteY64" fmla="*/ 23473 h 1057022"/>
                <a:gd name="connsiteX65" fmla="*/ 906852 w 1252929"/>
                <a:gd name="connsiteY65" fmla="*/ 1628 h 1057022"/>
                <a:gd name="connsiteX66" fmla="*/ 914342 w 1252929"/>
                <a:gd name="connsiteY66" fmla="*/ 380 h 105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2929" h="1057022">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chemeClr val="accent1">
                <a:lumMod val="75000"/>
              </a:schemeClr>
            </a:solidFill>
            <a:ln w="647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BCBECA52-2F05-457B-AD7B-5E610AE938D2}"/>
                </a:ext>
              </a:extLst>
            </p:cNvPr>
            <p:cNvSpPr/>
            <p:nvPr userDrawn="1"/>
          </p:nvSpPr>
          <p:spPr>
            <a:xfrm>
              <a:off x="48086" y="3718268"/>
              <a:ext cx="2032825" cy="1286008"/>
            </a:xfrm>
            <a:custGeom>
              <a:avLst/>
              <a:gdLst>
                <a:gd name="connsiteX0" fmla="*/ 847600 w 2032825"/>
                <a:gd name="connsiteY0" fmla="*/ 490873 h 1286008"/>
                <a:gd name="connsiteX1" fmla="*/ 847600 w 2032825"/>
                <a:gd name="connsiteY1" fmla="*/ 549229 h 1286008"/>
                <a:gd name="connsiteX2" fmla="*/ 847912 w 2032825"/>
                <a:gd name="connsiteY2" fmla="*/ 578875 h 1286008"/>
                <a:gd name="connsiteX3" fmla="*/ 817642 w 2032825"/>
                <a:gd name="connsiteY3" fmla="*/ 624436 h 1286008"/>
                <a:gd name="connsiteX4" fmla="*/ 711853 w 2032825"/>
                <a:gd name="connsiteY4" fmla="*/ 648152 h 1286008"/>
                <a:gd name="connsiteX5" fmla="*/ 588276 w 2032825"/>
                <a:gd name="connsiteY5" fmla="*/ 639727 h 1286008"/>
                <a:gd name="connsiteX6" fmla="*/ 529920 w 2032825"/>
                <a:gd name="connsiteY6" fmla="*/ 616634 h 1286008"/>
                <a:gd name="connsiteX7" fmla="*/ 522431 w 2032825"/>
                <a:gd name="connsiteY7" fmla="*/ 602904 h 1286008"/>
                <a:gd name="connsiteX8" fmla="*/ 522431 w 2032825"/>
                <a:gd name="connsiteY8" fmla="*/ 493994 h 1286008"/>
                <a:gd name="connsiteX9" fmla="*/ 847600 w 2032825"/>
                <a:gd name="connsiteY9" fmla="*/ 490873 h 1286008"/>
                <a:gd name="connsiteX10" fmla="*/ 6906 w 2032825"/>
                <a:gd name="connsiteY10" fmla="*/ 455922 h 1286008"/>
                <a:gd name="connsiteX11" fmla="*/ 10962 w 2032825"/>
                <a:gd name="connsiteY11" fmla="*/ 463724 h 1286008"/>
                <a:gd name="connsiteX12" fmla="*/ 157319 w 2032825"/>
                <a:gd name="connsiteY12" fmla="*/ 523639 h 1286008"/>
                <a:gd name="connsiteX13" fmla="*/ 497779 w 2032825"/>
                <a:gd name="connsiteY13" fmla="*/ 663444 h 1286008"/>
                <a:gd name="connsiteX14" fmla="*/ 628845 w 2032825"/>
                <a:gd name="connsiteY14" fmla="*/ 716806 h 1286008"/>
                <a:gd name="connsiteX15" fmla="*/ 641640 w 2032825"/>
                <a:gd name="connsiteY15" fmla="*/ 734281 h 1286008"/>
                <a:gd name="connsiteX16" fmla="*/ 641328 w 2032825"/>
                <a:gd name="connsiteY16" fmla="*/ 1272589 h 1286008"/>
                <a:gd name="connsiteX17" fmla="*/ 638519 w 2032825"/>
                <a:gd name="connsiteY17" fmla="*/ 1286008 h 1286008"/>
                <a:gd name="connsiteX18" fmla="*/ 469070 w 2032825"/>
                <a:gd name="connsiteY18" fmla="*/ 1218290 h 1286008"/>
                <a:gd name="connsiteX19" fmla="*/ 15019 w 2032825"/>
                <a:gd name="connsiteY19" fmla="*/ 1035110 h 1286008"/>
                <a:gd name="connsiteX20" fmla="*/ 664 w 2032825"/>
                <a:gd name="connsiteY20" fmla="*/ 1013889 h 1286008"/>
                <a:gd name="connsiteX21" fmla="*/ 1288 w 2032825"/>
                <a:gd name="connsiteY21" fmla="*/ 465284 h 1286008"/>
                <a:gd name="connsiteX22" fmla="*/ 6906 w 2032825"/>
                <a:gd name="connsiteY22" fmla="*/ 455922 h 1286008"/>
                <a:gd name="connsiteX23" fmla="*/ 1253281 w 2032825"/>
                <a:gd name="connsiteY23" fmla="*/ 374786 h 1286008"/>
                <a:gd name="connsiteX24" fmla="*/ 1253281 w 2032825"/>
                <a:gd name="connsiteY24" fmla="*/ 481511 h 1286008"/>
                <a:gd name="connsiteX25" fmla="*/ 1242983 w 2032825"/>
                <a:gd name="connsiteY25" fmla="*/ 495242 h 1286008"/>
                <a:gd name="connsiteX26" fmla="*/ 1157790 w 2032825"/>
                <a:gd name="connsiteY26" fmla="*/ 525512 h 1286008"/>
                <a:gd name="connsiteX27" fmla="*/ 990837 w 2032825"/>
                <a:gd name="connsiteY27" fmla="*/ 520519 h 1286008"/>
                <a:gd name="connsiteX28" fmla="*/ 934354 w 2032825"/>
                <a:gd name="connsiteY28" fmla="*/ 496490 h 1286008"/>
                <a:gd name="connsiteX29" fmla="*/ 927800 w 2032825"/>
                <a:gd name="connsiteY29" fmla="*/ 483696 h 1286008"/>
                <a:gd name="connsiteX30" fmla="*/ 927800 w 2032825"/>
                <a:gd name="connsiteY30" fmla="*/ 385708 h 1286008"/>
                <a:gd name="connsiteX31" fmla="*/ 935602 w 2032825"/>
                <a:gd name="connsiteY31" fmla="*/ 378531 h 1286008"/>
                <a:gd name="connsiteX32" fmla="*/ 1014866 w 2032825"/>
                <a:gd name="connsiteY32" fmla="*/ 401623 h 1286008"/>
                <a:gd name="connsiteX33" fmla="*/ 1094129 w 2032825"/>
                <a:gd name="connsiteY33" fmla="*/ 406616 h 1286008"/>
                <a:gd name="connsiteX34" fmla="*/ 1230500 w 2032825"/>
                <a:gd name="connsiteY34" fmla="*/ 386956 h 1286008"/>
                <a:gd name="connsiteX35" fmla="*/ 1253281 w 2032825"/>
                <a:gd name="connsiteY35" fmla="*/ 374786 h 1286008"/>
                <a:gd name="connsiteX36" fmla="*/ 517439 w 2032825"/>
                <a:gd name="connsiteY36" fmla="*/ 344828 h 1286008"/>
                <a:gd name="connsiteX37" fmla="*/ 517439 w 2032825"/>
                <a:gd name="connsiteY37" fmla="*/ 420035 h 1286008"/>
                <a:gd name="connsiteX38" fmla="*/ 517439 w 2032825"/>
                <a:gd name="connsiteY38" fmla="*/ 434077 h 1286008"/>
                <a:gd name="connsiteX39" fmla="*/ 489041 w 2032825"/>
                <a:gd name="connsiteY39" fmla="*/ 477767 h 1286008"/>
                <a:gd name="connsiteX40" fmla="*/ 377011 w 2032825"/>
                <a:gd name="connsiteY40" fmla="*/ 502420 h 1286008"/>
                <a:gd name="connsiteX41" fmla="*/ 242201 w 2032825"/>
                <a:gd name="connsiteY41" fmla="*/ 489937 h 1286008"/>
                <a:gd name="connsiteX42" fmla="*/ 234711 w 2032825"/>
                <a:gd name="connsiteY42" fmla="*/ 487753 h 1286008"/>
                <a:gd name="connsiteX43" fmla="*/ 191646 w 2032825"/>
                <a:gd name="connsiteY43" fmla="*/ 425964 h 1286008"/>
                <a:gd name="connsiteX44" fmla="*/ 191334 w 2032825"/>
                <a:gd name="connsiteY44" fmla="*/ 401623 h 1286008"/>
                <a:gd name="connsiteX45" fmla="*/ 191646 w 2032825"/>
                <a:gd name="connsiteY45" fmla="*/ 359495 h 1286008"/>
                <a:gd name="connsiteX46" fmla="*/ 194455 w 2032825"/>
                <a:gd name="connsiteY46" fmla="*/ 347636 h 1286008"/>
                <a:gd name="connsiteX47" fmla="*/ 271222 w 2032825"/>
                <a:gd name="connsiteY47" fmla="*/ 373226 h 1286008"/>
                <a:gd name="connsiteX48" fmla="*/ 378884 w 2032825"/>
                <a:gd name="connsiteY48" fmla="*/ 378531 h 1286008"/>
                <a:gd name="connsiteX49" fmla="*/ 482488 w 2032825"/>
                <a:gd name="connsiteY49" fmla="*/ 363240 h 1286008"/>
                <a:gd name="connsiteX50" fmla="*/ 517439 w 2032825"/>
                <a:gd name="connsiteY50" fmla="*/ 344828 h 1286008"/>
                <a:gd name="connsiteX51" fmla="*/ 1650536 w 2032825"/>
                <a:gd name="connsiteY51" fmla="*/ 252458 h 1286008"/>
                <a:gd name="connsiteX52" fmla="*/ 1650536 w 2032825"/>
                <a:gd name="connsiteY52" fmla="*/ 356999 h 1286008"/>
                <a:gd name="connsiteX53" fmla="*/ 1634932 w 2032825"/>
                <a:gd name="connsiteY53" fmla="*/ 378844 h 1286008"/>
                <a:gd name="connsiteX54" fmla="*/ 1554421 w 2032825"/>
                <a:gd name="connsiteY54" fmla="*/ 406929 h 1286008"/>
                <a:gd name="connsiteX55" fmla="*/ 1458305 w 2032825"/>
                <a:gd name="connsiteY55" fmla="*/ 412234 h 1286008"/>
                <a:gd name="connsiteX56" fmla="*/ 1342842 w 2032825"/>
                <a:gd name="connsiteY56" fmla="*/ 386333 h 1286008"/>
                <a:gd name="connsiteX57" fmla="*/ 1324743 w 2032825"/>
                <a:gd name="connsiteY57" fmla="*/ 357624 h 1286008"/>
                <a:gd name="connsiteX58" fmla="*/ 1325055 w 2032825"/>
                <a:gd name="connsiteY58" fmla="*/ 267437 h 1286008"/>
                <a:gd name="connsiteX59" fmla="*/ 1334729 w 2032825"/>
                <a:gd name="connsiteY59" fmla="*/ 261820 h 1286008"/>
                <a:gd name="connsiteX60" fmla="*/ 1408375 w 2032825"/>
                <a:gd name="connsiteY60" fmla="*/ 282728 h 1286008"/>
                <a:gd name="connsiteX61" fmla="*/ 1505739 w 2032825"/>
                <a:gd name="connsiteY61" fmla="*/ 288033 h 1286008"/>
                <a:gd name="connsiteX62" fmla="*/ 1628067 w 2032825"/>
                <a:gd name="connsiteY62" fmla="*/ 268061 h 1286008"/>
                <a:gd name="connsiteX63" fmla="*/ 1650536 w 2032825"/>
                <a:gd name="connsiteY63" fmla="*/ 252458 h 1286008"/>
                <a:gd name="connsiteX64" fmla="*/ 917190 w 2032825"/>
                <a:gd name="connsiteY64" fmla="*/ 228429 h 1286008"/>
                <a:gd name="connsiteX65" fmla="*/ 916566 w 2032825"/>
                <a:gd name="connsiteY65" fmla="*/ 337651 h 1286008"/>
                <a:gd name="connsiteX66" fmla="*/ 889417 w 2032825"/>
                <a:gd name="connsiteY66" fmla="*/ 362616 h 1286008"/>
                <a:gd name="connsiteX67" fmla="*/ 787997 w 2032825"/>
                <a:gd name="connsiteY67" fmla="*/ 387269 h 1286008"/>
                <a:gd name="connsiteX68" fmla="*/ 702180 w 2032825"/>
                <a:gd name="connsiteY68" fmla="*/ 386645 h 1286008"/>
                <a:gd name="connsiteX69" fmla="*/ 601695 w 2032825"/>
                <a:gd name="connsiteY69" fmla="*/ 357935 h 1286008"/>
                <a:gd name="connsiteX70" fmla="*/ 589525 w 2032825"/>
                <a:gd name="connsiteY70" fmla="*/ 336403 h 1286008"/>
                <a:gd name="connsiteX71" fmla="*/ 589837 w 2032825"/>
                <a:gd name="connsiteY71" fmla="*/ 280855 h 1286008"/>
                <a:gd name="connsiteX72" fmla="*/ 592646 w 2032825"/>
                <a:gd name="connsiteY72" fmla="*/ 234046 h 1286008"/>
                <a:gd name="connsiteX73" fmla="*/ 717782 w 2032825"/>
                <a:gd name="connsiteY73" fmla="*/ 262444 h 1286008"/>
                <a:gd name="connsiteX74" fmla="*/ 797670 w 2032825"/>
                <a:gd name="connsiteY74" fmla="*/ 262444 h 1286008"/>
                <a:gd name="connsiteX75" fmla="*/ 890665 w 2032825"/>
                <a:gd name="connsiteY75" fmla="*/ 245904 h 1286008"/>
                <a:gd name="connsiteX76" fmla="*/ 917190 w 2032825"/>
                <a:gd name="connsiteY76" fmla="*/ 228429 h 1286008"/>
                <a:gd name="connsiteX77" fmla="*/ 2032187 w 2032825"/>
                <a:gd name="connsiteY77" fmla="*/ 138243 h 1286008"/>
                <a:gd name="connsiteX78" fmla="*/ 2032811 w 2032825"/>
                <a:gd name="connsiteY78" fmla="*/ 164456 h 1286008"/>
                <a:gd name="connsiteX79" fmla="*/ 2032811 w 2032825"/>
                <a:gd name="connsiteY79" fmla="*/ 237791 h 1286008"/>
                <a:gd name="connsiteX80" fmla="*/ 2019080 w 2032825"/>
                <a:gd name="connsiteY80" fmla="*/ 263068 h 1286008"/>
                <a:gd name="connsiteX81" fmla="*/ 1927334 w 2032825"/>
                <a:gd name="connsiteY81" fmla="*/ 293338 h 1286008"/>
                <a:gd name="connsiteX82" fmla="*/ 1858368 w 2032825"/>
                <a:gd name="connsiteY82" fmla="*/ 298332 h 1286008"/>
                <a:gd name="connsiteX83" fmla="*/ 1741345 w 2032825"/>
                <a:gd name="connsiteY83" fmla="*/ 278360 h 1286008"/>
                <a:gd name="connsiteX84" fmla="*/ 1734168 w 2032825"/>
                <a:gd name="connsiteY84" fmla="*/ 275551 h 1286008"/>
                <a:gd name="connsiteX85" fmla="*/ 1706707 w 2032825"/>
                <a:gd name="connsiteY85" fmla="*/ 234358 h 1286008"/>
                <a:gd name="connsiteX86" fmla="*/ 1707331 w 2032825"/>
                <a:gd name="connsiteY86" fmla="*/ 140427 h 1286008"/>
                <a:gd name="connsiteX87" fmla="*/ 1778481 w 2032825"/>
                <a:gd name="connsiteY87" fmla="*/ 165704 h 1286008"/>
                <a:gd name="connsiteX88" fmla="*/ 1923277 w 2032825"/>
                <a:gd name="connsiteY88" fmla="*/ 169761 h 1286008"/>
                <a:gd name="connsiteX89" fmla="*/ 1992867 w 2032825"/>
                <a:gd name="connsiteY89" fmla="*/ 158527 h 1286008"/>
                <a:gd name="connsiteX90" fmla="*/ 2032187 w 2032825"/>
                <a:gd name="connsiteY90" fmla="*/ 138243 h 1286008"/>
                <a:gd name="connsiteX91" fmla="*/ 1312884 w 2032825"/>
                <a:gd name="connsiteY91" fmla="*/ 117335 h 1286008"/>
                <a:gd name="connsiteX92" fmla="*/ 1315068 w 2032825"/>
                <a:gd name="connsiteY92" fmla="*/ 126697 h 1286008"/>
                <a:gd name="connsiteX93" fmla="*/ 1315380 w 2032825"/>
                <a:gd name="connsiteY93" fmla="*/ 214386 h 1286008"/>
                <a:gd name="connsiteX94" fmla="*/ 1301649 w 2032825"/>
                <a:gd name="connsiteY94" fmla="*/ 239975 h 1286008"/>
                <a:gd name="connsiteX95" fmla="*/ 1222386 w 2032825"/>
                <a:gd name="connsiteY95" fmla="*/ 268061 h 1286008"/>
                <a:gd name="connsiteX96" fmla="*/ 1114725 w 2032825"/>
                <a:gd name="connsiteY96" fmla="*/ 272742 h 1286008"/>
                <a:gd name="connsiteX97" fmla="*/ 1001446 w 2032825"/>
                <a:gd name="connsiteY97" fmla="*/ 243096 h 1286008"/>
                <a:gd name="connsiteX98" fmla="*/ 989588 w 2032825"/>
                <a:gd name="connsiteY98" fmla="*/ 220940 h 1286008"/>
                <a:gd name="connsiteX99" fmla="*/ 989588 w 2032825"/>
                <a:gd name="connsiteY99" fmla="*/ 159151 h 1286008"/>
                <a:gd name="connsiteX100" fmla="*/ 992708 w 2032825"/>
                <a:gd name="connsiteY100" fmla="*/ 118271 h 1286008"/>
                <a:gd name="connsiteX101" fmla="*/ 1068539 w 2032825"/>
                <a:gd name="connsiteY101" fmla="*/ 143548 h 1286008"/>
                <a:gd name="connsiteX102" fmla="*/ 1181506 w 2032825"/>
                <a:gd name="connsiteY102" fmla="*/ 148853 h 1286008"/>
                <a:gd name="connsiteX103" fmla="*/ 1295720 w 2032825"/>
                <a:gd name="connsiteY103" fmla="*/ 128569 h 1286008"/>
                <a:gd name="connsiteX104" fmla="*/ 1312884 w 2032825"/>
                <a:gd name="connsiteY104" fmla="*/ 117335 h 1286008"/>
                <a:gd name="connsiteX105" fmla="*/ 1714197 w 2032825"/>
                <a:gd name="connsiteY105" fmla="*/ 0 h 1286008"/>
                <a:gd name="connsiteX106" fmla="*/ 1715445 w 2032825"/>
                <a:gd name="connsiteY106" fmla="*/ 29958 h 1286008"/>
                <a:gd name="connsiteX107" fmla="*/ 1715445 w 2032825"/>
                <a:gd name="connsiteY107" fmla="*/ 97052 h 1286008"/>
                <a:gd name="connsiteX108" fmla="*/ 1700154 w 2032825"/>
                <a:gd name="connsiteY108" fmla="*/ 125762 h 1286008"/>
                <a:gd name="connsiteX109" fmla="*/ 1615585 w 2032825"/>
                <a:gd name="connsiteY109" fmla="*/ 154160 h 1286008"/>
                <a:gd name="connsiteX110" fmla="*/ 1437710 w 2032825"/>
                <a:gd name="connsiteY110" fmla="*/ 144485 h 1286008"/>
                <a:gd name="connsiteX111" fmla="*/ 1430220 w 2032825"/>
                <a:gd name="connsiteY111" fmla="*/ 142301 h 1286008"/>
                <a:gd name="connsiteX112" fmla="*/ 1389652 w 2032825"/>
                <a:gd name="connsiteY112" fmla="*/ 83633 h 1286008"/>
                <a:gd name="connsiteX113" fmla="*/ 1389028 w 2032825"/>
                <a:gd name="connsiteY113" fmla="*/ 37135 h 1286008"/>
                <a:gd name="connsiteX114" fmla="*/ 1391525 w 2032825"/>
                <a:gd name="connsiteY114" fmla="*/ 4057 h 1286008"/>
                <a:gd name="connsiteX115" fmla="*/ 1521342 w 2032825"/>
                <a:gd name="connsiteY115" fmla="*/ 33079 h 1286008"/>
                <a:gd name="connsiteX116" fmla="*/ 1655217 w 2032825"/>
                <a:gd name="connsiteY116" fmla="*/ 25277 h 1286008"/>
                <a:gd name="connsiteX117" fmla="*/ 1714197 w 2032825"/>
                <a:gd name="connsiteY117" fmla="*/ 0 h 128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032825" h="1286008">
                  <a:moveTo>
                    <a:pt x="847600" y="490873"/>
                  </a:moveTo>
                  <a:cubicBezTo>
                    <a:pt x="847600" y="511157"/>
                    <a:pt x="847600" y="530193"/>
                    <a:pt x="847600" y="549229"/>
                  </a:cubicBezTo>
                  <a:cubicBezTo>
                    <a:pt x="847600" y="559215"/>
                    <a:pt x="846351" y="569201"/>
                    <a:pt x="847912" y="578875"/>
                  </a:cubicBezTo>
                  <a:cubicBezTo>
                    <a:pt x="852281" y="604152"/>
                    <a:pt x="837301" y="615386"/>
                    <a:pt x="817642" y="624436"/>
                  </a:cubicBezTo>
                  <a:cubicBezTo>
                    <a:pt x="783939" y="639415"/>
                    <a:pt x="748364" y="644408"/>
                    <a:pt x="711853" y="648152"/>
                  </a:cubicBezTo>
                  <a:cubicBezTo>
                    <a:pt x="670036" y="652209"/>
                    <a:pt x="628844" y="647841"/>
                    <a:pt x="588276" y="639727"/>
                  </a:cubicBezTo>
                  <a:cubicBezTo>
                    <a:pt x="567680" y="635358"/>
                    <a:pt x="547708" y="628805"/>
                    <a:pt x="529920" y="616634"/>
                  </a:cubicBezTo>
                  <a:cubicBezTo>
                    <a:pt x="524928" y="613202"/>
                    <a:pt x="522431" y="609145"/>
                    <a:pt x="522431" y="602904"/>
                  </a:cubicBezTo>
                  <a:cubicBezTo>
                    <a:pt x="522743" y="566704"/>
                    <a:pt x="522431" y="531129"/>
                    <a:pt x="522431" y="493994"/>
                  </a:cubicBezTo>
                  <a:cubicBezTo>
                    <a:pt x="610433" y="535810"/>
                    <a:pt x="788932" y="534250"/>
                    <a:pt x="847600" y="490873"/>
                  </a:cubicBezTo>
                  <a:close/>
                  <a:moveTo>
                    <a:pt x="6906" y="455922"/>
                  </a:moveTo>
                  <a:cubicBezTo>
                    <a:pt x="2536" y="461227"/>
                    <a:pt x="7530" y="462475"/>
                    <a:pt x="10962" y="463724"/>
                  </a:cubicBezTo>
                  <a:cubicBezTo>
                    <a:pt x="59644" y="483695"/>
                    <a:pt x="108638" y="503667"/>
                    <a:pt x="157319" y="523639"/>
                  </a:cubicBezTo>
                  <a:cubicBezTo>
                    <a:pt x="270910" y="570137"/>
                    <a:pt x="384189" y="616946"/>
                    <a:pt x="497779" y="663444"/>
                  </a:cubicBezTo>
                  <a:cubicBezTo>
                    <a:pt x="541468" y="681231"/>
                    <a:pt x="584844" y="699331"/>
                    <a:pt x="628845" y="716806"/>
                  </a:cubicBezTo>
                  <a:cubicBezTo>
                    <a:pt x="637583" y="720238"/>
                    <a:pt x="641640" y="724295"/>
                    <a:pt x="641640" y="734281"/>
                  </a:cubicBezTo>
                  <a:cubicBezTo>
                    <a:pt x="641328" y="913717"/>
                    <a:pt x="641328" y="1093153"/>
                    <a:pt x="641328" y="1272589"/>
                  </a:cubicBezTo>
                  <a:cubicBezTo>
                    <a:pt x="641328" y="1277270"/>
                    <a:pt x="642888" y="1282263"/>
                    <a:pt x="638519" y="1286008"/>
                  </a:cubicBezTo>
                  <a:cubicBezTo>
                    <a:pt x="582036" y="1263539"/>
                    <a:pt x="525553" y="1241071"/>
                    <a:pt x="469070" y="1218290"/>
                  </a:cubicBezTo>
                  <a:cubicBezTo>
                    <a:pt x="317720" y="1157126"/>
                    <a:pt x="166369" y="1095961"/>
                    <a:pt x="15019" y="1035110"/>
                  </a:cubicBezTo>
                  <a:cubicBezTo>
                    <a:pt x="4409" y="1030741"/>
                    <a:pt x="664" y="1026060"/>
                    <a:pt x="664" y="1013889"/>
                  </a:cubicBezTo>
                  <a:cubicBezTo>
                    <a:pt x="1288" y="831021"/>
                    <a:pt x="976" y="648152"/>
                    <a:pt x="1288" y="465284"/>
                  </a:cubicBezTo>
                  <a:cubicBezTo>
                    <a:pt x="1288" y="462475"/>
                    <a:pt x="-4017" y="453425"/>
                    <a:pt x="6906" y="455922"/>
                  </a:cubicBezTo>
                  <a:close/>
                  <a:moveTo>
                    <a:pt x="1253281" y="374786"/>
                  </a:moveTo>
                  <a:cubicBezTo>
                    <a:pt x="1253281" y="411297"/>
                    <a:pt x="1253281" y="446248"/>
                    <a:pt x="1253281" y="481511"/>
                  </a:cubicBezTo>
                  <a:cubicBezTo>
                    <a:pt x="1253281" y="488689"/>
                    <a:pt x="1247976" y="491809"/>
                    <a:pt x="1242983" y="495242"/>
                  </a:cubicBezTo>
                  <a:cubicBezTo>
                    <a:pt x="1217394" y="513342"/>
                    <a:pt x="1187748" y="520519"/>
                    <a:pt x="1157790" y="525512"/>
                  </a:cubicBezTo>
                  <a:cubicBezTo>
                    <a:pt x="1101931" y="535186"/>
                    <a:pt x="1046072" y="533314"/>
                    <a:pt x="990837" y="520519"/>
                  </a:cubicBezTo>
                  <a:cubicBezTo>
                    <a:pt x="971177" y="515838"/>
                    <a:pt x="950893" y="510221"/>
                    <a:pt x="934354" y="496490"/>
                  </a:cubicBezTo>
                  <a:cubicBezTo>
                    <a:pt x="929985" y="492746"/>
                    <a:pt x="927488" y="489625"/>
                    <a:pt x="927800" y="483696"/>
                  </a:cubicBezTo>
                  <a:cubicBezTo>
                    <a:pt x="928112" y="450929"/>
                    <a:pt x="927800" y="418475"/>
                    <a:pt x="927800" y="385708"/>
                  </a:cubicBezTo>
                  <a:cubicBezTo>
                    <a:pt x="927800" y="380715"/>
                    <a:pt x="927176" y="372913"/>
                    <a:pt x="935602" y="378531"/>
                  </a:cubicBezTo>
                  <a:cubicBezTo>
                    <a:pt x="959631" y="394446"/>
                    <a:pt x="987716" y="397879"/>
                    <a:pt x="1014866" y="401623"/>
                  </a:cubicBezTo>
                  <a:cubicBezTo>
                    <a:pt x="1041079" y="405056"/>
                    <a:pt x="1067916" y="407865"/>
                    <a:pt x="1094129" y="406616"/>
                  </a:cubicBezTo>
                  <a:cubicBezTo>
                    <a:pt x="1140002" y="404744"/>
                    <a:pt x="1186499" y="403808"/>
                    <a:pt x="1230500" y="386956"/>
                  </a:cubicBezTo>
                  <a:cubicBezTo>
                    <a:pt x="1238302" y="384148"/>
                    <a:pt x="1245167" y="379467"/>
                    <a:pt x="1253281" y="374786"/>
                  </a:cubicBezTo>
                  <a:close/>
                  <a:moveTo>
                    <a:pt x="517439" y="344828"/>
                  </a:moveTo>
                  <a:cubicBezTo>
                    <a:pt x="517439" y="371353"/>
                    <a:pt x="517439" y="395694"/>
                    <a:pt x="517439" y="420035"/>
                  </a:cubicBezTo>
                  <a:cubicBezTo>
                    <a:pt x="517439" y="424716"/>
                    <a:pt x="516503" y="429709"/>
                    <a:pt x="517439" y="434077"/>
                  </a:cubicBezTo>
                  <a:cubicBezTo>
                    <a:pt x="522744" y="458419"/>
                    <a:pt x="507765" y="469341"/>
                    <a:pt x="489041" y="477767"/>
                  </a:cubicBezTo>
                  <a:cubicBezTo>
                    <a:pt x="453466" y="493994"/>
                    <a:pt x="415707" y="501172"/>
                    <a:pt x="377011" y="502420"/>
                  </a:cubicBezTo>
                  <a:cubicBezTo>
                    <a:pt x="331450" y="503980"/>
                    <a:pt x="286201" y="503356"/>
                    <a:pt x="242201" y="489937"/>
                  </a:cubicBezTo>
                  <a:cubicBezTo>
                    <a:pt x="239704" y="489313"/>
                    <a:pt x="237207" y="488689"/>
                    <a:pt x="234711" y="487753"/>
                  </a:cubicBezTo>
                  <a:cubicBezTo>
                    <a:pt x="191646" y="471525"/>
                    <a:pt x="191958" y="471525"/>
                    <a:pt x="191646" y="425964"/>
                  </a:cubicBezTo>
                  <a:cubicBezTo>
                    <a:pt x="191646" y="417851"/>
                    <a:pt x="191334" y="409737"/>
                    <a:pt x="191334" y="401623"/>
                  </a:cubicBezTo>
                  <a:cubicBezTo>
                    <a:pt x="191334" y="387580"/>
                    <a:pt x="191334" y="373538"/>
                    <a:pt x="191646" y="359495"/>
                  </a:cubicBezTo>
                  <a:cubicBezTo>
                    <a:pt x="191958" y="355438"/>
                    <a:pt x="189774" y="350757"/>
                    <a:pt x="194455" y="347636"/>
                  </a:cubicBezTo>
                  <a:cubicBezTo>
                    <a:pt x="216923" y="365424"/>
                    <a:pt x="244385" y="369481"/>
                    <a:pt x="271222" y="373226"/>
                  </a:cubicBezTo>
                  <a:cubicBezTo>
                    <a:pt x="306797" y="378218"/>
                    <a:pt x="342996" y="380715"/>
                    <a:pt x="378884" y="378531"/>
                  </a:cubicBezTo>
                  <a:cubicBezTo>
                    <a:pt x="413834" y="376346"/>
                    <a:pt x="448786" y="374474"/>
                    <a:pt x="482488" y="363240"/>
                  </a:cubicBezTo>
                  <a:cubicBezTo>
                    <a:pt x="494346" y="359495"/>
                    <a:pt x="505893" y="355126"/>
                    <a:pt x="517439" y="344828"/>
                  </a:cubicBezTo>
                  <a:close/>
                  <a:moveTo>
                    <a:pt x="1650536" y="252458"/>
                  </a:moveTo>
                  <a:cubicBezTo>
                    <a:pt x="1650536" y="288969"/>
                    <a:pt x="1650223" y="322984"/>
                    <a:pt x="1650536" y="356999"/>
                  </a:cubicBezTo>
                  <a:cubicBezTo>
                    <a:pt x="1650536" y="368545"/>
                    <a:pt x="1642422" y="373539"/>
                    <a:pt x="1634932" y="378844"/>
                  </a:cubicBezTo>
                  <a:cubicBezTo>
                    <a:pt x="1610904" y="395695"/>
                    <a:pt x="1582818" y="401937"/>
                    <a:pt x="1554421" y="406929"/>
                  </a:cubicBezTo>
                  <a:cubicBezTo>
                    <a:pt x="1522590" y="412547"/>
                    <a:pt x="1490448" y="413795"/>
                    <a:pt x="1458305" y="412234"/>
                  </a:cubicBezTo>
                  <a:cubicBezTo>
                    <a:pt x="1418361" y="410050"/>
                    <a:pt x="1379354" y="404121"/>
                    <a:pt x="1342842" y="386333"/>
                  </a:cubicBezTo>
                  <a:cubicBezTo>
                    <a:pt x="1330672" y="380404"/>
                    <a:pt x="1324119" y="372914"/>
                    <a:pt x="1324743" y="357624"/>
                  </a:cubicBezTo>
                  <a:cubicBezTo>
                    <a:pt x="1326303" y="327665"/>
                    <a:pt x="1325367" y="297395"/>
                    <a:pt x="1325055" y="267437"/>
                  </a:cubicBezTo>
                  <a:cubicBezTo>
                    <a:pt x="1325055" y="259323"/>
                    <a:pt x="1325679" y="256203"/>
                    <a:pt x="1334729" y="261820"/>
                  </a:cubicBezTo>
                  <a:cubicBezTo>
                    <a:pt x="1357197" y="275551"/>
                    <a:pt x="1382786" y="279295"/>
                    <a:pt x="1408375" y="282728"/>
                  </a:cubicBezTo>
                  <a:cubicBezTo>
                    <a:pt x="1440518" y="287097"/>
                    <a:pt x="1473285" y="290218"/>
                    <a:pt x="1505739" y="288033"/>
                  </a:cubicBezTo>
                  <a:cubicBezTo>
                    <a:pt x="1546931" y="285224"/>
                    <a:pt x="1588435" y="283352"/>
                    <a:pt x="1628067" y="268061"/>
                  </a:cubicBezTo>
                  <a:cubicBezTo>
                    <a:pt x="1636181" y="265252"/>
                    <a:pt x="1642110" y="259323"/>
                    <a:pt x="1650536" y="252458"/>
                  </a:cubicBezTo>
                  <a:close/>
                  <a:moveTo>
                    <a:pt x="917190" y="228429"/>
                  </a:moveTo>
                  <a:cubicBezTo>
                    <a:pt x="917190" y="266813"/>
                    <a:pt x="918439" y="302388"/>
                    <a:pt x="916566" y="337651"/>
                  </a:cubicBezTo>
                  <a:cubicBezTo>
                    <a:pt x="915942" y="351694"/>
                    <a:pt x="900651" y="357311"/>
                    <a:pt x="889417" y="362616"/>
                  </a:cubicBezTo>
                  <a:cubicBezTo>
                    <a:pt x="857274" y="377595"/>
                    <a:pt x="822948" y="383837"/>
                    <a:pt x="787997" y="387269"/>
                  </a:cubicBezTo>
                  <a:cubicBezTo>
                    <a:pt x="759287" y="390078"/>
                    <a:pt x="730577" y="389454"/>
                    <a:pt x="702180" y="386645"/>
                  </a:cubicBezTo>
                  <a:cubicBezTo>
                    <a:pt x="666916" y="383213"/>
                    <a:pt x="632902" y="375723"/>
                    <a:pt x="601695" y="357935"/>
                  </a:cubicBezTo>
                  <a:cubicBezTo>
                    <a:pt x="593270" y="352942"/>
                    <a:pt x="588901" y="347013"/>
                    <a:pt x="589525" y="336403"/>
                  </a:cubicBezTo>
                  <a:cubicBezTo>
                    <a:pt x="590461" y="317991"/>
                    <a:pt x="589837" y="299579"/>
                    <a:pt x="589837" y="280855"/>
                  </a:cubicBezTo>
                  <a:cubicBezTo>
                    <a:pt x="593270" y="265564"/>
                    <a:pt x="587652" y="249337"/>
                    <a:pt x="592646" y="234046"/>
                  </a:cubicBezTo>
                  <a:cubicBezTo>
                    <a:pt x="631341" y="255890"/>
                    <a:pt x="674406" y="260571"/>
                    <a:pt x="717782" y="262444"/>
                  </a:cubicBezTo>
                  <a:cubicBezTo>
                    <a:pt x="744308" y="263380"/>
                    <a:pt x="771145" y="263692"/>
                    <a:pt x="797670" y="262444"/>
                  </a:cubicBezTo>
                  <a:cubicBezTo>
                    <a:pt x="829189" y="260884"/>
                    <a:pt x="860707" y="256203"/>
                    <a:pt x="890665" y="245904"/>
                  </a:cubicBezTo>
                  <a:cubicBezTo>
                    <a:pt x="899715" y="242784"/>
                    <a:pt x="908452" y="238103"/>
                    <a:pt x="917190" y="228429"/>
                  </a:cubicBezTo>
                  <a:close/>
                  <a:moveTo>
                    <a:pt x="2032187" y="138243"/>
                  </a:moveTo>
                  <a:cubicBezTo>
                    <a:pt x="2032499" y="147293"/>
                    <a:pt x="2032811" y="156031"/>
                    <a:pt x="2032811" y="164456"/>
                  </a:cubicBezTo>
                  <a:cubicBezTo>
                    <a:pt x="2032811" y="188797"/>
                    <a:pt x="2031875" y="213450"/>
                    <a:pt x="2032811" y="237791"/>
                  </a:cubicBezTo>
                  <a:cubicBezTo>
                    <a:pt x="2033123" y="249649"/>
                    <a:pt x="2028442" y="256827"/>
                    <a:pt x="2019080" y="263068"/>
                  </a:cubicBezTo>
                  <a:cubicBezTo>
                    <a:pt x="1991307" y="281480"/>
                    <a:pt x="1959476" y="288657"/>
                    <a:pt x="1927334" y="293338"/>
                  </a:cubicBezTo>
                  <a:cubicBezTo>
                    <a:pt x="1904554" y="296459"/>
                    <a:pt x="1881461" y="299580"/>
                    <a:pt x="1858368" y="298332"/>
                  </a:cubicBezTo>
                  <a:cubicBezTo>
                    <a:pt x="1818737" y="296147"/>
                    <a:pt x="1778793" y="293338"/>
                    <a:pt x="1741345" y="278360"/>
                  </a:cubicBezTo>
                  <a:cubicBezTo>
                    <a:pt x="1738849" y="277423"/>
                    <a:pt x="1736352" y="276799"/>
                    <a:pt x="1734168" y="275551"/>
                  </a:cubicBezTo>
                  <a:cubicBezTo>
                    <a:pt x="1716068" y="268061"/>
                    <a:pt x="1704522" y="257763"/>
                    <a:pt x="1706707" y="234358"/>
                  </a:cubicBezTo>
                  <a:cubicBezTo>
                    <a:pt x="1709515" y="204401"/>
                    <a:pt x="1707331" y="173818"/>
                    <a:pt x="1707331" y="140427"/>
                  </a:cubicBezTo>
                  <a:cubicBezTo>
                    <a:pt x="1729799" y="157279"/>
                    <a:pt x="1754140" y="162272"/>
                    <a:pt x="1778481" y="165704"/>
                  </a:cubicBezTo>
                  <a:cubicBezTo>
                    <a:pt x="1826538" y="172882"/>
                    <a:pt x="1874596" y="173818"/>
                    <a:pt x="1923277" y="169761"/>
                  </a:cubicBezTo>
                  <a:cubicBezTo>
                    <a:pt x="1946682" y="167889"/>
                    <a:pt x="1970087" y="164456"/>
                    <a:pt x="1992867" y="158527"/>
                  </a:cubicBezTo>
                  <a:cubicBezTo>
                    <a:pt x="2007534" y="154782"/>
                    <a:pt x="2021577" y="149789"/>
                    <a:pt x="2032187" y="138243"/>
                  </a:cubicBezTo>
                  <a:close/>
                  <a:moveTo>
                    <a:pt x="1312884" y="117335"/>
                  </a:moveTo>
                  <a:cubicBezTo>
                    <a:pt x="1316940" y="119831"/>
                    <a:pt x="1315068" y="123576"/>
                    <a:pt x="1315068" y="126697"/>
                  </a:cubicBezTo>
                  <a:cubicBezTo>
                    <a:pt x="1315380" y="156030"/>
                    <a:pt x="1314756" y="185364"/>
                    <a:pt x="1315380" y="214386"/>
                  </a:cubicBezTo>
                  <a:cubicBezTo>
                    <a:pt x="1315692" y="226245"/>
                    <a:pt x="1311011" y="233422"/>
                    <a:pt x="1301649" y="239975"/>
                  </a:cubicBezTo>
                  <a:cubicBezTo>
                    <a:pt x="1277621" y="256202"/>
                    <a:pt x="1250160" y="262444"/>
                    <a:pt x="1222386" y="268061"/>
                  </a:cubicBezTo>
                  <a:cubicBezTo>
                    <a:pt x="1186811" y="274926"/>
                    <a:pt x="1150612" y="274926"/>
                    <a:pt x="1114725" y="272742"/>
                  </a:cubicBezTo>
                  <a:cubicBezTo>
                    <a:pt x="1075405" y="270245"/>
                    <a:pt x="1036397" y="264316"/>
                    <a:pt x="1001446" y="243096"/>
                  </a:cubicBezTo>
                  <a:cubicBezTo>
                    <a:pt x="992708" y="237791"/>
                    <a:pt x="988964" y="231550"/>
                    <a:pt x="989588" y="220940"/>
                  </a:cubicBezTo>
                  <a:cubicBezTo>
                    <a:pt x="990212" y="200343"/>
                    <a:pt x="989588" y="179747"/>
                    <a:pt x="989588" y="159151"/>
                  </a:cubicBezTo>
                  <a:cubicBezTo>
                    <a:pt x="992084" y="145733"/>
                    <a:pt x="986779" y="131378"/>
                    <a:pt x="992708" y="118271"/>
                  </a:cubicBezTo>
                  <a:cubicBezTo>
                    <a:pt x="1015177" y="134810"/>
                    <a:pt x="1042014" y="139804"/>
                    <a:pt x="1068539" y="143548"/>
                  </a:cubicBezTo>
                  <a:cubicBezTo>
                    <a:pt x="1105987" y="149165"/>
                    <a:pt x="1143746" y="151038"/>
                    <a:pt x="1181506" y="148853"/>
                  </a:cubicBezTo>
                  <a:cubicBezTo>
                    <a:pt x="1220202" y="146669"/>
                    <a:pt x="1259209" y="143860"/>
                    <a:pt x="1295720" y="128569"/>
                  </a:cubicBezTo>
                  <a:cubicBezTo>
                    <a:pt x="1302274" y="125761"/>
                    <a:pt x="1307267" y="121704"/>
                    <a:pt x="1312884" y="117335"/>
                  </a:cubicBezTo>
                  <a:close/>
                  <a:moveTo>
                    <a:pt x="1714197" y="0"/>
                  </a:moveTo>
                  <a:cubicBezTo>
                    <a:pt x="1715133" y="9986"/>
                    <a:pt x="1715133" y="19972"/>
                    <a:pt x="1715445" y="29958"/>
                  </a:cubicBezTo>
                  <a:cubicBezTo>
                    <a:pt x="1715445" y="52426"/>
                    <a:pt x="1714197" y="74583"/>
                    <a:pt x="1715445" y="97052"/>
                  </a:cubicBezTo>
                  <a:cubicBezTo>
                    <a:pt x="1716069" y="110782"/>
                    <a:pt x="1710452" y="118896"/>
                    <a:pt x="1700154" y="125762"/>
                  </a:cubicBezTo>
                  <a:cubicBezTo>
                    <a:pt x="1674565" y="142613"/>
                    <a:pt x="1645231" y="149479"/>
                    <a:pt x="1615585" y="154160"/>
                  </a:cubicBezTo>
                  <a:cubicBezTo>
                    <a:pt x="1555669" y="163521"/>
                    <a:pt x="1496378" y="161649"/>
                    <a:pt x="1437710" y="144485"/>
                  </a:cubicBezTo>
                  <a:cubicBezTo>
                    <a:pt x="1435213" y="143861"/>
                    <a:pt x="1432717" y="143237"/>
                    <a:pt x="1430220" y="142301"/>
                  </a:cubicBezTo>
                  <a:cubicBezTo>
                    <a:pt x="1389652" y="127010"/>
                    <a:pt x="1389652" y="127010"/>
                    <a:pt x="1389652" y="83633"/>
                  </a:cubicBezTo>
                  <a:cubicBezTo>
                    <a:pt x="1389652" y="68030"/>
                    <a:pt x="1389340" y="52739"/>
                    <a:pt x="1389028" y="37135"/>
                  </a:cubicBezTo>
                  <a:cubicBezTo>
                    <a:pt x="1391212" y="26213"/>
                    <a:pt x="1387155" y="14667"/>
                    <a:pt x="1391525" y="4057"/>
                  </a:cubicBezTo>
                  <a:cubicBezTo>
                    <a:pt x="1431780" y="27774"/>
                    <a:pt x="1476406" y="31206"/>
                    <a:pt x="1521342" y="33079"/>
                  </a:cubicBezTo>
                  <a:cubicBezTo>
                    <a:pt x="1566279" y="34951"/>
                    <a:pt x="1611216" y="34639"/>
                    <a:pt x="1655217" y="25277"/>
                  </a:cubicBezTo>
                  <a:cubicBezTo>
                    <a:pt x="1676437" y="20908"/>
                    <a:pt x="1698282" y="17164"/>
                    <a:pt x="1714197" y="0"/>
                  </a:cubicBezTo>
                  <a:close/>
                </a:path>
              </a:pathLst>
            </a:custGeom>
            <a:solidFill>
              <a:schemeClr val="accent5">
                <a:lumMod val="75000"/>
              </a:schemeClr>
            </a:solidFill>
            <a:ln w="647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D4158C4-F838-4E87-A25C-8C487CD52716}"/>
                </a:ext>
              </a:extLst>
            </p:cNvPr>
            <p:cNvSpPr/>
            <p:nvPr userDrawn="1"/>
          </p:nvSpPr>
          <p:spPr>
            <a:xfrm>
              <a:off x="1736653" y="5495777"/>
              <a:ext cx="1435485" cy="1104698"/>
            </a:xfrm>
            <a:custGeom>
              <a:avLst/>
              <a:gdLst>
                <a:gd name="connsiteX0" fmla="*/ 2942011 w 2978923"/>
                <a:gd name="connsiteY0" fmla="*/ 593862 h 2292475"/>
                <a:gd name="connsiteX1" fmla="*/ 2629224 w 2978923"/>
                <a:gd name="connsiteY1" fmla="*/ 467582 h 2292475"/>
                <a:gd name="connsiteX2" fmla="*/ 2599435 w 2978923"/>
                <a:gd name="connsiteY2" fmla="*/ 463696 h 2292475"/>
                <a:gd name="connsiteX3" fmla="*/ 2597492 w 2978923"/>
                <a:gd name="connsiteY3" fmla="*/ 395051 h 2292475"/>
                <a:gd name="connsiteX4" fmla="*/ 2602025 w 2978923"/>
                <a:gd name="connsiteY4" fmla="*/ 386633 h 2292475"/>
                <a:gd name="connsiteX5" fmla="*/ 2580007 w 2978923"/>
                <a:gd name="connsiteY5" fmla="*/ 341949 h 2292475"/>
                <a:gd name="connsiteX6" fmla="*/ 2523667 w 2978923"/>
                <a:gd name="connsiteY6" fmla="*/ 318636 h 2292475"/>
                <a:gd name="connsiteX7" fmla="*/ 2216708 w 2978923"/>
                <a:gd name="connsiteY7" fmla="*/ 287551 h 2292475"/>
                <a:gd name="connsiteX8" fmla="*/ 2164900 w 2978923"/>
                <a:gd name="connsiteY8" fmla="*/ 278485 h 2292475"/>
                <a:gd name="connsiteX9" fmla="*/ 1924644 w 2978923"/>
                <a:gd name="connsiteY9" fmla="*/ 181346 h 2292475"/>
                <a:gd name="connsiteX10" fmla="*/ 1898093 w 2978923"/>
                <a:gd name="connsiteY10" fmla="*/ 175518 h 2292475"/>
                <a:gd name="connsiteX11" fmla="*/ 1897445 w 2978923"/>
                <a:gd name="connsiteY11" fmla="*/ 95216 h 2292475"/>
                <a:gd name="connsiteX12" fmla="*/ 1870246 w 2978923"/>
                <a:gd name="connsiteY12" fmla="*/ 49237 h 2292475"/>
                <a:gd name="connsiteX13" fmla="*/ 1786707 w 2978923"/>
                <a:gd name="connsiteY13" fmla="*/ 21391 h 2292475"/>
                <a:gd name="connsiteX14" fmla="*/ 1390380 w 2978923"/>
                <a:gd name="connsiteY14" fmla="*/ 11677 h 2292475"/>
                <a:gd name="connsiteX15" fmla="*/ 1251796 w 2978923"/>
                <a:gd name="connsiteY15" fmla="*/ 49237 h 2292475"/>
                <a:gd name="connsiteX16" fmla="*/ 1227835 w 2978923"/>
                <a:gd name="connsiteY16" fmla="*/ 99750 h 2292475"/>
                <a:gd name="connsiteX17" fmla="*/ 1227835 w 2978923"/>
                <a:gd name="connsiteY17" fmla="*/ 99750 h 2292475"/>
                <a:gd name="connsiteX18" fmla="*/ 1223302 w 2978923"/>
                <a:gd name="connsiteY18" fmla="*/ 124358 h 2292475"/>
                <a:gd name="connsiteX19" fmla="*/ 1222006 w 2978923"/>
                <a:gd name="connsiteY19" fmla="*/ 207250 h 2292475"/>
                <a:gd name="connsiteX20" fmla="*/ 1191570 w 2978923"/>
                <a:gd name="connsiteY20" fmla="*/ 210488 h 2292475"/>
                <a:gd name="connsiteX21" fmla="*/ 1034852 w 2978923"/>
                <a:gd name="connsiteY21" fmla="*/ 256467 h 2292475"/>
                <a:gd name="connsiteX22" fmla="*/ 979807 w 2978923"/>
                <a:gd name="connsiteY22" fmla="*/ 257762 h 2292475"/>
                <a:gd name="connsiteX23" fmla="*/ 810785 w 2978923"/>
                <a:gd name="connsiteY23" fmla="*/ 233801 h 2292475"/>
                <a:gd name="connsiteX24" fmla="*/ 491523 w 2978923"/>
                <a:gd name="connsiteY24" fmla="*/ 255172 h 2292475"/>
                <a:gd name="connsiteX25" fmla="*/ 452019 w 2978923"/>
                <a:gd name="connsiteY25" fmla="*/ 273304 h 2292475"/>
                <a:gd name="connsiteX26" fmla="*/ 422230 w 2978923"/>
                <a:gd name="connsiteY26" fmla="*/ 288847 h 2292475"/>
                <a:gd name="connsiteX27" fmla="*/ 398917 w 2978923"/>
                <a:gd name="connsiteY27" fmla="*/ 337416 h 2292475"/>
                <a:gd name="connsiteX28" fmla="*/ 394384 w 2978923"/>
                <a:gd name="connsiteY28" fmla="*/ 362024 h 2292475"/>
                <a:gd name="connsiteX29" fmla="*/ 392441 w 2978923"/>
                <a:gd name="connsiteY29" fmla="*/ 454630 h 2292475"/>
                <a:gd name="connsiteX30" fmla="*/ 338691 w 2978923"/>
                <a:gd name="connsiteY30" fmla="*/ 469525 h 2292475"/>
                <a:gd name="connsiteX31" fmla="*/ 5828 w 2978923"/>
                <a:gd name="connsiteY31" fmla="*/ 562131 h 2292475"/>
                <a:gd name="connsiteX32" fmla="*/ 1295 w 2978923"/>
                <a:gd name="connsiteY32" fmla="*/ 572492 h 2292475"/>
                <a:gd name="connsiteX33" fmla="*/ 648 w 2978923"/>
                <a:gd name="connsiteY33" fmla="*/ 577672 h 2292475"/>
                <a:gd name="connsiteX34" fmla="*/ 0 w 2978923"/>
                <a:gd name="connsiteY34" fmla="*/ 1732329 h 2292475"/>
                <a:gd name="connsiteX35" fmla="*/ 19428 w 2978923"/>
                <a:gd name="connsiteY35" fmla="*/ 1758233 h 2292475"/>
                <a:gd name="connsiteX36" fmla="*/ 1329507 w 2978923"/>
                <a:gd name="connsiteY36" fmla="*/ 2287316 h 2292475"/>
                <a:gd name="connsiteX37" fmla="*/ 1329507 w 2978923"/>
                <a:gd name="connsiteY37" fmla="*/ 2287316 h 2292475"/>
                <a:gd name="connsiteX38" fmla="*/ 1330154 w 2978923"/>
                <a:gd name="connsiteY38" fmla="*/ 2297677 h 2292475"/>
                <a:gd name="connsiteX39" fmla="*/ 1341164 w 2978923"/>
                <a:gd name="connsiteY39" fmla="*/ 2297677 h 2292475"/>
                <a:gd name="connsiteX40" fmla="*/ 1390380 w 2978923"/>
                <a:gd name="connsiteY40" fmla="*/ 2286668 h 2292475"/>
                <a:gd name="connsiteX41" fmla="*/ 2421995 w 2978923"/>
                <a:gd name="connsiteY41" fmla="*/ 1955101 h 2292475"/>
                <a:gd name="connsiteX42" fmla="*/ 2942011 w 2978923"/>
                <a:gd name="connsiteY42" fmla="*/ 1788022 h 2292475"/>
                <a:gd name="connsiteX43" fmla="*/ 2982810 w 2978923"/>
                <a:gd name="connsiteY43" fmla="*/ 1732977 h 2292475"/>
                <a:gd name="connsiteX44" fmla="*/ 2982810 w 2978923"/>
                <a:gd name="connsiteY44" fmla="*/ 651498 h 2292475"/>
                <a:gd name="connsiteX45" fmla="*/ 2942011 w 2978923"/>
                <a:gd name="connsiteY45" fmla="*/ 593862 h 2292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78923" h="2292475">
                  <a:moveTo>
                    <a:pt x="2942011" y="593862"/>
                  </a:moveTo>
                  <a:cubicBezTo>
                    <a:pt x="2838396" y="550474"/>
                    <a:pt x="2733487" y="510323"/>
                    <a:pt x="2629224" y="467582"/>
                  </a:cubicBezTo>
                  <a:cubicBezTo>
                    <a:pt x="2619510" y="463696"/>
                    <a:pt x="2609796" y="458516"/>
                    <a:pt x="2599435" y="463696"/>
                  </a:cubicBezTo>
                  <a:cubicBezTo>
                    <a:pt x="2598787" y="441031"/>
                    <a:pt x="2598140" y="417717"/>
                    <a:pt x="2597492" y="395051"/>
                  </a:cubicBezTo>
                  <a:cubicBezTo>
                    <a:pt x="2599435" y="392461"/>
                    <a:pt x="2600730" y="389871"/>
                    <a:pt x="2602025" y="386633"/>
                  </a:cubicBezTo>
                  <a:cubicBezTo>
                    <a:pt x="2606558" y="365910"/>
                    <a:pt x="2595549" y="352311"/>
                    <a:pt x="2580007" y="341949"/>
                  </a:cubicBezTo>
                  <a:cubicBezTo>
                    <a:pt x="2562522" y="330940"/>
                    <a:pt x="2543094" y="323816"/>
                    <a:pt x="2523667" y="318636"/>
                  </a:cubicBezTo>
                  <a:cubicBezTo>
                    <a:pt x="2423290" y="291437"/>
                    <a:pt x="2320323" y="285609"/>
                    <a:pt x="2216708" y="287551"/>
                  </a:cubicBezTo>
                  <a:cubicBezTo>
                    <a:pt x="2198575" y="288199"/>
                    <a:pt x="2181738" y="284961"/>
                    <a:pt x="2164900" y="278485"/>
                  </a:cubicBezTo>
                  <a:cubicBezTo>
                    <a:pt x="2084599" y="246753"/>
                    <a:pt x="2004945" y="212431"/>
                    <a:pt x="1924644" y="181346"/>
                  </a:cubicBezTo>
                  <a:cubicBezTo>
                    <a:pt x="1916225" y="178108"/>
                    <a:pt x="1907807" y="170985"/>
                    <a:pt x="1898093" y="175518"/>
                  </a:cubicBezTo>
                  <a:cubicBezTo>
                    <a:pt x="1898093" y="148966"/>
                    <a:pt x="1897445" y="121768"/>
                    <a:pt x="1897445" y="95216"/>
                  </a:cubicBezTo>
                  <a:cubicBezTo>
                    <a:pt x="1903273" y="71255"/>
                    <a:pt x="1888379" y="58304"/>
                    <a:pt x="1870246" y="49237"/>
                  </a:cubicBezTo>
                  <a:cubicBezTo>
                    <a:pt x="1843695" y="35638"/>
                    <a:pt x="1815849" y="27219"/>
                    <a:pt x="1786707" y="21391"/>
                  </a:cubicBezTo>
                  <a:cubicBezTo>
                    <a:pt x="1655246" y="-4513"/>
                    <a:pt x="1523137" y="-5808"/>
                    <a:pt x="1390380" y="11677"/>
                  </a:cubicBezTo>
                  <a:cubicBezTo>
                    <a:pt x="1342458" y="18153"/>
                    <a:pt x="1295184" y="27219"/>
                    <a:pt x="1251796" y="49237"/>
                  </a:cubicBezTo>
                  <a:cubicBezTo>
                    <a:pt x="1231073" y="59599"/>
                    <a:pt x="1216178" y="73846"/>
                    <a:pt x="1227835" y="99750"/>
                  </a:cubicBezTo>
                  <a:cubicBezTo>
                    <a:pt x="1227835" y="99750"/>
                    <a:pt x="1227835" y="99750"/>
                    <a:pt x="1227835" y="99750"/>
                  </a:cubicBezTo>
                  <a:cubicBezTo>
                    <a:pt x="1218769" y="106226"/>
                    <a:pt x="1223302" y="115939"/>
                    <a:pt x="1223302" y="124358"/>
                  </a:cubicBezTo>
                  <a:cubicBezTo>
                    <a:pt x="1222654" y="152204"/>
                    <a:pt x="1222654" y="179403"/>
                    <a:pt x="1222006" y="207250"/>
                  </a:cubicBezTo>
                  <a:cubicBezTo>
                    <a:pt x="1211645" y="202717"/>
                    <a:pt x="1201283" y="207250"/>
                    <a:pt x="1191570" y="210488"/>
                  </a:cubicBezTo>
                  <a:cubicBezTo>
                    <a:pt x="1139115" y="225383"/>
                    <a:pt x="1086660" y="240277"/>
                    <a:pt x="1034852" y="256467"/>
                  </a:cubicBezTo>
                  <a:cubicBezTo>
                    <a:pt x="1016720" y="262295"/>
                    <a:pt x="998587" y="262943"/>
                    <a:pt x="979807" y="257762"/>
                  </a:cubicBezTo>
                  <a:cubicBezTo>
                    <a:pt x="924114" y="243515"/>
                    <a:pt x="867773" y="235096"/>
                    <a:pt x="810785" y="233801"/>
                  </a:cubicBezTo>
                  <a:cubicBezTo>
                    <a:pt x="703933" y="231211"/>
                    <a:pt x="597080" y="230563"/>
                    <a:pt x="491523" y="255172"/>
                  </a:cubicBezTo>
                  <a:cubicBezTo>
                    <a:pt x="477275" y="258410"/>
                    <a:pt x="461733" y="259705"/>
                    <a:pt x="452019" y="273304"/>
                  </a:cubicBezTo>
                  <a:cubicBezTo>
                    <a:pt x="442305" y="278485"/>
                    <a:pt x="431944" y="284313"/>
                    <a:pt x="422230" y="288847"/>
                  </a:cubicBezTo>
                  <a:cubicBezTo>
                    <a:pt x="400860" y="298560"/>
                    <a:pt x="391146" y="314102"/>
                    <a:pt x="398917" y="337416"/>
                  </a:cubicBezTo>
                  <a:cubicBezTo>
                    <a:pt x="391146" y="344539"/>
                    <a:pt x="395031" y="354253"/>
                    <a:pt x="394384" y="362024"/>
                  </a:cubicBezTo>
                  <a:cubicBezTo>
                    <a:pt x="393089" y="393109"/>
                    <a:pt x="393089" y="423546"/>
                    <a:pt x="392441" y="454630"/>
                  </a:cubicBezTo>
                  <a:cubicBezTo>
                    <a:pt x="374308" y="459811"/>
                    <a:pt x="356824" y="464344"/>
                    <a:pt x="338691" y="469525"/>
                  </a:cubicBezTo>
                  <a:cubicBezTo>
                    <a:pt x="227305" y="498666"/>
                    <a:pt x="119157" y="540760"/>
                    <a:pt x="5828" y="562131"/>
                  </a:cubicBezTo>
                  <a:cubicBezTo>
                    <a:pt x="0" y="563425"/>
                    <a:pt x="0" y="567959"/>
                    <a:pt x="1295" y="572492"/>
                  </a:cubicBezTo>
                  <a:cubicBezTo>
                    <a:pt x="1295" y="574435"/>
                    <a:pt x="648" y="575730"/>
                    <a:pt x="648" y="577672"/>
                  </a:cubicBezTo>
                  <a:cubicBezTo>
                    <a:pt x="648" y="962342"/>
                    <a:pt x="648" y="1347012"/>
                    <a:pt x="0" y="1732329"/>
                  </a:cubicBezTo>
                  <a:cubicBezTo>
                    <a:pt x="0" y="1747871"/>
                    <a:pt x="6476" y="1753052"/>
                    <a:pt x="19428" y="1758233"/>
                  </a:cubicBezTo>
                  <a:cubicBezTo>
                    <a:pt x="455905" y="1934378"/>
                    <a:pt x="893030" y="2111171"/>
                    <a:pt x="1329507" y="2287316"/>
                  </a:cubicBezTo>
                  <a:lnTo>
                    <a:pt x="1329507" y="2287316"/>
                  </a:lnTo>
                  <a:cubicBezTo>
                    <a:pt x="1329507" y="2290554"/>
                    <a:pt x="1329507" y="2294439"/>
                    <a:pt x="1330154" y="2297677"/>
                  </a:cubicBezTo>
                  <a:cubicBezTo>
                    <a:pt x="1334040" y="2297677"/>
                    <a:pt x="1337278" y="2297677"/>
                    <a:pt x="1341164" y="2297677"/>
                  </a:cubicBezTo>
                  <a:cubicBezTo>
                    <a:pt x="1357353" y="2291849"/>
                    <a:pt x="1374191" y="2291849"/>
                    <a:pt x="1390380" y="2286668"/>
                  </a:cubicBezTo>
                  <a:cubicBezTo>
                    <a:pt x="1734252" y="2175930"/>
                    <a:pt x="2078123" y="2065839"/>
                    <a:pt x="2421995" y="1955101"/>
                  </a:cubicBezTo>
                  <a:cubicBezTo>
                    <a:pt x="2595549" y="1899408"/>
                    <a:pt x="2768456" y="1844363"/>
                    <a:pt x="2942011" y="1788022"/>
                  </a:cubicBezTo>
                  <a:cubicBezTo>
                    <a:pt x="2977629" y="1776366"/>
                    <a:pt x="2982810" y="1771185"/>
                    <a:pt x="2982810" y="1732977"/>
                  </a:cubicBezTo>
                  <a:cubicBezTo>
                    <a:pt x="2982810" y="1372268"/>
                    <a:pt x="2982810" y="1012207"/>
                    <a:pt x="2982810" y="651498"/>
                  </a:cubicBezTo>
                  <a:cubicBezTo>
                    <a:pt x="2980867" y="612643"/>
                    <a:pt x="2977629" y="608757"/>
                    <a:pt x="2942011" y="593862"/>
                  </a:cubicBezTo>
                  <a:close/>
                </a:path>
              </a:pathLst>
            </a:custGeom>
            <a:solidFill>
              <a:schemeClr val="accent2"/>
            </a:solidFill>
            <a:ln w="6474" cap="flat">
              <a:noFill/>
              <a:prstDash val="solid"/>
              <a:miter/>
            </a:ln>
          </p:spPr>
          <p:txBody>
            <a:bodyPr rtlCol="0" anchor="ctr"/>
            <a:lstStyle/>
            <a:p>
              <a:endParaRPr lang="en-US" dirty="0"/>
            </a:p>
          </p:txBody>
        </p:sp>
        <p:sp>
          <p:nvSpPr>
            <p:cNvPr id="23" name="Freeform: Shape 22">
              <a:extLst>
                <a:ext uri="{FF2B5EF4-FFF2-40B4-BE49-F238E27FC236}">
                  <a16:creationId xmlns:a16="http://schemas.microsoft.com/office/drawing/2014/main" id="{EE14370E-7748-4B1E-B5E7-1A26F890BFB9}"/>
                </a:ext>
              </a:extLst>
            </p:cNvPr>
            <p:cNvSpPr/>
            <p:nvPr userDrawn="1"/>
          </p:nvSpPr>
          <p:spPr>
            <a:xfrm>
              <a:off x="1739775" y="5544087"/>
              <a:ext cx="1252929" cy="1057023"/>
            </a:xfrm>
            <a:custGeom>
              <a:avLst/>
              <a:gdLst>
                <a:gd name="connsiteX0" fmla="*/ 844440 w 1252929"/>
                <a:gd name="connsiteY0" fmla="*/ 260328 h 1057022"/>
                <a:gd name="connsiteX1" fmla="*/ 846312 w 1252929"/>
                <a:gd name="connsiteY1" fmla="*/ 269690 h 1057022"/>
                <a:gd name="connsiteX2" fmla="*/ 846624 w 1252929"/>
                <a:gd name="connsiteY2" fmla="*/ 358628 h 1057022"/>
                <a:gd name="connsiteX3" fmla="*/ 833517 w 1252929"/>
                <a:gd name="connsiteY3" fmla="*/ 382969 h 1057022"/>
                <a:gd name="connsiteX4" fmla="*/ 748012 w 1252929"/>
                <a:gd name="connsiteY4" fmla="*/ 412927 h 1057022"/>
                <a:gd name="connsiteX5" fmla="*/ 577002 w 1252929"/>
                <a:gd name="connsiteY5" fmla="*/ 406061 h 1057022"/>
                <a:gd name="connsiteX6" fmla="*/ 567016 w 1252929"/>
                <a:gd name="connsiteY6" fmla="*/ 403565 h 1057022"/>
                <a:gd name="connsiteX7" fmla="*/ 520519 w 1252929"/>
                <a:gd name="connsiteY7" fmla="*/ 340216 h 1057022"/>
                <a:gd name="connsiteX8" fmla="*/ 520519 w 1252929"/>
                <a:gd name="connsiteY8" fmla="*/ 266881 h 1057022"/>
                <a:gd name="connsiteX9" fmla="*/ 522392 w 1252929"/>
                <a:gd name="connsiteY9" fmla="*/ 262825 h 1057022"/>
                <a:gd name="connsiteX10" fmla="*/ 611954 w 1252929"/>
                <a:gd name="connsiteY10" fmla="*/ 289662 h 1057022"/>
                <a:gd name="connsiteX11" fmla="*/ 754254 w 1252929"/>
                <a:gd name="connsiteY11" fmla="*/ 289662 h 1057022"/>
                <a:gd name="connsiteX12" fmla="*/ 816978 w 1252929"/>
                <a:gd name="connsiteY12" fmla="*/ 276556 h 1057022"/>
                <a:gd name="connsiteX13" fmla="*/ 844440 w 1252929"/>
                <a:gd name="connsiteY13" fmla="*/ 260328 h 1057022"/>
                <a:gd name="connsiteX14" fmla="*/ 312 w 1252929"/>
                <a:gd name="connsiteY14" fmla="*/ 230370 h 1057022"/>
                <a:gd name="connsiteX15" fmla="*/ 93619 w 1252929"/>
                <a:gd name="connsiteY15" fmla="*/ 267505 h 1057022"/>
                <a:gd name="connsiteX16" fmla="*/ 629742 w 1252929"/>
                <a:gd name="connsiteY16" fmla="*/ 486885 h 1057022"/>
                <a:gd name="connsiteX17" fmla="*/ 641288 w 1252929"/>
                <a:gd name="connsiteY17" fmla="*/ 501240 h 1057022"/>
                <a:gd name="connsiteX18" fmla="*/ 640664 w 1252929"/>
                <a:gd name="connsiteY18" fmla="*/ 1057022 h 1057022"/>
                <a:gd name="connsiteX19" fmla="*/ 9362 w 1252929"/>
                <a:gd name="connsiteY19" fmla="*/ 802067 h 1057022"/>
                <a:gd name="connsiteX20" fmla="*/ 0 w 1252929"/>
                <a:gd name="connsiteY20" fmla="*/ 789585 h 1057022"/>
                <a:gd name="connsiteX21" fmla="*/ 312 w 1252929"/>
                <a:gd name="connsiteY21" fmla="*/ 233179 h 1057022"/>
                <a:gd name="connsiteX22" fmla="*/ 312 w 1252929"/>
                <a:gd name="connsiteY22" fmla="*/ 230370 h 1057022"/>
                <a:gd name="connsiteX23" fmla="*/ 1251992 w 1252929"/>
                <a:gd name="connsiteY23" fmla="*/ 140808 h 1057022"/>
                <a:gd name="connsiteX24" fmla="*/ 1252929 w 1252929"/>
                <a:gd name="connsiteY24" fmla="*/ 178255 h 1057022"/>
                <a:gd name="connsiteX25" fmla="*/ 1252616 w 1252929"/>
                <a:gd name="connsiteY25" fmla="*/ 245349 h 1057022"/>
                <a:gd name="connsiteX26" fmla="*/ 1244815 w 1252929"/>
                <a:gd name="connsiteY26" fmla="*/ 261577 h 1057022"/>
                <a:gd name="connsiteX27" fmla="*/ 1155253 w 1252929"/>
                <a:gd name="connsiteY27" fmla="*/ 294656 h 1057022"/>
                <a:gd name="connsiteX28" fmla="*/ 1001719 w 1252929"/>
                <a:gd name="connsiteY28" fmla="*/ 292159 h 1057022"/>
                <a:gd name="connsiteX29" fmla="*/ 938994 w 1252929"/>
                <a:gd name="connsiteY29" fmla="*/ 269690 h 1057022"/>
                <a:gd name="connsiteX30" fmla="*/ 927136 w 1252929"/>
                <a:gd name="connsiteY30" fmla="*/ 249095 h 1057022"/>
                <a:gd name="connsiteX31" fmla="*/ 927448 w 1252929"/>
                <a:gd name="connsiteY31" fmla="*/ 156099 h 1057022"/>
                <a:gd name="connsiteX32" fmla="*/ 937746 w 1252929"/>
                <a:gd name="connsiteY32" fmla="*/ 149233 h 1057022"/>
                <a:gd name="connsiteX33" fmla="*/ 1013889 w 1252929"/>
                <a:gd name="connsiteY33" fmla="*/ 170454 h 1057022"/>
                <a:gd name="connsiteX34" fmla="*/ 1143707 w 1252929"/>
                <a:gd name="connsiteY34" fmla="*/ 172950 h 1057022"/>
                <a:gd name="connsiteX35" fmla="*/ 1231396 w 1252929"/>
                <a:gd name="connsiteY35" fmla="*/ 154851 h 1057022"/>
                <a:gd name="connsiteX36" fmla="*/ 1251992 w 1252929"/>
                <a:gd name="connsiteY36" fmla="*/ 140808 h 1057022"/>
                <a:gd name="connsiteX37" fmla="*/ 516150 w 1252929"/>
                <a:gd name="connsiteY37" fmla="*/ 112098 h 1057022"/>
                <a:gd name="connsiteX38" fmla="*/ 516150 w 1252929"/>
                <a:gd name="connsiteY38" fmla="*/ 221008 h 1057022"/>
                <a:gd name="connsiteX39" fmla="*/ 510221 w 1252929"/>
                <a:gd name="connsiteY39" fmla="*/ 231619 h 1057022"/>
                <a:gd name="connsiteX40" fmla="*/ 426900 w 1252929"/>
                <a:gd name="connsiteY40" fmla="*/ 265633 h 1057022"/>
                <a:gd name="connsiteX41" fmla="*/ 242160 w 1252929"/>
                <a:gd name="connsiteY41" fmla="*/ 259080 h 1057022"/>
                <a:gd name="connsiteX42" fmla="*/ 235919 w 1252929"/>
                <a:gd name="connsiteY42" fmla="*/ 257520 h 1057022"/>
                <a:gd name="connsiteX43" fmla="*/ 189109 w 1252929"/>
                <a:gd name="connsiteY43" fmla="*/ 192610 h 1057022"/>
                <a:gd name="connsiteX44" fmla="*/ 188797 w 1252929"/>
                <a:gd name="connsiteY44" fmla="*/ 173262 h 1057022"/>
                <a:gd name="connsiteX45" fmla="*/ 189733 w 1252929"/>
                <a:gd name="connsiteY45" fmla="*/ 128637 h 1057022"/>
                <a:gd name="connsiteX46" fmla="*/ 191918 w 1252929"/>
                <a:gd name="connsiteY46" fmla="*/ 117091 h 1057022"/>
                <a:gd name="connsiteX47" fmla="*/ 267749 w 1252929"/>
                <a:gd name="connsiteY47" fmla="*/ 142680 h 1057022"/>
                <a:gd name="connsiteX48" fmla="*/ 378219 w 1252929"/>
                <a:gd name="connsiteY48" fmla="*/ 147985 h 1057022"/>
                <a:gd name="connsiteX49" fmla="*/ 482136 w 1252929"/>
                <a:gd name="connsiteY49" fmla="*/ 132694 h 1057022"/>
                <a:gd name="connsiteX50" fmla="*/ 516150 w 1252929"/>
                <a:gd name="connsiteY50" fmla="*/ 112098 h 1057022"/>
                <a:gd name="connsiteX51" fmla="*/ 914342 w 1252929"/>
                <a:gd name="connsiteY51" fmla="*/ 380 h 1057022"/>
                <a:gd name="connsiteX52" fmla="*/ 914654 w 1252929"/>
                <a:gd name="connsiteY52" fmla="*/ 39700 h 1057022"/>
                <a:gd name="connsiteX53" fmla="*/ 914654 w 1252929"/>
                <a:gd name="connsiteY53" fmla="*/ 100240 h 1057022"/>
                <a:gd name="connsiteX54" fmla="*/ 901859 w 1252929"/>
                <a:gd name="connsiteY54" fmla="*/ 123332 h 1057022"/>
                <a:gd name="connsiteX55" fmla="*/ 817290 w 1252929"/>
                <a:gd name="connsiteY55" fmla="*/ 152354 h 1057022"/>
                <a:gd name="connsiteX56" fmla="*/ 643784 w 1252929"/>
                <a:gd name="connsiteY56" fmla="*/ 145177 h 1057022"/>
                <a:gd name="connsiteX57" fmla="*/ 596039 w 1252929"/>
                <a:gd name="connsiteY57" fmla="*/ 123957 h 1057022"/>
                <a:gd name="connsiteX58" fmla="*/ 588861 w 1252929"/>
                <a:gd name="connsiteY58" fmla="*/ 108978 h 1057022"/>
                <a:gd name="connsiteX59" fmla="*/ 588861 w 1252929"/>
                <a:gd name="connsiteY59" fmla="*/ 54991 h 1057022"/>
                <a:gd name="connsiteX60" fmla="*/ 589485 w 1252929"/>
                <a:gd name="connsiteY60" fmla="*/ 14423 h 1057022"/>
                <a:gd name="connsiteX61" fmla="*/ 591670 w 1252929"/>
                <a:gd name="connsiteY61" fmla="*/ 2564 h 1057022"/>
                <a:gd name="connsiteX62" fmla="*/ 601344 w 1252929"/>
                <a:gd name="connsiteY62" fmla="*/ 3813 h 1057022"/>
                <a:gd name="connsiteX63" fmla="*/ 715246 w 1252929"/>
                <a:gd name="connsiteY63" fmla="*/ 27841 h 1057022"/>
                <a:gd name="connsiteX64" fmla="*/ 837262 w 1252929"/>
                <a:gd name="connsiteY64" fmla="*/ 23473 h 1057022"/>
                <a:gd name="connsiteX65" fmla="*/ 906852 w 1252929"/>
                <a:gd name="connsiteY65" fmla="*/ 1628 h 1057022"/>
                <a:gd name="connsiteX66" fmla="*/ 914342 w 1252929"/>
                <a:gd name="connsiteY66" fmla="*/ 380 h 1057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1252929" h="1057022">
                  <a:moveTo>
                    <a:pt x="844440" y="260328"/>
                  </a:moveTo>
                  <a:cubicBezTo>
                    <a:pt x="848497" y="263137"/>
                    <a:pt x="846312" y="266881"/>
                    <a:pt x="846312" y="269690"/>
                  </a:cubicBezTo>
                  <a:cubicBezTo>
                    <a:pt x="846624" y="299336"/>
                    <a:pt x="845688" y="328982"/>
                    <a:pt x="846624" y="358628"/>
                  </a:cubicBezTo>
                  <a:cubicBezTo>
                    <a:pt x="846936" y="370174"/>
                    <a:pt x="842255" y="377040"/>
                    <a:pt x="833517" y="382969"/>
                  </a:cubicBezTo>
                  <a:cubicBezTo>
                    <a:pt x="807928" y="400756"/>
                    <a:pt x="778282" y="408246"/>
                    <a:pt x="748012" y="412927"/>
                  </a:cubicBezTo>
                  <a:cubicBezTo>
                    <a:pt x="690593" y="421977"/>
                    <a:pt x="633485" y="421040"/>
                    <a:pt x="577002" y="406061"/>
                  </a:cubicBezTo>
                  <a:cubicBezTo>
                    <a:pt x="573570" y="405125"/>
                    <a:pt x="570449" y="404501"/>
                    <a:pt x="567016" y="403565"/>
                  </a:cubicBezTo>
                  <a:cubicBezTo>
                    <a:pt x="521768" y="388898"/>
                    <a:pt x="520519" y="387338"/>
                    <a:pt x="520519" y="340216"/>
                  </a:cubicBezTo>
                  <a:cubicBezTo>
                    <a:pt x="520519" y="315875"/>
                    <a:pt x="520519" y="291223"/>
                    <a:pt x="520519" y="266881"/>
                  </a:cubicBezTo>
                  <a:cubicBezTo>
                    <a:pt x="521455" y="265946"/>
                    <a:pt x="521768" y="265321"/>
                    <a:pt x="522392" y="262825"/>
                  </a:cubicBezTo>
                  <a:cubicBezTo>
                    <a:pt x="550165" y="281237"/>
                    <a:pt x="581059" y="285918"/>
                    <a:pt x="611954" y="289662"/>
                  </a:cubicBezTo>
                  <a:cubicBezTo>
                    <a:pt x="659387" y="295279"/>
                    <a:pt x="706820" y="294655"/>
                    <a:pt x="754254" y="289662"/>
                  </a:cubicBezTo>
                  <a:cubicBezTo>
                    <a:pt x="775474" y="287478"/>
                    <a:pt x="796694" y="283421"/>
                    <a:pt x="816978" y="276556"/>
                  </a:cubicBezTo>
                  <a:cubicBezTo>
                    <a:pt x="827276" y="273123"/>
                    <a:pt x="836950" y="268754"/>
                    <a:pt x="844440" y="260328"/>
                  </a:cubicBezTo>
                  <a:close/>
                  <a:moveTo>
                    <a:pt x="312" y="230370"/>
                  </a:moveTo>
                  <a:cubicBezTo>
                    <a:pt x="32142" y="240668"/>
                    <a:pt x="62725" y="254711"/>
                    <a:pt x="93619" y="267505"/>
                  </a:cubicBezTo>
                  <a:cubicBezTo>
                    <a:pt x="272430" y="340528"/>
                    <a:pt x="450930" y="413862"/>
                    <a:pt x="629742" y="486885"/>
                  </a:cubicBezTo>
                  <a:cubicBezTo>
                    <a:pt x="636295" y="489694"/>
                    <a:pt x="641288" y="491878"/>
                    <a:pt x="641288" y="501240"/>
                  </a:cubicBezTo>
                  <a:cubicBezTo>
                    <a:pt x="640976" y="686604"/>
                    <a:pt x="640976" y="871657"/>
                    <a:pt x="640664" y="1057022"/>
                  </a:cubicBezTo>
                  <a:cubicBezTo>
                    <a:pt x="430334" y="971829"/>
                    <a:pt x="220004" y="886948"/>
                    <a:pt x="9362" y="802067"/>
                  </a:cubicBezTo>
                  <a:cubicBezTo>
                    <a:pt x="3121" y="799571"/>
                    <a:pt x="0" y="797074"/>
                    <a:pt x="0" y="789585"/>
                  </a:cubicBezTo>
                  <a:cubicBezTo>
                    <a:pt x="312" y="604220"/>
                    <a:pt x="312" y="418855"/>
                    <a:pt x="312" y="233179"/>
                  </a:cubicBezTo>
                  <a:cubicBezTo>
                    <a:pt x="0" y="231931"/>
                    <a:pt x="312" y="230994"/>
                    <a:pt x="312" y="230370"/>
                  </a:cubicBezTo>
                  <a:close/>
                  <a:moveTo>
                    <a:pt x="1251992" y="140808"/>
                  </a:moveTo>
                  <a:cubicBezTo>
                    <a:pt x="1252304" y="153290"/>
                    <a:pt x="1252616" y="165773"/>
                    <a:pt x="1252929" y="178255"/>
                  </a:cubicBezTo>
                  <a:cubicBezTo>
                    <a:pt x="1252616" y="200724"/>
                    <a:pt x="1252304" y="222881"/>
                    <a:pt x="1252616" y="245349"/>
                  </a:cubicBezTo>
                  <a:cubicBezTo>
                    <a:pt x="1252616" y="252527"/>
                    <a:pt x="1250432" y="257208"/>
                    <a:pt x="1244815" y="261577"/>
                  </a:cubicBezTo>
                  <a:cubicBezTo>
                    <a:pt x="1218290" y="281861"/>
                    <a:pt x="1187083" y="289351"/>
                    <a:pt x="1155253" y="294656"/>
                  </a:cubicBezTo>
                  <a:cubicBezTo>
                    <a:pt x="1104075" y="303081"/>
                    <a:pt x="1052584" y="302457"/>
                    <a:pt x="1001719" y="292159"/>
                  </a:cubicBezTo>
                  <a:cubicBezTo>
                    <a:pt x="979874" y="287790"/>
                    <a:pt x="958654" y="280925"/>
                    <a:pt x="938994" y="269690"/>
                  </a:cubicBezTo>
                  <a:cubicBezTo>
                    <a:pt x="930881" y="265010"/>
                    <a:pt x="926824" y="259392"/>
                    <a:pt x="927136" y="249095"/>
                  </a:cubicBezTo>
                  <a:cubicBezTo>
                    <a:pt x="927760" y="218200"/>
                    <a:pt x="927448" y="187305"/>
                    <a:pt x="927448" y="156099"/>
                  </a:cubicBezTo>
                  <a:cubicBezTo>
                    <a:pt x="927448" y="148297"/>
                    <a:pt x="926200" y="142368"/>
                    <a:pt x="937746" y="149233"/>
                  </a:cubicBezTo>
                  <a:cubicBezTo>
                    <a:pt x="960839" y="163277"/>
                    <a:pt x="987676" y="167021"/>
                    <a:pt x="1013889" y="170454"/>
                  </a:cubicBezTo>
                  <a:cubicBezTo>
                    <a:pt x="1056954" y="176071"/>
                    <a:pt x="1100330" y="177007"/>
                    <a:pt x="1143707" y="172950"/>
                  </a:cubicBezTo>
                  <a:cubicBezTo>
                    <a:pt x="1173665" y="170141"/>
                    <a:pt x="1203311" y="166085"/>
                    <a:pt x="1231396" y="154851"/>
                  </a:cubicBezTo>
                  <a:cubicBezTo>
                    <a:pt x="1239198" y="152354"/>
                    <a:pt x="1246687" y="147985"/>
                    <a:pt x="1251992" y="140808"/>
                  </a:cubicBezTo>
                  <a:close/>
                  <a:moveTo>
                    <a:pt x="516150" y="112098"/>
                  </a:moveTo>
                  <a:cubicBezTo>
                    <a:pt x="516150" y="150169"/>
                    <a:pt x="516150" y="185745"/>
                    <a:pt x="516150" y="221008"/>
                  </a:cubicBezTo>
                  <a:cubicBezTo>
                    <a:pt x="516150" y="226001"/>
                    <a:pt x="513654" y="228498"/>
                    <a:pt x="510221" y="231619"/>
                  </a:cubicBezTo>
                  <a:cubicBezTo>
                    <a:pt x="486504" y="252839"/>
                    <a:pt x="456859" y="260953"/>
                    <a:pt x="426900" y="265633"/>
                  </a:cubicBezTo>
                  <a:cubicBezTo>
                    <a:pt x="365112" y="275932"/>
                    <a:pt x="303324" y="276556"/>
                    <a:pt x="242160" y="259080"/>
                  </a:cubicBezTo>
                  <a:cubicBezTo>
                    <a:pt x="239975" y="258456"/>
                    <a:pt x="238103" y="258144"/>
                    <a:pt x="235919" y="257520"/>
                  </a:cubicBezTo>
                  <a:cubicBezTo>
                    <a:pt x="190046" y="241917"/>
                    <a:pt x="189109" y="240669"/>
                    <a:pt x="189109" y="192610"/>
                  </a:cubicBezTo>
                  <a:cubicBezTo>
                    <a:pt x="189109" y="186057"/>
                    <a:pt x="188797" y="179816"/>
                    <a:pt x="188797" y="173262"/>
                  </a:cubicBezTo>
                  <a:cubicBezTo>
                    <a:pt x="189109" y="158283"/>
                    <a:pt x="189109" y="143616"/>
                    <a:pt x="189733" y="128637"/>
                  </a:cubicBezTo>
                  <a:cubicBezTo>
                    <a:pt x="190046" y="124892"/>
                    <a:pt x="188173" y="120523"/>
                    <a:pt x="191918" y="117091"/>
                  </a:cubicBezTo>
                  <a:cubicBezTo>
                    <a:pt x="214386" y="133630"/>
                    <a:pt x="241223" y="138623"/>
                    <a:pt x="267749" y="142680"/>
                  </a:cubicBezTo>
                  <a:cubicBezTo>
                    <a:pt x="304260" y="148297"/>
                    <a:pt x="341396" y="149545"/>
                    <a:pt x="378219" y="147985"/>
                  </a:cubicBezTo>
                  <a:cubicBezTo>
                    <a:pt x="413170" y="146425"/>
                    <a:pt x="448433" y="143616"/>
                    <a:pt x="482136" y="132694"/>
                  </a:cubicBezTo>
                  <a:cubicBezTo>
                    <a:pt x="494306" y="128637"/>
                    <a:pt x="506476" y="124892"/>
                    <a:pt x="516150" y="112098"/>
                  </a:cubicBezTo>
                  <a:close/>
                  <a:moveTo>
                    <a:pt x="914342" y="380"/>
                  </a:moveTo>
                  <a:cubicBezTo>
                    <a:pt x="914342" y="13487"/>
                    <a:pt x="914654" y="26593"/>
                    <a:pt x="914654" y="39700"/>
                  </a:cubicBezTo>
                  <a:cubicBezTo>
                    <a:pt x="914654" y="59984"/>
                    <a:pt x="913717" y="79956"/>
                    <a:pt x="914654" y="100240"/>
                  </a:cubicBezTo>
                  <a:cubicBezTo>
                    <a:pt x="915277" y="111474"/>
                    <a:pt x="910285" y="117715"/>
                    <a:pt x="901859" y="123332"/>
                  </a:cubicBezTo>
                  <a:cubicBezTo>
                    <a:pt x="876270" y="140184"/>
                    <a:pt x="847248" y="147674"/>
                    <a:pt x="817290" y="152354"/>
                  </a:cubicBezTo>
                  <a:cubicBezTo>
                    <a:pt x="759247" y="161716"/>
                    <a:pt x="701203" y="160468"/>
                    <a:pt x="643784" y="145177"/>
                  </a:cubicBezTo>
                  <a:cubicBezTo>
                    <a:pt x="626933" y="140496"/>
                    <a:pt x="610393" y="134567"/>
                    <a:pt x="596039" y="123957"/>
                  </a:cubicBezTo>
                  <a:cubicBezTo>
                    <a:pt x="590421" y="119900"/>
                    <a:pt x="588549" y="115531"/>
                    <a:pt x="588861" y="108978"/>
                  </a:cubicBezTo>
                  <a:cubicBezTo>
                    <a:pt x="589173" y="90878"/>
                    <a:pt x="588861" y="73090"/>
                    <a:pt x="588861" y="54991"/>
                  </a:cubicBezTo>
                  <a:cubicBezTo>
                    <a:pt x="588861" y="41572"/>
                    <a:pt x="588861" y="27841"/>
                    <a:pt x="589485" y="14423"/>
                  </a:cubicBezTo>
                  <a:cubicBezTo>
                    <a:pt x="589485" y="10366"/>
                    <a:pt x="587301" y="5997"/>
                    <a:pt x="591670" y="2564"/>
                  </a:cubicBezTo>
                  <a:cubicBezTo>
                    <a:pt x="595102" y="692"/>
                    <a:pt x="598535" y="2253"/>
                    <a:pt x="601344" y="3813"/>
                  </a:cubicBezTo>
                  <a:cubicBezTo>
                    <a:pt x="636919" y="22536"/>
                    <a:pt x="675927" y="26281"/>
                    <a:pt x="715246" y="27841"/>
                  </a:cubicBezTo>
                  <a:cubicBezTo>
                    <a:pt x="756126" y="29714"/>
                    <a:pt x="796694" y="29714"/>
                    <a:pt x="837262" y="23473"/>
                  </a:cubicBezTo>
                  <a:cubicBezTo>
                    <a:pt x="861603" y="19728"/>
                    <a:pt x="885632" y="15047"/>
                    <a:pt x="906852" y="1628"/>
                  </a:cubicBezTo>
                  <a:cubicBezTo>
                    <a:pt x="909037" y="380"/>
                    <a:pt x="911533" y="-556"/>
                    <a:pt x="914342" y="380"/>
                  </a:cubicBezTo>
                  <a:close/>
                </a:path>
              </a:pathLst>
            </a:custGeom>
            <a:solidFill>
              <a:schemeClr val="accent2">
                <a:lumMod val="75000"/>
              </a:schemeClr>
            </a:solidFill>
            <a:ln w="6474" cap="flat">
              <a:noFill/>
              <a:prstDash val="solid"/>
              <a:miter/>
            </a:ln>
          </p:spPr>
          <p:txBody>
            <a:bodyPr rtlCol="0" anchor="ctr"/>
            <a:lstStyle/>
            <a:p>
              <a:endParaRPr lang="en-US"/>
            </a:p>
          </p:txBody>
        </p:sp>
      </p:grpSp>
      <p:grpSp>
        <p:nvGrpSpPr>
          <p:cNvPr id="24" name="그룹 77">
            <a:extLst>
              <a:ext uri="{FF2B5EF4-FFF2-40B4-BE49-F238E27FC236}">
                <a16:creationId xmlns:a16="http://schemas.microsoft.com/office/drawing/2014/main"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a16="http://schemas.microsoft.com/office/drawing/2014/main"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406402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bg1"/>
        </a:solidFill>
        <a:effectLst/>
      </p:bgPr>
    </p:bg>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C8B0BB98-FC2A-4DB1-901A-638896D64A63}"/>
              </a:ext>
            </a:extLst>
          </p:cNvPr>
          <p:cNvSpPr>
            <a:spLocks noGrp="1"/>
          </p:cNvSpPr>
          <p:nvPr>
            <p:ph type="body" sz="quarter" idx="11" hasCustomPrompt="1"/>
          </p:nvPr>
        </p:nvSpPr>
        <p:spPr>
          <a:xfrm>
            <a:off x="323529" y="21568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24" name="그룹 77">
            <a:extLst>
              <a:ext uri="{FF2B5EF4-FFF2-40B4-BE49-F238E27FC236}">
                <a16:creationId xmlns:a16="http://schemas.microsoft.com/office/drawing/2014/main" id="{C7D0F3E7-B662-4EF6-8E16-F60F81727C22}"/>
              </a:ext>
            </a:extLst>
          </p:cNvPr>
          <p:cNvGrpSpPr/>
          <p:nvPr userDrawn="1"/>
        </p:nvGrpSpPr>
        <p:grpSpPr>
          <a:xfrm>
            <a:off x="5071385" y="1063756"/>
            <a:ext cx="2049231" cy="144016"/>
            <a:chOff x="4791443" y="4794870"/>
            <a:chExt cx="1679267" cy="144016"/>
          </a:xfrm>
        </p:grpSpPr>
        <p:sp>
          <p:nvSpPr>
            <p:cNvPr id="25" name="Rectangle 49">
              <a:extLst>
                <a:ext uri="{FF2B5EF4-FFF2-40B4-BE49-F238E27FC236}">
                  <a16:creationId xmlns:a16="http://schemas.microsoft.com/office/drawing/2014/main" id="{617F14CF-5E88-410D-BAA1-9F910565C148}"/>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614A67FA-FC16-4379-B0F3-0EF7432FEA2F}"/>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873532B6-979E-413B-83E0-333CA7A4819B}"/>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54E3AC9E-AB8F-4E04-84A9-FA282DE577C4}"/>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204C0E0A-7944-423A-81A5-57AE0279B317}"/>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4A8E128F-689E-410E-AFD2-5A4AD5292218}"/>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974095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C330DA8D-CD3B-4A78-8375-54BC56DAA546}"/>
              </a:ext>
            </a:extLst>
          </p:cNvPr>
          <p:cNvSpPr>
            <a:spLocks noGrp="1"/>
          </p:cNvSpPr>
          <p:nvPr>
            <p:ph type="body" sz="quarter" idx="11" hasCustomPrompt="1"/>
          </p:nvPr>
        </p:nvSpPr>
        <p:spPr>
          <a:xfrm>
            <a:off x="323529" y="463334"/>
            <a:ext cx="11573197" cy="724247"/>
          </a:xfrm>
          <a:prstGeom prst="rect">
            <a:avLst/>
          </a:prstGeom>
        </p:spPr>
        <p:txBody>
          <a:bodyPr tIns="91440"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51448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650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9196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0003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45063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1698797"/>
      </p:ext>
    </p:extLst>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6816533"/>
      </p:ext>
    </p:extLst>
  </p:cSld>
  <p:clrMap bg1="lt1" tx1="dk1" bg2="lt2" tx2="dk2" accent1="accent1" accent2="accent2" accent3="accent3" accent4="accent4" accent5="accent5" accent6="accent6" hlink="hlink" folHlink="folHlink"/>
  <p:sldLayoutIdLst>
    <p:sldLayoutId id="2147483657" r:id="rId1"/>
    <p:sldLayoutId id="2147483682" r:id="rId2"/>
    <p:sldLayoutId id="2147483666" r:id="rId3"/>
    <p:sldLayoutId id="2147483668" r:id="rId4"/>
    <p:sldLayoutId id="2147483669" r:id="rId5"/>
    <p:sldLayoutId id="2147483676" r:id="rId6"/>
    <p:sldLayoutId id="2147483670" r:id="rId7"/>
    <p:sldLayoutId id="2147483679" r:id="rId8"/>
    <p:sldLayoutId id="2147483671" r:id="rId9"/>
    <p:sldLayoutId id="2147483672" r:id="rId10"/>
    <p:sldLayoutId id="2147483680" r:id="rId11"/>
    <p:sldLayoutId id="2147483674" r:id="rId12"/>
    <p:sldLayoutId id="2147483675" r:id="rId13"/>
    <p:sldLayoutId id="2147483665" r:id="rId14"/>
    <p:sldLayoutId id="2147483686" r:id="rId15"/>
    <p:sldLayoutId id="2147483681" r:id="rId16"/>
    <p:sldLayoutId id="214748368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553539"/>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www.free-powerpoint-templates-design.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86376ED-AB4D-4FBA-A7F4-E6CF2FCC7455}"/>
              </a:ext>
            </a:extLst>
          </p:cNvPr>
          <p:cNvGrpSpPr/>
          <p:nvPr/>
        </p:nvGrpSpPr>
        <p:grpSpPr>
          <a:xfrm>
            <a:off x="10240350" y="353558"/>
            <a:ext cx="1684599" cy="413563"/>
            <a:chOff x="864753" y="5755727"/>
            <a:chExt cx="1544830" cy="413563"/>
          </a:xfrm>
        </p:grpSpPr>
        <p:sp>
          <p:nvSpPr>
            <p:cNvPr id="16" name="Rounded Rectangle 7">
              <a:extLst>
                <a:ext uri="{FF2B5EF4-FFF2-40B4-BE49-F238E27FC236}">
                  <a16:creationId xmlns:a16="http://schemas.microsoft.com/office/drawing/2014/main" id="{AE689A15-D828-4F6F-878F-9F8832C027B8}"/>
                </a:ext>
              </a:extLst>
            </p:cNvPr>
            <p:cNvSpPr/>
            <p:nvPr/>
          </p:nvSpPr>
          <p:spPr>
            <a:xfrm>
              <a:off x="864753" y="5755727"/>
              <a:ext cx="1544830" cy="413563"/>
            </a:xfrm>
            <a:prstGeom prst="roundRect">
              <a:avLst>
                <a:gd name="adj" fmla="val 50000"/>
              </a:avLst>
            </a:prstGeom>
            <a:solidFill>
              <a:schemeClr val="bg1">
                <a:alpha val="0"/>
              </a:schemeClr>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8" name="Freeform: Shape 17">
              <a:extLst>
                <a:ext uri="{FF2B5EF4-FFF2-40B4-BE49-F238E27FC236}">
                  <a16:creationId xmlns:a16="http://schemas.microsoft.com/office/drawing/2014/main" id="{4F368F35-F7DE-46EA-B197-8925F9744EEB}"/>
                </a:ext>
              </a:extLst>
            </p:cNvPr>
            <p:cNvSpPr/>
            <p:nvPr/>
          </p:nvSpPr>
          <p:spPr>
            <a:xfrm>
              <a:off x="1584900" y="5839450"/>
              <a:ext cx="493113" cy="238870"/>
            </a:xfrm>
            <a:custGeom>
              <a:avLst/>
              <a:gdLst>
                <a:gd name="connsiteX0" fmla="*/ 208619 w 476008"/>
                <a:gd name="connsiteY0" fmla="*/ 31142 h 184091"/>
                <a:gd name="connsiteX1" fmla="*/ 208619 w 476008"/>
                <a:gd name="connsiteY1" fmla="*/ 83381 h 184091"/>
                <a:gd name="connsiteX2" fmla="*/ 228962 w 476008"/>
                <a:gd name="connsiteY2" fmla="*/ 83381 h 184091"/>
                <a:gd name="connsiteX3" fmla="*/ 258347 w 476008"/>
                <a:gd name="connsiteY3" fmla="*/ 80493 h 184091"/>
                <a:gd name="connsiteX4" fmla="*/ 269962 w 476008"/>
                <a:gd name="connsiteY4" fmla="*/ 71452 h 184091"/>
                <a:gd name="connsiteX5" fmla="*/ 274169 w 476008"/>
                <a:gd name="connsiteY5" fmla="*/ 57136 h 184091"/>
                <a:gd name="connsiteX6" fmla="*/ 268267 w 476008"/>
                <a:gd name="connsiteY6" fmla="*/ 40560 h 184091"/>
                <a:gd name="connsiteX7" fmla="*/ 253324 w 476008"/>
                <a:gd name="connsiteY7" fmla="*/ 32398 h 184091"/>
                <a:gd name="connsiteX8" fmla="*/ 226576 w 476008"/>
                <a:gd name="connsiteY8" fmla="*/ 31142 h 184091"/>
                <a:gd name="connsiteX9" fmla="*/ 37169 w 476008"/>
                <a:gd name="connsiteY9" fmla="*/ 31142 h 184091"/>
                <a:gd name="connsiteX10" fmla="*/ 37169 w 476008"/>
                <a:gd name="connsiteY10" fmla="*/ 83381 h 184091"/>
                <a:gd name="connsiteX11" fmla="*/ 57512 w 476008"/>
                <a:gd name="connsiteY11" fmla="*/ 83381 h 184091"/>
                <a:gd name="connsiteX12" fmla="*/ 86897 w 476008"/>
                <a:gd name="connsiteY12" fmla="*/ 80493 h 184091"/>
                <a:gd name="connsiteX13" fmla="*/ 98512 w 476008"/>
                <a:gd name="connsiteY13" fmla="*/ 71452 h 184091"/>
                <a:gd name="connsiteX14" fmla="*/ 102719 w 476008"/>
                <a:gd name="connsiteY14" fmla="*/ 57136 h 184091"/>
                <a:gd name="connsiteX15" fmla="*/ 96817 w 476008"/>
                <a:gd name="connsiteY15" fmla="*/ 40560 h 184091"/>
                <a:gd name="connsiteX16" fmla="*/ 81874 w 476008"/>
                <a:gd name="connsiteY16" fmla="*/ 32398 h 184091"/>
                <a:gd name="connsiteX17" fmla="*/ 55126 w 476008"/>
                <a:gd name="connsiteY17" fmla="*/ 31142 h 184091"/>
                <a:gd name="connsiteX18" fmla="*/ 329714 w 476008"/>
                <a:gd name="connsiteY18" fmla="*/ 0 h 184091"/>
                <a:gd name="connsiteX19" fmla="*/ 476008 w 476008"/>
                <a:gd name="connsiteY19" fmla="*/ 0 h 184091"/>
                <a:gd name="connsiteX20" fmla="*/ 476008 w 476008"/>
                <a:gd name="connsiteY20" fmla="*/ 31142 h 184091"/>
                <a:gd name="connsiteX21" fmla="*/ 421509 w 476008"/>
                <a:gd name="connsiteY21" fmla="*/ 31142 h 184091"/>
                <a:gd name="connsiteX22" fmla="*/ 421509 w 476008"/>
                <a:gd name="connsiteY22" fmla="*/ 184091 h 184091"/>
                <a:gd name="connsiteX23" fmla="*/ 384339 w 476008"/>
                <a:gd name="connsiteY23" fmla="*/ 184091 h 184091"/>
                <a:gd name="connsiteX24" fmla="*/ 384339 w 476008"/>
                <a:gd name="connsiteY24" fmla="*/ 31142 h 184091"/>
                <a:gd name="connsiteX25" fmla="*/ 329714 w 476008"/>
                <a:gd name="connsiteY25" fmla="*/ 31142 h 184091"/>
                <a:gd name="connsiteX26" fmla="*/ 171450 w 476008"/>
                <a:gd name="connsiteY26" fmla="*/ 0 h 184091"/>
                <a:gd name="connsiteX27" fmla="*/ 231097 w 476008"/>
                <a:gd name="connsiteY27" fmla="*/ 0 h 184091"/>
                <a:gd name="connsiteX28" fmla="*/ 275299 w 476008"/>
                <a:gd name="connsiteY28" fmla="*/ 2763 h 184091"/>
                <a:gd name="connsiteX29" fmla="*/ 301795 w 476008"/>
                <a:gd name="connsiteY29" fmla="*/ 20783 h 184091"/>
                <a:gd name="connsiteX30" fmla="*/ 312469 w 476008"/>
                <a:gd name="connsiteY30" fmla="*/ 56634 h 184091"/>
                <a:gd name="connsiteX31" fmla="*/ 306316 w 476008"/>
                <a:gd name="connsiteY31" fmla="*/ 85139 h 184091"/>
                <a:gd name="connsiteX32" fmla="*/ 290682 w 476008"/>
                <a:gd name="connsiteY32" fmla="*/ 103285 h 184091"/>
                <a:gd name="connsiteX33" fmla="*/ 271406 w 476008"/>
                <a:gd name="connsiteY33" fmla="*/ 112012 h 184091"/>
                <a:gd name="connsiteX34" fmla="*/ 232855 w 476008"/>
                <a:gd name="connsiteY34" fmla="*/ 114649 h 184091"/>
                <a:gd name="connsiteX35" fmla="*/ 208619 w 476008"/>
                <a:gd name="connsiteY35" fmla="*/ 114649 h 184091"/>
                <a:gd name="connsiteX36" fmla="*/ 208619 w 476008"/>
                <a:gd name="connsiteY36" fmla="*/ 184091 h 184091"/>
                <a:gd name="connsiteX37" fmla="*/ 171450 w 476008"/>
                <a:gd name="connsiteY37" fmla="*/ 184091 h 184091"/>
                <a:gd name="connsiteX38" fmla="*/ 0 w 476008"/>
                <a:gd name="connsiteY38" fmla="*/ 0 h 184091"/>
                <a:gd name="connsiteX39" fmla="*/ 59647 w 476008"/>
                <a:gd name="connsiteY39" fmla="*/ 0 h 184091"/>
                <a:gd name="connsiteX40" fmla="*/ 103849 w 476008"/>
                <a:gd name="connsiteY40" fmla="*/ 2763 h 184091"/>
                <a:gd name="connsiteX41" fmla="*/ 130345 w 476008"/>
                <a:gd name="connsiteY41" fmla="*/ 20783 h 184091"/>
                <a:gd name="connsiteX42" fmla="*/ 141019 w 476008"/>
                <a:gd name="connsiteY42" fmla="*/ 56634 h 184091"/>
                <a:gd name="connsiteX43" fmla="*/ 134866 w 476008"/>
                <a:gd name="connsiteY43" fmla="*/ 85139 h 184091"/>
                <a:gd name="connsiteX44" fmla="*/ 119232 w 476008"/>
                <a:gd name="connsiteY44" fmla="*/ 103285 h 184091"/>
                <a:gd name="connsiteX45" fmla="*/ 99956 w 476008"/>
                <a:gd name="connsiteY45" fmla="*/ 112012 h 184091"/>
                <a:gd name="connsiteX46" fmla="*/ 61405 w 476008"/>
                <a:gd name="connsiteY46" fmla="*/ 114649 h 184091"/>
                <a:gd name="connsiteX47" fmla="*/ 37169 w 476008"/>
                <a:gd name="connsiteY47" fmla="*/ 114649 h 184091"/>
                <a:gd name="connsiteX48" fmla="*/ 37169 w 476008"/>
                <a:gd name="connsiteY48" fmla="*/ 184091 h 184091"/>
                <a:gd name="connsiteX49" fmla="*/ 0 w 476008"/>
                <a:gd name="connsiteY49" fmla="*/ 184091 h 184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476008" h="184091">
                  <a:moveTo>
                    <a:pt x="208619" y="31142"/>
                  </a:moveTo>
                  <a:lnTo>
                    <a:pt x="208619" y="83381"/>
                  </a:lnTo>
                  <a:lnTo>
                    <a:pt x="228962" y="83381"/>
                  </a:lnTo>
                  <a:cubicBezTo>
                    <a:pt x="243613" y="83381"/>
                    <a:pt x="253407" y="82418"/>
                    <a:pt x="258347" y="80493"/>
                  </a:cubicBezTo>
                  <a:cubicBezTo>
                    <a:pt x="263286" y="78567"/>
                    <a:pt x="267158" y="75554"/>
                    <a:pt x="269962" y="71452"/>
                  </a:cubicBezTo>
                  <a:cubicBezTo>
                    <a:pt x="272767" y="67350"/>
                    <a:pt x="274169" y="62578"/>
                    <a:pt x="274169" y="57136"/>
                  </a:cubicBezTo>
                  <a:cubicBezTo>
                    <a:pt x="274169" y="50439"/>
                    <a:pt x="272202" y="44914"/>
                    <a:pt x="268267" y="40560"/>
                  </a:cubicBezTo>
                  <a:cubicBezTo>
                    <a:pt x="264332" y="36207"/>
                    <a:pt x="259351" y="33486"/>
                    <a:pt x="253324" y="32398"/>
                  </a:cubicBezTo>
                  <a:cubicBezTo>
                    <a:pt x="248887" y="31561"/>
                    <a:pt x="239971" y="31142"/>
                    <a:pt x="226576" y="31142"/>
                  </a:cubicBezTo>
                  <a:close/>
                  <a:moveTo>
                    <a:pt x="37169" y="31142"/>
                  </a:moveTo>
                  <a:lnTo>
                    <a:pt x="37169" y="83381"/>
                  </a:lnTo>
                  <a:lnTo>
                    <a:pt x="57512" y="83381"/>
                  </a:lnTo>
                  <a:cubicBezTo>
                    <a:pt x="72163" y="83381"/>
                    <a:pt x="81957" y="82418"/>
                    <a:pt x="86897" y="80493"/>
                  </a:cubicBezTo>
                  <a:cubicBezTo>
                    <a:pt x="91836" y="78567"/>
                    <a:pt x="95708" y="75554"/>
                    <a:pt x="98512" y="71452"/>
                  </a:cubicBezTo>
                  <a:cubicBezTo>
                    <a:pt x="101317" y="67350"/>
                    <a:pt x="102719" y="62578"/>
                    <a:pt x="102719" y="57136"/>
                  </a:cubicBezTo>
                  <a:cubicBezTo>
                    <a:pt x="102719" y="50439"/>
                    <a:pt x="100752" y="44914"/>
                    <a:pt x="96817" y="40560"/>
                  </a:cubicBezTo>
                  <a:cubicBezTo>
                    <a:pt x="92882" y="36207"/>
                    <a:pt x="87901" y="33486"/>
                    <a:pt x="81874" y="32398"/>
                  </a:cubicBezTo>
                  <a:cubicBezTo>
                    <a:pt x="77437" y="31561"/>
                    <a:pt x="68521" y="31142"/>
                    <a:pt x="55126" y="31142"/>
                  </a:cubicBezTo>
                  <a:close/>
                  <a:moveTo>
                    <a:pt x="329714" y="0"/>
                  </a:moveTo>
                  <a:lnTo>
                    <a:pt x="476008" y="0"/>
                  </a:lnTo>
                  <a:lnTo>
                    <a:pt x="476008" y="31142"/>
                  </a:lnTo>
                  <a:lnTo>
                    <a:pt x="421509" y="31142"/>
                  </a:lnTo>
                  <a:lnTo>
                    <a:pt x="421509" y="184091"/>
                  </a:lnTo>
                  <a:lnTo>
                    <a:pt x="384339" y="184091"/>
                  </a:lnTo>
                  <a:lnTo>
                    <a:pt x="384339" y="31142"/>
                  </a:lnTo>
                  <a:lnTo>
                    <a:pt x="329714" y="31142"/>
                  </a:lnTo>
                  <a:close/>
                  <a:moveTo>
                    <a:pt x="171450" y="0"/>
                  </a:moveTo>
                  <a:lnTo>
                    <a:pt x="231097" y="0"/>
                  </a:lnTo>
                  <a:cubicBezTo>
                    <a:pt x="253700" y="0"/>
                    <a:pt x="268434" y="921"/>
                    <a:pt x="275299" y="2763"/>
                  </a:cubicBezTo>
                  <a:cubicBezTo>
                    <a:pt x="285847" y="5525"/>
                    <a:pt x="294679" y="11532"/>
                    <a:pt x="301795" y="20783"/>
                  </a:cubicBezTo>
                  <a:cubicBezTo>
                    <a:pt x="308911" y="30033"/>
                    <a:pt x="312469" y="41984"/>
                    <a:pt x="312469" y="56634"/>
                  </a:cubicBezTo>
                  <a:cubicBezTo>
                    <a:pt x="312469" y="67936"/>
                    <a:pt x="310418" y="77437"/>
                    <a:pt x="306316" y="85139"/>
                  </a:cubicBezTo>
                  <a:cubicBezTo>
                    <a:pt x="302214" y="92841"/>
                    <a:pt x="297002" y="98889"/>
                    <a:pt x="290682" y="103285"/>
                  </a:cubicBezTo>
                  <a:cubicBezTo>
                    <a:pt x="284361" y="107680"/>
                    <a:pt x="277936" y="110589"/>
                    <a:pt x="271406" y="112012"/>
                  </a:cubicBezTo>
                  <a:cubicBezTo>
                    <a:pt x="262532" y="113770"/>
                    <a:pt x="249682" y="114649"/>
                    <a:pt x="232855" y="114649"/>
                  </a:cubicBezTo>
                  <a:lnTo>
                    <a:pt x="208619" y="114649"/>
                  </a:lnTo>
                  <a:lnTo>
                    <a:pt x="208619" y="184091"/>
                  </a:lnTo>
                  <a:lnTo>
                    <a:pt x="171450" y="184091"/>
                  </a:lnTo>
                  <a:close/>
                  <a:moveTo>
                    <a:pt x="0" y="0"/>
                  </a:moveTo>
                  <a:lnTo>
                    <a:pt x="59647" y="0"/>
                  </a:lnTo>
                  <a:cubicBezTo>
                    <a:pt x="82250" y="0"/>
                    <a:pt x="96984" y="921"/>
                    <a:pt x="103849" y="2763"/>
                  </a:cubicBezTo>
                  <a:cubicBezTo>
                    <a:pt x="114397" y="5525"/>
                    <a:pt x="123229" y="11532"/>
                    <a:pt x="130345" y="20783"/>
                  </a:cubicBezTo>
                  <a:cubicBezTo>
                    <a:pt x="137461" y="30033"/>
                    <a:pt x="141019" y="41984"/>
                    <a:pt x="141019" y="56634"/>
                  </a:cubicBezTo>
                  <a:cubicBezTo>
                    <a:pt x="141019" y="67936"/>
                    <a:pt x="138968" y="77437"/>
                    <a:pt x="134866" y="85139"/>
                  </a:cubicBezTo>
                  <a:cubicBezTo>
                    <a:pt x="130764" y="92841"/>
                    <a:pt x="125552" y="98889"/>
                    <a:pt x="119232" y="103285"/>
                  </a:cubicBezTo>
                  <a:cubicBezTo>
                    <a:pt x="112911" y="107680"/>
                    <a:pt x="106486" y="110589"/>
                    <a:pt x="99956" y="112012"/>
                  </a:cubicBezTo>
                  <a:cubicBezTo>
                    <a:pt x="91082" y="113770"/>
                    <a:pt x="78232" y="114649"/>
                    <a:pt x="61405" y="114649"/>
                  </a:cubicBezTo>
                  <a:lnTo>
                    <a:pt x="37169" y="114649"/>
                  </a:lnTo>
                  <a:lnTo>
                    <a:pt x="37169" y="184091"/>
                  </a:lnTo>
                  <a:lnTo>
                    <a:pt x="0" y="18409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5584950-057B-4DC5-B74D-1BB26FF5E5ED}"/>
                </a:ext>
              </a:extLst>
            </p:cNvPr>
            <p:cNvSpPr/>
            <p:nvPr/>
          </p:nvSpPr>
          <p:spPr>
            <a:xfrm>
              <a:off x="1095829" y="5851239"/>
              <a:ext cx="164495" cy="228600"/>
            </a:xfrm>
            <a:custGeom>
              <a:avLst/>
              <a:gdLst>
                <a:gd name="connsiteX0" fmla="*/ 0 w 164495"/>
                <a:gd name="connsiteY0" fmla="*/ 208038 h 212876"/>
                <a:gd name="connsiteX1" fmla="*/ 79828 w 164495"/>
                <a:gd name="connsiteY1" fmla="*/ 0 h 212876"/>
                <a:gd name="connsiteX2" fmla="*/ 164495 w 164495"/>
                <a:gd name="connsiteY2" fmla="*/ 212876 h 212876"/>
              </a:gdLst>
              <a:ahLst/>
              <a:cxnLst>
                <a:cxn ang="0">
                  <a:pos x="connsiteX0" y="connsiteY0"/>
                </a:cxn>
                <a:cxn ang="0">
                  <a:pos x="connsiteX1" y="connsiteY1"/>
                </a:cxn>
                <a:cxn ang="0">
                  <a:pos x="connsiteX2" y="connsiteY2"/>
                </a:cxn>
              </a:cxnLst>
              <a:rect l="l" t="t" r="r" b="b"/>
              <a:pathLst>
                <a:path w="164495" h="212876">
                  <a:moveTo>
                    <a:pt x="0" y="208038"/>
                  </a:moveTo>
                  <a:lnTo>
                    <a:pt x="79828" y="0"/>
                  </a:lnTo>
                  <a:lnTo>
                    <a:pt x="164495" y="212876"/>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E2F225DD-40CA-402D-9D80-1548B54AA6F7}"/>
                </a:ext>
              </a:extLst>
            </p:cNvPr>
            <p:cNvSpPr/>
            <p:nvPr/>
          </p:nvSpPr>
          <p:spPr>
            <a:xfrm>
              <a:off x="130155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3ECB55-9AD5-47E3-8648-E7192C0823F7}"/>
                </a:ext>
              </a:extLst>
            </p:cNvPr>
            <p:cNvSpPr/>
            <p:nvPr/>
          </p:nvSpPr>
          <p:spPr>
            <a:xfrm>
              <a:off x="1444384" y="5851239"/>
              <a:ext cx="101600" cy="228600"/>
            </a:xfrm>
            <a:custGeom>
              <a:avLst/>
              <a:gdLst>
                <a:gd name="connsiteX0" fmla="*/ 4838 w 101600"/>
                <a:gd name="connsiteY0" fmla="*/ 0 h 220133"/>
                <a:gd name="connsiteX1" fmla="*/ 0 w 101600"/>
                <a:gd name="connsiteY1" fmla="*/ 220133 h 220133"/>
                <a:gd name="connsiteX2" fmla="*/ 101600 w 101600"/>
                <a:gd name="connsiteY2" fmla="*/ 220133 h 220133"/>
              </a:gdLst>
              <a:ahLst/>
              <a:cxnLst>
                <a:cxn ang="0">
                  <a:pos x="connsiteX0" y="connsiteY0"/>
                </a:cxn>
                <a:cxn ang="0">
                  <a:pos x="connsiteX1" y="connsiteY1"/>
                </a:cxn>
                <a:cxn ang="0">
                  <a:pos x="connsiteX2" y="connsiteY2"/>
                </a:cxn>
              </a:cxnLst>
              <a:rect l="l" t="t" r="r" b="b"/>
              <a:pathLst>
                <a:path w="101600" h="220133">
                  <a:moveTo>
                    <a:pt x="4838" y="0"/>
                  </a:moveTo>
                  <a:lnTo>
                    <a:pt x="0" y="220133"/>
                  </a:lnTo>
                  <a:lnTo>
                    <a:pt x="101600" y="220133"/>
                  </a:lnTo>
                </a:path>
              </a:pathLst>
            </a:custGeom>
            <a:no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BFC155E-F5DF-4DCF-9214-622D0EAC0D64}"/>
                </a:ext>
              </a:extLst>
            </p:cNvPr>
            <p:cNvSpPr/>
            <p:nvPr/>
          </p:nvSpPr>
          <p:spPr>
            <a:xfrm>
              <a:off x="2040716" y="6018447"/>
              <a:ext cx="200512" cy="61391"/>
            </a:xfrm>
            <a:custGeom>
              <a:avLst/>
              <a:gdLst>
                <a:gd name="connsiteX0" fmla="*/ 0 w 253314"/>
                <a:gd name="connsiteY0" fmla="*/ 61903 h 77558"/>
                <a:gd name="connsiteX1" fmla="*/ 14375 w 253314"/>
                <a:gd name="connsiteY1" fmla="*/ 61903 h 77558"/>
                <a:gd name="connsiteX2" fmla="*/ 14375 w 253314"/>
                <a:gd name="connsiteY2" fmla="*/ 76279 h 77558"/>
                <a:gd name="connsiteX3" fmla="*/ 0 w 253314"/>
                <a:gd name="connsiteY3" fmla="*/ 76279 h 77558"/>
                <a:gd name="connsiteX4" fmla="*/ 138233 w 253314"/>
                <a:gd name="connsiteY4" fmla="*/ 12944 h 77558"/>
                <a:gd name="connsiteX5" fmla="*/ 123141 w 253314"/>
                <a:gd name="connsiteY5" fmla="*/ 19364 h 77558"/>
                <a:gd name="connsiteX6" fmla="*/ 117411 w 253314"/>
                <a:gd name="connsiteY6" fmla="*/ 38728 h 77558"/>
                <a:gd name="connsiteX7" fmla="*/ 123294 w 253314"/>
                <a:gd name="connsiteY7" fmla="*/ 58041 h 77558"/>
                <a:gd name="connsiteX8" fmla="*/ 138233 w 253314"/>
                <a:gd name="connsiteY8" fmla="*/ 64615 h 77558"/>
                <a:gd name="connsiteX9" fmla="*/ 153095 w 253314"/>
                <a:gd name="connsiteY9" fmla="*/ 58092 h 77558"/>
                <a:gd name="connsiteX10" fmla="*/ 158902 w 253314"/>
                <a:gd name="connsiteY10" fmla="*/ 38523 h 77558"/>
                <a:gd name="connsiteX11" fmla="*/ 153248 w 253314"/>
                <a:gd name="connsiteY11" fmla="*/ 19287 h 77558"/>
                <a:gd name="connsiteX12" fmla="*/ 138233 w 253314"/>
                <a:gd name="connsiteY12" fmla="*/ 12944 h 77558"/>
                <a:gd name="connsiteX13" fmla="*/ 180872 w 253314"/>
                <a:gd name="connsiteY13" fmla="*/ 1279 h 77558"/>
                <a:gd name="connsiteX14" fmla="*/ 203536 w 253314"/>
                <a:gd name="connsiteY14" fmla="*/ 1279 h 77558"/>
                <a:gd name="connsiteX15" fmla="*/ 217144 w 253314"/>
                <a:gd name="connsiteY15" fmla="*/ 52439 h 77558"/>
                <a:gd name="connsiteX16" fmla="*/ 230599 w 253314"/>
                <a:gd name="connsiteY16" fmla="*/ 1279 h 77558"/>
                <a:gd name="connsiteX17" fmla="*/ 253314 w 253314"/>
                <a:gd name="connsiteY17" fmla="*/ 1279 h 77558"/>
                <a:gd name="connsiteX18" fmla="*/ 253314 w 253314"/>
                <a:gd name="connsiteY18" fmla="*/ 76279 h 77558"/>
                <a:gd name="connsiteX19" fmla="*/ 239245 w 253314"/>
                <a:gd name="connsiteY19" fmla="*/ 76279 h 77558"/>
                <a:gd name="connsiteX20" fmla="*/ 239245 w 253314"/>
                <a:gd name="connsiteY20" fmla="*/ 17241 h 77558"/>
                <a:gd name="connsiteX21" fmla="*/ 224358 w 253314"/>
                <a:gd name="connsiteY21" fmla="*/ 76279 h 77558"/>
                <a:gd name="connsiteX22" fmla="*/ 209778 w 253314"/>
                <a:gd name="connsiteY22" fmla="*/ 76279 h 77558"/>
                <a:gd name="connsiteX23" fmla="*/ 194941 w 253314"/>
                <a:gd name="connsiteY23" fmla="*/ 17241 h 77558"/>
                <a:gd name="connsiteX24" fmla="*/ 194941 w 253314"/>
                <a:gd name="connsiteY24" fmla="*/ 76279 h 77558"/>
                <a:gd name="connsiteX25" fmla="*/ 180872 w 253314"/>
                <a:gd name="connsiteY25" fmla="*/ 76279 h 77558"/>
                <a:gd name="connsiteX26" fmla="*/ 138080 w 253314"/>
                <a:gd name="connsiteY26" fmla="*/ 0 h 77558"/>
                <a:gd name="connsiteX27" fmla="*/ 164606 w 253314"/>
                <a:gd name="connsiteY27" fmla="*/ 10283 h 77558"/>
                <a:gd name="connsiteX28" fmla="*/ 174556 w 253314"/>
                <a:gd name="connsiteY28" fmla="*/ 38882 h 77558"/>
                <a:gd name="connsiteX29" fmla="*/ 164683 w 253314"/>
                <a:gd name="connsiteY29" fmla="*/ 67301 h 77558"/>
                <a:gd name="connsiteX30" fmla="*/ 138284 w 253314"/>
                <a:gd name="connsiteY30" fmla="*/ 77558 h 77558"/>
                <a:gd name="connsiteX31" fmla="*/ 111681 w 253314"/>
                <a:gd name="connsiteY31" fmla="*/ 67352 h 77558"/>
                <a:gd name="connsiteX32" fmla="*/ 101807 w 253314"/>
                <a:gd name="connsiteY32" fmla="*/ 39240 h 77558"/>
                <a:gd name="connsiteX33" fmla="*/ 105235 w 253314"/>
                <a:gd name="connsiteY33" fmla="*/ 20004 h 77558"/>
                <a:gd name="connsiteX34" fmla="*/ 112218 w 253314"/>
                <a:gd name="connsiteY34" fmla="*/ 9721 h 77558"/>
                <a:gd name="connsiteX35" fmla="*/ 121913 w 253314"/>
                <a:gd name="connsiteY35" fmla="*/ 2967 h 77558"/>
                <a:gd name="connsiteX36" fmla="*/ 138080 w 253314"/>
                <a:gd name="connsiteY36" fmla="*/ 0 h 77558"/>
                <a:gd name="connsiteX37" fmla="*/ 61112 w 253314"/>
                <a:gd name="connsiteY37" fmla="*/ 0 h 77558"/>
                <a:gd name="connsiteX38" fmla="*/ 83469 w 253314"/>
                <a:gd name="connsiteY38" fmla="*/ 8135 h 77558"/>
                <a:gd name="connsiteX39" fmla="*/ 91143 w 253314"/>
                <a:gd name="connsiteY39" fmla="*/ 21948 h 77558"/>
                <a:gd name="connsiteX40" fmla="*/ 76153 w 253314"/>
                <a:gd name="connsiteY40" fmla="*/ 25529 h 77558"/>
                <a:gd name="connsiteX41" fmla="*/ 70602 w 253314"/>
                <a:gd name="connsiteY41" fmla="*/ 16320 h 77558"/>
                <a:gd name="connsiteX42" fmla="*/ 60345 w 253314"/>
                <a:gd name="connsiteY42" fmla="*/ 12944 h 77558"/>
                <a:gd name="connsiteX43" fmla="*/ 46813 w 253314"/>
                <a:gd name="connsiteY43" fmla="*/ 18929 h 77558"/>
                <a:gd name="connsiteX44" fmla="*/ 41620 w 253314"/>
                <a:gd name="connsiteY44" fmla="*/ 38319 h 77558"/>
                <a:gd name="connsiteX45" fmla="*/ 46736 w 253314"/>
                <a:gd name="connsiteY45" fmla="*/ 58578 h 77558"/>
                <a:gd name="connsiteX46" fmla="*/ 60038 w 253314"/>
                <a:gd name="connsiteY46" fmla="*/ 64615 h 77558"/>
                <a:gd name="connsiteX47" fmla="*/ 70423 w 253314"/>
                <a:gd name="connsiteY47" fmla="*/ 60778 h 77558"/>
                <a:gd name="connsiteX48" fmla="*/ 76665 w 253314"/>
                <a:gd name="connsiteY48" fmla="*/ 48704 h 77558"/>
                <a:gd name="connsiteX49" fmla="*/ 91348 w 253314"/>
                <a:gd name="connsiteY49" fmla="*/ 53360 h 77558"/>
                <a:gd name="connsiteX50" fmla="*/ 80118 w 253314"/>
                <a:gd name="connsiteY50" fmla="*/ 71598 h 77558"/>
                <a:gd name="connsiteX51" fmla="*/ 60191 w 253314"/>
                <a:gd name="connsiteY51" fmla="*/ 77558 h 77558"/>
                <a:gd name="connsiteX52" fmla="*/ 35635 w 253314"/>
                <a:gd name="connsiteY52" fmla="*/ 67352 h 77558"/>
                <a:gd name="connsiteX53" fmla="*/ 26017 w 253314"/>
                <a:gd name="connsiteY53" fmla="*/ 39444 h 77558"/>
                <a:gd name="connsiteX54" fmla="*/ 35686 w 253314"/>
                <a:gd name="connsiteY54" fmla="*/ 10360 h 77558"/>
                <a:gd name="connsiteX55" fmla="*/ 61112 w 253314"/>
                <a:gd name="connsiteY55" fmla="*/ 0 h 77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3314" h="77558">
                  <a:moveTo>
                    <a:pt x="0" y="61903"/>
                  </a:moveTo>
                  <a:lnTo>
                    <a:pt x="14375" y="61903"/>
                  </a:lnTo>
                  <a:lnTo>
                    <a:pt x="14375" y="76279"/>
                  </a:lnTo>
                  <a:lnTo>
                    <a:pt x="0" y="76279"/>
                  </a:lnTo>
                  <a:close/>
                  <a:moveTo>
                    <a:pt x="138233" y="12944"/>
                  </a:moveTo>
                  <a:cubicBezTo>
                    <a:pt x="131992" y="12944"/>
                    <a:pt x="126961" y="15084"/>
                    <a:pt x="123141" y="19364"/>
                  </a:cubicBezTo>
                  <a:cubicBezTo>
                    <a:pt x="119321" y="23644"/>
                    <a:pt x="117411" y="30099"/>
                    <a:pt x="117411" y="38728"/>
                  </a:cubicBezTo>
                  <a:cubicBezTo>
                    <a:pt x="117411" y="47221"/>
                    <a:pt x="119372" y="53658"/>
                    <a:pt x="123294" y="58041"/>
                  </a:cubicBezTo>
                  <a:cubicBezTo>
                    <a:pt x="127217" y="62423"/>
                    <a:pt x="132196" y="64615"/>
                    <a:pt x="138233" y="64615"/>
                  </a:cubicBezTo>
                  <a:cubicBezTo>
                    <a:pt x="144270" y="64615"/>
                    <a:pt x="149224" y="62441"/>
                    <a:pt x="153095" y="58092"/>
                  </a:cubicBezTo>
                  <a:cubicBezTo>
                    <a:pt x="156966" y="53743"/>
                    <a:pt x="158902" y="47221"/>
                    <a:pt x="158902" y="38523"/>
                  </a:cubicBezTo>
                  <a:cubicBezTo>
                    <a:pt x="158902" y="29929"/>
                    <a:pt x="157017" y="23517"/>
                    <a:pt x="153248" y="19287"/>
                  </a:cubicBezTo>
                  <a:cubicBezTo>
                    <a:pt x="149480" y="15058"/>
                    <a:pt x="144475" y="12944"/>
                    <a:pt x="138233" y="12944"/>
                  </a:cubicBezTo>
                  <a:close/>
                  <a:moveTo>
                    <a:pt x="180872" y="1279"/>
                  </a:moveTo>
                  <a:lnTo>
                    <a:pt x="203536" y="1279"/>
                  </a:lnTo>
                  <a:lnTo>
                    <a:pt x="217144" y="52439"/>
                  </a:lnTo>
                  <a:lnTo>
                    <a:pt x="230599" y="1279"/>
                  </a:lnTo>
                  <a:lnTo>
                    <a:pt x="253314" y="1279"/>
                  </a:lnTo>
                  <a:lnTo>
                    <a:pt x="253314" y="76279"/>
                  </a:lnTo>
                  <a:lnTo>
                    <a:pt x="239245" y="76279"/>
                  </a:lnTo>
                  <a:lnTo>
                    <a:pt x="239245" y="17241"/>
                  </a:lnTo>
                  <a:lnTo>
                    <a:pt x="224358" y="76279"/>
                  </a:lnTo>
                  <a:lnTo>
                    <a:pt x="209778" y="76279"/>
                  </a:lnTo>
                  <a:lnTo>
                    <a:pt x="194941" y="17241"/>
                  </a:lnTo>
                  <a:lnTo>
                    <a:pt x="194941" y="76279"/>
                  </a:lnTo>
                  <a:lnTo>
                    <a:pt x="180872" y="76279"/>
                  </a:lnTo>
                  <a:close/>
                  <a:moveTo>
                    <a:pt x="138080" y="0"/>
                  </a:moveTo>
                  <a:cubicBezTo>
                    <a:pt x="149130" y="0"/>
                    <a:pt x="157972" y="3428"/>
                    <a:pt x="164606" y="10283"/>
                  </a:cubicBezTo>
                  <a:cubicBezTo>
                    <a:pt x="171240" y="17139"/>
                    <a:pt x="174556" y="26671"/>
                    <a:pt x="174556" y="38882"/>
                  </a:cubicBezTo>
                  <a:cubicBezTo>
                    <a:pt x="174556" y="50989"/>
                    <a:pt x="171265" y="60462"/>
                    <a:pt x="164683" y="67301"/>
                  </a:cubicBezTo>
                  <a:cubicBezTo>
                    <a:pt x="158100" y="74139"/>
                    <a:pt x="149301" y="77558"/>
                    <a:pt x="138284" y="77558"/>
                  </a:cubicBezTo>
                  <a:cubicBezTo>
                    <a:pt x="127131" y="77558"/>
                    <a:pt x="118264" y="74156"/>
                    <a:pt x="111681" y="67352"/>
                  </a:cubicBezTo>
                  <a:cubicBezTo>
                    <a:pt x="105099" y="60548"/>
                    <a:pt x="101807" y="51177"/>
                    <a:pt x="101807" y="39240"/>
                  </a:cubicBezTo>
                  <a:cubicBezTo>
                    <a:pt x="101807" y="31600"/>
                    <a:pt x="102950" y="25188"/>
                    <a:pt x="105235" y="20004"/>
                  </a:cubicBezTo>
                  <a:cubicBezTo>
                    <a:pt x="106940" y="16184"/>
                    <a:pt x="109268" y="12756"/>
                    <a:pt x="112218" y="9721"/>
                  </a:cubicBezTo>
                  <a:cubicBezTo>
                    <a:pt x="115169" y="6685"/>
                    <a:pt x="118400" y="4434"/>
                    <a:pt x="121913" y="2967"/>
                  </a:cubicBezTo>
                  <a:cubicBezTo>
                    <a:pt x="126586" y="989"/>
                    <a:pt x="131975" y="0"/>
                    <a:pt x="138080" y="0"/>
                  </a:cubicBezTo>
                  <a:close/>
                  <a:moveTo>
                    <a:pt x="61112" y="0"/>
                  </a:moveTo>
                  <a:cubicBezTo>
                    <a:pt x="70287" y="0"/>
                    <a:pt x="77739" y="2712"/>
                    <a:pt x="83469" y="8135"/>
                  </a:cubicBezTo>
                  <a:cubicBezTo>
                    <a:pt x="86880" y="11341"/>
                    <a:pt x="89438" y="15945"/>
                    <a:pt x="91143" y="21948"/>
                  </a:cubicBezTo>
                  <a:lnTo>
                    <a:pt x="76153" y="25529"/>
                  </a:lnTo>
                  <a:cubicBezTo>
                    <a:pt x="75266" y="21641"/>
                    <a:pt x="73416" y="18571"/>
                    <a:pt x="70602" y="16320"/>
                  </a:cubicBezTo>
                  <a:cubicBezTo>
                    <a:pt x="67788" y="14069"/>
                    <a:pt x="64369" y="12944"/>
                    <a:pt x="60345" y="12944"/>
                  </a:cubicBezTo>
                  <a:cubicBezTo>
                    <a:pt x="54785" y="12944"/>
                    <a:pt x="50275" y="14939"/>
                    <a:pt x="46813" y="18929"/>
                  </a:cubicBezTo>
                  <a:cubicBezTo>
                    <a:pt x="43351" y="22920"/>
                    <a:pt x="41620" y="29383"/>
                    <a:pt x="41620" y="38319"/>
                  </a:cubicBezTo>
                  <a:cubicBezTo>
                    <a:pt x="41620" y="47800"/>
                    <a:pt x="43326" y="54553"/>
                    <a:pt x="46736" y="58578"/>
                  </a:cubicBezTo>
                  <a:cubicBezTo>
                    <a:pt x="50147" y="62603"/>
                    <a:pt x="54581" y="64615"/>
                    <a:pt x="60038" y="64615"/>
                  </a:cubicBezTo>
                  <a:cubicBezTo>
                    <a:pt x="64062" y="64615"/>
                    <a:pt x="67524" y="63336"/>
                    <a:pt x="70423" y="60778"/>
                  </a:cubicBezTo>
                  <a:cubicBezTo>
                    <a:pt x="73322" y="58220"/>
                    <a:pt x="75403" y="54195"/>
                    <a:pt x="76665" y="48704"/>
                  </a:cubicBezTo>
                  <a:lnTo>
                    <a:pt x="91348" y="53360"/>
                  </a:lnTo>
                  <a:cubicBezTo>
                    <a:pt x="89097" y="61545"/>
                    <a:pt x="85353" y="67625"/>
                    <a:pt x="80118" y="71598"/>
                  </a:cubicBezTo>
                  <a:cubicBezTo>
                    <a:pt x="74883" y="75572"/>
                    <a:pt x="68240" y="77558"/>
                    <a:pt x="60191" y="77558"/>
                  </a:cubicBezTo>
                  <a:cubicBezTo>
                    <a:pt x="50232" y="77558"/>
                    <a:pt x="42047" y="74156"/>
                    <a:pt x="35635" y="67352"/>
                  </a:cubicBezTo>
                  <a:cubicBezTo>
                    <a:pt x="29223" y="60548"/>
                    <a:pt x="26017" y="51245"/>
                    <a:pt x="26017" y="39444"/>
                  </a:cubicBezTo>
                  <a:cubicBezTo>
                    <a:pt x="26017" y="26961"/>
                    <a:pt x="29240" y="17267"/>
                    <a:pt x="35686" y="10360"/>
                  </a:cubicBezTo>
                  <a:cubicBezTo>
                    <a:pt x="42132" y="3453"/>
                    <a:pt x="50607" y="0"/>
                    <a:pt x="611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sp>
        <p:nvSpPr>
          <p:cNvPr id="17" name="TextBox 16">
            <a:hlinkClick r:id="rId2"/>
            <a:extLst>
              <a:ext uri="{FF2B5EF4-FFF2-40B4-BE49-F238E27FC236}">
                <a16:creationId xmlns:a16="http://schemas.microsoft.com/office/drawing/2014/main" id="{46673C6C-F4E2-45EA-9333-0F52A6A69329}"/>
              </a:ext>
            </a:extLst>
          </p:cNvPr>
          <p:cNvSpPr txBox="1"/>
          <p:nvPr/>
        </p:nvSpPr>
        <p:spPr>
          <a:xfrm>
            <a:off x="-5468" y="107337"/>
            <a:ext cx="12202936" cy="246221"/>
          </a:xfrm>
          <a:prstGeom prst="rect">
            <a:avLst/>
          </a:prstGeom>
          <a:noFill/>
        </p:spPr>
        <p:txBody>
          <a:bodyPr wrap="square" rtlCol="0">
            <a:spAutoFit/>
          </a:bodyPr>
          <a:lstStyle/>
          <a:p>
            <a:pPr algn="ctr"/>
            <a:r>
              <a:rPr lang="en-US" altLang="ko-KR" sz="1000" dirty="0">
                <a:cs typeface="Arial" pitchFamily="34" charset="0"/>
                <a:hlinkClick r:id="rId2">
                  <a:extLst>
                    <a:ext uri="{A12FA001-AC4F-418D-AE19-62706E023703}">
                      <ahyp:hlinkClr xmlns:ahyp="http://schemas.microsoft.com/office/drawing/2018/hyperlinkcolor" xmlns="" val="tx"/>
                    </a:ext>
                  </a:extLst>
                </a:hlinkClick>
              </a:rPr>
              <a:t>http://www.free-powerpoint-templates-design.com</a:t>
            </a:r>
            <a:endParaRPr lang="ko-KR" altLang="en-US" sz="1000" dirty="0">
              <a:cs typeface="Arial" pitchFamily="34" charset="0"/>
            </a:endParaRPr>
          </a:p>
        </p:txBody>
      </p:sp>
      <p:sp>
        <p:nvSpPr>
          <p:cNvPr id="21" name="TextBox 20">
            <a:extLst>
              <a:ext uri="{FF2B5EF4-FFF2-40B4-BE49-F238E27FC236}">
                <a16:creationId xmlns:a16="http://schemas.microsoft.com/office/drawing/2014/main" id="{93AEA043-746F-4334-A00A-A4587B060237}"/>
              </a:ext>
            </a:extLst>
          </p:cNvPr>
          <p:cNvSpPr txBox="1"/>
          <p:nvPr/>
        </p:nvSpPr>
        <p:spPr>
          <a:xfrm rot="335896">
            <a:off x="141439" y="4547806"/>
            <a:ext cx="12202936" cy="769441"/>
          </a:xfrm>
          <a:prstGeom prst="rect">
            <a:avLst/>
          </a:prstGeom>
          <a:noFill/>
          <a:effectLst>
            <a:outerShdw blurRad="50800" dist="38100" dir="5400000" algn="t" rotWithShape="0">
              <a:schemeClr val="tx1">
                <a:lumMod val="65000"/>
                <a:lumOff val="35000"/>
                <a:alpha val="40000"/>
              </a:schemeClr>
            </a:outerShdw>
          </a:effectLst>
        </p:spPr>
        <p:txBody>
          <a:bodyPr wrap="square" rtlCol="0" anchor="ctr">
            <a:spAutoFit/>
          </a:bodyPr>
          <a:lstStyle/>
          <a:p>
            <a:pPr algn="ctr"/>
            <a:r>
              <a:rPr lang="en-US" altLang="ko-KR" sz="4400" dirty="0" smtClean="0">
                <a:latin typeface="Arial Rounded MT Bold" panose="020F0704030504030204" pitchFamily="34" charset="0"/>
              </a:rPr>
              <a:t>CHARACTERISTIC OF CREATIVITY</a:t>
            </a:r>
            <a:endParaRPr lang="ko-KR" altLang="en-US" sz="4400" dirty="0">
              <a:latin typeface="Arial Rounded MT Bold" panose="020F0704030504030204" pitchFamily="34" charset="0"/>
              <a:cs typeface="Arial" pitchFamily="34" charset="0"/>
            </a:endParaRPr>
          </a:p>
        </p:txBody>
      </p:sp>
      <p:sp>
        <p:nvSpPr>
          <p:cNvPr id="22" name="TextBox 21">
            <a:extLst>
              <a:ext uri="{FF2B5EF4-FFF2-40B4-BE49-F238E27FC236}">
                <a16:creationId xmlns:a16="http://schemas.microsoft.com/office/drawing/2014/main" id="{7DC83D12-1353-440F-A5DC-1ACD4C118187}"/>
              </a:ext>
            </a:extLst>
          </p:cNvPr>
          <p:cNvSpPr txBox="1"/>
          <p:nvPr/>
        </p:nvSpPr>
        <p:spPr>
          <a:xfrm rot="319559">
            <a:off x="1898073" y="5297593"/>
            <a:ext cx="7890299" cy="523220"/>
          </a:xfrm>
          <a:prstGeom prst="rect">
            <a:avLst/>
          </a:prstGeom>
          <a:noFill/>
          <a:effectLst>
            <a:outerShdw blurRad="50800" dist="38100" dir="5400000" algn="t" rotWithShape="0">
              <a:schemeClr val="tx1">
                <a:lumMod val="65000"/>
                <a:lumOff val="35000"/>
                <a:alpha val="40000"/>
              </a:schemeClr>
            </a:outerShdw>
          </a:effectLst>
        </p:spPr>
        <p:txBody>
          <a:bodyPr wrap="square" rtlCol="0" anchor="ctr">
            <a:spAutoFit/>
          </a:bodyPr>
          <a:lstStyle/>
          <a:p>
            <a:pPr algn="ctr"/>
            <a:r>
              <a:rPr lang="en-US" altLang="ko-KR" sz="2800" dirty="0" smtClean="0">
                <a:cs typeface="Arial" pitchFamily="34" charset="0"/>
              </a:rPr>
              <a:t>Presented by </a:t>
            </a:r>
            <a:r>
              <a:rPr lang="en-US" altLang="ko-KR" sz="2800" dirty="0" smtClean="0">
                <a:solidFill>
                  <a:schemeClr val="accent6">
                    <a:lumMod val="75000"/>
                  </a:schemeClr>
                </a:solidFill>
                <a:cs typeface="Arial" pitchFamily="34" charset="0"/>
              </a:rPr>
              <a:t>TEAM 2</a:t>
            </a:r>
            <a:endParaRPr lang="ko-KR" altLang="en-US" sz="2800" dirty="0">
              <a:solidFill>
                <a:schemeClr val="accent6">
                  <a:lumMod val="75000"/>
                </a:schemeClr>
              </a:solidFill>
              <a:cs typeface="Arial" pitchFamily="34" charset="0"/>
            </a:endParaRPr>
          </a:p>
        </p:txBody>
      </p:sp>
    </p:spTree>
    <p:extLst>
      <p:ext uri="{BB962C8B-B14F-4D97-AF65-F5344CB8AC3E}">
        <p14:creationId xmlns:p14="http://schemas.microsoft.com/office/powerpoint/2010/main" val="308668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F8B76A1-0506-4DC9-8407-14F20714B02B}"/>
              </a:ext>
            </a:extLst>
          </p:cNvPr>
          <p:cNvSpPr txBox="1"/>
          <p:nvPr/>
        </p:nvSpPr>
        <p:spPr>
          <a:xfrm>
            <a:off x="3505336" y="1418286"/>
            <a:ext cx="8381864" cy="2492990"/>
          </a:xfrm>
          <a:prstGeom prst="rect">
            <a:avLst/>
          </a:prstGeom>
          <a:noFill/>
        </p:spPr>
        <p:txBody>
          <a:bodyPr wrap="square" rtlCol="0">
            <a:spAutoFit/>
          </a:bodyPr>
          <a:lstStyle/>
          <a:p>
            <a:pPr algn="just"/>
            <a:r>
              <a:rPr lang="en-US" dirty="0" err="1"/>
              <a:t>Berdasarkan</a:t>
            </a:r>
            <a:r>
              <a:rPr lang="en-US" dirty="0"/>
              <a:t> </a:t>
            </a:r>
            <a:r>
              <a:rPr lang="en-US" dirty="0" err="1"/>
              <a:t>temuan</a:t>
            </a:r>
            <a:r>
              <a:rPr lang="en-US" dirty="0"/>
              <a:t> (</a:t>
            </a:r>
            <a:r>
              <a:rPr lang="en-US" dirty="0" err="1"/>
              <a:t>Legget</a:t>
            </a:r>
            <a:r>
              <a:rPr lang="en-US" dirty="0"/>
              <a:t>, 2017), </a:t>
            </a:r>
            <a:r>
              <a:rPr lang="en-US" dirty="0" err="1"/>
              <a:t>terdapat</a:t>
            </a:r>
            <a:r>
              <a:rPr lang="en-US" dirty="0"/>
              <a:t> 4 (</a:t>
            </a:r>
            <a:r>
              <a:rPr lang="en-US" dirty="0" err="1"/>
              <a:t>empat</a:t>
            </a:r>
            <a:r>
              <a:rPr lang="en-US" dirty="0"/>
              <a:t>) </a:t>
            </a:r>
            <a:r>
              <a:rPr lang="en-US" dirty="0" err="1"/>
              <a:t>hal</a:t>
            </a:r>
            <a:r>
              <a:rPr lang="en-US" dirty="0"/>
              <a:t> </a:t>
            </a:r>
            <a:r>
              <a:rPr lang="en-US" dirty="0" err="1"/>
              <a:t>terkait</a:t>
            </a:r>
            <a:r>
              <a:rPr lang="en-US" dirty="0"/>
              <a:t> </a:t>
            </a:r>
            <a:r>
              <a:rPr lang="en-US" dirty="0" err="1"/>
              <a:t>hubungan</a:t>
            </a:r>
            <a:r>
              <a:rPr lang="en-US" dirty="0"/>
              <a:t> </a:t>
            </a:r>
            <a:r>
              <a:rPr lang="en-US" dirty="0" err="1"/>
              <a:t>antara</a:t>
            </a:r>
            <a:r>
              <a:rPr lang="en-US" dirty="0"/>
              <a:t> </a:t>
            </a:r>
            <a:r>
              <a:rPr lang="en-US" dirty="0" err="1"/>
              <a:t>kreativitas</a:t>
            </a:r>
            <a:r>
              <a:rPr lang="en-US" dirty="0"/>
              <a:t> </a:t>
            </a:r>
            <a:r>
              <a:rPr lang="en-US" dirty="0" err="1"/>
              <a:t>dengan</a:t>
            </a:r>
            <a:r>
              <a:rPr lang="en-US" dirty="0"/>
              <a:t> </a:t>
            </a:r>
            <a:r>
              <a:rPr lang="en-US" dirty="0" err="1"/>
              <a:t>peran</a:t>
            </a:r>
            <a:r>
              <a:rPr lang="en-US" dirty="0"/>
              <a:t> </a:t>
            </a:r>
            <a:r>
              <a:rPr lang="en-US" dirty="0" err="1"/>
              <a:t>pendidik</a:t>
            </a:r>
            <a:r>
              <a:rPr lang="en-US" dirty="0"/>
              <a:t> (1) </a:t>
            </a:r>
            <a:r>
              <a:rPr lang="en-US" dirty="0" err="1"/>
              <a:t>fokus</a:t>
            </a:r>
            <a:r>
              <a:rPr lang="en-US" dirty="0"/>
              <a:t> </a:t>
            </a:r>
            <a:r>
              <a:rPr lang="en-US" dirty="0" err="1"/>
              <a:t>pendidik</a:t>
            </a:r>
            <a:r>
              <a:rPr lang="en-US" dirty="0"/>
              <a:t> </a:t>
            </a:r>
            <a:r>
              <a:rPr lang="en-US" dirty="0" err="1"/>
              <a:t>dalam</a:t>
            </a:r>
            <a:r>
              <a:rPr lang="en-US" dirty="0"/>
              <a:t> </a:t>
            </a:r>
            <a:r>
              <a:rPr lang="en-US" dirty="0" err="1"/>
              <a:t>mempertimbangkan</a:t>
            </a:r>
            <a:r>
              <a:rPr lang="en-US" dirty="0"/>
              <a:t> </a:t>
            </a:r>
            <a:r>
              <a:rPr lang="en-US" dirty="0" err="1"/>
              <a:t>keterlibatan</a:t>
            </a:r>
            <a:r>
              <a:rPr lang="en-US" dirty="0"/>
              <a:t> </a:t>
            </a:r>
            <a:r>
              <a:rPr lang="en-US" dirty="0" err="1"/>
              <a:t>anak</a:t>
            </a:r>
            <a:r>
              <a:rPr lang="en-US" dirty="0"/>
              <a:t> </a:t>
            </a:r>
            <a:r>
              <a:rPr lang="en-US" dirty="0" err="1"/>
              <a:t>ikut</a:t>
            </a:r>
            <a:r>
              <a:rPr lang="en-US" dirty="0"/>
              <a:t> </a:t>
            </a:r>
            <a:r>
              <a:rPr lang="en-US" dirty="0" err="1"/>
              <a:t>terlibat</a:t>
            </a:r>
            <a:r>
              <a:rPr lang="en-US" dirty="0"/>
              <a:t> </a:t>
            </a:r>
            <a:r>
              <a:rPr lang="en-US" dirty="0" err="1"/>
              <a:t>dalam</a:t>
            </a:r>
            <a:r>
              <a:rPr lang="en-US" dirty="0"/>
              <a:t> proses </a:t>
            </a:r>
            <a:r>
              <a:rPr lang="en-US" dirty="0" err="1"/>
              <a:t>kegiatan</a:t>
            </a:r>
            <a:r>
              <a:rPr lang="en-US" dirty="0"/>
              <a:t> </a:t>
            </a:r>
            <a:r>
              <a:rPr lang="en-US" dirty="0" err="1"/>
              <a:t>bermain</a:t>
            </a:r>
            <a:r>
              <a:rPr lang="en-US" dirty="0"/>
              <a:t> yang </a:t>
            </a:r>
            <a:r>
              <a:rPr lang="en-US" dirty="0" err="1"/>
              <a:t>melibatkan</a:t>
            </a:r>
            <a:r>
              <a:rPr lang="en-US" dirty="0"/>
              <a:t> proses </a:t>
            </a:r>
            <a:r>
              <a:rPr lang="en-US" dirty="0" err="1"/>
              <a:t>berfikir</a:t>
            </a:r>
            <a:r>
              <a:rPr lang="en-US" dirty="0"/>
              <a:t> </a:t>
            </a:r>
            <a:r>
              <a:rPr lang="en-US" dirty="0" err="1"/>
              <a:t>pengembangan</a:t>
            </a:r>
            <a:r>
              <a:rPr lang="en-US" dirty="0"/>
              <a:t> </a:t>
            </a:r>
            <a:r>
              <a:rPr lang="en-US" dirty="0" err="1"/>
              <a:t>kreativitas</a:t>
            </a:r>
            <a:r>
              <a:rPr lang="en-US" dirty="0"/>
              <a:t>, (2) </a:t>
            </a:r>
            <a:r>
              <a:rPr lang="en-US" dirty="0" err="1"/>
              <a:t>konsep</a:t>
            </a:r>
            <a:r>
              <a:rPr lang="en-US" dirty="0"/>
              <a:t> </a:t>
            </a:r>
            <a:r>
              <a:rPr lang="en-US" dirty="0" err="1"/>
              <a:t>kreatif</a:t>
            </a:r>
            <a:r>
              <a:rPr lang="en-US" dirty="0"/>
              <a:t> yang </a:t>
            </a:r>
            <a:r>
              <a:rPr lang="en-US" dirty="0" err="1"/>
              <a:t>muncul</a:t>
            </a:r>
            <a:r>
              <a:rPr lang="en-US" dirty="0"/>
              <a:t> </a:t>
            </a:r>
            <a:r>
              <a:rPr lang="en-US" dirty="0" err="1"/>
              <a:t>bermanfaat</a:t>
            </a:r>
            <a:r>
              <a:rPr lang="en-US" dirty="0"/>
              <a:t> </a:t>
            </a:r>
            <a:r>
              <a:rPr lang="en-US" dirty="0" err="1"/>
              <a:t>terhadap</a:t>
            </a:r>
            <a:r>
              <a:rPr lang="en-US" dirty="0"/>
              <a:t> </a:t>
            </a:r>
            <a:r>
              <a:rPr lang="en-US" dirty="0" err="1"/>
              <a:t>kompetensi</a:t>
            </a:r>
            <a:r>
              <a:rPr lang="en-US" dirty="0"/>
              <a:t> </a:t>
            </a:r>
            <a:r>
              <a:rPr lang="en-US" dirty="0" err="1"/>
              <a:t>pedagogi</a:t>
            </a:r>
            <a:r>
              <a:rPr lang="en-US" dirty="0"/>
              <a:t> </a:t>
            </a:r>
            <a:r>
              <a:rPr lang="en-US" dirty="0" err="1"/>
              <a:t>pendidik</a:t>
            </a:r>
            <a:r>
              <a:rPr lang="en-US" dirty="0"/>
              <a:t>, (3) </a:t>
            </a:r>
            <a:r>
              <a:rPr lang="en-US" dirty="0" err="1"/>
              <a:t>peran</a:t>
            </a:r>
            <a:r>
              <a:rPr lang="en-US" dirty="0"/>
              <a:t> </a:t>
            </a:r>
            <a:r>
              <a:rPr lang="en-US" dirty="0" err="1"/>
              <a:t>pendidik</a:t>
            </a:r>
            <a:r>
              <a:rPr lang="en-US" dirty="0"/>
              <a:t> </a:t>
            </a:r>
            <a:r>
              <a:rPr lang="en-US" dirty="0" err="1"/>
              <a:t>diperlukan</a:t>
            </a:r>
            <a:r>
              <a:rPr lang="en-US" dirty="0"/>
              <a:t> </a:t>
            </a:r>
            <a:r>
              <a:rPr lang="en-US" dirty="0" err="1"/>
              <a:t>dalam</a:t>
            </a:r>
            <a:r>
              <a:rPr lang="en-US" dirty="0"/>
              <a:t> </a:t>
            </a:r>
            <a:r>
              <a:rPr lang="en-US" dirty="0" err="1"/>
              <a:t>pengembangan</a:t>
            </a:r>
            <a:r>
              <a:rPr lang="en-US" dirty="0"/>
              <a:t> </a:t>
            </a:r>
            <a:r>
              <a:rPr lang="en-US" dirty="0" err="1"/>
              <a:t>kreativitas</a:t>
            </a:r>
            <a:r>
              <a:rPr lang="en-US" dirty="0"/>
              <a:t> </a:t>
            </a:r>
            <a:r>
              <a:rPr lang="en-US" dirty="0" err="1"/>
              <a:t>anak</a:t>
            </a:r>
            <a:r>
              <a:rPr lang="en-US" dirty="0"/>
              <a:t> </a:t>
            </a:r>
            <a:r>
              <a:rPr lang="en-US" dirty="0" err="1"/>
              <a:t>usia</a:t>
            </a:r>
            <a:r>
              <a:rPr lang="en-US" dirty="0"/>
              <a:t> </a:t>
            </a:r>
            <a:r>
              <a:rPr lang="en-US" dirty="0" err="1"/>
              <a:t>dini</a:t>
            </a:r>
            <a:r>
              <a:rPr lang="en-US" dirty="0"/>
              <a:t>, </a:t>
            </a:r>
            <a:r>
              <a:rPr lang="en-US" dirty="0" err="1"/>
              <a:t>dan</a:t>
            </a:r>
            <a:r>
              <a:rPr lang="en-US" dirty="0"/>
              <a:t> (4) </a:t>
            </a:r>
            <a:r>
              <a:rPr lang="en-US" dirty="0" err="1"/>
              <a:t>hal</a:t>
            </a:r>
            <a:r>
              <a:rPr lang="en-US" dirty="0"/>
              <a:t> </a:t>
            </a:r>
            <a:r>
              <a:rPr lang="en-US" dirty="0" err="1"/>
              <a:t>terpenting</a:t>
            </a:r>
            <a:r>
              <a:rPr lang="en-US" dirty="0"/>
              <a:t> </a:t>
            </a:r>
            <a:r>
              <a:rPr lang="en-US" dirty="0" err="1"/>
              <a:t>dalam</a:t>
            </a:r>
            <a:r>
              <a:rPr lang="en-US" dirty="0"/>
              <a:t> </a:t>
            </a:r>
            <a:r>
              <a:rPr lang="en-US" dirty="0" err="1"/>
              <a:t>mengajar</a:t>
            </a:r>
            <a:r>
              <a:rPr lang="en-US" dirty="0"/>
              <a:t> </a:t>
            </a:r>
            <a:r>
              <a:rPr lang="en-US" dirty="0" err="1"/>
              <a:t>adalah</a:t>
            </a:r>
            <a:r>
              <a:rPr lang="en-US" dirty="0"/>
              <a:t> momentum ‘</a:t>
            </a:r>
            <a:r>
              <a:rPr lang="en-US" dirty="0" err="1"/>
              <a:t>refleksi</a:t>
            </a:r>
            <a:r>
              <a:rPr lang="en-US" dirty="0"/>
              <a:t>’ </a:t>
            </a:r>
            <a:r>
              <a:rPr lang="en-US" dirty="0" err="1"/>
              <a:t>kreativitas</a:t>
            </a:r>
            <a:r>
              <a:rPr lang="en-US" dirty="0"/>
              <a:t> </a:t>
            </a:r>
            <a:r>
              <a:rPr lang="en-US" dirty="0" err="1"/>
              <a:t>pada</a:t>
            </a:r>
            <a:r>
              <a:rPr lang="en-US" dirty="0"/>
              <a:t> </a:t>
            </a:r>
            <a:r>
              <a:rPr lang="en-US" dirty="0" err="1"/>
              <a:t>saat</a:t>
            </a:r>
            <a:r>
              <a:rPr lang="en-US" dirty="0"/>
              <a:t> </a:t>
            </a:r>
            <a:r>
              <a:rPr lang="en-US" dirty="0" err="1"/>
              <a:t>anak</a:t>
            </a:r>
            <a:r>
              <a:rPr lang="en-US" dirty="0"/>
              <a:t> </a:t>
            </a:r>
            <a:r>
              <a:rPr lang="en-US" dirty="0" err="1"/>
              <a:t>dapat</a:t>
            </a:r>
            <a:r>
              <a:rPr lang="en-US" dirty="0"/>
              <a:t> </a:t>
            </a:r>
            <a:r>
              <a:rPr lang="en-US" dirty="0" err="1"/>
              <a:t>mendefinisikan</a:t>
            </a:r>
            <a:r>
              <a:rPr lang="en-US" dirty="0"/>
              <a:t> </a:t>
            </a:r>
            <a:r>
              <a:rPr lang="en-US" dirty="0" err="1"/>
              <a:t>dan</a:t>
            </a:r>
            <a:r>
              <a:rPr lang="en-US" dirty="0"/>
              <a:t> </a:t>
            </a:r>
            <a:r>
              <a:rPr lang="en-US" dirty="0" err="1"/>
              <a:t>mengenali</a:t>
            </a:r>
            <a:r>
              <a:rPr lang="en-US" dirty="0"/>
              <a:t> </a:t>
            </a:r>
            <a:r>
              <a:rPr lang="en-US" dirty="0" err="1"/>
              <a:t>kembali</a:t>
            </a:r>
            <a:r>
              <a:rPr lang="en-US" dirty="0"/>
              <a:t> </a:t>
            </a:r>
            <a:r>
              <a:rPr lang="en-US" dirty="0" err="1"/>
              <a:t>pilihan</a:t>
            </a:r>
            <a:r>
              <a:rPr lang="en-US" dirty="0"/>
              <a:t> </a:t>
            </a:r>
            <a:r>
              <a:rPr lang="en-US" dirty="0" err="1"/>
              <a:t>mereka</a:t>
            </a:r>
            <a:r>
              <a:rPr lang="en-US" dirty="0"/>
              <a:t>. </a:t>
            </a:r>
          </a:p>
          <a:p>
            <a:pPr algn="just"/>
            <a:endParaRPr lang="en-US" altLang="ko-KR" sz="1200" dirty="0">
              <a:solidFill>
                <a:schemeClr val="tx1">
                  <a:lumMod val="75000"/>
                  <a:lumOff val="25000"/>
                </a:schemeClr>
              </a:solidFill>
              <a:cs typeface="Arial" pitchFamily="34" charset="0"/>
            </a:endParaRPr>
          </a:p>
        </p:txBody>
      </p:sp>
      <p:sp>
        <p:nvSpPr>
          <p:cNvPr id="10" name="TextBox 9">
            <a:extLst>
              <a:ext uri="{FF2B5EF4-FFF2-40B4-BE49-F238E27FC236}">
                <a16:creationId xmlns:a16="http://schemas.microsoft.com/office/drawing/2014/main" id="{B7673358-D4BB-47D0-A265-FC781E9D6918}"/>
              </a:ext>
            </a:extLst>
          </p:cNvPr>
          <p:cNvSpPr txBox="1"/>
          <p:nvPr/>
        </p:nvSpPr>
        <p:spPr>
          <a:xfrm>
            <a:off x="1842654" y="271110"/>
            <a:ext cx="9456211" cy="707886"/>
          </a:xfrm>
          <a:prstGeom prst="rect">
            <a:avLst/>
          </a:prstGeom>
          <a:noFill/>
        </p:spPr>
        <p:txBody>
          <a:bodyPr wrap="square" rtlCol="0" anchor="ctr">
            <a:spAutoFit/>
          </a:bodyPr>
          <a:lstStyle/>
          <a:p>
            <a:r>
              <a:rPr lang="en-US" altLang="ko-KR" sz="4000" b="1" dirty="0" smtClean="0">
                <a:latin typeface="+mj-lt"/>
              </a:rPr>
              <a:t>PERAN PENDIDIK DAN ORANG TUA</a:t>
            </a:r>
            <a:endParaRPr lang="ko-KR" altLang="en-US" sz="4000" b="1" dirty="0">
              <a:latin typeface="+mj-lt"/>
            </a:endParaRPr>
          </a:p>
        </p:txBody>
      </p:sp>
      <p:sp>
        <p:nvSpPr>
          <p:cNvPr id="11" name="Oval 57">
            <a:extLst>
              <a:ext uri="{FF2B5EF4-FFF2-40B4-BE49-F238E27FC236}">
                <a16:creationId xmlns:a16="http://schemas.microsoft.com/office/drawing/2014/main" id="{990A5F33-98FD-414C-8E10-FE5DA61ADA67}"/>
              </a:ext>
            </a:extLst>
          </p:cNvPr>
          <p:cNvSpPr/>
          <p:nvPr/>
        </p:nvSpPr>
        <p:spPr>
          <a:xfrm>
            <a:off x="8706789" y="3677275"/>
            <a:ext cx="468000" cy="468000"/>
          </a:xfrm>
          <a:prstGeom prst="ellipse">
            <a:avLst/>
          </a:prstGeom>
          <a:solidFill>
            <a:schemeClr val="accent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lumMod val="75000"/>
                  <a:lumOff val="25000"/>
                </a:schemeClr>
              </a:solidFill>
              <a:cs typeface="Arial" pitchFamily="34" charset="0"/>
            </a:endParaRPr>
          </a:p>
        </p:txBody>
      </p:sp>
      <p:sp>
        <p:nvSpPr>
          <p:cNvPr id="12" name="TextBox 11">
            <a:extLst>
              <a:ext uri="{FF2B5EF4-FFF2-40B4-BE49-F238E27FC236}">
                <a16:creationId xmlns:a16="http://schemas.microsoft.com/office/drawing/2014/main" id="{147A54BD-A9C0-4580-9E8D-B793ABA9C94C}"/>
              </a:ext>
            </a:extLst>
          </p:cNvPr>
          <p:cNvSpPr txBox="1"/>
          <p:nvPr/>
        </p:nvSpPr>
        <p:spPr>
          <a:xfrm>
            <a:off x="9344165" y="3772776"/>
            <a:ext cx="1331246"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Orang </a:t>
            </a:r>
            <a:r>
              <a:rPr lang="en-US" altLang="ko-KR" sz="1200" b="1" dirty="0" err="1" smtClean="0">
                <a:solidFill>
                  <a:schemeClr val="tx1">
                    <a:lumMod val="75000"/>
                    <a:lumOff val="25000"/>
                  </a:schemeClr>
                </a:solidFill>
                <a:cs typeface="Arial" pitchFamily="34" charset="0"/>
              </a:rPr>
              <a:t>Tua</a:t>
            </a:r>
            <a:endParaRPr lang="ko-KR" altLang="en-US" sz="12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CE75FDC5-61AB-4490-8BD9-3E9F359F3270}"/>
              </a:ext>
            </a:extLst>
          </p:cNvPr>
          <p:cNvSpPr txBox="1"/>
          <p:nvPr/>
        </p:nvSpPr>
        <p:spPr>
          <a:xfrm>
            <a:off x="3837709" y="4218019"/>
            <a:ext cx="7258862" cy="2585323"/>
          </a:xfrm>
          <a:prstGeom prst="rect">
            <a:avLst/>
          </a:prstGeom>
          <a:noFill/>
        </p:spPr>
        <p:txBody>
          <a:bodyPr wrap="square" rtlCol="0">
            <a:spAutoFit/>
          </a:bodyPr>
          <a:lstStyle/>
          <a:p>
            <a:pPr algn="just"/>
            <a:r>
              <a:rPr lang="en-US" dirty="0" err="1"/>
              <a:t>Hasil</a:t>
            </a:r>
            <a:r>
              <a:rPr lang="en-US" dirty="0"/>
              <a:t> </a:t>
            </a:r>
            <a:r>
              <a:rPr lang="en-US" dirty="0" err="1"/>
              <a:t>penelitian</a:t>
            </a:r>
            <a:r>
              <a:rPr lang="en-US" dirty="0"/>
              <a:t> </a:t>
            </a:r>
            <a:r>
              <a:rPr lang="en-US" dirty="0" err="1"/>
              <a:t>menunjukkan</a:t>
            </a:r>
            <a:r>
              <a:rPr lang="en-US" dirty="0"/>
              <a:t> </a:t>
            </a:r>
            <a:r>
              <a:rPr lang="en-US" dirty="0" err="1"/>
              <a:t>bahwa</a:t>
            </a:r>
            <a:r>
              <a:rPr lang="en-US" dirty="0"/>
              <a:t> </a:t>
            </a:r>
            <a:r>
              <a:rPr lang="en-US" dirty="0" err="1"/>
              <a:t>perkembangan</a:t>
            </a:r>
            <a:r>
              <a:rPr lang="en-US" dirty="0"/>
              <a:t> </a:t>
            </a:r>
            <a:r>
              <a:rPr lang="en-US" dirty="0" err="1"/>
              <a:t>kreativitas</a:t>
            </a:r>
            <a:r>
              <a:rPr lang="en-US" dirty="0"/>
              <a:t> </a:t>
            </a:r>
            <a:r>
              <a:rPr lang="en-US" dirty="0" err="1"/>
              <a:t>berpotensi</a:t>
            </a:r>
            <a:r>
              <a:rPr lang="en-US" dirty="0"/>
              <a:t> </a:t>
            </a:r>
            <a:r>
              <a:rPr lang="en-US" dirty="0" err="1"/>
              <a:t>semakin</a:t>
            </a:r>
            <a:r>
              <a:rPr lang="en-US" dirty="0"/>
              <a:t> </a:t>
            </a:r>
            <a:r>
              <a:rPr lang="en-US" dirty="0" err="1"/>
              <a:t>meningkat</a:t>
            </a:r>
            <a:r>
              <a:rPr lang="en-US" dirty="0"/>
              <a:t> </a:t>
            </a:r>
            <a:r>
              <a:rPr lang="en-US" dirty="0" err="1"/>
              <a:t>apabila</a:t>
            </a:r>
            <a:r>
              <a:rPr lang="en-US" dirty="0"/>
              <a:t> orang </a:t>
            </a:r>
            <a:r>
              <a:rPr lang="en-US" dirty="0" err="1"/>
              <a:t>tua</a:t>
            </a:r>
            <a:r>
              <a:rPr lang="en-US" dirty="0"/>
              <a:t> </a:t>
            </a:r>
            <a:r>
              <a:rPr lang="en-US" dirty="0" err="1"/>
              <a:t>memberikan</a:t>
            </a:r>
            <a:r>
              <a:rPr lang="en-US" dirty="0"/>
              <a:t> </a:t>
            </a:r>
            <a:r>
              <a:rPr lang="en-US" dirty="0" err="1"/>
              <a:t>keamanan</a:t>
            </a:r>
            <a:r>
              <a:rPr lang="en-US" dirty="0"/>
              <a:t> </a:t>
            </a:r>
            <a:r>
              <a:rPr lang="en-US" dirty="0" err="1"/>
              <a:t>dan</a:t>
            </a:r>
            <a:r>
              <a:rPr lang="en-US" dirty="0"/>
              <a:t> </a:t>
            </a:r>
            <a:r>
              <a:rPr lang="en-US" dirty="0" err="1"/>
              <a:t>kebebasan</a:t>
            </a:r>
            <a:r>
              <a:rPr lang="en-US" dirty="0"/>
              <a:t> </a:t>
            </a:r>
            <a:r>
              <a:rPr lang="en-US" dirty="0" err="1"/>
              <a:t>psikologi</a:t>
            </a:r>
            <a:r>
              <a:rPr lang="en-US" dirty="0"/>
              <a:t> </a:t>
            </a:r>
            <a:r>
              <a:rPr lang="en-US" dirty="0" err="1"/>
              <a:t>dalam</a:t>
            </a:r>
            <a:r>
              <a:rPr lang="en-US" dirty="0"/>
              <a:t> </a:t>
            </a:r>
            <a:r>
              <a:rPr lang="en-US" dirty="0" err="1"/>
              <a:t>membesarkan</a:t>
            </a:r>
            <a:r>
              <a:rPr lang="en-US" dirty="0"/>
              <a:t> </a:t>
            </a:r>
            <a:r>
              <a:rPr lang="en-US" dirty="0" err="1"/>
              <a:t>anak</a:t>
            </a:r>
            <a:r>
              <a:rPr lang="en-US" dirty="0"/>
              <a:t> </a:t>
            </a:r>
            <a:r>
              <a:rPr lang="en-US" dirty="0" err="1"/>
              <a:t>mereka</a:t>
            </a:r>
            <a:r>
              <a:rPr lang="en-US" dirty="0"/>
              <a:t> (Harrington, Block &amp; Block, 1987). </a:t>
            </a:r>
            <a:r>
              <a:rPr lang="en-US" dirty="0" err="1"/>
              <a:t>Kemple</a:t>
            </a:r>
            <a:r>
              <a:rPr lang="en-US" dirty="0"/>
              <a:t> and </a:t>
            </a:r>
            <a:r>
              <a:rPr lang="en-US" dirty="0" err="1"/>
              <a:t>Nissenberg</a:t>
            </a:r>
            <a:r>
              <a:rPr lang="en-US" dirty="0"/>
              <a:t> (2000), </a:t>
            </a:r>
            <a:r>
              <a:rPr lang="en-US" dirty="0" err="1"/>
              <a:t>memberikan</a:t>
            </a:r>
            <a:r>
              <a:rPr lang="en-US" dirty="0"/>
              <a:t> </a:t>
            </a:r>
            <a:r>
              <a:rPr lang="en-US" dirty="0" err="1"/>
              <a:t>kesempatan</a:t>
            </a:r>
            <a:r>
              <a:rPr lang="en-US" dirty="0"/>
              <a:t> </a:t>
            </a:r>
            <a:r>
              <a:rPr lang="en-US" dirty="0" err="1"/>
              <a:t>anak</a:t>
            </a:r>
            <a:r>
              <a:rPr lang="en-US" dirty="0"/>
              <a:t> </a:t>
            </a:r>
            <a:r>
              <a:rPr lang="en-US" dirty="0" err="1"/>
              <a:t>untuk</a:t>
            </a:r>
            <a:r>
              <a:rPr lang="en-US" dirty="0"/>
              <a:t> </a:t>
            </a:r>
            <a:r>
              <a:rPr lang="en-US" dirty="0" err="1"/>
              <a:t>berdiskusi</a:t>
            </a:r>
            <a:r>
              <a:rPr lang="en-US" dirty="0"/>
              <a:t> </a:t>
            </a:r>
            <a:r>
              <a:rPr lang="en-US" dirty="0" err="1"/>
              <a:t>dalam</a:t>
            </a:r>
            <a:r>
              <a:rPr lang="en-US" dirty="0"/>
              <a:t> </a:t>
            </a:r>
            <a:r>
              <a:rPr lang="en-US" dirty="0" err="1"/>
              <a:t>rangka</a:t>
            </a:r>
            <a:r>
              <a:rPr lang="en-US" dirty="0"/>
              <a:t> </a:t>
            </a:r>
            <a:r>
              <a:rPr lang="en-US" dirty="0" err="1"/>
              <a:t>menentukan</a:t>
            </a:r>
            <a:r>
              <a:rPr lang="en-US" dirty="0"/>
              <a:t> </a:t>
            </a:r>
            <a:r>
              <a:rPr lang="en-US" dirty="0" err="1"/>
              <a:t>kebutuhan</a:t>
            </a:r>
            <a:r>
              <a:rPr lang="en-US" dirty="0"/>
              <a:t> </a:t>
            </a:r>
            <a:r>
              <a:rPr lang="en-US" dirty="0" err="1"/>
              <a:t>dan</a:t>
            </a:r>
            <a:r>
              <a:rPr lang="en-US" dirty="0"/>
              <a:t> </a:t>
            </a:r>
            <a:r>
              <a:rPr lang="en-US" dirty="0" err="1"/>
              <a:t>minat</a:t>
            </a:r>
            <a:r>
              <a:rPr lang="en-US" dirty="0"/>
              <a:t> </a:t>
            </a:r>
            <a:r>
              <a:rPr lang="en-US" dirty="0" err="1"/>
              <a:t>dapat</a:t>
            </a:r>
            <a:r>
              <a:rPr lang="en-US" dirty="0"/>
              <a:t> </a:t>
            </a:r>
            <a:r>
              <a:rPr lang="en-US" dirty="0" err="1"/>
              <a:t>berdampak</a:t>
            </a:r>
            <a:r>
              <a:rPr lang="en-US" dirty="0"/>
              <a:t> </a:t>
            </a:r>
            <a:r>
              <a:rPr lang="en-US" dirty="0" err="1"/>
              <a:t>terhadap</a:t>
            </a:r>
            <a:r>
              <a:rPr lang="en-US" dirty="0"/>
              <a:t> </a:t>
            </a:r>
            <a:r>
              <a:rPr lang="en-US" dirty="0" err="1"/>
              <a:t>kreativitas</a:t>
            </a:r>
            <a:r>
              <a:rPr lang="en-US" dirty="0"/>
              <a:t> </a:t>
            </a:r>
            <a:r>
              <a:rPr lang="en-US" dirty="0" err="1"/>
              <a:t>anak</a:t>
            </a:r>
            <a:r>
              <a:rPr lang="en-US" dirty="0"/>
              <a:t>, </a:t>
            </a:r>
            <a:r>
              <a:rPr lang="en-US" dirty="0" err="1"/>
              <a:t>mendukung</a:t>
            </a:r>
            <a:r>
              <a:rPr lang="en-US" dirty="0"/>
              <a:t> </a:t>
            </a:r>
            <a:r>
              <a:rPr lang="en-US" dirty="0" err="1"/>
              <a:t>hubungan</a:t>
            </a:r>
            <a:r>
              <a:rPr lang="en-US" dirty="0"/>
              <a:t> yang </a:t>
            </a:r>
            <a:r>
              <a:rPr lang="en-US" dirty="0" err="1"/>
              <a:t>lebih</a:t>
            </a:r>
            <a:r>
              <a:rPr lang="en-US" dirty="0"/>
              <a:t> </a:t>
            </a:r>
            <a:r>
              <a:rPr lang="en-US" dirty="0" err="1"/>
              <a:t>erat</a:t>
            </a:r>
            <a:r>
              <a:rPr lang="en-US" dirty="0"/>
              <a:t> </a:t>
            </a:r>
            <a:r>
              <a:rPr lang="en-US" dirty="0" err="1"/>
              <a:t>antara</a:t>
            </a:r>
            <a:r>
              <a:rPr lang="en-US" dirty="0"/>
              <a:t> </a:t>
            </a:r>
            <a:r>
              <a:rPr lang="en-US" dirty="0" err="1"/>
              <a:t>pendidik</a:t>
            </a:r>
            <a:r>
              <a:rPr lang="en-US" dirty="0"/>
              <a:t> </a:t>
            </a:r>
            <a:r>
              <a:rPr lang="en-US" dirty="0" err="1"/>
              <a:t>dan</a:t>
            </a:r>
            <a:r>
              <a:rPr lang="en-US" dirty="0"/>
              <a:t> orang </a:t>
            </a:r>
            <a:r>
              <a:rPr lang="en-US" dirty="0" err="1"/>
              <a:t>tua</a:t>
            </a:r>
            <a:r>
              <a:rPr lang="en-US" dirty="0"/>
              <a:t> </a:t>
            </a:r>
            <a:r>
              <a:rPr lang="en-US" dirty="0" err="1"/>
              <a:t>dalam</a:t>
            </a:r>
            <a:r>
              <a:rPr lang="en-US" dirty="0"/>
              <a:t> </a:t>
            </a:r>
            <a:r>
              <a:rPr lang="en-US" dirty="0" err="1"/>
              <a:t>menghadirkan</a:t>
            </a:r>
            <a:r>
              <a:rPr lang="en-US" dirty="0"/>
              <a:t> </a:t>
            </a:r>
            <a:r>
              <a:rPr lang="en-US" dirty="0" err="1"/>
              <a:t>lingkungan</a:t>
            </a:r>
            <a:r>
              <a:rPr lang="en-US" dirty="0"/>
              <a:t> </a:t>
            </a:r>
            <a:r>
              <a:rPr lang="en-US" dirty="0" err="1"/>
              <a:t>kondusif</a:t>
            </a:r>
            <a:r>
              <a:rPr lang="en-US" dirty="0"/>
              <a:t> </a:t>
            </a:r>
            <a:r>
              <a:rPr lang="en-US" dirty="0" err="1"/>
              <a:t>bagi</a:t>
            </a:r>
            <a:r>
              <a:rPr lang="en-US" dirty="0"/>
              <a:t> </a:t>
            </a:r>
            <a:r>
              <a:rPr lang="en-US" dirty="0" err="1"/>
              <a:t>perkembangan</a:t>
            </a:r>
            <a:r>
              <a:rPr lang="en-US" dirty="0"/>
              <a:t> </a:t>
            </a:r>
            <a:r>
              <a:rPr lang="en-US" dirty="0" err="1"/>
              <a:t>kreativitas</a:t>
            </a:r>
            <a:r>
              <a:rPr lang="en-US" dirty="0"/>
              <a:t> </a:t>
            </a:r>
            <a:r>
              <a:rPr lang="en-US" dirty="0" err="1"/>
              <a:t>anak</a:t>
            </a:r>
            <a:r>
              <a:rPr lang="en-US" dirty="0"/>
              <a:t>.</a:t>
            </a:r>
          </a:p>
        </p:txBody>
      </p:sp>
      <p:sp>
        <p:nvSpPr>
          <p:cNvPr id="14" name="Oval 73">
            <a:extLst>
              <a:ext uri="{FF2B5EF4-FFF2-40B4-BE49-F238E27FC236}">
                <a16:creationId xmlns:a16="http://schemas.microsoft.com/office/drawing/2014/main" id="{7970F0B0-20DC-4BAA-AA3F-44952621534A}"/>
              </a:ext>
            </a:extLst>
          </p:cNvPr>
          <p:cNvSpPr/>
          <p:nvPr/>
        </p:nvSpPr>
        <p:spPr>
          <a:xfrm>
            <a:off x="3037336" y="1012600"/>
            <a:ext cx="468000" cy="468000"/>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8F9FBDEF-1160-4736-939B-D4FCD69C18D7}"/>
              </a:ext>
            </a:extLst>
          </p:cNvPr>
          <p:cNvSpPr txBox="1"/>
          <p:nvPr/>
        </p:nvSpPr>
        <p:spPr>
          <a:xfrm>
            <a:off x="3614460" y="1065101"/>
            <a:ext cx="1331246" cy="276999"/>
          </a:xfrm>
          <a:prstGeom prst="rect">
            <a:avLst/>
          </a:prstGeom>
          <a:noFill/>
        </p:spPr>
        <p:txBody>
          <a:bodyPr wrap="square" rtlCol="0">
            <a:spAutoFit/>
          </a:bodyPr>
          <a:lstStyle/>
          <a:p>
            <a:r>
              <a:rPr lang="en-US" altLang="ko-KR" sz="1200" b="1" dirty="0" smtClean="0">
                <a:solidFill>
                  <a:schemeClr val="tx1">
                    <a:lumMod val="75000"/>
                    <a:lumOff val="25000"/>
                  </a:schemeClr>
                </a:solidFill>
                <a:cs typeface="Arial" pitchFamily="34" charset="0"/>
              </a:rPr>
              <a:t>PENDIDIK</a:t>
            </a:r>
            <a:endParaRPr lang="ko-KR" altLang="en-US" sz="1200" b="1" dirty="0">
              <a:solidFill>
                <a:schemeClr val="tx1">
                  <a:lumMod val="75000"/>
                  <a:lumOff val="25000"/>
                </a:schemeClr>
              </a:solidFill>
              <a:cs typeface="Arial" pitchFamily="34" charset="0"/>
            </a:endParaRPr>
          </a:p>
        </p:txBody>
      </p:sp>
      <p:sp>
        <p:nvSpPr>
          <p:cNvPr id="17" name="Rectangle 16">
            <a:extLst>
              <a:ext uri="{FF2B5EF4-FFF2-40B4-BE49-F238E27FC236}">
                <a16:creationId xmlns:a16="http://schemas.microsoft.com/office/drawing/2014/main" id="{C519B66F-CA98-47CD-9BD6-792881AD794D}"/>
              </a:ext>
            </a:extLst>
          </p:cNvPr>
          <p:cNvSpPr/>
          <p:nvPr/>
        </p:nvSpPr>
        <p:spPr>
          <a:xfrm rot="2700000">
            <a:off x="3189793" y="1207310"/>
            <a:ext cx="163086" cy="29238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8" name="Rectangle 9">
            <a:extLst>
              <a:ext uri="{FF2B5EF4-FFF2-40B4-BE49-F238E27FC236}">
                <a16:creationId xmlns:a16="http://schemas.microsoft.com/office/drawing/2014/main" id="{F6BFA3F1-3064-4DC9-92B2-2CB6B3473090}"/>
              </a:ext>
            </a:extLst>
          </p:cNvPr>
          <p:cNvSpPr/>
          <p:nvPr/>
        </p:nvSpPr>
        <p:spPr>
          <a:xfrm>
            <a:off x="8833887" y="3817987"/>
            <a:ext cx="213803" cy="26497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2" name="Picture Placeholder 1"/>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20935" r="20935"/>
          <a:stretch>
            <a:fillRect/>
          </a:stretch>
        </p:blipFill>
        <p:spPr>
          <a:xfrm>
            <a:off x="765223" y="978996"/>
            <a:ext cx="2154864" cy="2472818"/>
          </a:xfrm>
        </p:spPr>
      </p:pic>
      <p:sp>
        <p:nvSpPr>
          <p:cNvPr id="4" name="AutoShape 2" descr="Day of Parents – We Thrive At W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785489" y="3911276"/>
            <a:ext cx="2619375" cy="1743075"/>
          </a:xfrm>
          <a:prstGeom prst="rect">
            <a:avLst/>
          </a:prstGeom>
        </p:spPr>
      </p:pic>
    </p:spTree>
    <p:extLst>
      <p:ext uri="{BB962C8B-B14F-4D97-AF65-F5344CB8AC3E}">
        <p14:creationId xmlns:p14="http://schemas.microsoft.com/office/powerpoint/2010/main" val="238383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3201" y="114300"/>
            <a:ext cx="11785599" cy="6629400"/>
          </a:xfrm>
          <a:prstGeom prst="rect">
            <a:avLst/>
          </a:prstGeom>
        </p:spPr>
      </p:pic>
    </p:spTree>
    <p:extLst>
      <p:ext uri="{BB962C8B-B14F-4D97-AF65-F5344CB8AC3E}">
        <p14:creationId xmlns:p14="http://schemas.microsoft.com/office/powerpoint/2010/main" val="35022289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2E95BD-B24B-4F31-873A-0B8CC3AB036A}"/>
              </a:ext>
            </a:extLst>
          </p:cNvPr>
          <p:cNvSpPr/>
          <p:nvPr/>
        </p:nvSpPr>
        <p:spPr>
          <a:xfrm>
            <a:off x="25213" y="2203372"/>
            <a:ext cx="12192000" cy="38961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1"/>
          </p:nvPr>
        </p:nvSpPr>
        <p:spPr>
          <a:xfrm>
            <a:off x="-2946143" y="3935180"/>
            <a:ext cx="11573197" cy="724247"/>
          </a:xfrm>
          <a:prstGeom prst="rect">
            <a:avLst/>
          </a:prstGeom>
        </p:spPr>
        <p:txBody>
          <a:bodyPr/>
          <a:lstStyle/>
          <a:p>
            <a:r>
              <a:rPr lang="en-US" dirty="0" smtClean="0"/>
              <a:t>Thank you</a:t>
            </a:r>
            <a:endParaRPr lang="en-US" dirty="0"/>
          </a:p>
        </p:txBody>
      </p:sp>
      <p:pic>
        <p:nvPicPr>
          <p:cNvPr id="3" name="Picture 2" descr="A picture containing person, holding, hand&#10;&#10;Description automatically generated">
            <a:extLst>
              <a:ext uri="{FF2B5EF4-FFF2-40B4-BE49-F238E27FC236}">
                <a16:creationId xmlns:a16="http://schemas.microsoft.com/office/drawing/2014/main" id="{53224D83-8AD4-49A5-90FD-CBA476A1D5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444883"/>
            <a:ext cx="7463385" cy="5413118"/>
          </a:xfrm>
          <a:prstGeom prst="rect">
            <a:avLst/>
          </a:prstGeom>
        </p:spPr>
      </p:pic>
    </p:spTree>
    <p:extLst>
      <p:ext uri="{BB962C8B-B14F-4D97-AF65-F5344CB8AC3E}">
        <p14:creationId xmlns:p14="http://schemas.microsoft.com/office/powerpoint/2010/main" val="1815976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p:cNvPicPr>
            <a:picLocks noGrp="1" noChangeAspect="1"/>
          </p:cNvPicPr>
          <p:nvPr>
            <p:ph type="pic" idx="14"/>
          </p:nvPr>
        </p:nvPicPr>
        <p:blipFill>
          <a:blip r:embed="rId2">
            <a:extLst>
              <a:ext uri="{28A0092B-C50C-407E-A947-70E740481C1C}">
                <a14:useLocalDpi xmlns:a14="http://schemas.microsoft.com/office/drawing/2010/main" val="0"/>
              </a:ext>
            </a:extLst>
          </a:blip>
          <a:srcRect t="17402" b="17402"/>
          <a:stretch>
            <a:fillRect/>
          </a:stretch>
        </p:blipFill>
        <p:spPr/>
      </p:pic>
      <p:grpSp>
        <p:nvGrpSpPr>
          <p:cNvPr id="9" name="Group 11">
            <a:extLst>
              <a:ext uri="{FF2B5EF4-FFF2-40B4-BE49-F238E27FC236}">
                <a16:creationId xmlns:a16="http://schemas.microsoft.com/office/drawing/2014/main" id="{9E8840E2-5CB8-4803-99C9-B1235E8AC8DC}"/>
              </a:ext>
            </a:extLst>
          </p:cNvPr>
          <p:cNvGrpSpPr/>
          <p:nvPr/>
        </p:nvGrpSpPr>
        <p:grpSpPr>
          <a:xfrm>
            <a:off x="1021139" y="5298574"/>
            <a:ext cx="1800200" cy="521878"/>
            <a:chOff x="2851759" y="3796461"/>
            <a:chExt cx="1800000" cy="521878"/>
          </a:xfrm>
        </p:grpSpPr>
        <p:sp>
          <p:nvSpPr>
            <p:cNvPr id="10" name="Text Placeholder 3">
              <a:extLst>
                <a:ext uri="{FF2B5EF4-FFF2-40B4-BE49-F238E27FC236}">
                  <a16:creationId xmlns:a16="http://schemas.microsoft.com/office/drawing/2014/main" id="{3DED3163-5693-4E9A-8C6D-6159AC88C0D3}"/>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err="1" smtClean="0">
                  <a:solidFill>
                    <a:schemeClr val="tx1">
                      <a:lumMod val="75000"/>
                      <a:lumOff val="25000"/>
                    </a:schemeClr>
                  </a:solidFill>
                  <a:cs typeface="Arial" pitchFamily="34" charset="0"/>
                </a:rPr>
                <a:t>Wulan</a:t>
              </a:r>
              <a:r>
                <a:rPr lang="en-US" sz="1400" b="1" dirty="0" smtClean="0">
                  <a:solidFill>
                    <a:schemeClr val="tx1">
                      <a:lumMod val="75000"/>
                      <a:lumOff val="25000"/>
                    </a:schemeClr>
                  </a:solidFill>
                  <a:cs typeface="Arial" pitchFamily="34" charset="0"/>
                </a:rPr>
                <a:t> </a:t>
              </a:r>
              <a:r>
                <a:rPr lang="en-US" sz="1400" b="1" dirty="0" err="1" smtClean="0">
                  <a:solidFill>
                    <a:schemeClr val="tx1">
                      <a:lumMod val="75000"/>
                      <a:lumOff val="25000"/>
                    </a:schemeClr>
                  </a:solidFill>
                  <a:cs typeface="Arial" pitchFamily="34" charset="0"/>
                </a:rPr>
                <a:t>Surandika</a:t>
              </a:r>
              <a:endParaRPr lang="en-US" sz="1400" b="1" dirty="0">
                <a:solidFill>
                  <a:schemeClr val="tx1">
                    <a:lumMod val="75000"/>
                    <a:lumOff val="25000"/>
                  </a:schemeClr>
                </a:solidFill>
                <a:cs typeface="Arial" pitchFamily="34" charset="0"/>
              </a:endParaRPr>
            </a:p>
          </p:txBody>
        </p:sp>
        <p:sp>
          <p:nvSpPr>
            <p:cNvPr id="11" name="Text Placeholder 5">
              <a:extLst>
                <a:ext uri="{FF2B5EF4-FFF2-40B4-BE49-F238E27FC236}">
                  <a16:creationId xmlns:a16="http://schemas.microsoft.com/office/drawing/2014/main" id="{E0E425F7-9F64-4A3E-A57A-9F255B3DDC29}"/>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smtClean="0">
                  <a:solidFill>
                    <a:schemeClr val="accent1"/>
                  </a:solidFill>
                </a:rPr>
                <a:t>3rd</a:t>
              </a:r>
              <a:endParaRPr lang="en-US" altLang="ko-KR" sz="1200" dirty="0">
                <a:solidFill>
                  <a:schemeClr val="accent1"/>
                </a:solidFill>
              </a:endParaRPr>
            </a:p>
          </p:txBody>
        </p:sp>
      </p:grpSp>
      <p:grpSp>
        <p:nvGrpSpPr>
          <p:cNvPr id="13" name="Group 15">
            <a:extLst>
              <a:ext uri="{FF2B5EF4-FFF2-40B4-BE49-F238E27FC236}">
                <a16:creationId xmlns:a16="http://schemas.microsoft.com/office/drawing/2014/main" id="{3CC63F54-B3C7-4E31-8A4F-B52C8E1CF473}"/>
              </a:ext>
            </a:extLst>
          </p:cNvPr>
          <p:cNvGrpSpPr/>
          <p:nvPr/>
        </p:nvGrpSpPr>
        <p:grpSpPr>
          <a:xfrm>
            <a:off x="3719167" y="5253343"/>
            <a:ext cx="2324489" cy="521878"/>
            <a:chOff x="2851758" y="3796461"/>
            <a:chExt cx="2324231" cy="521878"/>
          </a:xfrm>
        </p:grpSpPr>
        <p:sp>
          <p:nvSpPr>
            <p:cNvPr id="14" name="Text Placeholder 3">
              <a:extLst>
                <a:ext uri="{FF2B5EF4-FFF2-40B4-BE49-F238E27FC236}">
                  <a16:creationId xmlns:a16="http://schemas.microsoft.com/office/drawing/2014/main" id="{E63B2EA4-FB3C-4405-8BBB-FF75E08F4FE7}"/>
                </a:ext>
              </a:extLst>
            </p:cNvPr>
            <p:cNvSpPr txBox="1">
              <a:spLocks/>
            </p:cNvSpPr>
            <p:nvPr/>
          </p:nvSpPr>
          <p:spPr>
            <a:xfrm>
              <a:off x="2851758" y="3796461"/>
              <a:ext cx="2324231" cy="226439"/>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err="1" smtClean="0">
                  <a:solidFill>
                    <a:schemeClr val="tx1">
                      <a:lumMod val="75000"/>
                      <a:lumOff val="25000"/>
                    </a:schemeClr>
                  </a:solidFill>
                  <a:cs typeface="Arial" pitchFamily="34" charset="0"/>
                </a:rPr>
                <a:t>Rahmawati</a:t>
              </a:r>
              <a:r>
                <a:rPr lang="en-US" sz="1400" b="1" dirty="0" smtClean="0">
                  <a:solidFill>
                    <a:schemeClr val="tx1">
                      <a:lumMod val="75000"/>
                      <a:lumOff val="25000"/>
                    </a:schemeClr>
                  </a:solidFill>
                  <a:cs typeface="Arial" pitchFamily="34" charset="0"/>
                </a:rPr>
                <a:t> </a:t>
              </a:r>
              <a:r>
                <a:rPr lang="en-US" sz="1400" b="1" dirty="0" err="1" smtClean="0">
                  <a:solidFill>
                    <a:schemeClr val="tx1">
                      <a:lumMod val="75000"/>
                      <a:lumOff val="25000"/>
                    </a:schemeClr>
                  </a:solidFill>
                  <a:cs typeface="Arial" pitchFamily="34" charset="0"/>
                </a:rPr>
                <a:t>Ardiyan</a:t>
              </a:r>
              <a:r>
                <a:rPr lang="en-US" sz="1400" b="1" dirty="0" smtClean="0">
                  <a:solidFill>
                    <a:schemeClr val="tx1">
                      <a:lumMod val="75000"/>
                      <a:lumOff val="25000"/>
                    </a:schemeClr>
                  </a:solidFill>
                  <a:cs typeface="Arial" pitchFamily="34" charset="0"/>
                </a:rPr>
                <a:t> A.L</a:t>
              </a:r>
              <a:endParaRPr lang="en-US" sz="1400" b="1" dirty="0">
                <a:solidFill>
                  <a:schemeClr val="tx1">
                    <a:lumMod val="75000"/>
                    <a:lumOff val="25000"/>
                  </a:schemeClr>
                </a:solidFill>
                <a:cs typeface="Arial" pitchFamily="34" charset="0"/>
              </a:endParaRPr>
            </a:p>
          </p:txBody>
        </p:sp>
        <p:sp>
          <p:nvSpPr>
            <p:cNvPr id="15" name="Text Placeholder 5">
              <a:extLst>
                <a:ext uri="{FF2B5EF4-FFF2-40B4-BE49-F238E27FC236}">
                  <a16:creationId xmlns:a16="http://schemas.microsoft.com/office/drawing/2014/main" id="{8AB4F181-2277-4950-8237-C87F7BC23F02}"/>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smtClean="0">
                  <a:solidFill>
                    <a:schemeClr val="accent2"/>
                  </a:solidFill>
                </a:rPr>
                <a:t>4th</a:t>
              </a:r>
              <a:endParaRPr lang="ko-KR" altLang="en-US" sz="1200" dirty="0">
                <a:solidFill>
                  <a:schemeClr val="accent2"/>
                </a:solidFill>
              </a:endParaRPr>
            </a:p>
          </p:txBody>
        </p:sp>
      </p:grpSp>
      <p:grpSp>
        <p:nvGrpSpPr>
          <p:cNvPr id="17" name="Group 19">
            <a:extLst>
              <a:ext uri="{FF2B5EF4-FFF2-40B4-BE49-F238E27FC236}">
                <a16:creationId xmlns:a16="http://schemas.microsoft.com/office/drawing/2014/main" id="{6C6F326D-3758-4FCE-96E3-BEB556541304}"/>
              </a:ext>
            </a:extLst>
          </p:cNvPr>
          <p:cNvGrpSpPr/>
          <p:nvPr/>
        </p:nvGrpSpPr>
        <p:grpSpPr>
          <a:xfrm>
            <a:off x="6577301" y="5298574"/>
            <a:ext cx="1800200" cy="521878"/>
            <a:chOff x="2851759" y="3796461"/>
            <a:chExt cx="1800000" cy="521878"/>
          </a:xfrm>
        </p:grpSpPr>
        <p:sp>
          <p:nvSpPr>
            <p:cNvPr id="18" name="Text Placeholder 3">
              <a:extLst>
                <a:ext uri="{FF2B5EF4-FFF2-40B4-BE49-F238E27FC236}">
                  <a16:creationId xmlns:a16="http://schemas.microsoft.com/office/drawing/2014/main" id="{D311C138-8553-4CCE-B008-1DD48350555C}"/>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tx1">
                      <a:lumMod val="75000"/>
                      <a:lumOff val="25000"/>
                    </a:schemeClr>
                  </a:solidFill>
                  <a:cs typeface="Arial" pitchFamily="34" charset="0"/>
                </a:rPr>
                <a:t>Mika </a:t>
              </a:r>
              <a:r>
                <a:rPr lang="en-US" sz="1400" b="1" dirty="0" err="1" smtClean="0">
                  <a:solidFill>
                    <a:schemeClr val="tx1">
                      <a:lumMod val="75000"/>
                      <a:lumOff val="25000"/>
                    </a:schemeClr>
                  </a:solidFill>
                  <a:cs typeface="Arial" pitchFamily="34" charset="0"/>
                </a:rPr>
                <a:t>Aty</a:t>
              </a:r>
              <a:endParaRPr lang="en-US" sz="1400" b="1" dirty="0">
                <a:solidFill>
                  <a:schemeClr val="tx1">
                    <a:lumMod val="75000"/>
                    <a:lumOff val="25000"/>
                  </a:schemeClr>
                </a:solidFill>
                <a:cs typeface="Arial" pitchFamily="34" charset="0"/>
              </a:endParaRPr>
            </a:p>
          </p:txBody>
        </p:sp>
        <p:sp>
          <p:nvSpPr>
            <p:cNvPr id="19" name="Text Placeholder 5">
              <a:extLst>
                <a:ext uri="{FF2B5EF4-FFF2-40B4-BE49-F238E27FC236}">
                  <a16:creationId xmlns:a16="http://schemas.microsoft.com/office/drawing/2014/main" id="{BF7AEBFC-2B9D-42AC-B701-B958BAE0121D}"/>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smtClean="0">
                  <a:solidFill>
                    <a:schemeClr val="accent3"/>
                  </a:solidFill>
                  <a:cs typeface="Arial" pitchFamily="34" charset="0"/>
                </a:rPr>
                <a:t>1st</a:t>
              </a:r>
              <a:endParaRPr lang="en-US" sz="1200" dirty="0">
                <a:solidFill>
                  <a:schemeClr val="accent3"/>
                </a:solidFill>
                <a:cs typeface="Arial" pitchFamily="34" charset="0"/>
              </a:endParaRPr>
            </a:p>
          </p:txBody>
        </p:sp>
      </p:grpSp>
      <p:grpSp>
        <p:nvGrpSpPr>
          <p:cNvPr id="21" name="Group 36">
            <a:extLst>
              <a:ext uri="{FF2B5EF4-FFF2-40B4-BE49-F238E27FC236}">
                <a16:creationId xmlns:a16="http://schemas.microsoft.com/office/drawing/2014/main" id="{8FFFA59B-113D-420A-9730-1B192DD04C2A}"/>
              </a:ext>
            </a:extLst>
          </p:cNvPr>
          <p:cNvGrpSpPr/>
          <p:nvPr/>
        </p:nvGrpSpPr>
        <p:grpSpPr>
          <a:xfrm>
            <a:off x="9355382" y="5298574"/>
            <a:ext cx="1800200" cy="521878"/>
            <a:chOff x="2851759" y="3796461"/>
            <a:chExt cx="1800000" cy="521878"/>
          </a:xfrm>
        </p:grpSpPr>
        <p:sp>
          <p:nvSpPr>
            <p:cNvPr id="22" name="Text Placeholder 3">
              <a:extLst>
                <a:ext uri="{FF2B5EF4-FFF2-40B4-BE49-F238E27FC236}">
                  <a16:creationId xmlns:a16="http://schemas.microsoft.com/office/drawing/2014/main" id="{CD6A1900-95AF-405B-83B0-5A3B49763FD9}"/>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smtClean="0">
                  <a:solidFill>
                    <a:schemeClr val="tx1">
                      <a:lumMod val="75000"/>
                      <a:lumOff val="25000"/>
                    </a:schemeClr>
                  </a:solidFill>
                  <a:cs typeface="Arial" pitchFamily="34" charset="0"/>
                </a:rPr>
                <a:t>Desi </a:t>
              </a:r>
              <a:r>
                <a:rPr lang="en-US" sz="1400" b="1" dirty="0" err="1" smtClean="0">
                  <a:solidFill>
                    <a:schemeClr val="tx1">
                      <a:lumMod val="75000"/>
                      <a:lumOff val="25000"/>
                    </a:schemeClr>
                  </a:solidFill>
                  <a:cs typeface="Arial" pitchFamily="34" charset="0"/>
                </a:rPr>
                <a:t>Fiberianty</a:t>
              </a:r>
              <a:endParaRPr lang="en-US" sz="1400" b="1" dirty="0">
                <a:solidFill>
                  <a:schemeClr val="tx1">
                    <a:lumMod val="75000"/>
                    <a:lumOff val="25000"/>
                  </a:schemeClr>
                </a:solidFill>
                <a:cs typeface="Arial" pitchFamily="34" charset="0"/>
              </a:endParaRPr>
            </a:p>
          </p:txBody>
        </p:sp>
        <p:sp>
          <p:nvSpPr>
            <p:cNvPr id="23" name="Text Placeholder 5">
              <a:extLst>
                <a:ext uri="{FF2B5EF4-FFF2-40B4-BE49-F238E27FC236}">
                  <a16:creationId xmlns:a16="http://schemas.microsoft.com/office/drawing/2014/main" id="{8A3C95C5-9FD3-4BD9-8685-D69DA76BDF00}"/>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smtClean="0">
                  <a:solidFill>
                    <a:schemeClr val="accent4"/>
                  </a:solidFill>
                </a:rPr>
                <a:t>2nd</a:t>
              </a:r>
              <a:endParaRPr lang="en-US" altLang="ko-KR" sz="1200" dirty="0">
                <a:solidFill>
                  <a:schemeClr val="accent4"/>
                </a:solidFill>
              </a:endParaRPr>
            </a:p>
          </p:txBody>
        </p:sp>
      </p:grpSp>
      <p:sp>
        <p:nvSpPr>
          <p:cNvPr id="27" name="Teardrop 29">
            <a:extLst>
              <a:ext uri="{FF2B5EF4-FFF2-40B4-BE49-F238E27FC236}">
                <a16:creationId xmlns:a16="http://schemas.microsoft.com/office/drawing/2014/main" id="{7A8E5B87-4700-4800-B813-837F1C08E6D2}"/>
              </a:ext>
            </a:extLst>
          </p:cNvPr>
          <p:cNvSpPr/>
          <p:nvPr/>
        </p:nvSpPr>
        <p:spPr>
          <a:xfrm>
            <a:off x="9812404" y="512537"/>
            <a:ext cx="1995988" cy="199598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TextBox 27">
            <a:extLst>
              <a:ext uri="{FF2B5EF4-FFF2-40B4-BE49-F238E27FC236}">
                <a16:creationId xmlns:a16="http://schemas.microsoft.com/office/drawing/2014/main" id="{8A19DA3B-586F-43F9-97CD-BF16ED2C9B56}"/>
              </a:ext>
            </a:extLst>
          </p:cNvPr>
          <p:cNvSpPr txBox="1"/>
          <p:nvPr/>
        </p:nvSpPr>
        <p:spPr>
          <a:xfrm>
            <a:off x="9954002" y="1359165"/>
            <a:ext cx="1737808" cy="830997"/>
          </a:xfrm>
          <a:prstGeom prst="rect">
            <a:avLst/>
          </a:prstGeom>
          <a:noFill/>
        </p:spPr>
        <p:txBody>
          <a:bodyPr wrap="square" rtlCol="0" anchor="ctr">
            <a:spAutoFit/>
          </a:bodyPr>
          <a:lstStyle/>
          <a:p>
            <a:pPr algn="ctr"/>
            <a:r>
              <a:rPr lang="en-US" altLang="ko-KR" sz="2400" b="1" dirty="0">
                <a:solidFill>
                  <a:schemeClr val="bg1"/>
                </a:solidFill>
                <a:latin typeface="+mj-lt"/>
                <a:cs typeface="Arial" pitchFamily="34" charset="0"/>
              </a:rPr>
              <a:t>Meet  Our Team</a:t>
            </a:r>
            <a:endParaRPr lang="ko-KR" altLang="en-US" sz="2400" b="1" dirty="0">
              <a:solidFill>
                <a:schemeClr val="bg1"/>
              </a:solidFill>
              <a:latin typeface="+mj-lt"/>
              <a:cs typeface="Arial" pitchFamily="34" charset="0"/>
            </a:endParaRPr>
          </a:p>
        </p:txBody>
      </p:sp>
      <p:sp>
        <p:nvSpPr>
          <p:cNvPr id="29" name="Freeform: Shape 28">
            <a:extLst>
              <a:ext uri="{FF2B5EF4-FFF2-40B4-BE49-F238E27FC236}">
                <a16:creationId xmlns:a16="http://schemas.microsoft.com/office/drawing/2014/main" id="{2B19F4E3-F7DF-4392-856F-B0A6126753D4}"/>
              </a:ext>
            </a:extLst>
          </p:cNvPr>
          <p:cNvSpPr/>
          <p:nvPr/>
        </p:nvSpPr>
        <p:spPr>
          <a:xfrm>
            <a:off x="10569193" y="774987"/>
            <a:ext cx="507427" cy="542394"/>
          </a:xfrm>
          <a:custGeom>
            <a:avLst/>
            <a:gdLst>
              <a:gd name="connsiteX0" fmla="*/ 211514 w 899759"/>
              <a:gd name="connsiteY0" fmla="*/ 731330 h 961761"/>
              <a:gd name="connsiteX1" fmla="*/ 238116 w 899759"/>
              <a:gd name="connsiteY1" fmla="*/ 746902 h 961761"/>
              <a:gd name="connsiteX2" fmla="*/ 240711 w 899759"/>
              <a:gd name="connsiteY2" fmla="*/ 776747 h 961761"/>
              <a:gd name="connsiteX3" fmla="*/ 243955 w 899759"/>
              <a:gd name="connsiteY3" fmla="*/ 916892 h 961761"/>
              <a:gd name="connsiteX4" fmla="*/ 199187 w 899759"/>
              <a:gd name="connsiteY4" fmla="*/ 961011 h 961761"/>
              <a:gd name="connsiteX5" fmla="*/ 49310 w 899759"/>
              <a:gd name="connsiteY5" fmla="*/ 961660 h 961761"/>
              <a:gd name="connsiteX6" fmla="*/ 1297 w 899759"/>
              <a:gd name="connsiteY6" fmla="*/ 918189 h 961761"/>
              <a:gd name="connsiteX7" fmla="*/ 0 w 899759"/>
              <a:gd name="connsiteY7" fmla="*/ 772854 h 961761"/>
              <a:gd name="connsiteX8" fmla="*/ 32441 w 899759"/>
              <a:gd name="connsiteY8" fmla="*/ 733925 h 961761"/>
              <a:gd name="connsiteX9" fmla="*/ 211514 w 899759"/>
              <a:gd name="connsiteY9" fmla="*/ 731330 h 961761"/>
              <a:gd name="connsiteX10" fmla="*/ 425382 w 899759"/>
              <a:gd name="connsiteY10" fmla="*/ 615353 h 961761"/>
              <a:gd name="connsiteX11" fmla="*/ 537870 w 899759"/>
              <a:gd name="connsiteY11" fmla="*/ 624275 h 961761"/>
              <a:gd name="connsiteX12" fmla="*/ 546953 w 899759"/>
              <a:gd name="connsiteY12" fmla="*/ 661257 h 961761"/>
              <a:gd name="connsiteX13" fmla="*/ 549548 w 899759"/>
              <a:gd name="connsiteY13" fmla="*/ 918838 h 961761"/>
              <a:gd name="connsiteX14" fmla="*/ 513863 w 899759"/>
              <a:gd name="connsiteY14" fmla="*/ 955171 h 961761"/>
              <a:gd name="connsiteX15" fmla="*/ 343873 w 899759"/>
              <a:gd name="connsiteY15" fmla="*/ 955171 h 961761"/>
              <a:gd name="connsiteX16" fmla="*/ 308837 w 899759"/>
              <a:gd name="connsiteY16" fmla="*/ 926624 h 961761"/>
              <a:gd name="connsiteX17" fmla="*/ 304944 w 899759"/>
              <a:gd name="connsiteY17" fmla="*/ 649579 h 961761"/>
              <a:gd name="connsiteX18" fmla="*/ 309486 w 899759"/>
              <a:gd name="connsiteY18" fmla="*/ 624923 h 961761"/>
              <a:gd name="connsiteX19" fmla="*/ 425382 w 899759"/>
              <a:gd name="connsiteY19" fmla="*/ 615353 h 961761"/>
              <a:gd name="connsiteX20" fmla="*/ 827892 w 899759"/>
              <a:gd name="connsiteY20" fmla="*/ 466612 h 961761"/>
              <a:gd name="connsiteX21" fmla="*/ 855142 w 899759"/>
              <a:gd name="connsiteY21" fmla="*/ 481535 h 961761"/>
              <a:gd name="connsiteX22" fmla="*/ 857738 w 899759"/>
              <a:gd name="connsiteY22" fmla="*/ 506839 h 961761"/>
              <a:gd name="connsiteX23" fmla="*/ 862929 w 899759"/>
              <a:gd name="connsiteY23" fmla="*/ 909754 h 961761"/>
              <a:gd name="connsiteX24" fmla="*/ 818809 w 899759"/>
              <a:gd name="connsiteY24" fmla="*/ 957118 h 961761"/>
              <a:gd name="connsiteX25" fmla="*/ 668282 w 899759"/>
              <a:gd name="connsiteY25" fmla="*/ 959064 h 961761"/>
              <a:gd name="connsiteX26" fmla="*/ 620918 w 899759"/>
              <a:gd name="connsiteY26" fmla="*/ 914296 h 961761"/>
              <a:gd name="connsiteX27" fmla="*/ 616377 w 899759"/>
              <a:gd name="connsiteY27" fmla="*/ 506839 h 961761"/>
              <a:gd name="connsiteX28" fmla="*/ 648169 w 899759"/>
              <a:gd name="connsiteY28" fmla="*/ 467261 h 961761"/>
              <a:gd name="connsiteX29" fmla="*/ 827892 w 899759"/>
              <a:gd name="connsiteY29" fmla="*/ 466612 h 961761"/>
              <a:gd name="connsiteX30" fmla="*/ 872011 w 899759"/>
              <a:gd name="connsiteY30" fmla="*/ 2059 h 961761"/>
              <a:gd name="connsiteX31" fmla="*/ 899261 w 899759"/>
              <a:gd name="connsiteY31" fmla="*/ 22172 h 961761"/>
              <a:gd name="connsiteX32" fmla="*/ 870713 w 899759"/>
              <a:gd name="connsiteY32" fmla="*/ 219413 h 961761"/>
              <a:gd name="connsiteX33" fmla="*/ 841516 w 899759"/>
              <a:gd name="connsiteY33" fmla="*/ 225901 h 961761"/>
              <a:gd name="connsiteX34" fmla="*/ 758468 w 899759"/>
              <a:gd name="connsiteY34" fmla="*/ 231740 h 961761"/>
              <a:gd name="connsiteX35" fmla="*/ 469095 w 899759"/>
              <a:gd name="connsiteY35" fmla="*/ 519167 h 961761"/>
              <a:gd name="connsiteX36" fmla="*/ 386696 w 899759"/>
              <a:gd name="connsiteY36" fmla="*/ 521114 h 961761"/>
              <a:gd name="connsiteX37" fmla="*/ 238765 w 899759"/>
              <a:gd name="connsiteY37" fmla="*/ 523709 h 961761"/>
              <a:gd name="connsiteX38" fmla="*/ 147931 w 899759"/>
              <a:gd name="connsiteY38" fmla="*/ 618437 h 961761"/>
              <a:gd name="connsiteX39" fmla="*/ 38930 w 899759"/>
              <a:gd name="connsiteY39" fmla="*/ 611300 h 961761"/>
              <a:gd name="connsiteX40" fmla="*/ 42174 w 899759"/>
              <a:gd name="connsiteY40" fmla="*/ 556150 h 961761"/>
              <a:gd name="connsiteX41" fmla="*/ 280289 w 899759"/>
              <a:gd name="connsiteY41" fmla="*/ 313491 h 961761"/>
              <a:gd name="connsiteX42" fmla="*/ 342576 w 899759"/>
              <a:gd name="connsiteY42" fmla="*/ 310247 h 961761"/>
              <a:gd name="connsiteX43" fmla="*/ 366582 w 899759"/>
              <a:gd name="connsiteY43" fmla="*/ 334254 h 961761"/>
              <a:gd name="connsiteX44" fmla="*/ 498292 w 899759"/>
              <a:gd name="connsiteY44" fmla="*/ 337499 h 961761"/>
              <a:gd name="connsiteX45" fmla="*/ 678015 w 899759"/>
              <a:gd name="connsiteY45" fmla="*/ 160370 h 961761"/>
              <a:gd name="connsiteX46" fmla="*/ 681259 w 899759"/>
              <a:gd name="connsiteY46" fmla="*/ 90298 h 961761"/>
              <a:gd name="connsiteX47" fmla="*/ 689693 w 899759"/>
              <a:gd name="connsiteY47" fmla="*/ 54613 h 961761"/>
              <a:gd name="connsiteX48" fmla="*/ 872011 w 899759"/>
              <a:gd name="connsiteY48" fmla="*/ 2059 h 96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99759" h="961761">
                <a:moveTo>
                  <a:pt x="211514" y="731330"/>
                </a:moveTo>
                <a:cubicBezTo>
                  <a:pt x="221247" y="731330"/>
                  <a:pt x="230330" y="733925"/>
                  <a:pt x="238116" y="746902"/>
                </a:cubicBezTo>
                <a:cubicBezTo>
                  <a:pt x="238765" y="754039"/>
                  <a:pt x="240711" y="765068"/>
                  <a:pt x="240711" y="776747"/>
                </a:cubicBezTo>
                <a:cubicBezTo>
                  <a:pt x="242009" y="823462"/>
                  <a:pt x="240062" y="870177"/>
                  <a:pt x="243955" y="916892"/>
                </a:cubicBezTo>
                <a:cubicBezTo>
                  <a:pt x="246551" y="952577"/>
                  <a:pt x="230979" y="961660"/>
                  <a:pt x="199187" y="961011"/>
                </a:cubicBezTo>
                <a:cubicBezTo>
                  <a:pt x="149228" y="959714"/>
                  <a:pt x="99269" y="959065"/>
                  <a:pt x="49310" y="961660"/>
                </a:cubicBezTo>
                <a:cubicBezTo>
                  <a:pt x="16869" y="962958"/>
                  <a:pt x="1297" y="951928"/>
                  <a:pt x="1297" y="918189"/>
                </a:cubicBezTo>
                <a:cubicBezTo>
                  <a:pt x="1946" y="869528"/>
                  <a:pt x="649" y="821516"/>
                  <a:pt x="0" y="772854"/>
                </a:cubicBezTo>
                <a:cubicBezTo>
                  <a:pt x="0" y="750795"/>
                  <a:pt x="6488" y="733925"/>
                  <a:pt x="32441" y="733925"/>
                </a:cubicBezTo>
                <a:cubicBezTo>
                  <a:pt x="92132" y="732628"/>
                  <a:pt x="151823" y="731979"/>
                  <a:pt x="211514" y="731330"/>
                </a:cubicBezTo>
                <a:close/>
                <a:moveTo>
                  <a:pt x="425382" y="615353"/>
                </a:moveTo>
                <a:cubicBezTo>
                  <a:pt x="479152" y="615516"/>
                  <a:pt x="532355" y="618760"/>
                  <a:pt x="537870" y="624275"/>
                </a:cubicBezTo>
                <a:cubicBezTo>
                  <a:pt x="548251" y="634656"/>
                  <a:pt x="546304" y="648281"/>
                  <a:pt x="546953" y="661257"/>
                </a:cubicBezTo>
                <a:cubicBezTo>
                  <a:pt x="547602" y="746901"/>
                  <a:pt x="547602" y="833194"/>
                  <a:pt x="549548" y="918838"/>
                </a:cubicBezTo>
                <a:cubicBezTo>
                  <a:pt x="550197" y="946088"/>
                  <a:pt x="543060" y="955820"/>
                  <a:pt x="513863" y="955171"/>
                </a:cubicBezTo>
                <a:cubicBezTo>
                  <a:pt x="457417" y="952576"/>
                  <a:pt x="400320" y="954523"/>
                  <a:pt x="343873" y="955171"/>
                </a:cubicBezTo>
                <a:cubicBezTo>
                  <a:pt x="323111" y="955820"/>
                  <a:pt x="308837" y="951279"/>
                  <a:pt x="308837" y="926624"/>
                </a:cubicBezTo>
                <a:cubicBezTo>
                  <a:pt x="307539" y="834491"/>
                  <a:pt x="306242" y="742359"/>
                  <a:pt x="304944" y="649579"/>
                </a:cubicBezTo>
                <a:cubicBezTo>
                  <a:pt x="304295" y="639846"/>
                  <a:pt x="308188" y="630763"/>
                  <a:pt x="309486" y="624923"/>
                </a:cubicBezTo>
                <a:cubicBezTo>
                  <a:pt x="317272" y="618110"/>
                  <a:pt x="371611" y="615191"/>
                  <a:pt x="425382" y="615353"/>
                </a:cubicBezTo>
                <a:close/>
                <a:moveTo>
                  <a:pt x="827892" y="466612"/>
                </a:moveTo>
                <a:cubicBezTo>
                  <a:pt x="837625" y="466612"/>
                  <a:pt x="847357" y="469207"/>
                  <a:pt x="855142" y="481535"/>
                </a:cubicBezTo>
                <a:cubicBezTo>
                  <a:pt x="855792" y="488023"/>
                  <a:pt x="857738" y="497755"/>
                  <a:pt x="857738" y="506839"/>
                </a:cubicBezTo>
                <a:cubicBezTo>
                  <a:pt x="859685" y="641144"/>
                  <a:pt x="860333" y="775449"/>
                  <a:pt x="862929" y="909754"/>
                </a:cubicBezTo>
                <a:cubicBezTo>
                  <a:pt x="863577" y="942844"/>
                  <a:pt x="853196" y="957767"/>
                  <a:pt x="818809" y="957118"/>
                </a:cubicBezTo>
                <a:cubicBezTo>
                  <a:pt x="768850" y="956469"/>
                  <a:pt x="718242" y="957118"/>
                  <a:pt x="668282" y="959064"/>
                </a:cubicBezTo>
                <a:cubicBezTo>
                  <a:pt x="635842" y="960362"/>
                  <a:pt x="620918" y="948035"/>
                  <a:pt x="620918" y="914296"/>
                </a:cubicBezTo>
                <a:cubicBezTo>
                  <a:pt x="620270" y="778693"/>
                  <a:pt x="618323" y="642442"/>
                  <a:pt x="616377" y="506839"/>
                </a:cubicBezTo>
                <a:cubicBezTo>
                  <a:pt x="616377" y="484130"/>
                  <a:pt x="622865" y="467910"/>
                  <a:pt x="648169" y="467261"/>
                </a:cubicBezTo>
                <a:cubicBezTo>
                  <a:pt x="707861" y="466612"/>
                  <a:pt x="768201" y="466612"/>
                  <a:pt x="827892" y="466612"/>
                </a:cubicBezTo>
                <a:close/>
                <a:moveTo>
                  <a:pt x="872011" y="2059"/>
                </a:moveTo>
                <a:cubicBezTo>
                  <a:pt x="889529" y="-3132"/>
                  <a:pt x="902505" y="761"/>
                  <a:pt x="899261" y="22172"/>
                </a:cubicBezTo>
                <a:cubicBezTo>
                  <a:pt x="890178" y="87703"/>
                  <a:pt x="880445" y="153882"/>
                  <a:pt x="870713" y="219413"/>
                </a:cubicBezTo>
                <a:cubicBezTo>
                  <a:pt x="866820" y="243419"/>
                  <a:pt x="853844" y="240175"/>
                  <a:pt x="841516" y="225901"/>
                </a:cubicBezTo>
                <a:cubicBezTo>
                  <a:pt x="810374" y="190216"/>
                  <a:pt x="787665" y="202544"/>
                  <a:pt x="758468" y="231740"/>
                </a:cubicBezTo>
                <a:cubicBezTo>
                  <a:pt x="663092" y="328415"/>
                  <a:pt x="563823" y="421845"/>
                  <a:pt x="469095" y="519167"/>
                </a:cubicBezTo>
                <a:cubicBezTo>
                  <a:pt x="438601" y="550311"/>
                  <a:pt x="417839" y="552257"/>
                  <a:pt x="386696" y="521114"/>
                </a:cubicBezTo>
                <a:cubicBezTo>
                  <a:pt x="312730" y="447149"/>
                  <a:pt x="311433" y="448446"/>
                  <a:pt x="238765" y="523709"/>
                </a:cubicBezTo>
                <a:cubicBezTo>
                  <a:pt x="208271" y="554852"/>
                  <a:pt x="177776" y="586644"/>
                  <a:pt x="147931" y="618437"/>
                </a:cubicBezTo>
                <a:cubicBezTo>
                  <a:pt x="96674" y="670991"/>
                  <a:pt x="86942" y="670991"/>
                  <a:pt x="38930" y="611300"/>
                </a:cubicBezTo>
                <a:cubicBezTo>
                  <a:pt x="18167" y="593133"/>
                  <a:pt x="22060" y="576912"/>
                  <a:pt x="42174" y="556150"/>
                </a:cubicBezTo>
                <a:cubicBezTo>
                  <a:pt x="122627" y="476345"/>
                  <a:pt x="201783" y="395243"/>
                  <a:pt x="280289" y="313491"/>
                </a:cubicBezTo>
                <a:cubicBezTo>
                  <a:pt x="301701" y="291432"/>
                  <a:pt x="320516" y="288836"/>
                  <a:pt x="342576" y="310247"/>
                </a:cubicBezTo>
                <a:cubicBezTo>
                  <a:pt x="351011" y="318034"/>
                  <a:pt x="358796" y="325820"/>
                  <a:pt x="366582" y="334254"/>
                </a:cubicBezTo>
                <a:cubicBezTo>
                  <a:pt x="432113" y="403029"/>
                  <a:pt x="432761" y="403029"/>
                  <a:pt x="498292" y="337499"/>
                </a:cubicBezTo>
                <a:cubicBezTo>
                  <a:pt x="557983" y="278455"/>
                  <a:pt x="617026" y="218115"/>
                  <a:pt x="678015" y="160370"/>
                </a:cubicBezTo>
                <a:cubicBezTo>
                  <a:pt x="703319" y="136364"/>
                  <a:pt x="715646" y="115602"/>
                  <a:pt x="681259" y="90298"/>
                </a:cubicBezTo>
                <a:cubicBezTo>
                  <a:pt x="658550" y="73429"/>
                  <a:pt x="666336" y="61101"/>
                  <a:pt x="689693" y="54613"/>
                </a:cubicBezTo>
                <a:cubicBezTo>
                  <a:pt x="750682" y="37095"/>
                  <a:pt x="811022" y="19577"/>
                  <a:pt x="872011" y="2059"/>
                </a:cubicBezTo>
                <a:close/>
              </a:path>
            </a:pathLst>
          </a:custGeom>
          <a:solidFill>
            <a:schemeClr val="bg1"/>
          </a:solidFill>
          <a:ln w="6487" cap="flat">
            <a:noFill/>
            <a:prstDash val="solid"/>
            <a:miter/>
          </a:ln>
        </p:spPr>
        <p:txBody>
          <a:bodyPr wrap="square" rtlCol="0" anchor="ctr">
            <a:noAutofit/>
          </a:bodyPr>
          <a:lstStyle/>
          <a:p>
            <a:endParaRPr lang="en-US"/>
          </a:p>
        </p:txBody>
      </p:sp>
      <p:pic>
        <p:nvPicPr>
          <p:cNvPr id="2" name="Picture Placeholder 1"/>
          <p:cNvPicPr>
            <a:picLocks noGrp="1" noChangeAspect="1"/>
          </p:cNvPicPr>
          <p:nvPr>
            <p:ph type="pic" idx="15"/>
          </p:nvPr>
        </p:nvPicPr>
        <p:blipFill>
          <a:blip r:embed="rId3">
            <a:extLst>
              <a:ext uri="{28A0092B-C50C-407E-A947-70E740481C1C}">
                <a14:useLocalDpi xmlns:a14="http://schemas.microsoft.com/office/drawing/2010/main" val="0"/>
              </a:ext>
            </a:extLst>
          </a:blip>
          <a:srcRect l="21979" r="21979"/>
          <a:stretch>
            <a:fillRect/>
          </a:stretch>
        </p:blipFill>
        <p:spPr/>
      </p:pic>
      <p:pic>
        <p:nvPicPr>
          <p:cNvPr id="4" name="Picture Placeholder 3"/>
          <p:cNvPicPr>
            <a:picLocks noGrp="1" noChangeAspect="1"/>
          </p:cNvPicPr>
          <p:nvPr>
            <p:ph type="pic" idx="16"/>
          </p:nvPr>
        </p:nvPicPr>
        <p:blipFill>
          <a:blip r:embed="rId4">
            <a:extLst>
              <a:ext uri="{28A0092B-C50C-407E-A947-70E740481C1C}">
                <a14:useLocalDpi xmlns:a14="http://schemas.microsoft.com/office/drawing/2010/main" val="0"/>
              </a:ext>
            </a:extLst>
          </a:blip>
          <a:srcRect l="17948" r="17948"/>
          <a:stretch>
            <a:fillRect/>
          </a:stretch>
        </p:blipFill>
        <p:spPr/>
      </p:pic>
      <p:pic>
        <p:nvPicPr>
          <p:cNvPr id="6" name="Picture Placeholder 5"/>
          <p:cNvPicPr>
            <a:picLocks noGrp="1" noChangeAspect="1"/>
          </p:cNvPicPr>
          <p:nvPr>
            <p:ph type="pic" idx="17"/>
          </p:nvPr>
        </p:nvPicPr>
        <p:blipFill>
          <a:blip r:embed="rId5">
            <a:extLst>
              <a:ext uri="{28A0092B-C50C-407E-A947-70E740481C1C}">
                <a14:useLocalDpi xmlns:a14="http://schemas.microsoft.com/office/drawing/2010/main" val="0"/>
              </a:ext>
            </a:extLst>
          </a:blip>
          <a:srcRect l="16737" r="16737"/>
          <a:stretch>
            <a:fillRect/>
          </a:stretch>
        </p:blipFill>
        <p:spPr/>
      </p:pic>
      <p:pic>
        <p:nvPicPr>
          <p:cNvPr id="8" name="Picture Placeholder 7"/>
          <p:cNvPicPr>
            <a:picLocks noGrp="1" noChangeAspect="1"/>
          </p:cNvPicPr>
          <p:nvPr>
            <p:ph type="pic" idx="18"/>
          </p:nvPr>
        </p:nvPicPr>
        <p:blipFill>
          <a:blip r:embed="rId6">
            <a:extLst>
              <a:ext uri="{28A0092B-C50C-407E-A947-70E740481C1C}">
                <a14:useLocalDpi xmlns:a14="http://schemas.microsoft.com/office/drawing/2010/main" val="0"/>
              </a:ext>
            </a:extLst>
          </a:blip>
          <a:srcRect l="18902" r="18902"/>
          <a:stretch>
            <a:fillRect/>
          </a:stretch>
        </p:blipFill>
        <p:spPr>
          <a:xfrm>
            <a:off x="9168344" y="2608405"/>
            <a:ext cx="2161509" cy="2160240"/>
          </a:xfrm>
        </p:spPr>
      </p:pic>
    </p:spTree>
    <p:extLst>
      <p:ext uri="{BB962C8B-B14F-4D97-AF65-F5344CB8AC3E}">
        <p14:creationId xmlns:p14="http://schemas.microsoft.com/office/powerpoint/2010/main" val="4200000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2EACE2C-F0BB-4B26-BDA0-E1B66FC049A7}"/>
              </a:ext>
            </a:extLst>
          </p:cNvPr>
          <p:cNvSpPr txBox="1"/>
          <p:nvPr/>
        </p:nvSpPr>
        <p:spPr>
          <a:xfrm rot="167272">
            <a:off x="6809242" y="1256134"/>
            <a:ext cx="5099538" cy="2246769"/>
          </a:xfrm>
          <a:prstGeom prst="rect">
            <a:avLst/>
          </a:prstGeom>
          <a:noFill/>
          <a:effectLst>
            <a:outerShdw blurRad="50800" dist="38100" dir="5400000" algn="t" rotWithShape="0">
              <a:schemeClr val="tx1">
                <a:lumMod val="65000"/>
                <a:lumOff val="35000"/>
                <a:alpha val="40000"/>
              </a:schemeClr>
            </a:outerShdw>
          </a:effectLst>
        </p:spPr>
        <p:txBody>
          <a:bodyPr wrap="square" rtlCol="0" anchor="ctr">
            <a:spAutoFit/>
          </a:bodyPr>
          <a:lstStyle/>
          <a:p>
            <a:r>
              <a:rPr lang="en-US" altLang="ko-KR" sz="2800" b="1" dirty="0" smtClean="0">
                <a:solidFill>
                  <a:schemeClr val="accent5"/>
                </a:solidFill>
                <a:latin typeface="+mj-lt"/>
                <a:cs typeface="Arial" pitchFamily="34" charset="0"/>
              </a:rPr>
              <a:t>1. </a:t>
            </a:r>
            <a:r>
              <a:rPr lang="en-US" altLang="ko-KR" sz="2800" b="1" dirty="0" err="1" smtClean="0">
                <a:solidFill>
                  <a:schemeClr val="accent5"/>
                </a:solidFill>
                <a:latin typeface="+mj-lt"/>
                <a:cs typeface="Arial" pitchFamily="34" charset="0"/>
              </a:rPr>
              <a:t>Characterictic</a:t>
            </a:r>
            <a:r>
              <a:rPr lang="en-US" altLang="ko-KR" sz="2800" b="1" dirty="0" smtClean="0">
                <a:solidFill>
                  <a:schemeClr val="accent5"/>
                </a:solidFill>
                <a:latin typeface="+mj-lt"/>
                <a:cs typeface="Arial" pitchFamily="34" charset="0"/>
              </a:rPr>
              <a:t> of creativity;</a:t>
            </a:r>
          </a:p>
          <a:p>
            <a:pPr marL="442913" indent="-442913"/>
            <a:r>
              <a:rPr lang="en-US" altLang="ko-KR" sz="2800" b="1" dirty="0" smtClean="0">
                <a:solidFill>
                  <a:schemeClr val="accent5"/>
                </a:solidFill>
                <a:latin typeface="+mj-lt"/>
                <a:cs typeface="Arial" pitchFamily="34" charset="0"/>
              </a:rPr>
              <a:t>2. How to identify;</a:t>
            </a:r>
          </a:p>
          <a:p>
            <a:pPr marL="442913" indent="-442913"/>
            <a:r>
              <a:rPr lang="en-US" altLang="ko-KR" sz="2800" b="1" dirty="0" smtClean="0">
                <a:solidFill>
                  <a:schemeClr val="accent5"/>
                </a:solidFill>
                <a:latin typeface="+mj-lt"/>
                <a:cs typeface="Arial" pitchFamily="34" charset="0"/>
              </a:rPr>
              <a:t>3. </a:t>
            </a:r>
            <a:r>
              <a:rPr lang="en-US" altLang="ko-KR" sz="2800" b="1" dirty="0">
                <a:solidFill>
                  <a:schemeClr val="accent5"/>
                </a:solidFill>
                <a:latin typeface="+mj-lt"/>
                <a:cs typeface="Arial" pitchFamily="34" charset="0"/>
              </a:rPr>
              <a:t>T</a:t>
            </a:r>
            <a:r>
              <a:rPr lang="en-US" altLang="ko-KR" sz="2800" b="1" dirty="0" smtClean="0">
                <a:solidFill>
                  <a:schemeClr val="accent5"/>
                </a:solidFill>
                <a:latin typeface="+mj-lt"/>
                <a:cs typeface="Arial" pitchFamily="34" charset="0"/>
              </a:rPr>
              <a:t>eachers and parents roles</a:t>
            </a:r>
            <a:r>
              <a:rPr lang="en-US" altLang="ko-KR" sz="2800" b="1" dirty="0" smtClean="0">
                <a:solidFill>
                  <a:schemeClr val="accent5"/>
                </a:solidFill>
                <a:latin typeface="+mj-lt"/>
                <a:cs typeface="Arial" pitchFamily="34" charset="0"/>
              </a:rPr>
              <a:t>;</a:t>
            </a:r>
          </a:p>
          <a:p>
            <a:pPr marL="442913" indent="-442913"/>
            <a:r>
              <a:rPr lang="en-US" altLang="ko-KR" sz="2800" b="1" dirty="0" smtClean="0">
                <a:solidFill>
                  <a:schemeClr val="accent5"/>
                </a:solidFill>
                <a:latin typeface="+mj-lt"/>
                <a:cs typeface="Arial" pitchFamily="34" charset="0"/>
              </a:rPr>
              <a:t>4. Do &amp;</a:t>
            </a:r>
            <a:r>
              <a:rPr lang="en-US" altLang="ko-KR" sz="2800" b="1" dirty="0">
                <a:solidFill>
                  <a:schemeClr val="accent5"/>
                </a:solidFill>
                <a:latin typeface="+mj-lt"/>
                <a:cs typeface="Arial" pitchFamily="34" charset="0"/>
              </a:rPr>
              <a:t> </a:t>
            </a:r>
            <a:r>
              <a:rPr lang="en-US" altLang="ko-KR" sz="2800" b="1" dirty="0" smtClean="0">
                <a:solidFill>
                  <a:schemeClr val="accent5"/>
                </a:solidFill>
                <a:latin typeface="+mj-lt"/>
                <a:cs typeface="Arial" pitchFamily="34" charset="0"/>
              </a:rPr>
              <a:t>don’t!</a:t>
            </a:r>
            <a:endParaRPr lang="ko-KR" altLang="en-US" sz="2800" b="1" dirty="0">
              <a:solidFill>
                <a:schemeClr val="accent5"/>
              </a:solidFill>
              <a:latin typeface="+mj-lt"/>
              <a:cs typeface="Arial" pitchFamily="34" charset="0"/>
            </a:endParaRPr>
          </a:p>
        </p:txBody>
      </p:sp>
    </p:spTree>
    <p:extLst>
      <p:ext uri="{BB962C8B-B14F-4D97-AF65-F5344CB8AC3E}">
        <p14:creationId xmlns:p14="http://schemas.microsoft.com/office/powerpoint/2010/main" val="2116302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DA86C59-34F4-4919-9F69-A6D243DD90AF}"/>
              </a:ext>
            </a:extLst>
          </p:cNvPr>
          <p:cNvGrpSpPr/>
          <p:nvPr/>
        </p:nvGrpSpPr>
        <p:grpSpPr>
          <a:xfrm>
            <a:off x="4280744" y="500602"/>
            <a:ext cx="6833589" cy="943648"/>
            <a:chOff x="4381077" y="847587"/>
            <a:chExt cx="5524155" cy="943648"/>
          </a:xfrm>
          <a:effectLst>
            <a:outerShdw blurRad="50800" algn="t" rotWithShape="0">
              <a:schemeClr val="tx1">
                <a:lumMod val="65000"/>
                <a:lumOff val="35000"/>
                <a:alpha val="40000"/>
              </a:schemeClr>
            </a:outerShdw>
          </a:effectLst>
        </p:grpSpPr>
        <p:sp>
          <p:nvSpPr>
            <p:cNvPr id="5" name="TextBox 4">
              <a:extLst>
                <a:ext uri="{FF2B5EF4-FFF2-40B4-BE49-F238E27FC236}">
                  <a16:creationId xmlns:a16="http://schemas.microsoft.com/office/drawing/2014/main" id="{8591A18A-7559-4485-BC2C-6ACBBA9F87DF}"/>
                </a:ext>
              </a:extLst>
            </p:cNvPr>
            <p:cNvSpPr txBox="1"/>
            <p:nvPr/>
          </p:nvSpPr>
          <p:spPr>
            <a:xfrm>
              <a:off x="5243392" y="867905"/>
              <a:ext cx="4661840" cy="923330"/>
            </a:xfrm>
            <a:prstGeom prst="rect">
              <a:avLst/>
            </a:prstGeom>
            <a:noFill/>
          </p:spPr>
          <p:txBody>
            <a:bodyPr wrap="square" lIns="108000" rIns="108000" rtlCol="0">
              <a:spAutoFit/>
            </a:bodyPr>
            <a:lstStyle/>
            <a:p>
              <a:r>
                <a:rPr lang="en-US" dirty="0" err="1"/>
                <a:t>Kreativitas</a:t>
              </a:r>
              <a:r>
                <a:rPr lang="en-US" dirty="0"/>
                <a:t> </a:t>
              </a:r>
              <a:r>
                <a:rPr lang="en-US" dirty="0" err="1"/>
                <a:t>merupakan</a:t>
              </a:r>
              <a:r>
                <a:rPr lang="en-US" dirty="0"/>
                <a:t> </a:t>
              </a:r>
              <a:r>
                <a:rPr lang="en-US" dirty="0" err="1"/>
                <a:t>salah</a:t>
              </a:r>
              <a:r>
                <a:rPr lang="en-US" dirty="0"/>
                <a:t> </a:t>
              </a:r>
              <a:r>
                <a:rPr lang="en-US" dirty="0" err="1"/>
                <a:t>satu</a:t>
              </a:r>
              <a:r>
                <a:rPr lang="en-US" dirty="0"/>
                <a:t> </a:t>
              </a:r>
              <a:r>
                <a:rPr lang="en-US" dirty="0" err="1"/>
                <a:t>potensi</a:t>
              </a:r>
              <a:r>
                <a:rPr lang="en-US" dirty="0"/>
                <a:t> yang </a:t>
              </a:r>
              <a:r>
                <a:rPr lang="en-US" dirty="0" err="1"/>
                <a:t>dimiliki</a:t>
              </a:r>
              <a:r>
                <a:rPr lang="en-US" dirty="0"/>
                <a:t> </a:t>
              </a:r>
              <a:r>
                <a:rPr lang="en-US" dirty="0" err="1"/>
                <a:t>anak</a:t>
              </a:r>
              <a:r>
                <a:rPr lang="en-US" dirty="0"/>
                <a:t> yang </a:t>
              </a:r>
              <a:r>
                <a:rPr lang="en-US" dirty="0" err="1"/>
                <a:t>perlu</a:t>
              </a:r>
              <a:r>
                <a:rPr lang="en-US" dirty="0"/>
                <a:t> </a:t>
              </a:r>
              <a:r>
                <a:rPr lang="en-US" dirty="0" err="1"/>
                <a:t>dikembangkan</a:t>
              </a:r>
              <a:r>
                <a:rPr lang="en-US" dirty="0"/>
                <a:t> </a:t>
              </a:r>
              <a:r>
                <a:rPr lang="en-US" dirty="0" err="1"/>
                <a:t>sejak</a:t>
              </a:r>
              <a:r>
                <a:rPr lang="en-US" dirty="0"/>
                <a:t> </a:t>
              </a:r>
              <a:r>
                <a:rPr lang="en-US" dirty="0" err="1"/>
                <a:t>dini</a:t>
              </a:r>
              <a:r>
                <a:rPr lang="en-US" dirty="0"/>
                <a:t> (</a:t>
              </a:r>
              <a:r>
                <a:rPr lang="en-US" dirty="0" err="1"/>
                <a:t>Susanto</a:t>
              </a:r>
              <a:r>
                <a:rPr lang="en-US" dirty="0"/>
                <a:t>, 2018)</a:t>
              </a:r>
              <a:endParaRPr lang="ko-KR" altLang="en-US" sz="2700" b="1" dirty="0">
                <a:solidFill>
                  <a:schemeClr val="accent1"/>
                </a:solidFill>
                <a:cs typeface="Arial" pitchFamily="34" charset="0"/>
              </a:endParaRPr>
            </a:p>
          </p:txBody>
        </p:sp>
        <p:sp>
          <p:nvSpPr>
            <p:cNvPr id="6" name="TextBox 5">
              <a:extLst>
                <a:ext uri="{FF2B5EF4-FFF2-40B4-BE49-F238E27FC236}">
                  <a16:creationId xmlns:a16="http://schemas.microsoft.com/office/drawing/2014/main" id="{95E3BD7D-EEC6-41FC-867D-95F2B71346B3}"/>
                </a:ext>
              </a:extLst>
            </p:cNvPr>
            <p:cNvSpPr txBox="1"/>
            <p:nvPr/>
          </p:nvSpPr>
          <p:spPr>
            <a:xfrm>
              <a:off x="4381077" y="847587"/>
              <a:ext cx="981106" cy="777510"/>
            </a:xfrm>
            <a:prstGeom prst="rect">
              <a:avLst/>
            </a:prstGeom>
            <a:noFill/>
          </p:spPr>
          <p:txBody>
            <a:bodyPr wrap="square" lIns="108000" rIns="108000" rtlCol="0">
              <a:spAutoFit/>
            </a:bodyPr>
            <a:lstStyle/>
            <a:p>
              <a:pPr algn="ctr"/>
              <a:r>
                <a:rPr lang="en-US" altLang="ko-KR" sz="4400" b="1" dirty="0">
                  <a:solidFill>
                    <a:schemeClr val="accent1"/>
                  </a:solidFill>
                  <a:cs typeface="Arial" pitchFamily="34" charset="0"/>
                </a:rPr>
                <a:t>01</a:t>
              </a:r>
              <a:endParaRPr lang="ko-KR" altLang="en-US" sz="4400" b="1" dirty="0">
                <a:solidFill>
                  <a:schemeClr val="accent1"/>
                </a:solidFill>
                <a:cs typeface="Arial" pitchFamily="34" charset="0"/>
              </a:endParaRPr>
            </a:p>
          </p:txBody>
        </p:sp>
      </p:grpSp>
      <p:sp>
        <p:nvSpPr>
          <p:cNvPr id="7" name="TextBox 6">
            <a:extLst>
              <a:ext uri="{FF2B5EF4-FFF2-40B4-BE49-F238E27FC236}">
                <a16:creationId xmlns:a16="http://schemas.microsoft.com/office/drawing/2014/main" id="{38A41E9E-1812-4ACE-A417-73C9AF47F355}"/>
              </a:ext>
            </a:extLst>
          </p:cNvPr>
          <p:cNvSpPr txBox="1"/>
          <p:nvPr/>
        </p:nvSpPr>
        <p:spPr>
          <a:xfrm>
            <a:off x="5227848" y="1542952"/>
            <a:ext cx="6713909" cy="1077218"/>
          </a:xfrm>
          <a:prstGeom prst="rect">
            <a:avLst/>
          </a:prstGeom>
          <a:noFill/>
        </p:spPr>
        <p:txBody>
          <a:bodyPr wrap="square" rtlCol="0">
            <a:spAutoFit/>
          </a:bodyPr>
          <a:lstStyle/>
          <a:p>
            <a:pPr algn="just"/>
            <a:r>
              <a:rPr lang="en-US" sz="1600" dirty="0" err="1">
                <a:latin typeface="Bahnschrift Light" panose="020B0502040204020203" pitchFamily="34" charset="0"/>
              </a:rPr>
              <a:t>Jamaris</a:t>
            </a:r>
            <a:r>
              <a:rPr lang="en-US" sz="1600" dirty="0">
                <a:latin typeface="Bahnschrift Light" panose="020B0502040204020203" pitchFamily="34" charset="0"/>
              </a:rPr>
              <a:t> (2006) </a:t>
            </a:r>
            <a:r>
              <a:rPr lang="en-US" sz="1600" dirty="0" err="1">
                <a:latin typeface="Bahnschrift Light" panose="020B0502040204020203" pitchFamily="34" charset="0"/>
              </a:rPr>
              <a:t>menjelaskan</a:t>
            </a:r>
            <a:r>
              <a:rPr lang="en-US" sz="1600" dirty="0">
                <a:latin typeface="Bahnschrift Light" panose="020B0502040204020203" pitchFamily="34" charset="0"/>
              </a:rPr>
              <a:t> </a:t>
            </a:r>
            <a:r>
              <a:rPr lang="en-US" sz="1600" dirty="0" err="1">
                <a:latin typeface="Bahnschrift Light" panose="020B0502040204020203" pitchFamily="34" charset="0"/>
              </a:rPr>
              <a:t>anak</a:t>
            </a:r>
            <a:r>
              <a:rPr lang="en-US" sz="1600" dirty="0">
                <a:latin typeface="Bahnschrift Light" panose="020B0502040204020203" pitchFamily="34" charset="0"/>
              </a:rPr>
              <a:t> </a:t>
            </a:r>
            <a:r>
              <a:rPr lang="en-US" sz="1600" dirty="0" err="1">
                <a:latin typeface="Bahnschrift Light" panose="020B0502040204020203" pitchFamily="34" charset="0"/>
              </a:rPr>
              <a:t>usia</a:t>
            </a:r>
            <a:r>
              <a:rPr lang="en-US" sz="1600" dirty="0">
                <a:latin typeface="Bahnschrift Light" panose="020B0502040204020203" pitchFamily="34" charset="0"/>
              </a:rPr>
              <a:t> </a:t>
            </a:r>
            <a:r>
              <a:rPr lang="en-US" sz="1600" dirty="0" err="1">
                <a:latin typeface="Bahnschrift Light" panose="020B0502040204020203" pitchFamily="34" charset="0"/>
              </a:rPr>
              <a:t>dini</a:t>
            </a:r>
            <a:r>
              <a:rPr lang="en-US" sz="1600" dirty="0">
                <a:latin typeface="Bahnschrift Light" panose="020B0502040204020203" pitchFamily="34" charset="0"/>
              </a:rPr>
              <a:t> </a:t>
            </a:r>
            <a:r>
              <a:rPr lang="en-US" sz="1600" dirty="0" err="1">
                <a:latin typeface="Bahnschrift Light" panose="020B0502040204020203" pitchFamily="34" charset="0"/>
              </a:rPr>
              <a:t>adalah</a:t>
            </a:r>
            <a:r>
              <a:rPr lang="en-US" sz="1600" dirty="0">
                <a:latin typeface="Bahnschrift Light" panose="020B0502040204020203" pitchFamily="34" charset="0"/>
              </a:rPr>
              <a:t> </a:t>
            </a:r>
            <a:r>
              <a:rPr lang="en-US" sz="1600" dirty="0" err="1">
                <a:latin typeface="Bahnschrift Light" panose="020B0502040204020203" pitchFamily="34" charset="0"/>
              </a:rPr>
              <a:t>anak</a:t>
            </a:r>
            <a:r>
              <a:rPr lang="en-US" sz="1600" dirty="0">
                <a:latin typeface="Bahnschrift Light" panose="020B0502040204020203" pitchFamily="34" charset="0"/>
              </a:rPr>
              <a:t> yang </a:t>
            </a:r>
            <a:r>
              <a:rPr lang="en-US" sz="1600" dirty="0" err="1">
                <a:latin typeface="Bahnschrift Light" panose="020B0502040204020203" pitchFamily="34" charset="0"/>
              </a:rPr>
              <a:t>berada</a:t>
            </a:r>
            <a:r>
              <a:rPr lang="en-US" sz="1600" dirty="0">
                <a:latin typeface="Bahnschrift Light" panose="020B0502040204020203" pitchFamily="34" charset="0"/>
              </a:rPr>
              <a:t> </a:t>
            </a:r>
            <a:r>
              <a:rPr lang="en-US" sz="1600" dirty="0" err="1">
                <a:latin typeface="Bahnschrift Light" panose="020B0502040204020203" pitchFamily="34" charset="0"/>
              </a:rPr>
              <a:t>pada</a:t>
            </a:r>
            <a:r>
              <a:rPr lang="en-US" sz="1600" dirty="0">
                <a:latin typeface="Bahnschrift Light" panose="020B0502040204020203" pitchFamily="34" charset="0"/>
              </a:rPr>
              <a:t> </a:t>
            </a:r>
            <a:r>
              <a:rPr lang="en-US" sz="1600" dirty="0" err="1">
                <a:latin typeface="Bahnschrift Light" panose="020B0502040204020203" pitchFamily="34" charset="0"/>
              </a:rPr>
              <a:t>fase</a:t>
            </a:r>
            <a:r>
              <a:rPr lang="en-US" sz="1600" dirty="0">
                <a:latin typeface="Bahnschrift Light" panose="020B0502040204020203" pitchFamily="34" charset="0"/>
              </a:rPr>
              <a:t> </a:t>
            </a:r>
            <a:r>
              <a:rPr lang="en-US" sz="1600" dirty="0" err="1">
                <a:latin typeface="Bahnschrift Light" panose="020B0502040204020203" pitchFamily="34" charset="0"/>
              </a:rPr>
              <a:t>praoperasional</a:t>
            </a:r>
            <a:r>
              <a:rPr lang="en-US" sz="1600" dirty="0">
                <a:latin typeface="Bahnschrift Light" panose="020B0502040204020203" pitchFamily="34" charset="0"/>
              </a:rPr>
              <a:t>, yang </a:t>
            </a:r>
            <a:r>
              <a:rPr lang="en-US" sz="1600" dirty="0" err="1">
                <a:latin typeface="Bahnschrift Light" panose="020B0502040204020203" pitchFamily="34" charset="0"/>
              </a:rPr>
              <a:t>berpikir</a:t>
            </a:r>
            <a:r>
              <a:rPr lang="en-US" sz="1600" dirty="0">
                <a:latin typeface="Bahnschrift Light" panose="020B0502040204020203" pitchFamily="34" charset="0"/>
              </a:rPr>
              <a:t> </a:t>
            </a:r>
            <a:r>
              <a:rPr lang="en-US" sz="1600" dirty="0" err="1">
                <a:latin typeface="Bahnschrift Light" panose="020B0502040204020203" pitchFamily="34" charset="0"/>
              </a:rPr>
              <a:t>secara</a:t>
            </a:r>
            <a:r>
              <a:rPr lang="en-US" sz="1600" dirty="0">
                <a:latin typeface="Bahnschrift Light" panose="020B0502040204020203" pitchFamily="34" charset="0"/>
              </a:rPr>
              <a:t> </a:t>
            </a:r>
            <a:r>
              <a:rPr lang="en-US" sz="1600" dirty="0" err="1">
                <a:latin typeface="Bahnschrift Light" panose="020B0502040204020203" pitchFamily="34" charset="0"/>
              </a:rPr>
              <a:t>simbolis</a:t>
            </a:r>
            <a:r>
              <a:rPr lang="en-US" sz="1600" dirty="0">
                <a:latin typeface="Bahnschrift Light" panose="020B0502040204020203" pitchFamily="34" charset="0"/>
              </a:rPr>
              <a:t> yang </a:t>
            </a:r>
            <a:r>
              <a:rPr lang="en-US" sz="1600" dirty="0" err="1">
                <a:latin typeface="Bahnschrift Light" panose="020B0502040204020203" pitchFamily="34" charset="0"/>
              </a:rPr>
              <a:t>dihadirkan</a:t>
            </a:r>
            <a:r>
              <a:rPr lang="en-US" sz="1600" dirty="0">
                <a:latin typeface="Bahnschrift Light" panose="020B0502040204020203" pitchFamily="34" charset="0"/>
              </a:rPr>
              <a:t> </a:t>
            </a:r>
            <a:r>
              <a:rPr lang="en-US" sz="1600" dirty="0" err="1">
                <a:latin typeface="Bahnschrift Light" panose="020B0502040204020203" pitchFamily="34" charset="0"/>
              </a:rPr>
              <a:t>dalam</a:t>
            </a:r>
            <a:r>
              <a:rPr lang="en-US" sz="1600" dirty="0">
                <a:latin typeface="Bahnschrift Light" panose="020B0502040204020203" pitchFamily="34" charset="0"/>
              </a:rPr>
              <a:t> </a:t>
            </a:r>
            <a:r>
              <a:rPr lang="en-US" sz="1600" dirty="0" err="1">
                <a:latin typeface="Bahnschrift Light" panose="020B0502040204020203" pitchFamily="34" charset="0"/>
              </a:rPr>
              <a:t>bentuk</a:t>
            </a:r>
            <a:r>
              <a:rPr lang="en-US" sz="1600" dirty="0">
                <a:latin typeface="Bahnschrift Light" panose="020B0502040204020203" pitchFamily="34" charset="0"/>
              </a:rPr>
              <a:t> </a:t>
            </a:r>
            <a:r>
              <a:rPr lang="en-US" sz="1600" dirty="0" err="1">
                <a:latin typeface="Bahnschrift Light" panose="020B0502040204020203" pitchFamily="34" charset="0"/>
              </a:rPr>
              <a:t>fantasi</a:t>
            </a:r>
            <a:r>
              <a:rPr lang="en-US" sz="1600" dirty="0">
                <a:latin typeface="Bahnschrift Light" panose="020B0502040204020203" pitchFamily="34" charset="0"/>
              </a:rPr>
              <a:t>, </a:t>
            </a:r>
            <a:r>
              <a:rPr lang="en-US" sz="1600" dirty="0" err="1">
                <a:latin typeface="Bahnschrift Light" panose="020B0502040204020203" pitchFamily="34" charset="0"/>
              </a:rPr>
              <a:t>cara</a:t>
            </a:r>
            <a:r>
              <a:rPr lang="en-US" sz="1600" dirty="0">
                <a:latin typeface="Bahnschrift Light" panose="020B0502040204020203" pitchFamily="34" charset="0"/>
              </a:rPr>
              <a:t> </a:t>
            </a:r>
            <a:r>
              <a:rPr lang="en-US" sz="1600" dirty="0" err="1">
                <a:latin typeface="Bahnschrift Light" panose="020B0502040204020203" pitchFamily="34" charset="0"/>
              </a:rPr>
              <a:t>berpikir</a:t>
            </a:r>
            <a:r>
              <a:rPr lang="en-US" sz="1600" dirty="0">
                <a:latin typeface="Bahnschrift Light" panose="020B0502040204020203" pitchFamily="34" charset="0"/>
              </a:rPr>
              <a:t> </a:t>
            </a:r>
            <a:r>
              <a:rPr lang="en-US" sz="1600" dirty="0" err="1">
                <a:latin typeface="Bahnschrift Light" panose="020B0502040204020203" pitchFamily="34" charset="0"/>
              </a:rPr>
              <a:t>tersebut</a:t>
            </a:r>
            <a:r>
              <a:rPr lang="en-US" sz="1600" dirty="0">
                <a:latin typeface="Bahnschrift Light" panose="020B0502040204020203" pitchFamily="34" charset="0"/>
              </a:rPr>
              <a:t> </a:t>
            </a:r>
            <a:r>
              <a:rPr lang="en-US" sz="1600" dirty="0" err="1">
                <a:latin typeface="Bahnschrift Light" panose="020B0502040204020203" pitchFamily="34" charset="0"/>
              </a:rPr>
              <a:t>merupakan</a:t>
            </a:r>
            <a:r>
              <a:rPr lang="en-US" sz="1600" dirty="0">
                <a:latin typeface="Bahnschrift Light" panose="020B0502040204020203" pitchFamily="34" charset="0"/>
              </a:rPr>
              <a:t> </a:t>
            </a:r>
            <a:r>
              <a:rPr lang="en-US" sz="1600" dirty="0" err="1">
                <a:latin typeface="Bahnschrift Light" panose="020B0502040204020203" pitchFamily="34" charset="0"/>
              </a:rPr>
              <a:t>awal</a:t>
            </a:r>
            <a:r>
              <a:rPr lang="en-US" sz="1600" dirty="0">
                <a:latin typeface="Bahnschrift Light" panose="020B0502040204020203" pitchFamily="34" charset="0"/>
              </a:rPr>
              <a:t> </a:t>
            </a:r>
            <a:r>
              <a:rPr lang="en-US" sz="1600" dirty="0" err="1">
                <a:latin typeface="Bahnschrift Light" panose="020B0502040204020203" pitchFamily="34" charset="0"/>
              </a:rPr>
              <a:t>untuk</a:t>
            </a:r>
            <a:r>
              <a:rPr lang="en-US" sz="1600" dirty="0">
                <a:latin typeface="Bahnschrift Light" panose="020B0502040204020203" pitchFamily="34" charset="0"/>
              </a:rPr>
              <a:t> </a:t>
            </a:r>
            <a:r>
              <a:rPr lang="en-US" sz="1600" dirty="0" err="1">
                <a:latin typeface="Bahnschrift Light" panose="020B0502040204020203" pitchFamily="34" charset="0"/>
              </a:rPr>
              <a:t>menumbuhkembangkan</a:t>
            </a:r>
            <a:r>
              <a:rPr lang="en-US" sz="1600" dirty="0">
                <a:latin typeface="Bahnschrift Light" panose="020B0502040204020203" pitchFamily="34" charset="0"/>
              </a:rPr>
              <a:t> </a:t>
            </a:r>
            <a:r>
              <a:rPr lang="en-US" sz="1600" dirty="0" err="1">
                <a:latin typeface="Bahnschrift Light" panose="020B0502040204020203" pitchFamily="34" charset="0"/>
              </a:rPr>
              <a:t>kreativitas</a:t>
            </a:r>
            <a:r>
              <a:rPr lang="en-US" sz="1600" dirty="0">
                <a:latin typeface="Bahnschrift Light" panose="020B0502040204020203" pitchFamily="34" charset="0"/>
              </a:rPr>
              <a:t> </a:t>
            </a:r>
            <a:r>
              <a:rPr lang="en-US" sz="1600" dirty="0" err="1">
                <a:latin typeface="Bahnschrift Light" panose="020B0502040204020203" pitchFamily="34" charset="0"/>
              </a:rPr>
              <a:t>anak</a:t>
            </a:r>
            <a:r>
              <a:rPr lang="en-US" sz="1600" dirty="0">
                <a:latin typeface="Bahnschrift Light" panose="020B0502040204020203" pitchFamily="34" charset="0"/>
              </a:rPr>
              <a:t> (</a:t>
            </a:r>
            <a:r>
              <a:rPr lang="en-US" sz="1600" dirty="0" err="1">
                <a:latin typeface="Bahnschrift Light" panose="020B0502040204020203" pitchFamily="34" charset="0"/>
              </a:rPr>
              <a:t>Susanto</a:t>
            </a:r>
            <a:r>
              <a:rPr lang="en-US" sz="1600" dirty="0">
                <a:latin typeface="Bahnschrift Light" panose="020B0502040204020203" pitchFamily="34" charset="0"/>
              </a:rPr>
              <a:t>, 2018).</a:t>
            </a:r>
            <a:endParaRPr lang="en-US" altLang="ko-KR" sz="1600" dirty="0">
              <a:latin typeface="Bahnschrift Light" panose="020B0502040204020203" pitchFamily="34" charset="0"/>
              <a:cs typeface="Arial" pitchFamily="34" charset="0"/>
            </a:endParaRPr>
          </a:p>
        </p:txBody>
      </p:sp>
      <p:sp>
        <p:nvSpPr>
          <p:cNvPr id="10" name="TextBox 9">
            <a:extLst>
              <a:ext uri="{FF2B5EF4-FFF2-40B4-BE49-F238E27FC236}">
                <a16:creationId xmlns:a16="http://schemas.microsoft.com/office/drawing/2014/main" id="{F627DDE9-FE7C-4B7E-A047-E092B6A88859}"/>
              </a:ext>
            </a:extLst>
          </p:cNvPr>
          <p:cNvSpPr txBox="1"/>
          <p:nvPr/>
        </p:nvSpPr>
        <p:spPr>
          <a:xfrm>
            <a:off x="4366354" y="2107607"/>
            <a:ext cx="981106" cy="777510"/>
          </a:xfrm>
          <a:prstGeom prst="rect">
            <a:avLst/>
          </a:prstGeom>
          <a:noFill/>
        </p:spPr>
        <p:txBody>
          <a:bodyPr wrap="square" lIns="108000" rIns="108000" rtlCol="0">
            <a:spAutoFit/>
          </a:bodyPr>
          <a:lstStyle/>
          <a:p>
            <a:pPr algn="ctr"/>
            <a:r>
              <a:rPr lang="en-US" altLang="ko-KR" sz="4400" b="1" dirty="0">
                <a:solidFill>
                  <a:schemeClr val="accent2">
                    <a:lumMod val="75000"/>
                  </a:schemeClr>
                </a:solidFill>
                <a:cs typeface="Arial" pitchFamily="34" charset="0"/>
              </a:rPr>
              <a:t>02</a:t>
            </a:r>
            <a:endParaRPr lang="ko-KR" altLang="en-US" sz="4400" b="1" dirty="0">
              <a:solidFill>
                <a:schemeClr val="accent2">
                  <a:lumMod val="75000"/>
                </a:schemeClr>
              </a:solidFill>
              <a:cs typeface="Arial" pitchFamily="34" charset="0"/>
            </a:endParaRPr>
          </a:p>
        </p:txBody>
      </p:sp>
      <p:grpSp>
        <p:nvGrpSpPr>
          <p:cNvPr id="12" name="Group 11">
            <a:extLst>
              <a:ext uri="{FF2B5EF4-FFF2-40B4-BE49-F238E27FC236}">
                <a16:creationId xmlns:a16="http://schemas.microsoft.com/office/drawing/2014/main" id="{9D3E30DF-4F9D-4D5B-9110-CB46BA5063F2}"/>
              </a:ext>
            </a:extLst>
          </p:cNvPr>
          <p:cNvGrpSpPr/>
          <p:nvPr/>
        </p:nvGrpSpPr>
        <p:grpSpPr>
          <a:xfrm>
            <a:off x="4280744" y="3021091"/>
            <a:ext cx="7780625" cy="1815882"/>
            <a:chOff x="4270674" y="714952"/>
            <a:chExt cx="7780625" cy="1815882"/>
          </a:xfrm>
          <a:effectLst>
            <a:outerShdw blurRad="50800" algn="t" rotWithShape="0">
              <a:schemeClr val="tx1">
                <a:lumMod val="65000"/>
                <a:lumOff val="35000"/>
                <a:alpha val="40000"/>
              </a:schemeClr>
            </a:outerShdw>
          </a:effectLst>
        </p:grpSpPr>
        <p:sp>
          <p:nvSpPr>
            <p:cNvPr id="13" name="TextBox 12">
              <a:extLst>
                <a:ext uri="{FF2B5EF4-FFF2-40B4-BE49-F238E27FC236}">
                  <a16:creationId xmlns:a16="http://schemas.microsoft.com/office/drawing/2014/main" id="{5A5757E4-1723-4073-9FC5-1D351F20A151}"/>
                </a:ext>
              </a:extLst>
            </p:cNvPr>
            <p:cNvSpPr txBox="1"/>
            <p:nvPr/>
          </p:nvSpPr>
          <p:spPr>
            <a:xfrm>
              <a:off x="5251780" y="714952"/>
              <a:ext cx="6799519" cy="1815882"/>
            </a:xfrm>
            <a:prstGeom prst="rect">
              <a:avLst/>
            </a:prstGeom>
            <a:noFill/>
          </p:spPr>
          <p:txBody>
            <a:bodyPr wrap="square" lIns="108000" rIns="108000" rtlCol="0">
              <a:spAutoFit/>
            </a:bodyPr>
            <a:lstStyle/>
            <a:p>
              <a:pPr algn="just"/>
              <a:r>
                <a:rPr lang="en-US" sz="1600" dirty="0" err="1"/>
                <a:t>Kreativitas</a:t>
              </a:r>
              <a:r>
                <a:rPr lang="en-US" sz="1600" dirty="0"/>
                <a:t> </a:t>
              </a:r>
              <a:r>
                <a:rPr lang="en-US" sz="1600" dirty="0" err="1"/>
                <a:t>adalah</a:t>
              </a:r>
              <a:r>
                <a:rPr lang="en-US" sz="1600" dirty="0"/>
                <a:t> </a:t>
              </a:r>
              <a:r>
                <a:rPr lang="en-US" sz="1600" dirty="0" err="1"/>
                <a:t>kemampuan</a:t>
              </a:r>
              <a:r>
                <a:rPr lang="en-US" sz="1600" dirty="0"/>
                <a:t> yang </a:t>
              </a:r>
              <a:r>
                <a:rPr lang="en-US" sz="1600" dirty="0" err="1"/>
                <a:t>dimiliki</a:t>
              </a:r>
              <a:r>
                <a:rPr lang="en-US" sz="1600" dirty="0"/>
                <a:t> </a:t>
              </a:r>
              <a:r>
                <a:rPr lang="en-US" sz="1600" dirty="0" err="1"/>
                <a:t>seseorang</a:t>
              </a:r>
              <a:r>
                <a:rPr lang="en-US" sz="1600" dirty="0"/>
                <a:t> </a:t>
              </a:r>
              <a:r>
                <a:rPr lang="en-US" sz="1600" dirty="0" err="1"/>
                <a:t>untuk</a:t>
              </a:r>
              <a:r>
                <a:rPr lang="en-US" sz="1600" dirty="0"/>
                <a:t> </a:t>
              </a:r>
              <a:r>
                <a:rPr lang="en-US" sz="1600" dirty="0" err="1"/>
                <a:t>menghasilkan</a:t>
              </a:r>
              <a:r>
                <a:rPr lang="en-US" sz="1600" dirty="0"/>
                <a:t> </a:t>
              </a:r>
              <a:r>
                <a:rPr lang="en-US" sz="1600" dirty="0" err="1"/>
                <a:t>suatu</a:t>
              </a:r>
              <a:r>
                <a:rPr lang="en-US" sz="1600" dirty="0"/>
                <a:t> ide </a:t>
              </a:r>
              <a:r>
                <a:rPr lang="en-US" sz="1600" dirty="0" err="1"/>
                <a:t>atau</a:t>
              </a:r>
              <a:r>
                <a:rPr lang="en-US" sz="1600" dirty="0"/>
                <a:t> </a:t>
              </a:r>
              <a:r>
                <a:rPr lang="en-US" sz="1600" dirty="0" err="1"/>
                <a:t>produk</a:t>
              </a:r>
              <a:r>
                <a:rPr lang="en-US" sz="1600" dirty="0"/>
                <a:t> yang </a:t>
              </a:r>
              <a:r>
                <a:rPr lang="en-US" sz="1600" dirty="0" err="1"/>
                <a:t>baru</a:t>
              </a:r>
              <a:r>
                <a:rPr lang="en-US" sz="1600" dirty="0"/>
                <a:t> </a:t>
              </a:r>
              <a:r>
                <a:rPr lang="en-US" sz="1600" dirty="0" err="1"/>
                <a:t>atau</a:t>
              </a:r>
              <a:r>
                <a:rPr lang="en-US" sz="1600" dirty="0"/>
                <a:t> </a:t>
              </a:r>
              <a:r>
                <a:rPr lang="en-US" sz="1600" dirty="0" err="1"/>
                <a:t>orisinil</a:t>
              </a:r>
              <a:r>
                <a:rPr lang="en-US" sz="1600" dirty="0"/>
                <a:t> yang </a:t>
              </a:r>
              <a:r>
                <a:rPr lang="en-US" sz="1600" dirty="0" err="1"/>
                <a:t>memiliki</a:t>
              </a:r>
              <a:r>
                <a:rPr lang="en-US" sz="1600" dirty="0"/>
                <a:t>  </a:t>
              </a:r>
              <a:r>
                <a:rPr lang="en-US" sz="1600" dirty="0" err="1"/>
                <a:t>nilai</a:t>
              </a:r>
              <a:r>
                <a:rPr lang="en-US" sz="1600" dirty="0"/>
                <a:t> </a:t>
              </a:r>
              <a:r>
                <a:rPr lang="en-US" sz="1600" dirty="0" err="1"/>
                <a:t>kegunaan</a:t>
              </a:r>
              <a:r>
                <a:rPr lang="en-US" sz="1600" dirty="0"/>
                <a:t>, </a:t>
              </a:r>
              <a:r>
                <a:rPr lang="en-US" sz="1600" dirty="0" err="1"/>
                <a:t>dimana</a:t>
              </a:r>
              <a:r>
                <a:rPr lang="en-US" sz="1600" dirty="0"/>
                <a:t> </a:t>
              </a:r>
              <a:r>
                <a:rPr lang="en-US" sz="1600" dirty="0" err="1"/>
                <a:t>hasil</a:t>
              </a:r>
              <a:r>
                <a:rPr lang="en-US" sz="1600" dirty="0"/>
                <a:t> ide </a:t>
              </a:r>
              <a:r>
                <a:rPr lang="en-US" sz="1600" dirty="0" err="1"/>
                <a:t>produk</a:t>
              </a:r>
              <a:r>
                <a:rPr lang="en-US" sz="1600" dirty="0"/>
                <a:t> </a:t>
              </a:r>
              <a:r>
                <a:rPr lang="en-US" sz="1600" dirty="0" err="1"/>
                <a:t>tersebut</a:t>
              </a:r>
              <a:r>
                <a:rPr lang="en-US" sz="1600" dirty="0"/>
                <a:t> </a:t>
              </a:r>
              <a:r>
                <a:rPr lang="en-US" sz="1600" dirty="0" err="1"/>
                <a:t>diperoleh</a:t>
              </a:r>
              <a:r>
                <a:rPr lang="en-US" sz="1600" dirty="0"/>
                <a:t> </a:t>
              </a:r>
              <a:r>
                <a:rPr lang="en-US" sz="1600" dirty="0" err="1"/>
                <a:t>melalui</a:t>
              </a:r>
              <a:r>
                <a:rPr lang="en-US" sz="1600" dirty="0"/>
                <a:t> proses </a:t>
              </a:r>
              <a:r>
                <a:rPr lang="en-US" sz="1600" dirty="0" err="1"/>
                <a:t>kegiatan</a:t>
              </a:r>
              <a:r>
                <a:rPr lang="en-US" sz="1600" dirty="0"/>
                <a:t> </a:t>
              </a:r>
              <a:r>
                <a:rPr lang="en-US" sz="1600" dirty="0" err="1"/>
                <a:t>imaginatif</a:t>
              </a:r>
              <a:r>
                <a:rPr lang="en-US" sz="1600" dirty="0"/>
                <a:t> </a:t>
              </a:r>
              <a:r>
                <a:rPr lang="en-US" sz="1600" dirty="0" err="1"/>
                <a:t>atau</a:t>
              </a:r>
              <a:r>
                <a:rPr lang="en-US" sz="1600" dirty="0"/>
                <a:t> </a:t>
              </a:r>
              <a:r>
                <a:rPr lang="en-US" sz="1600" dirty="0" err="1"/>
                <a:t>sintesis</a:t>
              </a:r>
              <a:r>
                <a:rPr lang="en-US" sz="1600" dirty="0"/>
                <a:t> </a:t>
              </a:r>
              <a:r>
                <a:rPr lang="en-US" sz="1600" dirty="0" err="1"/>
                <a:t>pemikiran</a:t>
              </a:r>
              <a:r>
                <a:rPr lang="en-US" sz="1600" dirty="0"/>
                <a:t> yang </a:t>
              </a:r>
              <a:r>
                <a:rPr lang="en-US" sz="1600" dirty="0" err="1"/>
                <a:t>hasilnya</a:t>
              </a:r>
              <a:r>
                <a:rPr lang="en-US" sz="1600" dirty="0"/>
                <a:t> </a:t>
              </a:r>
              <a:r>
                <a:rPr lang="en-US" sz="1600" dirty="0" err="1"/>
                <a:t>bukan</a:t>
              </a:r>
              <a:r>
                <a:rPr lang="en-US" sz="1600" dirty="0"/>
                <a:t> </a:t>
              </a:r>
              <a:r>
                <a:rPr lang="en-US" sz="1600" dirty="0" err="1"/>
                <a:t>hanya</a:t>
              </a:r>
              <a:r>
                <a:rPr lang="en-US" sz="1600" dirty="0"/>
                <a:t> </a:t>
              </a:r>
              <a:r>
                <a:rPr lang="en-US" sz="1600" dirty="0" err="1"/>
                <a:t>perangkuman</a:t>
              </a:r>
              <a:r>
                <a:rPr lang="en-US" sz="1600" dirty="0"/>
                <a:t>, </a:t>
              </a:r>
              <a:r>
                <a:rPr lang="en-US" sz="1600" dirty="0" err="1"/>
                <a:t>tetapi</a:t>
              </a:r>
              <a:r>
                <a:rPr lang="en-US" sz="1600" dirty="0"/>
                <a:t> </a:t>
              </a:r>
              <a:r>
                <a:rPr lang="en-US" sz="1600" dirty="0" err="1"/>
                <a:t>mencakup</a:t>
              </a:r>
              <a:r>
                <a:rPr lang="en-US" sz="1600" dirty="0"/>
                <a:t> </a:t>
              </a:r>
              <a:r>
                <a:rPr lang="en-US" sz="1600" dirty="0" err="1"/>
                <a:t>pembentukan</a:t>
              </a:r>
              <a:r>
                <a:rPr lang="en-US" sz="1600" dirty="0"/>
                <a:t> </a:t>
              </a:r>
              <a:r>
                <a:rPr lang="en-US" sz="1600" dirty="0" err="1"/>
                <a:t>pola</a:t>
              </a:r>
              <a:r>
                <a:rPr lang="en-US" sz="1600" dirty="0"/>
                <a:t> </a:t>
              </a:r>
              <a:r>
                <a:rPr lang="en-US" sz="1600" dirty="0" err="1"/>
                <a:t>baru</a:t>
              </a:r>
              <a:r>
                <a:rPr lang="en-US" sz="1600" dirty="0"/>
                <a:t> </a:t>
              </a:r>
              <a:r>
                <a:rPr lang="en-US" sz="1600" dirty="0" err="1"/>
                <a:t>dan</a:t>
              </a:r>
              <a:r>
                <a:rPr lang="en-US" sz="1600" dirty="0"/>
                <a:t> </a:t>
              </a:r>
              <a:r>
                <a:rPr lang="en-US" sz="1600" dirty="0" err="1"/>
                <a:t>gabungan</a:t>
              </a:r>
              <a:r>
                <a:rPr lang="en-US" sz="1600" dirty="0"/>
                <a:t> </a:t>
              </a:r>
              <a:r>
                <a:rPr lang="en-US" sz="1600" dirty="0" err="1"/>
                <a:t>informasi</a:t>
              </a:r>
              <a:r>
                <a:rPr lang="en-US" sz="1600" dirty="0"/>
                <a:t> yang </a:t>
              </a:r>
              <a:r>
                <a:rPr lang="en-US" sz="1600" dirty="0" err="1"/>
                <a:t>diperoleh</a:t>
              </a:r>
              <a:r>
                <a:rPr lang="en-US" sz="1600" dirty="0"/>
                <a:t> </a:t>
              </a:r>
              <a:r>
                <a:rPr lang="en-US" sz="1600" dirty="0" err="1"/>
                <a:t>dari</a:t>
              </a:r>
              <a:r>
                <a:rPr lang="en-US" sz="1600" dirty="0"/>
                <a:t> </a:t>
              </a:r>
              <a:r>
                <a:rPr lang="en-US" sz="1600" dirty="0" err="1"/>
                <a:t>pengalaman</a:t>
              </a:r>
              <a:r>
                <a:rPr lang="en-US" sz="1600" dirty="0"/>
                <a:t> </a:t>
              </a:r>
              <a:r>
                <a:rPr lang="en-US" sz="1600" dirty="0" err="1"/>
                <a:t>sebelumnya</a:t>
              </a:r>
              <a:r>
                <a:rPr lang="en-US" sz="1600" dirty="0"/>
                <a:t> (Sit, et al., 2016)</a:t>
              </a:r>
              <a:endParaRPr lang="ko-KR" altLang="en-US" sz="1600" b="1" dirty="0">
                <a:solidFill>
                  <a:schemeClr val="accent3"/>
                </a:solidFill>
                <a:cs typeface="Arial" pitchFamily="34" charset="0"/>
              </a:endParaRPr>
            </a:p>
          </p:txBody>
        </p:sp>
        <p:sp>
          <p:nvSpPr>
            <p:cNvPr id="14" name="TextBox 13">
              <a:extLst>
                <a:ext uri="{FF2B5EF4-FFF2-40B4-BE49-F238E27FC236}">
                  <a16:creationId xmlns:a16="http://schemas.microsoft.com/office/drawing/2014/main" id="{D7B9AF74-CA02-49F9-88D7-98D77F70D10F}"/>
                </a:ext>
              </a:extLst>
            </p:cNvPr>
            <p:cNvSpPr txBox="1"/>
            <p:nvPr/>
          </p:nvSpPr>
          <p:spPr>
            <a:xfrm>
              <a:off x="4270674" y="1265676"/>
              <a:ext cx="981106" cy="777510"/>
            </a:xfrm>
            <a:prstGeom prst="rect">
              <a:avLst/>
            </a:prstGeom>
            <a:noFill/>
          </p:spPr>
          <p:txBody>
            <a:bodyPr wrap="square" lIns="108000" rIns="108000" rtlCol="0">
              <a:spAutoFit/>
            </a:bodyPr>
            <a:lstStyle/>
            <a:p>
              <a:pPr algn="ctr"/>
              <a:r>
                <a:rPr lang="en-US" altLang="ko-KR" sz="4400" b="1" dirty="0">
                  <a:solidFill>
                    <a:schemeClr val="accent3"/>
                  </a:solidFill>
                  <a:cs typeface="Arial" pitchFamily="34" charset="0"/>
                </a:rPr>
                <a:t>03</a:t>
              </a:r>
              <a:endParaRPr lang="ko-KR" altLang="en-US" sz="4400" b="1" dirty="0">
                <a:solidFill>
                  <a:schemeClr val="accent3"/>
                </a:solidFill>
                <a:cs typeface="Arial" pitchFamily="34" charset="0"/>
              </a:endParaRPr>
            </a:p>
          </p:txBody>
        </p:sp>
      </p:grpSp>
      <p:grpSp>
        <p:nvGrpSpPr>
          <p:cNvPr id="16" name="Group 15">
            <a:extLst>
              <a:ext uri="{FF2B5EF4-FFF2-40B4-BE49-F238E27FC236}">
                <a16:creationId xmlns:a16="http://schemas.microsoft.com/office/drawing/2014/main" id="{41FEFB00-F764-4A36-BDE0-EFBFFBAD9C92}"/>
              </a:ext>
            </a:extLst>
          </p:cNvPr>
          <p:cNvGrpSpPr/>
          <p:nvPr/>
        </p:nvGrpSpPr>
        <p:grpSpPr>
          <a:xfrm>
            <a:off x="4654356" y="5037760"/>
            <a:ext cx="7153080" cy="1323439"/>
            <a:chOff x="4452410" y="1340247"/>
            <a:chExt cx="7153080" cy="1323439"/>
          </a:xfrm>
          <a:effectLst>
            <a:outerShdw blurRad="50800" algn="t" rotWithShape="0">
              <a:schemeClr val="tx1">
                <a:lumMod val="65000"/>
                <a:lumOff val="35000"/>
                <a:alpha val="40000"/>
              </a:schemeClr>
            </a:outerShdw>
          </a:effectLst>
        </p:grpSpPr>
        <p:sp>
          <p:nvSpPr>
            <p:cNvPr id="17" name="TextBox 16">
              <a:extLst>
                <a:ext uri="{FF2B5EF4-FFF2-40B4-BE49-F238E27FC236}">
                  <a16:creationId xmlns:a16="http://schemas.microsoft.com/office/drawing/2014/main" id="{493DF382-44DD-45C3-9704-34E8893BC3AC}"/>
                </a:ext>
              </a:extLst>
            </p:cNvPr>
            <p:cNvSpPr txBox="1"/>
            <p:nvPr/>
          </p:nvSpPr>
          <p:spPr>
            <a:xfrm>
              <a:off x="5337390" y="1340247"/>
              <a:ext cx="6268100" cy="1323439"/>
            </a:xfrm>
            <a:prstGeom prst="rect">
              <a:avLst/>
            </a:prstGeom>
            <a:noFill/>
          </p:spPr>
          <p:txBody>
            <a:bodyPr wrap="square" lIns="108000" rIns="108000" rtlCol="0">
              <a:spAutoFit/>
            </a:bodyPr>
            <a:lstStyle/>
            <a:p>
              <a:pPr algn="just"/>
              <a:r>
                <a:rPr lang="en-US" sz="1600" dirty="0" err="1"/>
                <a:t>Oleh</a:t>
              </a:r>
              <a:r>
                <a:rPr lang="en-US" sz="1600" dirty="0"/>
                <a:t> </a:t>
              </a:r>
              <a:r>
                <a:rPr lang="en-US" sz="1600" dirty="0" err="1"/>
                <a:t>karena</a:t>
              </a:r>
              <a:r>
                <a:rPr lang="en-US" sz="1600" dirty="0"/>
                <a:t> </a:t>
              </a:r>
              <a:r>
                <a:rPr lang="en-US" sz="1600" dirty="0" err="1"/>
                <a:t>itu</a:t>
              </a:r>
              <a:r>
                <a:rPr lang="en-US" sz="1600" dirty="0"/>
                <a:t> </a:t>
              </a:r>
              <a:r>
                <a:rPr lang="en-US" sz="1600" dirty="0" err="1"/>
                <a:t>mengetahui</a:t>
              </a:r>
              <a:r>
                <a:rPr lang="en-US" sz="1600" dirty="0"/>
                <a:t> </a:t>
              </a:r>
              <a:r>
                <a:rPr lang="en-US" sz="1600" dirty="0" err="1"/>
                <a:t>ciri-ciri</a:t>
              </a:r>
              <a:r>
                <a:rPr lang="en-US" sz="1600" dirty="0"/>
                <a:t> </a:t>
              </a:r>
              <a:r>
                <a:rPr lang="en-US" sz="1600" dirty="0" err="1"/>
                <a:t>anak</a:t>
              </a:r>
              <a:r>
                <a:rPr lang="en-US" sz="1600" dirty="0"/>
                <a:t> </a:t>
              </a:r>
              <a:r>
                <a:rPr lang="en-US" sz="1600" dirty="0" err="1"/>
                <a:t>kreatif</a:t>
              </a:r>
              <a:r>
                <a:rPr lang="en-US" sz="1600" dirty="0"/>
                <a:t> </a:t>
              </a:r>
              <a:r>
                <a:rPr lang="en-US" sz="1600" dirty="0" err="1"/>
                <a:t>sangat</a:t>
              </a:r>
              <a:r>
                <a:rPr lang="en-US" sz="1600" dirty="0"/>
                <a:t> </a:t>
              </a:r>
              <a:r>
                <a:rPr lang="en-US" sz="1600" dirty="0" err="1"/>
                <a:t>penting</a:t>
              </a:r>
              <a:r>
                <a:rPr lang="en-US" sz="1600" dirty="0"/>
                <a:t> </a:t>
              </a:r>
              <a:r>
                <a:rPr lang="en-US" sz="1600" dirty="0" err="1"/>
                <a:t>bagi</a:t>
              </a:r>
              <a:r>
                <a:rPr lang="en-US" sz="1600" dirty="0"/>
                <a:t> orang </a:t>
              </a:r>
              <a:r>
                <a:rPr lang="en-US" sz="1600" dirty="0" err="1"/>
                <a:t>tua</a:t>
              </a:r>
              <a:r>
                <a:rPr lang="en-US" sz="1600" dirty="0"/>
                <a:t> </a:t>
              </a:r>
              <a:r>
                <a:rPr lang="en-US" sz="1600" dirty="0" err="1"/>
                <a:t>dan</a:t>
              </a:r>
              <a:r>
                <a:rPr lang="en-US" sz="1600" dirty="0"/>
                <a:t> </a:t>
              </a:r>
              <a:r>
                <a:rPr lang="en-US" sz="1600" dirty="0" err="1"/>
                <a:t>pendidik</a:t>
              </a:r>
              <a:r>
                <a:rPr lang="en-US" sz="1600" dirty="0"/>
                <a:t> agar </a:t>
              </a:r>
              <a:r>
                <a:rPr lang="en-US" sz="1600" dirty="0" err="1"/>
                <a:t>mereka</a:t>
              </a:r>
              <a:r>
                <a:rPr lang="en-US" sz="1600" dirty="0"/>
                <a:t> </a:t>
              </a:r>
              <a:r>
                <a:rPr lang="en-US" sz="1600" dirty="0" err="1"/>
                <a:t>bisa</a:t>
              </a:r>
              <a:r>
                <a:rPr lang="en-US" sz="1600" dirty="0"/>
                <a:t> </a:t>
              </a:r>
              <a:r>
                <a:rPr lang="en-US" sz="1600" dirty="0" err="1"/>
                <a:t>berperan</a:t>
              </a:r>
              <a:r>
                <a:rPr lang="en-US" sz="1600" dirty="0"/>
                <a:t> </a:t>
              </a:r>
              <a:r>
                <a:rPr lang="en-US" sz="1600" dirty="0" err="1"/>
                <a:t>dalam</a:t>
              </a:r>
              <a:r>
                <a:rPr lang="en-US" sz="1600" dirty="0"/>
                <a:t> </a:t>
              </a:r>
              <a:r>
                <a:rPr lang="en-US" sz="1600" dirty="0" err="1"/>
                <a:t>mengembangkan</a:t>
              </a:r>
              <a:r>
                <a:rPr lang="en-US" sz="1600" dirty="0"/>
                <a:t> </a:t>
              </a:r>
              <a:r>
                <a:rPr lang="en-US" sz="1600" dirty="0" err="1"/>
                <a:t>kreativitas</a:t>
              </a:r>
              <a:r>
                <a:rPr lang="en-US" sz="1600" dirty="0"/>
                <a:t> </a:t>
              </a:r>
              <a:r>
                <a:rPr lang="en-US" sz="1600" dirty="0" err="1"/>
                <a:t>anak</a:t>
              </a:r>
              <a:r>
                <a:rPr lang="en-US" sz="1600" dirty="0"/>
                <a:t> </a:t>
              </a:r>
              <a:r>
                <a:rPr lang="en-US" sz="1600" dirty="0" err="1"/>
                <a:t>dengan</a:t>
              </a:r>
              <a:r>
                <a:rPr lang="en-US" sz="1600" dirty="0"/>
                <a:t> </a:t>
              </a:r>
              <a:r>
                <a:rPr lang="en-US" sz="1600" dirty="0" err="1"/>
                <a:t>menciptakan</a:t>
              </a:r>
              <a:r>
                <a:rPr lang="en-US" sz="1600" dirty="0"/>
                <a:t> </a:t>
              </a:r>
              <a:r>
                <a:rPr lang="en-US" sz="1600" dirty="0" err="1"/>
                <a:t>kondisi</a:t>
              </a:r>
              <a:r>
                <a:rPr lang="en-US" sz="1600" dirty="0"/>
                <a:t> yang </a:t>
              </a:r>
              <a:r>
                <a:rPr lang="en-US" sz="1600" dirty="0" err="1"/>
                <a:t>merangsang</a:t>
              </a:r>
              <a:r>
                <a:rPr lang="en-US" sz="1600" dirty="0"/>
                <a:t> </a:t>
              </a:r>
              <a:r>
                <a:rPr lang="en-US" sz="1600" dirty="0" err="1"/>
                <a:t>pemikiran</a:t>
              </a:r>
              <a:r>
                <a:rPr lang="en-US" sz="1600" dirty="0"/>
                <a:t> </a:t>
              </a:r>
              <a:r>
                <a:rPr lang="en-US" sz="1600" dirty="0" err="1"/>
                <a:t>dan</a:t>
              </a:r>
              <a:r>
                <a:rPr lang="en-US" sz="1600" dirty="0"/>
                <a:t> </a:t>
              </a:r>
              <a:r>
                <a:rPr lang="en-US" sz="1600" dirty="0" err="1"/>
                <a:t>kreatif</a:t>
              </a:r>
              <a:r>
                <a:rPr lang="en-US" sz="1600" dirty="0"/>
                <a:t> </a:t>
              </a:r>
              <a:r>
                <a:rPr lang="en-US" sz="1600" dirty="0" err="1"/>
                <a:t>anak</a:t>
              </a:r>
              <a:r>
                <a:rPr lang="en-US" sz="1600" dirty="0"/>
                <a:t> </a:t>
              </a:r>
              <a:r>
                <a:rPr lang="en-US" sz="1600" dirty="0" err="1"/>
                <a:t>serta</a:t>
              </a:r>
              <a:r>
                <a:rPr lang="en-US" sz="1600" dirty="0"/>
                <a:t> </a:t>
              </a:r>
              <a:r>
                <a:rPr lang="en-US" sz="1600" dirty="0" err="1"/>
                <a:t>menyediakan</a:t>
              </a:r>
              <a:r>
                <a:rPr lang="en-US" sz="1600" dirty="0"/>
                <a:t> </a:t>
              </a:r>
              <a:r>
                <a:rPr lang="en-US" sz="1600" dirty="0" err="1"/>
                <a:t>sarana</a:t>
              </a:r>
              <a:r>
                <a:rPr lang="en-US" sz="1600" dirty="0"/>
                <a:t> </a:t>
              </a:r>
              <a:r>
                <a:rPr lang="en-US" sz="1600" dirty="0" err="1"/>
                <a:t>dan</a:t>
              </a:r>
              <a:r>
                <a:rPr lang="en-US" sz="1600" dirty="0"/>
                <a:t> </a:t>
              </a:r>
              <a:r>
                <a:rPr lang="en-US" sz="1600" dirty="0" err="1"/>
                <a:t>sarana</a:t>
              </a:r>
              <a:r>
                <a:rPr lang="en-US" sz="1600" dirty="0"/>
                <a:t> </a:t>
              </a:r>
              <a:r>
                <a:rPr lang="en-US" sz="1600" dirty="0" err="1"/>
                <a:t>pendukungnya</a:t>
              </a:r>
              <a:endParaRPr lang="ko-KR" altLang="en-US" sz="1600" b="1" dirty="0">
                <a:solidFill>
                  <a:schemeClr val="accent4"/>
                </a:solidFill>
                <a:cs typeface="Arial" pitchFamily="34" charset="0"/>
              </a:endParaRPr>
            </a:p>
          </p:txBody>
        </p:sp>
        <p:sp>
          <p:nvSpPr>
            <p:cNvPr id="18" name="TextBox 17">
              <a:extLst>
                <a:ext uri="{FF2B5EF4-FFF2-40B4-BE49-F238E27FC236}">
                  <a16:creationId xmlns:a16="http://schemas.microsoft.com/office/drawing/2014/main" id="{8611BD74-B8C0-4D62-99FC-2DBC909A434D}"/>
                </a:ext>
              </a:extLst>
            </p:cNvPr>
            <p:cNvSpPr txBox="1"/>
            <p:nvPr/>
          </p:nvSpPr>
          <p:spPr>
            <a:xfrm>
              <a:off x="4452410" y="1847657"/>
              <a:ext cx="981106" cy="777510"/>
            </a:xfrm>
            <a:prstGeom prst="rect">
              <a:avLst/>
            </a:prstGeom>
            <a:noFill/>
          </p:spPr>
          <p:txBody>
            <a:bodyPr wrap="square" lIns="108000" rIns="108000" rtlCol="0">
              <a:spAutoFit/>
            </a:bodyPr>
            <a:lstStyle/>
            <a:p>
              <a:pPr algn="ctr"/>
              <a:r>
                <a:rPr lang="en-US" altLang="ko-KR" sz="4400" b="1" dirty="0">
                  <a:solidFill>
                    <a:schemeClr val="accent4"/>
                  </a:solidFill>
                  <a:cs typeface="Arial" pitchFamily="34" charset="0"/>
                </a:rPr>
                <a:t>04</a:t>
              </a:r>
              <a:endParaRPr lang="ko-KR" altLang="en-US" sz="4400" b="1" dirty="0">
                <a:solidFill>
                  <a:schemeClr val="accent4"/>
                </a:solidFill>
                <a:cs typeface="Arial" pitchFamily="34" charset="0"/>
              </a:endParaRPr>
            </a:p>
          </p:txBody>
        </p:sp>
      </p:grpSp>
      <p:sp>
        <p:nvSpPr>
          <p:cNvPr id="19" name="TextBox 18">
            <a:extLst>
              <a:ext uri="{FF2B5EF4-FFF2-40B4-BE49-F238E27FC236}">
                <a16:creationId xmlns:a16="http://schemas.microsoft.com/office/drawing/2014/main" id="{042C12F7-AE9B-40D2-A6C4-2F1B6BC860EE}"/>
              </a:ext>
            </a:extLst>
          </p:cNvPr>
          <p:cNvSpPr txBox="1"/>
          <p:nvPr/>
        </p:nvSpPr>
        <p:spPr>
          <a:xfrm>
            <a:off x="774734" y="1016483"/>
            <a:ext cx="4218449" cy="1446550"/>
          </a:xfrm>
          <a:prstGeom prst="rect">
            <a:avLst/>
          </a:prstGeom>
          <a:noFill/>
          <a:effectLst>
            <a:outerShdw blurRad="50800" dist="38100" dir="5400000" algn="t" rotWithShape="0">
              <a:schemeClr val="tx1">
                <a:lumMod val="65000"/>
                <a:lumOff val="35000"/>
                <a:alpha val="40000"/>
              </a:schemeClr>
            </a:outerShdw>
          </a:effectLst>
        </p:spPr>
        <p:txBody>
          <a:bodyPr wrap="square" rtlCol="0" anchor="ctr">
            <a:spAutoFit/>
          </a:bodyPr>
          <a:lstStyle/>
          <a:p>
            <a:r>
              <a:rPr lang="en-US" altLang="ko-KR" sz="4400" dirty="0" smtClean="0">
                <a:solidFill>
                  <a:schemeClr val="accent1">
                    <a:lumMod val="75000"/>
                  </a:schemeClr>
                </a:solidFill>
                <a:latin typeface="Arial Black" panose="020B0A04020102020204" pitchFamily="34" charset="0"/>
                <a:cs typeface="Arial" pitchFamily="34" charset="0"/>
              </a:rPr>
              <a:t>LATAR BELAKANG</a:t>
            </a:r>
            <a:endParaRPr lang="ko-KR" altLang="en-US" sz="4400" dirty="0">
              <a:solidFill>
                <a:schemeClr val="accent1">
                  <a:lumMod val="75000"/>
                </a:schemeClr>
              </a:solidFill>
              <a:latin typeface="Arial Black" panose="020B0A04020102020204" pitchFamily="34" charset="0"/>
              <a:cs typeface="Arial" pitchFamily="34" charset="0"/>
            </a:endParaRPr>
          </a:p>
        </p:txBody>
      </p:sp>
    </p:spTree>
    <p:extLst>
      <p:ext uri="{BB962C8B-B14F-4D97-AF65-F5344CB8AC3E}">
        <p14:creationId xmlns:p14="http://schemas.microsoft.com/office/powerpoint/2010/main" val="62406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1"/>
          </p:nvPr>
        </p:nvSpPr>
        <p:spPr>
          <a:xfrm>
            <a:off x="354356" y="444356"/>
            <a:ext cx="11573197" cy="944180"/>
          </a:xfrm>
          <a:prstGeom prst="rect">
            <a:avLst/>
          </a:prstGeom>
        </p:spPr>
        <p:txBody>
          <a:bodyPr/>
          <a:lstStyle/>
          <a:p>
            <a:r>
              <a:rPr lang="en-US" sz="4000" dirty="0" smtClean="0">
                <a:latin typeface="Arial Rounded MT Bold" panose="020F0704030504030204" pitchFamily="34" charset="0"/>
              </a:rPr>
              <a:t>CIRI-CIRI ANAK KREATIF</a:t>
            </a:r>
          </a:p>
          <a:p>
            <a:r>
              <a:rPr lang="en-US" sz="2400" dirty="0" err="1"/>
              <a:t>Suyanto</a:t>
            </a:r>
            <a:r>
              <a:rPr lang="en-US" sz="2400" dirty="0"/>
              <a:t> (2005) </a:t>
            </a:r>
            <a:r>
              <a:rPr lang="en-US" sz="2400" dirty="0" err="1"/>
              <a:t>dalam</a:t>
            </a:r>
            <a:r>
              <a:rPr lang="en-US" sz="2400" dirty="0"/>
              <a:t> (Sit, et al., 2016)</a:t>
            </a:r>
            <a:endParaRPr lang="en-US" sz="2400" dirty="0">
              <a:latin typeface="Arial Rounded MT Bold" panose="020F0704030504030204" pitchFamily="34" charset="0"/>
            </a:endParaRPr>
          </a:p>
        </p:txBody>
      </p:sp>
      <p:sp>
        <p:nvSpPr>
          <p:cNvPr id="20" name="Freeform 22">
            <a:extLst>
              <a:ext uri="{FF2B5EF4-FFF2-40B4-BE49-F238E27FC236}">
                <a16:creationId xmlns:a16="http://schemas.microsoft.com/office/drawing/2014/main" id="{CCD0B7C8-9CDE-45DE-9DBA-BB80CC545EDF}"/>
              </a:ext>
            </a:extLst>
          </p:cNvPr>
          <p:cNvSpPr/>
          <p:nvPr/>
        </p:nvSpPr>
        <p:spPr>
          <a:xfrm flipV="1">
            <a:off x="928155" y="3673866"/>
            <a:ext cx="10425600" cy="45719"/>
          </a:xfrm>
          <a:custGeom>
            <a:avLst/>
            <a:gdLst>
              <a:gd name="connsiteX0" fmla="*/ 0 w 7903597"/>
              <a:gd name="connsiteY0" fmla="*/ 0 h 262393"/>
              <a:gd name="connsiteX1" fmla="*/ 7903597 w 7903597"/>
              <a:gd name="connsiteY1" fmla="*/ 262393 h 262393"/>
              <a:gd name="connsiteX0" fmla="*/ 0 w 7832035"/>
              <a:gd name="connsiteY0" fmla="*/ 0 h 23854"/>
              <a:gd name="connsiteX1" fmla="*/ 7832035 w 7832035"/>
              <a:gd name="connsiteY1" fmla="*/ 23854 h 23854"/>
            </a:gdLst>
            <a:ahLst/>
            <a:cxnLst>
              <a:cxn ang="0">
                <a:pos x="connsiteX0" y="connsiteY0"/>
              </a:cxn>
              <a:cxn ang="0">
                <a:pos x="connsiteX1" y="connsiteY1"/>
              </a:cxn>
            </a:cxnLst>
            <a:rect l="l" t="t" r="r" b="b"/>
            <a:pathLst>
              <a:path w="7832035" h="23854">
                <a:moveTo>
                  <a:pt x="0" y="0"/>
                </a:moveTo>
                <a:lnTo>
                  <a:pt x="7832035" y="23854"/>
                </a:lnTo>
              </a:path>
            </a:pathLst>
          </a:custGeom>
          <a:ln w="88900">
            <a:solidFill>
              <a:schemeClr val="tx1">
                <a:lumMod val="50000"/>
                <a:lumOff val="50000"/>
              </a:schemeClr>
            </a:solidFill>
            <a:headEnd type="none" w="sm" len="sm"/>
            <a:tailEnd type="triangle" w="sm"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21" name="Oval 20">
            <a:extLst>
              <a:ext uri="{FF2B5EF4-FFF2-40B4-BE49-F238E27FC236}">
                <a16:creationId xmlns:a16="http://schemas.microsoft.com/office/drawing/2014/main" id="{EF829149-BBDE-45E9-8941-8C871E18E3F1}"/>
              </a:ext>
            </a:extLst>
          </p:cNvPr>
          <p:cNvSpPr/>
          <p:nvPr/>
        </p:nvSpPr>
        <p:spPr>
          <a:xfrm>
            <a:off x="9660862" y="3228380"/>
            <a:ext cx="936104" cy="936104"/>
          </a:xfrm>
          <a:prstGeom prst="ellipse">
            <a:avLst/>
          </a:prstGeom>
          <a:solidFill>
            <a:schemeClr val="accent4"/>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2" name="Oval 21">
            <a:extLst>
              <a:ext uri="{FF2B5EF4-FFF2-40B4-BE49-F238E27FC236}">
                <a16:creationId xmlns:a16="http://schemas.microsoft.com/office/drawing/2014/main" id="{7B95E2B3-4CDF-414B-8AB8-197A81D28CEE}"/>
              </a:ext>
            </a:extLst>
          </p:cNvPr>
          <p:cNvSpPr/>
          <p:nvPr/>
        </p:nvSpPr>
        <p:spPr>
          <a:xfrm>
            <a:off x="7930478" y="3379792"/>
            <a:ext cx="633280" cy="633280"/>
          </a:xfrm>
          <a:prstGeom prst="ellipse">
            <a:avLst/>
          </a:prstGeom>
          <a:solidFill>
            <a:schemeClr val="accent3"/>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3" name="Oval 22">
            <a:extLst>
              <a:ext uri="{FF2B5EF4-FFF2-40B4-BE49-F238E27FC236}">
                <a16:creationId xmlns:a16="http://schemas.microsoft.com/office/drawing/2014/main" id="{D360F18D-893B-435E-ADC7-97494589E617}"/>
              </a:ext>
            </a:extLst>
          </p:cNvPr>
          <p:cNvSpPr/>
          <p:nvPr/>
        </p:nvSpPr>
        <p:spPr>
          <a:xfrm>
            <a:off x="6408600" y="3484044"/>
            <a:ext cx="424776" cy="424776"/>
          </a:xfrm>
          <a:prstGeom prst="ellipse">
            <a:avLst/>
          </a:prstGeom>
          <a:solidFill>
            <a:schemeClr val="accent2"/>
          </a:solidFill>
          <a:ln w="508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Oval 23">
            <a:extLst>
              <a:ext uri="{FF2B5EF4-FFF2-40B4-BE49-F238E27FC236}">
                <a16:creationId xmlns:a16="http://schemas.microsoft.com/office/drawing/2014/main" id="{C674AD16-7E6E-46BB-9F8D-6FCA7F633071}"/>
              </a:ext>
            </a:extLst>
          </p:cNvPr>
          <p:cNvSpPr/>
          <p:nvPr/>
        </p:nvSpPr>
        <p:spPr>
          <a:xfrm>
            <a:off x="4678218" y="3379792"/>
            <a:ext cx="633280" cy="633280"/>
          </a:xfrm>
          <a:prstGeom prst="ellipse">
            <a:avLst/>
          </a:prstGeom>
          <a:solidFill>
            <a:schemeClr val="accent1"/>
          </a:solidFill>
          <a:ln w="508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5" name="Oval 24">
            <a:extLst>
              <a:ext uri="{FF2B5EF4-FFF2-40B4-BE49-F238E27FC236}">
                <a16:creationId xmlns:a16="http://schemas.microsoft.com/office/drawing/2014/main" id="{05602456-8E5F-4A1F-9D82-F0E386D13D27}"/>
              </a:ext>
            </a:extLst>
          </p:cNvPr>
          <p:cNvSpPr/>
          <p:nvPr/>
        </p:nvSpPr>
        <p:spPr>
          <a:xfrm>
            <a:off x="3156340" y="3484044"/>
            <a:ext cx="424776" cy="424776"/>
          </a:xfrm>
          <a:prstGeom prst="ellipse">
            <a:avLst/>
          </a:prstGeom>
          <a:solidFill>
            <a:schemeClr val="accent4"/>
          </a:solidFill>
          <a:ln w="508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6" name="Oval 25">
            <a:extLst>
              <a:ext uri="{FF2B5EF4-FFF2-40B4-BE49-F238E27FC236}">
                <a16:creationId xmlns:a16="http://schemas.microsoft.com/office/drawing/2014/main" id="{C1A198D4-4DB7-4125-A718-ED66DE9D83AD}"/>
              </a:ext>
            </a:extLst>
          </p:cNvPr>
          <p:cNvSpPr/>
          <p:nvPr/>
        </p:nvSpPr>
        <p:spPr>
          <a:xfrm>
            <a:off x="1251449" y="3101031"/>
            <a:ext cx="1190802" cy="1190802"/>
          </a:xfrm>
          <a:prstGeom prst="ellipse">
            <a:avLst/>
          </a:prstGeom>
          <a:solidFill>
            <a:schemeClr val="accent3">
              <a:alpha val="40000"/>
            </a:schemeClr>
          </a:solidFill>
          <a:ln w="603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7" name="Oval 26">
            <a:extLst>
              <a:ext uri="{FF2B5EF4-FFF2-40B4-BE49-F238E27FC236}">
                <a16:creationId xmlns:a16="http://schemas.microsoft.com/office/drawing/2014/main" id="{D1BE6D9C-2330-4166-B766-F421DAAD5CEA}"/>
              </a:ext>
            </a:extLst>
          </p:cNvPr>
          <p:cNvSpPr/>
          <p:nvPr/>
        </p:nvSpPr>
        <p:spPr>
          <a:xfrm>
            <a:off x="1634462" y="3484044"/>
            <a:ext cx="424776" cy="424776"/>
          </a:xfrm>
          <a:prstGeom prst="ellipse">
            <a:avLst/>
          </a:prstGeom>
          <a:solidFill>
            <a:schemeClr val="accent3"/>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cxnSp>
        <p:nvCxnSpPr>
          <p:cNvPr id="28" name="Straight Arrow Connector 27">
            <a:extLst>
              <a:ext uri="{FF2B5EF4-FFF2-40B4-BE49-F238E27FC236}">
                <a16:creationId xmlns:a16="http://schemas.microsoft.com/office/drawing/2014/main" id="{603CCA2A-AEB7-45BA-B49A-84DE8386F818}"/>
              </a:ext>
            </a:extLst>
          </p:cNvPr>
          <p:cNvCxnSpPr>
            <a:stCxn id="21" idx="4"/>
          </p:cNvCxnSpPr>
          <p:nvPr/>
        </p:nvCxnSpPr>
        <p:spPr>
          <a:xfrm>
            <a:off x="10128914" y="4164484"/>
            <a:ext cx="0" cy="457200"/>
          </a:xfrm>
          <a:prstGeom prst="straightConnector1">
            <a:avLst/>
          </a:prstGeom>
          <a:ln w="28575">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931EEC16-4014-45A3-9F0D-E6D8D5B6DF6A}"/>
              </a:ext>
            </a:extLst>
          </p:cNvPr>
          <p:cNvCxnSpPr>
            <a:cxnSpLocks/>
          </p:cNvCxnSpPr>
          <p:nvPr/>
        </p:nvCxnSpPr>
        <p:spPr>
          <a:xfrm flipV="1">
            <a:off x="8247118" y="2929983"/>
            <a:ext cx="0" cy="443452"/>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FAF0319-7ACB-444D-8DC5-A0F9246A1006}"/>
              </a:ext>
            </a:extLst>
          </p:cNvPr>
          <p:cNvCxnSpPr>
            <a:cxnSpLocks/>
          </p:cNvCxnSpPr>
          <p:nvPr/>
        </p:nvCxnSpPr>
        <p:spPr>
          <a:xfrm flipV="1">
            <a:off x="4990234" y="2934893"/>
            <a:ext cx="4625" cy="438543"/>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CAC22B9-549F-465B-BF18-BDBE35E9F8F2}"/>
              </a:ext>
            </a:extLst>
          </p:cNvPr>
          <p:cNvCxnSpPr>
            <a:cxnSpLocks/>
          </p:cNvCxnSpPr>
          <p:nvPr/>
        </p:nvCxnSpPr>
        <p:spPr>
          <a:xfrm flipV="1">
            <a:off x="1846850" y="2936340"/>
            <a:ext cx="0" cy="547704"/>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1DF48E6C-2133-4435-B85D-E13187079C6C}"/>
              </a:ext>
            </a:extLst>
          </p:cNvPr>
          <p:cNvCxnSpPr>
            <a:cxnSpLocks/>
            <a:stCxn id="25" idx="4"/>
          </p:cNvCxnSpPr>
          <p:nvPr/>
        </p:nvCxnSpPr>
        <p:spPr>
          <a:xfrm flipH="1">
            <a:off x="3368516" y="3908821"/>
            <a:ext cx="212" cy="632494"/>
          </a:xfrm>
          <a:prstGeom prst="straightConnector1">
            <a:avLst/>
          </a:prstGeom>
          <a:ln w="381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C2776F9-BBEC-436A-B40F-9AF66503A8DF}"/>
              </a:ext>
            </a:extLst>
          </p:cNvPr>
          <p:cNvCxnSpPr>
            <a:cxnSpLocks/>
          </p:cNvCxnSpPr>
          <p:nvPr/>
        </p:nvCxnSpPr>
        <p:spPr>
          <a:xfrm>
            <a:off x="6620988" y="3935341"/>
            <a:ext cx="0" cy="579452"/>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C4EE034F-35AA-46FA-94FF-5A763664B520}"/>
              </a:ext>
            </a:extLst>
          </p:cNvPr>
          <p:cNvSpPr/>
          <p:nvPr/>
        </p:nvSpPr>
        <p:spPr>
          <a:xfrm>
            <a:off x="838246" y="2210651"/>
            <a:ext cx="2017208" cy="646331"/>
          </a:xfrm>
          <a:prstGeom prst="rect">
            <a:avLst/>
          </a:prstGeom>
        </p:spPr>
        <p:txBody>
          <a:bodyPr wrap="square">
            <a:spAutoFit/>
          </a:bodyPr>
          <a:lstStyle/>
          <a:p>
            <a:pPr algn="ctr"/>
            <a:r>
              <a:rPr lang="en-US" dirty="0" err="1"/>
              <a:t>Senang</a:t>
            </a:r>
            <a:r>
              <a:rPr lang="en-US" dirty="0"/>
              <a:t> </a:t>
            </a:r>
            <a:r>
              <a:rPr lang="en-US" dirty="0" err="1"/>
              <a:t>menjajaki</a:t>
            </a:r>
            <a:r>
              <a:rPr lang="en-US" dirty="0"/>
              <a:t> </a:t>
            </a:r>
            <a:r>
              <a:rPr lang="en-US" dirty="0" err="1"/>
              <a:t>lingkungannya</a:t>
            </a:r>
            <a:endParaRPr lang="ko-KR" altLang="en-US" b="1" dirty="0">
              <a:solidFill>
                <a:schemeClr val="tx1">
                  <a:lumMod val="75000"/>
                  <a:lumOff val="25000"/>
                </a:schemeClr>
              </a:solidFill>
            </a:endParaRPr>
          </a:p>
        </p:txBody>
      </p:sp>
      <p:sp>
        <p:nvSpPr>
          <p:cNvPr id="39" name="Rectangle 38">
            <a:extLst>
              <a:ext uri="{FF2B5EF4-FFF2-40B4-BE49-F238E27FC236}">
                <a16:creationId xmlns:a16="http://schemas.microsoft.com/office/drawing/2014/main" id="{2CC0F1D2-E384-43F4-B955-B23D4CEBA291}"/>
              </a:ext>
            </a:extLst>
          </p:cNvPr>
          <p:cNvSpPr/>
          <p:nvPr/>
        </p:nvSpPr>
        <p:spPr>
          <a:xfrm>
            <a:off x="3327476" y="1670788"/>
            <a:ext cx="2017208" cy="1477328"/>
          </a:xfrm>
          <a:prstGeom prst="rect">
            <a:avLst/>
          </a:prstGeom>
        </p:spPr>
        <p:txBody>
          <a:bodyPr wrap="square">
            <a:spAutoFit/>
          </a:bodyPr>
          <a:lstStyle/>
          <a:p>
            <a:pPr algn="ctr"/>
            <a:r>
              <a:rPr lang="en-US" dirty="0" smtClean="0"/>
              <a:t>Rasa </a:t>
            </a:r>
            <a:r>
              <a:rPr lang="en-US" dirty="0" err="1"/>
              <a:t>ingin</a:t>
            </a:r>
            <a:r>
              <a:rPr lang="en-US" dirty="0"/>
              <a:t> </a:t>
            </a:r>
            <a:r>
              <a:rPr lang="en-US" dirty="0" err="1"/>
              <a:t>tahunya</a:t>
            </a:r>
            <a:r>
              <a:rPr lang="en-US" dirty="0"/>
              <a:t> </a:t>
            </a:r>
            <a:r>
              <a:rPr lang="en-US" dirty="0" err="1"/>
              <a:t>besar</a:t>
            </a:r>
            <a:r>
              <a:rPr lang="en-US" dirty="0"/>
              <a:t>, </a:t>
            </a:r>
            <a:r>
              <a:rPr lang="en-US" dirty="0" err="1"/>
              <a:t>suka</a:t>
            </a:r>
            <a:r>
              <a:rPr lang="en-US" dirty="0"/>
              <a:t> </a:t>
            </a:r>
            <a:r>
              <a:rPr lang="en-US" dirty="0" err="1"/>
              <a:t>mengajukan</a:t>
            </a:r>
            <a:r>
              <a:rPr lang="en-US" dirty="0"/>
              <a:t> </a:t>
            </a:r>
            <a:r>
              <a:rPr lang="en-US" dirty="0" err="1"/>
              <a:t>pertanyaan</a:t>
            </a:r>
            <a:r>
              <a:rPr lang="en-US" dirty="0"/>
              <a:t> </a:t>
            </a:r>
            <a:r>
              <a:rPr lang="en-US" dirty="0" err="1"/>
              <a:t>tak</a:t>
            </a:r>
            <a:r>
              <a:rPr lang="en-US" dirty="0"/>
              <a:t> </a:t>
            </a:r>
            <a:r>
              <a:rPr lang="en-US" dirty="0" err="1"/>
              <a:t>henti-henti</a:t>
            </a:r>
            <a:endParaRPr lang="ko-KR" altLang="en-US" b="1" dirty="0">
              <a:solidFill>
                <a:schemeClr val="tx1">
                  <a:lumMod val="75000"/>
                  <a:lumOff val="25000"/>
                </a:schemeClr>
              </a:solidFill>
            </a:endParaRPr>
          </a:p>
        </p:txBody>
      </p:sp>
      <p:sp>
        <p:nvSpPr>
          <p:cNvPr id="42" name="Rectangle 41">
            <a:extLst>
              <a:ext uri="{FF2B5EF4-FFF2-40B4-BE49-F238E27FC236}">
                <a16:creationId xmlns:a16="http://schemas.microsoft.com/office/drawing/2014/main" id="{3CAE4C9D-7B54-4BD3-8CA7-161D8C3D681F}"/>
              </a:ext>
            </a:extLst>
          </p:cNvPr>
          <p:cNvSpPr/>
          <p:nvPr/>
        </p:nvSpPr>
        <p:spPr>
          <a:xfrm>
            <a:off x="7933035" y="1464635"/>
            <a:ext cx="2017208" cy="1477328"/>
          </a:xfrm>
          <a:prstGeom prst="rect">
            <a:avLst/>
          </a:prstGeom>
        </p:spPr>
        <p:txBody>
          <a:bodyPr wrap="square">
            <a:spAutoFit/>
          </a:bodyPr>
          <a:lstStyle/>
          <a:p>
            <a:pPr algn="ctr"/>
            <a:r>
              <a:rPr lang="en-US" dirty="0" err="1"/>
              <a:t>Suka</a:t>
            </a:r>
            <a:r>
              <a:rPr lang="en-US" dirty="0"/>
              <a:t> </a:t>
            </a:r>
            <a:r>
              <a:rPr lang="en-US" dirty="0" err="1"/>
              <a:t>berpetualang</a:t>
            </a:r>
            <a:r>
              <a:rPr lang="en-US" dirty="0"/>
              <a:t>, </a:t>
            </a:r>
            <a:r>
              <a:rPr lang="en-US" dirty="0" err="1"/>
              <a:t>selalu</a:t>
            </a:r>
            <a:r>
              <a:rPr lang="en-US" dirty="0"/>
              <a:t> </a:t>
            </a:r>
            <a:r>
              <a:rPr lang="en-US" dirty="0" err="1"/>
              <a:t>ingin</a:t>
            </a:r>
            <a:r>
              <a:rPr lang="en-US" dirty="0"/>
              <a:t> </a:t>
            </a:r>
            <a:r>
              <a:rPr lang="en-US" dirty="0" err="1"/>
              <a:t>mendapatkan</a:t>
            </a:r>
            <a:r>
              <a:rPr lang="en-US" dirty="0"/>
              <a:t> </a:t>
            </a:r>
            <a:r>
              <a:rPr lang="en-US" dirty="0" err="1"/>
              <a:t>pengalaman</a:t>
            </a:r>
            <a:r>
              <a:rPr lang="en-US" dirty="0"/>
              <a:t> </a:t>
            </a:r>
            <a:r>
              <a:rPr lang="en-US" dirty="0" err="1"/>
              <a:t>baru</a:t>
            </a:r>
            <a:endParaRPr lang="ko-KR" altLang="en-US" b="1" dirty="0">
              <a:solidFill>
                <a:schemeClr val="tx1">
                  <a:lumMod val="75000"/>
                  <a:lumOff val="25000"/>
                </a:schemeClr>
              </a:solidFill>
            </a:endParaRPr>
          </a:p>
        </p:txBody>
      </p:sp>
      <p:sp>
        <p:nvSpPr>
          <p:cNvPr id="45" name="Rectangle 44">
            <a:extLst>
              <a:ext uri="{FF2B5EF4-FFF2-40B4-BE49-F238E27FC236}">
                <a16:creationId xmlns:a16="http://schemas.microsoft.com/office/drawing/2014/main" id="{6200C22F-0C45-4859-BE10-593534FF7CA1}"/>
              </a:ext>
            </a:extLst>
          </p:cNvPr>
          <p:cNvSpPr/>
          <p:nvPr/>
        </p:nvSpPr>
        <p:spPr>
          <a:xfrm>
            <a:off x="2368964" y="4875704"/>
            <a:ext cx="2017208" cy="1477328"/>
          </a:xfrm>
          <a:prstGeom prst="rect">
            <a:avLst/>
          </a:prstGeom>
        </p:spPr>
        <p:txBody>
          <a:bodyPr wrap="square">
            <a:spAutoFit/>
          </a:bodyPr>
          <a:lstStyle/>
          <a:p>
            <a:pPr algn="ctr"/>
            <a:r>
              <a:rPr lang="en-US" dirty="0" err="1"/>
              <a:t>Mengamati</a:t>
            </a:r>
            <a:r>
              <a:rPr lang="en-US" dirty="0"/>
              <a:t> </a:t>
            </a:r>
            <a:r>
              <a:rPr lang="en-US" dirty="0" err="1"/>
              <a:t>dan</a:t>
            </a:r>
            <a:r>
              <a:rPr lang="en-US" dirty="0"/>
              <a:t> </a:t>
            </a:r>
            <a:r>
              <a:rPr lang="en-US" dirty="0" err="1"/>
              <a:t>memegang</a:t>
            </a:r>
            <a:r>
              <a:rPr lang="en-US" dirty="0"/>
              <a:t> </a:t>
            </a:r>
            <a:r>
              <a:rPr lang="en-US" dirty="0" err="1"/>
              <a:t>segala</a:t>
            </a:r>
            <a:r>
              <a:rPr lang="en-US" dirty="0"/>
              <a:t> </a:t>
            </a:r>
            <a:r>
              <a:rPr lang="en-US" dirty="0" err="1"/>
              <a:t>sesuatu</a:t>
            </a:r>
            <a:r>
              <a:rPr lang="en-US" dirty="0"/>
              <a:t>, </a:t>
            </a:r>
            <a:r>
              <a:rPr lang="en-US" dirty="0" err="1"/>
              <a:t>mengeksplorasi</a:t>
            </a:r>
            <a:r>
              <a:rPr lang="en-US" dirty="0"/>
              <a:t> </a:t>
            </a:r>
            <a:r>
              <a:rPr lang="en-US" dirty="0" err="1"/>
              <a:t>secara</a:t>
            </a:r>
            <a:r>
              <a:rPr lang="en-US" dirty="0"/>
              <a:t> </a:t>
            </a:r>
            <a:r>
              <a:rPr lang="en-US" dirty="0" err="1"/>
              <a:t>ekspansif</a:t>
            </a:r>
            <a:endParaRPr lang="ko-KR" altLang="en-US" b="1" dirty="0">
              <a:solidFill>
                <a:schemeClr val="tx1">
                  <a:lumMod val="75000"/>
                  <a:lumOff val="25000"/>
                </a:schemeClr>
              </a:solidFill>
            </a:endParaRPr>
          </a:p>
        </p:txBody>
      </p:sp>
      <p:sp>
        <p:nvSpPr>
          <p:cNvPr id="48" name="Rectangle 47">
            <a:extLst>
              <a:ext uri="{FF2B5EF4-FFF2-40B4-BE49-F238E27FC236}">
                <a16:creationId xmlns:a16="http://schemas.microsoft.com/office/drawing/2014/main" id="{792802E9-034B-49B8-883E-3ECC1E75A179}"/>
              </a:ext>
            </a:extLst>
          </p:cNvPr>
          <p:cNvSpPr/>
          <p:nvPr/>
        </p:nvSpPr>
        <p:spPr>
          <a:xfrm>
            <a:off x="5616156" y="4875704"/>
            <a:ext cx="2017208" cy="1477328"/>
          </a:xfrm>
          <a:prstGeom prst="rect">
            <a:avLst/>
          </a:prstGeom>
        </p:spPr>
        <p:txBody>
          <a:bodyPr wrap="square">
            <a:spAutoFit/>
          </a:bodyPr>
          <a:lstStyle/>
          <a:p>
            <a:pPr algn="ctr"/>
            <a:r>
              <a:rPr lang="en-US" dirty="0" err="1"/>
              <a:t>Bersifat</a:t>
            </a:r>
            <a:r>
              <a:rPr lang="en-US" dirty="0"/>
              <a:t> </a:t>
            </a:r>
            <a:r>
              <a:rPr lang="en-US" dirty="0" err="1"/>
              <a:t>spontanitas</a:t>
            </a:r>
            <a:r>
              <a:rPr lang="en-US" dirty="0"/>
              <a:t> </a:t>
            </a:r>
            <a:r>
              <a:rPr lang="en-US" dirty="0" err="1"/>
              <a:t>menyatakan</a:t>
            </a:r>
            <a:r>
              <a:rPr lang="en-US" dirty="0"/>
              <a:t> </a:t>
            </a:r>
            <a:r>
              <a:rPr lang="en-US" dirty="0" err="1"/>
              <a:t>fikiran</a:t>
            </a:r>
            <a:r>
              <a:rPr lang="en-US" dirty="0"/>
              <a:t> </a:t>
            </a:r>
            <a:r>
              <a:rPr lang="en-US" dirty="0" err="1"/>
              <a:t>dan</a:t>
            </a:r>
            <a:r>
              <a:rPr lang="en-US" dirty="0"/>
              <a:t> </a:t>
            </a:r>
            <a:r>
              <a:rPr lang="en-US" dirty="0" err="1"/>
              <a:t>perasaannya</a:t>
            </a:r>
            <a:endParaRPr lang="ko-KR" altLang="en-US" b="1" dirty="0">
              <a:solidFill>
                <a:schemeClr val="tx1">
                  <a:lumMod val="75000"/>
                  <a:lumOff val="25000"/>
                </a:schemeClr>
              </a:solidFill>
            </a:endParaRPr>
          </a:p>
        </p:txBody>
      </p:sp>
      <p:sp>
        <p:nvSpPr>
          <p:cNvPr id="51" name="Rectangle 50">
            <a:extLst>
              <a:ext uri="{FF2B5EF4-FFF2-40B4-BE49-F238E27FC236}">
                <a16:creationId xmlns:a16="http://schemas.microsoft.com/office/drawing/2014/main" id="{328370D8-3656-42B3-99D2-B27D128D940E}"/>
              </a:ext>
            </a:extLst>
          </p:cNvPr>
          <p:cNvSpPr/>
          <p:nvPr/>
        </p:nvSpPr>
        <p:spPr>
          <a:xfrm>
            <a:off x="8247118" y="4536469"/>
            <a:ext cx="2017208" cy="1477328"/>
          </a:xfrm>
          <a:prstGeom prst="rect">
            <a:avLst/>
          </a:prstGeom>
        </p:spPr>
        <p:txBody>
          <a:bodyPr wrap="square">
            <a:spAutoFit/>
          </a:bodyPr>
          <a:lstStyle/>
          <a:p>
            <a:pPr lvl="0"/>
            <a:r>
              <a:rPr lang="en-US" dirty="0" err="1"/>
              <a:t>Suka</a:t>
            </a:r>
            <a:r>
              <a:rPr lang="en-US" dirty="0"/>
              <a:t> </a:t>
            </a:r>
            <a:r>
              <a:rPr lang="en-US" dirty="0" err="1"/>
              <a:t>melakukan</a:t>
            </a:r>
            <a:r>
              <a:rPr lang="en-US" dirty="0"/>
              <a:t> </a:t>
            </a:r>
            <a:r>
              <a:rPr lang="en-US" dirty="0" err="1"/>
              <a:t>eksperimen</a:t>
            </a:r>
            <a:r>
              <a:rPr lang="en-US" dirty="0"/>
              <a:t>, </a:t>
            </a:r>
            <a:r>
              <a:rPr lang="en-US" dirty="0" err="1"/>
              <a:t>membongkar</a:t>
            </a:r>
            <a:r>
              <a:rPr lang="en-US" dirty="0"/>
              <a:t>, </a:t>
            </a:r>
            <a:r>
              <a:rPr lang="en-US" dirty="0" err="1"/>
              <a:t>mencoba-coba</a:t>
            </a:r>
            <a:r>
              <a:rPr lang="en-US" dirty="0"/>
              <a:t> </a:t>
            </a:r>
            <a:r>
              <a:rPr lang="en-US" dirty="0" err="1"/>
              <a:t>berbagai</a:t>
            </a:r>
            <a:r>
              <a:rPr lang="en-US" dirty="0"/>
              <a:t> </a:t>
            </a:r>
            <a:r>
              <a:rPr lang="en-US" dirty="0" err="1"/>
              <a:t>hal</a:t>
            </a:r>
            <a:r>
              <a:rPr lang="en-US" dirty="0"/>
              <a:t>.</a:t>
            </a:r>
          </a:p>
        </p:txBody>
      </p:sp>
      <p:sp>
        <p:nvSpPr>
          <p:cNvPr id="3" name="Rectangle 2"/>
          <p:cNvSpPr/>
          <p:nvPr/>
        </p:nvSpPr>
        <p:spPr>
          <a:xfrm>
            <a:off x="576141" y="4238610"/>
            <a:ext cx="1906862" cy="923330"/>
          </a:xfrm>
          <a:prstGeom prst="rect">
            <a:avLst/>
          </a:prstGeom>
        </p:spPr>
        <p:txBody>
          <a:bodyPr wrap="square">
            <a:spAutoFit/>
          </a:bodyPr>
          <a:lstStyle/>
          <a:p>
            <a:r>
              <a:rPr lang="en-US" dirty="0" err="1">
                <a:latin typeface="Times New Roman" panose="02020603050405020304" pitchFamily="18" charset="0"/>
                <a:ea typeface="Calibri" panose="020F0502020204030204" pitchFamily="34" charset="0"/>
              </a:rPr>
              <a:t>Jarang</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merasa</a:t>
            </a:r>
            <a:r>
              <a:rPr lang="en-US" dirty="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bosan</a:t>
            </a:r>
            <a:r>
              <a:rPr lang="en-US" dirty="0">
                <a:latin typeface="Times New Roman" panose="02020603050405020304" pitchFamily="18" charset="0"/>
                <a:ea typeface="Calibri" panose="020F0502020204030204" pitchFamily="34" charset="0"/>
              </a:rPr>
              <a:t>, </a:t>
            </a:r>
            <a:r>
              <a:rPr lang="en-US" dirty="0" err="1" smtClean="0">
                <a:latin typeface="Times New Roman" panose="02020603050405020304" pitchFamily="18" charset="0"/>
                <a:ea typeface="Calibri" panose="020F0502020204030204" pitchFamily="34" charset="0"/>
              </a:rPr>
              <a:t>aktif</a:t>
            </a:r>
            <a:r>
              <a:rPr lang="en-US" dirty="0" smtClean="0">
                <a:latin typeface="Times New Roman" panose="02020603050405020304" pitchFamily="18" charset="0"/>
                <a:ea typeface="Calibri" panose="020F0502020204030204" pitchFamily="34" charset="0"/>
              </a:rPr>
              <a:t> </a:t>
            </a:r>
            <a:r>
              <a:rPr lang="en-US" dirty="0" err="1" smtClean="0">
                <a:latin typeface="Times New Roman" panose="02020603050405020304" pitchFamily="18" charset="0"/>
                <a:ea typeface="Calibri" panose="020F0502020204030204" pitchFamily="34" charset="0"/>
              </a:rPr>
              <a:t>bergerak</a:t>
            </a:r>
            <a:r>
              <a:rPr lang="en-US" dirty="0" smtClean="0">
                <a:latin typeface="Times New Roman" panose="02020603050405020304" pitchFamily="18" charset="0"/>
                <a:ea typeface="Calibri" panose="020F0502020204030204" pitchFamily="34" charset="0"/>
              </a:rPr>
              <a:t>.</a:t>
            </a:r>
            <a:endParaRPr lang="en-US" dirty="0"/>
          </a:p>
        </p:txBody>
      </p:sp>
      <p:sp>
        <p:nvSpPr>
          <p:cNvPr id="4" name="Rectangle 3"/>
          <p:cNvSpPr/>
          <p:nvPr/>
        </p:nvSpPr>
        <p:spPr>
          <a:xfrm>
            <a:off x="5888603" y="2106106"/>
            <a:ext cx="1701371" cy="646331"/>
          </a:xfrm>
          <a:prstGeom prst="rect">
            <a:avLst/>
          </a:prstGeom>
        </p:spPr>
        <p:txBody>
          <a:bodyPr wrap="square">
            <a:spAutoFit/>
          </a:bodyPr>
          <a:lstStyle/>
          <a:p>
            <a:r>
              <a:rPr lang="en-US" dirty="0" err="1" smtClean="0">
                <a:latin typeface="Times New Roman" panose="02020603050405020304" pitchFamily="18" charset="0"/>
                <a:ea typeface="Calibri" panose="020F0502020204030204" pitchFamily="34" charset="0"/>
              </a:rPr>
              <a:t>Daya</a:t>
            </a:r>
            <a:r>
              <a:rPr lang="en-US" dirty="0" smtClean="0">
                <a:latin typeface="Times New Roman" panose="02020603050405020304" pitchFamily="18" charset="0"/>
                <a:ea typeface="Calibri" panose="020F0502020204030204" pitchFamily="34" charset="0"/>
              </a:rPr>
              <a:t> </a:t>
            </a:r>
            <a:r>
              <a:rPr lang="en-US" dirty="0" err="1">
                <a:latin typeface="Times New Roman" panose="02020603050405020304" pitchFamily="18" charset="0"/>
                <a:ea typeface="Calibri" panose="020F0502020204030204" pitchFamily="34" charset="0"/>
              </a:rPr>
              <a:t>imajinasi</a:t>
            </a:r>
            <a:r>
              <a:rPr lang="en-US" dirty="0">
                <a:latin typeface="Times New Roman" panose="02020603050405020304" pitchFamily="18" charset="0"/>
                <a:ea typeface="Calibri" panose="020F0502020204030204" pitchFamily="34" charset="0"/>
              </a:rPr>
              <a:t> yang </a:t>
            </a:r>
            <a:r>
              <a:rPr lang="en-US" dirty="0" err="1">
                <a:latin typeface="Times New Roman" panose="02020603050405020304" pitchFamily="18" charset="0"/>
                <a:ea typeface="Calibri" panose="020F0502020204030204" pitchFamily="34" charset="0"/>
              </a:rPr>
              <a:t>tinggi</a:t>
            </a:r>
            <a:endParaRPr lang="en-US" dirty="0"/>
          </a:p>
        </p:txBody>
      </p:sp>
    </p:spTree>
    <p:extLst>
      <p:ext uri="{BB962C8B-B14F-4D97-AF65-F5344CB8AC3E}">
        <p14:creationId xmlns:p14="http://schemas.microsoft.com/office/powerpoint/2010/main" val="27204912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1"/>
          </p:nvPr>
        </p:nvSpPr>
        <p:spPr>
          <a:xfrm>
            <a:off x="323529" y="463334"/>
            <a:ext cx="11573197" cy="1020496"/>
          </a:xfrm>
          <a:prstGeom prst="rect">
            <a:avLst/>
          </a:prstGeom>
        </p:spPr>
        <p:txBody>
          <a:bodyPr/>
          <a:lstStyle/>
          <a:p>
            <a:pPr>
              <a:lnSpc>
                <a:spcPct val="100000"/>
              </a:lnSpc>
            </a:pPr>
            <a:r>
              <a:rPr lang="en-US" sz="2800" b="1" dirty="0" smtClean="0"/>
              <a:t>CIRI-CIRI KREATIVITAS</a:t>
            </a:r>
          </a:p>
          <a:p>
            <a:pPr>
              <a:lnSpc>
                <a:spcPct val="100000"/>
              </a:lnSpc>
            </a:pPr>
            <a:r>
              <a:rPr lang="en-US" sz="1800" dirty="0" err="1" smtClean="0"/>
              <a:t>Dedi</a:t>
            </a:r>
            <a:r>
              <a:rPr lang="en-US" sz="1800" dirty="0" smtClean="0"/>
              <a:t> </a:t>
            </a:r>
            <a:r>
              <a:rPr lang="en-US" sz="1800" dirty="0" err="1"/>
              <a:t>Supriadi</a:t>
            </a:r>
            <a:r>
              <a:rPr lang="en-US" sz="1800" dirty="0"/>
              <a:t> (1994:74) </a:t>
            </a:r>
            <a:r>
              <a:rPr lang="en-US" sz="1800" dirty="0" err="1"/>
              <a:t>dalam</a:t>
            </a:r>
            <a:r>
              <a:rPr lang="en-US" sz="1800" dirty="0"/>
              <a:t> (</a:t>
            </a:r>
            <a:r>
              <a:rPr lang="en-US" sz="1800" dirty="0" err="1"/>
              <a:t>Susanto</a:t>
            </a:r>
            <a:r>
              <a:rPr lang="en-US" sz="1800" dirty="0"/>
              <a:t>, 2018)</a:t>
            </a:r>
            <a:endParaRPr lang="en-US" sz="1800" dirty="0"/>
          </a:p>
        </p:txBody>
      </p:sp>
      <p:sp>
        <p:nvSpPr>
          <p:cNvPr id="14" name="Freeform: Shape 13">
            <a:extLst>
              <a:ext uri="{FF2B5EF4-FFF2-40B4-BE49-F238E27FC236}">
                <a16:creationId xmlns:a16="http://schemas.microsoft.com/office/drawing/2014/main" id="{3EE4BDB4-D8B4-4BCD-B9FC-D1F34BD0B75A}"/>
              </a:ext>
            </a:extLst>
          </p:cNvPr>
          <p:cNvSpPr/>
          <p:nvPr/>
        </p:nvSpPr>
        <p:spPr>
          <a:xfrm>
            <a:off x="4337705" y="4723968"/>
            <a:ext cx="1221987" cy="1364256"/>
          </a:xfrm>
          <a:custGeom>
            <a:avLst/>
            <a:gdLst>
              <a:gd name="connsiteX0" fmla="*/ 1222432 w 1221987"/>
              <a:gd name="connsiteY0" fmla="*/ 0 h 1364255"/>
              <a:gd name="connsiteX1" fmla="*/ 1158411 w 1221987"/>
              <a:gd name="connsiteY1" fmla="*/ 122707 h 1364255"/>
              <a:gd name="connsiteX2" fmla="*/ 1096422 w 1221987"/>
              <a:gd name="connsiteY2" fmla="*/ 243381 h 1364255"/>
              <a:gd name="connsiteX3" fmla="*/ 1069239 w 1221987"/>
              <a:gd name="connsiteY3" fmla="*/ 295462 h 1364255"/>
              <a:gd name="connsiteX4" fmla="*/ 1074574 w 1221987"/>
              <a:gd name="connsiteY4" fmla="*/ 305624 h 1364255"/>
              <a:gd name="connsiteX5" fmla="*/ 1214302 w 1221987"/>
              <a:gd name="connsiteY5" fmla="*/ 415120 h 1364255"/>
              <a:gd name="connsiteX6" fmla="*/ 1223448 w 1221987"/>
              <a:gd name="connsiteY6" fmla="*/ 471011 h 1364255"/>
              <a:gd name="connsiteX7" fmla="*/ 1223448 w 1221987"/>
              <a:gd name="connsiteY7" fmla="*/ 1196074 h 1364255"/>
              <a:gd name="connsiteX8" fmla="*/ 1162222 w 1221987"/>
              <a:gd name="connsiteY8" fmla="*/ 1330213 h 1364255"/>
              <a:gd name="connsiteX9" fmla="*/ 1054504 w 1221987"/>
              <a:gd name="connsiteY9" fmla="*/ 1366289 h 1364255"/>
              <a:gd name="connsiteX10" fmla="*/ 173200 w 1221987"/>
              <a:gd name="connsiteY10" fmla="*/ 1366289 h 1364255"/>
              <a:gd name="connsiteX11" fmla="*/ 11877 w 1221987"/>
              <a:gd name="connsiteY11" fmla="*/ 1262635 h 1364255"/>
              <a:gd name="connsiteX12" fmla="*/ 191 w 1221987"/>
              <a:gd name="connsiteY12" fmla="*/ 1189469 h 1364255"/>
              <a:gd name="connsiteX13" fmla="*/ 191 w 1221987"/>
              <a:gd name="connsiteY13" fmla="*/ 498703 h 1364255"/>
              <a:gd name="connsiteX14" fmla="*/ 8320 w 1221987"/>
              <a:gd name="connsiteY14" fmla="*/ 418423 h 1364255"/>
              <a:gd name="connsiteX15" fmla="*/ 90887 w 1221987"/>
              <a:gd name="connsiteY15" fmla="*/ 321121 h 1364255"/>
              <a:gd name="connsiteX16" fmla="*/ 162529 w 1221987"/>
              <a:gd name="connsiteY16" fmla="*/ 305116 h 1364255"/>
              <a:gd name="connsiteX17" fmla="*/ 771999 w 1221987"/>
              <a:gd name="connsiteY17" fmla="*/ 305878 h 1364255"/>
              <a:gd name="connsiteX18" fmla="*/ 819506 w 1221987"/>
              <a:gd name="connsiteY18" fmla="*/ 284284 h 1364255"/>
              <a:gd name="connsiteX19" fmla="*/ 1053488 w 1221987"/>
              <a:gd name="connsiteY19" fmla="*/ 118134 h 1364255"/>
              <a:gd name="connsiteX20" fmla="*/ 1209983 w 1221987"/>
              <a:gd name="connsiteY20" fmla="*/ 6605 h 1364255"/>
              <a:gd name="connsiteX21" fmla="*/ 1222432 w 1221987"/>
              <a:gd name="connsiteY21" fmla="*/ 0 h 136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364255">
                <a:moveTo>
                  <a:pt x="1222432" y="0"/>
                </a:moveTo>
                <a:cubicBezTo>
                  <a:pt x="1199821" y="43189"/>
                  <a:pt x="1178989" y="82821"/>
                  <a:pt x="1158411" y="122707"/>
                </a:cubicBezTo>
                <a:cubicBezTo>
                  <a:pt x="1137579" y="162847"/>
                  <a:pt x="1117001" y="203241"/>
                  <a:pt x="1096422" y="243381"/>
                </a:cubicBezTo>
                <a:cubicBezTo>
                  <a:pt x="1087531" y="260911"/>
                  <a:pt x="1078893" y="278440"/>
                  <a:pt x="1069239" y="295462"/>
                </a:cubicBezTo>
                <a:cubicBezTo>
                  <a:pt x="1064666" y="303337"/>
                  <a:pt x="1065428" y="305116"/>
                  <a:pt x="1074574" y="305624"/>
                </a:cubicBezTo>
                <a:cubicBezTo>
                  <a:pt x="1137579" y="308672"/>
                  <a:pt x="1194994" y="354402"/>
                  <a:pt x="1214302" y="415120"/>
                </a:cubicBezTo>
                <a:cubicBezTo>
                  <a:pt x="1220145" y="433412"/>
                  <a:pt x="1223448" y="451703"/>
                  <a:pt x="1223448" y="471011"/>
                </a:cubicBezTo>
                <a:cubicBezTo>
                  <a:pt x="1223448" y="712614"/>
                  <a:pt x="1223194" y="954471"/>
                  <a:pt x="1223448" y="1196074"/>
                </a:cubicBezTo>
                <a:cubicBezTo>
                  <a:pt x="1223448" y="1250441"/>
                  <a:pt x="1204140" y="1295662"/>
                  <a:pt x="1162222" y="1330213"/>
                </a:cubicBezTo>
                <a:cubicBezTo>
                  <a:pt x="1131227" y="1355872"/>
                  <a:pt x="1094136" y="1366289"/>
                  <a:pt x="1054504" y="1366289"/>
                </a:cubicBezTo>
                <a:cubicBezTo>
                  <a:pt x="760820" y="1366542"/>
                  <a:pt x="466883" y="1366796"/>
                  <a:pt x="173200" y="1366289"/>
                </a:cubicBezTo>
                <a:cubicBezTo>
                  <a:pt x="98254" y="1366035"/>
                  <a:pt x="42109" y="1333516"/>
                  <a:pt x="11877" y="1262635"/>
                </a:cubicBezTo>
                <a:cubicBezTo>
                  <a:pt x="1969" y="1239263"/>
                  <a:pt x="191" y="1214366"/>
                  <a:pt x="191" y="1189469"/>
                </a:cubicBezTo>
                <a:cubicBezTo>
                  <a:pt x="-64" y="959298"/>
                  <a:pt x="-64" y="728874"/>
                  <a:pt x="191" y="498703"/>
                </a:cubicBezTo>
                <a:cubicBezTo>
                  <a:pt x="191" y="471773"/>
                  <a:pt x="-64" y="444844"/>
                  <a:pt x="8320" y="418423"/>
                </a:cubicBezTo>
                <a:cubicBezTo>
                  <a:pt x="22293" y="374218"/>
                  <a:pt x="49985" y="341953"/>
                  <a:pt x="90887" y="321121"/>
                </a:cubicBezTo>
                <a:cubicBezTo>
                  <a:pt x="113243" y="309689"/>
                  <a:pt x="137124" y="305116"/>
                  <a:pt x="162529" y="305116"/>
                </a:cubicBezTo>
                <a:cubicBezTo>
                  <a:pt x="365771" y="305370"/>
                  <a:pt x="569012" y="304862"/>
                  <a:pt x="771999" y="305878"/>
                </a:cubicBezTo>
                <a:cubicBezTo>
                  <a:pt x="792831" y="305878"/>
                  <a:pt x="805534" y="294192"/>
                  <a:pt x="819506" y="284284"/>
                </a:cubicBezTo>
                <a:cubicBezTo>
                  <a:pt x="897754" y="229409"/>
                  <a:pt x="975494" y="173517"/>
                  <a:pt x="1053488" y="118134"/>
                </a:cubicBezTo>
                <a:cubicBezTo>
                  <a:pt x="1105568" y="81042"/>
                  <a:pt x="1157903" y="43697"/>
                  <a:pt x="1209983" y="6605"/>
                </a:cubicBezTo>
                <a:cubicBezTo>
                  <a:pt x="1213032" y="4827"/>
                  <a:pt x="1216081" y="3557"/>
                  <a:pt x="1222432" y="0"/>
                </a:cubicBezTo>
                <a:close/>
              </a:path>
            </a:pathLst>
          </a:custGeom>
          <a:solidFill>
            <a:srgbClr val="F9C415"/>
          </a:solidFill>
          <a:ln w="2539"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0A14845A-8439-4066-8F90-7F0E06BC9C4C}"/>
              </a:ext>
            </a:extLst>
          </p:cNvPr>
          <p:cNvSpPr/>
          <p:nvPr/>
        </p:nvSpPr>
        <p:spPr>
          <a:xfrm>
            <a:off x="7437423" y="4264814"/>
            <a:ext cx="1221987" cy="1361715"/>
          </a:xfrm>
          <a:custGeom>
            <a:avLst/>
            <a:gdLst>
              <a:gd name="connsiteX0" fmla="*/ 158278 w 1221987"/>
              <a:gd name="connsiteY0" fmla="*/ 303337 h 1361715"/>
              <a:gd name="connsiteX1" fmla="*/ 1782 w 1221987"/>
              <a:gd name="connsiteY1" fmla="*/ 1524 h 1361715"/>
              <a:gd name="connsiteX2" fmla="*/ 3306 w 1221987"/>
              <a:gd name="connsiteY2" fmla="*/ 0 h 1361715"/>
              <a:gd name="connsiteX3" fmla="*/ 53100 w 1221987"/>
              <a:gd name="connsiteY3" fmla="*/ 35313 h 1361715"/>
              <a:gd name="connsiteX4" fmla="*/ 424523 w 1221987"/>
              <a:gd name="connsiteY4" fmla="*/ 298764 h 1361715"/>
              <a:gd name="connsiteX5" fmla="*/ 443323 w 1221987"/>
              <a:gd name="connsiteY5" fmla="*/ 304100 h 1361715"/>
              <a:gd name="connsiteX6" fmla="*/ 1058128 w 1221987"/>
              <a:gd name="connsiteY6" fmla="*/ 303591 h 1361715"/>
              <a:gd name="connsiteX7" fmla="*/ 1219196 w 1221987"/>
              <a:gd name="connsiteY7" fmla="*/ 436206 h 1361715"/>
              <a:gd name="connsiteX8" fmla="*/ 1221483 w 1221987"/>
              <a:gd name="connsiteY8" fmla="*/ 468979 h 1361715"/>
              <a:gd name="connsiteX9" fmla="*/ 1221991 w 1221987"/>
              <a:gd name="connsiteY9" fmla="*/ 1198106 h 1361715"/>
              <a:gd name="connsiteX10" fmla="*/ 1100300 w 1221987"/>
              <a:gd name="connsiteY10" fmla="*/ 1359175 h 1361715"/>
              <a:gd name="connsiteX11" fmla="*/ 1060160 w 1221987"/>
              <a:gd name="connsiteY11" fmla="*/ 1364002 h 1361715"/>
              <a:gd name="connsiteX12" fmla="*/ 163359 w 1221987"/>
              <a:gd name="connsiteY12" fmla="*/ 1363748 h 1361715"/>
              <a:gd name="connsiteX13" fmla="*/ 2798 w 1221987"/>
              <a:gd name="connsiteY13" fmla="*/ 1232149 h 1361715"/>
              <a:gd name="connsiteX14" fmla="*/ 512 w 1221987"/>
              <a:gd name="connsiteY14" fmla="*/ 1200647 h 1361715"/>
              <a:gd name="connsiteX15" fmla="*/ 3 w 1221987"/>
              <a:gd name="connsiteY15" fmla="*/ 468979 h 1361715"/>
              <a:gd name="connsiteX16" fmla="*/ 134397 w 1221987"/>
              <a:gd name="connsiteY16" fmla="*/ 305370 h 1361715"/>
              <a:gd name="connsiteX17" fmla="*/ 158278 w 1221987"/>
              <a:gd name="connsiteY17" fmla="*/ 303337 h 1361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21987" h="1361715">
                <a:moveTo>
                  <a:pt x="158278" y="303337"/>
                </a:moveTo>
                <a:cubicBezTo>
                  <a:pt x="105689" y="202225"/>
                  <a:pt x="53862" y="101875"/>
                  <a:pt x="1782" y="1524"/>
                </a:cubicBezTo>
                <a:cubicBezTo>
                  <a:pt x="2290" y="1016"/>
                  <a:pt x="2798" y="508"/>
                  <a:pt x="3306" y="0"/>
                </a:cubicBezTo>
                <a:cubicBezTo>
                  <a:pt x="19820" y="11686"/>
                  <a:pt x="36587" y="23373"/>
                  <a:pt x="53100" y="35313"/>
                </a:cubicBezTo>
                <a:cubicBezTo>
                  <a:pt x="176823" y="123215"/>
                  <a:pt x="300800" y="210863"/>
                  <a:pt x="424523" y="298764"/>
                </a:cubicBezTo>
                <a:cubicBezTo>
                  <a:pt x="430367" y="303083"/>
                  <a:pt x="436464" y="304100"/>
                  <a:pt x="443323" y="304100"/>
                </a:cubicBezTo>
                <a:cubicBezTo>
                  <a:pt x="648343" y="304100"/>
                  <a:pt x="853108" y="304862"/>
                  <a:pt x="1058128" y="303591"/>
                </a:cubicBezTo>
                <a:cubicBezTo>
                  <a:pt x="1130786" y="303083"/>
                  <a:pt x="1204461" y="354148"/>
                  <a:pt x="1219196" y="436206"/>
                </a:cubicBezTo>
                <a:cubicBezTo>
                  <a:pt x="1221229" y="446876"/>
                  <a:pt x="1221483" y="458055"/>
                  <a:pt x="1221483" y="468979"/>
                </a:cubicBezTo>
                <a:cubicBezTo>
                  <a:pt x="1221483" y="712106"/>
                  <a:pt x="1220974" y="954979"/>
                  <a:pt x="1221991" y="1198106"/>
                </a:cubicBezTo>
                <a:cubicBezTo>
                  <a:pt x="1222245" y="1279149"/>
                  <a:pt x="1168132" y="1342662"/>
                  <a:pt x="1100300" y="1359175"/>
                </a:cubicBezTo>
                <a:cubicBezTo>
                  <a:pt x="1087089" y="1362478"/>
                  <a:pt x="1073625" y="1364002"/>
                  <a:pt x="1060160" y="1364002"/>
                </a:cubicBezTo>
                <a:cubicBezTo>
                  <a:pt x="761141" y="1364002"/>
                  <a:pt x="462377" y="1364256"/>
                  <a:pt x="163359" y="1363748"/>
                </a:cubicBezTo>
                <a:cubicBezTo>
                  <a:pt x="81554" y="1363748"/>
                  <a:pt x="19820" y="1312175"/>
                  <a:pt x="2798" y="1232149"/>
                </a:cubicBezTo>
                <a:cubicBezTo>
                  <a:pt x="512" y="1221987"/>
                  <a:pt x="512" y="1211063"/>
                  <a:pt x="512" y="1200647"/>
                </a:cubicBezTo>
                <a:cubicBezTo>
                  <a:pt x="512" y="956757"/>
                  <a:pt x="1274" y="712868"/>
                  <a:pt x="3" y="468979"/>
                </a:cubicBezTo>
                <a:cubicBezTo>
                  <a:pt x="-505" y="388190"/>
                  <a:pt x="55895" y="318834"/>
                  <a:pt x="134397" y="305370"/>
                </a:cubicBezTo>
                <a:cubicBezTo>
                  <a:pt x="141764" y="304608"/>
                  <a:pt x="149132" y="304354"/>
                  <a:pt x="158278" y="303337"/>
                </a:cubicBezTo>
                <a:close/>
              </a:path>
            </a:pathLst>
          </a:custGeom>
          <a:solidFill>
            <a:srgbClr val="EA4B70"/>
          </a:solidFill>
          <a:ln w="2539"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A11BD51-4E3B-4AF3-9F0D-981AFFF3CD96}"/>
              </a:ext>
            </a:extLst>
          </p:cNvPr>
          <p:cNvSpPr/>
          <p:nvPr/>
        </p:nvSpPr>
        <p:spPr>
          <a:xfrm>
            <a:off x="3768494" y="1801099"/>
            <a:ext cx="1221987" cy="1412526"/>
          </a:xfrm>
          <a:custGeom>
            <a:avLst/>
            <a:gdLst>
              <a:gd name="connsiteX0" fmla="*/ 1166419 w 1221987"/>
              <a:gd name="connsiteY0" fmla="*/ 1413288 h 1412525"/>
              <a:gd name="connsiteX1" fmla="*/ 916178 w 1221987"/>
              <a:gd name="connsiteY1" fmla="*/ 1108426 h 1412525"/>
              <a:gd name="connsiteX2" fmla="*/ 884168 w 1221987"/>
              <a:gd name="connsiteY2" fmla="*/ 1069556 h 1412525"/>
              <a:gd name="connsiteX3" fmla="*/ 865114 w 1221987"/>
              <a:gd name="connsiteY3" fmla="*/ 1060156 h 1412525"/>
              <a:gd name="connsiteX4" fmla="*/ 175364 w 1221987"/>
              <a:gd name="connsiteY4" fmla="*/ 1060665 h 1412525"/>
              <a:gd name="connsiteX5" fmla="*/ 58754 w 1221987"/>
              <a:gd name="connsiteY5" fmla="*/ 1023827 h 1412525"/>
              <a:gd name="connsiteX6" fmla="*/ 69 w 1221987"/>
              <a:gd name="connsiteY6" fmla="*/ 893753 h 1412525"/>
              <a:gd name="connsiteX7" fmla="*/ 69 w 1221987"/>
              <a:gd name="connsiteY7" fmla="*/ 192571 h 1412525"/>
              <a:gd name="connsiteX8" fmla="*/ 2863 w 1221987"/>
              <a:gd name="connsiteY8" fmla="*/ 133123 h 1412525"/>
              <a:gd name="connsiteX9" fmla="*/ 89749 w 1221987"/>
              <a:gd name="connsiteY9" fmla="*/ 16513 h 1412525"/>
              <a:gd name="connsiteX10" fmla="*/ 163170 w 1221987"/>
              <a:gd name="connsiteY10" fmla="*/ 0 h 1412525"/>
              <a:gd name="connsiteX11" fmla="*/ 1059971 w 1221987"/>
              <a:gd name="connsiteY11" fmla="*/ 0 h 1412525"/>
              <a:gd name="connsiteX12" fmla="*/ 1216467 w 1221987"/>
              <a:gd name="connsiteY12" fmla="*/ 117880 h 1412525"/>
              <a:gd name="connsiteX13" fmla="*/ 1222818 w 1221987"/>
              <a:gd name="connsiteY13" fmla="*/ 165387 h 1412525"/>
              <a:gd name="connsiteX14" fmla="*/ 1222564 w 1221987"/>
              <a:gd name="connsiteY14" fmla="*/ 897055 h 1412525"/>
              <a:gd name="connsiteX15" fmla="*/ 1114592 w 1221987"/>
              <a:gd name="connsiteY15" fmla="*/ 1051519 h 1412525"/>
              <a:gd name="connsiteX16" fmla="*/ 1112052 w 1221987"/>
              <a:gd name="connsiteY16" fmla="*/ 1052281 h 1412525"/>
              <a:gd name="connsiteX17" fmla="*/ 1093760 w 1221987"/>
              <a:gd name="connsiteY17" fmla="*/ 1084037 h 1412525"/>
              <a:gd name="connsiteX18" fmla="*/ 1121198 w 1221987"/>
              <a:gd name="connsiteY18" fmla="*/ 1207506 h 1412525"/>
              <a:gd name="connsiteX19" fmla="*/ 1143046 w 1221987"/>
              <a:gd name="connsiteY19" fmla="*/ 1303792 h 1412525"/>
              <a:gd name="connsiteX20" fmla="*/ 1166419 w 1221987"/>
              <a:gd name="connsiteY20" fmla="*/ 1404904 h 1412525"/>
              <a:gd name="connsiteX21" fmla="*/ 1166419 w 1221987"/>
              <a:gd name="connsiteY21" fmla="*/ 1413288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412525">
                <a:moveTo>
                  <a:pt x="1166419" y="1413288"/>
                </a:moveTo>
                <a:cubicBezTo>
                  <a:pt x="1081820" y="1310143"/>
                  <a:pt x="998999" y="1209285"/>
                  <a:pt x="916178" y="1108426"/>
                </a:cubicBezTo>
                <a:cubicBezTo>
                  <a:pt x="905508" y="1095470"/>
                  <a:pt x="894330" y="1082767"/>
                  <a:pt x="884168" y="1069556"/>
                </a:cubicBezTo>
                <a:cubicBezTo>
                  <a:pt x="879086" y="1062697"/>
                  <a:pt x="873497" y="1060156"/>
                  <a:pt x="865114" y="1060156"/>
                </a:cubicBezTo>
                <a:cubicBezTo>
                  <a:pt x="635197" y="1060411"/>
                  <a:pt x="405281" y="1060156"/>
                  <a:pt x="175364" y="1060665"/>
                </a:cubicBezTo>
                <a:cubicBezTo>
                  <a:pt x="132175" y="1060665"/>
                  <a:pt x="92543" y="1052281"/>
                  <a:pt x="58754" y="1023827"/>
                </a:cubicBezTo>
                <a:cubicBezTo>
                  <a:pt x="18614" y="989784"/>
                  <a:pt x="69" y="946087"/>
                  <a:pt x="69" y="893753"/>
                </a:cubicBezTo>
                <a:cubicBezTo>
                  <a:pt x="323" y="660025"/>
                  <a:pt x="69" y="426298"/>
                  <a:pt x="69" y="192571"/>
                </a:cubicBezTo>
                <a:cubicBezTo>
                  <a:pt x="69" y="172755"/>
                  <a:pt x="-694" y="152939"/>
                  <a:pt x="2863" y="133123"/>
                </a:cubicBezTo>
                <a:cubicBezTo>
                  <a:pt x="12517" y="79772"/>
                  <a:pt x="42241" y="41410"/>
                  <a:pt x="89749" y="16513"/>
                </a:cubicBezTo>
                <a:cubicBezTo>
                  <a:pt x="112613" y="4319"/>
                  <a:pt x="137256" y="0"/>
                  <a:pt x="163170" y="0"/>
                </a:cubicBezTo>
                <a:cubicBezTo>
                  <a:pt x="462188" y="254"/>
                  <a:pt x="760953" y="508"/>
                  <a:pt x="1059971" y="0"/>
                </a:cubicBezTo>
                <a:cubicBezTo>
                  <a:pt x="1132630" y="0"/>
                  <a:pt x="1195635" y="46491"/>
                  <a:pt x="1216467" y="117880"/>
                </a:cubicBezTo>
                <a:cubicBezTo>
                  <a:pt x="1221040" y="133123"/>
                  <a:pt x="1222818" y="149128"/>
                  <a:pt x="1222818" y="165387"/>
                </a:cubicBezTo>
                <a:cubicBezTo>
                  <a:pt x="1222564" y="409277"/>
                  <a:pt x="1222818" y="653166"/>
                  <a:pt x="1222564" y="897055"/>
                </a:cubicBezTo>
                <a:cubicBezTo>
                  <a:pt x="1222564" y="967428"/>
                  <a:pt x="1180646" y="1026622"/>
                  <a:pt x="1114592" y="1051519"/>
                </a:cubicBezTo>
                <a:cubicBezTo>
                  <a:pt x="1113830" y="1051773"/>
                  <a:pt x="1113068" y="1052027"/>
                  <a:pt x="1112052" y="1052281"/>
                </a:cubicBezTo>
                <a:cubicBezTo>
                  <a:pt x="1087155" y="1059648"/>
                  <a:pt x="1087917" y="1059394"/>
                  <a:pt x="1093760" y="1084037"/>
                </a:cubicBezTo>
                <a:cubicBezTo>
                  <a:pt x="1103414" y="1124940"/>
                  <a:pt x="1112052" y="1166350"/>
                  <a:pt x="1121198" y="1207506"/>
                </a:cubicBezTo>
                <a:cubicBezTo>
                  <a:pt x="1128311" y="1239517"/>
                  <a:pt x="1135678" y="1271527"/>
                  <a:pt x="1143046" y="1303792"/>
                </a:cubicBezTo>
                <a:cubicBezTo>
                  <a:pt x="1150667" y="1337581"/>
                  <a:pt x="1158543" y="1371115"/>
                  <a:pt x="1166419" y="1404904"/>
                </a:cubicBezTo>
                <a:cubicBezTo>
                  <a:pt x="1166927" y="1406937"/>
                  <a:pt x="1166419" y="1408969"/>
                  <a:pt x="1166419" y="1413288"/>
                </a:cubicBezTo>
                <a:close/>
              </a:path>
            </a:pathLst>
          </a:custGeom>
          <a:solidFill>
            <a:srgbClr val="F08B16"/>
          </a:solidFill>
          <a:ln w="2539"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120D6C-0E01-4E92-9EBD-9195A8C035BC}"/>
              </a:ext>
            </a:extLst>
          </p:cNvPr>
          <p:cNvSpPr/>
          <p:nvPr/>
        </p:nvSpPr>
        <p:spPr>
          <a:xfrm>
            <a:off x="7439963" y="2168059"/>
            <a:ext cx="1219447" cy="1412526"/>
          </a:xfrm>
          <a:custGeom>
            <a:avLst/>
            <a:gdLst>
              <a:gd name="connsiteX0" fmla="*/ 53351 w 1219446"/>
              <a:gd name="connsiteY0" fmla="*/ 1414305 h 1412525"/>
              <a:gd name="connsiteX1" fmla="*/ 80534 w 1219446"/>
              <a:gd name="connsiteY1" fmla="*/ 1295409 h 1412525"/>
              <a:gd name="connsiteX2" fmla="*/ 117880 w 1219446"/>
              <a:gd name="connsiteY2" fmla="*/ 1128751 h 1412525"/>
              <a:gd name="connsiteX3" fmla="*/ 131344 w 1219446"/>
              <a:gd name="connsiteY3" fmla="*/ 1070827 h 1412525"/>
              <a:gd name="connsiteX4" fmla="*/ 123215 w 1219446"/>
              <a:gd name="connsiteY4" fmla="*/ 1056093 h 1412525"/>
              <a:gd name="connsiteX5" fmla="*/ 13973 w 1219446"/>
              <a:gd name="connsiteY5" fmla="*/ 966412 h 1412525"/>
              <a:gd name="connsiteX6" fmla="*/ 0 w 1219446"/>
              <a:gd name="connsiteY6" fmla="*/ 893754 h 1412525"/>
              <a:gd name="connsiteX7" fmla="*/ 254 w 1219446"/>
              <a:gd name="connsiteY7" fmla="*/ 170977 h 1412525"/>
              <a:gd name="connsiteX8" fmla="*/ 762 w 1219446"/>
              <a:gd name="connsiteY8" fmla="*/ 146843 h 1412525"/>
              <a:gd name="connsiteX9" fmla="*/ 101621 w 1219446"/>
              <a:gd name="connsiteY9" fmla="*/ 11179 h 1412525"/>
              <a:gd name="connsiteX10" fmla="*/ 162339 w 1219446"/>
              <a:gd name="connsiteY10" fmla="*/ 255 h 1412525"/>
              <a:gd name="connsiteX11" fmla="*/ 1060410 w 1219446"/>
              <a:gd name="connsiteY11" fmla="*/ 1 h 1412525"/>
              <a:gd name="connsiteX12" fmla="*/ 1219701 w 1219446"/>
              <a:gd name="connsiteY12" fmla="*/ 133886 h 1412525"/>
              <a:gd name="connsiteX13" fmla="*/ 1221225 w 1219446"/>
              <a:gd name="connsiteY13" fmla="*/ 168183 h 1412525"/>
              <a:gd name="connsiteX14" fmla="*/ 1221733 w 1219446"/>
              <a:gd name="connsiteY14" fmla="*/ 894770 h 1412525"/>
              <a:gd name="connsiteX15" fmla="*/ 1117826 w 1219446"/>
              <a:gd name="connsiteY15" fmla="*/ 1050249 h 1412525"/>
              <a:gd name="connsiteX16" fmla="*/ 1060665 w 1219446"/>
              <a:gd name="connsiteY16" fmla="*/ 1060665 h 1412525"/>
              <a:gd name="connsiteX17" fmla="*/ 358212 w 1219446"/>
              <a:gd name="connsiteY17" fmla="*/ 1060411 h 1412525"/>
              <a:gd name="connsiteX18" fmla="*/ 336872 w 1219446"/>
              <a:gd name="connsiteY18" fmla="*/ 1070319 h 1412525"/>
              <a:gd name="connsiteX19" fmla="*/ 65799 w 1219446"/>
              <a:gd name="connsiteY19" fmla="*/ 1400840 h 1412525"/>
              <a:gd name="connsiteX20" fmla="*/ 53351 w 1219446"/>
              <a:gd name="connsiteY20" fmla="*/ 1414305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446" h="1412525">
                <a:moveTo>
                  <a:pt x="53351" y="1414305"/>
                </a:moveTo>
                <a:cubicBezTo>
                  <a:pt x="63005" y="1372387"/>
                  <a:pt x="71896" y="1334025"/>
                  <a:pt x="80534" y="1295409"/>
                </a:cubicBezTo>
                <a:cubicBezTo>
                  <a:pt x="92983" y="1239772"/>
                  <a:pt x="105431" y="1184134"/>
                  <a:pt x="117880" y="1128751"/>
                </a:cubicBezTo>
                <a:cubicBezTo>
                  <a:pt x="122199" y="1109443"/>
                  <a:pt x="126263" y="1089881"/>
                  <a:pt x="131344" y="1070827"/>
                </a:cubicBezTo>
                <a:cubicBezTo>
                  <a:pt x="133631" y="1062444"/>
                  <a:pt x="132869" y="1058379"/>
                  <a:pt x="123215" y="1056093"/>
                </a:cubicBezTo>
                <a:cubicBezTo>
                  <a:pt x="72913" y="1043390"/>
                  <a:pt x="36329" y="1013412"/>
                  <a:pt x="13973" y="966412"/>
                </a:cubicBezTo>
                <a:cubicBezTo>
                  <a:pt x="3048" y="943548"/>
                  <a:pt x="0" y="919159"/>
                  <a:pt x="0" y="893754"/>
                </a:cubicBezTo>
                <a:cubicBezTo>
                  <a:pt x="254" y="652913"/>
                  <a:pt x="254" y="411818"/>
                  <a:pt x="254" y="170977"/>
                </a:cubicBezTo>
                <a:cubicBezTo>
                  <a:pt x="254" y="162848"/>
                  <a:pt x="508" y="154972"/>
                  <a:pt x="762" y="146843"/>
                </a:cubicBezTo>
                <a:cubicBezTo>
                  <a:pt x="3302" y="89681"/>
                  <a:pt x="47507" y="30741"/>
                  <a:pt x="101621" y="11179"/>
                </a:cubicBezTo>
                <a:cubicBezTo>
                  <a:pt x="121436" y="4066"/>
                  <a:pt x="141253" y="255"/>
                  <a:pt x="162339" y="255"/>
                </a:cubicBezTo>
                <a:cubicBezTo>
                  <a:pt x="461611" y="255"/>
                  <a:pt x="761138" y="509"/>
                  <a:pt x="1060410" y="1"/>
                </a:cubicBezTo>
                <a:cubicBezTo>
                  <a:pt x="1137388" y="-253"/>
                  <a:pt x="1205220" y="55130"/>
                  <a:pt x="1219701" y="133886"/>
                </a:cubicBezTo>
                <a:cubicBezTo>
                  <a:pt x="1221733" y="145064"/>
                  <a:pt x="1221225" y="156751"/>
                  <a:pt x="1221225" y="168183"/>
                </a:cubicBezTo>
                <a:cubicBezTo>
                  <a:pt x="1221225" y="410294"/>
                  <a:pt x="1220717" y="652659"/>
                  <a:pt x="1221733" y="894770"/>
                </a:cubicBezTo>
                <a:cubicBezTo>
                  <a:pt x="1221987" y="967429"/>
                  <a:pt x="1178036" y="1027639"/>
                  <a:pt x="1117826" y="1050249"/>
                </a:cubicBezTo>
                <a:cubicBezTo>
                  <a:pt x="1099534" y="1057109"/>
                  <a:pt x="1080481" y="1060665"/>
                  <a:pt x="1060665" y="1060665"/>
                </a:cubicBezTo>
                <a:cubicBezTo>
                  <a:pt x="826429" y="1060665"/>
                  <a:pt x="592448" y="1060665"/>
                  <a:pt x="358212" y="1060411"/>
                </a:cubicBezTo>
                <a:cubicBezTo>
                  <a:pt x="348812" y="1060411"/>
                  <a:pt x="342715" y="1063206"/>
                  <a:pt x="336872" y="1070319"/>
                </a:cubicBezTo>
                <a:cubicBezTo>
                  <a:pt x="246684" y="1180578"/>
                  <a:pt x="156242" y="1290836"/>
                  <a:pt x="65799" y="1400840"/>
                </a:cubicBezTo>
                <a:cubicBezTo>
                  <a:pt x="62243" y="1404651"/>
                  <a:pt x="58686" y="1408208"/>
                  <a:pt x="53351" y="1414305"/>
                </a:cubicBezTo>
                <a:close/>
              </a:path>
            </a:pathLst>
          </a:custGeom>
          <a:solidFill>
            <a:srgbClr val="92C01F"/>
          </a:solidFill>
          <a:ln w="2539" cap="flat">
            <a:noFill/>
            <a:prstDash val="solid"/>
            <a:miter/>
          </a:ln>
        </p:spPr>
        <p:txBody>
          <a:bodyPr rtlCol="0" anchor="ctr"/>
          <a:lstStyle/>
          <a:p>
            <a:endParaRPr lang="en-US"/>
          </a:p>
        </p:txBody>
      </p:sp>
      <p:grpSp>
        <p:nvGrpSpPr>
          <p:cNvPr id="5" name="Group 4">
            <a:extLst>
              <a:ext uri="{FF2B5EF4-FFF2-40B4-BE49-F238E27FC236}">
                <a16:creationId xmlns:a16="http://schemas.microsoft.com/office/drawing/2014/main" id="{123D4480-B5A0-4348-9C7D-B28E51FAA924}"/>
              </a:ext>
            </a:extLst>
          </p:cNvPr>
          <p:cNvGrpSpPr/>
          <p:nvPr/>
        </p:nvGrpSpPr>
        <p:grpSpPr>
          <a:xfrm>
            <a:off x="4769990" y="2185438"/>
            <a:ext cx="2322367" cy="3859552"/>
            <a:chOff x="4769990" y="2185438"/>
            <a:chExt cx="2322367" cy="3859552"/>
          </a:xfrm>
        </p:grpSpPr>
        <p:grpSp>
          <p:nvGrpSpPr>
            <p:cNvPr id="4" name="Group 3">
              <a:extLst>
                <a:ext uri="{FF2B5EF4-FFF2-40B4-BE49-F238E27FC236}">
                  <a16:creationId xmlns:a16="http://schemas.microsoft.com/office/drawing/2014/main" id="{4F46A6DC-BE2C-4BB7-B666-CB4ADE10AC43}"/>
                </a:ext>
              </a:extLst>
            </p:cNvPr>
            <p:cNvGrpSpPr/>
            <p:nvPr/>
          </p:nvGrpSpPr>
          <p:grpSpPr>
            <a:xfrm>
              <a:off x="5696247" y="5746751"/>
              <a:ext cx="398438" cy="293123"/>
              <a:chOff x="5696247" y="5746751"/>
              <a:chExt cx="398438" cy="293123"/>
            </a:xfrm>
          </p:grpSpPr>
          <p:grpSp>
            <p:nvGrpSpPr>
              <p:cNvPr id="46" name="Group 45">
                <a:extLst>
                  <a:ext uri="{FF2B5EF4-FFF2-40B4-BE49-F238E27FC236}">
                    <a16:creationId xmlns:a16="http://schemas.microsoft.com/office/drawing/2014/main" id="{C6865C2E-9C84-433B-AA0D-712292EBA6C9}"/>
                  </a:ext>
                </a:extLst>
              </p:cNvPr>
              <p:cNvGrpSpPr/>
              <p:nvPr/>
            </p:nvGrpSpPr>
            <p:grpSpPr>
              <a:xfrm>
                <a:off x="5696247" y="5746752"/>
                <a:ext cx="398438" cy="293122"/>
                <a:chOff x="5749772" y="5812681"/>
                <a:chExt cx="294954" cy="216991"/>
              </a:xfrm>
            </p:grpSpPr>
            <p:sp>
              <p:nvSpPr>
                <p:cNvPr id="8" name="Freeform: Shape 7">
                  <a:extLst>
                    <a:ext uri="{FF2B5EF4-FFF2-40B4-BE49-F238E27FC236}">
                      <a16:creationId xmlns:a16="http://schemas.microsoft.com/office/drawing/2014/main" id="{9558C46B-ADD5-4147-83B5-C899153ECBF4}"/>
                    </a:ext>
                  </a:extLst>
                </p:cNvPr>
                <p:cNvSpPr/>
                <p:nvPr/>
              </p:nvSpPr>
              <p:spPr>
                <a:xfrm>
                  <a:off x="5750026" y="5812681"/>
                  <a:ext cx="294700" cy="215944"/>
                </a:xfrm>
                <a:custGeom>
                  <a:avLst/>
                  <a:gdLst>
                    <a:gd name="connsiteX0" fmla="*/ 149308 w 294699"/>
                    <a:gd name="connsiteY0" fmla="*/ 61226 h 215943"/>
                    <a:gd name="connsiteX1" fmla="*/ 150071 w 294699"/>
                    <a:gd name="connsiteY1" fmla="*/ 0 h 215943"/>
                    <a:gd name="connsiteX2" fmla="*/ 161757 w 294699"/>
                    <a:gd name="connsiteY2" fmla="*/ 5843 h 215943"/>
                    <a:gd name="connsiteX3" fmla="*/ 209773 w 294699"/>
                    <a:gd name="connsiteY3" fmla="*/ 9908 h 215943"/>
                    <a:gd name="connsiteX4" fmla="*/ 283193 w 294699"/>
                    <a:gd name="connsiteY4" fmla="*/ 508 h 215943"/>
                    <a:gd name="connsiteX5" fmla="*/ 287004 w 294699"/>
                    <a:gd name="connsiteY5" fmla="*/ 5081 h 215943"/>
                    <a:gd name="connsiteX6" fmla="*/ 286242 w 294699"/>
                    <a:gd name="connsiteY6" fmla="*/ 58432 h 215943"/>
                    <a:gd name="connsiteX7" fmla="*/ 291577 w 294699"/>
                    <a:gd name="connsiteY7" fmla="*/ 76724 h 215943"/>
                    <a:gd name="connsiteX8" fmla="*/ 294626 w 294699"/>
                    <a:gd name="connsiteY8" fmla="*/ 87140 h 215943"/>
                    <a:gd name="connsiteX9" fmla="*/ 294880 w 294699"/>
                    <a:gd name="connsiteY9" fmla="*/ 147350 h 215943"/>
                    <a:gd name="connsiteX10" fmla="*/ 274302 w 294699"/>
                    <a:gd name="connsiteY10" fmla="*/ 180885 h 215943"/>
                    <a:gd name="connsiteX11" fmla="*/ 236702 w 294699"/>
                    <a:gd name="connsiteY11" fmla="*/ 189777 h 215943"/>
                    <a:gd name="connsiteX12" fmla="*/ 146006 w 294699"/>
                    <a:gd name="connsiteY12" fmla="*/ 216960 h 215943"/>
                    <a:gd name="connsiteX13" fmla="*/ 107898 w 294699"/>
                    <a:gd name="connsiteY13" fmla="*/ 217214 h 215943"/>
                    <a:gd name="connsiteX14" fmla="*/ 6532 w 294699"/>
                    <a:gd name="connsiteY14" fmla="*/ 164117 h 215943"/>
                    <a:gd name="connsiteX15" fmla="*/ 10850 w 294699"/>
                    <a:gd name="connsiteY15" fmla="*/ 136171 h 215943"/>
                    <a:gd name="connsiteX16" fmla="*/ 16439 w 294699"/>
                    <a:gd name="connsiteY16" fmla="*/ 137696 h 215943"/>
                    <a:gd name="connsiteX17" fmla="*/ 16185 w 294699"/>
                    <a:gd name="connsiteY17" fmla="*/ 137442 h 215943"/>
                    <a:gd name="connsiteX18" fmla="*/ 68774 w 294699"/>
                    <a:gd name="connsiteY18" fmla="*/ 110512 h 215943"/>
                    <a:gd name="connsiteX19" fmla="*/ 97228 w 294699"/>
                    <a:gd name="connsiteY19" fmla="*/ 90442 h 215943"/>
                    <a:gd name="connsiteX20" fmla="*/ 119330 w 294699"/>
                    <a:gd name="connsiteY20" fmla="*/ 77740 h 215943"/>
                    <a:gd name="connsiteX21" fmla="*/ 140925 w 294699"/>
                    <a:gd name="connsiteY21" fmla="*/ 71643 h 215943"/>
                    <a:gd name="connsiteX22" fmla="*/ 149308 w 294699"/>
                    <a:gd name="connsiteY22" fmla="*/ 61226 h 215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4699" h="215943">
                      <a:moveTo>
                        <a:pt x="149308" y="61226"/>
                      </a:moveTo>
                      <a:cubicBezTo>
                        <a:pt x="150071" y="40902"/>
                        <a:pt x="146514" y="20324"/>
                        <a:pt x="150071" y="0"/>
                      </a:cubicBezTo>
                      <a:cubicBezTo>
                        <a:pt x="152611" y="4573"/>
                        <a:pt x="157438" y="4319"/>
                        <a:pt x="161757" y="5843"/>
                      </a:cubicBezTo>
                      <a:cubicBezTo>
                        <a:pt x="170903" y="9400"/>
                        <a:pt x="203167" y="9908"/>
                        <a:pt x="209773" y="9908"/>
                      </a:cubicBezTo>
                      <a:cubicBezTo>
                        <a:pt x="234670" y="9908"/>
                        <a:pt x="259313" y="8130"/>
                        <a:pt x="283193" y="508"/>
                      </a:cubicBezTo>
                      <a:cubicBezTo>
                        <a:pt x="285480" y="1270"/>
                        <a:pt x="286750" y="3049"/>
                        <a:pt x="287004" y="5081"/>
                      </a:cubicBezTo>
                      <a:cubicBezTo>
                        <a:pt x="288020" y="22865"/>
                        <a:pt x="290815" y="40648"/>
                        <a:pt x="286242" y="58432"/>
                      </a:cubicBezTo>
                      <a:cubicBezTo>
                        <a:pt x="285480" y="65291"/>
                        <a:pt x="285480" y="71643"/>
                        <a:pt x="291577" y="76724"/>
                      </a:cubicBezTo>
                      <a:cubicBezTo>
                        <a:pt x="294372" y="79264"/>
                        <a:pt x="294626" y="83329"/>
                        <a:pt x="294626" y="87140"/>
                      </a:cubicBezTo>
                      <a:cubicBezTo>
                        <a:pt x="294626" y="107210"/>
                        <a:pt x="294880" y="127280"/>
                        <a:pt x="294880" y="147350"/>
                      </a:cubicBezTo>
                      <a:cubicBezTo>
                        <a:pt x="300977" y="164117"/>
                        <a:pt x="291831" y="178090"/>
                        <a:pt x="274302" y="180885"/>
                      </a:cubicBezTo>
                      <a:cubicBezTo>
                        <a:pt x="267188" y="182155"/>
                        <a:pt x="242545" y="186728"/>
                        <a:pt x="236702" y="189777"/>
                      </a:cubicBezTo>
                      <a:cubicBezTo>
                        <a:pt x="222475" y="196890"/>
                        <a:pt x="159978" y="215690"/>
                        <a:pt x="146006" y="216960"/>
                      </a:cubicBezTo>
                      <a:cubicBezTo>
                        <a:pt x="133303" y="217976"/>
                        <a:pt x="120601" y="218230"/>
                        <a:pt x="107898" y="217214"/>
                      </a:cubicBezTo>
                      <a:cubicBezTo>
                        <a:pt x="105612" y="216960"/>
                        <a:pt x="39812" y="214165"/>
                        <a:pt x="6532" y="164117"/>
                      </a:cubicBezTo>
                      <a:cubicBezTo>
                        <a:pt x="-1852" y="151415"/>
                        <a:pt x="-3885" y="143285"/>
                        <a:pt x="10850" y="136171"/>
                      </a:cubicBezTo>
                      <a:cubicBezTo>
                        <a:pt x="13137" y="135156"/>
                        <a:pt x="14915" y="135917"/>
                        <a:pt x="16439" y="137696"/>
                      </a:cubicBezTo>
                      <a:cubicBezTo>
                        <a:pt x="16439" y="137696"/>
                        <a:pt x="16439" y="137442"/>
                        <a:pt x="16185" y="137442"/>
                      </a:cubicBezTo>
                      <a:lnTo>
                        <a:pt x="68774" y="110512"/>
                      </a:lnTo>
                      <a:cubicBezTo>
                        <a:pt x="77920" y="103399"/>
                        <a:pt x="87066" y="97810"/>
                        <a:pt x="97228" y="90442"/>
                      </a:cubicBezTo>
                      <a:cubicBezTo>
                        <a:pt x="103833" y="84853"/>
                        <a:pt x="111963" y="81296"/>
                        <a:pt x="119330" y="77740"/>
                      </a:cubicBezTo>
                      <a:cubicBezTo>
                        <a:pt x="125682" y="73167"/>
                        <a:pt x="133557" y="72913"/>
                        <a:pt x="140925" y="71643"/>
                      </a:cubicBezTo>
                      <a:cubicBezTo>
                        <a:pt x="146768" y="70372"/>
                        <a:pt x="149054" y="68848"/>
                        <a:pt x="149308" y="61226"/>
                      </a:cubicBezTo>
                      <a:close/>
                    </a:path>
                  </a:pathLst>
                </a:custGeom>
                <a:solidFill>
                  <a:schemeClr val="accent1"/>
                </a:solidFill>
                <a:ln w="2539"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97C47514-AD6C-4321-B022-89550955E979}"/>
                    </a:ext>
                  </a:extLst>
                </p:cNvPr>
                <p:cNvSpPr/>
                <p:nvPr/>
              </p:nvSpPr>
              <p:spPr>
                <a:xfrm>
                  <a:off x="5749772" y="5948376"/>
                  <a:ext cx="294700" cy="81296"/>
                </a:xfrm>
                <a:custGeom>
                  <a:avLst/>
                  <a:gdLst>
                    <a:gd name="connsiteX0" fmla="*/ 274302 w 294699"/>
                    <a:gd name="connsiteY0" fmla="*/ 45189 h 81296"/>
                    <a:gd name="connsiteX1" fmla="*/ 294880 w 294699"/>
                    <a:gd name="connsiteY1" fmla="*/ 11654 h 81296"/>
                    <a:gd name="connsiteX2" fmla="*/ 192751 w 294699"/>
                    <a:gd name="connsiteY2" fmla="*/ 41124 h 81296"/>
                    <a:gd name="connsiteX3" fmla="*/ 143719 w 294699"/>
                    <a:gd name="connsiteY3" fmla="*/ 51541 h 81296"/>
                    <a:gd name="connsiteX4" fmla="*/ 120092 w 294699"/>
                    <a:gd name="connsiteY4" fmla="*/ 51032 h 81296"/>
                    <a:gd name="connsiteX5" fmla="*/ 42099 w 294699"/>
                    <a:gd name="connsiteY5" fmla="*/ 30962 h 81296"/>
                    <a:gd name="connsiteX6" fmla="*/ 18726 w 294699"/>
                    <a:gd name="connsiteY6" fmla="*/ 5303 h 81296"/>
                    <a:gd name="connsiteX7" fmla="*/ 10850 w 294699"/>
                    <a:gd name="connsiteY7" fmla="*/ 476 h 81296"/>
                    <a:gd name="connsiteX8" fmla="*/ 6531 w 294699"/>
                    <a:gd name="connsiteY8" fmla="*/ 28422 h 81296"/>
                    <a:gd name="connsiteX9" fmla="*/ 107898 w 294699"/>
                    <a:gd name="connsiteY9" fmla="*/ 81519 h 81296"/>
                    <a:gd name="connsiteX10" fmla="*/ 146006 w 294699"/>
                    <a:gd name="connsiteY10" fmla="*/ 81265 h 81296"/>
                    <a:gd name="connsiteX11" fmla="*/ 236702 w 294699"/>
                    <a:gd name="connsiteY11" fmla="*/ 54081 h 81296"/>
                    <a:gd name="connsiteX12" fmla="*/ 274302 w 294699"/>
                    <a:gd name="connsiteY12" fmla="*/ 45189 h 81296"/>
                    <a:gd name="connsiteX13" fmla="*/ 194275 w 294699"/>
                    <a:gd name="connsiteY13" fmla="*/ 70086 h 81296"/>
                    <a:gd name="connsiteX14" fmla="*/ 195292 w 294699"/>
                    <a:gd name="connsiteY14" fmla="*/ 69832 h 81296"/>
                    <a:gd name="connsiteX15" fmla="*/ 193513 w 294699"/>
                    <a:gd name="connsiteY15" fmla="*/ 70340 h 81296"/>
                    <a:gd name="connsiteX16" fmla="*/ 194275 w 294699"/>
                    <a:gd name="connsiteY16" fmla="*/ 70086 h 81296"/>
                    <a:gd name="connsiteX17" fmla="*/ 197578 w 294699"/>
                    <a:gd name="connsiteY17" fmla="*/ 70340 h 81296"/>
                    <a:gd name="connsiteX18" fmla="*/ 197578 w 294699"/>
                    <a:gd name="connsiteY18" fmla="*/ 70340 h 81296"/>
                    <a:gd name="connsiteX19" fmla="*/ 197578 w 294699"/>
                    <a:gd name="connsiteY19" fmla="*/ 70340 h 8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94699" h="81296">
                      <a:moveTo>
                        <a:pt x="274302" y="45189"/>
                      </a:moveTo>
                      <a:cubicBezTo>
                        <a:pt x="291831" y="42141"/>
                        <a:pt x="300977" y="28168"/>
                        <a:pt x="294880" y="11654"/>
                      </a:cubicBezTo>
                      <a:cubicBezTo>
                        <a:pt x="258804" y="14703"/>
                        <a:pt x="225270" y="25881"/>
                        <a:pt x="192751" y="41124"/>
                      </a:cubicBezTo>
                      <a:cubicBezTo>
                        <a:pt x="177254" y="48492"/>
                        <a:pt x="160487" y="49762"/>
                        <a:pt x="143719" y="51541"/>
                      </a:cubicBezTo>
                      <a:cubicBezTo>
                        <a:pt x="138130" y="52049"/>
                        <a:pt x="124919" y="51795"/>
                        <a:pt x="120092" y="51032"/>
                      </a:cubicBezTo>
                      <a:cubicBezTo>
                        <a:pt x="93417" y="47730"/>
                        <a:pt x="66996" y="41887"/>
                        <a:pt x="42099" y="30962"/>
                      </a:cubicBezTo>
                      <a:cubicBezTo>
                        <a:pt x="39050" y="29692"/>
                        <a:pt x="28380" y="19530"/>
                        <a:pt x="18726" y="5303"/>
                      </a:cubicBezTo>
                      <a:cubicBezTo>
                        <a:pt x="16693" y="2255"/>
                        <a:pt x="14661" y="-1302"/>
                        <a:pt x="10850" y="476"/>
                      </a:cubicBezTo>
                      <a:cubicBezTo>
                        <a:pt x="-3885" y="7590"/>
                        <a:pt x="-1852" y="15719"/>
                        <a:pt x="6531" y="28422"/>
                      </a:cubicBezTo>
                      <a:cubicBezTo>
                        <a:pt x="39812" y="78724"/>
                        <a:pt x="105611" y="81265"/>
                        <a:pt x="107898" y="81519"/>
                      </a:cubicBezTo>
                      <a:cubicBezTo>
                        <a:pt x="120601" y="82535"/>
                        <a:pt x="133303" y="82281"/>
                        <a:pt x="146006" y="81265"/>
                      </a:cubicBezTo>
                      <a:cubicBezTo>
                        <a:pt x="159724" y="79994"/>
                        <a:pt x="222221" y="61194"/>
                        <a:pt x="236702" y="54081"/>
                      </a:cubicBezTo>
                      <a:cubicBezTo>
                        <a:pt x="242545" y="51032"/>
                        <a:pt x="267188" y="46460"/>
                        <a:pt x="274302" y="45189"/>
                      </a:cubicBezTo>
                      <a:close/>
                      <a:moveTo>
                        <a:pt x="194275" y="70086"/>
                      </a:moveTo>
                      <a:cubicBezTo>
                        <a:pt x="194784" y="70086"/>
                        <a:pt x="195038" y="69832"/>
                        <a:pt x="195292" y="69832"/>
                      </a:cubicBezTo>
                      <a:cubicBezTo>
                        <a:pt x="194784" y="70086"/>
                        <a:pt x="194021" y="70340"/>
                        <a:pt x="193513" y="70340"/>
                      </a:cubicBezTo>
                      <a:cubicBezTo>
                        <a:pt x="193767" y="70340"/>
                        <a:pt x="194021" y="70086"/>
                        <a:pt x="194275" y="70086"/>
                      </a:cubicBezTo>
                      <a:close/>
                      <a:moveTo>
                        <a:pt x="197578" y="70340"/>
                      </a:moveTo>
                      <a:cubicBezTo>
                        <a:pt x="197832" y="70595"/>
                        <a:pt x="197578" y="70849"/>
                        <a:pt x="197578" y="70340"/>
                      </a:cubicBezTo>
                      <a:lnTo>
                        <a:pt x="197578" y="70340"/>
                      </a:lnTo>
                      <a:close/>
                    </a:path>
                  </a:pathLst>
                </a:custGeom>
                <a:solidFill>
                  <a:srgbClr val="BCBEBE"/>
                </a:solidFill>
                <a:ln w="2539" cap="flat">
                  <a:noFill/>
                  <a:prstDash val="solid"/>
                  <a:miter/>
                </a:ln>
              </p:spPr>
              <p:txBody>
                <a:bodyPr rtlCol="0" anchor="ctr"/>
                <a:lstStyle/>
                <a:p>
                  <a:endParaRPr lang="en-US"/>
                </a:p>
              </p:txBody>
            </p:sp>
          </p:grpSp>
          <p:sp>
            <p:nvSpPr>
              <p:cNvPr id="52" name="Freeform: Shape 51">
                <a:extLst>
                  <a:ext uri="{FF2B5EF4-FFF2-40B4-BE49-F238E27FC236}">
                    <a16:creationId xmlns:a16="http://schemas.microsoft.com/office/drawing/2014/main" id="{9B9D2521-ACF4-45F9-9BCB-01CD8B6E148B}"/>
                  </a:ext>
                </a:extLst>
              </p:cNvPr>
              <p:cNvSpPr/>
              <p:nvPr/>
            </p:nvSpPr>
            <p:spPr>
              <a:xfrm>
                <a:off x="5718453" y="5746751"/>
                <a:ext cx="336799" cy="258278"/>
              </a:xfrm>
              <a:custGeom>
                <a:avLst/>
                <a:gdLst>
                  <a:gd name="connsiteX0" fmla="*/ 71040 w 336799"/>
                  <a:gd name="connsiteY0" fmla="*/ 148942 h 258278"/>
                  <a:gd name="connsiteX1" fmla="*/ 160268 w 336799"/>
                  <a:gd name="connsiteY1" fmla="*/ 243662 h 258278"/>
                  <a:gd name="connsiteX2" fmla="*/ 134872 w 336799"/>
                  <a:gd name="connsiteY2" fmla="*/ 256360 h 258278"/>
                  <a:gd name="connsiteX3" fmla="*/ 51822 w 336799"/>
                  <a:gd name="connsiteY3" fmla="*/ 237141 h 258278"/>
                  <a:gd name="connsiteX4" fmla="*/ 10296 w 336799"/>
                  <a:gd name="connsiteY4" fmla="*/ 201108 h 258278"/>
                  <a:gd name="connsiteX5" fmla="*/ 0 w 336799"/>
                  <a:gd name="connsiteY5" fmla="*/ 185320 h 258278"/>
                  <a:gd name="connsiteX6" fmla="*/ 319637 w 336799"/>
                  <a:gd name="connsiteY6" fmla="*/ 132083 h 258278"/>
                  <a:gd name="connsiteX7" fmla="*/ 334264 w 336799"/>
                  <a:gd name="connsiteY7" fmla="*/ 145169 h 258278"/>
                  <a:gd name="connsiteX8" fmla="*/ 321910 w 336799"/>
                  <a:gd name="connsiteY8" fmla="*/ 179830 h 258278"/>
                  <a:gd name="connsiteX9" fmla="*/ 287934 w 336799"/>
                  <a:gd name="connsiteY9" fmla="*/ 167476 h 258278"/>
                  <a:gd name="connsiteX10" fmla="*/ 299602 w 336799"/>
                  <a:gd name="connsiteY10" fmla="*/ 133156 h 258278"/>
                  <a:gd name="connsiteX11" fmla="*/ 319637 w 336799"/>
                  <a:gd name="connsiteY11" fmla="*/ 132083 h 258278"/>
                  <a:gd name="connsiteX12" fmla="*/ 110505 w 336799"/>
                  <a:gd name="connsiteY12" fmla="*/ 120801 h 258278"/>
                  <a:gd name="connsiteX13" fmla="*/ 149285 w 336799"/>
                  <a:gd name="connsiteY13" fmla="*/ 136245 h 258278"/>
                  <a:gd name="connsiteX14" fmla="*/ 166101 w 336799"/>
                  <a:gd name="connsiteY14" fmla="*/ 151689 h 258278"/>
                  <a:gd name="connsiteX15" fmla="*/ 150315 w 336799"/>
                  <a:gd name="connsiteY15" fmla="*/ 167476 h 258278"/>
                  <a:gd name="connsiteX16" fmla="*/ 133156 w 336799"/>
                  <a:gd name="connsiteY16" fmla="*/ 158896 h 258278"/>
                  <a:gd name="connsiteX17" fmla="*/ 89228 w 336799"/>
                  <a:gd name="connsiteY17" fmla="*/ 135902 h 258278"/>
                  <a:gd name="connsiteX18" fmla="*/ 241602 w 336799"/>
                  <a:gd name="connsiteY18" fmla="*/ 93003 h 258278"/>
                  <a:gd name="connsiteX19" fmla="*/ 241945 w 336799"/>
                  <a:gd name="connsiteY19" fmla="*/ 94376 h 258278"/>
                  <a:gd name="connsiteX20" fmla="*/ 241945 w 336799"/>
                  <a:gd name="connsiteY20" fmla="*/ 95406 h 258278"/>
                  <a:gd name="connsiteX21" fmla="*/ 241602 w 336799"/>
                  <a:gd name="connsiteY21" fmla="*/ 93003 h 258278"/>
                  <a:gd name="connsiteX22" fmla="*/ 180516 w 336799"/>
                  <a:gd name="connsiteY22" fmla="*/ 0 h 258278"/>
                  <a:gd name="connsiteX23" fmla="*/ 196303 w 336799"/>
                  <a:gd name="connsiteY23" fmla="*/ 7893 h 258278"/>
                  <a:gd name="connsiteX24" fmla="*/ 235769 w 336799"/>
                  <a:gd name="connsiteY24" fmla="*/ 12698 h 258278"/>
                  <a:gd name="connsiteX25" fmla="*/ 236112 w 336799"/>
                  <a:gd name="connsiteY25" fmla="*/ 94376 h 258278"/>
                  <a:gd name="connsiteX26" fmla="*/ 230964 w 336799"/>
                  <a:gd name="connsiteY26" fmla="*/ 109475 h 258278"/>
                  <a:gd name="connsiteX27" fmla="*/ 204882 w 336799"/>
                  <a:gd name="connsiteY27" fmla="*/ 125606 h 258278"/>
                  <a:gd name="connsiteX28" fmla="*/ 187722 w 336799"/>
                  <a:gd name="connsiteY28" fmla="*/ 125263 h 258278"/>
                  <a:gd name="connsiteX29" fmla="*/ 138990 w 336799"/>
                  <a:gd name="connsiteY29" fmla="*/ 104672 h 258278"/>
                  <a:gd name="connsiteX30" fmla="*/ 167818 w 336799"/>
                  <a:gd name="connsiteY30" fmla="*/ 96434 h 258278"/>
                  <a:gd name="connsiteX31" fmla="*/ 179486 w 336799"/>
                  <a:gd name="connsiteY31" fmla="*/ 82707 h 258278"/>
                  <a:gd name="connsiteX32" fmla="*/ 180516 w 336799"/>
                  <a:gd name="connsiteY32" fmla="*/ 0 h 258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36799" h="258278">
                    <a:moveTo>
                      <a:pt x="71040" y="148942"/>
                    </a:moveTo>
                    <a:cubicBezTo>
                      <a:pt x="117370" y="164042"/>
                      <a:pt x="150658" y="193901"/>
                      <a:pt x="160268" y="243662"/>
                    </a:cubicBezTo>
                    <a:cubicBezTo>
                      <a:pt x="167131" y="264253"/>
                      <a:pt x="145168" y="257389"/>
                      <a:pt x="134872" y="256360"/>
                    </a:cubicBezTo>
                    <a:cubicBezTo>
                      <a:pt x="106731" y="253272"/>
                      <a:pt x="78933" y="246065"/>
                      <a:pt x="51822" y="237141"/>
                    </a:cubicBezTo>
                    <a:cubicBezTo>
                      <a:pt x="32603" y="230964"/>
                      <a:pt x="19219" y="218611"/>
                      <a:pt x="10296" y="201108"/>
                    </a:cubicBezTo>
                    <a:cubicBezTo>
                      <a:pt x="7207" y="195616"/>
                      <a:pt x="3776" y="190125"/>
                      <a:pt x="0" y="185320"/>
                    </a:cubicBezTo>
                    <a:close/>
                    <a:moveTo>
                      <a:pt x="319637" y="132083"/>
                    </a:moveTo>
                    <a:cubicBezTo>
                      <a:pt x="325943" y="134272"/>
                      <a:pt x="331347" y="138819"/>
                      <a:pt x="334264" y="145169"/>
                    </a:cubicBezTo>
                    <a:cubicBezTo>
                      <a:pt x="340443" y="158210"/>
                      <a:pt x="334951" y="173310"/>
                      <a:pt x="321910" y="179830"/>
                    </a:cubicBezTo>
                    <a:cubicBezTo>
                      <a:pt x="308183" y="186351"/>
                      <a:pt x="294797" y="181546"/>
                      <a:pt x="287934" y="167476"/>
                    </a:cubicBezTo>
                    <a:cubicBezTo>
                      <a:pt x="281413" y="153748"/>
                      <a:pt x="286217" y="139333"/>
                      <a:pt x="299602" y="133156"/>
                    </a:cubicBezTo>
                    <a:cubicBezTo>
                      <a:pt x="306123" y="130068"/>
                      <a:pt x="313330" y="129896"/>
                      <a:pt x="319637" y="132083"/>
                    </a:cubicBezTo>
                    <a:close/>
                    <a:moveTo>
                      <a:pt x="110505" y="120801"/>
                    </a:moveTo>
                    <a:cubicBezTo>
                      <a:pt x="120801" y="124918"/>
                      <a:pt x="142765" y="132814"/>
                      <a:pt x="149285" y="136245"/>
                    </a:cubicBezTo>
                    <a:cubicBezTo>
                      <a:pt x="154433" y="138991"/>
                      <a:pt x="169533" y="146198"/>
                      <a:pt x="166101" y="151689"/>
                    </a:cubicBezTo>
                    <a:cubicBezTo>
                      <a:pt x="161640" y="158896"/>
                      <a:pt x="157178" y="162327"/>
                      <a:pt x="150315" y="167476"/>
                    </a:cubicBezTo>
                    <a:cubicBezTo>
                      <a:pt x="144823" y="171593"/>
                      <a:pt x="137617" y="161984"/>
                      <a:pt x="133156" y="158896"/>
                    </a:cubicBezTo>
                    <a:cubicBezTo>
                      <a:pt x="127665" y="155121"/>
                      <a:pt x="96435" y="133843"/>
                      <a:pt x="89228" y="135902"/>
                    </a:cubicBezTo>
                    <a:close/>
                    <a:moveTo>
                      <a:pt x="241602" y="93003"/>
                    </a:moveTo>
                    <a:cubicBezTo>
                      <a:pt x="241602" y="93689"/>
                      <a:pt x="241945" y="94033"/>
                      <a:pt x="241945" y="94376"/>
                    </a:cubicBezTo>
                    <a:cubicBezTo>
                      <a:pt x="241945" y="94719"/>
                      <a:pt x="241945" y="95063"/>
                      <a:pt x="241945" y="95406"/>
                    </a:cubicBezTo>
                    <a:cubicBezTo>
                      <a:pt x="241945" y="94719"/>
                      <a:pt x="241602" y="93689"/>
                      <a:pt x="241602" y="93003"/>
                    </a:cubicBezTo>
                    <a:close/>
                    <a:moveTo>
                      <a:pt x="180516" y="0"/>
                    </a:moveTo>
                    <a:cubicBezTo>
                      <a:pt x="184291" y="6177"/>
                      <a:pt x="190812" y="5834"/>
                      <a:pt x="196303" y="7893"/>
                    </a:cubicBezTo>
                    <a:cubicBezTo>
                      <a:pt x="208656" y="12698"/>
                      <a:pt x="216551" y="11669"/>
                      <a:pt x="235769" y="12698"/>
                    </a:cubicBezTo>
                    <a:cubicBezTo>
                      <a:pt x="236456" y="38780"/>
                      <a:pt x="235769" y="68293"/>
                      <a:pt x="236112" y="94376"/>
                    </a:cubicBezTo>
                    <a:cubicBezTo>
                      <a:pt x="236456" y="99867"/>
                      <a:pt x="237485" y="105701"/>
                      <a:pt x="230964" y="109475"/>
                    </a:cubicBezTo>
                    <a:cubicBezTo>
                      <a:pt x="222041" y="114624"/>
                      <a:pt x="213461" y="120115"/>
                      <a:pt x="204882" y="125606"/>
                    </a:cubicBezTo>
                    <a:cubicBezTo>
                      <a:pt x="198705" y="129382"/>
                      <a:pt x="193900" y="129725"/>
                      <a:pt x="187722" y="125263"/>
                    </a:cubicBezTo>
                    <a:cubicBezTo>
                      <a:pt x="172966" y="114967"/>
                      <a:pt x="155806" y="110162"/>
                      <a:pt x="138990" y="104672"/>
                    </a:cubicBezTo>
                    <a:cubicBezTo>
                      <a:pt x="147913" y="98494"/>
                      <a:pt x="158209" y="97808"/>
                      <a:pt x="167818" y="96434"/>
                    </a:cubicBezTo>
                    <a:cubicBezTo>
                      <a:pt x="176055" y="95062"/>
                      <a:pt x="179143" y="93003"/>
                      <a:pt x="179486" y="82707"/>
                    </a:cubicBezTo>
                    <a:cubicBezTo>
                      <a:pt x="180516" y="55252"/>
                      <a:pt x="176055" y="27455"/>
                      <a:pt x="180516"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grpSp>
        <p:sp>
          <p:nvSpPr>
            <p:cNvPr id="41" name="Freeform: Shape 40">
              <a:extLst>
                <a:ext uri="{FF2B5EF4-FFF2-40B4-BE49-F238E27FC236}">
                  <a16:creationId xmlns:a16="http://schemas.microsoft.com/office/drawing/2014/main" id="{CC7671E1-51F8-4654-A655-C9D51A27A1E3}"/>
                </a:ext>
              </a:extLst>
            </p:cNvPr>
            <p:cNvSpPr/>
            <p:nvPr/>
          </p:nvSpPr>
          <p:spPr>
            <a:xfrm>
              <a:off x="4877489" y="3939225"/>
              <a:ext cx="2063243" cy="1234655"/>
            </a:xfrm>
            <a:custGeom>
              <a:avLst/>
              <a:gdLst>
                <a:gd name="connsiteX0" fmla="*/ 1059767 w 1527370"/>
                <a:gd name="connsiteY0" fmla="*/ 143773 h 913985"/>
                <a:gd name="connsiteX1" fmla="*/ 1191112 w 1527370"/>
                <a:gd name="connsiteY1" fmla="*/ 267496 h 913985"/>
                <a:gd name="connsiteX2" fmla="*/ 1203052 w 1527370"/>
                <a:gd name="connsiteY2" fmla="*/ 281215 h 913985"/>
                <a:gd name="connsiteX3" fmla="*/ 1430174 w 1527370"/>
                <a:gd name="connsiteY3" fmla="*/ 387917 h 913985"/>
                <a:gd name="connsiteX4" fmla="*/ 1517568 w 1527370"/>
                <a:gd name="connsiteY4" fmla="*/ 495381 h 913985"/>
                <a:gd name="connsiteX5" fmla="*/ 1509438 w 1527370"/>
                <a:gd name="connsiteY5" fmla="*/ 625709 h 913985"/>
                <a:gd name="connsiteX6" fmla="*/ 1374537 w 1527370"/>
                <a:gd name="connsiteY6" fmla="*/ 903388 h 913985"/>
                <a:gd name="connsiteX7" fmla="*/ 1351927 w 1527370"/>
                <a:gd name="connsiteY7" fmla="*/ 910755 h 913985"/>
                <a:gd name="connsiteX8" fmla="*/ 1347100 w 1527370"/>
                <a:gd name="connsiteY8" fmla="*/ 909739 h 913985"/>
                <a:gd name="connsiteX9" fmla="*/ 1243192 w 1527370"/>
                <a:gd name="connsiteY9" fmla="*/ 852831 h 913985"/>
                <a:gd name="connsiteX10" fmla="*/ 1230236 w 1527370"/>
                <a:gd name="connsiteY10" fmla="*/ 839113 h 913985"/>
                <a:gd name="connsiteX11" fmla="*/ 1239128 w 1527370"/>
                <a:gd name="connsiteY11" fmla="*/ 821075 h 913985"/>
                <a:gd name="connsiteX12" fmla="*/ 1367170 w 1527370"/>
                <a:gd name="connsiteY12" fmla="*/ 558386 h 913985"/>
                <a:gd name="connsiteX13" fmla="*/ 1365645 w 1527370"/>
                <a:gd name="connsiteY13" fmla="*/ 542127 h 913985"/>
                <a:gd name="connsiteX14" fmla="*/ 1316359 w 1527370"/>
                <a:gd name="connsiteY14" fmla="*/ 500970 h 913985"/>
                <a:gd name="connsiteX15" fmla="*/ 1207879 w 1527370"/>
                <a:gd name="connsiteY15" fmla="*/ 449398 h 913985"/>
                <a:gd name="connsiteX16" fmla="*/ 1197463 w 1527370"/>
                <a:gd name="connsiteY16" fmla="*/ 456511 h 913985"/>
                <a:gd name="connsiteX17" fmla="*/ 1198733 w 1527370"/>
                <a:gd name="connsiteY17" fmla="*/ 786524 h 913985"/>
                <a:gd name="connsiteX18" fmla="*/ 1154783 w 1527370"/>
                <a:gd name="connsiteY18" fmla="*/ 834540 h 913985"/>
                <a:gd name="connsiteX19" fmla="*/ 1115405 w 1527370"/>
                <a:gd name="connsiteY19" fmla="*/ 839621 h 913985"/>
                <a:gd name="connsiteX20" fmla="*/ 1038173 w 1527370"/>
                <a:gd name="connsiteY20" fmla="*/ 839621 h 913985"/>
                <a:gd name="connsiteX21" fmla="*/ 1026741 w 1527370"/>
                <a:gd name="connsiteY21" fmla="*/ 828189 h 913985"/>
                <a:gd name="connsiteX22" fmla="*/ 1026995 w 1527370"/>
                <a:gd name="connsiteY22" fmla="*/ 688714 h 913985"/>
                <a:gd name="connsiteX23" fmla="*/ 1026995 w 1527370"/>
                <a:gd name="connsiteY23" fmla="*/ 183913 h 913985"/>
                <a:gd name="connsiteX24" fmla="*/ 1059767 w 1527370"/>
                <a:gd name="connsiteY24" fmla="*/ 143773 h 913985"/>
                <a:gd name="connsiteX25" fmla="*/ 127209 w 1527370"/>
                <a:gd name="connsiteY25" fmla="*/ 361 h 913985"/>
                <a:gd name="connsiteX26" fmla="*/ 134767 w 1527370"/>
                <a:gd name="connsiteY26" fmla="*/ 9125 h 913985"/>
                <a:gd name="connsiteX27" fmla="*/ 317176 w 1527370"/>
                <a:gd name="connsiteY27" fmla="*/ 221259 h 913985"/>
                <a:gd name="connsiteX28" fmla="*/ 585200 w 1527370"/>
                <a:gd name="connsiteY28" fmla="*/ 293156 h 913985"/>
                <a:gd name="connsiteX29" fmla="*/ 589011 w 1527370"/>
                <a:gd name="connsiteY29" fmla="*/ 292902 h 913985"/>
                <a:gd name="connsiteX30" fmla="*/ 620005 w 1527370"/>
                <a:gd name="connsiteY30" fmla="*/ 287312 h 913985"/>
                <a:gd name="connsiteX31" fmla="*/ 629659 w 1527370"/>
                <a:gd name="connsiteY31" fmla="*/ 260383 h 913985"/>
                <a:gd name="connsiteX32" fmla="*/ 752620 w 1527370"/>
                <a:gd name="connsiteY32" fmla="*/ 144280 h 913985"/>
                <a:gd name="connsiteX33" fmla="*/ 763798 w 1527370"/>
                <a:gd name="connsiteY33" fmla="*/ 143010 h 913985"/>
                <a:gd name="connsiteX34" fmla="*/ 779549 w 1527370"/>
                <a:gd name="connsiteY34" fmla="*/ 144789 h 913985"/>
                <a:gd name="connsiteX35" fmla="*/ 810289 w 1527370"/>
                <a:gd name="connsiteY35" fmla="*/ 183404 h 913985"/>
                <a:gd name="connsiteX36" fmla="*/ 810289 w 1527370"/>
                <a:gd name="connsiteY36" fmla="*/ 822091 h 913985"/>
                <a:gd name="connsiteX37" fmla="*/ 792252 w 1527370"/>
                <a:gd name="connsiteY37" fmla="*/ 839620 h 913985"/>
                <a:gd name="connsiteX38" fmla="*/ 713496 w 1527370"/>
                <a:gd name="connsiteY38" fmla="*/ 839620 h 913985"/>
                <a:gd name="connsiteX39" fmla="*/ 649983 w 1527370"/>
                <a:gd name="connsiteY39" fmla="*/ 829712 h 913985"/>
                <a:gd name="connsiteX40" fmla="*/ 621529 w 1527370"/>
                <a:gd name="connsiteY40" fmla="*/ 773313 h 913985"/>
                <a:gd name="connsiteX41" fmla="*/ 622291 w 1527370"/>
                <a:gd name="connsiteY41" fmla="*/ 449651 h 913985"/>
                <a:gd name="connsiteX42" fmla="*/ 610097 w 1527370"/>
                <a:gd name="connsiteY42" fmla="*/ 437965 h 913985"/>
                <a:gd name="connsiteX43" fmla="*/ 405331 w 1527370"/>
                <a:gd name="connsiteY43" fmla="*/ 417133 h 913985"/>
                <a:gd name="connsiteX44" fmla="*/ 211490 w 1527370"/>
                <a:gd name="connsiteY44" fmla="*/ 324150 h 913985"/>
                <a:gd name="connsiteX45" fmla="*/ 3422 w 1527370"/>
                <a:gd name="connsiteY45" fmla="*/ 70351 h 913985"/>
                <a:gd name="connsiteX46" fmla="*/ 4946 w 1527370"/>
                <a:gd name="connsiteY46" fmla="*/ 56887 h 913985"/>
                <a:gd name="connsiteX47" fmla="*/ 22476 w 1527370"/>
                <a:gd name="connsiteY47" fmla="*/ 44946 h 913985"/>
                <a:gd name="connsiteX48" fmla="*/ 104789 w 1527370"/>
                <a:gd name="connsiteY48" fmla="*/ 6076 h 913985"/>
                <a:gd name="connsiteX49" fmla="*/ 116983 w 1527370"/>
                <a:gd name="connsiteY49" fmla="*/ 3028 h 913985"/>
                <a:gd name="connsiteX50" fmla="*/ 127209 w 1527370"/>
                <a:gd name="connsiteY50" fmla="*/ 361 h 913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527370" h="913985">
                  <a:moveTo>
                    <a:pt x="1059767" y="143773"/>
                  </a:moveTo>
                  <a:cubicBezTo>
                    <a:pt x="1126329" y="155459"/>
                    <a:pt x="1175361" y="197632"/>
                    <a:pt x="1191112" y="267496"/>
                  </a:cubicBezTo>
                  <a:cubicBezTo>
                    <a:pt x="1192890" y="275118"/>
                    <a:pt x="1195431" y="278674"/>
                    <a:pt x="1203052" y="281215"/>
                  </a:cubicBezTo>
                  <a:cubicBezTo>
                    <a:pt x="1283078" y="307636"/>
                    <a:pt x="1361580" y="337614"/>
                    <a:pt x="1430174" y="387917"/>
                  </a:cubicBezTo>
                  <a:cubicBezTo>
                    <a:pt x="1468536" y="415863"/>
                    <a:pt x="1500801" y="449144"/>
                    <a:pt x="1517568" y="495381"/>
                  </a:cubicBezTo>
                  <a:cubicBezTo>
                    <a:pt x="1533827" y="540094"/>
                    <a:pt x="1529000" y="583029"/>
                    <a:pt x="1509438" y="625709"/>
                  </a:cubicBezTo>
                  <a:cubicBezTo>
                    <a:pt x="1466504" y="719200"/>
                    <a:pt x="1421028" y="811675"/>
                    <a:pt x="1374537" y="903388"/>
                  </a:cubicBezTo>
                  <a:cubicBezTo>
                    <a:pt x="1368440" y="915582"/>
                    <a:pt x="1361834" y="916090"/>
                    <a:pt x="1351927" y="910755"/>
                  </a:cubicBezTo>
                  <a:cubicBezTo>
                    <a:pt x="1350148" y="910755"/>
                    <a:pt x="1348624" y="910501"/>
                    <a:pt x="1347100" y="909739"/>
                  </a:cubicBezTo>
                  <a:cubicBezTo>
                    <a:pt x="1312549" y="890685"/>
                    <a:pt x="1277235" y="873155"/>
                    <a:pt x="1243192" y="852831"/>
                  </a:cubicBezTo>
                  <a:cubicBezTo>
                    <a:pt x="1241414" y="845464"/>
                    <a:pt x="1228203" y="848259"/>
                    <a:pt x="1230236" y="839113"/>
                  </a:cubicBezTo>
                  <a:cubicBezTo>
                    <a:pt x="1231506" y="832761"/>
                    <a:pt x="1236079" y="826918"/>
                    <a:pt x="1239128" y="821075"/>
                  </a:cubicBezTo>
                  <a:cubicBezTo>
                    <a:pt x="1284095" y="734697"/>
                    <a:pt x="1326521" y="647050"/>
                    <a:pt x="1367170" y="558386"/>
                  </a:cubicBezTo>
                  <a:cubicBezTo>
                    <a:pt x="1369964" y="552034"/>
                    <a:pt x="1369710" y="547716"/>
                    <a:pt x="1365645" y="542127"/>
                  </a:cubicBezTo>
                  <a:cubicBezTo>
                    <a:pt x="1352689" y="524089"/>
                    <a:pt x="1334651" y="512403"/>
                    <a:pt x="1316359" y="500970"/>
                  </a:cubicBezTo>
                  <a:cubicBezTo>
                    <a:pt x="1282062" y="479884"/>
                    <a:pt x="1245225" y="464387"/>
                    <a:pt x="1207879" y="449398"/>
                  </a:cubicBezTo>
                  <a:cubicBezTo>
                    <a:pt x="1200766" y="446603"/>
                    <a:pt x="1197209" y="447365"/>
                    <a:pt x="1197463" y="456511"/>
                  </a:cubicBezTo>
                  <a:cubicBezTo>
                    <a:pt x="1198225" y="566516"/>
                    <a:pt x="1196193" y="676520"/>
                    <a:pt x="1198733" y="786524"/>
                  </a:cubicBezTo>
                  <a:cubicBezTo>
                    <a:pt x="1199242" y="809643"/>
                    <a:pt x="1182474" y="828696"/>
                    <a:pt x="1154783" y="834540"/>
                  </a:cubicBezTo>
                  <a:cubicBezTo>
                    <a:pt x="1141318" y="836826"/>
                    <a:pt x="1128361" y="837842"/>
                    <a:pt x="1115405" y="839621"/>
                  </a:cubicBezTo>
                  <a:cubicBezTo>
                    <a:pt x="1089491" y="839621"/>
                    <a:pt x="1063832" y="839113"/>
                    <a:pt x="1038173" y="839621"/>
                  </a:cubicBezTo>
                  <a:cubicBezTo>
                    <a:pt x="1029281" y="839875"/>
                    <a:pt x="1026487" y="837080"/>
                    <a:pt x="1026741" y="828189"/>
                  </a:cubicBezTo>
                  <a:cubicBezTo>
                    <a:pt x="1026995" y="781697"/>
                    <a:pt x="1026995" y="735206"/>
                    <a:pt x="1026995" y="688714"/>
                  </a:cubicBezTo>
                  <a:cubicBezTo>
                    <a:pt x="1026995" y="520532"/>
                    <a:pt x="1026995" y="352096"/>
                    <a:pt x="1026995" y="183913"/>
                  </a:cubicBezTo>
                  <a:cubicBezTo>
                    <a:pt x="1031314" y="165113"/>
                    <a:pt x="1045795" y="154697"/>
                    <a:pt x="1059767" y="143773"/>
                  </a:cubicBezTo>
                  <a:close/>
                  <a:moveTo>
                    <a:pt x="127209" y="361"/>
                  </a:moveTo>
                  <a:cubicBezTo>
                    <a:pt x="130004" y="1313"/>
                    <a:pt x="132354" y="4171"/>
                    <a:pt x="134767" y="9125"/>
                  </a:cubicBezTo>
                  <a:cubicBezTo>
                    <a:pt x="177701" y="95249"/>
                    <a:pt x="235371" y="168669"/>
                    <a:pt x="317176" y="221259"/>
                  </a:cubicBezTo>
                  <a:cubicBezTo>
                    <a:pt x="398726" y="273848"/>
                    <a:pt x="488152" y="297982"/>
                    <a:pt x="585200" y="293156"/>
                  </a:cubicBezTo>
                  <a:cubicBezTo>
                    <a:pt x="586470" y="293156"/>
                    <a:pt x="587740" y="293156"/>
                    <a:pt x="589011" y="292902"/>
                  </a:cubicBezTo>
                  <a:cubicBezTo>
                    <a:pt x="599427" y="291123"/>
                    <a:pt x="610605" y="291123"/>
                    <a:pt x="620005" y="287312"/>
                  </a:cubicBezTo>
                  <a:cubicBezTo>
                    <a:pt x="631183" y="282739"/>
                    <a:pt x="627118" y="269529"/>
                    <a:pt x="629659" y="260383"/>
                  </a:cubicBezTo>
                  <a:cubicBezTo>
                    <a:pt x="647442" y="196869"/>
                    <a:pt x="690123" y="160032"/>
                    <a:pt x="752620" y="144280"/>
                  </a:cubicBezTo>
                  <a:cubicBezTo>
                    <a:pt x="756176" y="143264"/>
                    <a:pt x="760241" y="143264"/>
                    <a:pt x="763798" y="143010"/>
                  </a:cubicBezTo>
                  <a:cubicBezTo>
                    <a:pt x="769387" y="140978"/>
                    <a:pt x="774722" y="142248"/>
                    <a:pt x="779549" y="144789"/>
                  </a:cubicBezTo>
                  <a:cubicBezTo>
                    <a:pt x="795809" y="153172"/>
                    <a:pt x="803938" y="167653"/>
                    <a:pt x="810289" y="183404"/>
                  </a:cubicBezTo>
                  <a:cubicBezTo>
                    <a:pt x="810289" y="396300"/>
                    <a:pt x="810289" y="609195"/>
                    <a:pt x="810289" y="822091"/>
                  </a:cubicBezTo>
                  <a:cubicBezTo>
                    <a:pt x="810289" y="839620"/>
                    <a:pt x="810289" y="839620"/>
                    <a:pt x="792252" y="839620"/>
                  </a:cubicBezTo>
                  <a:cubicBezTo>
                    <a:pt x="766084" y="839620"/>
                    <a:pt x="739663" y="839366"/>
                    <a:pt x="713496" y="839620"/>
                  </a:cubicBezTo>
                  <a:cubicBezTo>
                    <a:pt x="691647" y="839874"/>
                    <a:pt x="670815" y="836317"/>
                    <a:pt x="649983" y="829712"/>
                  </a:cubicBezTo>
                  <a:cubicBezTo>
                    <a:pt x="626864" y="817772"/>
                    <a:pt x="621275" y="798718"/>
                    <a:pt x="621529" y="773313"/>
                  </a:cubicBezTo>
                  <a:cubicBezTo>
                    <a:pt x="622799" y="665341"/>
                    <a:pt x="622037" y="557623"/>
                    <a:pt x="622291" y="449651"/>
                  </a:cubicBezTo>
                  <a:cubicBezTo>
                    <a:pt x="622291" y="439743"/>
                    <a:pt x="619243" y="437711"/>
                    <a:pt x="610097" y="437965"/>
                  </a:cubicBezTo>
                  <a:cubicBezTo>
                    <a:pt x="540995" y="440759"/>
                    <a:pt x="472401" y="434916"/>
                    <a:pt x="405331" y="417133"/>
                  </a:cubicBezTo>
                  <a:cubicBezTo>
                    <a:pt x="334959" y="398333"/>
                    <a:pt x="270430" y="367085"/>
                    <a:pt x="211490" y="324150"/>
                  </a:cubicBezTo>
                  <a:cubicBezTo>
                    <a:pt x="120286" y="257588"/>
                    <a:pt x="53470" y="170702"/>
                    <a:pt x="3422" y="70351"/>
                  </a:cubicBezTo>
                  <a:cubicBezTo>
                    <a:pt x="1136" y="65779"/>
                    <a:pt x="-3691" y="60444"/>
                    <a:pt x="4946" y="56887"/>
                  </a:cubicBezTo>
                  <a:cubicBezTo>
                    <a:pt x="9265" y="50535"/>
                    <a:pt x="16125" y="47741"/>
                    <a:pt x="22476" y="44946"/>
                  </a:cubicBezTo>
                  <a:cubicBezTo>
                    <a:pt x="50168" y="32244"/>
                    <a:pt x="77097" y="18271"/>
                    <a:pt x="104789" y="6076"/>
                  </a:cubicBezTo>
                  <a:cubicBezTo>
                    <a:pt x="108599" y="4298"/>
                    <a:pt x="112664" y="3028"/>
                    <a:pt x="116983" y="3028"/>
                  </a:cubicBezTo>
                  <a:cubicBezTo>
                    <a:pt x="121175" y="361"/>
                    <a:pt x="124415" y="-592"/>
                    <a:pt x="127209" y="361"/>
                  </a:cubicBezTo>
                  <a:close/>
                </a:path>
              </a:pathLst>
            </a:custGeom>
            <a:solidFill>
              <a:schemeClr val="accent1"/>
            </a:solidFill>
            <a:ln w="2539" cap="flat">
              <a:noFill/>
              <a:prstDash val="solid"/>
              <a:miter/>
            </a:ln>
          </p:spPr>
          <p:txBody>
            <a:bodyPr wrap="square" rtlCol="0" anchor="ctr">
              <a:noAutofit/>
            </a:bodyPr>
            <a:lstStyle/>
            <a:p>
              <a:endParaRPr lang="en-US"/>
            </a:p>
          </p:txBody>
        </p:sp>
        <p:sp>
          <p:nvSpPr>
            <p:cNvPr id="6" name="Freeform: Shape 5">
              <a:extLst>
                <a:ext uri="{FF2B5EF4-FFF2-40B4-BE49-F238E27FC236}">
                  <a16:creationId xmlns:a16="http://schemas.microsoft.com/office/drawing/2014/main" id="{EB4B1354-3BDD-4A9A-934D-CDC022AF687C}"/>
                </a:ext>
              </a:extLst>
            </p:cNvPr>
            <p:cNvSpPr/>
            <p:nvPr/>
          </p:nvSpPr>
          <p:spPr>
            <a:xfrm>
              <a:off x="5755518" y="4142511"/>
              <a:ext cx="682936" cy="1630127"/>
            </a:xfrm>
            <a:custGeom>
              <a:avLst/>
              <a:gdLst>
                <a:gd name="connsiteX0" fmla="*/ 504038 w 505562"/>
                <a:gd name="connsiteY0" fmla="*/ 1035913 h 1206744"/>
                <a:gd name="connsiteX1" fmla="*/ 485492 w 505562"/>
                <a:gd name="connsiteY1" fmla="*/ 984848 h 1206744"/>
                <a:gd name="connsiteX2" fmla="*/ 456784 w 505562"/>
                <a:gd name="connsiteY2" fmla="*/ 890595 h 1206744"/>
                <a:gd name="connsiteX3" fmla="*/ 414612 w 505562"/>
                <a:gd name="connsiteY3" fmla="*/ 754170 h 1206744"/>
                <a:gd name="connsiteX4" fmla="*/ 418169 w 505562"/>
                <a:gd name="connsiteY4" fmla="*/ 741467 h 1206744"/>
                <a:gd name="connsiteX5" fmla="*/ 465422 w 505562"/>
                <a:gd name="connsiteY5" fmla="*/ 688624 h 1206744"/>
                <a:gd name="connsiteX6" fmla="*/ 448655 w 505562"/>
                <a:gd name="connsiteY6" fmla="*/ 684305 h 1206744"/>
                <a:gd name="connsiteX7" fmla="*/ 404196 w 505562"/>
                <a:gd name="connsiteY7" fmla="*/ 684305 h 1206744"/>
                <a:gd name="connsiteX8" fmla="*/ 380569 w 505562"/>
                <a:gd name="connsiteY8" fmla="*/ 660425 h 1206744"/>
                <a:gd name="connsiteX9" fmla="*/ 380569 w 505562"/>
                <a:gd name="connsiteY9" fmla="*/ 62642 h 1206744"/>
                <a:gd name="connsiteX10" fmla="*/ 379807 w 505562"/>
                <a:gd name="connsiteY10" fmla="*/ 8021 h 1206744"/>
                <a:gd name="connsiteX11" fmla="*/ 157004 w 505562"/>
                <a:gd name="connsiteY11" fmla="*/ 8021 h 1206744"/>
                <a:gd name="connsiteX12" fmla="*/ 156242 w 505562"/>
                <a:gd name="connsiteY12" fmla="*/ 61371 h 1206744"/>
                <a:gd name="connsiteX13" fmla="*/ 156242 w 505562"/>
                <a:gd name="connsiteY13" fmla="*/ 658138 h 1206744"/>
                <a:gd name="connsiteX14" fmla="*/ 155988 w 505562"/>
                <a:gd name="connsiteY14" fmla="*/ 673381 h 1206744"/>
                <a:gd name="connsiteX15" fmla="*/ 145063 w 505562"/>
                <a:gd name="connsiteY15" fmla="*/ 684051 h 1206744"/>
                <a:gd name="connsiteX16" fmla="*/ 14735 w 505562"/>
                <a:gd name="connsiteY16" fmla="*/ 678716 h 1206744"/>
                <a:gd name="connsiteX17" fmla="*/ 0 w 505562"/>
                <a:gd name="connsiteY17" fmla="*/ 678716 h 1206744"/>
                <a:gd name="connsiteX18" fmla="*/ 762 w 505562"/>
                <a:gd name="connsiteY18" fmla="*/ 683798 h 1206744"/>
                <a:gd name="connsiteX19" fmla="*/ 85107 w 505562"/>
                <a:gd name="connsiteY19" fmla="*/ 754678 h 1206744"/>
                <a:gd name="connsiteX20" fmla="*/ 109242 w 505562"/>
                <a:gd name="connsiteY20" fmla="*/ 784148 h 1206744"/>
                <a:gd name="connsiteX21" fmla="*/ 109242 w 505562"/>
                <a:gd name="connsiteY21" fmla="*/ 787959 h 1206744"/>
                <a:gd name="connsiteX22" fmla="*/ 109242 w 505562"/>
                <a:gd name="connsiteY22" fmla="*/ 1160652 h 1206744"/>
                <a:gd name="connsiteX23" fmla="*/ 107464 w 505562"/>
                <a:gd name="connsiteY23" fmla="*/ 1188344 h 1206744"/>
                <a:gd name="connsiteX24" fmla="*/ 111274 w 505562"/>
                <a:gd name="connsiteY24" fmla="*/ 1194187 h 1206744"/>
                <a:gd name="connsiteX25" fmla="*/ 149890 w 505562"/>
                <a:gd name="connsiteY25" fmla="*/ 1199268 h 1206744"/>
                <a:gd name="connsiteX26" fmla="*/ 234998 w 505562"/>
                <a:gd name="connsiteY26" fmla="*/ 1207651 h 1206744"/>
                <a:gd name="connsiteX27" fmla="*/ 244397 w 505562"/>
                <a:gd name="connsiteY27" fmla="*/ 1109842 h 1206744"/>
                <a:gd name="connsiteX28" fmla="*/ 244143 w 505562"/>
                <a:gd name="connsiteY28" fmla="*/ 773731 h 1206744"/>
                <a:gd name="connsiteX29" fmla="*/ 256592 w 505562"/>
                <a:gd name="connsiteY29" fmla="*/ 761791 h 1206744"/>
                <a:gd name="connsiteX30" fmla="*/ 285046 w 505562"/>
                <a:gd name="connsiteY30" fmla="*/ 782369 h 1206744"/>
                <a:gd name="connsiteX31" fmla="*/ 354148 w 505562"/>
                <a:gd name="connsiteY31" fmla="*/ 1009491 h 1206744"/>
                <a:gd name="connsiteX32" fmla="*/ 365072 w 505562"/>
                <a:gd name="connsiteY32" fmla="*/ 1043026 h 1206744"/>
                <a:gd name="connsiteX33" fmla="*/ 358466 w 505562"/>
                <a:gd name="connsiteY33" fmla="*/ 1058015 h 1206744"/>
                <a:gd name="connsiteX34" fmla="*/ 298002 w 505562"/>
                <a:gd name="connsiteY34" fmla="*/ 1086977 h 1206744"/>
                <a:gd name="connsiteX35" fmla="*/ 296224 w 505562"/>
                <a:gd name="connsiteY35" fmla="*/ 1087485 h 1206744"/>
                <a:gd name="connsiteX36" fmla="*/ 297240 w 505562"/>
                <a:gd name="connsiteY36" fmla="*/ 1101966 h 1206744"/>
                <a:gd name="connsiteX37" fmla="*/ 326710 w 505562"/>
                <a:gd name="connsiteY37" fmla="*/ 1175387 h 1206744"/>
                <a:gd name="connsiteX38" fmla="*/ 344240 w 505562"/>
                <a:gd name="connsiteY38" fmla="*/ 1201046 h 1206744"/>
                <a:gd name="connsiteX39" fmla="*/ 356434 w 505562"/>
                <a:gd name="connsiteY39" fmla="*/ 1206635 h 1206744"/>
                <a:gd name="connsiteX40" fmla="*/ 390477 w 505562"/>
                <a:gd name="connsiteY40" fmla="*/ 1190630 h 1206744"/>
                <a:gd name="connsiteX41" fmla="*/ 474568 w 505562"/>
                <a:gd name="connsiteY41" fmla="*/ 1135501 h 1206744"/>
                <a:gd name="connsiteX42" fmla="*/ 504038 w 505562"/>
                <a:gd name="connsiteY42" fmla="*/ 1035913 h 120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05562" h="1206744">
                  <a:moveTo>
                    <a:pt x="504038" y="1035913"/>
                  </a:moveTo>
                  <a:cubicBezTo>
                    <a:pt x="500735" y="1017621"/>
                    <a:pt x="490827" y="1002378"/>
                    <a:pt x="485492" y="984848"/>
                  </a:cubicBezTo>
                  <a:cubicBezTo>
                    <a:pt x="476092" y="953346"/>
                    <a:pt x="466438" y="922098"/>
                    <a:pt x="456784" y="890595"/>
                  </a:cubicBezTo>
                  <a:cubicBezTo>
                    <a:pt x="442812" y="845120"/>
                    <a:pt x="428585" y="799645"/>
                    <a:pt x="414612" y="754170"/>
                  </a:cubicBezTo>
                  <a:cubicBezTo>
                    <a:pt x="413088" y="749343"/>
                    <a:pt x="411309" y="745024"/>
                    <a:pt x="418169" y="741467"/>
                  </a:cubicBezTo>
                  <a:cubicBezTo>
                    <a:pt x="440779" y="730289"/>
                    <a:pt x="454498" y="710727"/>
                    <a:pt x="465422" y="688624"/>
                  </a:cubicBezTo>
                  <a:cubicBezTo>
                    <a:pt x="460849" y="683798"/>
                    <a:pt x="454498" y="684559"/>
                    <a:pt x="448655" y="684305"/>
                  </a:cubicBezTo>
                  <a:cubicBezTo>
                    <a:pt x="433920" y="684051"/>
                    <a:pt x="418931" y="684305"/>
                    <a:pt x="404196" y="684305"/>
                  </a:cubicBezTo>
                  <a:cubicBezTo>
                    <a:pt x="380569" y="684305"/>
                    <a:pt x="380569" y="684305"/>
                    <a:pt x="380569" y="660425"/>
                  </a:cubicBezTo>
                  <a:cubicBezTo>
                    <a:pt x="380569" y="461248"/>
                    <a:pt x="380569" y="261818"/>
                    <a:pt x="380569" y="62642"/>
                  </a:cubicBezTo>
                  <a:cubicBezTo>
                    <a:pt x="380569" y="54512"/>
                    <a:pt x="380823" y="16150"/>
                    <a:pt x="379807" y="8021"/>
                  </a:cubicBezTo>
                  <a:cubicBezTo>
                    <a:pt x="378283" y="-1633"/>
                    <a:pt x="161069" y="-3666"/>
                    <a:pt x="157004" y="8021"/>
                  </a:cubicBezTo>
                  <a:cubicBezTo>
                    <a:pt x="155733" y="15642"/>
                    <a:pt x="156242" y="53750"/>
                    <a:pt x="156242" y="61371"/>
                  </a:cubicBezTo>
                  <a:cubicBezTo>
                    <a:pt x="156242" y="260294"/>
                    <a:pt x="156242" y="459216"/>
                    <a:pt x="156242" y="658138"/>
                  </a:cubicBezTo>
                  <a:cubicBezTo>
                    <a:pt x="156242" y="663219"/>
                    <a:pt x="156242" y="668300"/>
                    <a:pt x="155988" y="673381"/>
                  </a:cubicBezTo>
                  <a:cubicBezTo>
                    <a:pt x="155988" y="680749"/>
                    <a:pt x="152431" y="684305"/>
                    <a:pt x="145063" y="684051"/>
                  </a:cubicBezTo>
                  <a:cubicBezTo>
                    <a:pt x="101621" y="682781"/>
                    <a:pt x="57924" y="688370"/>
                    <a:pt x="14735" y="678716"/>
                  </a:cubicBezTo>
                  <a:cubicBezTo>
                    <a:pt x="9908" y="677700"/>
                    <a:pt x="4827" y="675668"/>
                    <a:pt x="0" y="678716"/>
                  </a:cubicBezTo>
                  <a:cubicBezTo>
                    <a:pt x="254" y="680495"/>
                    <a:pt x="254" y="682273"/>
                    <a:pt x="762" y="683798"/>
                  </a:cubicBezTo>
                  <a:cubicBezTo>
                    <a:pt x="16259" y="722159"/>
                    <a:pt x="44459" y="746040"/>
                    <a:pt x="85107" y="754678"/>
                  </a:cubicBezTo>
                  <a:cubicBezTo>
                    <a:pt x="107972" y="759505"/>
                    <a:pt x="109242" y="760521"/>
                    <a:pt x="109242" y="784148"/>
                  </a:cubicBezTo>
                  <a:cubicBezTo>
                    <a:pt x="109242" y="785418"/>
                    <a:pt x="109242" y="786688"/>
                    <a:pt x="109242" y="787959"/>
                  </a:cubicBezTo>
                  <a:cubicBezTo>
                    <a:pt x="109242" y="912189"/>
                    <a:pt x="109242" y="1036421"/>
                    <a:pt x="109242" y="1160652"/>
                  </a:cubicBezTo>
                  <a:cubicBezTo>
                    <a:pt x="109242" y="1169798"/>
                    <a:pt x="107718" y="1179198"/>
                    <a:pt x="107464" y="1188344"/>
                  </a:cubicBezTo>
                  <a:cubicBezTo>
                    <a:pt x="107464" y="1190630"/>
                    <a:pt x="105939" y="1193679"/>
                    <a:pt x="111274" y="1194187"/>
                  </a:cubicBezTo>
                  <a:cubicBezTo>
                    <a:pt x="125755" y="1195711"/>
                    <a:pt x="137950" y="1195711"/>
                    <a:pt x="149890" y="1199268"/>
                  </a:cubicBezTo>
                  <a:cubicBezTo>
                    <a:pt x="198668" y="1207143"/>
                    <a:pt x="226106" y="1206127"/>
                    <a:pt x="234998" y="1207651"/>
                  </a:cubicBezTo>
                  <a:cubicBezTo>
                    <a:pt x="241857" y="1208668"/>
                    <a:pt x="244906" y="1109842"/>
                    <a:pt x="244397" y="1109842"/>
                  </a:cubicBezTo>
                  <a:cubicBezTo>
                    <a:pt x="244397" y="997805"/>
                    <a:pt x="244397" y="885768"/>
                    <a:pt x="244143" y="773731"/>
                  </a:cubicBezTo>
                  <a:cubicBezTo>
                    <a:pt x="244143" y="764078"/>
                    <a:pt x="247192" y="761537"/>
                    <a:pt x="256592" y="761791"/>
                  </a:cubicBezTo>
                  <a:cubicBezTo>
                    <a:pt x="282251" y="762553"/>
                    <a:pt x="277932" y="759505"/>
                    <a:pt x="285046" y="782369"/>
                  </a:cubicBezTo>
                  <a:cubicBezTo>
                    <a:pt x="308164" y="858077"/>
                    <a:pt x="331029" y="933784"/>
                    <a:pt x="354148" y="1009491"/>
                  </a:cubicBezTo>
                  <a:cubicBezTo>
                    <a:pt x="357704" y="1020670"/>
                    <a:pt x="361007" y="1032102"/>
                    <a:pt x="365072" y="1043026"/>
                  </a:cubicBezTo>
                  <a:cubicBezTo>
                    <a:pt x="367866" y="1050647"/>
                    <a:pt x="365580" y="1054967"/>
                    <a:pt x="358466" y="1058015"/>
                  </a:cubicBezTo>
                  <a:cubicBezTo>
                    <a:pt x="338142" y="1067415"/>
                    <a:pt x="318072" y="1077323"/>
                    <a:pt x="298002" y="1086977"/>
                  </a:cubicBezTo>
                  <a:cubicBezTo>
                    <a:pt x="297494" y="1087231"/>
                    <a:pt x="296732" y="1087485"/>
                    <a:pt x="296224" y="1087485"/>
                  </a:cubicBezTo>
                  <a:cubicBezTo>
                    <a:pt x="294446" y="1092312"/>
                    <a:pt x="296224" y="1097139"/>
                    <a:pt x="297240" y="1101966"/>
                  </a:cubicBezTo>
                  <a:cubicBezTo>
                    <a:pt x="303337" y="1127879"/>
                    <a:pt x="315024" y="1151506"/>
                    <a:pt x="326710" y="1175387"/>
                  </a:cubicBezTo>
                  <a:cubicBezTo>
                    <a:pt x="333315" y="1183516"/>
                    <a:pt x="337126" y="1193171"/>
                    <a:pt x="344240" y="1201046"/>
                  </a:cubicBezTo>
                  <a:cubicBezTo>
                    <a:pt x="347542" y="1204603"/>
                    <a:pt x="350337" y="1209176"/>
                    <a:pt x="356434" y="1206635"/>
                  </a:cubicBezTo>
                  <a:cubicBezTo>
                    <a:pt x="367866" y="1201300"/>
                    <a:pt x="379045" y="1195965"/>
                    <a:pt x="390477" y="1190630"/>
                  </a:cubicBezTo>
                  <a:cubicBezTo>
                    <a:pt x="420963" y="1175895"/>
                    <a:pt x="451958" y="1161922"/>
                    <a:pt x="474568" y="1135501"/>
                  </a:cubicBezTo>
                  <a:cubicBezTo>
                    <a:pt x="498703" y="1107301"/>
                    <a:pt x="510897" y="1075037"/>
                    <a:pt x="504038" y="1035913"/>
                  </a:cubicBezTo>
                  <a:close/>
                </a:path>
              </a:pathLst>
            </a:custGeom>
            <a:solidFill>
              <a:schemeClr val="accent1">
                <a:lumMod val="60000"/>
                <a:lumOff val="40000"/>
              </a:schemeClr>
            </a:solidFill>
            <a:ln w="2539"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93834CF-821E-40AC-8CB1-1CDA8E42AA71}"/>
                </a:ext>
              </a:extLst>
            </p:cNvPr>
            <p:cNvSpPr/>
            <p:nvPr/>
          </p:nvSpPr>
          <p:spPr>
            <a:xfrm>
              <a:off x="4769990" y="3610565"/>
              <a:ext cx="302002" cy="377504"/>
            </a:xfrm>
            <a:custGeom>
              <a:avLst/>
              <a:gdLst>
                <a:gd name="connsiteX0" fmla="*/ 82239 w 223565"/>
                <a:gd name="connsiteY0" fmla="*/ 279863 h 279456"/>
                <a:gd name="connsiteX1" fmla="*/ 35494 w 223565"/>
                <a:gd name="connsiteY1" fmla="*/ 249123 h 279456"/>
                <a:gd name="connsiteX2" fmla="*/ 1451 w 223565"/>
                <a:gd name="connsiteY2" fmla="*/ 195772 h 279456"/>
                <a:gd name="connsiteX3" fmla="*/ 33715 w 223565"/>
                <a:gd name="connsiteY3" fmla="*/ 138611 h 279456"/>
                <a:gd name="connsiteX4" fmla="*/ 104850 w 223565"/>
                <a:gd name="connsiteY4" fmla="*/ 106346 h 279456"/>
                <a:gd name="connsiteX5" fmla="*/ 109677 w 223565"/>
                <a:gd name="connsiteY5" fmla="*/ 93135 h 279456"/>
                <a:gd name="connsiteX6" fmla="*/ 81477 w 223565"/>
                <a:gd name="connsiteY6" fmla="*/ 28352 h 279456"/>
                <a:gd name="connsiteX7" fmla="*/ 84780 w 223565"/>
                <a:gd name="connsiteY7" fmla="*/ 1931 h 279456"/>
                <a:gd name="connsiteX8" fmla="*/ 108152 w 223565"/>
                <a:gd name="connsiteY8" fmla="*/ 15904 h 279456"/>
                <a:gd name="connsiteX9" fmla="*/ 143465 w 223565"/>
                <a:gd name="connsiteY9" fmla="*/ 96946 h 279456"/>
                <a:gd name="connsiteX10" fmla="*/ 163281 w 223565"/>
                <a:gd name="connsiteY10" fmla="*/ 115492 h 279456"/>
                <a:gd name="connsiteX11" fmla="*/ 172427 w 223565"/>
                <a:gd name="connsiteY11" fmla="*/ 111427 h 279456"/>
                <a:gd name="connsiteX12" fmla="*/ 192751 w 223565"/>
                <a:gd name="connsiteY12" fmla="*/ 88817 h 279456"/>
                <a:gd name="connsiteX13" fmla="*/ 217140 w 223565"/>
                <a:gd name="connsiteY13" fmla="*/ 91103 h 279456"/>
                <a:gd name="connsiteX14" fmla="*/ 219173 w 223565"/>
                <a:gd name="connsiteY14" fmla="*/ 112951 h 279456"/>
                <a:gd name="connsiteX15" fmla="*/ 199611 w 223565"/>
                <a:gd name="connsiteY15" fmla="*/ 134292 h 279456"/>
                <a:gd name="connsiteX16" fmla="*/ 189195 w 223565"/>
                <a:gd name="connsiteY16" fmla="*/ 172400 h 279456"/>
                <a:gd name="connsiteX17" fmla="*/ 178779 w 223565"/>
                <a:gd name="connsiteY17" fmla="*/ 237183 h 279456"/>
                <a:gd name="connsiteX18" fmla="*/ 168871 w 223565"/>
                <a:gd name="connsiteY18" fmla="*/ 245820 h 279456"/>
                <a:gd name="connsiteX19" fmla="*/ 93671 w 223565"/>
                <a:gd name="connsiteY19" fmla="*/ 278593 h 279456"/>
                <a:gd name="connsiteX20" fmla="*/ 82239 w 223565"/>
                <a:gd name="connsiteY20" fmla="*/ 279863 h 27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3565" h="279456">
                  <a:moveTo>
                    <a:pt x="82239" y="279863"/>
                  </a:moveTo>
                  <a:cubicBezTo>
                    <a:pt x="65726" y="270971"/>
                    <a:pt x="49212" y="262080"/>
                    <a:pt x="35494" y="249123"/>
                  </a:cubicBezTo>
                  <a:cubicBezTo>
                    <a:pt x="19488" y="234134"/>
                    <a:pt x="5262" y="217367"/>
                    <a:pt x="1451" y="195772"/>
                  </a:cubicBezTo>
                  <a:cubicBezTo>
                    <a:pt x="-3376" y="166556"/>
                    <a:pt x="2975" y="155886"/>
                    <a:pt x="33715" y="138611"/>
                  </a:cubicBezTo>
                  <a:cubicBezTo>
                    <a:pt x="56326" y="125908"/>
                    <a:pt x="80715" y="116254"/>
                    <a:pt x="104850" y="106346"/>
                  </a:cubicBezTo>
                  <a:cubicBezTo>
                    <a:pt x="112979" y="103044"/>
                    <a:pt x="112471" y="99233"/>
                    <a:pt x="109677" y="93135"/>
                  </a:cubicBezTo>
                  <a:cubicBezTo>
                    <a:pt x="100277" y="71541"/>
                    <a:pt x="91131" y="49693"/>
                    <a:pt x="81477" y="28352"/>
                  </a:cubicBezTo>
                  <a:cubicBezTo>
                    <a:pt x="74872" y="13871"/>
                    <a:pt x="75634" y="6758"/>
                    <a:pt x="84780" y="1931"/>
                  </a:cubicBezTo>
                  <a:cubicBezTo>
                    <a:pt x="93925" y="-2896"/>
                    <a:pt x="101547" y="1169"/>
                    <a:pt x="108152" y="15904"/>
                  </a:cubicBezTo>
                  <a:cubicBezTo>
                    <a:pt x="120347" y="42833"/>
                    <a:pt x="132287" y="69763"/>
                    <a:pt x="143465" y="96946"/>
                  </a:cubicBezTo>
                  <a:cubicBezTo>
                    <a:pt x="147530" y="106854"/>
                    <a:pt x="156422" y="109649"/>
                    <a:pt x="163281" y="115492"/>
                  </a:cubicBezTo>
                  <a:cubicBezTo>
                    <a:pt x="167346" y="119049"/>
                    <a:pt x="170141" y="113968"/>
                    <a:pt x="172427" y="111427"/>
                  </a:cubicBezTo>
                  <a:cubicBezTo>
                    <a:pt x="179287" y="104060"/>
                    <a:pt x="185638" y="96184"/>
                    <a:pt x="192751" y="88817"/>
                  </a:cubicBezTo>
                  <a:cubicBezTo>
                    <a:pt x="201643" y="79671"/>
                    <a:pt x="209519" y="85006"/>
                    <a:pt x="217140" y="91103"/>
                  </a:cubicBezTo>
                  <a:cubicBezTo>
                    <a:pt x="225270" y="97708"/>
                    <a:pt x="225778" y="105076"/>
                    <a:pt x="219173" y="112951"/>
                  </a:cubicBezTo>
                  <a:cubicBezTo>
                    <a:pt x="212821" y="120319"/>
                    <a:pt x="206724" y="128449"/>
                    <a:pt x="199611" y="134292"/>
                  </a:cubicBezTo>
                  <a:cubicBezTo>
                    <a:pt x="186400" y="145216"/>
                    <a:pt x="187162" y="158681"/>
                    <a:pt x="189195" y="172400"/>
                  </a:cubicBezTo>
                  <a:cubicBezTo>
                    <a:pt x="192497" y="195264"/>
                    <a:pt x="187670" y="216350"/>
                    <a:pt x="178779" y="237183"/>
                  </a:cubicBezTo>
                  <a:cubicBezTo>
                    <a:pt x="178016" y="242772"/>
                    <a:pt x="172935" y="244042"/>
                    <a:pt x="168871" y="245820"/>
                  </a:cubicBezTo>
                  <a:cubicBezTo>
                    <a:pt x="143974" y="256999"/>
                    <a:pt x="118822" y="267923"/>
                    <a:pt x="93671" y="278593"/>
                  </a:cubicBezTo>
                  <a:cubicBezTo>
                    <a:pt x="90369" y="280625"/>
                    <a:pt x="86558" y="283420"/>
                    <a:pt x="82239" y="279863"/>
                  </a:cubicBezTo>
                  <a:close/>
                </a:path>
              </a:pathLst>
            </a:custGeom>
            <a:solidFill>
              <a:srgbClr val="FCD9C1"/>
            </a:solidFill>
            <a:ln w="2539"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8657927-BB0A-4565-900F-8062B227D4B6}"/>
                </a:ext>
              </a:extLst>
            </p:cNvPr>
            <p:cNvSpPr/>
            <p:nvPr/>
          </p:nvSpPr>
          <p:spPr>
            <a:xfrm>
              <a:off x="6431145" y="5105948"/>
              <a:ext cx="253957" cy="284844"/>
            </a:xfrm>
            <a:custGeom>
              <a:avLst/>
              <a:gdLst>
                <a:gd name="connsiteX0" fmla="*/ 188581 w 187998"/>
                <a:gd name="connsiteY0" fmla="*/ 52391 h 210862"/>
                <a:gd name="connsiteX1" fmla="*/ 183500 w 187998"/>
                <a:gd name="connsiteY1" fmla="*/ 108537 h 210862"/>
                <a:gd name="connsiteX2" fmla="*/ 177149 w 187998"/>
                <a:gd name="connsiteY2" fmla="*/ 122255 h 210862"/>
                <a:gd name="connsiteX3" fmla="*/ 132182 w 187998"/>
                <a:gd name="connsiteY3" fmla="*/ 193390 h 210862"/>
                <a:gd name="connsiteX4" fmla="*/ 115923 w 187998"/>
                <a:gd name="connsiteY4" fmla="*/ 200503 h 210862"/>
                <a:gd name="connsiteX5" fmla="*/ 112112 w 187998"/>
                <a:gd name="connsiteY5" fmla="*/ 181957 h 210862"/>
                <a:gd name="connsiteX6" fmla="*/ 128625 w 187998"/>
                <a:gd name="connsiteY6" fmla="*/ 149439 h 210862"/>
                <a:gd name="connsiteX7" fmla="*/ 129641 w 187998"/>
                <a:gd name="connsiteY7" fmla="*/ 139023 h 210862"/>
                <a:gd name="connsiteX8" fmla="*/ 117701 w 187998"/>
                <a:gd name="connsiteY8" fmla="*/ 144866 h 210862"/>
                <a:gd name="connsiteX9" fmla="*/ 94582 w 187998"/>
                <a:gd name="connsiteY9" fmla="*/ 186785 h 210862"/>
                <a:gd name="connsiteX10" fmla="*/ 87469 w 187998"/>
                <a:gd name="connsiteY10" fmla="*/ 200249 h 210862"/>
                <a:gd name="connsiteX11" fmla="*/ 67653 w 187998"/>
                <a:gd name="connsiteY11" fmla="*/ 210665 h 210862"/>
                <a:gd name="connsiteX12" fmla="*/ 66383 w 187998"/>
                <a:gd name="connsiteY12" fmla="*/ 190341 h 210862"/>
                <a:gd name="connsiteX13" fmla="*/ 95091 w 187998"/>
                <a:gd name="connsiteY13" fmla="*/ 137244 h 210862"/>
                <a:gd name="connsiteX14" fmla="*/ 94582 w 187998"/>
                <a:gd name="connsiteY14" fmla="*/ 123272 h 210862"/>
                <a:gd name="connsiteX15" fmla="*/ 83912 w 187998"/>
                <a:gd name="connsiteY15" fmla="*/ 130131 h 210862"/>
                <a:gd name="connsiteX16" fmla="*/ 53426 w 187998"/>
                <a:gd name="connsiteY16" fmla="*/ 186785 h 210862"/>
                <a:gd name="connsiteX17" fmla="*/ 46567 w 187998"/>
                <a:gd name="connsiteY17" fmla="*/ 197455 h 210862"/>
                <a:gd name="connsiteX18" fmla="*/ 30561 w 187998"/>
                <a:gd name="connsiteY18" fmla="*/ 202536 h 210862"/>
                <a:gd name="connsiteX19" fmla="*/ 27513 w 187998"/>
                <a:gd name="connsiteY19" fmla="*/ 184244 h 210862"/>
                <a:gd name="connsiteX20" fmla="*/ 61556 w 187998"/>
                <a:gd name="connsiteY20" fmla="*/ 122509 h 210862"/>
                <a:gd name="connsiteX21" fmla="*/ 65875 w 187998"/>
                <a:gd name="connsiteY21" fmla="*/ 114888 h 210862"/>
                <a:gd name="connsiteX22" fmla="*/ 60794 w 187998"/>
                <a:gd name="connsiteY22" fmla="*/ 104472 h 210862"/>
                <a:gd name="connsiteX23" fmla="*/ 53934 w 187998"/>
                <a:gd name="connsiteY23" fmla="*/ 109807 h 210862"/>
                <a:gd name="connsiteX24" fmla="*/ 25734 w 187998"/>
                <a:gd name="connsiteY24" fmla="*/ 160617 h 210862"/>
                <a:gd name="connsiteX25" fmla="*/ 6934 w 187998"/>
                <a:gd name="connsiteY25" fmla="*/ 168493 h 210862"/>
                <a:gd name="connsiteX26" fmla="*/ 3124 w 187998"/>
                <a:gd name="connsiteY26" fmla="*/ 154012 h 210862"/>
                <a:gd name="connsiteX27" fmla="*/ 36150 w 187998"/>
                <a:gd name="connsiteY27" fmla="*/ 94310 h 210862"/>
                <a:gd name="connsiteX28" fmla="*/ 40723 w 187998"/>
                <a:gd name="connsiteY28" fmla="*/ 83894 h 210862"/>
                <a:gd name="connsiteX29" fmla="*/ 23194 w 187998"/>
                <a:gd name="connsiteY29" fmla="*/ 59759 h 210862"/>
                <a:gd name="connsiteX30" fmla="*/ 13032 w 187998"/>
                <a:gd name="connsiteY30" fmla="*/ 59505 h 210862"/>
                <a:gd name="connsiteX31" fmla="*/ 75 w 187998"/>
                <a:gd name="connsiteY31" fmla="*/ 45278 h 210862"/>
                <a:gd name="connsiteX32" fmla="*/ 14048 w 187998"/>
                <a:gd name="connsiteY32" fmla="*/ 32067 h 210862"/>
                <a:gd name="connsiteX33" fmla="*/ 81118 w 187998"/>
                <a:gd name="connsiteY33" fmla="*/ 9203 h 210862"/>
                <a:gd name="connsiteX34" fmla="*/ 94074 w 187998"/>
                <a:gd name="connsiteY34" fmla="*/ 1581 h 210862"/>
                <a:gd name="connsiteX35" fmla="*/ 103220 w 187998"/>
                <a:gd name="connsiteY35" fmla="*/ 2089 h 210862"/>
                <a:gd name="connsiteX36" fmla="*/ 180198 w 187998"/>
                <a:gd name="connsiteY36" fmla="*/ 43499 h 210862"/>
                <a:gd name="connsiteX37" fmla="*/ 188581 w 187998"/>
                <a:gd name="connsiteY37" fmla="*/ 52391 h 21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7998" h="210862">
                  <a:moveTo>
                    <a:pt x="188581" y="52391"/>
                  </a:moveTo>
                  <a:cubicBezTo>
                    <a:pt x="188073" y="71191"/>
                    <a:pt x="191630" y="90499"/>
                    <a:pt x="183500" y="108537"/>
                  </a:cubicBezTo>
                  <a:cubicBezTo>
                    <a:pt x="181468" y="113110"/>
                    <a:pt x="180452" y="118953"/>
                    <a:pt x="177149" y="122255"/>
                  </a:cubicBezTo>
                  <a:cubicBezTo>
                    <a:pt x="157079" y="142833"/>
                    <a:pt x="146663" y="169509"/>
                    <a:pt x="132182" y="193390"/>
                  </a:cubicBezTo>
                  <a:cubicBezTo>
                    <a:pt x="128117" y="200249"/>
                    <a:pt x="123544" y="204314"/>
                    <a:pt x="115923" y="200503"/>
                  </a:cubicBezTo>
                  <a:cubicBezTo>
                    <a:pt x="107793" y="196438"/>
                    <a:pt x="108301" y="189071"/>
                    <a:pt x="112112" y="181957"/>
                  </a:cubicBezTo>
                  <a:cubicBezTo>
                    <a:pt x="117701" y="171033"/>
                    <a:pt x="124560" y="161125"/>
                    <a:pt x="128625" y="149439"/>
                  </a:cubicBezTo>
                  <a:cubicBezTo>
                    <a:pt x="129895" y="145882"/>
                    <a:pt x="135739" y="142326"/>
                    <a:pt x="129641" y="139023"/>
                  </a:cubicBezTo>
                  <a:cubicBezTo>
                    <a:pt x="124306" y="136228"/>
                    <a:pt x="120496" y="139531"/>
                    <a:pt x="117701" y="144866"/>
                  </a:cubicBezTo>
                  <a:cubicBezTo>
                    <a:pt x="110334" y="158839"/>
                    <a:pt x="102204" y="172812"/>
                    <a:pt x="94582" y="186785"/>
                  </a:cubicBezTo>
                  <a:cubicBezTo>
                    <a:pt x="92042" y="191103"/>
                    <a:pt x="90009" y="195930"/>
                    <a:pt x="87469" y="200249"/>
                  </a:cubicBezTo>
                  <a:cubicBezTo>
                    <a:pt x="83150" y="208125"/>
                    <a:pt x="77815" y="215492"/>
                    <a:pt x="67653" y="210665"/>
                  </a:cubicBezTo>
                  <a:cubicBezTo>
                    <a:pt x="56729" y="205584"/>
                    <a:pt x="62572" y="197455"/>
                    <a:pt x="66383" y="190341"/>
                  </a:cubicBezTo>
                  <a:cubicBezTo>
                    <a:pt x="76037" y="172558"/>
                    <a:pt x="85944" y="155028"/>
                    <a:pt x="95091" y="137244"/>
                  </a:cubicBezTo>
                  <a:cubicBezTo>
                    <a:pt x="97377" y="132925"/>
                    <a:pt x="102204" y="127590"/>
                    <a:pt x="94582" y="123272"/>
                  </a:cubicBezTo>
                  <a:cubicBezTo>
                    <a:pt x="86961" y="118953"/>
                    <a:pt x="85944" y="126574"/>
                    <a:pt x="83912" y="130131"/>
                  </a:cubicBezTo>
                  <a:cubicBezTo>
                    <a:pt x="73496" y="148931"/>
                    <a:pt x="63588" y="167985"/>
                    <a:pt x="53426" y="186785"/>
                  </a:cubicBezTo>
                  <a:cubicBezTo>
                    <a:pt x="51393" y="190595"/>
                    <a:pt x="49361" y="194152"/>
                    <a:pt x="46567" y="197455"/>
                  </a:cubicBezTo>
                  <a:cubicBezTo>
                    <a:pt x="42502" y="202536"/>
                    <a:pt x="37421" y="207363"/>
                    <a:pt x="30561" y="202536"/>
                  </a:cubicBezTo>
                  <a:cubicBezTo>
                    <a:pt x="23956" y="197709"/>
                    <a:pt x="24210" y="190849"/>
                    <a:pt x="27513" y="184244"/>
                  </a:cubicBezTo>
                  <a:cubicBezTo>
                    <a:pt x="38691" y="163412"/>
                    <a:pt x="50123" y="143087"/>
                    <a:pt x="61556" y="122509"/>
                  </a:cubicBezTo>
                  <a:cubicBezTo>
                    <a:pt x="63080" y="119969"/>
                    <a:pt x="65112" y="117682"/>
                    <a:pt x="65875" y="114888"/>
                  </a:cubicBezTo>
                  <a:cubicBezTo>
                    <a:pt x="67399" y="110061"/>
                    <a:pt x="64858" y="106250"/>
                    <a:pt x="60794" y="104472"/>
                  </a:cubicBezTo>
                  <a:cubicBezTo>
                    <a:pt x="55967" y="102185"/>
                    <a:pt x="55458" y="107266"/>
                    <a:pt x="53934" y="109807"/>
                  </a:cubicBezTo>
                  <a:cubicBezTo>
                    <a:pt x="44534" y="126574"/>
                    <a:pt x="35388" y="143850"/>
                    <a:pt x="25734" y="160617"/>
                  </a:cubicBezTo>
                  <a:cubicBezTo>
                    <a:pt x="21670" y="167985"/>
                    <a:pt x="16843" y="174844"/>
                    <a:pt x="6934" y="168493"/>
                  </a:cubicBezTo>
                  <a:cubicBezTo>
                    <a:pt x="1345" y="164936"/>
                    <a:pt x="-1195" y="161125"/>
                    <a:pt x="3124" y="154012"/>
                  </a:cubicBezTo>
                  <a:cubicBezTo>
                    <a:pt x="14556" y="134450"/>
                    <a:pt x="23448" y="113364"/>
                    <a:pt x="36150" y="94310"/>
                  </a:cubicBezTo>
                  <a:cubicBezTo>
                    <a:pt x="38183" y="91261"/>
                    <a:pt x="39707" y="87450"/>
                    <a:pt x="40723" y="83894"/>
                  </a:cubicBezTo>
                  <a:cubicBezTo>
                    <a:pt x="45550" y="67126"/>
                    <a:pt x="40215" y="60013"/>
                    <a:pt x="23194" y="59759"/>
                  </a:cubicBezTo>
                  <a:cubicBezTo>
                    <a:pt x="19891" y="59759"/>
                    <a:pt x="16334" y="59759"/>
                    <a:pt x="13032" y="59505"/>
                  </a:cubicBezTo>
                  <a:cubicBezTo>
                    <a:pt x="4394" y="58743"/>
                    <a:pt x="-687" y="55440"/>
                    <a:pt x="75" y="45278"/>
                  </a:cubicBezTo>
                  <a:cubicBezTo>
                    <a:pt x="837" y="35624"/>
                    <a:pt x="4902" y="30035"/>
                    <a:pt x="14048" y="32067"/>
                  </a:cubicBezTo>
                  <a:cubicBezTo>
                    <a:pt x="41231" y="37656"/>
                    <a:pt x="61810" y="25208"/>
                    <a:pt x="81118" y="9203"/>
                  </a:cubicBezTo>
                  <a:cubicBezTo>
                    <a:pt x="85182" y="5900"/>
                    <a:pt x="89501" y="3868"/>
                    <a:pt x="94074" y="1581"/>
                  </a:cubicBezTo>
                  <a:cubicBezTo>
                    <a:pt x="97377" y="-1468"/>
                    <a:pt x="100426" y="565"/>
                    <a:pt x="103220" y="2089"/>
                  </a:cubicBezTo>
                  <a:cubicBezTo>
                    <a:pt x="129133" y="15554"/>
                    <a:pt x="154030" y="30289"/>
                    <a:pt x="180198" y="43499"/>
                  </a:cubicBezTo>
                  <a:cubicBezTo>
                    <a:pt x="184516" y="45278"/>
                    <a:pt x="188073" y="47564"/>
                    <a:pt x="188581" y="52391"/>
                  </a:cubicBezTo>
                  <a:close/>
                </a:path>
              </a:pathLst>
            </a:custGeom>
            <a:solidFill>
              <a:srgbClr val="FCD9C1"/>
            </a:solidFill>
            <a:ln w="2539"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CBB6293-7627-4B36-A862-CF54107CCFF6}"/>
                </a:ext>
              </a:extLst>
            </p:cNvPr>
            <p:cNvSpPr/>
            <p:nvPr/>
          </p:nvSpPr>
          <p:spPr>
            <a:xfrm>
              <a:off x="4877362" y="3927834"/>
              <a:ext cx="1826030" cy="1251539"/>
            </a:xfrm>
            <a:custGeom>
              <a:avLst/>
              <a:gdLst>
                <a:gd name="connsiteX0" fmla="*/ 1243033 w 1351767"/>
                <a:gd name="connsiteY0" fmla="*/ 860756 h 926484"/>
                <a:gd name="connsiteX1" fmla="*/ 1260563 w 1351767"/>
                <a:gd name="connsiteY1" fmla="*/ 868378 h 926484"/>
                <a:gd name="connsiteX2" fmla="*/ 1347448 w 1351767"/>
                <a:gd name="connsiteY2" fmla="*/ 914615 h 926484"/>
                <a:gd name="connsiteX3" fmla="*/ 1351767 w 1351767"/>
                <a:gd name="connsiteY3" fmla="*/ 918934 h 926484"/>
                <a:gd name="connsiteX4" fmla="*/ 1338810 w 1351767"/>
                <a:gd name="connsiteY4" fmla="*/ 924523 h 926484"/>
                <a:gd name="connsiteX5" fmla="*/ 1244811 w 1351767"/>
                <a:gd name="connsiteY5" fmla="*/ 873459 h 926484"/>
                <a:gd name="connsiteX6" fmla="*/ 1243033 w 1351767"/>
                <a:gd name="connsiteY6" fmla="*/ 860756 h 926484"/>
                <a:gd name="connsiteX7" fmla="*/ 803556 w 1351767"/>
                <a:gd name="connsiteY7" fmla="*/ 146237 h 926484"/>
                <a:gd name="connsiteX8" fmla="*/ 843157 w 1351767"/>
                <a:gd name="connsiteY8" fmla="*/ 147126 h 926484"/>
                <a:gd name="connsiteX9" fmla="*/ 919118 w 1351767"/>
                <a:gd name="connsiteY9" fmla="*/ 209624 h 926484"/>
                <a:gd name="connsiteX10" fmla="*/ 974502 w 1351767"/>
                <a:gd name="connsiteY10" fmla="*/ 177612 h 926484"/>
                <a:gd name="connsiteX11" fmla="*/ 978058 w 1351767"/>
                <a:gd name="connsiteY11" fmla="*/ 146618 h 926484"/>
                <a:gd name="connsiteX12" fmla="*/ 1065452 w 1351767"/>
                <a:gd name="connsiteY12" fmla="*/ 152207 h 926484"/>
                <a:gd name="connsiteX13" fmla="*/ 1043095 w 1351767"/>
                <a:gd name="connsiteY13" fmla="*/ 170245 h 926484"/>
                <a:gd name="connsiteX14" fmla="*/ 915562 w 1351767"/>
                <a:gd name="connsiteY14" fmla="*/ 302352 h 926484"/>
                <a:gd name="connsiteX15" fmla="*/ 902097 w 1351767"/>
                <a:gd name="connsiteY15" fmla="*/ 299304 h 926484"/>
                <a:gd name="connsiteX16" fmla="*/ 775832 w 1351767"/>
                <a:gd name="connsiteY16" fmla="*/ 154494 h 926484"/>
                <a:gd name="connsiteX17" fmla="*/ 764146 w 1351767"/>
                <a:gd name="connsiteY17" fmla="*/ 151445 h 926484"/>
                <a:gd name="connsiteX18" fmla="*/ 803556 w 1351767"/>
                <a:gd name="connsiteY18" fmla="*/ 146237 h 926484"/>
                <a:gd name="connsiteX19" fmla="*/ 111298 w 1351767"/>
                <a:gd name="connsiteY19" fmla="*/ 1300 h 926484"/>
                <a:gd name="connsiteX20" fmla="*/ 117332 w 1351767"/>
                <a:gd name="connsiteY20" fmla="*/ 11462 h 926484"/>
                <a:gd name="connsiteX21" fmla="*/ 32478 w 1351767"/>
                <a:gd name="connsiteY21" fmla="*/ 52620 h 926484"/>
                <a:gd name="connsiteX22" fmla="*/ 5294 w 1351767"/>
                <a:gd name="connsiteY22" fmla="*/ 65576 h 926484"/>
                <a:gd name="connsiteX23" fmla="*/ 2754 w 1351767"/>
                <a:gd name="connsiteY23" fmla="*/ 44997 h 926484"/>
                <a:gd name="connsiteX24" fmla="*/ 99548 w 1351767"/>
                <a:gd name="connsiteY24" fmla="*/ 2571 h 926484"/>
                <a:gd name="connsiteX25" fmla="*/ 111298 w 1351767"/>
                <a:gd name="connsiteY25" fmla="*/ 1300 h 92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351767" h="926484">
                  <a:moveTo>
                    <a:pt x="1243033" y="860756"/>
                  </a:moveTo>
                  <a:cubicBezTo>
                    <a:pt x="1250908" y="858470"/>
                    <a:pt x="1254973" y="865329"/>
                    <a:pt x="1260563" y="868378"/>
                  </a:cubicBezTo>
                  <a:cubicBezTo>
                    <a:pt x="1289778" y="883367"/>
                    <a:pt x="1318486" y="899118"/>
                    <a:pt x="1347448" y="914615"/>
                  </a:cubicBezTo>
                  <a:cubicBezTo>
                    <a:pt x="1349226" y="915631"/>
                    <a:pt x="1350496" y="917409"/>
                    <a:pt x="1351767" y="918934"/>
                  </a:cubicBezTo>
                  <a:cubicBezTo>
                    <a:pt x="1349226" y="925031"/>
                    <a:pt x="1345924" y="929096"/>
                    <a:pt x="1338810" y="924523"/>
                  </a:cubicBezTo>
                  <a:cubicBezTo>
                    <a:pt x="1307816" y="906485"/>
                    <a:pt x="1276822" y="889210"/>
                    <a:pt x="1244811" y="873459"/>
                  </a:cubicBezTo>
                  <a:cubicBezTo>
                    <a:pt x="1238460" y="870156"/>
                    <a:pt x="1239476" y="865583"/>
                    <a:pt x="1243033" y="860756"/>
                  </a:cubicBezTo>
                  <a:close/>
                  <a:moveTo>
                    <a:pt x="803556" y="146237"/>
                  </a:moveTo>
                  <a:cubicBezTo>
                    <a:pt x="816735" y="145919"/>
                    <a:pt x="829946" y="146618"/>
                    <a:pt x="843157" y="147126"/>
                  </a:cubicBezTo>
                  <a:cubicBezTo>
                    <a:pt x="843157" y="190062"/>
                    <a:pt x="874659" y="215975"/>
                    <a:pt x="919118" y="209624"/>
                  </a:cubicBezTo>
                  <a:cubicBezTo>
                    <a:pt x="941983" y="206321"/>
                    <a:pt x="962561" y="199716"/>
                    <a:pt x="974502" y="177612"/>
                  </a:cubicBezTo>
                  <a:cubicBezTo>
                    <a:pt x="980091" y="167450"/>
                    <a:pt x="976534" y="157034"/>
                    <a:pt x="978058" y="146618"/>
                  </a:cubicBezTo>
                  <a:cubicBezTo>
                    <a:pt x="1005496" y="146364"/>
                    <a:pt x="1038777" y="144585"/>
                    <a:pt x="1065452" y="152207"/>
                  </a:cubicBezTo>
                  <a:cubicBezTo>
                    <a:pt x="1051987" y="157796"/>
                    <a:pt x="1047160" y="166942"/>
                    <a:pt x="1043095" y="170245"/>
                  </a:cubicBezTo>
                  <a:cubicBezTo>
                    <a:pt x="1033695" y="178120"/>
                    <a:pt x="945286" y="271358"/>
                    <a:pt x="915562" y="302352"/>
                  </a:cubicBezTo>
                  <a:cubicBezTo>
                    <a:pt x="908702" y="309466"/>
                    <a:pt x="905908" y="304131"/>
                    <a:pt x="902097" y="299304"/>
                  </a:cubicBezTo>
                  <a:cubicBezTo>
                    <a:pt x="874405" y="266023"/>
                    <a:pt x="793870" y="161353"/>
                    <a:pt x="775832" y="154494"/>
                  </a:cubicBezTo>
                  <a:cubicBezTo>
                    <a:pt x="772022" y="152969"/>
                    <a:pt x="768211" y="152207"/>
                    <a:pt x="764146" y="151445"/>
                  </a:cubicBezTo>
                  <a:cubicBezTo>
                    <a:pt x="777230" y="147889"/>
                    <a:pt x="790377" y="146555"/>
                    <a:pt x="803556" y="146237"/>
                  </a:cubicBezTo>
                  <a:close/>
                  <a:moveTo>
                    <a:pt x="111298" y="1300"/>
                  </a:moveTo>
                  <a:cubicBezTo>
                    <a:pt x="114029" y="3206"/>
                    <a:pt x="115807" y="7016"/>
                    <a:pt x="117332" y="11462"/>
                  </a:cubicBezTo>
                  <a:cubicBezTo>
                    <a:pt x="89132" y="25181"/>
                    <a:pt x="60678" y="38900"/>
                    <a:pt x="32478" y="52620"/>
                  </a:cubicBezTo>
                  <a:cubicBezTo>
                    <a:pt x="23586" y="56939"/>
                    <a:pt x="14440" y="61258"/>
                    <a:pt x="5294" y="65576"/>
                  </a:cubicBezTo>
                  <a:cubicBezTo>
                    <a:pt x="5803" y="58463"/>
                    <a:pt x="-4868" y="52874"/>
                    <a:pt x="2754" y="44997"/>
                  </a:cubicBezTo>
                  <a:cubicBezTo>
                    <a:pt x="35526" y="31787"/>
                    <a:pt x="67791" y="17814"/>
                    <a:pt x="99548" y="2571"/>
                  </a:cubicBezTo>
                  <a:cubicBezTo>
                    <a:pt x="104883" y="-605"/>
                    <a:pt x="108567" y="-605"/>
                    <a:pt x="111298" y="1300"/>
                  </a:cubicBezTo>
                  <a:close/>
                </a:path>
              </a:pathLst>
            </a:custGeom>
            <a:solidFill>
              <a:schemeClr val="accent1">
                <a:lumMod val="75000"/>
              </a:schemeClr>
            </a:solidFill>
            <a:ln w="2539" cap="flat">
              <a:noFill/>
              <a:prstDash val="solid"/>
              <a:miter/>
            </a:ln>
          </p:spPr>
          <p:txBody>
            <a:bodyPr wrap="square" rtlCol="0" anchor="ctr">
              <a:noAutofit/>
            </a:bodyPr>
            <a:lstStyle/>
            <a:p>
              <a:endParaRPr lang="en-US"/>
            </a:p>
          </p:txBody>
        </p:sp>
        <p:grpSp>
          <p:nvGrpSpPr>
            <p:cNvPr id="50" name="Group 49">
              <a:extLst>
                <a:ext uri="{FF2B5EF4-FFF2-40B4-BE49-F238E27FC236}">
                  <a16:creationId xmlns:a16="http://schemas.microsoft.com/office/drawing/2014/main" id="{9450CE65-DB5D-42F7-AB9F-A3290EE4C322}"/>
                </a:ext>
              </a:extLst>
            </p:cNvPr>
            <p:cNvGrpSpPr/>
            <p:nvPr/>
          </p:nvGrpSpPr>
          <p:grpSpPr>
            <a:xfrm>
              <a:off x="5167091" y="2185438"/>
              <a:ext cx="1925266" cy="2028222"/>
              <a:chOff x="5358050" y="3176326"/>
              <a:chExt cx="1425228" cy="1501444"/>
            </a:xfrm>
          </p:grpSpPr>
          <p:sp>
            <p:nvSpPr>
              <p:cNvPr id="7" name="Freeform: Shape 6">
                <a:extLst>
                  <a:ext uri="{FF2B5EF4-FFF2-40B4-BE49-F238E27FC236}">
                    <a16:creationId xmlns:a16="http://schemas.microsoft.com/office/drawing/2014/main" id="{3F420C5C-566C-4324-A16D-672FCAB7E836}"/>
                  </a:ext>
                </a:extLst>
              </p:cNvPr>
              <p:cNvSpPr/>
              <p:nvPr/>
            </p:nvSpPr>
            <p:spPr>
              <a:xfrm>
                <a:off x="5358050" y="3176326"/>
                <a:ext cx="1425228" cy="1501444"/>
              </a:xfrm>
              <a:custGeom>
                <a:avLst/>
                <a:gdLst>
                  <a:gd name="connsiteX0" fmla="*/ 1412426 w 1425228"/>
                  <a:gd name="connsiteY0" fmla="*/ 794228 h 1501443"/>
                  <a:gd name="connsiteX1" fmla="*/ 1338243 w 1425228"/>
                  <a:gd name="connsiteY1" fmla="*/ 755612 h 1501443"/>
                  <a:gd name="connsiteX2" fmla="*/ 1340276 w 1425228"/>
                  <a:gd name="connsiteY2" fmla="*/ 681938 h 1501443"/>
                  <a:gd name="connsiteX3" fmla="*/ 1344340 w 1425228"/>
                  <a:gd name="connsiteY3" fmla="*/ 555166 h 1501443"/>
                  <a:gd name="connsiteX4" fmla="*/ 1315887 w 1425228"/>
                  <a:gd name="connsiteY4" fmla="*/ 347098 h 1501443"/>
                  <a:gd name="connsiteX5" fmla="*/ 879172 w 1425228"/>
                  <a:gd name="connsiteY5" fmla="*/ 10226 h 1501443"/>
                  <a:gd name="connsiteX6" fmla="*/ 625629 w 1425228"/>
                  <a:gd name="connsiteY6" fmla="*/ 64 h 1501443"/>
                  <a:gd name="connsiteX7" fmla="*/ 406129 w 1425228"/>
                  <a:gd name="connsiteY7" fmla="*/ 49350 h 1501443"/>
                  <a:gd name="connsiteX8" fmla="*/ 144964 w 1425228"/>
                  <a:gd name="connsiteY8" fmla="*/ 310769 h 1501443"/>
                  <a:gd name="connsiteX9" fmla="*/ 103553 w 1425228"/>
                  <a:gd name="connsiteY9" fmla="*/ 516804 h 1501443"/>
                  <a:gd name="connsiteX10" fmla="*/ 97456 w 1425228"/>
                  <a:gd name="connsiteY10" fmla="*/ 714710 h 1501443"/>
                  <a:gd name="connsiteX11" fmla="*/ 97456 w 1425228"/>
                  <a:gd name="connsiteY11" fmla="*/ 714710 h 1501443"/>
                  <a:gd name="connsiteX12" fmla="*/ 97456 w 1425228"/>
                  <a:gd name="connsiteY12" fmla="*/ 714710 h 1501443"/>
                  <a:gd name="connsiteX13" fmla="*/ 2187 w 1425228"/>
                  <a:gd name="connsiteY13" fmla="*/ 800834 h 1501443"/>
                  <a:gd name="connsiteX14" fmla="*/ 154 w 1425228"/>
                  <a:gd name="connsiteY14" fmla="*/ 906011 h 1501443"/>
                  <a:gd name="connsiteX15" fmla="*/ 106348 w 1425228"/>
                  <a:gd name="connsiteY15" fmla="*/ 988578 h 1501443"/>
                  <a:gd name="connsiteX16" fmla="*/ 128705 w 1425228"/>
                  <a:gd name="connsiteY16" fmla="*/ 1003821 h 1501443"/>
                  <a:gd name="connsiteX17" fmla="*/ 129721 w 1425228"/>
                  <a:gd name="connsiteY17" fmla="*/ 1012713 h 1501443"/>
                  <a:gd name="connsiteX18" fmla="*/ 181039 w 1425228"/>
                  <a:gd name="connsiteY18" fmla="*/ 1134657 h 1501443"/>
                  <a:gd name="connsiteX19" fmla="*/ 292314 w 1425228"/>
                  <a:gd name="connsiteY19" fmla="*/ 1266510 h 1501443"/>
                  <a:gd name="connsiteX20" fmla="*/ 384026 w 1425228"/>
                  <a:gd name="connsiteY20" fmla="*/ 1327990 h 1501443"/>
                  <a:gd name="connsiteX21" fmla="*/ 461512 w 1425228"/>
                  <a:gd name="connsiteY21" fmla="*/ 1361017 h 1501443"/>
                  <a:gd name="connsiteX22" fmla="*/ 619278 w 1425228"/>
                  <a:gd name="connsiteY22" fmla="*/ 1385914 h 1501443"/>
                  <a:gd name="connsiteX23" fmla="*/ 628932 w 1425228"/>
                  <a:gd name="connsiteY23" fmla="*/ 1395314 h 1501443"/>
                  <a:gd name="connsiteX24" fmla="*/ 628678 w 1425228"/>
                  <a:gd name="connsiteY24" fmla="*/ 1437232 h 1501443"/>
                  <a:gd name="connsiteX25" fmla="*/ 639348 w 1425228"/>
                  <a:gd name="connsiteY25" fmla="*/ 1483216 h 1501443"/>
                  <a:gd name="connsiteX26" fmla="*/ 751639 w 1425228"/>
                  <a:gd name="connsiteY26" fmla="*/ 1484740 h 1501443"/>
                  <a:gd name="connsiteX27" fmla="*/ 763579 w 1425228"/>
                  <a:gd name="connsiteY27" fmla="*/ 1436724 h 1501443"/>
                  <a:gd name="connsiteX28" fmla="*/ 763325 w 1425228"/>
                  <a:gd name="connsiteY28" fmla="*/ 1404968 h 1501443"/>
                  <a:gd name="connsiteX29" fmla="*/ 777044 w 1425228"/>
                  <a:gd name="connsiteY29" fmla="*/ 1390487 h 1501443"/>
                  <a:gd name="connsiteX30" fmla="*/ 863167 w 1425228"/>
                  <a:gd name="connsiteY30" fmla="*/ 1388709 h 1501443"/>
                  <a:gd name="connsiteX31" fmla="*/ 1016614 w 1425228"/>
                  <a:gd name="connsiteY31" fmla="*/ 1346536 h 1501443"/>
                  <a:gd name="connsiteX32" fmla="*/ 1175651 w 1425228"/>
                  <a:gd name="connsiteY32" fmla="*/ 1231959 h 1501443"/>
                  <a:gd name="connsiteX33" fmla="*/ 1291244 w 1425228"/>
                  <a:gd name="connsiteY33" fmla="*/ 1031766 h 1501443"/>
                  <a:gd name="connsiteX34" fmla="*/ 1303184 w 1425228"/>
                  <a:gd name="connsiteY34" fmla="*/ 1025161 h 1501443"/>
                  <a:gd name="connsiteX35" fmla="*/ 1337735 w 1425228"/>
                  <a:gd name="connsiteY35" fmla="*/ 1030496 h 1501443"/>
                  <a:gd name="connsiteX36" fmla="*/ 1423605 w 1425228"/>
                  <a:gd name="connsiteY36" fmla="*/ 944627 h 1501443"/>
                  <a:gd name="connsiteX37" fmla="*/ 1425891 w 1425228"/>
                  <a:gd name="connsiteY37" fmla="*/ 854693 h 1501443"/>
                  <a:gd name="connsiteX38" fmla="*/ 1412426 w 1425228"/>
                  <a:gd name="connsiteY38" fmla="*/ 794228 h 150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25228" h="1501443">
                    <a:moveTo>
                      <a:pt x="1412426" y="794228"/>
                    </a:moveTo>
                    <a:cubicBezTo>
                      <a:pt x="1394389" y="769331"/>
                      <a:pt x="1369746" y="755104"/>
                      <a:pt x="1338243" y="755612"/>
                    </a:cubicBezTo>
                    <a:cubicBezTo>
                      <a:pt x="1339005" y="730969"/>
                      <a:pt x="1339514" y="706581"/>
                      <a:pt x="1340276" y="681938"/>
                    </a:cubicBezTo>
                    <a:cubicBezTo>
                      <a:pt x="1341546" y="639765"/>
                      <a:pt x="1341546" y="597339"/>
                      <a:pt x="1344340" y="555166"/>
                    </a:cubicBezTo>
                    <a:cubicBezTo>
                      <a:pt x="1349167" y="483777"/>
                      <a:pt x="1343070" y="413405"/>
                      <a:pt x="1315887" y="347098"/>
                    </a:cubicBezTo>
                    <a:cubicBezTo>
                      <a:pt x="1235353" y="151224"/>
                      <a:pt x="1087495" y="39188"/>
                      <a:pt x="879172" y="10226"/>
                    </a:cubicBezTo>
                    <a:cubicBezTo>
                      <a:pt x="795590" y="-1461"/>
                      <a:pt x="710228" y="1588"/>
                      <a:pt x="625629" y="64"/>
                    </a:cubicBezTo>
                    <a:cubicBezTo>
                      <a:pt x="549160" y="-1207"/>
                      <a:pt x="475485" y="16577"/>
                      <a:pt x="406129" y="49350"/>
                    </a:cubicBezTo>
                    <a:cubicBezTo>
                      <a:pt x="287995" y="105241"/>
                      <a:pt x="199585" y="191364"/>
                      <a:pt x="144964" y="310769"/>
                    </a:cubicBezTo>
                    <a:cubicBezTo>
                      <a:pt x="115240" y="376060"/>
                      <a:pt x="104824" y="445416"/>
                      <a:pt x="103553" y="516804"/>
                    </a:cubicBezTo>
                    <a:cubicBezTo>
                      <a:pt x="102283" y="582858"/>
                      <a:pt x="99489" y="648657"/>
                      <a:pt x="97456" y="714710"/>
                    </a:cubicBezTo>
                    <a:cubicBezTo>
                      <a:pt x="97456" y="714710"/>
                      <a:pt x="97456" y="714710"/>
                      <a:pt x="97456" y="714710"/>
                    </a:cubicBezTo>
                    <a:cubicBezTo>
                      <a:pt x="97456" y="714710"/>
                      <a:pt x="97456" y="714710"/>
                      <a:pt x="97456" y="714710"/>
                    </a:cubicBezTo>
                    <a:cubicBezTo>
                      <a:pt x="40549" y="710391"/>
                      <a:pt x="4728" y="752818"/>
                      <a:pt x="2187" y="800834"/>
                    </a:cubicBezTo>
                    <a:cubicBezTo>
                      <a:pt x="409" y="835893"/>
                      <a:pt x="-354" y="870952"/>
                      <a:pt x="154" y="906011"/>
                    </a:cubicBezTo>
                    <a:cubicBezTo>
                      <a:pt x="917" y="963935"/>
                      <a:pt x="49949" y="997978"/>
                      <a:pt x="106348" y="988578"/>
                    </a:cubicBezTo>
                    <a:cubicBezTo>
                      <a:pt x="124894" y="985529"/>
                      <a:pt x="125656" y="985021"/>
                      <a:pt x="128705" y="1003821"/>
                    </a:cubicBezTo>
                    <a:cubicBezTo>
                      <a:pt x="129213" y="1006615"/>
                      <a:pt x="128705" y="1009918"/>
                      <a:pt x="129721" y="1012713"/>
                    </a:cubicBezTo>
                    <a:cubicBezTo>
                      <a:pt x="143694" y="1054631"/>
                      <a:pt x="158174" y="1096296"/>
                      <a:pt x="181039" y="1134657"/>
                    </a:cubicBezTo>
                    <a:cubicBezTo>
                      <a:pt x="211017" y="1184705"/>
                      <a:pt x="247855" y="1228910"/>
                      <a:pt x="292314" y="1266510"/>
                    </a:cubicBezTo>
                    <a:cubicBezTo>
                      <a:pt x="320767" y="1290391"/>
                      <a:pt x="351000" y="1310715"/>
                      <a:pt x="384026" y="1327990"/>
                    </a:cubicBezTo>
                    <a:cubicBezTo>
                      <a:pt x="409177" y="1341201"/>
                      <a:pt x="434837" y="1351871"/>
                      <a:pt x="461512" y="1361017"/>
                    </a:cubicBezTo>
                    <a:cubicBezTo>
                      <a:pt x="512830" y="1378293"/>
                      <a:pt x="565673" y="1384390"/>
                      <a:pt x="619278" y="1385914"/>
                    </a:cubicBezTo>
                    <a:cubicBezTo>
                      <a:pt x="626391" y="1386168"/>
                      <a:pt x="629186" y="1388200"/>
                      <a:pt x="628932" y="1395314"/>
                    </a:cubicBezTo>
                    <a:cubicBezTo>
                      <a:pt x="628424" y="1409287"/>
                      <a:pt x="628678" y="1423260"/>
                      <a:pt x="628678" y="1437232"/>
                    </a:cubicBezTo>
                    <a:cubicBezTo>
                      <a:pt x="622072" y="1453238"/>
                      <a:pt x="626137" y="1471021"/>
                      <a:pt x="639348" y="1483216"/>
                    </a:cubicBezTo>
                    <a:cubicBezTo>
                      <a:pt x="668564" y="1509891"/>
                      <a:pt x="721915" y="1510653"/>
                      <a:pt x="751639" y="1484740"/>
                    </a:cubicBezTo>
                    <a:cubicBezTo>
                      <a:pt x="766374" y="1472037"/>
                      <a:pt x="770947" y="1453492"/>
                      <a:pt x="763579" y="1436724"/>
                    </a:cubicBezTo>
                    <a:cubicBezTo>
                      <a:pt x="763579" y="1426054"/>
                      <a:pt x="764341" y="1415638"/>
                      <a:pt x="763325" y="1404968"/>
                    </a:cubicBezTo>
                    <a:cubicBezTo>
                      <a:pt x="762309" y="1394044"/>
                      <a:pt x="765612" y="1390487"/>
                      <a:pt x="777044" y="1390487"/>
                    </a:cubicBezTo>
                    <a:cubicBezTo>
                      <a:pt x="805752" y="1390741"/>
                      <a:pt x="834459" y="1392011"/>
                      <a:pt x="863167" y="1388709"/>
                    </a:cubicBezTo>
                    <a:cubicBezTo>
                      <a:pt x="916518" y="1382611"/>
                      <a:pt x="967836" y="1368893"/>
                      <a:pt x="1016614" y="1346536"/>
                    </a:cubicBezTo>
                    <a:cubicBezTo>
                      <a:pt x="1077079" y="1318844"/>
                      <a:pt x="1129667" y="1280229"/>
                      <a:pt x="1175651" y="1231959"/>
                    </a:cubicBezTo>
                    <a:cubicBezTo>
                      <a:pt x="1230272" y="1174289"/>
                      <a:pt x="1267617" y="1106966"/>
                      <a:pt x="1291244" y="1031766"/>
                    </a:cubicBezTo>
                    <a:cubicBezTo>
                      <a:pt x="1293784" y="1023891"/>
                      <a:pt x="1296579" y="1021604"/>
                      <a:pt x="1303184" y="1025161"/>
                    </a:cubicBezTo>
                    <a:cubicBezTo>
                      <a:pt x="1314109" y="1031004"/>
                      <a:pt x="1326049" y="1029734"/>
                      <a:pt x="1337735" y="1030496"/>
                    </a:cubicBezTo>
                    <a:cubicBezTo>
                      <a:pt x="1386005" y="1033037"/>
                      <a:pt x="1421572" y="992134"/>
                      <a:pt x="1423605" y="944627"/>
                    </a:cubicBezTo>
                    <a:cubicBezTo>
                      <a:pt x="1424875" y="914649"/>
                      <a:pt x="1422588" y="884671"/>
                      <a:pt x="1425891" y="854693"/>
                    </a:cubicBezTo>
                    <a:cubicBezTo>
                      <a:pt x="1428432" y="833352"/>
                      <a:pt x="1425383" y="812012"/>
                      <a:pt x="1412426" y="794228"/>
                    </a:cubicBezTo>
                    <a:close/>
                  </a:path>
                </a:pathLst>
              </a:custGeom>
              <a:solidFill>
                <a:srgbClr val="FCD9C1"/>
              </a:solidFill>
              <a:ln w="2539"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6A6A481-C623-462C-9061-60C9B46B3247}"/>
                  </a:ext>
                </a:extLst>
              </p:cNvPr>
              <p:cNvSpPr/>
              <p:nvPr/>
            </p:nvSpPr>
            <p:spPr>
              <a:xfrm>
                <a:off x="5454998" y="3176580"/>
                <a:ext cx="1247392" cy="894261"/>
              </a:xfrm>
              <a:custGeom>
                <a:avLst/>
                <a:gdLst>
                  <a:gd name="connsiteX0" fmla="*/ 1241295 w 1247392"/>
                  <a:gd name="connsiteY0" fmla="*/ 755358 h 894260"/>
                  <a:gd name="connsiteX1" fmla="*/ 1230117 w 1247392"/>
                  <a:gd name="connsiteY1" fmla="*/ 786861 h 894260"/>
                  <a:gd name="connsiteX2" fmla="*/ 1188453 w 1247392"/>
                  <a:gd name="connsiteY2" fmla="*/ 887973 h 894260"/>
                  <a:gd name="connsiteX3" fmla="*/ 1179307 w 1247392"/>
                  <a:gd name="connsiteY3" fmla="*/ 895341 h 894260"/>
                  <a:gd name="connsiteX4" fmla="*/ 1142469 w 1247392"/>
                  <a:gd name="connsiteY4" fmla="*/ 896611 h 894260"/>
                  <a:gd name="connsiteX5" fmla="*/ 1138658 w 1247392"/>
                  <a:gd name="connsiteY5" fmla="*/ 889498 h 894260"/>
                  <a:gd name="connsiteX6" fmla="*/ 1147042 w 1247392"/>
                  <a:gd name="connsiteY6" fmla="*/ 756883 h 894260"/>
                  <a:gd name="connsiteX7" fmla="*/ 1118842 w 1247392"/>
                  <a:gd name="connsiteY7" fmla="*/ 578793 h 894260"/>
                  <a:gd name="connsiteX8" fmla="*/ 1106902 w 1247392"/>
                  <a:gd name="connsiteY8" fmla="*/ 549577 h 894260"/>
                  <a:gd name="connsiteX9" fmla="*/ 1020271 w 1247392"/>
                  <a:gd name="connsiteY9" fmla="*/ 510453 h 894260"/>
                  <a:gd name="connsiteX10" fmla="*/ 907472 w 1247392"/>
                  <a:gd name="connsiteY10" fmla="*/ 544496 h 894260"/>
                  <a:gd name="connsiteX11" fmla="*/ 709820 w 1247392"/>
                  <a:gd name="connsiteY11" fmla="*/ 587176 h 894260"/>
                  <a:gd name="connsiteX12" fmla="*/ 505562 w 1247392"/>
                  <a:gd name="connsiteY12" fmla="*/ 574728 h 894260"/>
                  <a:gd name="connsiteX13" fmla="*/ 282759 w 1247392"/>
                  <a:gd name="connsiteY13" fmla="*/ 499021 h 894260"/>
                  <a:gd name="connsiteX14" fmla="*/ 210609 w 1247392"/>
                  <a:gd name="connsiteY14" fmla="*/ 480729 h 894260"/>
                  <a:gd name="connsiteX15" fmla="*/ 154463 w 1247392"/>
                  <a:gd name="connsiteY15" fmla="*/ 511215 h 894260"/>
                  <a:gd name="connsiteX16" fmla="*/ 112545 w 1247392"/>
                  <a:gd name="connsiteY16" fmla="*/ 616900 h 894260"/>
                  <a:gd name="connsiteX17" fmla="*/ 94507 w 1247392"/>
                  <a:gd name="connsiteY17" fmla="*/ 833606 h 894260"/>
                  <a:gd name="connsiteX18" fmla="*/ 95269 w 1247392"/>
                  <a:gd name="connsiteY18" fmla="*/ 860536 h 894260"/>
                  <a:gd name="connsiteX19" fmla="*/ 68848 w 1247392"/>
                  <a:gd name="connsiteY19" fmla="*/ 859519 h 894260"/>
                  <a:gd name="connsiteX20" fmla="*/ 67578 w 1247392"/>
                  <a:gd name="connsiteY20" fmla="*/ 859519 h 894260"/>
                  <a:gd name="connsiteX21" fmla="*/ 46237 w 1247392"/>
                  <a:gd name="connsiteY21" fmla="*/ 839957 h 894260"/>
                  <a:gd name="connsiteX22" fmla="*/ 8638 w 1247392"/>
                  <a:gd name="connsiteY22" fmla="*/ 738337 h 894260"/>
                  <a:gd name="connsiteX23" fmla="*/ 0 w 1247392"/>
                  <a:gd name="connsiteY23" fmla="*/ 714710 h 894260"/>
                  <a:gd name="connsiteX24" fmla="*/ 6097 w 1247392"/>
                  <a:gd name="connsiteY24" fmla="*/ 516804 h 894260"/>
                  <a:gd name="connsiteX25" fmla="*/ 47508 w 1247392"/>
                  <a:gd name="connsiteY25" fmla="*/ 310768 h 894260"/>
                  <a:gd name="connsiteX26" fmla="*/ 308672 w 1247392"/>
                  <a:gd name="connsiteY26" fmla="*/ 49350 h 894260"/>
                  <a:gd name="connsiteX27" fmla="*/ 528173 w 1247392"/>
                  <a:gd name="connsiteY27" fmla="*/ 64 h 894260"/>
                  <a:gd name="connsiteX28" fmla="*/ 781716 w 1247392"/>
                  <a:gd name="connsiteY28" fmla="*/ 10226 h 894260"/>
                  <a:gd name="connsiteX29" fmla="*/ 1218431 w 1247392"/>
                  <a:gd name="connsiteY29" fmla="*/ 347098 h 894260"/>
                  <a:gd name="connsiteX30" fmla="*/ 1246884 w 1247392"/>
                  <a:gd name="connsiteY30" fmla="*/ 555166 h 894260"/>
                  <a:gd name="connsiteX31" fmla="*/ 1242820 w 1247392"/>
                  <a:gd name="connsiteY31" fmla="*/ 681938 h 894260"/>
                  <a:gd name="connsiteX32" fmla="*/ 1241295 w 1247392"/>
                  <a:gd name="connsiteY32" fmla="*/ 755358 h 894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7392" h="894260">
                    <a:moveTo>
                      <a:pt x="1241295" y="755358"/>
                    </a:moveTo>
                    <a:cubicBezTo>
                      <a:pt x="1242566" y="767807"/>
                      <a:pt x="1235706" y="777207"/>
                      <a:pt x="1230117" y="786861"/>
                    </a:cubicBezTo>
                    <a:cubicBezTo>
                      <a:pt x="1211063" y="818363"/>
                      <a:pt x="1193026" y="850374"/>
                      <a:pt x="1188453" y="887973"/>
                    </a:cubicBezTo>
                    <a:cubicBezTo>
                      <a:pt x="1187690" y="894071"/>
                      <a:pt x="1184896" y="895341"/>
                      <a:pt x="1179307" y="895341"/>
                    </a:cubicBezTo>
                    <a:cubicBezTo>
                      <a:pt x="1167112" y="895341"/>
                      <a:pt x="1154664" y="895595"/>
                      <a:pt x="1142469" y="896611"/>
                    </a:cubicBezTo>
                    <a:cubicBezTo>
                      <a:pt x="1134339" y="897119"/>
                      <a:pt x="1138405" y="892800"/>
                      <a:pt x="1138658" y="889498"/>
                    </a:cubicBezTo>
                    <a:cubicBezTo>
                      <a:pt x="1143740" y="845293"/>
                      <a:pt x="1147804" y="801342"/>
                      <a:pt x="1147042" y="756883"/>
                    </a:cubicBezTo>
                    <a:cubicBezTo>
                      <a:pt x="1146280" y="696164"/>
                      <a:pt x="1139420" y="636462"/>
                      <a:pt x="1118842" y="578793"/>
                    </a:cubicBezTo>
                    <a:cubicBezTo>
                      <a:pt x="1115286" y="568885"/>
                      <a:pt x="1111475" y="558977"/>
                      <a:pt x="1106902" y="549577"/>
                    </a:cubicBezTo>
                    <a:cubicBezTo>
                      <a:pt x="1088864" y="514010"/>
                      <a:pt x="1062189" y="502323"/>
                      <a:pt x="1020271" y="510453"/>
                    </a:cubicBezTo>
                    <a:cubicBezTo>
                      <a:pt x="981655" y="518075"/>
                      <a:pt x="944817" y="532301"/>
                      <a:pt x="907472" y="544496"/>
                    </a:cubicBezTo>
                    <a:cubicBezTo>
                      <a:pt x="842943" y="565582"/>
                      <a:pt x="777651" y="582349"/>
                      <a:pt x="709820" y="587176"/>
                    </a:cubicBezTo>
                    <a:cubicBezTo>
                      <a:pt x="641480" y="592257"/>
                      <a:pt x="573140" y="588701"/>
                      <a:pt x="505562" y="574728"/>
                    </a:cubicBezTo>
                    <a:cubicBezTo>
                      <a:pt x="428077" y="558723"/>
                      <a:pt x="355926" y="527728"/>
                      <a:pt x="282759" y="499021"/>
                    </a:cubicBezTo>
                    <a:cubicBezTo>
                      <a:pt x="259641" y="489875"/>
                      <a:pt x="236268" y="481491"/>
                      <a:pt x="210609" y="480729"/>
                    </a:cubicBezTo>
                    <a:cubicBezTo>
                      <a:pt x="185458" y="479967"/>
                      <a:pt x="167166" y="490891"/>
                      <a:pt x="154463" y="511215"/>
                    </a:cubicBezTo>
                    <a:cubicBezTo>
                      <a:pt x="133885" y="543734"/>
                      <a:pt x="121945" y="579809"/>
                      <a:pt x="112545" y="616900"/>
                    </a:cubicBezTo>
                    <a:cubicBezTo>
                      <a:pt x="94507" y="688035"/>
                      <a:pt x="92729" y="760694"/>
                      <a:pt x="94507" y="833606"/>
                    </a:cubicBezTo>
                    <a:cubicBezTo>
                      <a:pt x="94761" y="842752"/>
                      <a:pt x="101366" y="854184"/>
                      <a:pt x="95269" y="860536"/>
                    </a:cubicBezTo>
                    <a:cubicBezTo>
                      <a:pt x="89172" y="866633"/>
                      <a:pt x="77994" y="858249"/>
                      <a:pt x="68848" y="859519"/>
                    </a:cubicBezTo>
                    <a:cubicBezTo>
                      <a:pt x="68340" y="859519"/>
                      <a:pt x="68086" y="859519"/>
                      <a:pt x="67578" y="859519"/>
                    </a:cubicBezTo>
                    <a:cubicBezTo>
                      <a:pt x="48778" y="858503"/>
                      <a:pt x="48524" y="858503"/>
                      <a:pt x="46237" y="839957"/>
                    </a:cubicBezTo>
                    <a:cubicBezTo>
                      <a:pt x="41410" y="803120"/>
                      <a:pt x="25913" y="770348"/>
                      <a:pt x="8638" y="738337"/>
                    </a:cubicBezTo>
                    <a:cubicBezTo>
                      <a:pt x="4573" y="730970"/>
                      <a:pt x="0" y="723602"/>
                      <a:pt x="0" y="714710"/>
                    </a:cubicBezTo>
                    <a:cubicBezTo>
                      <a:pt x="2032" y="648657"/>
                      <a:pt x="4827" y="582858"/>
                      <a:pt x="6097" y="516804"/>
                    </a:cubicBezTo>
                    <a:cubicBezTo>
                      <a:pt x="7622" y="445416"/>
                      <a:pt x="17784" y="376060"/>
                      <a:pt x="47508" y="310768"/>
                    </a:cubicBezTo>
                    <a:cubicBezTo>
                      <a:pt x="102129" y="191364"/>
                      <a:pt x="190539" y="105241"/>
                      <a:pt x="308672" y="49350"/>
                    </a:cubicBezTo>
                    <a:cubicBezTo>
                      <a:pt x="378028" y="16577"/>
                      <a:pt x="451703" y="-1207"/>
                      <a:pt x="528173" y="64"/>
                    </a:cubicBezTo>
                    <a:cubicBezTo>
                      <a:pt x="612772" y="1334"/>
                      <a:pt x="698133" y="-1461"/>
                      <a:pt x="781716" y="10226"/>
                    </a:cubicBezTo>
                    <a:cubicBezTo>
                      <a:pt x="990038" y="39188"/>
                      <a:pt x="1137896" y="151224"/>
                      <a:pt x="1218431" y="347098"/>
                    </a:cubicBezTo>
                    <a:cubicBezTo>
                      <a:pt x="1245614" y="413405"/>
                      <a:pt x="1251711" y="483523"/>
                      <a:pt x="1246884" y="555166"/>
                    </a:cubicBezTo>
                    <a:cubicBezTo>
                      <a:pt x="1244090" y="597338"/>
                      <a:pt x="1244090" y="639765"/>
                      <a:pt x="1242820" y="681938"/>
                    </a:cubicBezTo>
                    <a:cubicBezTo>
                      <a:pt x="1242566" y="706327"/>
                      <a:pt x="1242057" y="730970"/>
                      <a:pt x="1241295" y="755358"/>
                    </a:cubicBezTo>
                    <a:close/>
                  </a:path>
                </a:pathLst>
              </a:custGeom>
              <a:solidFill>
                <a:srgbClr val="EA5B50"/>
              </a:solidFill>
              <a:ln w="2539"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6CC54A64-33B7-4C67-B2F0-B23AA40AE187}"/>
                  </a:ext>
                </a:extLst>
              </p:cNvPr>
              <p:cNvSpPr/>
              <p:nvPr/>
            </p:nvSpPr>
            <p:spPr>
              <a:xfrm>
                <a:off x="5949302" y="4266057"/>
                <a:ext cx="226106" cy="104161"/>
              </a:xfrm>
              <a:custGeom>
                <a:avLst/>
                <a:gdLst>
                  <a:gd name="connsiteX0" fmla="*/ 53176 w 226105"/>
                  <a:gd name="connsiteY0" fmla="*/ 103105 h 104161"/>
                  <a:gd name="connsiteX1" fmla="*/ 1350 w 226105"/>
                  <a:gd name="connsiteY1" fmla="*/ 25619 h 104161"/>
                  <a:gd name="connsiteX2" fmla="*/ 26247 w 226105"/>
                  <a:gd name="connsiteY2" fmla="*/ 1738 h 104161"/>
                  <a:gd name="connsiteX3" fmla="*/ 61306 w 226105"/>
                  <a:gd name="connsiteY3" fmla="*/ 15965 h 104161"/>
                  <a:gd name="connsiteX4" fmla="*/ 165975 w 226105"/>
                  <a:gd name="connsiteY4" fmla="*/ 19522 h 104161"/>
                  <a:gd name="connsiteX5" fmla="*/ 203321 w 226105"/>
                  <a:gd name="connsiteY5" fmla="*/ 7327 h 104161"/>
                  <a:gd name="connsiteX6" fmla="*/ 226694 w 226105"/>
                  <a:gd name="connsiteY6" fmla="*/ 30954 h 104161"/>
                  <a:gd name="connsiteX7" fmla="*/ 182743 w 226105"/>
                  <a:gd name="connsiteY7" fmla="*/ 96499 h 104161"/>
                  <a:gd name="connsiteX8" fmla="*/ 172581 w 226105"/>
                  <a:gd name="connsiteY8" fmla="*/ 105899 h 104161"/>
                  <a:gd name="connsiteX9" fmla="*/ 162927 w 226105"/>
                  <a:gd name="connsiteY9" fmla="*/ 104375 h 104161"/>
                  <a:gd name="connsiteX10" fmla="*/ 55717 w 226105"/>
                  <a:gd name="connsiteY10" fmla="*/ 102596 h 104161"/>
                  <a:gd name="connsiteX11" fmla="*/ 53176 w 226105"/>
                  <a:gd name="connsiteY11" fmla="*/ 103105 h 104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6105" h="104161">
                    <a:moveTo>
                      <a:pt x="53176" y="103105"/>
                    </a:moveTo>
                    <a:cubicBezTo>
                      <a:pt x="28279" y="82272"/>
                      <a:pt x="9734" y="57121"/>
                      <a:pt x="1350" y="25619"/>
                    </a:cubicBezTo>
                    <a:cubicBezTo>
                      <a:pt x="-3985" y="6057"/>
                      <a:pt x="6939" y="-4359"/>
                      <a:pt x="26247" y="1738"/>
                    </a:cubicBezTo>
                    <a:cubicBezTo>
                      <a:pt x="38187" y="5549"/>
                      <a:pt x="49874" y="10884"/>
                      <a:pt x="61306" y="15965"/>
                    </a:cubicBezTo>
                    <a:cubicBezTo>
                      <a:pt x="95857" y="31462"/>
                      <a:pt x="130408" y="32986"/>
                      <a:pt x="165975" y="19522"/>
                    </a:cubicBezTo>
                    <a:cubicBezTo>
                      <a:pt x="178170" y="14949"/>
                      <a:pt x="190618" y="10630"/>
                      <a:pt x="203321" y="7327"/>
                    </a:cubicBezTo>
                    <a:cubicBezTo>
                      <a:pt x="221613" y="2754"/>
                      <a:pt x="231521" y="12662"/>
                      <a:pt x="226694" y="30954"/>
                    </a:cubicBezTo>
                    <a:cubicBezTo>
                      <a:pt x="219580" y="57629"/>
                      <a:pt x="201797" y="77445"/>
                      <a:pt x="182743" y="96499"/>
                    </a:cubicBezTo>
                    <a:cubicBezTo>
                      <a:pt x="179440" y="99802"/>
                      <a:pt x="175883" y="102850"/>
                      <a:pt x="172581" y="105899"/>
                    </a:cubicBezTo>
                    <a:cubicBezTo>
                      <a:pt x="169024" y="107423"/>
                      <a:pt x="165975" y="105899"/>
                      <a:pt x="162927" y="104375"/>
                    </a:cubicBezTo>
                    <a:cubicBezTo>
                      <a:pt x="127614" y="85829"/>
                      <a:pt x="91792" y="85575"/>
                      <a:pt x="55717" y="102596"/>
                    </a:cubicBezTo>
                    <a:cubicBezTo>
                      <a:pt x="54701" y="103105"/>
                      <a:pt x="53939" y="103105"/>
                      <a:pt x="53176" y="103105"/>
                    </a:cubicBezTo>
                    <a:close/>
                  </a:path>
                </a:pathLst>
              </a:custGeom>
              <a:solidFill>
                <a:srgbClr val="761329"/>
              </a:solidFill>
              <a:ln w="2539"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A18A1B1-2DA6-49A8-A97D-7695612635BA}"/>
                  </a:ext>
                </a:extLst>
              </p:cNvPr>
              <p:cNvSpPr/>
              <p:nvPr/>
            </p:nvSpPr>
            <p:spPr>
              <a:xfrm>
                <a:off x="5746615" y="4056534"/>
                <a:ext cx="644234" cy="132001"/>
              </a:xfrm>
              <a:custGeom>
                <a:avLst/>
                <a:gdLst>
                  <a:gd name="connsiteX0" fmla="*/ 604517 w 644234"/>
                  <a:gd name="connsiteY0" fmla="*/ 24279 h 132001"/>
                  <a:gd name="connsiteX1" fmla="*/ 622968 w 644234"/>
                  <a:gd name="connsiteY1" fmla="*/ 27581 h 132001"/>
                  <a:gd name="connsiteX2" fmla="*/ 625001 w 644234"/>
                  <a:gd name="connsiteY2" fmla="*/ 38251 h 132001"/>
                  <a:gd name="connsiteX3" fmla="*/ 621444 w 644234"/>
                  <a:gd name="connsiteY3" fmla="*/ 51462 h 132001"/>
                  <a:gd name="connsiteX4" fmla="*/ 628304 w 644234"/>
                  <a:gd name="connsiteY4" fmla="*/ 64165 h 132001"/>
                  <a:gd name="connsiteX5" fmla="*/ 641514 w 644234"/>
                  <a:gd name="connsiteY5" fmla="*/ 56797 h 132001"/>
                  <a:gd name="connsiteX6" fmla="*/ 634147 w 644234"/>
                  <a:gd name="connsiteY6" fmla="*/ 114214 h 132001"/>
                  <a:gd name="connsiteX7" fmla="*/ 581557 w 644234"/>
                  <a:gd name="connsiteY7" fmla="*/ 113198 h 132001"/>
                  <a:gd name="connsiteX8" fmla="*/ 587400 w 644234"/>
                  <a:gd name="connsiteY8" fmla="*/ 36219 h 132001"/>
                  <a:gd name="connsiteX9" fmla="*/ 604517 w 644234"/>
                  <a:gd name="connsiteY9" fmla="*/ 24279 h 132001"/>
                  <a:gd name="connsiteX10" fmla="*/ 33602 w 644234"/>
                  <a:gd name="connsiteY10" fmla="*/ 49 h 132001"/>
                  <a:gd name="connsiteX11" fmla="*/ 55165 w 644234"/>
                  <a:gd name="connsiteY11" fmla="*/ 9036 h 132001"/>
                  <a:gd name="connsiteX12" fmla="*/ 51862 w 644234"/>
                  <a:gd name="connsiteY12" fmla="*/ 38506 h 132001"/>
                  <a:gd name="connsiteX13" fmla="*/ 67867 w 644234"/>
                  <a:gd name="connsiteY13" fmla="*/ 33171 h 132001"/>
                  <a:gd name="connsiteX14" fmla="*/ 56181 w 644234"/>
                  <a:gd name="connsiteY14" fmla="*/ 96431 h 132001"/>
                  <a:gd name="connsiteX15" fmla="*/ 11467 w 644234"/>
                  <a:gd name="connsiteY15" fmla="*/ 95161 h 132001"/>
                  <a:gd name="connsiteX16" fmla="*/ 13753 w 644234"/>
                  <a:gd name="connsiteY16" fmla="*/ 11831 h 132001"/>
                  <a:gd name="connsiteX17" fmla="*/ 33602 w 644234"/>
                  <a:gd name="connsiteY17" fmla="*/ 49 h 13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44234" h="132001">
                    <a:moveTo>
                      <a:pt x="604517" y="24279"/>
                    </a:moveTo>
                    <a:cubicBezTo>
                      <a:pt x="610583" y="22818"/>
                      <a:pt x="616871" y="23898"/>
                      <a:pt x="622968" y="27581"/>
                    </a:cubicBezTo>
                    <a:cubicBezTo>
                      <a:pt x="627542" y="30376"/>
                      <a:pt x="631606" y="32662"/>
                      <a:pt x="625001" y="38251"/>
                    </a:cubicBezTo>
                    <a:cubicBezTo>
                      <a:pt x="621444" y="41300"/>
                      <a:pt x="621190" y="46635"/>
                      <a:pt x="621444" y="51462"/>
                    </a:cubicBezTo>
                    <a:cubicBezTo>
                      <a:pt x="621698" y="56797"/>
                      <a:pt x="623223" y="61624"/>
                      <a:pt x="628304" y="64165"/>
                    </a:cubicBezTo>
                    <a:cubicBezTo>
                      <a:pt x="634655" y="67214"/>
                      <a:pt x="637196" y="61624"/>
                      <a:pt x="641514" y="56797"/>
                    </a:cubicBezTo>
                    <a:cubicBezTo>
                      <a:pt x="646849" y="77884"/>
                      <a:pt x="644309" y="96684"/>
                      <a:pt x="634147" y="114214"/>
                    </a:cubicBezTo>
                    <a:cubicBezTo>
                      <a:pt x="619920" y="138349"/>
                      <a:pt x="595023" y="137840"/>
                      <a:pt x="581557" y="113198"/>
                    </a:cubicBezTo>
                    <a:cubicBezTo>
                      <a:pt x="569109" y="90587"/>
                      <a:pt x="571649" y="55527"/>
                      <a:pt x="587400" y="36219"/>
                    </a:cubicBezTo>
                    <a:cubicBezTo>
                      <a:pt x="592609" y="29741"/>
                      <a:pt x="598452" y="25739"/>
                      <a:pt x="604517" y="24279"/>
                    </a:cubicBezTo>
                    <a:close/>
                    <a:moveTo>
                      <a:pt x="33602" y="49"/>
                    </a:moveTo>
                    <a:cubicBezTo>
                      <a:pt x="40556" y="-427"/>
                      <a:pt x="47797" y="2558"/>
                      <a:pt x="55165" y="9036"/>
                    </a:cubicBezTo>
                    <a:cubicBezTo>
                      <a:pt x="46272" y="20977"/>
                      <a:pt x="44747" y="32409"/>
                      <a:pt x="51862" y="38506"/>
                    </a:cubicBezTo>
                    <a:cubicBezTo>
                      <a:pt x="58975" y="44858"/>
                      <a:pt x="62786" y="38506"/>
                      <a:pt x="67867" y="33171"/>
                    </a:cubicBezTo>
                    <a:cubicBezTo>
                      <a:pt x="73202" y="56545"/>
                      <a:pt x="70662" y="77885"/>
                      <a:pt x="56181" y="96431"/>
                    </a:cubicBezTo>
                    <a:cubicBezTo>
                      <a:pt x="43223" y="113198"/>
                      <a:pt x="24169" y="112182"/>
                      <a:pt x="11467" y="95161"/>
                    </a:cubicBezTo>
                    <a:cubicBezTo>
                      <a:pt x="-4793" y="73312"/>
                      <a:pt x="-3522" y="32663"/>
                      <a:pt x="13753" y="11831"/>
                    </a:cubicBezTo>
                    <a:cubicBezTo>
                      <a:pt x="19978" y="4463"/>
                      <a:pt x="26647" y="526"/>
                      <a:pt x="33602" y="49"/>
                    </a:cubicBezTo>
                    <a:close/>
                  </a:path>
                </a:pathLst>
              </a:custGeom>
              <a:solidFill>
                <a:srgbClr val="221F20"/>
              </a:solidFill>
              <a:ln w="2539" cap="flat">
                <a:noFill/>
                <a:prstDash val="solid"/>
                <a:miter/>
              </a:ln>
            </p:spPr>
            <p:txBody>
              <a:bodyPr wrap="square" rtlCol="0" anchor="ctr">
                <a:noAutofit/>
              </a:bodyPr>
              <a:lstStyle/>
              <a:p>
                <a:endParaRPr lang="en-US"/>
              </a:p>
            </p:txBody>
          </p:sp>
          <p:sp>
            <p:nvSpPr>
              <p:cNvPr id="28" name="Freeform: Shape 27">
                <a:extLst>
                  <a:ext uri="{FF2B5EF4-FFF2-40B4-BE49-F238E27FC236}">
                    <a16:creationId xmlns:a16="http://schemas.microsoft.com/office/drawing/2014/main" id="{E8E91F93-26E0-4CDE-BA15-FA68A6ACF5E9}"/>
                  </a:ext>
                </a:extLst>
              </p:cNvPr>
              <p:cNvSpPr/>
              <p:nvPr/>
            </p:nvSpPr>
            <p:spPr>
              <a:xfrm>
                <a:off x="6002479" y="4353354"/>
                <a:ext cx="116864" cy="43189"/>
              </a:xfrm>
              <a:custGeom>
                <a:avLst/>
                <a:gdLst>
                  <a:gd name="connsiteX0" fmla="*/ 0 w 116863"/>
                  <a:gd name="connsiteY0" fmla="*/ 15807 h 43188"/>
                  <a:gd name="connsiteX1" fmla="*/ 30740 w 116863"/>
                  <a:gd name="connsiteY1" fmla="*/ 1326 h 43188"/>
                  <a:gd name="connsiteX2" fmla="*/ 91967 w 116863"/>
                  <a:gd name="connsiteY2" fmla="*/ 4121 h 43188"/>
                  <a:gd name="connsiteX3" fmla="*/ 119150 w 116863"/>
                  <a:gd name="connsiteY3" fmla="*/ 18348 h 43188"/>
                  <a:gd name="connsiteX4" fmla="*/ 68340 w 116863"/>
                  <a:gd name="connsiteY4" fmla="*/ 43753 h 43188"/>
                  <a:gd name="connsiteX5" fmla="*/ 0 w 116863"/>
                  <a:gd name="connsiteY5" fmla="*/ 15807 h 43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863" h="43188">
                    <a:moveTo>
                      <a:pt x="0" y="15807"/>
                    </a:moveTo>
                    <a:cubicBezTo>
                      <a:pt x="7113" y="4375"/>
                      <a:pt x="19308" y="2597"/>
                      <a:pt x="30740" y="1326"/>
                    </a:cubicBezTo>
                    <a:cubicBezTo>
                      <a:pt x="51064" y="-960"/>
                      <a:pt x="71643" y="-452"/>
                      <a:pt x="91967" y="4121"/>
                    </a:cubicBezTo>
                    <a:cubicBezTo>
                      <a:pt x="102637" y="6661"/>
                      <a:pt x="110004" y="13775"/>
                      <a:pt x="119150" y="18348"/>
                    </a:cubicBezTo>
                    <a:cubicBezTo>
                      <a:pt x="104161" y="30542"/>
                      <a:pt x="88410" y="41212"/>
                      <a:pt x="68340" y="43753"/>
                    </a:cubicBezTo>
                    <a:cubicBezTo>
                      <a:pt x="39632" y="48072"/>
                      <a:pt x="18546" y="35115"/>
                      <a:pt x="0" y="15807"/>
                    </a:cubicBezTo>
                    <a:close/>
                  </a:path>
                </a:pathLst>
              </a:custGeom>
              <a:solidFill>
                <a:srgbClr val="EF879B"/>
              </a:solidFill>
              <a:ln w="2539"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A93643F8-EF6A-4712-8F0E-7A812806ED48}"/>
                  </a:ext>
                </a:extLst>
              </p:cNvPr>
              <p:cNvSpPr/>
              <p:nvPr/>
            </p:nvSpPr>
            <p:spPr>
              <a:xfrm>
                <a:off x="5750729" y="3858258"/>
                <a:ext cx="650399" cy="371078"/>
              </a:xfrm>
              <a:custGeom>
                <a:avLst/>
                <a:gdLst>
                  <a:gd name="connsiteX0" fmla="*/ 328728 w 650399"/>
                  <a:gd name="connsiteY0" fmla="*/ 221793 h 371078"/>
                  <a:gd name="connsiteX1" fmla="*/ 337366 w 650399"/>
                  <a:gd name="connsiteY1" fmla="*/ 229668 h 371078"/>
                  <a:gd name="connsiteX2" fmla="*/ 370901 w 650399"/>
                  <a:gd name="connsiteY2" fmla="*/ 309949 h 371078"/>
                  <a:gd name="connsiteX3" fmla="*/ 381571 w 650399"/>
                  <a:gd name="connsiteY3" fmla="*/ 335355 h 371078"/>
                  <a:gd name="connsiteX4" fmla="*/ 360231 w 650399"/>
                  <a:gd name="connsiteY4" fmla="*/ 368127 h 371078"/>
                  <a:gd name="connsiteX5" fmla="*/ 343971 w 650399"/>
                  <a:gd name="connsiteY5" fmla="*/ 369906 h 371078"/>
                  <a:gd name="connsiteX6" fmla="*/ 309673 w 650399"/>
                  <a:gd name="connsiteY6" fmla="*/ 341960 h 371078"/>
                  <a:gd name="connsiteX7" fmla="*/ 318819 w 650399"/>
                  <a:gd name="connsiteY7" fmla="*/ 267014 h 371078"/>
                  <a:gd name="connsiteX8" fmla="*/ 322884 w 650399"/>
                  <a:gd name="connsiteY8" fmla="*/ 231955 h 371078"/>
                  <a:gd name="connsiteX9" fmla="*/ 328728 w 650399"/>
                  <a:gd name="connsiteY9" fmla="*/ 221793 h 371078"/>
                  <a:gd name="connsiteX10" fmla="*/ 611741 w 650399"/>
                  <a:gd name="connsiteY10" fmla="*/ 23378 h 371078"/>
                  <a:gd name="connsiteX11" fmla="*/ 650357 w 650399"/>
                  <a:gd name="connsiteY11" fmla="*/ 57422 h 371078"/>
                  <a:gd name="connsiteX12" fmla="*/ 645022 w 650399"/>
                  <a:gd name="connsiteY12" fmla="*/ 61487 h 371078"/>
                  <a:gd name="connsiteX13" fmla="*/ 575157 w 650399"/>
                  <a:gd name="connsiteY13" fmla="*/ 61741 h 371078"/>
                  <a:gd name="connsiteX14" fmla="*/ 611741 w 650399"/>
                  <a:gd name="connsiteY14" fmla="*/ 23378 h 371078"/>
                  <a:gd name="connsiteX15" fmla="*/ 39364 w 650399"/>
                  <a:gd name="connsiteY15" fmla="*/ 5 h 371078"/>
                  <a:gd name="connsiteX16" fmla="*/ 72899 w 650399"/>
                  <a:gd name="connsiteY16" fmla="*/ 24141 h 371078"/>
                  <a:gd name="connsiteX17" fmla="*/ 74931 w 650399"/>
                  <a:gd name="connsiteY17" fmla="*/ 38876 h 371078"/>
                  <a:gd name="connsiteX18" fmla="*/ 55115 w 650399"/>
                  <a:gd name="connsiteY18" fmla="*/ 29477 h 371078"/>
                  <a:gd name="connsiteX19" fmla="*/ 11417 w 650399"/>
                  <a:gd name="connsiteY19" fmla="*/ 32525 h 371078"/>
                  <a:gd name="connsiteX20" fmla="*/ 1255 w 650399"/>
                  <a:gd name="connsiteY20" fmla="*/ 34303 h 371078"/>
                  <a:gd name="connsiteX21" fmla="*/ 2780 w 650399"/>
                  <a:gd name="connsiteY21" fmla="*/ 23633 h 371078"/>
                  <a:gd name="connsiteX22" fmla="*/ 39364 w 650399"/>
                  <a:gd name="connsiteY22" fmla="*/ 5 h 37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50399" h="371078">
                    <a:moveTo>
                      <a:pt x="328728" y="221793"/>
                    </a:moveTo>
                    <a:cubicBezTo>
                      <a:pt x="334063" y="220777"/>
                      <a:pt x="335588" y="225858"/>
                      <a:pt x="337366" y="229668"/>
                    </a:cubicBezTo>
                    <a:cubicBezTo>
                      <a:pt x="348798" y="256344"/>
                      <a:pt x="359722" y="283274"/>
                      <a:pt x="370901" y="309949"/>
                    </a:cubicBezTo>
                    <a:cubicBezTo>
                      <a:pt x="374457" y="318587"/>
                      <a:pt x="378522" y="326717"/>
                      <a:pt x="381571" y="335355"/>
                    </a:cubicBezTo>
                    <a:cubicBezTo>
                      <a:pt x="387668" y="353138"/>
                      <a:pt x="379030" y="366349"/>
                      <a:pt x="360231" y="368127"/>
                    </a:cubicBezTo>
                    <a:cubicBezTo>
                      <a:pt x="354895" y="368635"/>
                      <a:pt x="349306" y="368889"/>
                      <a:pt x="343971" y="369906"/>
                    </a:cubicBezTo>
                    <a:cubicBezTo>
                      <a:pt x="322630" y="373970"/>
                      <a:pt x="307641" y="368127"/>
                      <a:pt x="309673" y="341960"/>
                    </a:cubicBezTo>
                    <a:cubicBezTo>
                      <a:pt x="312722" y="317063"/>
                      <a:pt x="315771" y="291912"/>
                      <a:pt x="318819" y="267014"/>
                    </a:cubicBezTo>
                    <a:cubicBezTo>
                      <a:pt x="320344" y="255327"/>
                      <a:pt x="321360" y="243641"/>
                      <a:pt x="322884" y="231955"/>
                    </a:cubicBezTo>
                    <a:cubicBezTo>
                      <a:pt x="323392" y="227890"/>
                      <a:pt x="323646" y="222809"/>
                      <a:pt x="328728" y="221793"/>
                    </a:cubicBezTo>
                    <a:close/>
                    <a:moveTo>
                      <a:pt x="611741" y="23378"/>
                    </a:moveTo>
                    <a:cubicBezTo>
                      <a:pt x="630033" y="23632"/>
                      <a:pt x="649341" y="40655"/>
                      <a:pt x="650357" y="57422"/>
                    </a:cubicBezTo>
                    <a:cubicBezTo>
                      <a:pt x="650611" y="61233"/>
                      <a:pt x="649849" y="65298"/>
                      <a:pt x="645022" y="61487"/>
                    </a:cubicBezTo>
                    <a:cubicBezTo>
                      <a:pt x="622158" y="44465"/>
                      <a:pt x="599293" y="45990"/>
                      <a:pt x="575157" y="61741"/>
                    </a:cubicBezTo>
                    <a:cubicBezTo>
                      <a:pt x="575919" y="38622"/>
                      <a:pt x="591924" y="23124"/>
                      <a:pt x="611741" y="23378"/>
                    </a:cubicBezTo>
                    <a:close/>
                    <a:moveTo>
                      <a:pt x="39364" y="5"/>
                    </a:moveTo>
                    <a:cubicBezTo>
                      <a:pt x="54607" y="260"/>
                      <a:pt x="67564" y="9405"/>
                      <a:pt x="72899" y="24141"/>
                    </a:cubicBezTo>
                    <a:cubicBezTo>
                      <a:pt x="74423" y="28206"/>
                      <a:pt x="76964" y="32017"/>
                      <a:pt x="74931" y="38876"/>
                    </a:cubicBezTo>
                    <a:cubicBezTo>
                      <a:pt x="67818" y="35574"/>
                      <a:pt x="61721" y="32271"/>
                      <a:pt x="55115" y="29477"/>
                    </a:cubicBezTo>
                    <a:cubicBezTo>
                      <a:pt x="40126" y="22871"/>
                      <a:pt x="25645" y="25158"/>
                      <a:pt x="11417" y="32525"/>
                    </a:cubicBezTo>
                    <a:cubicBezTo>
                      <a:pt x="8369" y="34049"/>
                      <a:pt x="4812" y="38114"/>
                      <a:pt x="1255" y="34303"/>
                    </a:cubicBezTo>
                    <a:cubicBezTo>
                      <a:pt x="-1793" y="31001"/>
                      <a:pt x="1509" y="26936"/>
                      <a:pt x="2780" y="23633"/>
                    </a:cubicBezTo>
                    <a:cubicBezTo>
                      <a:pt x="8877" y="8389"/>
                      <a:pt x="22343" y="-249"/>
                      <a:pt x="39364" y="5"/>
                    </a:cubicBezTo>
                    <a:close/>
                  </a:path>
                </a:pathLst>
              </a:custGeom>
              <a:solidFill>
                <a:srgbClr val="C49380"/>
              </a:solidFill>
              <a:ln w="2539" cap="flat">
                <a:noFill/>
                <a:prstDash val="solid"/>
                <a:miter/>
              </a:ln>
            </p:spPr>
            <p:txBody>
              <a:bodyPr wrap="square" rtlCol="0" anchor="ctr">
                <a:noAutofit/>
              </a:bodyPr>
              <a:lstStyle/>
              <a:p>
                <a:endParaRPr lang="en-US"/>
              </a:p>
            </p:txBody>
          </p:sp>
        </p:grpSp>
        <p:grpSp>
          <p:nvGrpSpPr>
            <p:cNvPr id="47" name="Group 46">
              <a:extLst>
                <a:ext uri="{FF2B5EF4-FFF2-40B4-BE49-F238E27FC236}">
                  <a16:creationId xmlns:a16="http://schemas.microsoft.com/office/drawing/2014/main" id="{E3BD6654-FB75-4A57-AAFF-720ACFCE28B2}"/>
                </a:ext>
              </a:extLst>
            </p:cNvPr>
            <p:cNvGrpSpPr/>
            <p:nvPr/>
          </p:nvGrpSpPr>
          <p:grpSpPr>
            <a:xfrm>
              <a:off x="5940772" y="5609818"/>
              <a:ext cx="295902" cy="435172"/>
              <a:chOff x="5930781" y="5711305"/>
              <a:chExt cx="219049" cy="322147"/>
            </a:xfrm>
          </p:grpSpPr>
          <p:sp>
            <p:nvSpPr>
              <p:cNvPr id="38" name="Freeform: Shape 37">
                <a:extLst>
                  <a:ext uri="{FF2B5EF4-FFF2-40B4-BE49-F238E27FC236}">
                    <a16:creationId xmlns:a16="http://schemas.microsoft.com/office/drawing/2014/main" id="{9C4016AD-478D-4B06-AA92-5F6DEF7B534C}"/>
                  </a:ext>
                </a:extLst>
              </p:cNvPr>
              <p:cNvSpPr/>
              <p:nvPr/>
            </p:nvSpPr>
            <p:spPr>
              <a:xfrm>
                <a:off x="5930781" y="5711305"/>
                <a:ext cx="218484" cy="320105"/>
              </a:xfrm>
              <a:custGeom>
                <a:avLst/>
                <a:gdLst>
                  <a:gd name="connsiteX0" fmla="*/ 163918 w 218484"/>
                  <a:gd name="connsiteY0" fmla="*/ 148630 h 320104"/>
                  <a:gd name="connsiteX1" fmla="*/ 218793 w 218484"/>
                  <a:gd name="connsiteY1" fmla="*/ 121192 h 320104"/>
                  <a:gd name="connsiteX2" fmla="*/ 208377 w 218484"/>
                  <a:gd name="connsiteY2" fmla="*/ 113317 h 320104"/>
                  <a:gd name="connsiteX3" fmla="*/ 183734 w 218484"/>
                  <a:gd name="connsiteY3" fmla="*/ 71906 h 320104"/>
                  <a:gd name="connsiteX4" fmla="*/ 160362 w 218484"/>
                  <a:gd name="connsiteY4" fmla="*/ 1788 h 320104"/>
                  <a:gd name="connsiteX5" fmla="*/ 154518 w 218484"/>
                  <a:gd name="connsiteY5" fmla="*/ 518 h 320104"/>
                  <a:gd name="connsiteX6" fmla="*/ 106757 w 218484"/>
                  <a:gd name="connsiteY6" fmla="*/ 24399 h 320104"/>
                  <a:gd name="connsiteX7" fmla="*/ 87957 w 218484"/>
                  <a:gd name="connsiteY7" fmla="*/ 27447 h 320104"/>
                  <a:gd name="connsiteX8" fmla="*/ 77033 w 218484"/>
                  <a:gd name="connsiteY8" fmla="*/ 29226 h 320104"/>
                  <a:gd name="connsiteX9" fmla="*/ 22666 w 218484"/>
                  <a:gd name="connsiteY9" fmla="*/ 55139 h 320104"/>
                  <a:gd name="connsiteX10" fmla="*/ 1325 w 218484"/>
                  <a:gd name="connsiteY10" fmla="*/ 88420 h 320104"/>
                  <a:gd name="connsiteX11" fmla="*/ 9709 w 218484"/>
                  <a:gd name="connsiteY11" fmla="*/ 126019 h 320104"/>
                  <a:gd name="connsiteX12" fmla="*/ 24698 w 218484"/>
                  <a:gd name="connsiteY12" fmla="*/ 219510 h 320104"/>
                  <a:gd name="connsiteX13" fmla="*/ 40957 w 218484"/>
                  <a:gd name="connsiteY13" fmla="*/ 253807 h 320104"/>
                  <a:gd name="connsiteX14" fmla="*/ 132924 w 218484"/>
                  <a:gd name="connsiteY14" fmla="*/ 321893 h 320104"/>
                  <a:gd name="connsiteX15" fmla="*/ 156297 w 218484"/>
                  <a:gd name="connsiteY15" fmla="*/ 305888 h 320104"/>
                  <a:gd name="connsiteX16" fmla="*/ 152740 w 218484"/>
                  <a:gd name="connsiteY16" fmla="*/ 301569 h 320104"/>
                  <a:gd name="connsiteX17" fmla="*/ 152994 w 218484"/>
                  <a:gd name="connsiteY17" fmla="*/ 301569 h 320104"/>
                  <a:gd name="connsiteX18" fmla="*/ 154518 w 218484"/>
                  <a:gd name="connsiteY18" fmla="*/ 242375 h 320104"/>
                  <a:gd name="connsiteX19" fmla="*/ 160362 w 218484"/>
                  <a:gd name="connsiteY19" fmla="*/ 208078 h 320104"/>
                  <a:gd name="connsiteX20" fmla="*/ 162140 w 218484"/>
                  <a:gd name="connsiteY20" fmla="*/ 182673 h 320104"/>
                  <a:gd name="connsiteX21" fmla="*/ 158329 w 218484"/>
                  <a:gd name="connsiteY21" fmla="*/ 160824 h 320104"/>
                  <a:gd name="connsiteX22" fmla="*/ 163918 w 218484"/>
                  <a:gd name="connsiteY22" fmla="*/ 148630 h 320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8484" h="320104">
                    <a:moveTo>
                      <a:pt x="163918" y="148630"/>
                    </a:moveTo>
                    <a:cubicBezTo>
                      <a:pt x="181956" y="139230"/>
                      <a:pt x="202026" y="133133"/>
                      <a:pt x="218793" y="121192"/>
                    </a:cubicBezTo>
                    <a:cubicBezTo>
                      <a:pt x="213458" y="120938"/>
                      <a:pt x="211680" y="116365"/>
                      <a:pt x="208377" y="113317"/>
                    </a:cubicBezTo>
                    <a:cubicBezTo>
                      <a:pt x="201264" y="106457"/>
                      <a:pt x="186783" y="77750"/>
                      <a:pt x="183734" y="71906"/>
                    </a:cubicBezTo>
                    <a:cubicBezTo>
                      <a:pt x="173064" y="49550"/>
                      <a:pt x="163918" y="26685"/>
                      <a:pt x="160362" y="1788"/>
                    </a:cubicBezTo>
                    <a:cubicBezTo>
                      <a:pt x="158837" y="10"/>
                      <a:pt x="156551" y="-498"/>
                      <a:pt x="154518" y="518"/>
                    </a:cubicBezTo>
                    <a:cubicBezTo>
                      <a:pt x="138005" y="7123"/>
                      <a:pt x="120730" y="12712"/>
                      <a:pt x="106757" y="24399"/>
                    </a:cubicBezTo>
                    <a:cubicBezTo>
                      <a:pt x="100914" y="27955"/>
                      <a:pt x="95324" y="30750"/>
                      <a:pt x="87957" y="27447"/>
                    </a:cubicBezTo>
                    <a:cubicBezTo>
                      <a:pt x="84400" y="25923"/>
                      <a:pt x="80590" y="27447"/>
                      <a:pt x="77033" y="29226"/>
                    </a:cubicBezTo>
                    <a:cubicBezTo>
                      <a:pt x="58995" y="37863"/>
                      <a:pt x="40957" y="46501"/>
                      <a:pt x="22666" y="55139"/>
                    </a:cubicBezTo>
                    <a:cubicBezTo>
                      <a:pt x="5136" y="56917"/>
                      <a:pt x="-3502" y="71398"/>
                      <a:pt x="1325" y="88420"/>
                    </a:cubicBezTo>
                    <a:cubicBezTo>
                      <a:pt x="3358" y="95533"/>
                      <a:pt x="9963" y="119668"/>
                      <a:pt x="9709" y="126019"/>
                    </a:cubicBezTo>
                    <a:cubicBezTo>
                      <a:pt x="9455" y="142025"/>
                      <a:pt x="19871" y="206554"/>
                      <a:pt x="24698" y="219510"/>
                    </a:cubicBezTo>
                    <a:cubicBezTo>
                      <a:pt x="29271" y="231451"/>
                      <a:pt x="34606" y="242883"/>
                      <a:pt x="40957" y="253807"/>
                    </a:cubicBezTo>
                    <a:cubicBezTo>
                      <a:pt x="41974" y="255586"/>
                      <a:pt x="73222" y="314017"/>
                      <a:pt x="132924" y="321893"/>
                    </a:cubicBezTo>
                    <a:cubicBezTo>
                      <a:pt x="148167" y="323925"/>
                      <a:pt x="156297" y="322147"/>
                      <a:pt x="156297" y="305888"/>
                    </a:cubicBezTo>
                    <a:cubicBezTo>
                      <a:pt x="156297" y="303347"/>
                      <a:pt x="154773" y="302077"/>
                      <a:pt x="152740" y="301569"/>
                    </a:cubicBezTo>
                    <a:cubicBezTo>
                      <a:pt x="152740" y="301569"/>
                      <a:pt x="152994" y="301569"/>
                      <a:pt x="152994" y="301569"/>
                    </a:cubicBezTo>
                    <a:lnTo>
                      <a:pt x="154518" y="242375"/>
                    </a:lnTo>
                    <a:cubicBezTo>
                      <a:pt x="156805" y="231196"/>
                      <a:pt x="158075" y="220272"/>
                      <a:pt x="160362" y="208078"/>
                    </a:cubicBezTo>
                    <a:cubicBezTo>
                      <a:pt x="162648" y="199694"/>
                      <a:pt x="162394" y="190803"/>
                      <a:pt x="162140" y="182673"/>
                    </a:cubicBezTo>
                    <a:cubicBezTo>
                      <a:pt x="163410" y="174797"/>
                      <a:pt x="160362" y="167938"/>
                      <a:pt x="158329" y="160824"/>
                    </a:cubicBezTo>
                    <a:cubicBezTo>
                      <a:pt x="156805" y="154981"/>
                      <a:pt x="157313" y="152187"/>
                      <a:pt x="163918" y="148630"/>
                    </a:cubicBezTo>
                    <a:close/>
                  </a:path>
                </a:pathLst>
              </a:custGeom>
              <a:solidFill>
                <a:schemeClr val="accent1"/>
              </a:solidFill>
              <a:ln w="2539"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CD492F82-7FA4-4AAC-9D67-808EB69CDD93}"/>
                  </a:ext>
                </a:extLst>
              </p:cNvPr>
              <p:cNvSpPr/>
              <p:nvPr/>
            </p:nvSpPr>
            <p:spPr>
              <a:xfrm>
                <a:off x="5984441" y="5777114"/>
                <a:ext cx="165389" cy="235760"/>
              </a:xfrm>
              <a:custGeom>
                <a:avLst/>
                <a:gdLst>
                  <a:gd name="connsiteX0" fmla="*/ 9654 w 165389"/>
                  <a:gd name="connsiteY0" fmla="*/ 147603 h 235760"/>
                  <a:gd name="connsiteX1" fmla="*/ 101620 w 165389"/>
                  <a:gd name="connsiteY1" fmla="*/ 176566 h 235760"/>
                  <a:gd name="connsiteX2" fmla="*/ 100096 w 165389"/>
                  <a:gd name="connsiteY2" fmla="*/ 235760 h 235760"/>
                  <a:gd name="connsiteX3" fmla="*/ 86123 w 165389"/>
                  <a:gd name="connsiteY3" fmla="*/ 233982 h 235760"/>
                  <a:gd name="connsiteX4" fmla="*/ 48778 w 165389"/>
                  <a:gd name="connsiteY4" fmla="*/ 217977 h 235760"/>
                  <a:gd name="connsiteX5" fmla="*/ 9400 w 165389"/>
                  <a:gd name="connsiteY5" fmla="*/ 168437 h 235760"/>
                  <a:gd name="connsiteX6" fmla="*/ 9654 w 165389"/>
                  <a:gd name="connsiteY6" fmla="*/ 147603 h 235760"/>
                  <a:gd name="connsiteX7" fmla="*/ 68848 w 165389"/>
                  <a:gd name="connsiteY7" fmla="*/ 114069 h 235760"/>
                  <a:gd name="connsiteX8" fmla="*/ 84600 w 165389"/>
                  <a:gd name="connsiteY8" fmla="*/ 120420 h 235760"/>
                  <a:gd name="connsiteX9" fmla="*/ 107465 w 165389"/>
                  <a:gd name="connsiteY9" fmla="*/ 141252 h 235760"/>
                  <a:gd name="connsiteX10" fmla="*/ 104162 w 165389"/>
                  <a:gd name="connsiteY10" fmla="*/ 160306 h 235760"/>
                  <a:gd name="connsiteX11" fmla="*/ 74692 w 165389"/>
                  <a:gd name="connsiteY11" fmla="*/ 138458 h 235760"/>
                  <a:gd name="connsiteX12" fmla="*/ 63513 w 165389"/>
                  <a:gd name="connsiteY12" fmla="*/ 129566 h 235760"/>
                  <a:gd name="connsiteX13" fmla="*/ 68848 w 165389"/>
                  <a:gd name="connsiteY13" fmla="*/ 114069 h 235760"/>
                  <a:gd name="connsiteX14" fmla="*/ 138967 w 165389"/>
                  <a:gd name="connsiteY14" fmla="*/ 23118 h 235760"/>
                  <a:gd name="connsiteX15" fmla="*/ 154972 w 165389"/>
                  <a:gd name="connsiteY15" fmla="*/ 48015 h 235760"/>
                  <a:gd name="connsiteX16" fmla="*/ 165389 w 165389"/>
                  <a:gd name="connsiteY16" fmla="*/ 55891 h 235760"/>
                  <a:gd name="connsiteX17" fmla="*/ 110513 w 165389"/>
                  <a:gd name="connsiteY17" fmla="*/ 83328 h 235760"/>
                  <a:gd name="connsiteX18" fmla="*/ 105178 w 165389"/>
                  <a:gd name="connsiteY18" fmla="*/ 95523 h 235760"/>
                  <a:gd name="connsiteX19" fmla="*/ 108989 w 165389"/>
                  <a:gd name="connsiteY19" fmla="*/ 117117 h 235760"/>
                  <a:gd name="connsiteX20" fmla="*/ 79518 w 165389"/>
                  <a:gd name="connsiteY20" fmla="*/ 91458 h 235760"/>
                  <a:gd name="connsiteX21" fmla="*/ 73675 w 165389"/>
                  <a:gd name="connsiteY21" fmla="*/ 80280 h 235760"/>
                  <a:gd name="connsiteX22" fmla="*/ 75961 w 165389"/>
                  <a:gd name="connsiteY22" fmla="*/ 57669 h 235760"/>
                  <a:gd name="connsiteX23" fmla="*/ 84345 w 165389"/>
                  <a:gd name="connsiteY23" fmla="*/ 49285 h 235760"/>
                  <a:gd name="connsiteX24" fmla="*/ 138967 w 165389"/>
                  <a:gd name="connsiteY24" fmla="*/ 23118 h 235760"/>
                  <a:gd name="connsiteX25" fmla="*/ 19055 w 165389"/>
                  <a:gd name="connsiteY25" fmla="*/ 0 h 235760"/>
                  <a:gd name="connsiteX26" fmla="*/ 38109 w 165389"/>
                  <a:gd name="connsiteY26" fmla="*/ 19309 h 235760"/>
                  <a:gd name="connsiteX27" fmla="*/ 19055 w 165389"/>
                  <a:gd name="connsiteY27" fmla="*/ 38109 h 235760"/>
                  <a:gd name="connsiteX28" fmla="*/ 0 w 165389"/>
                  <a:gd name="connsiteY28" fmla="*/ 19309 h 235760"/>
                  <a:gd name="connsiteX29" fmla="*/ 19055 w 165389"/>
                  <a:gd name="connsiteY29" fmla="*/ 0 h 23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5389" h="235760">
                    <a:moveTo>
                      <a:pt x="9654" y="147603"/>
                    </a:moveTo>
                    <a:cubicBezTo>
                      <a:pt x="45983" y="137949"/>
                      <a:pt x="76723" y="150652"/>
                      <a:pt x="101620" y="176566"/>
                    </a:cubicBezTo>
                    <a:lnTo>
                      <a:pt x="100096" y="235760"/>
                    </a:lnTo>
                    <a:cubicBezTo>
                      <a:pt x="95523" y="234744"/>
                      <a:pt x="90950" y="234236"/>
                      <a:pt x="86123" y="233982"/>
                    </a:cubicBezTo>
                    <a:cubicBezTo>
                      <a:pt x="71388" y="233728"/>
                      <a:pt x="58940" y="228647"/>
                      <a:pt x="48778" y="217977"/>
                    </a:cubicBezTo>
                    <a:cubicBezTo>
                      <a:pt x="34043" y="202734"/>
                      <a:pt x="20324" y="186474"/>
                      <a:pt x="9400" y="168437"/>
                    </a:cubicBezTo>
                    <a:cubicBezTo>
                      <a:pt x="5335" y="162084"/>
                      <a:pt x="-6351" y="149636"/>
                      <a:pt x="9654" y="147603"/>
                    </a:cubicBezTo>
                    <a:close/>
                    <a:moveTo>
                      <a:pt x="68848" y="114069"/>
                    </a:moveTo>
                    <a:cubicBezTo>
                      <a:pt x="71388" y="110258"/>
                      <a:pt x="81043" y="117879"/>
                      <a:pt x="84600" y="120420"/>
                    </a:cubicBezTo>
                    <a:cubicBezTo>
                      <a:pt x="89173" y="123468"/>
                      <a:pt x="101367" y="135663"/>
                      <a:pt x="107465" y="141252"/>
                    </a:cubicBezTo>
                    <a:lnTo>
                      <a:pt x="104162" y="160306"/>
                    </a:lnTo>
                    <a:cubicBezTo>
                      <a:pt x="103146" y="154717"/>
                      <a:pt x="79011" y="140998"/>
                      <a:pt x="74692" y="138458"/>
                    </a:cubicBezTo>
                    <a:cubicBezTo>
                      <a:pt x="71134" y="136425"/>
                      <a:pt x="62496" y="134393"/>
                      <a:pt x="63513" y="129566"/>
                    </a:cubicBezTo>
                    <a:cubicBezTo>
                      <a:pt x="64783" y="123468"/>
                      <a:pt x="65545" y="119150"/>
                      <a:pt x="68848" y="114069"/>
                    </a:cubicBezTo>
                    <a:close/>
                    <a:moveTo>
                      <a:pt x="138967" y="23118"/>
                    </a:moveTo>
                    <a:cubicBezTo>
                      <a:pt x="145827" y="35567"/>
                      <a:pt x="147859" y="41156"/>
                      <a:pt x="154972" y="48015"/>
                    </a:cubicBezTo>
                    <a:cubicBezTo>
                      <a:pt x="158275" y="51064"/>
                      <a:pt x="160053" y="55637"/>
                      <a:pt x="165389" y="55891"/>
                    </a:cubicBezTo>
                    <a:cubicBezTo>
                      <a:pt x="148621" y="67831"/>
                      <a:pt x="128551" y="73674"/>
                      <a:pt x="110513" y="83328"/>
                    </a:cubicBezTo>
                    <a:cubicBezTo>
                      <a:pt x="103908" y="86885"/>
                      <a:pt x="103400" y="89426"/>
                      <a:pt x="105178" y="95523"/>
                    </a:cubicBezTo>
                    <a:cubicBezTo>
                      <a:pt x="107211" y="102128"/>
                      <a:pt x="110259" y="109241"/>
                      <a:pt x="108989" y="117117"/>
                    </a:cubicBezTo>
                    <a:cubicBezTo>
                      <a:pt x="99843" y="107717"/>
                      <a:pt x="91204" y="97809"/>
                      <a:pt x="79518" y="91458"/>
                    </a:cubicBezTo>
                    <a:cubicBezTo>
                      <a:pt x="74691" y="88917"/>
                      <a:pt x="73167" y="85361"/>
                      <a:pt x="73675" y="80280"/>
                    </a:cubicBezTo>
                    <a:cubicBezTo>
                      <a:pt x="74691" y="72658"/>
                      <a:pt x="75453" y="65291"/>
                      <a:pt x="75961" y="57669"/>
                    </a:cubicBezTo>
                    <a:cubicBezTo>
                      <a:pt x="76215" y="52080"/>
                      <a:pt x="80534" y="51064"/>
                      <a:pt x="84345" y="49285"/>
                    </a:cubicBezTo>
                    <a:cubicBezTo>
                      <a:pt x="101876" y="41156"/>
                      <a:pt x="121184" y="31248"/>
                      <a:pt x="138967" y="23118"/>
                    </a:cubicBezTo>
                    <a:close/>
                    <a:moveTo>
                      <a:pt x="19055" y="0"/>
                    </a:moveTo>
                    <a:cubicBezTo>
                      <a:pt x="29471" y="0"/>
                      <a:pt x="38109" y="8638"/>
                      <a:pt x="38109" y="19309"/>
                    </a:cubicBezTo>
                    <a:cubicBezTo>
                      <a:pt x="38363" y="30233"/>
                      <a:pt x="30487" y="38109"/>
                      <a:pt x="19055" y="38109"/>
                    </a:cubicBezTo>
                    <a:cubicBezTo>
                      <a:pt x="7368" y="38109"/>
                      <a:pt x="0" y="30741"/>
                      <a:pt x="0" y="19309"/>
                    </a:cubicBezTo>
                    <a:cubicBezTo>
                      <a:pt x="0" y="8384"/>
                      <a:pt x="8384" y="0"/>
                      <a:pt x="19055" y="0"/>
                    </a:cubicBezTo>
                    <a:close/>
                  </a:path>
                </a:pathLst>
              </a:custGeom>
              <a:solidFill>
                <a:schemeClr val="bg1">
                  <a:lumMod val="85000"/>
                </a:schemeClr>
              </a:solidFill>
              <a:ln w="2539" cap="flat">
                <a:noFill/>
                <a:prstDash val="solid"/>
                <a:miter/>
              </a:ln>
            </p:spPr>
            <p:txBody>
              <a:bodyPr wrap="square" rtlCol="0" anchor="ctr">
                <a:noAutofit/>
              </a:bodyPr>
              <a:lstStyle/>
              <a:p>
                <a:endParaRPr lang="en-US"/>
              </a:p>
            </p:txBody>
          </p:sp>
          <p:sp>
            <p:nvSpPr>
              <p:cNvPr id="35" name="Freeform: Shape 34">
                <a:extLst>
                  <a:ext uri="{FF2B5EF4-FFF2-40B4-BE49-F238E27FC236}">
                    <a16:creationId xmlns:a16="http://schemas.microsoft.com/office/drawing/2014/main" id="{9CE734A5-12FA-4353-B64B-EE3E5B23CB0A}"/>
                  </a:ext>
                </a:extLst>
              </p:cNvPr>
              <p:cNvSpPr/>
              <p:nvPr/>
            </p:nvSpPr>
            <p:spPr>
              <a:xfrm>
                <a:off x="5931797" y="5766698"/>
                <a:ext cx="154971" cy="266754"/>
              </a:xfrm>
              <a:custGeom>
                <a:avLst/>
                <a:gdLst>
                  <a:gd name="connsiteX0" fmla="*/ 9455 w 154971"/>
                  <a:gd name="connsiteY0" fmla="*/ 70626 h 266753"/>
                  <a:gd name="connsiteX1" fmla="*/ 24444 w 154971"/>
                  <a:gd name="connsiteY1" fmla="*/ 164117 h 266753"/>
                  <a:gd name="connsiteX2" fmla="*/ 40703 w 154971"/>
                  <a:gd name="connsiteY2" fmla="*/ 198414 h 266753"/>
                  <a:gd name="connsiteX3" fmla="*/ 132670 w 154971"/>
                  <a:gd name="connsiteY3" fmla="*/ 266500 h 266753"/>
                  <a:gd name="connsiteX4" fmla="*/ 156043 w 154971"/>
                  <a:gd name="connsiteY4" fmla="*/ 250495 h 266753"/>
                  <a:gd name="connsiteX5" fmla="*/ 148167 w 154971"/>
                  <a:gd name="connsiteY5" fmla="*/ 245414 h 266753"/>
                  <a:gd name="connsiteX6" fmla="*/ 114886 w 154971"/>
                  <a:gd name="connsiteY6" fmla="*/ 235760 h 266753"/>
                  <a:gd name="connsiteX7" fmla="*/ 63060 w 154971"/>
                  <a:gd name="connsiteY7" fmla="*/ 174279 h 266753"/>
                  <a:gd name="connsiteX8" fmla="*/ 52390 w 154971"/>
                  <a:gd name="connsiteY8" fmla="*/ 153193 h 266753"/>
                  <a:gd name="connsiteX9" fmla="*/ 40449 w 154971"/>
                  <a:gd name="connsiteY9" fmla="*/ 104669 h 266753"/>
                  <a:gd name="connsiteX10" fmla="*/ 22666 w 154971"/>
                  <a:gd name="connsiteY10" fmla="*/ 0 h 266753"/>
                  <a:gd name="connsiteX11" fmla="*/ 1325 w 154971"/>
                  <a:gd name="connsiteY11" fmla="*/ 33281 h 266753"/>
                  <a:gd name="connsiteX12" fmla="*/ 9455 w 154971"/>
                  <a:gd name="connsiteY12" fmla="*/ 70626 h 266753"/>
                  <a:gd name="connsiteX13" fmla="*/ 13520 w 154971"/>
                  <a:gd name="connsiteY13" fmla="*/ 116864 h 266753"/>
                  <a:gd name="connsiteX14" fmla="*/ 13266 w 154971"/>
                  <a:gd name="connsiteY14" fmla="*/ 115085 h 266753"/>
                  <a:gd name="connsiteX15" fmla="*/ 13520 w 154971"/>
                  <a:gd name="connsiteY15" fmla="*/ 116101 h 266753"/>
                  <a:gd name="connsiteX16" fmla="*/ 13520 w 154971"/>
                  <a:gd name="connsiteY16" fmla="*/ 116864 h 266753"/>
                  <a:gd name="connsiteX17" fmla="*/ 11995 w 154971"/>
                  <a:gd name="connsiteY17" fmla="*/ 113053 h 266753"/>
                  <a:gd name="connsiteX18" fmla="*/ 11995 w 154971"/>
                  <a:gd name="connsiteY18" fmla="*/ 113053 h 266753"/>
                  <a:gd name="connsiteX19" fmla="*/ 11995 w 154971"/>
                  <a:gd name="connsiteY19" fmla="*/ 113053 h 266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971" h="266753">
                    <a:moveTo>
                      <a:pt x="9455" y="70626"/>
                    </a:moveTo>
                    <a:cubicBezTo>
                      <a:pt x="9201" y="86631"/>
                      <a:pt x="19617" y="151161"/>
                      <a:pt x="24444" y="164117"/>
                    </a:cubicBezTo>
                    <a:cubicBezTo>
                      <a:pt x="29017" y="176058"/>
                      <a:pt x="34352" y="187490"/>
                      <a:pt x="40703" y="198414"/>
                    </a:cubicBezTo>
                    <a:cubicBezTo>
                      <a:pt x="41720" y="200193"/>
                      <a:pt x="72968" y="258624"/>
                      <a:pt x="132670" y="266500"/>
                    </a:cubicBezTo>
                    <a:cubicBezTo>
                      <a:pt x="147913" y="268532"/>
                      <a:pt x="156043" y="266754"/>
                      <a:pt x="156043" y="250495"/>
                    </a:cubicBezTo>
                    <a:cubicBezTo>
                      <a:pt x="156043" y="246176"/>
                      <a:pt x="151978" y="245922"/>
                      <a:pt x="148167" y="245414"/>
                    </a:cubicBezTo>
                    <a:cubicBezTo>
                      <a:pt x="131146" y="242873"/>
                      <a:pt x="117427" y="237792"/>
                      <a:pt x="114886" y="235760"/>
                    </a:cubicBezTo>
                    <a:cubicBezTo>
                      <a:pt x="94308" y="217976"/>
                      <a:pt x="77541" y="196890"/>
                      <a:pt x="63060" y="174279"/>
                    </a:cubicBezTo>
                    <a:cubicBezTo>
                      <a:pt x="60265" y="170214"/>
                      <a:pt x="54168" y="158528"/>
                      <a:pt x="52390" y="153193"/>
                    </a:cubicBezTo>
                    <a:cubicBezTo>
                      <a:pt x="46547" y="137442"/>
                      <a:pt x="40449" y="121691"/>
                      <a:pt x="40449" y="104669"/>
                    </a:cubicBezTo>
                    <a:cubicBezTo>
                      <a:pt x="40195" y="68848"/>
                      <a:pt x="35622" y="33535"/>
                      <a:pt x="22666" y="0"/>
                    </a:cubicBezTo>
                    <a:cubicBezTo>
                      <a:pt x="5136" y="1778"/>
                      <a:pt x="-3502" y="16259"/>
                      <a:pt x="1325" y="33281"/>
                    </a:cubicBezTo>
                    <a:cubicBezTo>
                      <a:pt x="3104" y="39886"/>
                      <a:pt x="9455" y="64275"/>
                      <a:pt x="9455" y="70626"/>
                    </a:cubicBezTo>
                    <a:close/>
                    <a:moveTo>
                      <a:pt x="13520" y="116864"/>
                    </a:moveTo>
                    <a:cubicBezTo>
                      <a:pt x="13520" y="116356"/>
                      <a:pt x="13266" y="115593"/>
                      <a:pt x="13266" y="115085"/>
                    </a:cubicBezTo>
                    <a:cubicBezTo>
                      <a:pt x="13266" y="115339"/>
                      <a:pt x="13520" y="115847"/>
                      <a:pt x="13520" y="116101"/>
                    </a:cubicBezTo>
                    <a:cubicBezTo>
                      <a:pt x="13520" y="116356"/>
                      <a:pt x="13520" y="116610"/>
                      <a:pt x="13520" y="116864"/>
                    </a:cubicBezTo>
                    <a:close/>
                    <a:moveTo>
                      <a:pt x="11995" y="113053"/>
                    </a:moveTo>
                    <a:cubicBezTo>
                      <a:pt x="11488" y="113307"/>
                      <a:pt x="11488" y="113053"/>
                      <a:pt x="11995" y="113053"/>
                    </a:cubicBezTo>
                    <a:lnTo>
                      <a:pt x="11995" y="113053"/>
                    </a:lnTo>
                    <a:close/>
                  </a:path>
                </a:pathLst>
              </a:custGeom>
              <a:solidFill>
                <a:schemeClr val="bg1">
                  <a:lumMod val="65000"/>
                </a:schemeClr>
              </a:solidFill>
              <a:ln w="2539" cap="flat">
                <a:noFill/>
                <a:prstDash val="solid"/>
                <a:miter/>
              </a:ln>
            </p:spPr>
            <p:txBody>
              <a:bodyPr rtlCol="0" anchor="ctr"/>
              <a:lstStyle/>
              <a:p>
                <a:endParaRPr lang="en-US"/>
              </a:p>
            </p:txBody>
          </p:sp>
        </p:grpSp>
      </p:grpSp>
      <p:sp>
        <p:nvSpPr>
          <p:cNvPr id="53" name="Freeform: Shape 52">
            <a:extLst>
              <a:ext uri="{FF2B5EF4-FFF2-40B4-BE49-F238E27FC236}">
                <a16:creationId xmlns:a16="http://schemas.microsoft.com/office/drawing/2014/main" id="{FC94E053-AF3D-438B-9BDA-ED1E30E86FD5}"/>
              </a:ext>
            </a:extLst>
          </p:cNvPr>
          <p:cNvSpPr/>
          <p:nvPr/>
        </p:nvSpPr>
        <p:spPr>
          <a:xfrm>
            <a:off x="4025575" y="2128627"/>
            <a:ext cx="671732" cy="497130"/>
          </a:xfrm>
          <a:custGeom>
            <a:avLst/>
            <a:gdLst>
              <a:gd name="connsiteX0" fmla="*/ 687205 w 974885"/>
              <a:gd name="connsiteY0" fmla="*/ 253121 h 721485"/>
              <a:gd name="connsiteX1" fmla="*/ 765955 w 974885"/>
              <a:gd name="connsiteY1" fmla="*/ 263420 h 721485"/>
              <a:gd name="connsiteX2" fmla="*/ 826295 w 974885"/>
              <a:gd name="connsiteY2" fmla="*/ 458066 h 721485"/>
              <a:gd name="connsiteX3" fmla="*/ 727675 w 974885"/>
              <a:gd name="connsiteY3" fmla="*/ 536573 h 721485"/>
              <a:gd name="connsiteX4" fmla="*/ 703020 w 974885"/>
              <a:gd name="connsiteY4" fmla="*/ 563823 h 721485"/>
              <a:gd name="connsiteX5" fmla="*/ 740651 w 974885"/>
              <a:gd name="connsiteY5" fmla="*/ 575502 h 721485"/>
              <a:gd name="connsiteX6" fmla="*/ 808777 w 974885"/>
              <a:gd name="connsiteY6" fmla="*/ 576150 h 721485"/>
              <a:gd name="connsiteX7" fmla="*/ 856790 w 974885"/>
              <a:gd name="connsiteY7" fmla="*/ 626758 h 721485"/>
              <a:gd name="connsiteX8" fmla="*/ 808128 w 974885"/>
              <a:gd name="connsiteY8" fmla="*/ 668931 h 721485"/>
              <a:gd name="connsiteX9" fmla="*/ 565470 w 974885"/>
              <a:gd name="connsiteY9" fmla="*/ 664390 h 721485"/>
              <a:gd name="connsiteX10" fmla="*/ 533029 w 974885"/>
              <a:gd name="connsiteY10" fmla="*/ 609889 h 721485"/>
              <a:gd name="connsiteX11" fmla="*/ 629702 w 974885"/>
              <a:gd name="connsiteY11" fmla="*/ 496346 h 721485"/>
              <a:gd name="connsiteX12" fmla="*/ 720538 w 974885"/>
              <a:gd name="connsiteY12" fmla="*/ 423678 h 721485"/>
              <a:gd name="connsiteX13" fmla="*/ 728324 w 974885"/>
              <a:gd name="connsiteY13" fmla="*/ 343874 h 721485"/>
              <a:gd name="connsiteX14" fmla="*/ 654358 w 974885"/>
              <a:gd name="connsiteY14" fmla="*/ 361392 h 721485"/>
              <a:gd name="connsiteX15" fmla="*/ 553791 w 974885"/>
              <a:gd name="connsiteY15" fmla="*/ 378261 h 721485"/>
              <a:gd name="connsiteX16" fmla="*/ 544059 w 974885"/>
              <a:gd name="connsiteY16" fmla="*/ 345820 h 721485"/>
              <a:gd name="connsiteX17" fmla="*/ 610887 w 974885"/>
              <a:gd name="connsiteY17" fmla="*/ 268611 h 721485"/>
              <a:gd name="connsiteX18" fmla="*/ 687205 w 974885"/>
              <a:gd name="connsiteY18" fmla="*/ 253121 h 721485"/>
              <a:gd name="connsiteX19" fmla="*/ 449980 w 974885"/>
              <a:gd name="connsiteY19" fmla="*/ 0 h 721485"/>
              <a:gd name="connsiteX20" fmla="*/ 916480 w 974885"/>
              <a:gd name="connsiteY20" fmla="*/ 3244 h 721485"/>
              <a:gd name="connsiteX21" fmla="*/ 974873 w 974885"/>
              <a:gd name="connsiteY21" fmla="*/ 73965 h 721485"/>
              <a:gd name="connsiteX22" fmla="*/ 913236 w 974885"/>
              <a:gd name="connsiteY22" fmla="*/ 123924 h 721485"/>
              <a:gd name="connsiteX23" fmla="*/ 563523 w 974885"/>
              <a:gd name="connsiteY23" fmla="*/ 107055 h 721485"/>
              <a:gd name="connsiteX24" fmla="*/ 481123 w 974885"/>
              <a:gd name="connsiteY24" fmla="*/ 165448 h 721485"/>
              <a:gd name="connsiteX25" fmla="*/ 328651 w 974885"/>
              <a:gd name="connsiteY25" fmla="*/ 703318 h 721485"/>
              <a:gd name="connsiteX26" fmla="*/ 311133 w 974885"/>
              <a:gd name="connsiteY26" fmla="*/ 721485 h 721485"/>
              <a:gd name="connsiteX27" fmla="*/ 187858 w 974885"/>
              <a:gd name="connsiteY27" fmla="*/ 483369 h 721485"/>
              <a:gd name="connsiteX28" fmla="*/ 130762 w 974885"/>
              <a:gd name="connsiteY28" fmla="*/ 360094 h 721485"/>
              <a:gd name="connsiteX29" fmla="*/ 53553 w 974885"/>
              <a:gd name="connsiteY29" fmla="*/ 314028 h 721485"/>
              <a:gd name="connsiteX30" fmla="*/ 349 w 974885"/>
              <a:gd name="connsiteY30" fmla="*/ 260176 h 721485"/>
              <a:gd name="connsiteX31" fmla="*/ 60041 w 974885"/>
              <a:gd name="connsiteY31" fmla="*/ 199836 h 721485"/>
              <a:gd name="connsiteX32" fmla="*/ 239114 w 974885"/>
              <a:gd name="connsiteY32" fmla="*/ 309486 h 721485"/>
              <a:gd name="connsiteX33" fmla="*/ 296859 w 974885"/>
              <a:gd name="connsiteY33" fmla="*/ 417190 h 721485"/>
              <a:gd name="connsiteX34" fmla="*/ 354604 w 974885"/>
              <a:gd name="connsiteY34" fmla="*/ 208270 h 721485"/>
              <a:gd name="connsiteX35" fmla="*/ 397426 w 974885"/>
              <a:gd name="connsiteY35" fmla="*/ 38929 h 721485"/>
              <a:gd name="connsiteX36" fmla="*/ 449980 w 974885"/>
              <a:gd name="connsiteY36" fmla="*/ 0 h 72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74885" h="721485">
                <a:moveTo>
                  <a:pt x="687205" y="253121"/>
                </a:moveTo>
                <a:cubicBezTo>
                  <a:pt x="712914" y="252553"/>
                  <a:pt x="739029" y="256284"/>
                  <a:pt x="765955" y="263420"/>
                </a:cubicBezTo>
                <a:cubicBezTo>
                  <a:pt x="873659" y="282885"/>
                  <a:pt x="878849" y="396428"/>
                  <a:pt x="826295" y="458066"/>
                </a:cubicBezTo>
                <a:cubicBezTo>
                  <a:pt x="798396" y="490507"/>
                  <a:pt x="763360" y="513864"/>
                  <a:pt x="727675" y="536573"/>
                </a:cubicBezTo>
                <a:cubicBezTo>
                  <a:pt x="717294" y="543061"/>
                  <a:pt x="699776" y="550198"/>
                  <a:pt x="703020" y="563823"/>
                </a:cubicBezTo>
                <a:cubicBezTo>
                  <a:pt x="707562" y="581990"/>
                  <a:pt x="727026" y="574204"/>
                  <a:pt x="740651" y="575502"/>
                </a:cubicBezTo>
                <a:cubicBezTo>
                  <a:pt x="763360" y="576799"/>
                  <a:pt x="786069" y="576799"/>
                  <a:pt x="808777" y="576150"/>
                </a:cubicBezTo>
                <a:cubicBezTo>
                  <a:pt x="844462" y="574853"/>
                  <a:pt x="856790" y="593020"/>
                  <a:pt x="856790" y="626758"/>
                </a:cubicBezTo>
                <a:cubicBezTo>
                  <a:pt x="856790" y="662443"/>
                  <a:pt x="839271" y="669580"/>
                  <a:pt x="808128" y="668931"/>
                </a:cubicBezTo>
                <a:cubicBezTo>
                  <a:pt x="727026" y="666336"/>
                  <a:pt x="646573" y="666985"/>
                  <a:pt x="565470" y="664390"/>
                </a:cubicBezTo>
                <a:cubicBezTo>
                  <a:pt x="521350" y="663092"/>
                  <a:pt x="513564" y="649467"/>
                  <a:pt x="533029" y="609889"/>
                </a:cubicBezTo>
                <a:cubicBezTo>
                  <a:pt x="555088" y="563823"/>
                  <a:pt x="588827" y="527489"/>
                  <a:pt x="629702" y="496346"/>
                </a:cubicBezTo>
                <a:cubicBezTo>
                  <a:pt x="660847" y="472989"/>
                  <a:pt x="692639" y="450280"/>
                  <a:pt x="720538" y="423678"/>
                </a:cubicBezTo>
                <a:cubicBezTo>
                  <a:pt x="743895" y="401619"/>
                  <a:pt x="759467" y="370475"/>
                  <a:pt x="728324" y="343874"/>
                </a:cubicBezTo>
                <a:cubicBezTo>
                  <a:pt x="699776" y="319219"/>
                  <a:pt x="672525" y="333493"/>
                  <a:pt x="654358" y="361392"/>
                </a:cubicBezTo>
                <a:cubicBezTo>
                  <a:pt x="625810" y="403565"/>
                  <a:pt x="588827" y="385398"/>
                  <a:pt x="553791" y="378261"/>
                </a:cubicBezTo>
                <a:cubicBezTo>
                  <a:pt x="536922" y="375017"/>
                  <a:pt x="540814" y="358148"/>
                  <a:pt x="544059" y="345820"/>
                </a:cubicBezTo>
                <a:cubicBezTo>
                  <a:pt x="553791" y="309486"/>
                  <a:pt x="574553" y="282236"/>
                  <a:pt x="610887" y="268611"/>
                </a:cubicBezTo>
                <a:cubicBezTo>
                  <a:pt x="636192" y="258555"/>
                  <a:pt x="661495" y="253689"/>
                  <a:pt x="687205" y="253121"/>
                </a:cubicBezTo>
                <a:close/>
                <a:moveTo>
                  <a:pt x="449980" y="0"/>
                </a:moveTo>
                <a:cubicBezTo>
                  <a:pt x="605696" y="1946"/>
                  <a:pt x="761412" y="1298"/>
                  <a:pt x="916480" y="3244"/>
                </a:cubicBezTo>
                <a:cubicBezTo>
                  <a:pt x="969683" y="3893"/>
                  <a:pt x="973576" y="13625"/>
                  <a:pt x="974873" y="73965"/>
                </a:cubicBezTo>
                <a:cubicBezTo>
                  <a:pt x="975522" y="121978"/>
                  <a:pt x="950867" y="125871"/>
                  <a:pt x="913236" y="123924"/>
                </a:cubicBezTo>
                <a:cubicBezTo>
                  <a:pt x="796449" y="117436"/>
                  <a:pt x="679661" y="114841"/>
                  <a:pt x="563523" y="107055"/>
                </a:cubicBezTo>
                <a:cubicBezTo>
                  <a:pt x="516159" y="103811"/>
                  <a:pt x="494100" y="118734"/>
                  <a:pt x="481123" y="165448"/>
                </a:cubicBezTo>
                <a:cubicBezTo>
                  <a:pt x="432462" y="345171"/>
                  <a:pt x="379908" y="524245"/>
                  <a:pt x="328651" y="703318"/>
                </a:cubicBezTo>
                <a:cubicBezTo>
                  <a:pt x="326705" y="710455"/>
                  <a:pt x="324758" y="718890"/>
                  <a:pt x="311133" y="721485"/>
                </a:cubicBezTo>
                <a:cubicBezTo>
                  <a:pt x="263121" y="646871"/>
                  <a:pt x="230680" y="561876"/>
                  <a:pt x="187858" y="483369"/>
                </a:cubicBezTo>
                <a:cubicBezTo>
                  <a:pt x="166447" y="443791"/>
                  <a:pt x="148280" y="401618"/>
                  <a:pt x="130762" y="360094"/>
                </a:cubicBezTo>
                <a:cubicBezTo>
                  <a:pt x="115839" y="325058"/>
                  <a:pt x="89237" y="312730"/>
                  <a:pt x="53553" y="314028"/>
                </a:cubicBezTo>
                <a:cubicBezTo>
                  <a:pt x="16570" y="315325"/>
                  <a:pt x="-2895" y="303647"/>
                  <a:pt x="349" y="260176"/>
                </a:cubicBezTo>
                <a:cubicBezTo>
                  <a:pt x="3594" y="219949"/>
                  <a:pt x="12677" y="201782"/>
                  <a:pt x="60041" y="199836"/>
                </a:cubicBezTo>
                <a:cubicBezTo>
                  <a:pt x="148280" y="195943"/>
                  <a:pt x="213162" y="211515"/>
                  <a:pt x="239114" y="309486"/>
                </a:cubicBezTo>
                <a:cubicBezTo>
                  <a:pt x="248198" y="344522"/>
                  <a:pt x="261823" y="383451"/>
                  <a:pt x="296859" y="417190"/>
                </a:cubicBezTo>
                <a:cubicBezTo>
                  <a:pt x="317621" y="343873"/>
                  <a:pt x="340330" y="277045"/>
                  <a:pt x="354604" y="208270"/>
                </a:cubicBezTo>
                <a:cubicBezTo>
                  <a:pt x="366282" y="151174"/>
                  <a:pt x="383152" y="95376"/>
                  <a:pt x="397426" y="38929"/>
                </a:cubicBezTo>
                <a:cubicBezTo>
                  <a:pt x="404563" y="11030"/>
                  <a:pt x="420783" y="0"/>
                  <a:pt x="449980" y="0"/>
                </a:cubicBezTo>
                <a:close/>
              </a:path>
            </a:pathLst>
          </a:custGeom>
          <a:solidFill>
            <a:schemeClr val="bg1"/>
          </a:solidFill>
          <a:ln w="6487" cap="flat">
            <a:noFill/>
            <a:prstDash val="solid"/>
            <a:miter/>
          </a:ln>
        </p:spPr>
        <p:txBody>
          <a:bodyPr wrap="square" rtlCol="0" anchor="ctr">
            <a:noAutofit/>
          </a:bodyPr>
          <a:lstStyle/>
          <a:p>
            <a:endParaRPr lang="en-US"/>
          </a:p>
        </p:txBody>
      </p:sp>
      <p:sp>
        <p:nvSpPr>
          <p:cNvPr id="54" name="Freeform: Shape 53">
            <a:extLst>
              <a:ext uri="{FF2B5EF4-FFF2-40B4-BE49-F238E27FC236}">
                <a16:creationId xmlns:a16="http://schemas.microsoft.com/office/drawing/2014/main" id="{CD16EC7D-542D-42BD-B583-B62FBAD0CBE5}"/>
              </a:ext>
            </a:extLst>
          </p:cNvPr>
          <p:cNvSpPr/>
          <p:nvPr/>
        </p:nvSpPr>
        <p:spPr>
          <a:xfrm>
            <a:off x="7791450" y="2356074"/>
            <a:ext cx="566949" cy="606018"/>
          </a:xfrm>
          <a:custGeom>
            <a:avLst/>
            <a:gdLst>
              <a:gd name="connsiteX0" fmla="*/ 211514 w 899759"/>
              <a:gd name="connsiteY0" fmla="*/ 731330 h 961761"/>
              <a:gd name="connsiteX1" fmla="*/ 238116 w 899759"/>
              <a:gd name="connsiteY1" fmla="*/ 746902 h 961761"/>
              <a:gd name="connsiteX2" fmla="*/ 240711 w 899759"/>
              <a:gd name="connsiteY2" fmla="*/ 776747 h 961761"/>
              <a:gd name="connsiteX3" fmla="*/ 243955 w 899759"/>
              <a:gd name="connsiteY3" fmla="*/ 916892 h 961761"/>
              <a:gd name="connsiteX4" fmla="*/ 199187 w 899759"/>
              <a:gd name="connsiteY4" fmla="*/ 961011 h 961761"/>
              <a:gd name="connsiteX5" fmla="*/ 49310 w 899759"/>
              <a:gd name="connsiteY5" fmla="*/ 961660 h 961761"/>
              <a:gd name="connsiteX6" fmla="*/ 1297 w 899759"/>
              <a:gd name="connsiteY6" fmla="*/ 918189 h 961761"/>
              <a:gd name="connsiteX7" fmla="*/ 0 w 899759"/>
              <a:gd name="connsiteY7" fmla="*/ 772854 h 961761"/>
              <a:gd name="connsiteX8" fmla="*/ 32441 w 899759"/>
              <a:gd name="connsiteY8" fmla="*/ 733925 h 961761"/>
              <a:gd name="connsiteX9" fmla="*/ 211514 w 899759"/>
              <a:gd name="connsiteY9" fmla="*/ 731330 h 961761"/>
              <a:gd name="connsiteX10" fmla="*/ 425382 w 899759"/>
              <a:gd name="connsiteY10" fmla="*/ 615353 h 961761"/>
              <a:gd name="connsiteX11" fmla="*/ 537870 w 899759"/>
              <a:gd name="connsiteY11" fmla="*/ 624275 h 961761"/>
              <a:gd name="connsiteX12" fmla="*/ 546953 w 899759"/>
              <a:gd name="connsiteY12" fmla="*/ 661257 h 961761"/>
              <a:gd name="connsiteX13" fmla="*/ 549548 w 899759"/>
              <a:gd name="connsiteY13" fmla="*/ 918838 h 961761"/>
              <a:gd name="connsiteX14" fmla="*/ 513863 w 899759"/>
              <a:gd name="connsiteY14" fmla="*/ 955171 h 961761"/>
              <a:gd name="connsiteX15" fmla="*/ 343873 w 899759"/>
              <a:gd name="connsiteY15" fmla="*/ 955171 h 961761"/>
              <a:gd name="connsiteX16" fmla="*/ 308837 w 899759"/>
              <a:gd name="connsiteY16" fmla="*/ 926624 h 961761"/>
              <a:gd name="connsiteX17" fmla="*/ 304944 w 899759"/>
              <a:gd name="connsiteY17" fmla="*/ 649579 h 961761"/>
              <a:gd name="connsiteX18" fmla="*/ 309486 w 899759"/>
              <a:gd name="connsiteY18" fmla="*/ 624923 h 961761"/>
              <a:gd name="connsiteX19" fmla="*/ 425382 w 899759"/>
              <a:gd name="connsiteY19" fmla="*/ 615353 h 961761"/>
              <a:gd name="connsiteX20" fmla="*/ 827892 w 899759"/>
              <a:gd name="connsiteY20" fmla="*/ 466612 h 961761"/>
              <a:gd name="connsiteX21" fmla="*/ 855142 w 899759"/>
              <a:gd name="connsiteY21" fmla="*/ 481535 h 961761"/>
              <a:gd name="connsiteX22" fmla="*/ 857738 w 899759"/>
              <a:gd name="connsiteY22" fmla="*/ 506839 h 961761"/>
              <a:gd name="connsiteX23" fmla="*/ 862929 w 899759"/>
              <a:gd name="connsiteY23" fmla="*/ 909754 h 961761"/>
              <a:gd name="connsiteX24" fmla="*/ 818809 w 899759"/>
              <a:gd name="connsiteY24" fmla="*/ 957118 h 961761"/>
              <a:gd name="connsiteX25" fmla="*/ 668282 w 899759"/>
              <a:gd name="connsiteY25" fmla="*/ 959064 h 961761"/>
              <a:gd name="connsiteX26" fmla="*/ 620918 w 899759"/>
              <a:gd name="connsiteY26" fmla="*/ 914296 h 961761"/>
              <a:gd name="connsiteX27" fmla="*/ 616377 w 899759"/>
              <a:gd name="connsiteY27" fmla="*/ 506839 h 961761"/>
              <a:gd name="connsiteX28" fmla="*/ 648169 w 899759"/>
              <a:gd name="connsiteY28" fmla="*/ 467261 h 961761"/>
              <a:gd name="connsiteX29" fmla="*/ 827892 w 899759"/>
              <a:gd name="connsiteY29" fmla="*/ 466612 h 961761"/>
              <a:gd name="connsiteX30" fmla="*/ 872011 w 899759"/>
              <a:gd name="connsiteY30" fmla="*/ 2059 h 961761"/>
              <a:gd name="connsiteX31" fmla="*/ 899261 w 899759"/>
              <a:gd name="connsiteY31" fmla="*/ 22172 h 961761"/>
              <a:gd name="connsiteX32" fmla="*/ 870713 w 899759"/>
              <a:gd name="connsiteY32" fmla="*/ 219413 h 961761"/>
              <a:gd name="connsiteX33" fmla="*/ 841516 w 899759"/>
              <a:gd name="connsiteY33" fmla="*/ 225901 h 961761"/>
              <a:gd name="connsiteX34" fmla="*/ 758468 w 899759"/>
              <a:gd name="connsiteY34" fmla="*/ 231740 h 961761"/>
              <a:gd name="connsiteX35" fmla="*/ 469095 w 899759"/>
              <a:gd name="connsiteY35" fmla="*/ 519167 h 961761"/>
              <a:gd name="connsiteX36" fmla="*/ 386696 w 899759"/>
              <a:gd name="connsiteY36" fmla="*/ 521114 h 961761"/>
              <a:gd name="connsiteX37" fmla="*/ 238765 w 899759"/>
              <a:gd name="connsiteY37" fmla="*/ 523709 h 961761"/>
              <a:gd name="connsiteX38" fmla="*/ 147931 w 899759"/>
              <a:gd name="connsiteY38" fmla="*/ 618437 h 961761"/>
              <a:gd name="connsiteX39" fmla="*/ 38930 w 899759"/>
              <a:gd name="connsiteY39" fmla="*/ 611300 h 961761"/>
              <a:gd name="connsiteX40" fmla="*/ 42174 w 899759"/>
              <a:gd name="connsiteY40" fmla="*/ 556150 h 961761"/>
              <a:gd name="connsiteX41" fmla="*/ 280289 w 899759"/>
              <a:gd name="connsiteY41" fmla="*/ 313491 h 961761"/>
              <a:gd name="connsiteX42" fmla="*/ 342576 w 899759"/>
              <a:gd name="connsiteY42" fmla="*/ 310247 h 961761"/>
              <a:gd name="connsiteX43" fmla="*/ 366582 w 899759"/>
              <a:gd name="connsiteY43" fmla="*/ 334254 h 961761"/>
              <a:gd name="connsiteX44" fmla="*/ 498292 w 899759"/>
              <a:gd name="connsiteY44" fmla="*/ 337499 h 961761"/>
              <a:gd name="connsiteX45" fmla="*/ 678015 w 899759"/>
              <a:gd name="connsiteY45" fmla="*/ 160370 h 961761"/>
              <a:gd name="connsiteX46" fmla="*/ 681259 w 899759"/>
              <a:gd name="connsiteY46" fmla="*/ 90298 h 961761"/>
              <a:gd name="connsiteX47" fmla="*/ 689693 w 899759"/>
              <a:gd name="connsiteY47" fmla="*/ 54613 h 961761"/>
              <a:gd name="connsiteX48" fmla="*/ 872011 w 899759"/>
              <a:gd name="connsiteY48" fmla="*/ 2059 h 96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899759" h="961761">
                <a:moveTo>
                  <a:pt x="211514" y="731330"/>
                </a:moveTo>
                <a:cubicBezTo>
                  <a:pt x="221247" y="731330"/>
                  <a:pt x="230330" y="733925"/>
                  <a:pt x="238116" y="746902"/>
                </a:cubicBezTo>
                <a:cubicBezTo>
                  <a:pt x="238765" y="754039"/>
                  <a:pt x="240711" y="765068"/>
                  <a:pt x="240711" y="776747"/>
                </a:cubicBezTo>
                <a:cubicBezTo>
                  <a:pt x="242009" y="823462"/>
                  <a:pt x="240062" y="870177"/>
                  <a:pt x="243955" y="916892"/>
                </a:cubicBezTo>
                <a:cubicBezTo>
                  <a:pt x="246551" y="952577"/>
                  <a:pt x="230979" y="961660"/>
                  <a:pt x="199187" y="961011"/>
                </a:cubicBezTo>
                <a:cubicBezTo>
                  <a:pt x="149228" y="959714"/>
                  <a:pt x="99269" y="959065"/>
                  <a:pt x="49310" y="961660"/>
                </a:cubicBezTo>
                <a:cubicBezTo>
                  <a:pt x="16869" y="962958"/>
                  <a:pt x="1297" y="951928"/>
                  <a:pt x="1297" y="918189"/>
                </a:cubicBezTo>
                <a:cubicBezTo>
                  <a:pt x="1946" y="869528"/>
                  <a:pt x="649" y="821516"/>
                  <a:pt x="0" y="772854"/>
                </a:cubicBezTo>
                <a:cubicBezTo>
                  <a:pt x="0" y="750795"/>
                  <a:pt x="6488" y="733925"/>
                  <a:pt x="32441" y="733925"/>
                </a:cubicBezTo>
                <a:cubicBezTo>
                  <a:pt x="92132" y="732628"/>
                  <a:pt x="151823" y="731979"/>
                  <a:pt x="211514" y="731330"/>
                </a:cubicBezTo>
                <a:close/>
                <a:moveTo>
                  <a:pt x="425382" y="615353"/>
                </a:moveTo>
                <a:cubicBezTo>
                  <a:pt x="479152" y="615516"/>
                  <a:pt x="532355" y="618760"/>
                  <a:pt x="537870" y="624275"/>
                </a:cubicBezTo>
                <a:cubicBezTo>
                  <a:pt x="548251" y="634656"/>
                  <a:pt x="546304" y="648281"/>
                  <a:pt x="546953" y="661257"/>
                </a:cubicBezTo>
                <a:cubicBezTo>
                  <a:pt x="547602" y="746901"/>
                  <a:pt x="547602" y="833194"/>
                  <a:pt x="549548" y="918838"/>
                </a:cubicBezTo>
                <a:cubicBezTo>
                  <a:pt x="550197" y="946088"/>
                  <a:pt x="543060" y="955820"/>
                  <a:pt x="513863" y="955171"/>
                </a:cubicBezTo>
                <a:cubicBezTo>
                  <a:pt x="457417" y="952576"/>
                  <a:pt x="400320" y="954523"/>
                  <a:pt x="343873" y="955171"/>
                </a:cubicBezTo>
                <a:cubicBezTo>
                  <a:pt x="323111" y="955820"/>
                  <a:pt x="308837" y="951279"/>
                  <a:pt x="308837" y="926624"/>
                </a:cubicBezTo>
                <a:cubicBezTo>
                  <a:pt x="307539" y="834491"/>
                  <a:pt x="306242" y="742359"/>
                  <a:pt x="304944" y="649579"/>
                </a:cubicBezTo>
                <a:cubicBezTo>
                  <a:pt x="304295" y="639846"/>
                  <a:pt x="308188" y="630763"/>
                  <a:pt x="309486" y="624923"/>
                </a:cubicBezTo>
                <a:cubicBezTo>
                  <a:pt x="317272" y="618110"/>
                  <a:pt x="371611" y="615191"/>
                  <a:pt x="425382" y="615353"/>
                </a:cubicBezTo>
                <a:close/>
                <a:moveTo>
                  <a:pt x="827892" y="466612"/>
                </a:moveTo>
                <a:cubicBezTo>
                  <a:pt x="837625" y="466612"/>
                  <a:pt x="847357" y="469207"/>
                  <a:pt x="855142" y="481535"/>
                </a:cubicBezTo>
                <a:cubicBezTo>
                  <a:pt x="855792" y="488023"/>
                  <a:pt x="857738" y="497755"/>
                  <a:pt x="857738" y="506839"/>
                </a:cubicBezTo>
                <a:cubicBezTo>
                  <a:pt x="859685" y="641144"/>
                  <a:pt x="860333" y="775449"/>
                  <a:pt x="862929" y="909754"/>
                </a:cubicBezTo>
                <a:cubicBezTo>
                  <a:pt x="863577" y="942844"/>
                  <a:pt x="853196" y="957767"/>
                  <a:pt x="818809" y="957118"/>
                </a:cubicBezTo>
                <a:cubicBezTo>
                  <a:pt x="768850" y="956469"/>
                  <a:pt x="718242" y="957118"/>
                  <a:pt x="668282" y="959064"/>
                </a:cubicBezTo>
                <a:cubicBezTo>
                  <a:pt x="635842" y="960362"/>
                  <a:pt x="620918" y="948035"/>
                  <a:pt x="620918" y="914296"/>
                </a:cubicBezTo>
                <a:cubicBezTo>
                  <a:pt x="620270" y="778693"/>
                  <a:pt x="618323" y="642442"/>
                  <a:pt x="616377" y="506839"/>
                </a:cubicBezTo>
                <a:cubicBezTo>
                  <a:pt x="616377" y="484130"/>
                  <a:pt x="622865" y="467910"/>
                  <a:pt x="648169" y="467261"/>
                </a:cubicBezTo>
                <a:cubicBezTo>
                  <a:pt x="707861" y="466612"/>
                  <a:pt x="768201" y="466612"/>
                  <a:pt x="827892" y="466612"/>
                </a:cubicBezTo>
                <a:close/>
                <a:moveTo>
                  <a:pt x="872011" y="2059"/>
                </a:moveTo>
                <a:cubicBezTo>
                  <a:pt x="889529" y="-3132"/>
                  <a:pt x="902505" y="761"/>
                  <a:pt x="899261" y="22172"/>
                </a:cubicBezTo>
                <a:cubicBezTo>
                  <a:pt x="890178" y="87703"/>
                  <a:pt x="880445" y="153882"/>
                  <a:pt x="870713" y="219413"/>
                </a:cubicBezTo>
                <a:cubicBezTo>
                  <a:pt x="866820" y="243419"/>
                  <a:pt x="853844" y="240175"/>
                  <a:pt x="841516" y="225901"/>
                </a:cubicBezTo>
                <a:cubicBezTo>
                  <a:pt x="810374" y="190216"/>
                  <a:pt x="787665" y="202544"/>
                  <a:pt x="758468" y="231740"/>
                </a:cubicBezTo>
                <a:cubicBezTo>
                  <a:pt x="663092" y="328415"/>
                  <a:pt x="563823" y="421845"/>
                  <a:pt x="469095" y="519167"/>
                </a:cubicBezTo>
                <a:cubicBezTo>
                  <a:pt x="438601" y="550311"/>
                  <a:pt x="417839" y="552257"/>
                  <a:pt x="386696" y="521114"/>
                </a:cubicBezTo>
                <a:cubicBezTo>
                  <a:pt x="312730" y="447149"/>
                  <a:pt x="311433" y="448446"/>
                  <a:pt x="238765" y="523709"/>
                </a:cubicBezTo>
                <a:cubicBezTo>
                  <a:pt x="208271" y="554852"/>
                  <a:pt x="177776" y="586644"/>
                  <a:pt x="147931" y="618437"/>
                </a:cubicBezTo>
                <a:cubicBezTo>
                  <a:pt x="96674" y="670991"/>
                  <a:pt x="86942" y="670991"/>
                  <a:pt x="38930" y="611300"/>
                </a:cubicBezTo>
                <a:cubicBezTo>
                  <a:pt x="18167" y="593133"/>
                  <a:pt x="22060" y="576912"/>
                  <a:pt x="42174" y="556150"/>
                </a:cubicBezTo>
                <a:cubicBezTo>
                  <a:pt x="122627" y="476345"/>
                  <a:pt x="201783" y="395243"/>
                  <a:pt x="280289" y="313491"/>
                </a:cubicBezTo>
                <a:cubicBezTo>
                  <a:pt x="301701" y="291432"/>
                  <a:pt x="320516" y="288836"/>
                  <a:pt x="342576" y="310247"/>
                </a:cubicBezTo>
                <a:cubicBezTo>
                  <a:pt x="351011" y="318034"/>
                  <a:pt x="358796" y="325820"/>
                  <a:pt x="366582" y="334254"/>
                </a:cubicBezTo>
                <a:cubicBezTo>
                  <a:pt x="432113" y="403029"/>
                  <a:pt x="432761" y="403029"/>
                  <a:pt x="498292" y="337499"/>
                </a:cubicBezTo>
                <a:cubicBezTo>
                  <a:pt x="557983" y="278455"/>
                  <a:pt x="617026" y="218115"/>
                  <a:pt x="678015" y="160370"/>
                </a:cubicBezTo>
                <a:cubicBezTo>
                  <a:pt x="703319" y="136364"/>
                  <a:pt x="715646" y="115602"/>
                  <a:pt x="681259" y="90298"/>
                </a:cubicBezTo>
                <a:cubicBezTo>
                  <a:pt x="658550" y="73429"/>
                  <a:pt x="666336" y="61101"/>
                  <a:pt x="689693" y="54613"/>
                </a:cubicBezTo>
                <a:cubicBezTo>
                  <a:pt x="750682" y="37095"/>
                  <a:pt x="811022" y="19577"/>
                  <a:pt x="872011" y="2059"/>
                </a:cubicBezTo>
                <a:close/>
              </a:path>
            </a:pathLst>
          </a:custGeom>
          <a:solidFill>
            <a:schemeClr val="bg1"/>
          </a:solidFill>
          <a:ln w="6487" cap="flat">
            <a:noFill/>
            <a:prstDash val="solid"/>
            <a:miter/>
          </a:ln>
        </p:spPr>
        <p:txBody>
          <a:bodyPr wrap="square" rtlCol="0" anchor="ctr">
            <a:noAutofit/>
          </a:bodyPr>
          <a:lstStyle/>
          <a:p>
            <a:endParaRPr lang="en-US"/>
          </a:p>
        </p:txBody>
      </p:sp>
      <p:sp>
        <p:nvSpPr>
          <p:cNvPr id="55" name="Freeform: Shape 54">
            <a:extLst>
              <a:ext uri="{FF2B5EF4-FFF2-40B4-BE49-F238E27FC236}">
                <a16:creationId xmlns:a16="http://schemas.microsoft.com/office/drawing/2014/main" id="{C0A4F724-33AF-4D37-A3A0-67640442C2BC}"/>
              </a:ext>
            </a:extLst>
          </p:cNvPr>
          <p:cNvSpPr/>
          <p:nvPr/>
        </p:nvSpPr>
        <p:spPr>
          <a:xfrm>
            <a:off x="4788261" y="5252651"/>
            <a:ext cx="483676" cy="570355"/>
          </a:xfrm>
          <a:custGeom>
            <a:avLst/>
            <a:gdLst>
              <a:gd name="connsiteX0" fmla="*/ 586328 w 823876"/>
              <a:gd name="connsiteY0" fmla="*/ 280654 h 971521"/>
              <a:gd name="connsiteX1" fmla="*/ 690219 w 823876"/>
              <a:gd name="connsiteY1" fmla="*/ 305066 h 971521"/>
              <a:gd name="connsiteX2" fmla="*/ 823876 w 823876"/>
              <a:gd name="connsiteY2" fmla="*/ 499062 h 971521"/>
              <a:gd name="connsiteX3" fmla="*/ 518932 w 823876"/>
              <a:gd name="connsiteY3" fmla="*/ 962318 h 971521"/>
              <a:gd name="connsiteX4" fmla="*/ 438478 w 823876"/>
              <a:gd name="connsiteY4" fmla="*/ 965562 h 971521"/>
              <a:gd name="connsiteX5" fmla="*/ 410578 w 823876"/>
              <a:gd name="connsiteY5" fmla="*/ 960371 h 971521"/>
              <a:gd name="connsiteX6" fmla="*/ 168569 w 823876"/>
              <a:gd name="connsiteY6" fmla="*/ 881215 h 971521"/>
              <a:gd name="connsiteX7" fmla="*/ 8960 w 823876"/>
              <a:gd name="connsiteY7" fmla="*/ 462079 h 971521"/>
              <a:gd name="connsiteX8" fmla="*/ 224368 w 823876"/>
              <a:gd name="connsiteY8" fmla="*/ 283006 h 971521"/>
              <a:gd name="connsiteX9" fmla="*/ 350238 w 823876"/>
              <a:gd name="connsiteY9" fmla="*/ 289494 h 971521"/>
              <a:gd name="connsiteX10" fmla="*/ 480003 w 823876"/>
              <a:gd name="connsiteY10" fmla="*/ 288845 h 971521"/>
              <a:gd name="connsiteX11" fmla="*/ 586328 w 823876"/>
              <a:gd name="connsiteY11" fmla="*/ 280654 h 971521"/>
              <a:gd name="connsiteX12" fmla="*/ 522337 w 823876"/>
              <a:gd name="connsiteY12" fmla="*/ 100446 h 971521"/>
              <a:gd name="connsiteX13" fmla="*/ 545532 w 823876"/>
              <a:gd name="connsiteY13" fmla="*/ 110421 h 971521"/>
              <a:gd name="connsiteX14" fmla="*/ 543586 w 823876"/>
              <a:gd name="connsiteY14" fmla="*/ 161677 h 971521"/>
              <a:gd name="connsiteX15" fmla="*/ 451454 w 823876"/>
              <a:gd name="connsiteY15" fmla="*/ 222017 h 971521"/>
              <a:gd name="connsiteX16" fmla="*/ 425501 w 823876"/>
              <a:gd name="connsiteY16" fmla="*/ 191523 h 971521"/>
              <a:gd name="connsiteX17" fmla="*/ 496222 w 823876"/>
              <a:gd name="connsiteY17" fmla="*/ 106528 h 971521"/>
              <a:gd name="connsiteX18" fmla="*/ 522337 w 823876"/>
              <a:gd name="connsiteY18" fmla="*/ 100446 h 971521"/>
              <a:gd name="connsiteX19" fmla="*/ 208796 w 823876"/>
              <a:gd name="connsiteY19" fmla="*/ 121 h 971521"/>
              <a:gd name="connsiteX20" fmla="*/ 394358 w 823876"/>
              <a:gd name="connsiteY20" fmla="*/ 175952 h 971521"/>
              <a:gd name="connsiteX21" fmla="*/ 356726 w 823876"/>
              <a:gd name="connsiteY21" fmla="*/ 222667 h 971521"/>
              <a:gd name="connsiteX22" fmla="*/ 159486 w 823876"/>
              <a:gd name="connsiteY22" fmla="*/ 55271 h 971521"/>
              <a:gd name="connsiteX23" fmla="*/ 208796 w 823876"/>
              <a:gd name="connsiteY23" fmla="*/ 121 h 971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23876" h="971521">
                <a:moveTo>
                  <a:pt x="586328" y="280654"/>
                </a:moveTo>
                <a:cubicBezTo>
                  <a:pt x="621607" y="282519"/>
                  <a:pt x="656481" y="289819"/>
                  <a:pt x="690219" y="305066"/>
                </a:cubicBezTo>
                <a:cubicBezTo>
                  <a:pt x="788191" y="348536"/>
                  <a:pt x="822578" y="431585"/>
                  <a:pt x="823876" y="499062"/>
                </a:cubicBezTo>
                <a:cubicBezTo>
                  <a:pt x="823227" y="719011"/>
                  <a:pt x="692815" y="902627"/>
                  <a:pt x="518932" y="962318"/>
                </a:cubicBezTo>
                <a:cubicBezTo>
                  <a:pt x="492330" y="971401"/>
                  <a:pt x="465729" y="975943"/>
                  <a:pt x="438478" y="965562"/>
                </a:cubicBezTo>
                <a:cubicBezTo>
                  <a:pt x="429395" y="962318"/>
                  <a:pt x="418364" y="957776"/>
                  <a:pt x="410578" y="960371"/>
                </a:cubicBezTo>
                <a:cubicBezTo>
                  <a:pt x="310660" y="992163"/>
                  <a:pt x="234749" y="940258"/>
                  <a:pt x="168569" y="881215"/>
                </a:cubicBezTo>
                <a:cubicBezTo>
                  <a:pt x="44645" y="770916"/>
                  <a:pt x="-26076" y="633367"/>
                  <a:pt x="8960" y="462079"/>
                </a:cubicBezTo>
                <a:cubicBezTo>
                  <a:pt x="30371" y="356322"/>
                  <a:pt x="116015" y="289494"/>
                  <a:pt x="224368" y="283006"/>
                </a:cubicBezTo>
                <a:cubicBezTo>
                  <a:pt x="266541" y="280411"/>
                  <a:pt x="308714" y="279762"/>
                  <a:pt x="350238" y="289494"/>
                </a:cubicBezTo>
                <a:cubicBezTo>
                  <a:pt x="393709" y="299875"/>
                  <a:pt x="435883" y="297280"/>
                  <a:pt x="480003" y="288845"/>
                </a:cubicBezTo>
                <a:cubicBezTo>
                  <a:pt x="515363" y="282357"/>
                  <a:pt x="551048" y="278789"/>
                  <a:pt x="586328" y="280654"/>
                </a:cubicBezTo>
                <a:close/>
                <a:moveTo>
                  <a:pt x="522337" y="100446"/>
                </a:moveTo>
                <a:cubicBezTo>
                  <a:pt x="530934" y="99553"/>
                  <a:pt x="539044" y="101338"/>
                  <a:pt x="545532" y="110421"/>
                </a:cubicBezTo>
                <a:cubicBezTo>
                  <a:pt x="556562" y="125992"/>
                  <a:pt x="550074" y="144808"/>
                  <a:pt x="543586" y="161677"/>
                </a:cubicBezTo>
                <a:cubicBezTo>
                  <a:pt x="528014" y="204499"/>
                  <a:pt x="491680" y="216827"/>
                  <a:pt x="451454" y="222017"/>
                </a:cubicBezTo>
                <a:cubicBezTo>
                  <a:pt x="429394" y="225261"/>
                  <a:pt x="422257" y="212934"/>
                  <a:pt x="425501" y="191523"/>
                </a:cubicBezTo>
                <a:cubicBezTo>
                  <a:pt x="429394" y="147403"/>
                  <a:pt x="448209" y="114963"/>
                  <a:pt x="496222" y="106528"/>
                </a:cubicBezTo>
                <a:cubicBezTo>
                  <a:pt x="504657" y="104906"/>
                  <a:pt x="513740" y="101338"/>
                  <a:pt x="522337" y="100446"/>
                </a:cubicBezTo>
                <a:close/>
                <a:moveTo>
                  <a:pt x="208796" y="121"/>
                </a:moveTo>
                <a:cubicBezTo>
                  <a:pt x="321041" y="2716"/>
                  <a:pt x="385923" y="64354"/>
                  <a:pt x="394358" y="175952"/>
                </a:cubicBezTo>
                <a:cubicBezTo>
                  <a:pt x="396304" y="203851"/>
                  <a:pt x="391762" y="223315"/>
                  <a:pt x="356726" y="222667"/>
                </a:cubicBezTo>
                <a:cubicBezTo>
                  <a:pt x="244481" y="219422"/>
                  <a:pt x="177004" y="162975"/>
                  <a:pt x="159486" y="55271"/>
                </a:cubicBezTo>
                <a:cubicBezTo>
                  <a:pt x="151051" y="7258"/>
                  <a:pt x="158188" y="-1176"/>
                  <a:pt x="208796" y="121"/>
                </a:cubicBezTo>
                <a:close/>
              </a:path>
            </a:pathLst>
          </a:custGeom>
          <a:solidFill>
            <a:schemeClr val="bg1"/>
          </a:solidFill>
          <a:ln w="6487" cap="flat">
            <a:noFill/>
            <a:prstDash val="solid"/>
            <a:miter/>
          </a:ln>
        </p:spPr>
        <p:txBody>
          <a:bodyPr wrap="square" rtlCol="0" anchor="ctr">
            <a:noAutofit/>
          </a:bodyPr>
          <a:lstStyle/>
          <a:p>
            <a:endParaRPr lang="en-US"/>
          </a:p>
        </p:txBody>
      </p:sp>
      <p:sp>
        <p:nvSpPr>
          <p:cNvPr id="56" name="Freeform: Shape 55">
            <a:extLst>
              <a:ext uri="{FF2B5EF4-FFF2-40B4-BE49-F238E27FC236}">
                <a16:creationId xmlns:a16="http://schemas.microsoft.com/office/drawing/2014/main" id="{8392F5A3-4488-4C86-9E30-29CD9BF54C43}"/>
              </a:ext>
            </a:extLst>
          </p:cNvPr>
          <p:cNvSpPr/>
          <p:nvPr/>
        </p:nvSpPr>
        <p:spPr>
          <a:xfrm>
            <a:off x="7744258" y="4897435"/>
            <a:ext cx="661332" cy="552891"/>
          </a:xfrm>
          <a:custGeom>
            <a:avLst/>
            <a:gdLst>
              <a:gd name="connsiteX0" fmla="*/ 41200 w 959791"/>
              <a:gd name="connsiteY0" fmla="*/ 492925 h 802411"/>
              <a:gd name="connsiteX1" fmla="*/ 376639 w 959791"/>
              <a:gd name="connsiteY1" fmla="*/ 742721 h 802411"/>
              <a:gd name="connsiteX2" fmla="*/ 41200 w 959791"/>
              <a:gd name="connsiteY2" fmla="*/ 492925 h 802411"/>
              <a:gd name="connsiteX3" fmla="*/ 959277 w 959791"/>
              <a:gd name="connsiteY3" fmla="*/ 485788 h 802411"/>
              <a:gd name="connsiteX4" fmla="*/ 644601 w 959791"/>
              <a:gd name="connsiteY4" fmla="*/ 746614 h 802411"/>
              <a:gd name="connsiteX5" fmla="*/ 959277 w 959791"/>
              <a:gd name="connsiteY5" fmla="*/ 485788 h 802411"/>
              <a:gd name="connsiteX6" fmla="*/ 316462 w 959791"/>
              <a:gd name="connsiteY6" fmla="*/ 112232 h 802411"/>
              <a:gd name="connsiteX7" fmla="*/ 295537 w 959791"/>
              <a:gd name="connsiteY7" fmla="*/ 136075 h 802411"/>
              <a:gd name="connsiteX8" fmla="*/ 335764 w 959791"/>
              <a:gd name="connsiteY8" fmla="*/ 186683 h 802411"/>
              <a:gd name="connsiteX9" fmla="*/ 436331 w 959791"/>
              <a:gd name="connsiteY9" fmla="*/ 200957 h 802411"/>
              <a:gd name="connsiteX10" fmla="*/ 462284 w 959791"/>
              <a:gd name="connsiteY10" fmla="*/ 192523 h 802411"/>
              <a:gd name="connsiteX11" fmla="*/ 453849 w 959791"/>
              <a:gd name="connsiteY11" fmla="*/ 166570 h 802411"/>
              <a:gd name="connsiteX12" fmla="*/ 350038 w 959791"/>
              <a:gd name="connsiteY12" fmla="*/ 112718 h 802411"/>
              <a:gd name="connsiteX13" fmla="*/ 316462 w 959791"/>
              <a:gd name="connsiteY13" fmla="*/ 112232 h 802411"/>
              <a:gd name="connsiteX14" fmla="*/ 323031 w 959791"/>
              <a:gd name="connsiteY14" fmla="*/ 1121 h 802411"/>
              <a:gd name="connsiteX15" fmla="*/ 452551 w 959791"/>
              <a:gd name="connsiteY15" fmla="*/ 66003 h 802411"/>
              <a:gd name="connsiteX16" fmla="*/ 535600 w 959791"/>
              <a:gd name="connsiteY16" fmla="*/ 196416 h 802411"/>
              <a:gd name="connsiteX17" fmla="*/ 538844 w 959791"/>
              <a:gd name="connsiteY17" fmla="*/ 238589 h 802411"/>
              <a:gd name="connsiteX18" fmla="*/ 516784 w 959791"/>
              <a:gd name="connsiteY18" fmla="*/ 588301 h 802411"/>
              <a:gd name="connsiteX19" fmla="*/ 548576 w 959791"/>
              <a:gd name="connsiteY19" fmla="*/ 627879 h 802411"/>
              <a:gd name="connsiteX20" fmla="*/ 586856 w 959791"/>
              <a:gd name="connsiteY20" fmla="*/ 742720 h 802411"/>
              <a:gd name="connsiteX21" fmla="*/ 501213 w 959791"/>
              <a:gd name="connsiteY21" fmla="*/ 802411 h 802411"/>
              <a:gd name="connsiteX22" fmla="*/ 415568 w 959791"/>
              <a:gd name="connsiteY22" fmla="*/ 736881 h 802411"/>
              <a:gd name="connsiteX23" fmla="*/ 454497 w 959791"/>
              <a:gd name="connsiteY23" fmla="*/ 627230 h 802411"/>
              <a:gd name="connsiteX24" fmla="*/ 485641 w 959791"/>
              <a:gd name="connsiteY24" fmla="*/ 582462 h 802411"/>
              <a:gd name="connsiteX25" fmla="*/ 494724 w 959791"/>
              <a:gd name="connsiteY25" fmla="*/ 330072 h 802411"/>
              <a:gd name="connsiteX26" fmla="*/ 447361 w 959791"/>
              <a:gd name="connsiteY26" fmla="*/ 278815 h 802411"/>
              <a:gd name="connsiteX27" fmla="*/ 251417 w 959791"/>
              <a:gd name="connsiteY27" fmla="*/ 272327 h 802411"/>
              <a:gd name="connsiteX28" fmla="*/ 29521 w 959791"/>
              <a:gd name="connsiteY28" fmla="*/ 239886 h 802411"/>
              <a:gd name="connsiteX29" fmla="*/ 974 w 959791"/>
              <a:gd name="connsiteY29" fmla="*/ 211987 h 802411"/>
              <a:gd name="connsiteX30" fmla="*/ 974 w 959791"/>
              <a:gd name="connsiteY30" fmla="*/ 114664 h 802411"/>
              <a:gd name="connsiteX31" fmla="*/ 43147 w 959791"/>
              <a:gd name="connsiteY31" fmla="*/ 85468 h 802411"/>
              <a:gd name="connsiteX32" fmla="*/ 183291 w 959791"/>
              <a:gd name="connsiteY32" fmla="*/ 37455 h 802411"/>
              <a:gd name="connsiteX33" fmla="*/ 323031 w 959791"/>
              <a:gd name="connsiteY33" fmla="*/ 1121 h 802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59791" h="802411">
                <a:moveTo>
                  <a:pt x="41200" y="492925"/>
                </a:moveTo>
                <a:cubicBezTo>
                  <a:pt x="112570" y="623987"/>
                  <a:pt x="217030" y="710929"/>
                  <a:pt x="376639" y="742721"/>
                </a:cubicBezTo>
                <a:cubicBezTo>
                  <a:pt x="261799" y="768025"/>
                  <a:pt x="63260" y="619445"/>
                  <a:pt x="41200" y="492925"/>
                </a:cubicBezTo>
                <a:close/>
                <a:moveTo>
                  <a:pt x="959277" y="485788"/>
                </a:moveTo>
                <a:cubicBezTo>
                  <a:pt x="971605" y="585058"/>
                  <a:pt x="759441" y="763483"/>
                  <a:pt x="644601" y="746614"/>
                </a:cubicBezTo>
                <a:cubicBezTo>
                  <a:pt x="783448" y="704441"/>
                  <a:pt x="895044" y="629827"/>
                  <a:pt x="959277" y="485788"/>
                </a:cubicBezTo>
                <a:close/>
                <a:moveTo>
                  <a:pt x="316462" y="112232"/>
                </a:moveTo>
                <a:cubicBezTo>
                  <a:pt x="306567" y="114502"/>
                  <a:pt x="298781" y="120828"/>
                  <a:pt x="295537" y="136075"/>
                </a:cubicBezTo>
                <a:cubicBezTo>
                  <a:pt x="288399" y="166570"/>
                  <a:pt x="311109" y="181493"/>
                  <a:pt x="335764" y="186683"/>
                </a:cubicBezTo>
                <a:cubicBezTo>
                  <a:pt x="368854" y="193820"/>
                  <a:pt x="402592" y="196416"/>
                  <a:pt x="436331" y="200957"/>
                </a:cubicBezTo>
                <a:cubicBezTo>
                  <a:pt x="445415" y="199660"/>
                  <a:pt x="457093" y="202904"/>
                  <a:pt x="462284" y="192523"/>
                </a:cubicBezTo>
                <a:cubicBezTo>
                  <a:pt x="467474" y="182142"/>
                  <a:pt x="459688" y="174356"/>
                  <a:pt x="453849" y="166570"/>
                </a:cubicBezTo>
                <a:cubicBezTo>
                  <a:pt x="428545" y="130885"/>
                  <a:pt x="392211" y="116611"/>
                  <a:pt x="350038" y="112718"/>
                </a:cubicBezTo>
                <a:cubicBezTo>
                  <a:pt x="338360" y="111745"/>
                  <a:pt x="326356" y="109961"/>
                  <a:pt x="316462" y="112232"/>
                </a:cubicBezTo>
                <a:close/>
                <a:moveTo>
                  <a:pt x="323031" y="1121"/>
                </a:moveTo>
                <a:cubicBezTo>
                  <a:pt x="369503" y="6150"/>
                  <a:pt x="414271" y="28047"/>
                  <a:pt x="452551" y="66003"/>
                </a:cubicBezTo>
                <a:cubicBezTo>
                  <a:pt x="490182" y="102986"/>
                  <a:pt x="514189" y="149052"/>
                  <a:pt x="535600" y="196416"/>
                </a:cubicBezTo>
                <a:cubicBezTo>
                  <a:pt x="541439" y="209392"/>
                  <a:pt x="545332" y="224315"/>
                  <a:pt x="538844" y="238589"/>
                </a:cubicBezTo>
                <a:cubicBezTo>
                  <a:pt x="489534" y="352781"/>
                  <a:pt x="525219" y="471514"/>
                  <a:pt x="516784" y="588301"/>
                </a:cubicBezTo>
                <a:cubicBezTo>
                  <a:pt x="515486" y="608415"/>
                  <a:pt x="533654" y="617498"/>
                  <a:pt x="548576" y="627879"/>
                </a:cubicBezTo>
                <a:cubicBezTo>
                  <a:pt x="588803" y="655129"/>
                  <a:pt x="603077" y="697952"/>
                  <a:pt x="586856" y="742720"/>
                </a:cubicBezTo>
                <a:cubicBezTo>
                  <a:pt x="572583" y="782298"/>
                  <a:pt x="542088" y="802411"/>
                  <a:pt x="501213" y="802411"/>
                </a:cubicBezTo>
                <a:cubicBezTo>
                  <a:pt x="458391" y="801762"/>
                  <a:pt x="427247" y="780351"/>
                  <a:pt x="415568" y="736881"/>
                </a:cubicBezTo>
                <a:cubicBezTo>
                  <a:pt x="403241" y="692112"/>
                  <a:pt x="413622" y="653183"/>
                  <a:pt x="454497" y="627230"/>
                </a:cubicBezTo>
                <a:cubicBezTo>
                  <a:pt x="472665" y="616200"/>
                  <a:pt x="484992" y="605171"/>
                  <a:pt x="485641" y="582462"/>
                </a:cubicBezTo>
                <a:cubicBezTo>
                  <a:pt x="488236" y="498116"/>
                  <a:pt x="491480" y="414418"/>
                  <a:pt x="494724" y="330072"/>
                </a:cubicBezTo>
                <a:cubicBezTo>
                  <a:pt x="496022" y="296333"/>
                  <a:pt x="483045" y="282059"/>
                  <a:pt x="447361" y="278815"/>
                </a:cubicBezTo>
                <a:cubicBezTo>
                  <a:pt x="388967" y="273625"/>
                  <a:pt x="331222" y="267786"/>
                  <a:pt x="251417" y="272327"/>
                </a:cubicBezTo>
                <a:cubicBezTo>
                  <a:pt x="187833" y="291792"/>
                  <a:pt x="111273" y="243130"/>
                  <a:pt x="29521" y="239886"/>
                </a:cubicBezTo>
                <a:cubicBezTo>
                  <a:pt x="12652" y="239238"/>
                  <a:pt x="1622" y="228857"/>
                  <a:pt x="974" y="211987"/>
                </a:cubicBezTo>
                <a:cubicBezTo>
                  <a:pt x="-325" y="179546"/>
                  <a:pt x="-325" y="147105"/>
                  <a:pt x="974" y="114664"/>
                </a:cubicBezTo>
                <a:cubicBezTo>
                  <a:pt x="2271" y="89361"/>
                  <a:pt x="22384" y="84819"/>
                  <a:pt x="43147" y="85468"/>
                </a:cubicBezTo>
                <a:cubicBezTo>
                  <a:pt x="96349" y="87414"/>
                  <a:pt x="140469" y="65355"/>
                  <a:pt x="183291" y="37455"/>
                </a:cubicBezTo>
                <a:cubicBezTo>
                  <a:pt x="228384" y="7934"/>
                  <a:pt x="276559" y="-3907"/>
                  <a:pt x="323031" y="1121"/>
                </a:cubicBezTo>
                <a:close/>
              </a:path>
            </a:pathLst>
          </a:custGeom>
          <a:solidFill>
            <a:schemeClr val="bg1"/>
          </a:solidFill>
          <a:ln w="6487" cap="flat">
            <a:noFill/>
            <a:prstDash val="solid"/>
            <a:miter/>
          </a:ln>
        </p:spPr>
        <p:txBody>
          <a:bodyPr wrap="square" rtlCol="0" anchor="ctr">
            <a:noAutofit/>
          </a:bodyPr>
          <a:lstStyle/>
          <a:p>
            <a:endParaRPr lang="en-US"/>
          </a:p>
        </p:txBody>
      </p:sp>
      <p:sp>
        <p:nvSpPr>
          <p:cNvPr id="59" name="TextBox 58">
            <a:extLst>
              <a:ext uri="{FF2B5EF4-FFF2-40B4-BE49-F238E27FC236}">
                <a16:creationId xmlns:a16="http://schemas.microsoft.com/office/drawing/2014/main" id="{679DF4F3-9A49-4F5D-8FEC-B78DBD5A11AA}"/>
              </a:ext>
            </a:extLst>
          </p:cNvPr>
          <p:cNvSpPr txBox="1"/>
          <p:nvPr/>
        </p:nvSpPr>
        <p:spPr>
          <a:xfrm>
            <a:off x="952074" y="1545477"/>
            <a:ext cx="2535249" cy="461665"/>
          </a:xfrm>
          <a:prstGeom prst="rect">
            <a:avLst/>
          </a:prstGeom>
          <a:noFill/>
        </p:spPr>
        <p:txBody>
          <a:bodyPr wrap="square" rtlCol="0">
            <a:spAutoFit/>
          </a:bodyPr>
          <a:lstStyle/>
          <a:p>
            <a:pPr algn="r"/>
            <a:r>
              <a:rPr lang="en-US" sz="2400" b="1" i="1" dirty="0">
                <a:solidFill>
                  <a:schemeClr val="accent3">
                    <a:lumMod val="75000"/>
                  </a:schemeClr>
                </a:solidFill>
              </a:rPr>
              <a:t>F</a:t>
            </a:r>
            <a:r>
              <a:rPr lang="en-US" sz="2400" b="1" i="1" dirty="0" smtClean="0">
                <a:solidFill>
                  <a:schemeClr val="accent3">
                    <a:lumMod val="75000"/>
                  </a:schemeClr>
                </a:solidFill>
              </a:rPr>
              <a:t>luency</a:t>
            </a:r>
            <a:endParaRPr lang="en-US" altLang="ko-KR" sz="2400" b="1" dirty="0">
              <a:solidFill>
                <a:schemeClr val="accent3">
                  <a:lumMod val="75000"/>
                </a:schemeClr>
              </a:solidFill>
              <a:cs typeface="Arial" pitchFamily="34" charset="0"/>
            </a:endParaRPr>
          </a:p>
        </p:txBody>
      </p:sp>
      <p:grpSp>
        <p:nvGrpSpPr>
          <p:cNvPr id="60" name="Group 59">
            <a:extLst>
              <a:ext uri="{FF2B5EF4-FFF2-40B4-BE49-F238E27FC236}">
                <a16:creationId xmlns:a16="http://schemas.microsoft.com/office/drawing/2014/main" id="{890421CB-43B8-434B-8BBA-525329809007}"/>
              </a:ext>
            </a:extLst>
          </p:cNvPr>
          <p:cNvGrpSpPr/>
          <p:nvPr/>
        </p:nvGrpSpPr>
        <p:grpSpPr>
          <a:xfrm>
            <a:off x="1720284" y="4490438"/>
            <a:ext cx="2535251" cy="1919776"/>
            <a:chOff x="395534" y="3645114"/>
            <a:chExt cx="3972999" cy="1919776"/>
          </a:xfrm>
        </p:grpSpPr>
        <p:sp>
          <p:nvSpPr>
            <p:cNvPr id="61" name="TextBox 60">
              <a:extLst>
                <a:ext uri="{FF2B5EF4-FFF2-40B4-BE49-F238E27FC236}">
                  <a16:creationId xmlns:a16="http://schemas.microsoft.com/office/drawing/2014/main" id="{1128654F-A344-4BA1-8E30-DE3CE03F2FF6}"/>
                </a:ext>
              </a:extLst>
            </p:cNvPr>
            <p:cNvSpPr txBox="1"/>
            <p:nvPr/>
          </p:nvSpPr>
          <p:spPr>
            <a:xfrm>
              <a:off x="395534" y="3645114"/>
              <a:ext cx="3972999" cy="461665"/>
            </a:xfrm>
            <a:prstGeom prst="rect">
              <a:avLst/>
            </a:prstGeom>
            <a:noFill/>
          </p:spPr>
          <p:txBody>
            <a:bodyPr wrap="square" rtlCol="0" anchor="ctr">
              <a:spAutoFit/>
            </a:bodyPr>
            <a:lstStyle/>
            <a:p>
              <a:pPr algn="r"/>
              <a:r>
                <a:rPr lang="en-US" sz="2400" b="1" i="1" dirty="0"/>
                <a:t>F</a:t>
              </a:r>
              <a:r>
                <a:rPr lang="en-US" sz="2400" b="1" i="1" dirty="0" smtClean="0"/>
                <a:t>lexible</a:t>
              </a:r>
              <a:endParaRPr lang="ko-KR" altLang="en-US" sz="2400" b="1" dirty="0">
                <a:solidFill>
                  <a:schemeClr val="tx1">
                    <a:lumMod val="75000"/>
                    <a:lumOff val="25000"/>
                  </a:schemeClr>
                </a:solidFill>
                <a:cs typeface="Arial" pitchFamily="34" charset="0"/>
              </a:endParaRPr>
            </a:p>
          </p:txBody>
        </p:sp>
        <p:sp>
          <p:nvSpPr>
            <p:cNvPr id="62" name="TextBox 61">
              <a:extLst>
                <a:ext uri="{FF2B5EF4-FFF2-40B4-BE49-F238E27FC236}">
                  <a16:creationId xmlns:a16="http://schemas.microsoft.com/office/drawing/2014/main" id="{4CF3959C-2203-4242-9F0F-7B5143F9C0E5}"/>
                </a:ext>
              </a:extLst>
            </p:cNvPr>
            <p:cNvSpPr txBox="1"/>
            <p:nvPr/>
          </p:nvSpPr>
          <p:spPr>
            <a:xfrm>
              <a:off x="395537" y="3995230"/>
              <a:ext cx="3972996" cy="1569660"/>
            </a:xfrm>
            <a:prstGeom prst="rect">
              <a:avLst/>
            </a:prstGeom>
            <a:noFill/>
          </p:spPr>
          <p:txBody>
            <a:bodyPr wrap="square" rtlCol="0">
              <a:spAutoFit/>
            </a:bodyPr>
            <a:lstStyle/>
            <a:p>
              <a:pPr algn="r"/>
              <a:r>
                <a:rPr lang="en-US" sz="1600" dirty="0" err="1" smtClean="0"/>
                <a:t>Kemampuan</a:t>
              </a:r>
              <a:r>
                <a:rPr lang="en-US" sz="1600" dirty="0" smtClean="0"/>
                <a:t> </a:t>
              </a:r>
              <a:r>
                <a:rPr lang="en-US" sz="1600" dirty="0" err="1"/>
                <a:t>untuk</a:t>
              </a:r>
              <a:r>
                <a:rPr lang="en-US" sz="1600" dirty="0"/>
                <a:t> </a:t>
              </a:r>
              <a:r>
                <a:rPr lang="en-US" sz="1600" dirty="0" err="1"/>
                <a:t>mengemukakan</a:t>
              </a:r>
              <a:r>
                <a:rPr lang="en-US" sz="1600" dirty="0"/>
                <a:t> </a:t>
              </a:r>
              <a:r>
                <a:rPr lang="en-US" sz="1600" dirty="0" err="1"/>
                <a:t>bermacam-macam</a:t>
              </a:r>
              <a:r>
                <a:rPr lang="en-US" sz="1600" dirty="0"/>
                <a:t> </a:t>
              </a:r>
              <a:r>
                <a:rPr lang="en-US" sz="1600" dirty="0" err="1"/>
                <a:t>pemecahan</a:t>
              </a:r>
              <a:r>
                <a:rPr lang="en-US" sz="1600" dirty="0"/>
                <a:t> </a:t>
              </a:r>
              <a:r>
                <a:rPr lang="en-US" sz="1600" dirty="0" err="1"/>
                <a:t>atau</a:t>
              </a:r>
              <a:r>
                <a:rPr lang="en-US" sz="1600" dirty="0"/>
                <a:t> </a:t>
              </a:r>
              <a:r>
                <a:rPr lang="en-US" sz="1600" dirty="0" err="1"/>
                <a:t>pendekatan</a:t>
              </a:r>
              <a:r>
                <a:rPr lang="en-US" sz="1600" dirty="0"/>
                <a:t> </a:t>
              </a:r>
              <a:r>
                <a:rPr lang="en-US" sz="1600" dirty="0" err="1"/>
                <a:t>terhadap</a:t>
              </a:r>
              <a:r>
                <a:rPr lang="en-US" sz="1600" dirty="0"/>
                <a:t> </a:t>
              </a:r>
              <a:r>
                <a:rPr lang="en-US" sz="1600" dirty="0" err="1"/>
                <a:t>masalah</a:t>
              </a:r>
              <a:endParaRPr lang="en-US" altLang="ko-KR" sz="1600" dirty="0">
                <a:solidFill>
                  <a:schemeClr val="tx1">
                    <a:lumMod val="75000"/>
                    <a:lumOff val="25000"/>
                  </a:schemeClr>
                </a:solidFill>
                <a:cs typeface="Arial" pitchFamily="34" charset="0"/>
              </a:endParaRPr>
            </a:p>
          </p:txBody>
        </p:sp>
      </p:grpSp>
      <p:grpSp>
        <p:nvGrpSpPr>
          <p:cNvPr id="63" name="Group 62">
            <a:extLst>
              <a:ext uri="{FF2B5EF4-FFF2-40B4-BE49-F238E27FC236}">
                <a16:creationId xmlns:a16="http://schemas.microsoft.com/office/drawing/2014/main" id="{B2FF2994-8A49-489B-9933-A85E7A3FA442}"/>
              </a:ext>
            </a:extLst>
          </p:cNvPr>
          <p:cNvGrpSpPr/>
          <p:nvPr/>
        </p:nvGrpSpPr>
        <p:grpSpPr>
          <a:xfrm>
            <a:off x="9025764" y="2120817"/>
            <a:ext cx="2535251" cy="1550445"/>
            <a:chOff x="395534" y="3645114"/>
            <a:chExt cx="3972999" cy="1550445"/>
          </a:xfrm>
        </p:grpSpPr>
        <p:sp>
          <p:nvSpPr>
            <p:cNvPr id="64" name="TextBox 63">
              <a:extLst>
                <a:ext uri="{FF2B5EF4-FFF2-40B4-BE49-F238E27FC236}">
                  <a16:creationId xmlns:a16="http://schemas.microsoft.com/office/drawing/2014/main" id="{C4BC7967-D461-4CFF-B785-34D71DD636BB}"/>
                </a:ext>
              </a:extLst>
            </p:cNvPr>
            <p:cNvSpPr txBox="1"/>
            <p:nvPr/>
          </p:nvSpPr>
          <p:spPr>
            <a:xfrm>
              <a:off x="395534" y="3645114"/>
              <a:ext cx="3972999" cy="461665"/>
            </a:xfrm>
            <a:prstGeom prst="rect">
              <a:avLst/>
            </a:prstGeom>
            <a:noFill/>
          </p:spPr>
          <p:txBody>
            <a:bodyPr wrap="square" rtlCol="0" anchor="ctr">
              <a:spAutoFit/>
            </a:bodyPr>
            <a:lstStyle/>
            <a:p>
              <a:r>
                <a:rPr lang="en-US" sz="2400" i="1" dirty="0">
                  <a:solidFill>
                    <a:srgbClr val="00B0F0"/>
                  </a:solidFill>
                </a:rPr>
                <a:t>O</a:t>
              </a:r>
              <a:r>
                <a:rPr lang="en-US" sz="2400" i="1" dirty="0" smtClean="0">
                  <a:solidFill>
                    <a:srgbClr val="00B0F0"/>
                  </a:solidFill>
                </a:rPr>
                <a:t>riginality</a:t>
              </a:r>
              <a:endParaRPr lang="ko-KR" altLang="en-US" sz="2400" b="1" dirty="0">
                <a:solidFill>
                  <a:srgbClr val="00B0F0"/>
                </a:solidFill>
                <a:cs typeface="Arial" pitchFamily="34" charset="0"/>
              </a:endParaRPr>
            </a:p>
          </p:txBody>
        </p:sp>
        <p:sp>
          <p:nvSpPr>
            <p:cNvPr id="65" name="TextBox 64">
              <a:extLst>
                <a:ext uri="{FF2B5EF4-FFF2-40B4-BE49-F238E27FC236}">
                  <a16:creationId xmlns:a16="http://schemas.microsoft.com/office/drawing/2014/main" id="{A74F6F2B-1F13-41C2-A03F-F4C5D20DB481}"/>
                </a:ext>
              </a:extLst>
            </p:cNvPr>
            <p:cNvSpPr txBox="1"/>
            <p:nvPr/>
          </p:nvSpPr>
          <p:spPr>
            <a:xfrm>
              <a:off x="395537" y="3995230"/>
              <a:ext cx="3972996" cy="1200329"/>
            </a:xfrm>
            <a:prstGeom prst="rect">
              <a:avLst/>
            </a:prstGeom>
            <a:noFill/>
          </p:spPr>
          <p:txBody>
            <a:bodyPr wrap="square" rtlCol="0">
              <a:spAutoFit/>
            </a:bodyPr>
            <a:lstStyle/>
            <a:p>
              <a:r>
                <a:rPr lang="en-US" dirty="0" err="1"/>
                <a:t>kemampuan</a:t>
              </a:r>
              <a:r>
                <a:rPr lang="en-US" dirty="0"/>
                <a:t> </a:t>
              </a:r>
              <a:r>
                <a:rPr lang="en-US" dirty="0" err="1"/>
                <a:t>untuk</a:t>
              </a:r>
              <a:r>
                <a:rPr lang="en-US" dirty="0"/>
                <a:t> </a:t>
              </a:r>
              <a:r>
                <a:rPr lang="en-US" dirty="0" err="1"/>
                <a:t>mencetuskan</a:t>
              </a:r>
              <a:r>
                <a:rPr lang="en-US" dirty="0"/>
                <a:t> </a:t>
              </a:r>
              <a:r>
                <a:rPr lang="en-US" dirty="0" err="1"/>
                <a:t>gagasan</a:t>
              </a:r>
              <a:r>
                <a:rPr lang="en-US" dirty="0"/>
                <a:t> </a:t>
              </a:r>
              <a:r>
                <a:rPr lang="en-US" dirty="0" err="1"/>
                <a:t>dengan</a:t>
              </a:r>
              <a:r>
                <a:rPr lang="en-US" dirty="0"/>
                <a:t> </a:t>
              </a:r>
              <a:r>
                <a:rPr lang="en-US" dirty="0" err="1"/>
                <a:t>cara</a:t>
              </a:r>
              <a:r>
                <a:rPr lang="en-US" dirty="0"/>
                <a:t> yang </a:t>
              </a:r>
              <a:r>
                <a:rPr lang="en-US" dirty="0" err="1"/>
                <a:t>asli</a:t>
              </a:r>
              <a:r>
                <a:rPr lang="en-US" dirty="0"/>
                <a:t> </a:t>
              </a:r>
              <a:r>
                <a:rPr lang="en-US" dirty="0" err="1"/>
                <a:t>tidak</a:t>
              </a:r>
              <a:r>
                <a:rPr lang="en-US" dirty="0"/>
                <a:t> </a:t>
              </a:r>
              <a:r>
                <a:rPr lang="en-US" dirty="0" err="1"/>
                <a:t>klise</a:t>
              </a:r>
              <a:endParaRPr lang="en-US" altLang="ko-KR" sz="1200" dirty="0">
                <a:solidFill>
                  <a:schemeClr val="tx1">
                    <a:lumMod val="75000"/>
                    <a:lumOff val="25000"/>
                  </a:schemeClr>
                </a:solidFill>
                <a:cs typeface="Arial" pitchFamily="34" charset="0"/>
              </a:endParaRPr>
            </a:p>
          </p:txBody>
        </p:sp>
      </p:grpSp>
      <p:grpSp>
        <p:nvGrpSpPr>
          <p:cNvPr id="66" name="Group 65">
            <a:extLst>
              <a:ext uri="{FF2B5EF4-FFF2-40B4-BE49-F238E27FC236}">
                <a16:creationId xmlns:a16="http://schemas.microsoft.com/office/drawing/2014/main" id="{8F5DBEEE-415F-4BE7-8846-7AB87D85DAC2}"/>
              </a:ext>
            </a:extLst>
          </p:cNvPr>
          <p:cNvGrpSpPr/>
          <p:nvPr/>
        </p:nvGrpSpPr>
        <p:grpSpPr>
          <a:xfrm>
            <a:off x="8807194" y="3833765"/>
            <a:ext cx="2535251" cy="1227280"/>
            <a:chOff x="395534" y="3691280"/>
            <a:chExt cx="3972999" cy="1227280"/>
          </a:xfrm>
        </p:grpSpPr>
        <p:sp>
          <p:nvSpPr>
            <p:cNvPr id="67" name="TextBox 66">
              <a:extLst>
                <a:ext uri="{FF2B5EF4-FFF2-40B4-BE49-F238E27FC236}">
                  <a16:creationId xmlns:a16="http://schemas.microsoft.com/office/drawing/2014/main" id="{248244C9-3F74-4BA5-973C-10231D288432}"/>
                </a:ext>
              </a:extLst>
            </p:cNvPr>
            <p:cNvSpPr txBox="1"/>
            <p:nvPr/>
          </p:nvSpPr>
          <p:spPr>
            <a:xfrm>
              <a:off x="395534" y="3691280"/>
              <a:ext cx="3972999" cy="369332"/>
            </a:xfrm>
            <a:prstGeom prst="rect">
              <a:avLst/>
            </a:prstGeom>
            <a:noFill/>
          </p:spPr>
          <p:txBody>
            <a:bodyPr wrap="square" rtlCol="0" anchor="ctr">
              <a:spAutoFit/>
            </a:bodyPr>
            <a:lstStyle/>
            <a:p>
              <a:r>
                <a:rPr lang="en-US" b="1" i="1" dirty="0" smtClean="0">
                  <a:solidFill>
                    <a:srgbClr val="FF0000"/>
                  </a:solidFill>
                </a:rPr>
                <a:t>Elaboration</a:t>
              </a:r>
              <a:endParaRPr lang="ko-KR" altLang="en-US" sz="1200" b="1" dirty="0">
                <a:solidFill>
                  <a:srgbClr val="FF0000"/>
                </a:solidFill>
                <a:cs typeface="Arial" pitchFamily="34" charset="0"/>
              </a:endParaRPr>
            </a:p>
          </p:txBody>
        </p:sp>
        <p:sp>
          <p:nvSpPr>
            <p:cNvPr id="68" name="TextBox 67">
              <a:extLst>
                <a:ext uri="{FF2B5EF4-FFF2-40B4-BE49-F238E27FC236}">
                  <a16:creationId xmlns:a16="http://schemas.microsoft.com/office/drawing/2014/main" id="{325E53D9-F36A-4DC6-A2BC-47DCF99A807F}"/>
                </a:ext>
              </a:extLst>
            </p:cNvPr>
            <p:cNvSpPr txBox="1"/>
            <p:nvPr/>
          </p:nvSpPr>
          <p:spPr>
            <a:xfrm>
              <a:off x="395537" y="3995230"/>
              <a:ext cx="3972996" cy="923330"/>
            </a:xfrm>
            <a:prstGeom prst="rect">
              <a:avLst/>
            </a:prstGeom>
            <a:noFill/>
          </p:spPr>
          <p:txBody>
            <a:bodyPr wrap="square" rtlCol="0">
              <a:spAutoFit/>
            </a:bodyPr>
            <a:lstStyle/>
            <a:p>
              <a:r>
                <a:rPr lang="en-US" dirty="0" err="1"/>
                <a:t>kemampuan</a:t>
              </a:r>
              <a:r>
                <a:rPr lang="en-US" dirty="0"/>
                <a:t> </a:t>
              </a:r>
              <a:r>
                <a:rPr lang="en-US" dirty="0" err="1"/>
                <a:t>menguraikan</a:t>
              </a:r>
              <a:r>
                <a:rPr lang="en-US" dirty="0"/>
                <a:t> </a:t>
              </a:r>
              <a:r>
                <a:rPr lang="en-US" dirty="0" err="1"/>
                <a:t>sesuatu</a:t>
              </a:r>
              <a:r>
                <a:rPr lang="en-US" dirty="0"/>
                <a:t> </a:t>
              </a:r>
              <a:r>
                <a:rPr lang="en-US" dirty="0" err="1"/>
                <a:t>secara</a:t>
              </a:r>
              <a:r>
                <a:rPr lang="en-US" dirty="0"/>
                <a:t> </a:t>
              </a:r>
              <a:r>
                <a:rPr lang="en-US" dirty="0" err="1"/>
                <a:t>rinci</a:t>
              </a:r>
              <a:endParaRPr lang="en-US" altLang="ko-KR" sz="1200" dirty="0">
                <a:solidFill>
                  <a:schemeClr val="tx1">
                    <a:lumMod val="75000"/>
                    <a:lumOff val="25000"/>
                  </a:schemeClr>
                </a:solidFill>
                <a:cs typeface="Arial" pitchFamily="34" charset="0"/>
              </a:endParaRPr>
            </a:p>
          </p:txBody>
        </p:sp>
      </p:grpSp>
      <p:sp>
        <p:nvSpPr>
          <p:cNvPr id="45" name="TextBox 44">
            <a:extLst>
              <a:ext uri="{FF2B5EF4-FFF2-40B4-BE49-F238E27FC236}">
                <a16:creationId xmlns:a16="http://schemas.microsoft.com/office/drawing/2014/main" id="{4CF3959C-2203-4242-9F0F-7B5143F9C0E5}"/>
              </a:ext>
            </a:extLst>
          </p:cNvPr>
          <p:cNvSpPr txBox="1"/>
          <p:nvPr/>
        </p:nvSpPr>
        <p:spPr>
          <a:xfrm>
            <a:off x="1008978" y="1950992"/>
            <a:ext cx="2535249" cy="923330"/>
          </a:xfrm>
          <a:prstGeom prst="rect">
            <a:avLst/>
          </a:prstGeom>
          <a:noFill/>
        </p:spPr>
        <p:txBody>
          <a:bodyPr wrap="square" rtlCol="0">
            <a:spAutoFit/>
          </a:bodyPr>
          <a:lstStyle/>
          <a:p>
            <a:pPr algn="r"/>
            <a:r>
              <a:rPr lang="en-US" dirty="0" err="1"/>
              <a:t>K</a:t>
            </a:r>
            <a:r>
              <a:rPr lang="en-US" dirty="0" err="1" smtClean="0"/>
              <a:t>emampuan</a:t>
            </a:r>
            <a:r>
              <a:rPr lang="en-US" dirty="0" smtClean="0"/>
              <a:t> </a:t>
            </a:r>
            <a:r>
              <a:rPr lang="en-US" dirty="0" err="1"/>
              <a:t>untuk</a:t>
            </a:r>
            <a:r>
              <a:rPr lang="en-US" dirty="0"/>
              <a:t> </a:t>
            </a:r>
            <a:r>
              <a:rPr lang="en-US" dirty="0" err="1"/>
              <a:t>menghasilkan</a:t>
            </a:r>
            <a:r>
              <a:rPr lang="en-US" dirty="0"/>
              <a:t> </a:t>
            </a:r>
            <a:r>
              <a:rPr lang="en-US" dirty="0" err="1"/>
              <a:t>banyak</a:t>
            </a:r>
            <a:r>
              <a:rPr lang="en-US" dirty="0"/>
              <a:t> </a:t>
            </a:r>
            <a:r>
              <a:rPr lang="en-US" dirty="0" err="1"/>
              <a:t>gagasan</a:t>
            </a:r>
            <a:endParaRPr lang="en-US" altLang="ko-KR" sz="1600" dirty="0">
              <a:solidFill>
                <a:schemeClr val="tx1">
                  <a:lumMod val="75000"/>
                  <a:lumOff val="25000"/>
                </a:schemeClr>
              </a:solidFill>
              <a:cs typeface="Arial" pitchFamily="34" charset="0"/>
            </a:endParaRPr>
          </a:p>
        </p:txBody>
      </p:sp>
      <p:sp>
        <p:nvSpPr>
          <p:cNvPr id="3" name="Rectangle 2"/>
          <p:cNvSpPr/>
          <p:nvPr/>
        </p:nvSpPr>
        <p:spPr>
          <a:xfrm>
            <a:off x="1400742" y="2794314"/>
            <a:ext cx="1960793" cy="461665"/>
          </a:xfrm>
          <a:prstGeom prst="rect">
            <a:avLst/>
          </a:prstGeom>
        </p:spPr>
        <p:txBody>
          <a:bodyPr wrap="none">
            <a:spAutoFit/>
          </a:bodyPr>
          <a:lstStyle/>
          <a:p>
            <a:r>
              <a:rPr lang="en-US" sz="2400" b="1" i="1" dirty="0" smtClean="0">
                <a:solidFill>
                  <a:srgbClr val="0070C0"/>
                </a:solidFill>
                <a:latin typeface="Arial" panose="020B0604020202020204" pitchFamily="34" charset="0"/>
                <a:ea typeface="Calibri" panose="020F0502020204030204" pitchFamily="34" charset="0"/>
                <a:cs typeface="Arial" panose="020B0604020202020204" pitchFamily="34" charset="0"/>
              </a:rPr>
              <a:t>Redefinition</a:t>
            </a:r>
            <a:endParaRPr lang="en-US" sz="2400" b="1" dirty="0">
              <a:solidFill>
                <a:srgbClr val="0070C0"/>
              </a:solidFill>
              <a:latin typeface="Arial" panose="020B0604020202020204" pitchFamily="34" charset="0"/>
              <a:cs typeface="Arial" panose="020B0604020202020204" pitchFamily="34" charset="0"/>
            </a:endParaRPr>
          </a:p>
        </p:txBody>
      </p:sp>
      <p:sp>
        <p:nvSpPr>
          <p:cNvPr id="69" name="Freeform: Shape 15">
            <a:extLst>
              <a:ext uri="{FF2B5EF4-FFF2-40B4-BE49-F238E27FC236}">
                <a16:creationId xmlns:a16="http://schemas.microsoft.com/office/drawing/2014/main" id="{FA11BD51-4E3B-4AF3-9F0D-981AFFF3CD96}"/>
              </a:ext>
            </a:extLst>
          </p:cNvPr>
          <p:cNvSpPr/>
          <p:nvPr/>
        </p:nvSpPr>
        <p:spPr>
          <a:xfrm>
            <a:off x="3311287" y="3040694"/>
            <a:ext cx="1221987" cy="1412526"/>
          </a:xfrm>
          <a:custGeom>
            <a:avLst/>
            <a:gdLst>
              <a:gd name="connsiteX0" fmla="*/ 1166419 w 1221987"/>
              <a:gd name="connsiteY0" fmla="*/ 1413288 h 1412525"/>
              <a:gd name="connsiteX1" fmla="*/ 916178 w 1221987"/>
              <a:gd name="connsiteY1" fmla="*/ 1108426 h 1412525"/>
              <a:gd name="connsiteX2" fmla="*/ 884168 w 1221987"/>
              <a:gd name="connsiteY2" fmla="*/ 1069556 h 1412525"/>
              <a:gd name="connsiteX3" fmla="*/ 865114 w 1221987"/>
              <a:gd name="connsiteY3" fmla="*/ 1060156 h 1412525"/>
              <a:gd name="connsiteX4" fmla="*/ 175364 w 1221987"/>
              <a:gd name="connsiteY4" fmla="*/ 1060665 h 1412525"/>
              <a:gd name="connsiteX5" fmla="*/ 58754 w 1221987"/>
              <a:gd name="connsiteY5" fmla="*/ 1023827 h 1412525"/>
              <a:gd name="connsiteX6" fmla="*/ 69 w 1221987"/>
              <a:gd name="connsiteY6" fmla="*/ 893753 h 1412525"/>
              <a:gd name="connsiteX7" fmla="*/ 69 w 1221987"/>
              <a:gd name="connsiteY7" fmla="*/ 192571 h 1412525"/>
              <a:gd name="connsiteX8" fmla="*/ 2863 w 1221987"/>
              <a:gd name="connsiteY8" fmla="*/ 133123 h 1412525"/>
              <a:gd name="connsiteX9" fmla="*/ 89749 w 1221987"/>
              <a:gd name="connsiteY9" fmla="*/ 16513 h 1412525"/>
              <a:gd name="connsiteX10" fmla="*/ 163170 w 1221987"/>
              <a:gd name="connsiteY10" fmla="*/ 0 h 1412525"/>
              <a:gd name="connsiteX11" fmla="*/ 1059971 w 1221987"/>
              <a:gd name="connsiteY11" fmla="*/ 0 h 1412525"/>
              <a:gd name="connsiteX12" fmla="*/ 1216467 w 1221987"/>
              <a:gd name="connsiteY12" fmla="*/ 117880 h 1412525"/>
              <a:gd name="connsiteX13" fmla="*/ 1222818 w 1221987"/>
              <a:gd name="connsiteY13" fmla="*/ 165387 h 1412525"/>
              <a:gd name="connsiteX14" fmla="*/ 1222564 w 1221987"/>
              <a:gd name="connsiteY14" fmla="*/ 897055 h 1412525"/>
              <a:gd name="connsiteX15" fmla="*/ 1114592 w 1221987"/>
              <a:gd name="connsiteY15" fmla="*/ 1051519 h 1412525"/>
              <a:gd name="connsiteX16" fmla="*/ 1112052 w 1221987"/>
              <a:gd name="connsiteY16" fmla="*/ 1052281 h 1412525"/>
              <a:gd name="connsiteX17" fmla="*/ 1093760 w 1221987"/>
              <a:gd name="connsiteY17" fmla="*/ 1084037 h 1412525"/>
              <a:gd name="connsiteX18" fmla="*/ 1121198 w 1221987"/>
              <a:gd name="connsiteY18" fmla="*/ 1207506 h 1412525"/>
              <a:gd name="connsiteX19" fmla="*/ 1143046 w 1221987"/>
              <a:gd name="connsiteY19" fmla="*/ 1303792 h 1412525"/>
              <a:gd name="connsiteX20" fmla="*/ 1166419 w 1221987"/>
              <a:gd name="connsiteY20" fmla="*/ 1404904 h 1412525"/>
              <a:gd name="connsiteX21" fmla="*/ 1166419 w 1221987"/>
              <a:gd name="connsiteY21" fmla="*/ 1413288 h 141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221987" h="1412525">
                <a:moveTo>
                  <a:pt x="1166419" y="1413288"/>
                </a:moveTo>
                <a:cubicBezTo>
                  <a:pt x="1081820" y="1310143"/>
                  <a:pt x="998999" y="1209285"/>
                  <a:pt x="916178" y="1108426"/>
                </a:cubicBezTo>
                <a:cubicBezTo>
                  <a:pt x="905508" y="1095470"/>
                  <a:pt x="894330" y="1082767"/>
                  <a:pt x="884168" y="1069556"/>
                </a:cubicBezTo>
                <a:cubicBezTo>
                  <a:pt x="879086" y="1062697"/>
                  <a:pt x="873497" y="1060156"/>
                  <a:pt x="865114" y="1060156"/>
                </a:cubicBezTo>
                <a:cubicBezTo>
                  <a:pt x="635197" y="1060411"/>
                  <a:pt x="405281" y="1060156"/>
                  <a:pt x="175364" y="1060665"/>
                </a:cubicBezTo>
                <a:cubicBezTo>
                  <a:pt x="132175" y="1060665"/>
                  <a:pt x="92543" y="1052281"/>
                  <a:pt x="58754" y="1023827"/>
                </a:cubicBezTo>
                <a:cubicBezTo>
                  <a:pt x="18614" y="989784"/>
                  <a:pt x="69" y="946087"/>
                  <a:pt x="69" y="893753"/>
                </a:cubicBezTo>
                <a:cubicBezTo>
                  <a:pt x="323" y="660025"/>
                  <a:pt x="69" y="426298"/>
                  <a:pt x="69" y="192571"/>
                </a:cubicBezTo>
                <a:cubicBezTo>
                  <a:pt x="69" y="172755"/>
                  <a:pt x="-694" y="152939"/>
                  <a:pt x="2863" y="133123"/>
                </a:cubicBezTo>
                <a:cubicBezTo>
                  <a:pt x="12517" y="79772"/>
                  <a:pt x="42241" y="41410"/>
                  <a:pt x="89749" y="16513"/>
                </a:cubicBezTo>
                <a:cubicBezTo>
                  <a:pt x="112613" y="4319"/>
                  <a:pt x="137256" y="0"/>
                  <a:pt x="163170" y="0"/>
                </a:cubicBezTo>
                <a:cubicBezTo>
                  <a:pt x="462188" y="254"/>
                  <a:pt x="760953" y="508"/>
                  <a:pt x="1059971" y="0"/>
                </a:cubicBezTo>
                <a:cubicBezTo>
                  <a:pt x="1132630" y="0"/>
                  <a:pt x="1195635" y="46491"/>
                  <a:pt x="1216467" y="117880"/>
                </a:cubicBezTo>
                <a:cubicBezTo>
                  <a:pt x="1221040" y="133123"/>
                  <a:pt x="1222818" y="149128"/>
                  <a:pt x="1222818" y="165387"/>
                </a:cubicBezTo>
                <a:cubicBezTo>
                  <a:pt x="1222564" y="409277"/>
                  <a:pt x="1222818" y="653166"/>
                  <a:pt x="1222564" y="897055"/>
                </a:cubicBezTo>
                <a:cubicBezTo>
                  <a:pt x="1222564" y="967428"/>
                  <a:pt x="1180646" y="1026622"/>
                  <a:pt x="1114592" y="1051519"/>
                </a:cubicBezTo>
                <a:cubicBezTo>
                  <a:pt x="1113830" y="1051773"/>
                  <a:pt x="1113068" y="1052027"/>
                  <a:pt x="1112052" y="1052281"/>
                </a:cubicBezTo>
                <a:cubicBezTo>
                  <a:pt x="1087155" y="1059648"/>
                  <a:pt x="1087917" y="1059394"/>
                  <a:pt x="1093760" y="1084037"/>
                </a:cubicBezTo>
                <a:cubicBezTo>
                  <a:pt x="1103414" y="1124940"/>
                  <a:pt x="1112052" y="1166350"/>
                  <a:pt x="1121198" y="1207506"/>
                </a:cubicBezTo>
                <a:cubicBezTo>
                  <a:pt x="1128311" y="1239517"/>
                  <a:pt x="1135678" y="1271527"/>
                  <a:pt x="1143046" y="1303792"/>
                </a:cubicBezTo>
                <a:cubicBezTo>
                  <a:pt x="1150667" y="1337581"/>
                  <a:pt x="1158543" y="1371115"/>
                  <a:pt x="1166419" y="1404904"/>
                </a:cubicBezTo>
                <a:cubicBezTo>
                  <a:pt x="1166927" y="1406937"/>
                  <a:pt x="1166419" y="1408969"/>
                  <a:pt x="1166419" y="1413288"/>
                </a:cubicBezTo>
                <a:close/>
              </a:path>
            </a:pathLst>
          </a:custGeom>
          <a:solidFill>
            <a:schemeClr val="accent1">
              <a:lumMod val="75000"/>
            </a:schemeClr>
          </a:solidFill>
          <a:ln w="2539" cap="flat">
            <a:noFill/>
            <a:prstDash val="solid"/>
            <a:miter/>
          </a:ln>
        </p:spPr>
        <p:txBody>
          <a:bodyPr rtlCol="0" anchor="ctr"/>
          <a:lstStyle/>
          <a:p>
            <a:endParaRPr lang="en-US"/>
          </a:p>
        </p:txBody>
      </p:sp>
      <p:sp>
        <p:nvSpPr>
          <p:cNvPr id="70" name="TextBox 69">
            <a:extLst>
              <a:ext uri="{FF2B5EF4-FFF2-40B4-BE49-F238E27FC236}">
                <a16:creationId xmlns:a16="http://schemas.microsoft.com/office/drawing/2014/main" id="{4CF3959C-2203-4242-9F0F-7B5143F9C0E5}"/>
              </a:ext>
            </a:extLst>
          </p:cNvPr>
          <p:cNvSpPr txBox="1"/>
          <p:nvPr/>
        </p:nvSpPr>
        <p:spPr>
          <a:xfrm>
            <a:off x="556159" y="3154395"/>
            <a:ext cx="2535249" cy="1569660"/>
          </a:xfrm>
          <a:prstGeom prst="rect">
            <a:avLst/>
          </a:prstGeom>
          <a:noFill/>
        </p:spPr>
        <p:txBody>
          <a:bodyPr wrap="square" rtlCol="0">
            <a:spAutoFit/>
          </a:bodyPr>
          <a:lstStyle/>
          <a:p>
            <a:pPr algn="just"/>
            <a:r>
              <a:rPr lang="en-US" sz="1600" dirty="0" err="1"/>
              <a:t>kemampuan</a:t>
            </a:r>
            <a:r>
              <a:rPr lang="en-US" sz="1600" dirty="0"/>
              <a:t> </a:t>
            </a:r>
            <a:r>
              <a:rPr lang="en-US" sz="1600" dirty="0" err="1"/>
              <a:t>untuk</a:t>
            </a:r>
            <a:r>
              <a:rPr lang="en-US" sz="1600" dirty="0"/>
              <a:t> </a:t>
            </a:r>
            <a:r>
              <a:rPr lang="en-US" sz="1600" dirty="0" err="1"/>
              <a:t>meninjau</a:t>
            </a:r>
            <a:r>
              <a:rPr lang="en-US" sz="1600" dirty="0"/>
              <a:t> </a:t>
            </a:r>
            <a:r>
              <a:rPr lang="en-US" sz="1600" dirty="0" err="1"/>
              <a:t>suatu</a:t>
            </a:r>
            <a:r>
              <a:rPr lang="en-US" sz="1600" dirty="0"/>
              <a:t> </a:t>
            </a:r>
            <a:r>
              <a:rPr lang="en-US" sz="1600" dirty="0" err="1"/>
              <a:t>persoalan</a:t>
            </a:r>
            <a:r>
              <a:rPr lang="en-US" sz="1600" dirty="0"/>
              <a:t> </a:t>
            </a:r>
            <a:r>
              <a:rPr lang="en-US" sz="1600" dirty="0" err="1"/>
              <a:t>berdasarkan</a:t>
            </a:r>
            <a:r>
              <a:rPr lang="en-US" sz="1600" dirty="0"/>
              <a:t> </a:t>
            </a:r>
            <a:r>
              <a:rPr lang="en-US" sz="1600" dirty="0" err="1"/>
              <a:t>perspektif</a:t>
            </a:r>
            <a:r>
              <a:rPr lang="en-US" sz="1600" dirty="0"/>
              <a:t> yang </a:t>
            </a:r>
            <a:r>
              <a:rPr lang="en-US" sz="1600" dirty="0" err="1"/>
              <a:t>berbeda</a:t>
            </a:r>
            <a:r>
              <a:rPr lang="en-US" sz="1600" dirty="0"/>
              <a:t> </a:t>
            </a:r>
            <a:r>
              <a:rPr lang="en-US" sz="1600" dirty="0" err="1"/>
              <a:t>denga</a:t>
            </a:r>
            <a:r>
              <a:rPr lang="en-US" sz="1600" dirty="0"/>
              <a:t> </a:t>
            </a:r>
            <a:r>
              <a:rPr lang="en-US" sz="1600" dirty="0" err="1"/>
              <a:t>apa</a:t>
            </a:r>
            <a:r>
              <a:rPr lang="en-US" sz="1600" dirty="0"/>
              <a:t> yang </a:t>
            </a:r>
            <a:r>
              <a:rPr lang="en-US" sz="1600" dirty="0" err="1"/>
              <a:t>sudah</a:t>
            </a:r>
            <a:r>
              <a:rPr lang="en-US" sz="1600" dirty="0"/>
              <a:t> </a:t>
            </a:r>
            <a:r>
              <a:rPr lang="en-US" sz="1600" dirty="0" err="1"/>
              <a:t>diketahui</a:t>
            </a:r>
            <a:r>
              <a:rPr lang="en-US" sz="1600" dirty="0"/>
              <a:t> orang lain</a:t>
            </a:r>
            <a:endParaRPr lang="en-US" altLang="ko-KR" sz="16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823802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F09A96D8-9C4F-4BB4-A956-9D24B2998770}"/>
              </a:ext>
            </a:extLst>
          </p:cNvPr>
          <p:cNvGrpSpPr/>
          <p:nvPr/>
        </p:nvGrpSpPr>
        <p:grpSpPr>
          <a:xfrm>
            <a:off x="5355682" y="2630490"/>
            <a:ext cx="337351" cy="337351"/>
            <a:chOff x="4319972" y="3176972"/>
            <a:chExt cx="504056" cy="504056"/>
          </a:xfrm>
        </p:grpSpPr>
        <p:sp>
          <p:nvSpPr>
            <p:cNvPr id="5" name="Oval 4">
              <a:extLst>
                <a:ext uri="{FF2B5EF4-FFF2-40B4-BE49-F238E27FC236}">
                  <a16:creationId xmlns:a16="http://schemas.microsoft.com/office/drawing/2014/main" id="{D554519E-5EBF-4F26-9241-4846788E4179}"/>
                </a:ext>
              </a:extLst>
            </p:cNvPr>
            <p:cNvSpPr/>
            <p:nvPr/>
          </p:nvSpPr>
          <p:spPr>
            <a:xfrm>
              <a:off x="4319972" y="3176972"/>
              <a:ext cx="504056" cy="504056"/>
            </a:xfrm>
            <a:prstGeom prst="ellipse">
              <a:avLst/>
            </a:prstGeom>
            <a:solidFill>
              <a:schemeClr val="accent2">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 name="Oval 5">
              <a:extLst>
                <a:ext uri="{FF2B5EF4-FFF2-40B4-BE49-F238E27FC236}">
                  <a16:creationId xmlns:a16="http://schemas.microsoft.com/office/drawing/2014/main" id="{DAC46DA4-9450-4D22-98F8-2CFDA24D6A5D}"/>
                </a:ext>
              </a:extLst>
            </p:cNvPr>
            <p:cNvSpPr/>
            <p:nvPr/>
          </p:nvSpPr>
          <p:spPr>
            <a:xfrm>
              <a:off x="4418878" y="3275878"/>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sp>
        <p:nvSpPr>
          <p:cNvPr id="2" name="Text Placeholder 1">
            <a:extLst>
              <a:ext uri="{FF2B5EF4-FFF2-40B4-BE49-F238E27FC236}">
                <a16:creationId xmlns:a16="http://schemas.microsoft.com/office/drawing/2014/main" id="{206381AD-4C2B-4745-99B1-0BBCE6131A71}"/>
              </a:ext>
            </a:extLst>
          </p:cNvPr>
          <p:cNvSpPr>
            <a:spLocks noGrp="1"/>
          </p:cNvSpPr>
          <p:nvPr>
            <p:ph type="body" sz="quarter" idx="11"/>
          </p:nvPr>
        </p:nvSpPr>
        <p:spPr>
          <a:prstGeom prst="rect">
            <a:avLst/>
          </a:prstGeom>
        </p:spPr>
        <p:txBody>
          <a:bodyPr/>
          <a:lstStyle/>
          <a:p>
            <a:r>
              <a:rPr lang="en-US" i="1" dirty="0" smtClean="0"/>
              <a:t>Aptitude</a:t>
            </a:r>
            <a:endParaRPr lang="en-US" i="1" dirty="0"/>
          </a:p>
        </p:txBody>
      </p:sp>
      <p:cxnSp>
        <p:nvCxnSpPr>
          <p:cNvPr id="3" name="Straight Connector 2">
            <a:extLst>
              <a:ext uri="{FF2B5EF4-FFF2-40B4-BE49-F238E27FC236}">
                <a16:creationId xmlns:a16="http://schemas.microsoft.com/office/drawing/2014/main" id="{C4047285-C070-479B-BFC8-1796A4C84E6D}"/>
              </a:ext>
            </a:extLst>
          </p:cNvPr>
          <p:cNvCxnSpPr>
            <a:cxnSpLocks/>
          </p:cNvCxnSpPr>
          <p:nvPr/>
        </p:nvCxnSpPr>
        <p:spPr>
          <a:xfrm>
            <a:off x="950615" y="2797253"/>
            <a:ext cx="10302843" cy="0"/>
          </a:xfrm>
          <a:prstGeom prst="line">
            <a:avLst/>
          </a:prstGeom>
          <a:ln w="15875">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5031264F-1997-4CBE-B9E8-52C34A6AB7A8}"/>
              </a:ext>
            </a:extLst>
          </p:cNvPr>
          <p:cNvGrpSpPr/>
          <p:nvPr/>
        </p:nvGrpSpPr>
        <p:grpSpPr>
          <a:xfrm>
            <a:off x="2827080" y="2630490"/>
            <a:ext cx="337351" cy="337351"/>
            <a:chOff x="4319972" y="3176972"/>
            <a:chExt cx="504056" cy="504056"/>
          </a:xfrm>
        </p:grpSpPr>
        <p:sp>
          <p:nvSpPr>
            <p:cNvPr id="8" name="Oval 7">
              <a:extLst>
                <a:ext uri="{FF2B5EF4-FFF2-40B4-BE49-F238E27FC236}">
                  <a16:creationId xmlns:a16="http://schemas.microsoft.com/office/drawing/2014/main" id="{B32288EE-1AD4-44B1-B059-495B93CA4AA3}"/>
                </a:ext>
              </a:extLst>
            </p:cNvPr>
            <p:cNvSpPr/>
            <p:nvPr/>
          </p:nvSpPr>
          <p:spPr>
            <a:xfrm>
              <a:off x="4319972" y="3176972"/>
              <a:ext cx="504056" cy="504056"/>
            </a:xfrm>
            <a:prstGeom prst="ellipse">
              <a:avLst/>
            </a:prstGeom>
            <a:solidFill>
              <a:schemeClr val="accent1">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9" name="Oval 8">
              <a:extLst>
                <a:ext uri="{FF2B5EF4-FFF2-40B4-BE49-F238E27FC236}">
                  <a16:creationId xmlns:a16="http://schemas.microsoft.com/office/drawing/2014/main" id="{63E15DDE-68D2-49BD-9349-12ADA9B5AB0E}"/>
                </a:ext>
              </a:extLst>
            </p:cNvPr>
            <p:cNvSpPr/>
            <p:nvPr/>
          </p:nvSpPr>
          <p:spPr>
            <a:xfrm>
              <a:off x="4418878" y="3275878"/>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10" name="Group 9">
            <a:extLst>
              <a:ext uri="{FF2B5EF4-FFF2-40B4-BE49-F238E27FC236}">
                <a16:creationId xmlns:a16="http://schemas.microsoft.com/office/drawing/2014/main" id="{FF86747F-AF68-4F08-85BB-5CA0786E1E07}"/>
              </a:ext>
            </a:extLst>
          </p:cNvPr>
          <p:cNvGrpSpPr/>
          <p:nvPr/>
        </p:nvGrpSpPr>
        <p:grpSpPr>
          <a:xfrm>
            <a:off x="4091381" y="2630490"/>
            <a:ext cx="337351" cy="337351"/>
            <a:chOff x="4319972" y="3176972"/>
            <a:chExt cx="504056" cy="504056"/>
          </a:xfrm>
        </p:grpSpPr>
        <p:sp>
          <p:nvSpPr>
            <p:cNvPr id="11" name="Oval 10">
              <a:extLst>
                <a:ext uri="{FF2B5EF4-FFF2-40B4-BE49-F238E27FC236}">
                  <a16:creationId xmlns:a16="http://schemas.microsoft.com/office/drawing/2014/main" id="{31FA32F2-F388-4804-A229-0916493A3C20}"/>
                </a:ext>
              </a:extLst>
            </p:cNvPr>
            <p:cNvSpPr/>
            <p:nvPr/>
          </p:nvSpPr>
          <p:spPr>
            <a:xfrm>
              <a:off x="4319972" y="3176972"/>
              <a:ext cx="504056" cy="504056"/>
            </a:xfrm>
            <a:prstGeom prst="ellipse">
              <a:avLst/>
            </a:prstGeom>
            <a:solidFill>
              <a:schemeClr val="accent2">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Oval 11">
              <a:extLst>
                <a:ext uri="{FF2B5EF4-FFF2-40B4-BE49-F238E27FC236}">
                  <a16:creationId xmlns:a16="http://schemas.microsoft.com/office/drawing/2014/main" id="{5ACD8914-745C-4115-8D5E-9A4743CB541F}"/>
                </a:ext>
              </a:extLst>
            </p:cNvPr>
            <p:cNvSpPr/>
            <p:nvPr/>
          </p:nvSpPr>
          <p:spPr>
            <a:xfrm>
              <a:off x="4418878" y="3275878"/>
              <a:ext cx="324000" cy="32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13" name="Group 12">
            <a:extLst>
              <a:ext uri="{FF2B5EF4-FFF2-40B4-BE49-F238E27FC236}">
                <a16:creationId xmlns:a16="http://schemas.microsoft.com/office/drawing/2014/main" id="{92648696-F2C2-4918-9C3C-DB825BCEA50F}"/>
              </a:ext>
            </a:extLst>
          </p:cNvPr>
          <p:cNvGrpSpPr/>
          <p:nvPr/>
        </p:nvGrpSpPr>
        <p:grpSpPr>
          <a:xfrm>
            <a:off x="1551496" y="2627393"/>
            <a:ext cx="337351" cy="337351"/>
            <a:chOff x="4319972" y="3176972"/>
            <a:chExt cx="504056" cy="504056"/>
          </a:xfrm>
        </p:grpSpPr>
        <p:sp>
          <p:nvSpPr>
            <p:cNvPr id="14" name="Oval 13">
              <a:extLst>
                <a:ext uri="{FF2B5EF4-FFF2-40B4-BE49-F238E27FC236}">
                  <a16:creationId xmlns:a16="http://schemas.microsoft.com/office/drawing/2014/main" id="{0A3B446F-168B-43E7-B644-9D7305184F6A}"/>
                </a:ext>
              </a:extLst>
            </p:cNvPr>
            <p:cNvSpPr/>
            <p:nvPr/>
          </p:nvSpPr>
          <p:spPr>
            <a:xfrm>
              <a:off x="4319972" y="3176972"/>
              <a:ext cx="504056" cy="504056"/>
            </a:xfrm>
            <a:prstGeom prst="ellipse">
              <a:avLst/>
            </a:prstGeom>
            <a:solidFill>
              <a:schemeClr val="accent1">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5" name="Oval 14">
              <a:extLst>
                <a:ext uri="{FF2B5EF4-FFF2-40B4-BE49-F238E27FC236}">
                  <a16:creationId xmlns:a16="http://schemas.microsoft.com/office/drawing/2014/main" id="{3FF93607-6130-4C23-A74A-5A997E765293}"/>
                </a:ext>
              </a:extLst>
            </p:cNvPr>
            <p:cNvSpPr/>
            <p:nvPr/>
          </p:nvSpPr>
          <p:spPr>
            <a:xfrm>
              <a:off x="4418878" y="3275878"/>
              <a:ext cx="324000" cy="32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16" name="Group 15">
            <a:extLst>
              <a:ext uri="{FF2B5EF4-FFF2-40B4-BE49-F238E27FC236}">
                <a16:creationId xmlns:a16="http://schemas.microsoft.com/office/drawing/2014/main" id="{3D532312-B987-4511-9139-F5E9FC20EDD7}"/>
              </a:ext>
            </a:extLst>
          </p:cNvPr>
          <p:cNvGrpSpPr/>
          <p:nvPr/>
        </p:nvGrpSpPr>
        <p:grpSpPr>
          <a:xfrm>
            <a:off x="6619983" y="2630490"/>
            <a:ext cx="337351" cy="337351"/>
            <a:chOff x="4319972" y="3176972"/>
            <a:chExt cx="504056" cy="504056"/>
          </a:xfrm>
        </p:grpSpPr>
        <p:sp>
          <p:nvSpPr>
            <p:cNvPr id="17" name="Oval 16">
              <a:extLst>
                <a:ext uri="{FF2B5EF4-FFF2-40B4-BE49-F238E27FC236}">
                  <a16:creationId xmlns:a16="http://schemas.microsoft.com/office/drawing/2014/main" id="{22F11D1B-1353-4722-8BBD-C7F93E1E978C}"/>
                </a:ext>
              </a:extLst>
            </p:cNvPr>
            <p:cNvSpPr/>
            <p:nvPr/>
          </p:nvSpPr>
          <p:spPr>
            <a:xfrm>
              <a:off x="4319972" y="3176972"/>
              <a:ext cx="504056" cy="504056"/>
            </a:xfrm>
            <a:prstGeom prst="ellipse">
              <a:avLst/>
            </a:prstGeom>
            <a:solidFill>
              <a:schemeClr val="accent3">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8" name="Oval 17">
              <a:extLst>
                <a:ext uri="{FF2B5EF4-FFF2-40B4-BE49-F238E27FC236}">
                  <a16:creationId xmlns:a16="http://schemas.microsoft.com/office/drawing/2014/main" id="{782412DE-7018-4A89-9AB4-761537541184}"/>
                </a:ext>
              </a:extLst>
            </p:cNvPr>
            <p:cNvSpPr/>
            <p:nvPr/>
          </p:nvSpPr>
          <p:spPr>
            <a:xfrm>
              <a:off x="4418878" y="3275878"/>
              <a:ext cx="324000" cy="32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19" name="Group 18">
            <a:extLst>
              <a:ext uri="{FF2B5EF4-FFF2-40B4-BE49-F238E27FC236}">
                <a16:creationId xmlns:a16="http://schemas.microsoft.com/office/drawing/2014/main" id="{44FDFEE2-0CE1-4564-B0F4-B147E352F33D}"/>
              </a:ext>
            </a:extLst>
          </p:cNvPr>
          <p:cNvGrpSpPr/>
          <p:nvPr/>
        </p:nvGrpSpPr>
        <p:grpSpPr>
          <a:xfrm>
            <a:off x="7884284" y="2630490"/>
            <a:ext cx="337351" cy="337351"/>
            <a:chOff x="4319972" y="3176972"/>
            <a:chExt cx="504056" cy="504056"/>
          </a:xfrm>
        </p:grpSpPr>
        <p:sp>
          <p:nvSpPr>
            <p:cNvPr id="20" name="Oval 19">
              <a:extLst>
                <a:ext uri="{FF2B5EF4-FFF2-40B4-BE49-F238E27FC236}">
                  <a16:creationId xmlns:a16="http://schemas.microsoft.com/office/drawing/2014/main" id="{E0A01707-9C54-47B2-8AC8-4A65FF4C22F5}"/>
                </a:ext>
              </a:extLst>
            </p:cNvPr>
            <p:cNvSpPr/>
            <p:nvPr/>
          </p:nvSpPr>
          <p:spPr>
            <a:xfrm>
              <a:off x="4319972" y="3176972"/>
              <a:ext cx="504056" cy="504056"/>
            </a:xfrm>
            <a:prstGeom prst="ellipse">
              <a:avLst/>
            </a:prstGeom>
            <a:solidFill>
              <a:schemeClr val="accent3">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1" name="Oval 20">
              <a:extLst>
                <a:ext uri="{FF2B5EF4-FFF2-40B4-BE49-F238E27FC236}">
                  <a16:creationId xmlns:a16="http://schemas.microsoft.com/office/drawing/2014/main" id="{0D857614-F6E4-45DA-93F5-2E2A8B297151}"/>
                </a:ext>
              </a:extLst>
            </p:cNvPr>
            <p:cNvSpPr/>
            <p:nvPr/>
          </p:nvSpPr>
          <p:spPr>
            <a:xfrm>
              <a:off x="4418878" y="3275878"/>
              <a:ext cx="324000" cy="32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22" name="Group 21">
            <a:extLst>
              <a:ext uri="{FF2B5EF4-FFF2-40B4-BE49-F238E27FC236}">
                <a16:creationId xmlns:a16="http://schemas.microsoft.com/office/drawing/2014/main" id="{74B2B214-A855-4BF1-B538-765841E345E3}"/>
              </a:ext>
            </a:extLst>
          </p:cNvPr>
          <p:cNvGrpSpPr/>
          <p:nvPr/>
        </p:nvGrpSpPr>
        <p:grpSpPr>
          <a:xfrm>
            <a:off x="9148585" y="2630490"/>
            <a:ext cx="337351" cy="337351"/>
            <a:chOff x="4319972" y="3176972"/>
            <a:chExt cx="504056" cy="504056"/>
          </a:xfrm>
        </p:grpSpPr>
        <p:sp>
          <p:nvSpPr>
            <p:cNvPr id="23" name="Oval 22">
              <a:extLst>
                <a:ext uri="{FF2B5EF4-FFF2-40B4-BE49-F238E27FC236}">
                  <a16:creationId xmlns:a16="http://schemas.microsoft.com/office/drawing/2014/main" id="{65A06593-59E8-43DA-B451-43353C91C2D8}"/>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4" name="Oval 23">
              <a:extLst>
                <a:ext uri="{FF2B5EF4-FFF2-40B4-BE49-F238E27FC236}">
                  <a16:creationId xmlns:a16="http://schemas.microsoft.com/office/drawing/2014/main" id="{F6426A43-6393-4838-BAD6-786C5EC29314}"/>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25" name="Group 24">
            <a:extLst>
              <a:ext uri="{FF2B5EF4-FFF2-40B4-BE49-F238E27FC236}">
                <a16:creationId xmlns:a16="http://schemas.microsoft.com/office/drawing/2014/main" id="{EB11A2E0-0262-46CC-BC98-31BDFAC239DD}"/>
              </a:ext>
            </a:extLst>
          </p:cNvPr>
          <p:cNvGrpSpPr/>
          <p:nvPr/>
        </p:nvGrpSpPr>
        <p:grpSpPr>
          <a:xfrm>
            <a:off x="10412884" y="2630490"/>
            <a:ext cx="337351" cy="337351"/>
            <a:chOff x="4319972" y="3176972"/>
            <a:chExt cx="504056" cy="504056"/>
          </a:xfrm>
        </p:grpSpPr>
        <p:sp>
          <p:nvSpPr>
            <p:cNvPr id="26" name="Oval 25">
              <a:extLst>
                <a:ext uri="{FF2B5EF4-FFF2-40B4-BE49-F238E27FC236}">
                  <a16:creationId xmlns:a16="http://schemas.microsoft.com/office/drawing/2014/main" id="{00BD0FB6-FCC1-477E-A957-B0107D30299D}"/>
                </a:ext>
              </a:extLst>
            </p:cNvPr>
            <p:cNvSpPr/>
            <p:nvPr/>
          </p:nvSpPr>
          <p:spPr>
            <a:xfrm>
              <a:off x="4319972" y="3176972"/>
              <a:ext cx="504056" cy="504056"/>
            </a:xfrm>
            <a:prstGeom prst="ellipse">
              <a:avLst/>
            </a:prstGeom>
            <a:solidFill>
              <a:schemeClr val="accent4">
                <a:alpha val="5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27" name="Oval 26">
              <a:extLst>
                <a:ext uri="{FF2B5EF4-FFF2-40B4-BE49-F238E27FC236}">
                  <a16:creationId xmlns:a16="http://schemas.microsoft.com/office/drawing/2014/main" id="{8BE52DC6-4526-4491-A580-1812EBA1516E}"/>
                </a:ext>
              </a:extLst>
            </p:cNvPr>
            <p:cNvSpPr/>
            <p:nvPr/>
          </p:nvSpPr>
          <p:spPr>
            <a:xfrm>
              <a:off x="4418878" y="3275878"/>
              <a:ext cx="324000" cy="32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grpSp>
        <p:nvGrpSpPr>
          <p:cNvPr id="40" name="Group 39">
            <a:extLst>
              <a:ext uri="{FF2B5EF4-FFF2-40B4-BE49-F238E27FC236}">
                <a16:creationId xmlns:a16="http://schemas.microsoft.com/office/drawing/2014/main" id="{FBBDF21C-4903-4B23-969D-B3205B35494D}"/>
              </a:ext>
            </a:extLst>
          </p:cNvPr>
          <p:cNvGrpSpPr/>
          <p:nvPr/>
        </p:nvGrpSpPr>
        <p:grpSpPr>
          <a:xfrm>
            <a:off x="6772916" y="3183863"/>
            <a:ext cx="1288488" cy="657364"/>
            <a:chOff x="3684730" y="4077072"/>
            <a:chExt cx="2040484" cy="657364"/>
          </a:xfrm>
        </p:grpSpPr>
        <p:cxnSp>
          <p:nvCxnSpPr>
            <p:cNvPr id="41" name="Straight Connector 40">
              <a:extLst>
                <a:ext uri="{FF2B5EF4-FFF2-40B4-BE49-F238E27FC236}">
                  <a16:creationId xmlns:a16="http://schemas.microsoft.com/office/drawing/2014/main" id="{A833B9C8-85E9-4D85-ADD2-CE9E28C4283B}"/>
                </a:ext>
              </a:extLst>
            </p:cNvPr>
            <p:cNvCxnSpPr/>
            <p:nvPr/>
          </p:nvCxnSpPr>
          <p:spPr>
            <a:xfrm>
              <a:off x="3684730" y="4077072"/>
              <a:ext cx="0" cy="6573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A7EA7CF-D267-4F26-ACD9-B7EBFE57A253}"/>
                </a:ext>
              </a:extLst>
            </p:cNvPr>
            <p:cNvCxnSpPr/>
            <p:nvPr/>
          </p:nvCxnSpPr>
          <p:spPr>
            <a:xfrm flipH="1">
              <a:off x="3684730" y="4734436"/>
              <a:ext cx="2040484"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3D72DAEB-56D8-4768-A073-87DDE9A41A0C}"/>
                </a:ext>
              </a:extLst>
            </p:cNvPr>
            <p:cNvCxnSpPr/>
            <p:nvPr/>
          </p:nvCxnSpPr>
          <p:spPr>
            <a:xfrm>
              <a:off x="5725214" y="4077072"/>
              <a:ext cx="0" cy="657364"/>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834A63DE-54BD-4A5F-BFA9-E3BD5D88715E}"/>
              </a:ext>
            </a:extLst>
          </p:cNvPr>
          <p:cNvGrpSpPr/>
          <p:nvPr/>
        </p:nvGrpSpPr>
        <p:grpSpPr>
          <a:xfrm>
            <a:off x="9340912" y="3183863"/>
            <a:ext cx="1261769" cy="657364"/>
            <a:chOff x="3684730" y="4077072"/>
            <a:chExt cx="1025186" cy="657364"/>
          </a:xfrm>
        </p:grpSpPr>
        <p:cxnSp>
          <p:nvCxnSpPr>
            <p:cNvPr id="45" name="Straight Connector 44">
              <a:extLst>
                <a:ext uri="{FF2B5EF4-FFF2-40B4-BE49-F238E27FC236}">
                  <a16:creationId xmlns:a16="http://schemas.microsoft.com/office/drawing/2014/main" id="{747076FE-EA39-4F5E-9C86-6E7CED72E320}"/>
                </a:ext>
              </a:extLst>
            </p:cNvPr>
            <p:cNvCxnSpPr/>
            <p:nvPr/>
          </p:nvCxnSpPr>
          <p:spPr>
            <a:xfrm>
              <a:off x="3684730" y="4077072"/>
              <a:ext cx="0" cy="65736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8768119D-D6B0-4AFC-9807-85963A76DC32}"/>
                </a:ext>
              </a:extLst>
            </p:cNvPr>
            <p:cNvCxnSpPr/>
            <p:nvPr/>
          </p:nvCxnSpPr>
          <p:spPr>
            <a:xfrm flipH="1">
              <a:off x="3684730" y="4734436"/>
              <a:ext cx="1020242"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3FD632F-5BD1-4224-8DE4-3153F0FC2727}"/>
                </a:ext>
              </a:extLst>
            </p:cNvPr>
            <p:cNvCxnSpPr/>
            <p:nvPr/>
          </p:nvCxnSpPr>
          <p:spPr>
            <a:xfrm>
              <a:off x="4709916" y="4077072"/>
              <a:ext cx="0" cy="657364"/>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63FE4988-EC16-447E-8410-69E78F23A4B9}"/>
              </a:ext>
            </a:extLst>
          </p:cNvPr>
          <p:cNvSpPr txBox="1"/>
          <p:nvPr/>
        </p:nvSpPr>
        <p:spPr>
          <a:xfrm>
            <a:off x="1059759" y="5520602"/>
            <a:ext cx="2050360" cy="276999"/>
          </a:xfrm>
          <a:prstGeom prst="rect">
            <a:avLst/>
          </a:prstGeom>
          <a:noFill/>
        </p:spPr>
        <p:txBody>
          <a:bodyPr wrap="square" lIns="0" rIns="0" rtlCol="0">
            <a:spAutoFit/>
          </a:bodyPr>
          <a:lstStyle/>
          <a:p>
            <a:pPr algn="ctr"/>
            <a:endParaRPr lang="ko-KR" altLang="en-US" sz="1200" dirty="0">
              <a:solidFill>
                <a:schemeClr val="tx1">
                  <a:lumMod val="75000"/>
                  <a:lumOff val="25000"/>
                </a:schemeClr>
              </a:solidFill>
            </a:endParaRPr>
          </a:p>
        </p:txBody>
      </p:sp>
      <p:sp>
        <p:nvSpPr>
          <p:cNvPr id="51" name="Isosceles Triangle 50">
            <a:extLst>
              <a:ext uri="{FF2B5EF4-FFF2-40B4-BE49-F238E27FC236}">
                <a16:creationId xmlns:a16="http://schemas.microsoft.com/office/drawing/2014/main" id="{51C62521-57E3-4629-94E0-9C95114FE9FF}"/>
              </a:ext>
            </a:extLst>
          </p:cNvPr>
          <p:cNvSpPr/>
          <p:nvPr/>
        </p:nvSpPr>
        <p:spPr>
          <a:xfrm rot="10800000">
            <a:off x="4733797" y="4105850"/>
            <a:ext cx="257452" cy="221941"/>
          </a:xfrm>
          <a:prstGeom prst="triangle">
            <a:avLst/>
          </a:prstGeom>
          <a:solidFill>
            <a:schemeClr val="accent2"/>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5" name="Isosceles Triangle 54">
            <a:extLst>
              <a:ext uri="{FF2B5EF4-FFF2-40B4-BE49-F238E27FC236}">
                <a16:creationId xmlns:a16="http://schemas.microsoft.com/office/drawing/2014/main" id="{B8D710DF-0E29-420B-8737-D98D0D0E58EF}"/>
              </a:ext>
            </a:extLst>
          </p:cNvPr>
          <p:cNvSpPr/>
          <p:nvPr/>
        </p:nvSpPr>
        <p:spPr>
          <a:xfrm rot="10800000">
            <a:off x="7288434" y="4105849"/>
            <a:ext cx="257452" cy="221941"/>
          </a:xfrm>
          <a:prstGeom prst="triangle">
            <a:avLst/>
          </a:prstGeom>
          <a:solidFill>
            <a:schemeClr val="accent3"/>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59" name="Isosceles Triangle 58">
            <a:extLst>
              <a:ext uri="{FF2B5EF4-FFF2-40B4-BE49-F238E27FC236}">
                <a16:creationId xmlns:a16="http://schemas.microsoft.com/office/drawing/2014/main" id="{C68331EF-3EB3-4C07-B27C-BA2C908AEB3C}"/>
              </a:ext>
            </a:extLst>
          </p:cNvPr>
          <p:cNvSpPr/>
          <p:nvPr/>
        </p:nvSpPr>
        <p:spPr>
          <a:xfrm rot="10800000">
            <a:off x="9843070" y="4105849"/>
            <a:ext cx="257452" cy="221941"/>
          </a:xfrm>
          <a:prstGeom prst="triangle">
            <a:avLst/>
          </a:prstGeom>
          <a:solidFill>
            <a:schemeClr val="accent4"/>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60" name="TextBox 59">
            <a:extLst>
              <a:ext uri="{FF2B5EF4-FFF2-40B4-BE49-F238E27FC236}">
                <a16:creationId xmlns:a16="http://schemas.microsoft.com/office/drawing/2014/main" id="{9C7D698B-5CA7-4574-A766-E44DC088C975}"/>
              </a:ext>
            </a:extLst>
          </p:cNvPr>
          <p:cNvSpPr txBox="1"/>
          <p:nvPr/>
        </p:nvSpPr>
        <p:spPr>
          <a:xfrm>
            <a:off x="1279733" y="1975216"/>
            <a:ext cx="2044417" cy="646331"/>
          </a:xfrm>
          <a:prstGeom prst="rect">
            <a:avLst/>
          </a:prstGeom>
          <a:noFill/>
        </p:spPr>
        <p:txBody>
          <a:bodyPr wrap="square" lIns="0" rIns="0" rtlCol="0">
            <a:spAutoFit/>
          </a:bodyPr>
          <a:lstStyle/>
          <a:p>
            <a:pPr algn="ctr"/>
            <a:r>
              <a:rPr lang="id-ID" dirty="0">
                <a:solidFill>
                  <a:schemeClr val="accent1">
                    <a:lumMod val="75000"/>
                  </a:schemeClr>
                </a:solidFill>
              </a:rPr>
              <a:t>Keterampilan berpikir kreatif</a:t>
            </a:r>
            <a:endParaRPr lang="ko-KR" altLang="en-US" b="1" dirty="0">
              <a:solidFill>
                <a:schemeClr val="accent1">
                  <a:lumMod val="75000"/>
                </a:schemeClr>
              </a:solidFill>
              <a:cs typeface="Calibri" pitchFamily="34" charset="0"/>
            </a:endParaRPr>
          </a:p>
        </p:txBody>
      </p:sp>
      <p:sp>
        <p:nvSpPr>
          <p:cNvPr id="61" name="Isosceles Triangle 60">
            <a:extLst>
              <a:ext uri="{FF2B5EF4-FFF2-40B4-BE49-F238E27FC236}">
                <a16:creationId xmlns:a16="http://schemas.microsoft.com/office/drawing/2014/main" id="{42324858-6206-4B46-9DCC-722D7C6F3F53}"/>
              </a:ext>
            </a:extLst>
          </p:cNvPr>
          <p:cNvSpPr/>
          <p:nvPr/>
        </p:nvSpPr>
        <p:spPr>
          <a:xfrm rot="10800000">
            <a:off x="2179160" y="4105850"/>
            <a:ext cx="257452" cy="221941"/>
          </a:xfrm>
          <a:prstGeom prst="triangle">
            <a:avLst/>
          </a:prstGeom>
          <a:solidFill>
            <a:schemeClr val="accent1"/>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grpSp>
        <p:nvGrpSpPr>
          <p:cNvPr id="62" name="Group 61">
            <a:extLst>
              <a:ext uri="{FF2B5EF4-FFF2-40B4-BE49-F238E27FC236}">
                <a16:creationId xmlns:a16="http://schemas.microsoft.com/office/drawing/2014/main" id="{50956239-2E31-4EB5-9CE2-4971CA9CF820}"/>
              </a:ext>
            </a:extLst>
          </p:cNvPr>
          <p:cNvGrpSpPr/>
          <p:nvPr/>
        </p:nvGrpSpPr>
        <p:grpSpPr>
          <a:xfrm>
            <a:off x="1663641" y="3183863"/>
            <a:ext cx="1288488" cy="657364"/>
            <a:chOff x="3684730" y="4077072"/>
            <a:chExt cx="2040484" cy="657364"/>
          </a:xfrm>
        </p:grpSpPr>
        <p:cxnSp>
          <p:nvCxnSpPr>
            <p:cNvPr id="63" name="Straight Connector 62">
              <a:extLst>
                <a:ext uri="{FF2B5EF4-FFF2-40B4-BE49-F238E27FC236}">
                  <a16:creationId xmlns:a16="http://schemas.microsoft.com/office/drawing/2014/main" id="{7C2452F2-792F-434F-8D9C-7AFC39910055}"/>
                </a:ext>
              </a:extLst>
            </p:cNvPr>
            <p:cNvCxnSpPr/>
            <p:nvPr/>
          </p:nvCxnSpPr>
          <p:spPr>
            <a:xfrm>
              <a:off x="3684730" y="4077072"/>
              <a:ext cx="0" cy="6573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AA94F09-2CC6-4098-B517-2514EB2E3B42}"/>
                </a:ext>
              </a:extLst>
            </p:cNvPr>
            <p:cNvCxnSpPr/>
            <p:nvPr/>
          </p:nvCxnSpPr>
          <p:spPr>
            <a:xfrm flipH="1">
              <a:off x="3684730" y="4734436"/>
              <a:ext cx="2040484"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5AAD110-B6E3-4241-82EC-68C49AEB384C}"/>
                </a:ext>
              </a:extLst>
            </p:cNvPr>
            <p:cNvCxnSpPr/>
            <p:nvPr/>
          </p:nvCxnSpPr>
          <p:spPr>
            <a:xfrm>
              <a:off x="5725214" y="4077072"/>
              <a:ext cx="0" cy="6573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6" name="Group 65">
            <a:extLst>
              <a:ext uri="{FF2B5EF4-FFF2-40B4-BE49-F238E27FC236}">
                <a16:creationId xmlns:a16="http://schemas.microsoft.com/office/drawing/2014/main" id="{82D81DCC-712E-48F9-A814-D184D92EC0A4}"/>
              </a:ext>
            </a:extLst>
          </p:cNvPr>
          <p:cNvGrpSpPr/>
          <p:nvPr/>
        </p:nvGrpSpPr>
        <p:grpSpPr>
          <a:xfrm>
            <a:off x="4231638" y="3183863"/>
            <a:ext cx="1261769" cy="657364"/>
            <a:chOff x="3684730" y="4077072"/>
            <a:chExt cx="1025186" cy="657364"/>
          </a:xfrm>
        </p:grpSpPr>
        <p:cxnSp>
          <p:nvCxnSpPr>
            <p:cNvPr id="67" name="Straight Connector 66">
              <a:extLst>
                <a:ext uri="{FF2B5EF4-FFF2-40B4-BE49-F238E27FC236}">
                  <a16:creationId xmlns:a16="http://schemas.microsoft.com/office/drawing/2014/main" id="{83EBEF85-6E23-4B56-B78B-E9857DF36C20}"/>
                </a:ext>
              </a:extLst>
            </p:cNvPr>
            <p:cNvCxnSpPr/>
            <p:nvPr/>
          </p:nvCxnSpPr>
          <p:spPr>
            <a:xfrm>
              <a:off x="3684730" y="4077072"/>
              <a:ext cx="0" cy="65736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B28D79E-A174-43EE-B716-ADD709F48F72}"/>
                </a:ext>
              </a:extLst>
            </p:cNvPr>
            <p:cNvCxnSpPr/>
            <p:nvPr/>
          </p:nvCxnSpPr>
          <p:spPr>
            <a:xfrm flipH="1">
              <a:off x="3684730" y="4734436"/>
              <a:ext cx="102024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AD330131-7FDB-4593-B65D-597B52BCA93D}"/>
                </a:ext>
              </a:extLst>
            </p:cNvPr>
            <p:cNvCxnSpPr/>
            <p:nvPr/>
          </p:nvCxnSpPr>
          <p:spPr>
            <a:xfrm>
              <a:off x="4709916" y="4077072"/>
              <a:ext cx="0" cy="65736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F5D16F37-00C0-4205-B97A-85497E272FBE}"/>
              </a:ext>
            </a:extLst>
          </p:cNvPr>
          <p:cNvSpPr txBox="1"/>
          <p:nvPr/>
        </p:nvSpPr>
        <p:spPr>
          <a:xfrm>
            <a:off x="3839322" y="1975216"/>
            <a:ext cx="2044417" cy="646331"/>
          </a:xfrm>
          <a:prstGeom prst="rect">
            <a:avLst/>
          </a:prstGeom>
          <a:noFill/>
        </p:spPr>
        <p:txBody>
          <a:bodyPr wrap="square" lIns="0" rIns="0" rtlCol="0">
            <a:spAutoFit/>
          </a:bodyPr>
          <a:lstStyle/>
          <a:p>
            <a:pPr algn="ctr"/>
            <a:r>
              <a:rPr lang="id-ID" dirty="0">
                <a:solidFill>
                  <a:schemeClr val="accent2">
                    <a:lumMod val="75000"/>
                  </a:schemeClr>
                </a:solidFill>
              </a:rPr>
              <a:t>Keterampilan berpikir luwes </a:t>
            </a:r>
            <a:endParaRPr lang="ko-KR" altLang="en-US" b="1" dirty="0">
              <a:solidFill>
                <a:schemeClr val="accent2">
                  <a:lumMod val="75000"/>
                </a:schemeClr>
              </a:solidFill>
              <a:cs typeface="Calibri" pitchFamily="34" charset="0"/>
            </a:endParaRPr>
          </a:p>
        </p:txBody>
      </p:sp>
      <p:sp>
        <p:nvSpPr>
          <p:cNvPr id="71" name="TextBox 70">
            <a:extLst>
              <a:ext uri="{FF2B5EF4-FFF2-40B4-BE49-F238E27FC236}">
                <a16:creationId xmlns:a16="http://schemas.microsoft.com/office/drawing/2014/main" id="{AD865DF3-A97B-4E65-9937-91F7DEA704BA}"/>
              </a:ext>
            </a:extLst>
          </p:cNvPr>
          <p:cNvSpPr txBox="1"/>
          <p:nvPr/>
        </p:nvSpPr>
        <p:spPr>
          <a:xfrm>
            <a:off x="6392968" y="1975216"/>
            <a:ext cx="2044417" cy="646331"/>
          </a:xfrm>
          <a:prstGeom prst="rect">
            <a:avLst/>
          </a:prstGeom>
          <a:noFill/>
        </p:spPr>
        <p:txBody>
          <a:bodyPr wrap="square" lIns="0" rIns="0" rtlCol="0">
            <a:spAutoFit/>
          </a:bodyPr>
          <a:lstStyle/>
          <a:p>
            <a:pPr algn="ctr"/>
            <a:r>
              <a:rPr lang="id-ID" dirty="0">
                <a:solidFill>
                  <a:schemeClr val="accent3">
                    <a:lumMod val="75000"/>
                  </a:schemeClr>
                </a:solidFill>
              </a:rPr>
              <a:t>Keterampilan  berpikir orisinal</a:t>
            </a:r>
            <a:endParaRPr lang="ko-KR" altLang="en-US" b="1" dirty="0">
              <a:solidFill>
                <a:schemeClr val="accent3">
                  <a:lumMod val="75000"/>
                </a:schemeClr>
              </a:solidFill>
              <a:cs typeface="Calibri" pitchFamily="34" charset="0"/>
            </a:endParaRPr>
          </a:p>
        </p:txBody>
      </p:sp>
      <p:sp>
        <p:nvSpPr>
          <p:cNvPr id="72" name="TextBox 71">
            <a:extLst>
              <a:ext uri="{FF2B5EF4-FFF2-40B4-BE49-F238E27FC236}">
                <a16:creationId xmlns:a16="http://schemas.microsoft.com/office/drawing/2014/main" id="{278DF391-3F5B-4CAE-B527-3B6C1401F9EA}"/>
              </a:ext>
            </a:extLst>
          </p:cNvPr>
          <p:cNvSpPr txBox="1"/>
          <p:nvPr/>
        </p:nvSpPr>
        <p:spPr>
          <a:xfrm>
            <a:off x="8952558" y="1975216"/>
            <a:ext cx="2044417" cy="646331"/>
          </a:xfrm>
          <a:prstGeom prst="rect">
            <a:avLst/>
          </a:prstGeom>
          <a:noFill/>
        </p:spPr>
        <p:txBody>
          <a:bodyPr wrap="square" lIns="0" rIns="0" rtlCol="0">
            <a:spAutoFit/>
          </a:bodyPr>
          <a:lstStyle/>
          <a:p>
            <a:pPr algn="ctr"/>
            <a:r>
              <a:rPr lang="id-ID" b="1" dirty="0">
                <a:solidFill>
                  <a:srgbClr val="FFC000"/>
                </a:solidFill>
              </a:rPr>
              <a:t>Keterampilan  merinci </a:t>
            </a:r>
            <a:endParaRPr lang="ko-KR" altLang="en-US" b="1" dirty="0">
              <a:solidFill>
                <a:srgbClr val="FFC000"/>
              </a:solidFill>
              <a:cs typeface="Calibri" pitchFamily="34" charset="0"/>
            </a:endParaRPr>
          </a:p>
        </p:txBody>
      </p:sp>
      <p:sp>
        <p:nvSpPr>
          <p:cNvPr id="28" name="Rectangle 27"/>
          <p:cNvSpPr/>
          <p:nvPr/>
        </p:nvSpPr>
        <p:spPr>
          <a:xfrm>
            <a:off x="4955980" y="4515868"/>
            <a:ext cx="2217274" cy="369332"/>
          </a:xfrm>
          <a:prstGeom prst="rect">
            <a:avLst/>
          </a:prstGeom>
        </p:spPr>
        <p:txBody>
          <a:bodyPr wrap="none">
            <a:spAutoFit/>
          </a:bodyPr>
          <a:lstStyle/>
          <a:p>
            <a:r>
              <a:rPr lang="id-ID" dirty="0">
                <a:solidFill>
                  <a:schemeClr val="accent5">
                    <a:lumMod val="75000"/>
                  </a:schemeClr>
                </a:solidFill>
                <a:latin typeface="Times New Roman" panose="02020603050405020304" pitchFamily="18" charset="0"/>
                <a:ea typeface="Calibri" panose="020F0502020204030204" pitchFamily="34" charset="0"/>
              </a:rPr>
              <a:t>Ke</a:t>
            </a:r>
            <a:r>
              <a:rPr lang="en-US" dirty="0" err="1">
                <a:solidFill>
                  <a:schemeClr val="accent5">
                    <a:lumMod val="75000"/>
                  </a:schemeClr>
                </a:solidFill>
                <a:latin typeface="Times New Roman" panose="02020603050405020304" pitchFamily="18" charset="0"/>
                <a:ea typeface="Calibri" panose="020F0502020204030204" pitchFamily="34" charset="0"/>
              </a:rPr>
              <a:t>te</a:t>
            </a:r>
            <a:r>
              <a:rPr lang="id-ID" dirty="0">
                <a:solidFill>
                  <a:schemeClr val="accent5">
                    <a:lumMod val="75000"/>
                  </a:schemeClr>
                </a:solidFill>
                <a:latin typeface="Times New Roman" panose="02020603050405020304" pitchFamily="18" charset="0"/>
                <a:ea typeface="Calibri" panose="020F0502020204030204" pitchFamily="34" charset="0"/>
              </a:rPr>
              <a:t>rampilan Menilai</a:t>
            </a:r>
            <a:endParaRPr lang="en-US" dirty="0">
              <a:solidFill>
                <a:schemeClr val="accent5">
                  <a:lumMod val="75000"/>
                </a:schemeClr>
              </a:solidFill>
            </a:endParaRPr>
          </a:p>
        </p:txBody>
      </p:sp>
      <p:sp>
        <p:nvSpPr>
          <p:cNvPr id="76" name="Isosceles Triangle 75">
            <a:extLst>
              <a:ext uri="{FF2B5EF4-FFF2-40B4-BE49-F238E27FC236}">
                <a16:creationId xmlns:a16="http://schemas.microsoft.com/office/drawing/2014/main" id="{B8D710DF-0E29-420B-8737-D98D0D0E58EF}"/>
              </a:ext>
            </a:extLst>
          </p:cNvPr>
          <p:cNvSpPr/>
          <p:nvPr/>
        </p:nvSpPr>
        <p:spPr>
          <a:xfrm flipH="1">
            <a:off x="5826613" y="3971758"/>
            <a:ext cx="483500" cy="374340"/>
          </a:xfrm>
          <a:prstGeom prst="triangle">
            <a:avLst/>
          </a:prstGeom>
          <a:solidFill>
            <a:schemeClr val="accent5">
              <a:lumMod val="60000"/>
              <a:lumOff val="40000"/>
            </a:schemeClr>
          </a:solidFill>
          <a:ln w="12700">
            <a:gradFill>
              <a:gsLst>
                <a:gs pos="0">
                  <a:schemeClr val="bg1">
                    <a:alpha val="80000"/>
                  </a:schemeClr>
                </a:gs>
                <a:gs pos="100000">
                  <a:schemeClr val="bg1">
                    <a:alpha val="30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accent5">
                  <a:lumMod val="75000"/>
                </a:schemeClr>
              </a:solidFill>
            </a:endParaRPr>
          </a:p>
        </p:txBody>
      </p:sp>
    </p:spTree>
    <p:extLst>
      <p:ext uri="{BB962C8B-B14F-4D97-AF65-F5344CB8AC3E}">
        <p14:creationId xmlns:p14="http://schemas.microsoft.com/office/powerpoint/2010/main" val="349901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39A3A127-30FB-410A-ACF5-2C579BE292A0}"/>
              </a:ext>
            </a:extLst>
          </p:cNvPr>
          <p:cNvGrpSpPr/>
          <p:nvPr/>
        </p:nvGrpSpPr>
        <p:grpSpPr>
          <a:xfrm>
            <a:off x="5233259" y="2217177"/>
            <a:ext cx="1902263" cy="2022193"/>
            <a:chOff x="2771800" y="2060848"/>
            <a:chExt cx="3653928" cy="3884295"/>
          </a:xfrm>
        </p:grpSpPr>
        <p:sp>
          <p:nvSpPr>
            <p:cNvPr id="32" name="Freeform 11">
              <a:extLst>
                <a:ext uri="{FF2B5EF4-FFF2-40B4-BE49-F238E27FC236}">
                  <a16:creationId xmlns:a16="http://schemas.microsoft.com/office/drawing/2014/main" id="{4F687ECF-3236-4F62-83D8-A6D8B20DB3C5}"/>
                </a:ext>
              </a:extLst>
            </p:cNvPr>
            <p:cNvSpPr>
              <a:spLocks noEditPoints="1"/>
            </p:cNvSpPr>
            <p:nvPr/>
          </p:nvSpPr>
          <p:spPr bwMode="auto">
            <a:xfrm>
              <a:off x="2771800" y="2060848"/>
              <a:ext cx="3653928" cy="3884295"/>
            </a:xfrm>
            <a:custGeom>
              <a:avLst/>
              <a:gdLst>
                <a:gd name="T0" fmla="*/ 499 w 1598"/>
                <a:gd name="T1" fmla="*/ 1699 h 1699"/>
                <a:gd name="T2" fmla="*/ 421 w 1598"/>
                <a:gd name="T3" fmla="*/ 1514 h 1699"/>
                <a:gd name="T4" fmla="*/ 151 w 1598"/>
                <a:gd name="T5" fmla="*/ 1384 h 1699"/>
                <a:gd name="T6" fmla="*/ 138 w 1598"/>
                <a:gd name="T7" fmla="*/ 1299 h 1699"/>
                <a:gd name="T8" fmla="*/ 104 w 1598"/>
                <a:gd name="T9" fmla="*/ 1199 h 1699"/>
                <a:gd name="T10" fmla="*/ 98 w 1598"/>
                <a:gd name="T11" fmla="*/ 1123 h 1699"/>
                <a:gd name="T12" fmla="*/ 28 w 1598"/>
                <a:gd name="T13" fmla="*/ 934 h 1699"/>
                <a:gd name="T14" fmla="*/ 34 w 1598"/>
                <a:gd name="T15" fmla="*/ 929 h 1699"/>
                <a:gd name="T16" fmla="*/ 126 w 1598"/>
                <a:gd name="T17" fmla="*/ 790 h 1699"/>
                <a:gd name="T18" fmla="*/ 119 w 1598"/>
                <a:gd name="T19" fmla="*/ 721 h 1699"/>
                <a:gd name="T20" fmla="*/ 186 w 1598"/>
                <a:gd name="T21" fmla="*/ 291 h 1699"/>
                <a:gd name="T22" fmla="*/ 763 w 1598"/>
                <a:gd name="T23" fmla="*/ 4 h 1699"/>
                <a:gd name="T24" fmla="*/ 1306 w 1598"/>
                <a:gd name="T25" fmla="*/ 168 h 1699"/>
                <a:gd name="T26" fmla="*/ 1509 w 1598"/>
                <a:gd name="T27" fmla="*/ 937 h 1699"/>
                <a:gd name="T28" fmla="*/ 1179 w 1598"/>
                <a:gd name="T29" fmla="*/ 1560 h 1699"/>
                <a:gd name="T30" fmla="*/ 557 w 1598"/>
                <a:gd name="T31" fmla="*/ 1640 h 1699"/>
                <a:gd name="T32" fmla="*/ 1120 w 1598"/>
                <a:gd name="T33" fmla="*/ 1558 h 1699"/>
                <a:gd name="T34" fmla="*/ 1179 w 1598"/>
                <a:gd name="T35" fmla="*/ 1361 h 1699"/>
                <a:gd name="T36" fmla="*/ 1452 w 1598"/>
                <a:gd name="T37" fmla="*/ 922 h 1699"/>
                <a:gd name="T38" fmla="*/ 1388 w 1598"/>
                <a:gd name="T39" fmla="*/ 364 h 1699"/>
                <a:gd name="T40" fmla="*/ 1265 w 1598"/>
                <a:gd name="T41" fmla="*/ 210 h 1699"/>
                <a:gd name="T42" fmla="*/ 767 w 1598"/>
                <a:gd name="T43" fmla="*/ 63 h 1699"/>
                <a:gd name="T44" fmla="*/ 765 w 1598"/>
                <a:gd name="T45" fmla="*/ 63 h 1699"/>
                <a:gd name="T46" fmla="*/ 234 w 1598"/>
                <a:gd name="T47" fmla="*/ 325 h 1699"/>
                <a:gd name="T48" fmla="*/ 174 w 1598"/>
                <a:gd name="T49" fmla="*/ 699 h 1699"/>
                <a:gd name="T50" fmla="*/ 176 w 1598"/>
                <a:gd name="T51" fmla="*/ 705 h 1699"/>
                <a:gd name="T52" fmla="*/ 70 w 1598"/>
                <a:gd name="T53" fmla="*/ 976 h 1699"/>
                <a:gd name="T54" fmla="*/ 72 w 1598"/>
                <a:gd name="T55" fmla="*/ 998 h 1699"/>
                <a:gd name="T56" fmla="*/ 129 w 1598"/>
                <a:gd name="T57" fmla="*/ 1071 h 1699"/>
                <a:gd name="T58" fmla="*/ 142 w 1598"/>
                <a:gd name="T59" fmla="*/ 1078 h 1699"/>
                <a:gd name="T60" fmla="*/ 152 w 1598"/>
                <a:gd name="T61" fmla="*/ 1150 h 1699"/>
                <a:gd name="T62" fmla="*/ 148 w 1598"/>
                <a:gd name="T63" fmla="*/ 1157 h 1699"/>
                <a:gd name="T64" fmla="*/ 150 w 1598"/>
                <a:gd name="T65" fmla="*/ 1159 h 1699"/>
                <a:gd name="T66" fmla="*/ 163 w 1598"/>
                <a:gd name="T67" fmla="*/ 1215 h 1699"/>
                <a:gd name="T68" fmla="*/ 156 w 1598"/>
                <a:gd name="T69" fmla="*/ 1229 h 1699"/>
                <a:gd name="T70" fmla="*/ 159 w 1598"/>
                <a:gd name="T71" fmla="*/ 1235 h 1699"/>
                <a:gd name="T72" fmla="*/ 182 w 1598"/>
                <a:gd name="T73" fmla="*/ 1257 h 1699"/>
                <a:gd name="T74" fmla="*/ 210 w 1598"/>
                <a:gd name="T75" fmla="*/ 1384 h 1699"/>
                <a:gd name="T76" fmla="*/ 286 w 1598"/>
                <a:gd name="T77" fmla="*/ 1453 h 1699"/>
                <a:gd name="T78" fmla="*/ 555 w 1598"/>
                <a:gd name="T79" fmla="*/ 1559 h 1699"/>
                <a:gd name="T80" fmla="*/ 557 w 1598"/>
                <a:gd name="T81" fmla="*/ 1640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98" h="1699">
                  <a:moveTo>
                    <a:pt x="1179" y="1699"/>
                  </a:moveTo>
                  <a:cubicBezTo>
                    <a:pt x="499" y="1699"/>
                    <a:pt x="499" y="1699"/>
                    <a:pt x="499" y="1699"/>
                  </a:cubicBezTo>
                  <a:cubicBezTo>
                    <a:pt x="497" y="1573"/>
                    <a:pt x="497" y="1573"/>
                    <a:pt x="497" y="1573"/>
                  </a:cubicBezTo>
                  <a:cubicBezTo>
                    <a:pt x="485" y="1544"/>
                    <a:pt x="450" y="1514"/>
                    <a:pt x="421" y="1514"/>
                  </a:cubicBezTo>
                  <a:cubicBezTo>
                    <a:pt x="280" y="1512"/>
                    <a:pt x="280" y="1512"/>
                    <a:pt x="280" y="1512"/>
                  </a:cubicBezTo>
                  <a:cubicBezTo>
                    <a:pt x="178" y="1505"/>
                    <a:pt x="151" y="1425"/>
                    <a:pt x="151" y="1384"/>
                  </a:cubicBezTo>
                  <a:cubicBezTo>
                    <a:pt x="151" y="1383"/>
                    <a:pt x="151" y="1383"/>
                    <a:pt x="151" y="1383"/>
                  </a:cubicBezTo>
                  <a:cubicBezTo>
                    <a:pt x="152" y="1336"/>
                    <a:pt x="142" y="1309"/>
                    <a:pt x="138" y="1299"/>
                  </a:cubicBezTo>
                  <a:cubicBezTo>
                    <a:pt x="122" y="1287"/>
                    <a:pt x="112" y="1272"/>
                    <a:pt x="108" y="1264"/>
                  </a:cubicBezTo>
                  <a:cubicBezTo>
                    <a:pt x="92" y="1245"/>
                    <a:pt x="94" y="1220"/>
                    <a:pt x="104" y="1199"/>
                  </a:cubicBezTo>
                  <a:cubicBezTo>
                    <a:pt x="103" y="1197"/>
                    <a:pt x="102" y="1195"/>
                    <a:pt x="101" y="1193"/>
                  </a:cubicBezTo>
                  <a:cubicBezTo>
                    <a:pt x="83" y="1170"/>
                    <a:pt x="86" y="1143"/>
                    <a:pt x="98" y="1123"/>
                  </a:cubicBezTo>
                  <a:cubicBezTo>
                    <a:pt x="37" y="1100"/>
                    <a:pt x="19" y="1033"/>
                    <a:pt x="15" y="1016"/>
                  </a:cubicBezTo>
                  <a:cubicBezTo>
                    <a:pt x="0" y="978"/>
                    <a:pt x="16" y="947"/>
                    <a:pt x="28" y="934"/>
                  </a:cubicBezTo>
                  <a:cubicBezTo>
                    <a:pt x="31" y="931"/>
                    <a:pt x="31" y="931"/>
                    <a:pt x="31" y="931"/>
                  </a:cubicBezTo>
                  <a:cubicBezTo>
                    <a:pt x="34" y="929"/>
                    <a:pt x="34" y="929"/>
                    <a:pt x="34" y="929"/>
                  </a:cubicBezTo>
                  <a:cubicBezTo>
                    <a:pt x="125" y="874"/>
                    <a:pt x="126" y="796"/>
                    <a:pt x="126" y="792"/>
                  </a:cubicBezTo>
                  <a:cubicBezTo>
                    <a:pt x="126" y="790"/>
                    <a:pt x="126" y="790"/>
                    <a:pt x="126" y="790"/>
                  </a:cubicBezTo>
                  <a:cubicBezTo>
                    <a:pt x="126" y="788"/>
                    <a:pt x="126" y="788"/>
                    <a:pt x="126" y="788"/>
                  </a:cubicBezTo>
                  <a:cubicBezTo>
                    <a:pt x="128" y="772"/>
                    <a:pt x="123" y="739"/>
                    <a:pt x="119" y="721"/>
                  </a:cubicBezTo>
                  <a:cubicBezTo>
                    <a:pt x="97" y="671"/>
                    <a:pt x="95" y="582"/>
                    <a:pt x="95" y="572"/>
                  </a:cubicBezTo>
                  <a:cubicBezTo>
                    <a:pt x="91" y="427"/>
                    <a:pt x="182" y="296"/>
                    <a:pt x="186" y="291"/>
                  </a:cubicBezTo>
                  <a:cubicBezTo>
                    <a:pt x="187" y="290"/>
                    <a:pt x="187" y="290"/>
                    <a:pt x="187" y="290"/>
                  </a:cubicBezTo>
                  <a:cubicBezTo>
                    <a:pt x="406" y="13"/>
                    <a:pt x="736" y="4"/>
                    <a:pt x="763" y="4"/>
                  </a:cubicBezTo>
                  <a:cubicBezTo>
                    <a:pt x="791" y="1"/>
                    <a:pt x="819" y="0"/>
                    <a:pt x="847" y="0"/>
                  </a:cubicBezTo>
                  <a:cubicBezTo>
                    <a:pt x="1071" y="0"/>
                    <a:pt x="1220" y="91"/>
                    <a:pt x="1306" y="168"/>
                  </a:cubicBezTo>
                  <a:cubicBezTo>
                    <a:pt x="1395" y="247"/>
                    <a:pt x="1435" y="326"/>
                    <a:pt x="1440" y="337"/>
                  </a:cubicBezTo>
                  <a:cubicBezTo>
                    <a:pt x="1598" y="623"/>
                    <a:pt x="1516" y="916"/>
                    <a:pt x="1509" y="937"/>
                  </a:cubicBezTo>
                  <a:cubicBezTo>
                    <a:pt x="1452" y="1169"/>
                    <a:pt x="1254" y="1371"/>
                    <a:pt x="1226" y="1398"/>
                  </a:cubicBezTo>
                  <a:cubicBezTo>
                    <a:pt x="1186" y="1465"/>
                    <a:pt x="1179" y="1552"/>
                    <a:pt x="1179" y="1560"/>
                  </a:cubicBezTo>
                  <a:lnTo>
                    <a:pt x="1179" y="1699"/>
                  </a:lnTo>
                  <a:close/>
                  <a:moveTo>
                    <a:pt x="557" y="1640"/>
                  </a:moveTo>
                  <a:cubicBezTo>
                    <a:pt x="1120" y="1640"/>
                    <a:pt x="1120" y="1640"/>
                    <a:pt x="1120" y="1640"/>
                  </a:cubicBezTo>
                  <a:cubicBezTo>
                    <a:pt x="1120" y="1558"/>
                    <a:pt x="1120" y="1558"/>
                    <a:pt x="1120" y="1558"/>
                  </a:cubicBezTo>
                  <a:cubicBezTo>
                    <a:pt x="1120" y="1553"/>
                    <a:pt x="1126" y="1448"/>
                    <a:pt x="1177" y="1364"/>
                  </a:cubicBezTo>
                  <a:cubicBezTo>
                    <a:pt x="1179" y="1361"/>
                    <a:pt x="1179" y="1361"/>
                    <a:pt x="1179" y="1361"/>
                  </a:cubicBezTo>
                  <a:cubicBezTo>
                    <a:pt x="1182" y="1358"/>
                    <a:pt x="1182" y="1358"/>
                    <a:pt x="1182" y="1358"/>
                  </a:cubicBezTo>
                  <a:cubicBezTo>
                    <a:pt x="1184" y="1356"/>
                    <a:pt x="1396" y="1150"/>
                    <a:pt x="1452" y="922"/>
                  </a:cubicBezTo>
                  <a:cubicBezTo>
                    <a:pt x="1453" y="921"/>
                    <a:pt x="1453" y="921"/>
                    <a:pt x="1453" y="921"/>
                  </a:cubicBezTo>
                  <a:cubicBezTo>
                    <a:pt x="1454" y="918"/>
                    <a:pt x="1537" y="634"/>
                    <a:pt x="1388" y="364"/>
                  </a:cubicBezTo>
                  <a:cubicBezTo>
                    <a:pt x="1387" y="363"/>
                    <a:pt x="1387" y="363"/>
                    <a:pt x="1387" y="363"/>
                  </a:cubicBezTo>
                  <a:cubicBezTo>
                    <a:pt x="1386" y="362"/>
                    <a:pt x="1349" y="285"/>
                    <a:pt x="1265" y="210"/>
                  </a:cubicBezTo>
                  <a:cubicBezTo>
                    <a:pt x="1151" y="110"/>
                    <a:pt x="1011" y="59"/>
                    <a:pt x="847" y="59"/>
                  </a:cubicBezTo>
                  <a:cubicBezTo>
                    <a:pt x="821" y="59"/>
                    <a:pt x="794" y="60"/>
                    <a:pt x="767" y="63"/>
                  </a:cubicBezTo>
                  <a:cubicBezTo>
                    <a:pt x="766" y="63"/>
                    <a:pt x="766" y="63"/>
                    <a:pt x="766" y="63"/>
                  </a:cubicBezTo>
                  <a:cubicBezTo>
                    <a:pt x="765" y="63"/>
                    <a:pt x="765" y="63"/>
                    <a:pt x="765" y="63"/>
                  </a:cubicBezTo>
                  <a:cubicBezTo>
                    <a:pt x="761" y="63"/>
                    <a:pt x="681" y="64"/>
                    <a:pt x="575" y="97"/>
                  </a:cubicBezTo>
                  <a:cubicBezTo>
                    <a:pt x="434" y="140"/>
                    <a:pt x="320" y="217"/>
                    <a:pt x="234" y="325"/>
                  </a:cubicBezTo>
                  <a:cubicBezTo>
                    <a:pt x="227" y="335"/>
                    <a:pt x="151" y="450"/>
                    <a:pt x="154" y="571"/>
                  </a:cubicBezTo>
                  <a:cubicBezTo>
                    <a:pt x="154" y="595"/>
                    <a:pt x="159" y="666"/>
                    <a:pt x="174" y="699"/>
                  </a:cubicBezTo>
                  <a:cubicBezTo>
                    <a:pt x="175" y="702"/>
                    <a:pt x="175" y="702"/>
                    <a:pt x="175" y="702"/>
                  </a:cubicBezTo>
                  <a:cubicBezTo>
                    <a:pt x="176" y="705"/>
                    <a:pt x="176" y="705"/>
                    <a:pt x="176" y="705"/>
                  </a:cubicBezTo>
                  <a:cubicBezTo>
                    <a:pt x="177" y="710"/>
                    <a:pt x="189" y="761"/>
                    <a:pt x="185" y="794"/>
                  </a:cubicBezTo>
                  <a:cubicBezTo>
                    <a:pt x="184" y="812"/>
                    <a:pt x="177" y="908"/>
                    <a:pt x="70" y="976"/>
                  </a:cubicBezTo>
                  <a:cubicBezTo>
                    <a:pt x="68" y="979"/>
                    <a:pt x="66" y="986"/>
                    <a:pt x="70" y="995"/>
                  </a:cubicBezTo>
                  <a:cubicBezTo>
                    <a:pt x="72" y="998"/>
                    <a:pt x="72" y="998"/>
                    <a:pt x="72" y="998"/>
                  </a:cubicBezTo>
                  <a:cubicBezTo>
                    <a:pt x="72" y="1002"/>
                    <a:pt x="72" y="1002"/>
                    <a:pt x="72" y="1002"/>
                  </a:cubicBezTo>
                  <a:cubicBezTo>
                    <a:pt x="73" y="1002"/>
                    <a:pt x="84" y="1062"/>
                    <a:pt x="129" y="1071"/>
                  </a:cubicBezTo>
                  <a:cubicBezTo>
                    <a:pt x="136" y="1073"/>
                    <a:pt x="136" y="1073"/>
                    <a:pt x="136" y="1073"/>
                  </a:cubicBezTo>
                  <a:cubicBezTo>
                    <a:pt x="142" y="1078"/>
                    <a:pt x="142" y="1078"/>
                    <a:pt x="142" y="1078"/>
                  </a:cubicBezTo>
                  <a:cubicBezTo>
                    <a:pt x="154" y="1089"/>
                    <a:pt x="165" y="1112"/>
                    <a:pt x="154" y="1144"/>
                  </a:cubicBezTo>
                  <a:cubicBezTo>
                    <a:pt x="152" y="1150"/>
                    <a:pt x="152" y="1150"/>
                    <a:pt x="152" y="1150"/>
                  </a:cubicBezTo>
                  <a:cubicBezTo>
                    <a:pt x="149" y="1153"/>
                    <a:pt x="149" y="1153"/>
                    <a:pt x="149" y="1153"/>
                  </a:cubicBezTo>
                  <a:cubicBezTo>
                    <a:pt x="149" y="1154"/>
                    <a:pt x="148" y="1156"/>
                    <a:pt x="148" y="1157"/>
                  </a:cubicBezTo>
                  <a:cubicBezTo>
                    <a:pt x="148" y="1157"/>
                    <a:pt x="148" y="1157"/>
                    <a:pt x="148" y="1157"/>
                  </a:cubicBezTo>
                  <a:cubicBezTo>
                    <a:pt x="150" y="1159"/>
                    <a:pt x="150" y="1159"/>
                    <a:pt x="150" y="1159"/>
                  </a:cubicBezTo>
                  <a:cubicBezTo>
                    <a:pt x="152" y="1163"/>
                    <a:pt x="166" y="1185"/>
                    <a:pt x="164" y="1207"/>
                  </a:cubicBezTo>
                  <a:cubicBezTo>
                    <a:pt x="163" y="1215"/>
                    <a:pt x="163" y="1215"/>
                    <a:pt x="163" y="1215"/>
                  </a:cubicBezTo>
                  <a:cubicBezTo>
                    <a:pt x="159" y="1221"/>
                    <a:pt x="159" y="1221"/>
                    <a:pt x="159" y="1221"/>
                  </a:cubicBezTo>
                  <a:cubicBezTo>
                    <a:pt x="158" y="1223"/>
                    <a:pt x="157" y="1226"/>
                    <a:pt x="156" y="1229"/>
                  </a:cubicBezTo>
                  <a:cubicBezTo>
                    <a:pt x="157" y="1230"/>
                    <a:pt x="157" y="1230"/>
                    <a:pt x="157" y="1230"/>
                  </a:cubicBezTo>
                  <a:cubicBezTo>
                    <a:pt x="159" y="1235"/>
                    <a:pt x="159" y="1235"/>
                    <a:pt x="159" y="1235"/>
                  </a:cubicBezTo>
                  <a:cubicBezTo>
                    <a:pt x="161" y="1238"/>
                    <a:pt x="167" y="1248"/>
                    <a:pt x="176" y="1253"/>
                  </a:cubicBezTo>
                  <a:cubicBezTo>
                    <a:pt x="182" y="1257"/>
                    <a:pt x="182" y="1257"/>
                    <a:pt x="182" y="1257"/>
                  </a:cubicBezTo>
                  <a:cubicBezTo>
                    <a:pt x="185" y="1262"/>
                    <a:pt x="185" y="1262"/>
                    <a:pt x="185" y="1262"/>
                  </a:cubicBezTo>
                  <a:cubicBezTo>
                    <a:pt x="188" y="1266"/>
                    <a:pt x="212" y="1305"/>
                    <a:pt x="210" y="1384"/>
                  </a:cubicBezTo>
                  <a:cubicBezTo>
                    <a:pt x="210" y="1395"/>
                    <a:pt x="215" y="1449"/>
                    <a:pt x="285" y="1453"/>
                  </a:cubicBezTo>
                  <a:cubicBezTo>
                    <a:pt x="286" y="1453"/>
                    <a:pt x="286" y="1453"/>
                    <a:pt x="286" y="1453"/>
                  </a:cubicBezTo>
                  <a:cubicBezTo>
                    <a:pt x="429" y="1457"/>
                    <a:pt x="429" y="1457"/>
                    <a:pt x="429" y="1457"/>
                  </a:cubicBezTo>
                  <a:cubicBezTo>
                    <a:pt x="470" y="1460"/>
                    <a:pt x="533" y="1487"/>
                    <a:pt x="555" y="1559"/>
                  </a:cubicBezTo>
                  <a:cubicBezTo>
                    <a:pt x="556" y="1563"/>
                    <a:pt x="556" y="1563"/>
                    <a:pt x="556" y="1563"/>
                  </a:cubicBezTo>
                  <a:lnTo>
                    <a:pt x="557" y="164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Arial"/>
                <a:cs typeface="+mn-cs"/>
              </a:endParaRPr>
            </a:p>
          </p:txBody>
        </p:sp>
        <p:sp>
          <p:nvSpPr>
            <p:cNvPr id="33" name="Pie 6">
              <a:extLst>
                <a:ext uri="{FF2B5EF4-FFF2-40B4-BE49-F238E27FC236}">
                  <a16:creationId xmlns:a16="http://schemas.microsoft.com/office/drawing/2014/main" id="{833033DC-61FA-43D5-A66F-6F00B7FAA767}"/>
                </a:ext>
              </a:extLst>
            </p:cNvPr>
            <p:cNvSpPr/>
            <p:nvPr/>
          </p:nvSpPr>
          <p:spPr>
            <a:xfrm>
              <a:off x="3376439" y="2358405"/>
              <a:ext cx="2592288" cy="2592288"/>
            </a:xfrm>
            <a:prstGeom prst="pie">
              <a:avLst>
                <a:gd name="adj1" fmla="val 12276732"/>
                <a:gd name="adj2" fmla="val 1620000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Arial"/>
                <a:cs typeface="+mn-cs"/>
              </a:endParaRPr>
            </a:p>
          </p:txBody>
        </p:sp>
        <p:sp>
          <p:nvSpPr>
            <p:cNvPr id="34" name="Pie 13">
              <a:extLst>
                <a:ext uri="{FF2B5EF4-FFF2-40B4-BE49-F238E27FC236}">
                  <a16:creationId xmlns:a16="http://schemas.microsoft.com/office/drawing/2014/main" id="{AE520D3F-F143-412E-92E5-F3B6518A346F}"/>
                </a:ext>
              </a:extLst>
            </p:cNvPr>
            <p:cNvSpPr/>
            <p:nvPr/>
          </p:nvSpPr>
          <p:spPr>
            <a:xfrm>
              <a:off x="3376439" y="2358405"/>
              <a:ext cx="2592288" cy="2592288"/>
            </a:xfrm>
            <a:prstGeom prst="pie">
              <a:avLst>
                <a:gd name="adj1" fmla="val 15840500"/>
                <a:gd name="adj2" fmla="val 19589917"/>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cs typeface="+mn-cs"/>
              </a:endParaRPr>
            </a:p>
          </p:txBody>
        </p:sp>
        <p:sp>
          <p:nvSpPr>
            <p:cNvPr id="35" name="Pie 14">
              <a:extLst>
                <a:ext uri="{FF2B5EF4-FFF2-40B4-BE49-F238E27FC236}">
                  <a16:creationId xmlns:a16="http://schemas.microsoft.com/office/drawing/2014/main" id="{EE356287-EC63-4F1F-A46E-834666C2C90F}"/>
                </a:ext>
              </a:extLst>
            </p:cNvPr>
            <p:cNvSpPr/>
            <p:nvPr/>
          </p:nvSpPr>
          <p:spPr>
            <a:xfrm>
              <a:off x="3376439" y="2358405"/>
              <a:ext cx="2592288" cy="2592288"/>
            </a:xfrm>
            <a:prstGeom prst="pie">
              <a:avLst>
                <a:gd name="adj1" fmla="val 19138758"/>
                <a:gd name="adj2" fmla="val 1338485"/>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dirty="0">
                <a:ln>
                  <a:noFill/>
                </a:ln>
                <a:solidFill>
                  <a:prstClr val="black"/>
                </a:solidFill>
                <a:effectLst/>
                <a:uLnTx/>
                <a:uFillTx/>
                <a:latin typeface="Arial"/>
                <a:cs typeface="+mn-cs"/>
              </a:endParaRPr>
            </a:p>
          </p:txBody>
        </p:sp>
        <p:sp>
          <p:nvSpPr>
            <p:cNvPr id="36" name="Pie 15">
              <a:extLst>
                <a:ext uri="{FF2B5EF4-FFF2-40B4-BE49-F238E27FC236}">
                  <a16:creationId xmlns:a16="http://schemas.microsoft.com/office/drawing/2014/main" id="{1A96EF30-FCFD-4E78-8350-40A268B64645}"/>
                </a:ext>
              </a:extLst>
            </p:cNvPr>
            <p:cNvSpPr/>
            <p:nvPr/>
          </p:nvSpPr>
          <p:spPr>
            <a:xfrm>
              <a:off x="3376439" y="2358405"/>
              <a:ext cx="2592288" cy="2592288"/>
            </a:xfrm>
            <a:prstGeom prst="pie">
              <a:avLst>
                <a:gd name="adj1" fmla="val 798895"/>
                <a:gd name="adj2" fmla="val 4047876"/>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1" b="0" i="0" u="none" strike="noStrike" kern="1200" cap="none" spc="0" normalizeH="0" baseline="0" noProof="0">
                <a:ln>
                  <a:noFill/>
                </a:ln>
                <a:solidFill>
                  <a:prstClr val="black"/>
                </a:solidFill>
                <a:effectLst/>
                <a:uLnTx/>
                <a:uFillTx/>
                <a:latin typeface="Arial"/>
                <a:cs typeface="+mn-cs"/>
              </a:endParaRPr>
            </a:p>
          </p:txBody>
        </p:sp>
      </p:grpSp>
      <p:sp>
        <p:nvSpPr>
          <p:cNvPr id="4" name="TextBox 3">
            <a:extLst>
              <a:ext uri="{FF2B5EF4-FFF2-40B4-BE49-F238E27FC236}">
                <a16:creationId xmlns:a16="http://schemas.microsoft.com/office/drawing/2014/main" id="{5F0689CC-16A3-4CD3-9EAE-FDEF6E3F5D8C}"/>
              </a:ext>
            </a:extLst>
          </p:cNvPr>
          <p:cNvSpPr txBox="1"/>
          <p:nvPr/>
        </p:nvSpPr>
        <p:spPr>
          <a:xfrm>
            <a:off x="2001414" y="4178776"/>
            <a:ext cx="2709132"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4000" b="1" i="0" u="none" strike="noStrike" kern="1200" cap="none" spc="0" normalizeH="0" baseline="0" noProof="0" dirty="0" smtClean="0">
                <a:ln>
                  <a:noFill/>
                </a:ln>
                <a:solidFill>
                  <a:prstClr val="white"/>
                </a:solidFill>
                <a:effectLst/>
                <a:uLnTx/>
                <a:uFillTx/>
                <a:latin typeface="Arial"/>
                <a:cs typeface="+mn-cs"/>
              </a:rPr>
              <a:t>Aptitude</a:t>
            </a:r>
            <a:endParaRPr kumimoji="0" lang="ko-KR" altLang="en-US" sz="4000" b="1" i="0" u="none" strike="noStrike" kern="1200" cap="none" spc="0" normalizeH="0" baseline="0" noProof="0" dirty="0">
              <a:ln>
                <a:noFill/>
              </a:ln>
              <a:solidFill>
                <a:prstClr val="white"/>
              </a:solidFill>
              <a:effectLst/>
              <a:uLnTx/>
              <a:uFillTx/>
              <a:latin typeface="Arial"/>
              <a:cs typeface="+mn-cs"/>
            </a:endParaRPr>
          </a:p>
        </p:txBody>
      </p:sp>
      <p:sp>
        <p:nvSpPr>
          <p:cNvPr id="39" name="TextBox 38">
            <a:extLst>
              <a:ext uri="{FF2B5EF4-FFF2-40B4-BE49-F238E27FC236}">
                <a16:creationId xmlns:a16="http://schemas.microsoft.com/office/drawing/2014/main" id="{DAB59BFF-2449-4AB2-93FA-1C6760959D87}"/>
              </a:ext>
            </a:extLst>
          </p:cNvPr>
          <p:cNvSpPr txBox="1"/>
          <p:nvPr/>
        </p:nvSpPr>
        <p:spPr>
          <a:xfrm>
            <a:off x="7758546" y="4513568"/>
            <a:ext cx="3315737" cy="5847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ko-KR" sz="3200" b="1" i="0" u="none" strike="noStrike" kern="1200" cap="none" spc="0" normalizeH="0" baseline="0" noProof="0" dirty="0" smtClean="0">
                <a:ln>
                  <a:noFill/>
                </a:ln>
                <a:solidFill>
                  <a:prstClr val="white"/>
                </a:solidFill>
                <a:effectLst/>
                <a:uLnTx/>
                <a:uFillTx/>
                <a:latin typeface="Arial"/>
                <a:cs typeface="+mn-cs"/>
              </a:rPr>
              <a:t>Non-Aptitude</a:t>
            </a:r>
            <a:endParaRPr kumimoji="0" lang="ko-KR" altLang="en-US" sz="3200" b="1"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473783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3F1A046-AD18-47CB-872C-382B0B4B678C}"/>
              </a:ext>
            </a:extLst>
          </p:cNvPr>
          <p:cNvSpPr/>
          <p:nvPr/>
        </p:nvSpPr>
        <p:spPr>
          <a:xfrm flipH="1">
            <a:off x="4086729" y="682039"/>
            <a:ext cx="8142801" cy="2351961"/>
          </a:xfrm>
          <a:prstGeom prst="rect">
            <a:avLst/>
          </a:prstGeom>
          <a:solidFill>
            <a:schemeClr val="tx1">
              <a:alpha val="4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24F4636D-4829-43EC-8AF0-E4FC1B8C5756}"/>
              </a:ext>
            </a:extLst>
          </p:cNvPr>
          <p:cNvSpPr/>
          <p:nvPr/>
        </p:nvSpPr>
        <p:spPr>
          <a:xfrm>
            <a:off x="4270053" y="859252"/>
            <a:ext cx="372516" cy="372514"/>
          </a:xfrm>
          <a:custGeom>
            <a:avLst/>
            <a:gdLst>
              <a:gd name="connsiteX0" fmla="*/ 65159 w 508153"/>
              <a:gd name="connsiteY0" fmla="*/ 59684 h 508153"/>
              <a:gd name="connsiteX1" fmla="*/ 65159 w 508153"/>
              <a:gd name="connsiteY1" fmla="*/ 60435 h 508153"/>
              <a:gd name="connsiteX2" fmla="*/ 60435 w 508153"/>
              <a:gd name="connsiteY2" fmla="*/ 60435 h 508153"/>
              <a:gd name="connsiteX3" fmla="*/ 60435 w 508153"/>
              <a:gd name="connsiteY3" fmla="*/ 447718 h 508153"/>
              <a:gd name="connsiteX4" fmla="*/ 62409 w 508153"/>
              <a:gd name="connsiteY4" fmla="*/ 447718 h 508153"/>
              <a:gd name="connsiteX5" fmla="*/ 62409 w 508153"/>
              <a:gd name="connsiteY5" fmla="*/ 448422 h 508153"/>
              <a:gd name="connsiteX6" fmla="*/ 446072 w 508153"/>
              <a:gd name="connsiteY6" fmla="*/ 448422 h 508153"/>
              <a:gd name="connsiteX7" fmla="*/ 446072 w 508153"/>
              <a:gd name="connsiteY7" fmla="*/ 447718 h 508153"/>
              <a:gd name="connsiteX8" fmla="*/ 447719 w 508153"/>
              <a:gd name="connsiteY8" fmla="*/ 447718 h 508153"/>
              <a:gd name="connsiteX9" fmla="*/ 447719 w 508153"/>
              <a:gd name="connsiteY9" fmla="*/ 93564 h 508153"/>
              <a:gd name="connsiteX10" fmla="*/ 448303 w 508153"/>
              <a:gd name="connsiteY10" fmla="*/ 93564 h 508153"/>
              <a:gd name="connsiteX11" fmla="*/ 448303 w 508153"/>
              <a:gd name="connsiteY11" fmla="*/ 59684 h 508153"/>
              <a:gd name="connsiteX12" fmla="*/ 0 w 508153"/>
              <a:gd name="connsiteY12" fmla="*/ 0 h 508153"/>
              <a:gd name="connsiteX13" fmla="*/ 508153 w 508153"/>
              <a:gd name="connsiteY13" fmla="*/ 0 h 508153"/>
              <a:gd name="connsiteX14" fmla="*/ 508153 w 508153"/>
              <a:gd name="connsiteY14" fmla="*/ 508153 h 508153"/>
              <a:gd name="connsiteX15" fmla="*/ 0 w 508153"/>
              <a:gd name="connsiteY15" fmla="*/ 508153 h 508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08153" h="508153">
                <a:moveTo>
                  <a:pt x="65159" y="59684"/>
                </a:moveTo>
                <a:lnTo>
                  <a:pt x="65159" y="60435"/>
                </a:lnTo>
                <a:lnTo>
                  <a:pt x="60435" y="60435"/>
                </a:lnTo>
                <a:lnTo>
                  <a:pt x="60435" y="447718"/>
                </a:lnTo>
                <a:lnTo>
                  <a:pt x="62409" y="447718"/>
                </a:lnTo>
                <a:lnTo>
                  <a:pt x="62409" y="448422"/>
                </a:lnTo>
                <a:lnTo>
                  <a:pt x="446072" y="448422"/>
                </a:lnTo>
                <a:lnTo>
                  <a:pt x="446072" y="447718"/>
                </a:lnTo>
                <a:lnTo>
                  <a:pt x="447719" y="447718"/>
                </a:lnTo>
                <a:lnTo>
                  <a:pt x="447719" y="93564"/>
                </a:lnTo>
                <a:lnTo>
                  <a:pt x="448303" y="93564"/>
                </a:lnTo>
                <a:lnTo>
                  <a:pt x="448303" y="59684"/>
                </a:lnTo>
                <a:close/>
                <a:moveTo>
                  <a:pt x="0" y="0"/>
                </a:moveTo>
                <a:lnTo>
                  <a:pt x="508153" y="0"/>
                </a:lnTo>
                <a:lnTo>
                  <a:pt x="508153" y="508153"/>
                </a:lnTo>
                <a:lnTo>
                  <a:pt x="0" y="5081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7" name="Freeform: Shape 6">
            <a:extLst>
              <a:ext uri="{FF2B5EF4-FFF2-40B4-BE49-F238E27FC236}">
                <a16:creationId xmlns:a16="http://schemas.microsoft.com/office/drawing/2014/main" id="{5EDC7DE3-87D0-4579-8AC2-ECC5EEA82F98}"/>
              </a:ext>
            </a:extLst>
          </p:cNvPr>
          <p:cNvSpPr/>
          <p:nvPr/>
        </p:nvSpPr>
        <p:spPr>
          <a:xfrm>
            <a:off x="4270053" y="868296"/>
            <a:ext cx="385142" cy="372514"/>
          </a:xfrm>
          <a:custGeom>
            <a:avLst/>
            <a:gdLst>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383663 w 383663"/>
              <a:gd name="connsiteY4" fmla="*/ 354858 h 354858"/>
              <a:gd name="connsiteX5" fmla="*/ 0 w 383663"/>
              <a:gd name="connsiteY5" fmla="*/ 354858 h 354858"/>
              <a:gd name="connsiteX6" fmla="*/ 0 w 383663"/>
              <a:gd name="connsiteY6" fmla="*/ 354154 h 354858"/>
              <a:gd name="connsiteX7" fmla="*/ 177414 w 383663"/>
              <a:gd name="connsiteY7" fmla="*/ 354154 h 354858"/>
              <a:gd name="connsiteX8" fmla="*/ 5975 w 383663"/>
              <a:gd name="connsiteY8" fmla="*/ 168762 h 354858"/>
              <a:gd name="connsiteX9" fmla="*/ 31730 w 383663"/>
              <a:gd name="connsiteY9" fmla="*/ 92306 h 354858"/>
              <a:gd name="connsiteX10" fmla="*/ 179862 w 383663"/>
              <a:gd name="connsiteY10" fmla="*/ 208180 h 354858"/>
              <a:gd name="connsiteX11" fmla="*/ 287872 w 383663"/>
              <a:gd name="connsiteY11" fmla="*/ 0 h 354858"/>
              <a:gd name="connsiteX0" fmla="*/ 287872 w 383663"/>
              <a:gd name="connsiteY0" fmla="*/ 0 h 354858"/>
              <a:gd name="connsiteX1" fmla="*/ 372135 w 383663"/>
              <a:gd name="connsiteY1" fmla="*/ 0 h 354858"/>
              <a:gd name="connsiteX2" fmla="*/ 185157 w 383663"/>
              <a:gd name="connsiteY2" fmla="*/ 354154 h 354858"/>
              <a:gd name="connsiteX3" fmla="*/ 383663 w 383663"/>
              <a:gd name="connsiteY3" fmla="*/ 354154 h 354858"/>
              <a:gd name="connsiteX4" fmla="*/ 0 w 383663"/>
              <a:gd name="connsiteY4" fmla="*/ 354858 h 354858"/>
              <a:gd name="connsiteX5" fmla="*/ 0 w 383663"/>
              <a:gd name="connsiteY5" fmla="*/ 354154 h 354858"/>
              <a:gd name="connsiteX6" fmla="*/ 177414 w 383663"/>
              <a:gd name="connsiteY6" fmla="*/ 354154 h 354858"/>
              <a:gd name="connsiteX7" fmla="*/ 5975 w 383663"/>
              <a:gd name="connsiteY7" fmla="*/ 168762 h 354858"/>
              <a:gd name="connsiteX8" fmla="*/ 31730 w 383663"/>
              <a:gd name="connsiteY8" fmla="*/ 92306 h 354858"/>
              <a:gd name="connsiteX9" fmla="*/ 179862 w 383663"/>
              <a:gd name="connsiteY9" fmla="*/ 208180 h 354858"/>
              <a:gd name="connsiteX10" fmla="*/ 287872 w 383663"/>
              <a:gd name="connsiteY10"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0 w 372135"/>
              <a:gd name="connsiteY4" fmla="*/ 354154 h 354858"/>
              <a:gd name="connsiteX5" fmla="*/ 177414 w 372135"/>
              <a:gd name="connsiteY5" fmla="*/ 354154 h 354858"/>
              <a:gd name="connsiteX6" fmla="*/ 5975 w 372135"/>
              <a:gd name="connsiteY6" fmla="*/ 168762 h 354858"/>
              <a:gd name="connsiteX7" fmla="*/ 31730 w 372135"/>
              <a:gd name="connsiteY7" fmla="*/ 92306 h 354858"/>
              <a:gd name="connsiteX8" fmla="*/ 179862 w 372135"/>
              <a:gd name="connsiteY8" fmla="*/ 208180 h 354858"/>
              <a:gd name="connsiteX9" fmla="*/ 287872 w 372135"/>
              <a:gd name="connsiteY9" fmla="*/ 0 h 354858"/>
              <a:gd name="connsiteX0" fmla="*/ 287872 w 372135"/>
              <a:gd name="connsiteY0" fmla="*/ 0 h 354858"/>
              <a:gd name="connsiteX1" fmla="*/ 372135 w 372135"/>
              <a:gd name="connsiteY1" fmla="*/ 0 h 354858"/>
              <a:gd name="connsiteX2" fmla="*/ 185157 w 372135"/>
              <a:gd name="connsiteY2" fmla="*/ 354154 h 354858"/>
              <a:gd name="connsiteX3" fmla="*/ 0 w 372135"/>
              <a:gd name="connsiteY3" fmla="*/ 354858 h 354858"/>
              <a:gd name="connsiteX4" fmla="*/ 177414 w 372135"/>
              <a:gd name="connsiteY4" fmla="*/ 354154 h 354858"/>
              <a:gd name="connsiteX5" fmla="*/ 5975 w 372135"/>
              <a:gd name="connsiteY5" fmla="*/ 168762 h 354858"/>
              <a:gd name="connsiteX6" fmla="*/ 31730 w 372135"/>
              <a:gd name="connsiteY6" fmla="*/ 92306 h 354858"/>
              <a:gd name="connsiteX7" fmla="*/ 179862 w 372135"/>
              <a:gd name="connsiteY7" fmla="*/ 208180 h 354858"/>
              <a:gd name="connsiteX8" fmla="*/ 287872 w 372135"/>
              <a:gd name="connsiteY8" fmla="*/ 0 h 354858"/>
              <a:gd name="connsiteX0" fmla="*/ 281897 w 366160"/>
              <a:gd name="connsiteY0" fmla="*/ 0 h 354154"/>
              <a:gd name="connsiteX1" fmla="*/ 366160 w 366160"/>
              <a:gd name="connsiteY1" fmla="*/ 0 h 354154"/>
              <a:gd name="connsiteX2" fmla="*/ 179182 w 366160"/>
              <a:gd name="connsiteY2" fmla="*/ 354154 h 354154"/>
              <a:gd name="connsiteX3" fmla="*/ 171439 w 366160"/>
              <a:gd name="connsiteY3" fmla="*/ 354154 h 354154"/>
              <a:gd name="connsiteX4" fmla="*/ 0 w 366160"/>
              <a:gd name="connsiteY4" fmla="*/ 168762 h 354154"/>
              <a:gd name="connsiteX5" fmla="*/ 25755 w 366160"/>
              <a:gd name="connsiteY5" fmla="*/ 92306 h 354154"/>
              <a:gd name="connsiteX6" fmla="*/ 173887 w 366160"/>
              <a:gd name="connsiteY6" fmla="*/ 208180 h 354154"/>
              <a:gd name="connsiteX7" fmla="*/ 281897 w 366160"/>
              <a:gd name="connsiteY7" fmla="*/ 0 h 354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160" h="354154">
                <a:moveTo>
                  <a:pt x="281897" y="0"/>
                </a:moveTo>
                <a:lnTo>
                  <a:pt x="366160" y="0"/>
                </a:lnTo>
                <a:cubicBezTo>
                  <a:pt x="297282" y="97851"/>
                  <a:pt x="230801" y="237971"/>
                  <a:pt x="179182" y="354154"/>
                </a:cubicBezTo>
                <a:lnTo>
                  <a:pt x="171439" y="354154"/>
                </a:lnTo>
                <a:cubicBezTo>
                  <a:pt x="130348" y="287662"/>
                  <a:pt x="88066" y="176483"/>
                  <a:pt x="0" y="168762"/>
                </a:cubicBezTo>
                <a:lnTo>
                  <a:pt x="25755" y="92306"/>
                </a:lnTo>
                <a:cubicBezTo>
                  <a:pt x="109280" y="119668"/>
                  <a:pt x="132183" y="149667"/>
                  <a:pt x="173887" y="208180"/>
                </a:cubicBezTo>
                <a:cubicBezTo>
                  <a:pt x="212269" y="122778"/>
                  <a:pt x="233856" y="77184"/>
                  <a:pt x="28189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a:solidFill>
                <a:schemeClr val="tx1"/>
              </a:solidFill>
            </a:endParaRPr>
          </a:p>
        </p:txBody>
      </p:sp>
      <p:sp>
        <p:nvSpPr>
          <p:cNvPr id="13" name="TextBox 12">
            <a:extLst>
              <a:ext uri="{FF2B5EF4-FFF2-40B4-BE49-F238E27FC236}">
                <a16:creationId xmlns:a16="http://schemas.microsoft.com/office/drawing/2014/main" id="{BE00A679-27BD-4625-885C-C343BBCBF2B2}"/>
              </a:ext>
            </a:extLst>
          </p:cNvPr>
          <p:cNvSpPr txBox="1"/>
          <p:nvPr/>
        </p:nvSpPr>
        <p:spPr>
          <a:xfrm flipH="1">
            <a:off x="4698806" y="697538"/>
            <a:ext cx="7321374" cy="2031325"/>
          </a:xfrm>
          <a:prstGeom prst="rect">
            <a:avLst/>
          </a:prstGeom>
          <a:noFill/>
        </p:spPr>
        <p:txBody>
          <a:bodyPr wrap="square" rtlCol="0">
            <a:spAutoFit/>
          </a:bodyPr>
          <a:lstStyle/>
          <a:p>
            <a:pPr algn="just"/>
            <a:r>
              <a:rPr lang="id-ID" dirty="0">
                <a:solidFill>
                  <a:schemeClr val="bg1"/>
                </a:solidFill>
              </a:rPr>
              <a:t>Cara mudah untuk melihat kreativitas anak adalah dengan mengamati  anak-anak dalam kegiatannya dan berbicara dengan mereka tentang bagaimana mereka berpikir. Guru juga perlu  mengumpulkan dan memeriksa data anekdotal mengenai karakteristik kepribadian anak sebagai  kunci tertentu dari guru untuk menentukan kreativitas anak tersebut. Selain itu orang tua dan teman sebaya juga dapat membantu dalam mengenali anak-anak yang sangat kreatif. </a:t>
            </a:r>
            <a:r>
              <a:rPr lang="en-US" dirty="0">
                <a:solidFill>
                  <a:schemeClr val="bg1"/>
                </a:solidFill>
              </a:rPr>
              <a:t>(</a:t>
            </a:r>
            <a:r>
              <a:rPr lang="en-US" dirty="0" err="1">
                <a:solidFill>
                  <a:schemeClr val="bg1"/>
                </a:solidFill>
              </a:rPr>
              <a:t>Trimuliana</a:t>
            </a:r>
            <a:r>
              <a:rPr lang="en-US" dirty="0">
                <a:solidFill>
                  <a:schemeClr val="bg1"/>
                </a:solidFill>
              </a:rPr>
              <a:t>, 2019)</a:t>
            </a:r>
            <a:endParaRPr lang="ko-KR" altLang="en-US" sz="1200" dirty="0">
              <a:solidFill>
                <a:schemeClr val="bg1"/>
              </a:solidFill>
              <a:cs typeface="Arial" pitchFamily="34" charset="0"/>
            </a:endParaRPr>
          </a:p>
        </p:txBody>
      </p:sp>
      <p:sp>
        <p:nvSpPr>
          <p:cNvPr id="17" name="TextBox 16">
            <a:extLst>
              <a:ext uri="{FF2B5EF4-FFF2-40B4-BE49-F238E27FC236}">
                <a16:creationId xmlns:a16="http://schemas.microsoft.com/office/drawing/2014/main" id="{54EB9305-BDE8-4265-A427-01028BF117A4}"/>
              </a:ext>
            </a:extLst>
          </p:cNvPr>
          <p:cNvSpPr txBox="1"/>
          <p:nvPr/>
        </p:nvSpPr>
        <p:spPr>
          <a:xfrm>
            <a:off x="5643208" y="3481529"/>
            <a:ext cx="5776365" cy="1349087"/>
          </a:xfrm>
          <a:prstGeom prst="rect">
            <a:avLst/>
          </a:prstGeom>
          <a:noFill/>
        </p:spPr>
        <p:txBody>
          <a:bodyPr wrap="square" lIns="108000" rIns="108000" rtlCol="0" anchor="ctr">
            <a:spAutoFit/>
          </a:bodyPr>
          <a:lstStyle/>
          <a:p>
            <a:pPr algn="r">
              <a:lnSpc>
                <a:spcPts val="4900"/>
              </a:lnSpc>
            </a:pPr>
            <a:r>
              <a:rPr lang="en-US" altLang="ko-KR" sz="4400" b="1" dirty="0" smtClean="0">
                <a:solidFill>
                  <a:schemeClr val="bg1"/>
                </a:solidFill>
                <a:cs typeface="Arial" pitchFamily="34" charset="0"/>
              </a:rPr>
              <a:t>CARA MENGENALI ANAK KREATIF</a:t>
            </a:r>
            <a:endParaRPr lang="en-US" sz="4000" b="1" dirty="0">
              <a:solidFill>
                <a:schemeClr val="bg1"/>
              </a:solidFill>
            </a:endParaRPr>
          </a:p>
        </p:txBody>
      </p:sp>
    </p:spTree>
    <p:extLst>
      <p:ext uri="{BB962C8B-B14F-4D97-AF65-F5344CB8AC3E}">
        <p14:creationId xmlns:p14="http://schemas.microsoft.com/office/powerpoint/2010/main" val="4169082968"/>
      </p:ext>
    </p:extLst>
  </p:cSld>
  <p:clrMapOvr>
    <a:masterClrMapping/>
  </p:clrMapOvr>
</p:sld>
</file>

<file path=ppt/theme/theme1.xml><?xml version="1.0" encoding="utf-8"?>
<a:theme xmlns:a="http://schemas.openxmlformats.org/drawingml/2006/main" name="Cover and End Slide Master">
  <a:themeElements>
    <a:clrScheme name="ALLPPT COLOR - 106">
      <a:dk1>
        <a:sysClr val="windowText" lastClr="000000"/>
      </a:dk1>
      <a:lt1>
        <a:sysClr val="window" lastClr="FFFFFF"/>
      </a:lt1>
      <a:dk2>
        <a:srgbClr val="1F497D"/>
      </a:dk2>
      <a:lt2>
        <a:srgbClr val="EEECE1"/>
      </a:lt2>
      <a:accent1>
        <a:srgbClr val="17B6FF"/>
      </a:accent1>
      <a:accent2>
        <a:srgbClr val="A0E232"/>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 COLOR - 106">
      <a:dk1>
        <a:sysClr val="windowText" lastClr="000000"/>
      </a:dk1>
      <a:lt1>
        <a:sysClr val="window" lastClr="FFFFFF"/>
      </a:lt1>
      <a:dk2>
        <a:srgbClr val="1F497D"/>
      </a:dk2>
      <a:lt2>
        <a:srgbClr val="EEECE1"/>
      </a:lt2>
      <a:accent1>
        <a:srgbClr val="17B6FF"/>
      </a:accent1>
      <a:accent2>
        <a:srgbClr val="7CEC32"/>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 COLOR - 106">
      <a:dk1>
        <a:sysClr val="windowText" lastClr="000000"/>
      </a:dk1>
      <a:lt1>
        <a:sysClr val="window" lastClr="FFFFFF"/>
      </a:lt1>
      <a:dk2>
        <a:srgbClr val="1F497D"/>
      </a:dk2>
      <a:lt2>
        <a:srgbClr val="EEECE1"/>
      </a:lt2>
      <a:accent1>
        <a:srgbClr val="17B6FF"/>
      </a:accent1>
      <a:accent2>
        <a:srgbClr val="A0E232"/>
      </a:accent2>
      <a:accent3>
        <a:srgbClr val="FD9034"/>
      </a:accent3>
      <a:accent4>
        <a:srgbClr val="FFD434"/>
      </a:accent4>
      <a:accent5>
        <a:srgbClr val="DC00C8"/>
      </a:accent5>
      <a:accent6>
        <a:srgbClr val="FF0000"/>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3605</TotalTime>
  <Words>612</Words>
  <Application>Microsoft Office PowerPoint</Application>
  <PresentationFormat>Widescreen</PresentationFormat>
  <Paragraphs>63</Paragraphs>
  <Slides>12</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12</vt:i4>
      </vt:variant>
    </vt:vector>
  </HeadingPairs>
  <TitlesOfParts>
    <vt:vector size="22" baseType="lpstr">
      <vt:lpstr>Arial</vt:lpstr>
      <vt:lpstr>Arial Black</vt:lpstr>
      <vt:lpstr>Arial Rounded MT Bold</vt:lpstr>
      <vt:lpstr>Arial Unicode MS</vt:lpstr>
      <vt:lpstr>Bahnschrift Light</vt:lpstr>
      <vt:lpstr>Calibri</vt:lpstr>
      <vt:lpstr>Times New Roman</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dell</cp:lastModifiedBy>
  <cp:revision>193</cp:revision>
  <dcterms:created xsi:type="dcterms:W3CDTF">2019-01-14T06:35:35Z</dcterms:created>
  <dcterms:modified xsi:type="dcterms:W3CDTF">2021-09-16T04:36:28Z</dcterms:modified>
</cp:coreProperties>
</file>