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1" r:id="rId6"/>
    <p:sldId id="262" r:id="rId7"/>
    <p:sldId id="264" r:id="rId8"/>
    <p:sldId id="263" r:id="rId9"/>
    <p:sldId id="266" r:id="rId10"/>
    <p:sldId id="265" r:id="rId11"/>
    <p:sldId id="267" r:id="rId12"/>
    <p:sldId id="258" r:id="rId13"/>
  </p:sldIdLst>
  <p:sldSz cx="9144000" cy="6858000" type="screen4x3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/>
    <p:restoredTop sz="94660"/>
  </p:normalViewPr>
  <p:slideViewPr>
    <p:cSldViewPr snapToGrid="0" showGuides="1">
      <p:cViewPr varScale="1">
        <p:scale>
          <a:sx n="45" d="100"/>
          <a:sy n="45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156F10-DA37-4783-9CF9-4269EEA55B0D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05FE8A6-FE50-443E-BB6F-622F8489A31A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05CF5DBC-063F-44F4-9F69-79BCB4821621}" cxnId="{00CA38E6-8AED-498F-8D53-037E2198245F}" type="parTrans">
      <dgm:prSet/>
      <dgm:spPr/>
      <dgm:t>
        <a:bodyPr/>
        <a:lstStyle/>
        <a:p>
          <a:endParaRPr lang="en-US"/>
        </a:p>
      </dgm:t>
    </dgm:pt>
    <dgm:pt modelId="{3177271B-D56F-417D-8C30-74215949A6B8}" cxnId="{00CA38E6-8AED-498F-8D53-037E2198245F}" type="sibTrans">
      <dgm:prSet/>
      <dgm:spPr/>
      <dgm:t>
        <a:bodyPr/>
        <a:lstStyle/>
        <a:p>
          <a:endParaRPr lang="en-US"/>
        </a:p>
      </dgm:t>
    </dgm:pt>
    <dgm:pt modelId="{72392ACD-1604-41AD-81E7-B275C4FBEB51}">
      <dgm:prSet phldrT="[Text]"/>
      <dgm:spPr/>
      <dgm:t>
        <a:bodyPr/>
        <a:lstStyle/>
        <a:p>
          <a:r>
            <a:rPr lang="en-US" dirty="0"/>
            <a:t>BEHAVIORISME</a:t>
          </a:r>
        </a:p>
      </dgm:t>
    </dgm:pt>
    <dgm:pt modelId="{ACFA6B1C-9D75-451D-92C6-C78F7CD0F9BB}" cxnId="{E0A9A9BC-7A3B-448A-A89A-8FDB1A68983E}" type="parTrans">
      <dgm:prSet/>
      <dgm:spPr/>
      <dgm:t>
        <a:bodyPr/>
        <a:lstStyle/>
        <a:p>
          <a:endParaRPr lang="en-US"/>
        </a:p>
      </dgm:t>
    </dgm:pt>
    <dgm:pt modelId="{8B4B5C13-1A6E-4A9C-8AE3-61922EDFB047}" cxnId="{E0A9A9BC-7A3B-448A-A89A-8FDB1A68983E}" type="sibTrans">
      <dgm:prSet/>
      <dgm:spPr/>
      <dgm:t>
        <a:bodyPr/>
        <a:lstStyle/>
        <a:p>
          <a:endParaRPr lang="en-US"/>
        </a:p>
      </dgm:t>
    </dgm:pt>
    <dgm:pt modelId="{50C6DDCE-DA42-4017-9BF6-21F80168A24D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9750A00E-2E56-446D-BF5E-4C6CD941E267}" cxnId="{1DBAFDD2-C8B9-4097-A6B1-2A1669649457}" type="parTrans">
      <dgm:prSet/>
      <dgm:spPr/>
      <dgm:t>
        <a:bodyPr/>
        <a:lstStyle/>
        <a:p>
          <a:endParaRPr lang="en-US"/>
        </a:p>
      </dgm:t>
    </dgm:pt>
    <dgm:pt modelId="{F5C2CB7C-D033-49F5-A174-A65AB6DCB663}" cxnId="{1DBAFDD2-C8B9-4097-A6B1-2A1669649457}" type="sibTrans">
      <dgm:prSet/>
      <dgm:spPr/>
      <dgm:t>
        <a:bodyPr/>
        <a:lstStyle/>
        <a:p>
          <a:endParaRPr lang="en-US"/>
        </a:p>
      </dgm:t>
    </dgm:pt>
    <dgm:pt modelId="{02181A7C-5FA5-4A52-9EAA-561FCDB74189}">
      <dgm:prSet phldrT="[Text]"/>
      <dgm:spPr/>
      <dgm:t>
        <a:bodyPr/>
        <a:lstStyle/>
        <a:p>
          <a:r>
            <a:rPr lang="en-US" dirty="0"/>
            <a:t>KOGNITIVISME</a:t>
          </a:r>
        </a:p>
      </dgm:t>
    </dgm:pt>
    <dgm:pt modelId="{7CE996BD-9C20-4B6A-A7A2-6A72B881AB85}" cxnId="{16B00DAD-0325-41C5-B7D1-FE53ABD1FC00}" type="parTrans">
      <dgm:prSet/>
      <dgm:spPr/>
      <dgm:t>
        <a:bodyPr/>
        <a:lstStyle/>
        <a:p>
          <a:endParaRPr lang="en-US"/>
        </a:p>
      </dgm:t>
    </dgm:pt>
    <dgm:pt modelId="{416B9AD3-7755-42E0-9CC5-BDE3A1900184}" cxnId="{16B00DAD-0325-41C5-B7D1-FE53ABD1FC00}" type="sibTrans">
      <dgm:prSet/>
      <dgm:spPr/>
      <dgm:t>
        <a:bodyPr/>
        <a:lstStyle/>
        <a:p>
          <a:endParaRPr lang="en-US"/>
        </a:p>
      </dgm:t>
    </dgm:pt>
    <dgm:pt modelId="{B7BA3CCF-0DA3-4B9F-BD99-90D6FC12D7A7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5B0AED1B-1E22-42A9-8868-8F475C499884}" cxnId="{4D565824-3C8F-4C99-82AC-F22E14824872}" type="parTrans">
      <dgm:prSet/>
      <dgm:spPr/>
      <dgm:t>
        <a:bodyPr/>
        <a:lstStyle/>
        <a:p>
          <a:endParaRPr lang="en-US"/>
        </a:p>
      </dgm:t>
    </dgm:pt>
    <dgm:pt modelId="{8D05ED8D-0C6E-43A7-83E4-D9F32CFA3D08}" cxnId="{4D565824-3C8F-4C99-82AC-F22E14824872}" type="sibTrans">
      <dgm:prSet/>
      <dgm:spPr/>
      <dgm:t>
        <a:bodyPr/>
        <a:lstStyle/>
        <a:p>
          <a:endParaRPr lang="en-US"/>
        </a:p>
      </dgm:t>
    </dgm:pt>
    <dgm:pt modelId="{EBC5E64C-212D-4F39-BC28-46434B75543D}">
      <dgm:prSet phldrT="[Text]"/>
      <dgm:spPr/>
      <dgm:t>
        <a:bodyPr/>
        <a:lstStyle/>
        <a:p>
          <a:r>
            <a:rPr lang="en-US" dirty="0"/>
            <a:t>SIBERNETIK</a:t>
          </a:r>
        </a:p>
      </dgm:t>
    </dgm:pt>
    <dgm:pt modelId="{48B60CD2-80C5-4F78-9B3C-0AECB6265610}" cxnId="{A82B4F13-4310-405F-A701-F89BDF8DB92E}" type="parTrans">
      <dgm:prSet/>
      <dgm:spPr/>
      <dgm:t>
        <a:bodyPr/>
        <a:lstStyle/>
        <a:p>
          <a:endParaRPr lang="en-US"/>
        </a:p>
      </dgm:t>
    </dgm:pt>
    <dgm:pt modelId="{49569A25-2030-4309-87AC-C30DE43B226E}" cxnId="{A82B4F13-4310-405F-A701-F89BDF8DB92E}" type="sibTrans">
      <dgm:prSet/>
      <dgm:spPr/>
      <dgm:t>
        <a:bodyPr/>
        <a:lstStyle/>
        <a:p>
          <a:endParaRPr lang="en-US"/>
        </a:p>
      </dgm:t>
    </dgm:pt>
    <dgm:pt modelId="{06CB8DE5-491F-490C-A6AA-E0F5648154D7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A0AD26DD-0B73-4B3A-96DB-3B5EA3FFB982}" cxnId="{37782FA9-DF1F-46A9-BE92-72B80E747218}" type="parTrans">
      <dgm:prSet/>
      <dgm:spPr/>
      <dgm:t>
        <a:bodyPr/>
        <a:lstStyle/>
        <a:p>
          <a:endParaRPr lang="en-US"/>
        </a:p>
      </dgm:t>
    </dgm:pt>
    <dgm:pt modelId="{04CB0679-BD8A-4A83-A702-DC997138AA6F}" cxnId="{37782FA9-DF1F-46A9-BE92-72B80E747218}" type="sibTrans">
      <dgm:prSet/>
      <dgm:spPr/>
      <dgm:t>
        <a:bodyPr/>
        <a:lstStyle/>
        <a:p>
          <a:endParaRPr lang="en-US"/>
        </a:p>
      </dgm:t>
    </dgm:pt>
    <dgm:pt modelId="{A5BF6B5F-723E-4DBB-9ED9-B74FAE163F04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ACBF616E-FD00-4CD8-AFFB-F9CB22760EC3}" cxnId="{BFEC893B-1F12-4D85-A2CF-A22BC97C2742}" type="parTrans">
      <dgm:prSet/>
      <dgm:spPr/>
      <dgm:t>
        <a:bodyPr/>
        <a:lstStyle/>
        <a:p>
          <a:endParaRPr lang="en-US"/>
        </a:p>
      </dgm:t>
    </dgm:pt>
    <dgm:pt modelId="{7650661B-A50F-4954-B670-C2866B2419C8}" cxnId="{BFEC893B-1F12-4D85-A2CF-A22BC97C2742}" type="sibTrans">
      <dgm:prSet/>
      <dgm:spPr/>
      <dgm:t>
        <a:bodyPr/>
        <a:lstStyle/>
        <a:p>
          <a:endParaRPr lang="en-US"/>
        </a:p>
      </dgm:t>
    </dgm:pt>
    <dgm:pt modelId="{8EF14BFB-C617-47CF-8227-41B75239D2C9}">
      <dgm:prSet/>
      <dgm:spPr/>
      <dgm:t>
        <a:bodyPr/>
        <a:lstStyle/>
        <a:p>
          <a:r>
            <a:rPr lang="en-US" dirty="0"/>
            <a:t>KONTRUKTIVISME</a:t>
          </a:r>
        </a:p>
      </dgm:t>
    </dgm:pt>
    <dgm:pt modelId="{1EB524CF-4C8C-4796-BFD1-0AAE72CB3C81}" cxnId="{1EF8BD20-EE21-4319-A355-D87E959996E0}" type="parTrans">
      <dgm:prSet/>
      <dgm:spPr/>
      <dgm:t>
        <a:bodyPr/>
        <a:lstStyle/>
        <a:p>
          <a:endParaRPr lang="en-US"/>
        </a:p>
      </dgm:t>
    </dgm:pt>
    <dgm:pt modelId="{D35DE444-2915-4428-8E30-7B12A861F7F0}" cxnId="{1EF8BD20-EE21-4319-A355-D87E959996E0}" type="sibTrans">
      <dgm:prSet/>
      <dgm:spPr/>
      <dgm:t>
        <a:bodyPr/>
        <a:lstStyle/>
        <a:p>
          <a:endParaRPr lang="en-US"/>
        </a:p>
      </dgm:t>
    </dgm:pt>
    <dgm:pt modelId="{4C52E6B2-8248-450D-A0D1-D9B257BAB974}">
      <dgm:prSet/>
      <dgm:spPr/>
      <dgm:t>
        <a:bodyPr/>
        <a:lstStyle/>
        <a:p>
          <a:r>
            <a:rPr lang="en-US" dirty="0"/>
            <a:t>HUMANISTIK</a:t>
          </a:r>
        </a:p>
      </dgm:t>
    </dgm:pt>
    <dgm:pt modelId="{13238A1C-ED8A-4955-8693-AEA4E3CE7252}" cxnId="{33FCDBE1-9779-4CA7-BC9B-2BD4A101A01E}" type="parTrans">
      <dgm:prSet/>
      <dgm:spPr/>
      <dgm:t>
        <a:bodyPr/>
        <a:lstStyle/>
        <a:p>
          <a:endParaRPr lang="en-US"/>
        </a:p>
      </dgm:t>
    </dgm:pt>
    <dgm:pt modelId="{54D0F581-6109-4F37-9ED4-577FA821D17A}" cxnId="{33FCDBE1-9779-4CA7-BC9B-2BD4A101A01E}" type="sibTrans">
      <dgm:prSet/>
      <dgm:spPr/>
      <dgm:t>
        <a:bodyPr/>
        <a:lstStyle/>
        <a:p>
          <a:endParaRPr lang="en-US"/>
        </a:p>
      </dgm:t>
    </dgm:pt>
    <dgm:pt modelId="{997707E7-96FB-44C6-830B-1E9783DF7364}" type="pres">
      <dgm:prSet presAssocID="{A2156F10-DA37-4783-9CF9-4269EEA55B0D}" presName="linearFlow" presStyleCnt="0">
        <dgm:presLayoutVars>
          <dgm:dir/>
          <dgm:animLvl val="lvl"/>
          <dgm:resizeHandles val="exact"/>
        </dgm:presLayoutVars>
      </dgm:prSet>
      <dgm:spPr/>
    </dgm:pt>
    <dgm:pt modelId="{9CB6B5A2-90D2-4849-BEBD-1340C3ABB3D3}" type="pres">
      <dgm:prSet presAssocID="{405FE8A6-FE50-443E-BB6F-622F8489A31A}" presName="composite" presStyleCnt="0"/>
      <dgm:spPr/>
    </dgm:pt>
    <dgm:pt modelId="{120B1E4D-0039-4A39-BE3A-B8B270DE87D6}" type="pres">
      <dgm:prSet presAssocID="{405FE8A6-FE50-443E-BB6F-622F8489A31A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5B0ABB3D-E19C-4542-AD92-672DC326ED46}" type="pres">
      <dgm:prSet presAssocID="{405FE8A6-FE50-443E-BB6F-622F8489A31A}" presName="descendantText" presStyleLbl="alignAcc1" presStyleIdx="0" presStyleCnt="5">
        <dgm:presLayoutVars>
          <dgm:bulletEnabled val="1"/>
        </dgm:presLayoutVars>
      </dgm:prSet>
      <dgm:spPr/>
    </dgm:pt>
    <dgm:pt modelId="{01E75DB7-C318-4E44-B4A8-D990C7AF6BA8}" type="pres">
      <dgm:prSet presAssocID="{3177271B-D56F-417D-8C30-74215949A6B8}" presName="sp" presStyleCnt="0"/>
      <dgm:spPr/>
    </dgm:pt>
    <dgm:pt modelId="{32121A42-8628-4D25-90FB-B427E2F5CDC3}" type="pres">
      <dgm:prSet presAssocID="{50C6DDCE-DA42-4017-9BF6-21F80168A24D}" presName="composite" presStyleCnt="0"/>
      <dgm:spPr/>
    </dgm:pt>
    <dgm:pt modelId="{18F75D3E-04BE-45BA-8538-AFB6B651D82A}" type="pres">
      <dgm:prSet presAssocID="{50C6DDCE-DA42-4017-9BF6-21F80168A24D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F0D1790B-46AB-416B-9586-A2F5701AE08A}" type="pres">
      <dgm:prSet presAssocID="{50C6DDCE-DA42-4017-9BF6-21F80168A24D}" presName="descendantText" presStyleLbl="alignAcc1" presStyleIdx="1" presStyleCnt="5">
        <dgm:presLayoutVars>
          <dgm:bulletEnabled val="1"/>
        </dgm:presLayoutVars>
      </dgm:prSet>
      <dgm:spPr/>
    </dgm:pt>
    <dgm:pt modelId="{C39E5A83-5552-4130-AC08-2A676A2A9D2C}" type="pres">
      <dgm:prSet presAssocID="{F5C2CB7C-D033-49F5-A174-A65AB6DCB663}" presName="sp" presStyleCnt="0"/>
      <dgm:spPr/>
    </dgm:pt>
    <dgm:pt modelId="{B1EC4A07-2B81-4B5F-BA02-E03E927897D2}" type="pres">
      <dgm:prSet presAssocID="{B7BA3CCF-0DA3-4B9F-BD99-90D6FC12D7A7}" presName="composite" presStyleCnt="0"/>
      <dgm:spPr/>
    </dgm:pt>
    <dgm:pt modelId="{35695D07-60F8-49D5-A308-D8E261852351}" type="pres">
      <dgm:prSet presAssocID="{B7BA3CCF-0DA3-4B9F-BD99-90D6FC12D7A7}" presName="parentText" presStyleLbl="alignNode1" presStyleIdx="2" presStyleCnt="5" custLinFactNeighborX="0" custLinFactNeighborY="6869">
        <dgm:presLayoutVars>
          <dgm:chMax val="1"/>
          <dgm:bulletEnabled val="1"/>
        </dgm:presLayoutVars>
      </dgm:prSet>
      <dgm:spPr/>
    </dgm:pt>
    <dgm:pt modelId="{0EA3B607-2D9B-4E07-BF6A-6EF3D6855F85}" type="pres">
      <dgm:prSet presAssocID="{B7BA3CCF-0DA3-4B9F-BD99-90D6FC12D7A7}" presName="descendantText" presStyleLbl="alignAcc1" presStyleIdx="2" presStyleCnt="5">
        <dgm:presLayoutVars>
          <dgm:bulletEnabled val="1"/>
        </dgm:presLayoutVars>
      </dgm:prSet>
      <dgm:spPr/>
    </dgm:pt>
    <dgm:pt modelId="{9B2D9A22-D355-44D7-8757-676DA8D5C319}" type="pres">
      <dgm:prSet presAssocID="{8D05ED8D-0C6E-43A7-83E4-D9F32CFA3D08}" presName="sp" presStyleCnt="0"/>
      <dgm:spPr/>
    </dgm:pt>
    <dgm:pt modelId="{34C68849-39E0-4413-8D1D-4D0CB55BF825}" type="pres">
      <dgm:prSet presAssocID="{A5BF6B5F-723E-4DBB-9ED9-B74FAE163F04}" presName="composite" presStyleCnt="0"/>
      <dgm:spPr/>
    </dgm:pt>
    <dgm:pt modelId="{A4787625-5E90-498A-9CE7-985CF34E5851}" type="pres">
      <dgm:prSet presAssocID="{A5BF6B5F-723E-4DBB-9ED9-B74FAE163F04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3D20C394-0985-430D-A39C-DAE986768BA8}" type="pres">
      <dgm:prSet presAssocID="{A5BF6B5F-723E-4DBB-9ED9-B74FAE163F04}" presName="descendantText" presStyleLbl="alignAcc1" presStyleIdx="3" presStyleCnt="5">
        <dgm:presLayoutVars>
          <dgm:bulletEnabled val="1"/>
        </dgm:presLayoutVars>
      </dgm:prSet>
      <dgm:spPr/>
    </dgm:pt>
    <dgm:pt modelId="{3A4DB474-115F-4B63-B132-BA1D5FA342F6}" type="pres">
      <dgm:prSet presAssocID="{7650661B-A50F-4954-B670-C2866B2419C8}" presName="sp" presStyleCnt="0"/>
      <dgm:spPr/>
    </dgm:pt>
    <dgm:pt modelId="{6AAB5E8E-110A-40A6-B483-2BD761D8EAC9}" type="pres">
      <dgm:prSet presAssocID="{06CB8DE5-491F-490C-A6AA-E0F5648154D7}" presName="composite" presStyleCnt="0"/>
      <dgm:spPr/>
    </dgm:pt>
    <dgm:pt modelId="{525943FD-55BE-4E1C-A3C4-737BBDFD484F}" type="pres">
      <dgm:prSet presAssocID="{06CB8DE5-491F-490C-A6AA-E0F5648154D7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FEEC57F-7B4E-47BE-9BA4-3B146F5B04C6}" type="pres">
      <dgm:prSet presAssocID="{06CB8DE5-491F-490C-A6AA-E0F5648154D7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A82B4F13-4310-405F-A701-F89BDF8DB92E}" srcId="{06CB8DE5-491F-490C-A6AA-E0F5648154D7}" destId="{EBC5E64C-212D-4F39-BC28-46434B75543D}" srcOrd="0" destOrd="0" parTransId="{48B60CD2-80C5-4F78-9B3C-0AECB6265610}" sibTransId="{49569A25-2030-4309-87AC-C30DE43B226E}"/>
    <dgm:cxn modelId="{5678CA15-406E-4C06-A87C-DBAA9CEF94D7}" type="presOf" srcId="{8EF14BFB-C617-47CF-8227-41B75239D2C9}" destId="{0EA3B607-2D9B-4E07-BF6A-6EF3D6855F85}" srcOrd="0" destOrd="0" presId="urn:microsoft.com/office/officeart/2005/8/layout/chevron2"/>
    <dgm:cxn modelId="{1EF8BD20-EE21-4319-A355-D87E959996E0}" srcId="{B7BA3CCF-0DA3-4B9F-BD99-90D6FC12D7A7}" destId="{8EF14BFB-C617-47CF-8227-41B75239D2C9}" srcOrd="0" destOrd="0" parTransId="{1EB524CF-4C8C-4796-BFD1-0AAE72CB3C81}" sibTransId="{D35DE444-2915-4428-8E30-7B12A861F7F0}"/>
    <dgm:cxn modelId="{4D565824-3C8F-4C99-82AC-F22E14824872}" srcId="{A2156F10-DA37-4783-9CF9-4269EEA55B0D}" destId="{B7BA3CCF-0DA3-4B9F-BD99-90D6FC12D7A7}" srcOrd="2" destOrd="0" parTransId="{5B0AED1B-1E22-42A9-8868-8F475C499884}" sibTransId="{8D05ED8D-0C6E-43A7-83E4-D9F32CFA3D08}"/>
    <dgm:cxn modelId="{E2E2D42A-D8D7-49CC-9A24-BBD406CCB9EC}" type="presOf" srcId="{06CB8DE5-491F-490C-A6AA-E0F5648154D7}" destId="{525943FD-55BE-4E1C-A3C4-737BBDFD484F}" srcOrd="0" destOrd="0" presId="urn:microsoft.com/office/officeart/2005/8/layout/chevron2"/>
    <dgm:cxn modelId="{BFEC893B-1F12-4D85-A2CF-A22BC97C2742}" srcId="{A2156F10-DA37-4783-9CF9-4269EEA55B0D}" destId="{A5BF6B5F-723E-4DBB-9ED9-B74FAE163F04}" srcOrd="3" destOrd="0" parTransId="{ACBF616E-FD00-4CD8-AFFB-F9CB22760EC3}" sibTransId="{7650661B-A50F-4954-B670-C2866B2419C8}"/>
    <dgm:cxn modelId="{5239F33F-26CD-4F02-9627-C16A6ACAC243}" type="presOf" srcId="{02181A7C-5FA5-4A52-9EAA-561FCDB74189}" destId="{F0D1790B-46AB-416B-9586-A2F5701AE08A}" srcOrd="0" destOrd="0" presId="urn:microsoft.com/office/officeart/2005/8/layout/chevron2"/>
    <dgm:cxn modelId="{2BAE6C43-EEE0-4957-AD07-C3C84B02A23A}" type="presOf" srcId="{A2156F10-DA37-4783-9CF9-4269EEA55B0D}" destId="{997707E7-96FB-44C6-830B-1E9783DF7364}" srcOrd="0" destOrd="0" presId="urn:microsoft.com/office/officeart/2005/8/layout/chevron2"/>
    <dgm:cxn modelId="{C505F864-90C6-47DF-9A48-B30D8B68E3B6}" type="presOf" srcId="{4C52E6B2-8248-450D-A0D1-D9B257BAB974}" destId="{3D20C394-0985-430D-A39C-DAE986768BA8}" srcOrd="0" destOrd="0" presId="urn:microsoft.com/office/officeart/2005/8/layout/chevron2"/>
    <dgm:cxn modelId="{7A1B9857-779D-4384-9A95-DD6E39C6A586}" type="presOf" srcId="{72392ACD-1604-41AD-81E7-B275C4FBEB51}" destId="{5B0ABB3D-E19C-4542-AD92-672DC326ED46}" srcOrd="0" destOrd="0" presId="urn:microsoft.com/office/officeart/2005/8/layout/chevron2"/>
    <dgm:cxn modelId="{09DCB18B-C3F3-44C7-A220-F3FCC93B2E28}" type="presOf" srcId="{50C6DDCE-DA42-4017-9BF6-21F80168A24D}" destId="{18F75D3E-04BE-45BA-8538-AFB6B651D82A}" srcOrd="0" destOrd="0" presId="urn:microsoft.com/office/officeart/2005/8/layout/chevron2"/>
    <dgm:cxn modelId="{7E02498C-1825-45B2-B4A1-032D490302B5}" type="presOf" srcId="{A5BF6B5F-723E-4DBB-9ED9-B74FAE163F04}" destId="{A4787625-5E90-498A-9CE7-985CF34E5851}" srcOrd="0" destOrd="0" presId="urn:microsoft.com/office/officeart/2005/8/layout/chevron2"/>
    <dgm:cxn modelId="{A068BB90-80FD-497A-89FB-C8C2BFB29D94}" type="presOf" srcId="{405FE8A6-FE50-443E-BB6F-622F8489A31A}" destId="{120B1E4D-0039-4A39-BE3A-B8B270DE87D6}" srcOrd="0" destOrd="0" presId="urn:microsoft.com/office/officeart/2005/8/layout/chevron2"/>
    <dgm:cxn modelId="{E2D604A3-70ED-4C80-B505-7A01989021D6}" type="presOf" srcId="{B7BA3CCF-0DA3-4B9F-BD99-90D6FC12D7A7}" destId="{35695D07-60F8-49D5-A308-D8E261852351}" srcOrd="0" destOrd="0" presId="urn:microsoft.com/office/officeart/2005/8/layout/chevron2"/>
    <dgm:cxn modelId="{37782FA9-DF1F-46A9-BE92-72B80E747218}" srcId="{A2156F10-DA37-4783-9CF9-4269EEA55B0D}" destId="{06CB8DE5-491F-490C-A6AA-E0F5648154D7}" srcOrd="4" destOrd="0" parTransId="{A0AD26DD-0B73-4B3A-96DB-3B5EA3FFB982}" sibTransId="{04CB0679-BD8A-4A83-A702-DC997138AA6F}"/>
    <dgm:cxn modelId="{16B00DAD-0325-41C5-B7D1-FE53ABD1FC00}" srcId="{50C6DDCE-DA42-4017-9BF6-21F80168A24D}" destId="{02181A7C-5FA5-4A52-9EAA-561FCDB74189}" srcOrd="0" destOrd="0" parTransId="{7CE996BD-9C20-4B6A-A7A2-6A72B881AB85}" sibTransId="{416B9AD3-7755-42E0-9CC5-BDE3A1900184}"/>
    <dgm:cxn modelId="{2C8434AF-BB9F-4874-8DAB-18CD37D182EA}" type="presOf" srcId="{EBC5E64C-212D-4F39-BC28-46434B75543D}" destId="{0FEEC57F-7B4E-47BE-9BA4-3B146F5B04C6}" srcOrd="0" destOrd="0" presId="urn:microsoft.com/office/officeart/2005/8/layout/chevron2"/>
    <dgm:cxn modelId="{E0A9A9BC-7A3B-448A-A89A-8FDB1A68983E}" srcId="{405FE8A6-FE50-443E-BB6F-622F8489A31A}" destId="{72392ACD-1604-41AD-81E7-B275C4FBEB51}" srcOrd="0" destOrd="0" parTransId="{ACFA6B1C-9D75-451D-92C6-C78F7CD0F9BB}" sibTransId="{8B4B5C13-1A6E-4A9C-8AE3-61922EDFB047}"/>
    <dgm:cxn modelId="{1DBAFDD2-C8B9-4097-A6B1-2A1669649457}" srcId="{A2156F10-DA37-4783-9CF9-4269EEA55B0D}" destId="{50C6DDCE-DA42-4017-9BF6-21F80168A24D}" srcOrd="1" destOrd="0" parTransId="{9750A00E-2E56-446D-BF5E-4C6CD941E267}" sibTransId="{F5C2CB7C-D033-49F5-A174-A65AB6DCB663}"/>
    <dgm:cxn modelId="{33FCDBE1-9779-4CA7-BC9B-2BD4A101A01E}" srcId="{A5BF6B5F-723E-4DBB-9ED9-B74FAE163F04}" destId="{4C52E6B2-8248-450D-A0D1-D9B257BAB974}" srcOrd="0" destOrd="0" parTransId="{13238A1C-ED8A-4955-8693-AEA4E3CE7252}" sibTransId="{54D0F581-6109-4F37-9ED4-577FA821D17A}"/>
    <dgm:cxn modelId="{00CA38E6-8AED-498F-8D53-037E2198245F}" srcId="{A2156F10-DA37-4783-9CF9-4269EEA55B0D}" destId="{405FE8A6-FE50-443E-BB6F-622F8489A31A}" srcOrd="0" destOrd="0" parTransId="{05CF5DBC-063F-44F4-9F69-79BCB4821621}" sibTransId="{3177271B-D56F-417D-8C30-74215949A6B8}"/>
    <dgm:cxn modelId="{8D7E3EB4-E972-4A19-B352-3F756E5EF1EE}" type="presParOf" srcId="{997707E7-96FB-44C6-830B-1E9783DF7364}" destId="{9CB6B5A2-90D2-4849-BEBD-1340C3ABB3D3}" srcOrd="0" destOrd="0" presId="urn:microsoft.com/office/officeart/2005/8/layout/chevron2"/>
    <dgm:cxn modelId="{89289F39-38B6-4CE1-9BB0-B3DD7E4CB5A7}" type="presParOf" srcId="{9CB6B5A2-90D2-4849-BEBD-1340C3ABB3D3}" destId="{120B1E4D-0039-4A39-BE3A-B8B270DE87D6}" srcOrd="0" destOrd="0" presId="urn:microsoft.com/office/officeart/2005/8/layout/chevron2"/>
    <dgm:cxn modelId="{D963962F-3C9F-45F4-B6AF-0FF32E0CFB93}" type="presParOf" srcId="{9CB6B5A2-90D2-4849-BEBD-1340C3ABB3D3}" destId="{5B0ABB3D-E19C-4542-AD92-672DC326ED46}" srcOrd="1" destOrd="0" presId="urn:microsoft.com/office/officeart/2005/8/layout/chevron2"/>
    <dgm:cxn modelId="{AE26FBF9-FF45-4D7D-B5FB-34E4E245AF3C}" type="presParOf" srcId="{997707E7-96FB-44C6-830B-1E9783DF7364}" destId="{01E75DB7-C318-4E44-B4A8-D990C7AF6BA8}" srcOrd="1" destOrd="0" presId="urn:microsoft.com/office/officeart/2005/8/layout/chevron2"/>
    <dgm:cxn modelId="{0E2E960E-56AE-487C-B938-50020ACF7ADE}" type="presParOf" srcId="{997707E7-96FB-44C6-830B-1E9783DF7364}" destId="{32121A42-8628-4D25-90FB-B427E2F5CDC3}" srcOrd="2" destOrd="0" presId="urn:microsoft.com/office/officeart/2005/8/layout/chevron2"/>
    <dgm:cxn modelId="{D6FC7703-7446-4623-8BF3-0085DAED933E}" type="presParOf" srcId="{32121A42-8628-4D25-90FB-B427E2F5CDC3}" destId="{18F75D3E-04BE-45BA-8538-AFB6B651D82A}" srcOrd="0" destOrd="0" presId="urn:microsoft.com/office/officeart/2005/8/layout/chevron2"/>
    <dgm:cxn modelId="{67A76326-BECE-45D4-A318-FE6AD5ACE27A}" type="presParOf" srcId="{32121A42-8628-4D25-90FB-B427E2F5CDC3}" destId="{F0D1790B-46AB-416B-9586-A2F5701AE08A}" srcOrd="1" destOrd="0" presId="urn:microsoft.com/office/officeart/2005/8/layout/chevron2"/>
    <dgm:cxn modelId="{1E1B1CAB-C82B-4294-BB2C-7F2140C1B447}" type="presParOf" srcId="{997707E7-96FB-44C6-830B-1E9783DF7364}" destId="{C39E5A83-5552-4130-AC08-2A676A2A9D2C}" srcOrd="3" destOrd="0" presId="urn:microsoft.com/office/officeart/2005/8/layout/chevron2"/>
    <dgm:cxn modelId="{C65C9A3C-A774-45E3-B069-08B711F12CA2}" type="presParOf" srcId="{997707E7-96FB-44C6-830B-1E9783DF7364}" destId="{B1EC4A07-2B81-4B5F-BA02-E03E927897D2}" srcOrd="4" destOrd="0" presId="urn:microsoft.com/office/officeart/2005/8/layout/chevron2"/>
    <dgm:cxn modelId="{03E271E7-B485-4DA3-AFE0-449AB59B1D74}" type="presParOf" srcId="{B1EC4A07-2B81-4B5F-BA02-E03E927897D2}" destId="{35695D07-60F8-49D5-A308-D8E261852351}" srcOrd="0" destOrd="0" presId="urn:microsoft.com/office/officeart/2005/8/layout/chevron2"/>
    <dgm:cxn modelId="{343E1360-7592-4F08-9591-B0A0550AAAA2}" type="presParOf" srcId="{B1EC4A07-2B81-4B5F-BA02-E03E927897D2}" destId="{0EA3B607-2D9B-4E07-BF6A-6EF3D6855F85}" srcOrd="1" destOrd="0" presId="urn:microsoft.com/office/officeart/2005/8/layout/chevron2"/>
    <dgm:cxn modelId="{2B42409B-476F-45EA-A7A6-2E8A53B3291F}" type="presParOf" srcId="{997707E7-96FB-44C6-830B-1E9783DF7364}" destId="{9B2D9A22-D355-44D7-8757-676DA8D5C319}" srcOrd="5" destOrd="0" presId="urn:microsoft.com/office/officeart/2005/8/layout/chevron2"/>
    <dgm:cxn modelId="{30466F5C-AE4F-47B7-81A9-CA685425F841}" type="presParOf" srcId="{997707E7-96FB-44C6-830B-1E9783DF7364}" destId="{34C68849-39E0-4413-8D1D-4D0CB55BF825}" srcOrd="6" destOrd="0" presId="urn:microsoft.com/office/officeart/2005/8/layout/chevron2"/>
    <dgm:cxn modelId="{DD796161-78E1-4E7D-BD37-F0FDBADA4B46}" type="presParOf" srcId="{34C68849-39E0-4413-8D1D-4D0CB55BF825}" destId="{A4787625-5E90-498A-9CE7-985CF34E5851}" srcOrd="0" destOrd="0" presId="urn:microsoft.com/office/officeart/2005/8/layout/chevron2"/>
    <dgm:cxn modelId="{2B3C09CD-1DB9-4763-8A8E-A4B17C3CA1E8}" type="presParOf" srcId="{34C68849-39E0-4413-8D1D-4D0CB55BF825}" destId="{3D20C394-0985-430D-A39C-DAE986768BA8}" srcOrd="1" destOrd="0" presId="urn:microsoft.com/office/officeart/2005/8/layout/chevron2"/>
    <dgm:cxn modelId="{4B44CE29-6B73-4017-A113-CD3345729A6B}" type="presParOf" srcId="{997707E7-96FB-44C6-830B-1E9783DF7364}" destId="{3A4DB474-115F-4B63-B132-BA1D5FA342F6}" srcOrd="7" destOrd="0" presId="urn:microsoft.com/office/officeart/2005/8/layout/chevron2"/>
    <dgm:cxn modelId="{4292487D-3F95-4AB6-9264-16393D2F7184}" type="presParOf" srcId="{997707E7-96FB-44C6-830B-1E9783DF7364}" destId="{6AAB5E8E-110A-40A6-B483-2BD761D8EAC9}" srcOrd="8" destOrd="0" presId="urn:microsoft.com/office/officeart/2005/8/layout/chevron2"/>
    <dgm:cxn modelId="{D599FB31-E69E-48A0-B61E-CE2AB5D26769}" type="presParOf" srcId="{6AAB5E8E-110A-40A6-B483-2BD761D8EAC9}" destId="{525943FD-55BE-4E1C-A3C4-737BBDFD484F}" srcOrd="0" destOrd="0" presId="urn:microsoft.com/office/officeart/2005/8/layout/chevron2"/>
    <dgm:cxn modelId="{41D48700-59A5-49B4-9DB6-404A3B7EECE6}" type="presParOf" srcId="{6AAB5E8E-110A-40A6-B483-2BD761D8EAC9}" destId="{0FEEC57F-7B4E-47BE-9BA4-3B146F5B04C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7886700" cy="4351338"/>
        <a:chOff x="0" y="0"/>
        <a:chExt cx="7886700" cy="4351338"/>
      </a:xfrm>
    </dsp:grpSpPr>
    <dsp:sp modelId="{120B1E4D-0039-4A39-BE3A-B8B270DE87D6}">
      <dsp:nvSpPr>
        <dsp:cNvPr id="3" name="Chevron 2"/>
        <dsp:cNvSpPr/>
      </dsp:nvSpPr>
      <dsp:spPr bwMode="white">
        <a:xfrm rot="5400000">
          <a:off x="-144801" y="144801"/>
          <a:ext cx="965340" cy="675738"/>
        </a:xfrm>
        <a:prstGeom prst="chevron">
          <a:avLst/>
        </a:prstGeom>
      </dsp:spPr>
      <dsp:style>
        <a:lnRef idx="2">
          <a:schemeClr val="accent4">
            <a:hueOff val="0"/>
            <a:satOff val="0"/>
            <a:lumOff val="0"/>
            <a:alpha val="100000"/>
          </a:schemeClr>
        </a:lnRef>
        <a:fillRef idx="1">
          <a:schemeClr val="accent4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10795" tIns="10795" rIns="10795" bIns="10795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1</a:t>
          </a:r>
        </a:p>
      </dsp:txBody>
      <dsp:txXfrm rot="5400000">
        <a:off x="-144801" y="144801"/>
        <a:ext cx="965340" cy="675738"/>
      </dsp:txXfrm>
    </dsp:sp>
    <dsp:sp modelId="{5B0ABB3D-E19C-4542-AD92-672DC326ED46}">
      <dsp:nvSpPr>
        <dsp:cNvPr id="4" name="Round Same Side Corner Rectangle 3"/>
        <dsp:cNvSpPr/>
      </dsp:nvSpPr>
      <dsp:spPr bwMode="white">
        <a:xfrm rot="5400000">
          <a:off x="3967483" y="-3291746"/>
          <a:ext cx="627471" cy="7210962"/>
        </a:xfrm>
        <a:prstGeom prst="round2SameRect">
          <a:avLst/>
        </a:prstGeom>
      </dsp:spPr>
      <dsp:style>
        <a:lnRef idx="2">
          <a:schemeClr val="accent4">
            <a:hueOff val="0"/>
            <a:satOff val="0"/>
            <a:lumOff val="0"/>
            <a:alpha val="100000"/>
          </a:schemeClr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rot="-5400000" lIns="241808" tIns="21590" rIns="21590" bIns="21590" anchor="ctr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>
              <a:solidFill>
                <a:schemeClr val="dk1"/>
              </a:solidFill>
            </a:rPr>
            <a:t>BEHAVIORISME</a:t>
          </a:r>
          <a:endParaRPr>
            <a:solidFill>
              <a:schemeClr val="dk1"/>
            </a:solidFill>
          </a:endParaRPr>
        </a:p>
      </dsp:txBody>
      <dsp:txXfrm rot="5400000">
        <a:off x="3967483" y="-3291746"/>
        <a:ext cx="627471" cy="7210962"/>
      </dsp:txXfrm>
    </dsp:sp>
    <dsp:sp modelId="{18F75D3E-04BE-45BA-8538-AFB6B651D82A}">
      <dsp:nvSpPr>
        <dsp:cNvPr id="5" name="Chevron 4"/>
        <dsp:cNvSpPr/>
      </dsp:nvSpPr>
      <dsp:spPr bwMode="white">
        <a:xfrm rot="5400000">
          <a:off x="-144801" y="991301"/>
          <a:ext cx="965340" cy="675738"/>
        </a:xfrm>
        <a:prstGeom prst="chevron">
          <a:avLst/>
        </a:prstGeom>
      </dsp:spPr>
      <dsp:style>
        <a:lnRef idx="2">
          <a:schemeClr val="accent4">
            <a:hueOff val="2595000"/>
            <a:satOff val="-11960"/>
            <a:lumOff val="392"/>
            <a:alpha val="100000"/>
          </a:schemeClr>
        </a:lnRef>
        <a:fillRef idx="1">
          <a:schemeClr val="accent4">
            <a:hueOff val="2595000"/>
            <a:satOff val="-11960"/>
            <a:lumOff val="392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10795" tIns="10795" rIns="10795" bIns="10795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2</a:t>
          </a:r>
        </a:p>
      </dsp:txBody>
      <dsp:txXfrm rot="5400000">
        <a:off x="-144801" y="991301"/>
        <a:ext cx="965340" cy="675738"/>
      </dsp:txXfrm>
    </dsp:sp>
    <dsp:sp modelId="{F0D1790B-46AB-416B-9586-A2F5701AE08A}">
      <dsp:nvSpPr>
        <dsp:cNvPr id="6" name="Round Same Side Corner Rectangle 5"/>
        <dsp:cNvSpPr/>
      </dsp:nvSpPr>
      <dsp:spPr bwMode="white">
        <a:xfrm rot="5400000">
          <a:off x="3967483" y="-2445246"/>
          <a:ext cx="627471" cy="7210962"/>
        </a:xfrm>
        <a:prstGeom prst="round2SameRect">
          <a:avLst/>
        </a:prstGeom>
      </dsp:spPr>
      <dsp:style>
        <a:lnRef idx="2">
          <a:schemeClr val="accent4">
            <a:hueOff val="2595000"/>
            <a:satOff val="-11960"/>
            <a:lumOff val="392"/>
            <a:alpha val="100000"/>
          </a:schemeClr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rot="-5400000" lIns="241808" tIns="21590" rIns="21590" bIns="21590" anchor="ctr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>
              <a:solidFill>
                <a:schemeClr val="dk1"/>
              </a:solidFill>
            </a:rPr>
            <a:t>KOGNITIVISME</a:t>
          </a:r>
          <a:endParaRPr>
            <a:solidFill>
              <a:schemeClr val="dk1"/>
            </a:solidFill>
          </a:endParaRPr>
        </a:p>
      </dsp:txBody>
      <dsp:txXfrm rot="5400000">
        <a:off x="3967483" y="-2445246"/>
        <a:ext cx="627471" cy="7210962"/>
      </dsp:txXfrm>
    </dsp:sp>
    <dsp:sp modelId="{35695D07-60F8-49D5-A308-D8E261852351}">
      <dsp:nvSpPr>
        <dsp:cNvPr id="7" name="Chevron 6"/>
        <dsp:cNvSpPr/>
      </dsp:nvSpPr>
      <dsp:spPr bwMode="white">
        <a:xfrm rot="5400000">
          <a:off x="-144801" y="1904109"/>
          <a:ext cx="965340" cy="675738"/>
        </a:xfrm>
        <a:prstGeom prst="chevron">
          <a:avLst/>
        </a:prstGeom>
      </dsp:spPr>
      <dsp:style>
        <a:lnRef idx="2">
          <a:schemeClr val="accent4">
            <a:hueOff val="5190000"/>
            <a:satOff val="-23921"/>
            <a:lumOff val="784"/>
            <a:alpha val="100000"/>
          </a:schemeClr>
        </a:lnRef>
        <a:fillRef idx="1">
          <a:schemeClr val="accent4">
            <a:hueOff val="5190000"/>
            <a:satOff val="-23921"/>
            <a:lumOff val="78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10795" tIns="10795" rIns="10795" bIns="10795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3</a:t>
          </a:r>
        </a:p>
      </dsp:txBody>
      <dsp:txXfrm rot="5400000">
        <a:off x="-144801" y="1904109"/>
        <a:ext cx="965340" cy="675738"/>
      </dsp:txXfrm>
    </dsp:sp>
    <dsp:sp modelId="{0EA3B607-2D9B-4E07-BF6A-6EF3D6855F85}">
      <dsp:nvSpPr>
        <dsp:cNvPr id="8" name="Round Same Side Corner Rectangle 7"/>
        <dsp:cNvSpPr/>
      </dsp:nvSpPr>
      <dsp:spPr bwMode="white">
        <a:xfrm rot="5400000">
          <a:off x="3967483" y="-1598747"/>
          <a:ext cx="627471" cy="7210962"/>
        </a:xfrm>
        <a:prstGeom prst="round2SameRect">
          <a:avLst/>
        </a:prstGeom>
      </dsp:spPr>
      <dsp:style>
        <a:lnRef idx="2">
          <a:schemeClr val="accent4">
            <a:hueOff val="5190000"/>
            <a:satOff val="-23921"/>
            <a:lumOff val="784"/>
            <a:alpha val="100000"/>
          </a:schemeClr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rot="-5400000" lIns="241808" tIns="21590" rIns="21590" bIns="21590" anchor="ctr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>
              <a:solidFill>
                <a:schemeClr val="dk1"/>
              </a:solidFill>
            </a:rPr>
            <a:t>KONTRUKTIVISME</a:t>
          </a:r>
          <a:endParaRPr>
            <a:solidFill>
              <a:schemeClr val="dk1"/>
            </a:solidFill>
          </a:endParaRPr>
        </a:p>
      </dsp:txBody>
      <dsp:txXfrm rot="5400000">
        <a:off x="3967483" y="-1598747"/>
        <a:ext cx="627471" cy="7210962"/>
      </dsp:txXfrm>
    </dsp:sp>
    <dsp:sp modelId="{A4787625-5E90-498A-9CE7-985CF34E5851}">
      <dsp:nvSpPr>
        <dsp:cNvPr id="9" name="Chevron 8"/>
        <dsp:cNvSpPr/>
      </dsp:nvSpPr>
      <dsp:spPr bwMode="white">
        <a:xfrm rot="5400000">
          <a:off x="-144801" y="2684300"/>
          <a:ext cx="965340" cy="675738"/>
        </a:xfrm>
        <a:prstGeom prst="chevron">
          <a:avLst/>
        </a:prstGeom>
      </dsp:spPr>
      <dsp:style>
        <a:lnRef idx="2">
          <a:schemeClr val="accent4">
            <a:hueOff val="7785000"/>
            <a:satOff val="-35881"/>
            <a:lumOff val="1176"/>
            <a:alpha val="100000"/>
          </a:schemeClr>
        </a:lnRef>
        <a:fillRef idx="1">
          <a:schemeClr val="accent4">
            <a:hueOff val="7785000"/>
            <a:satOff val="-35881"/>
            <a:lumOff val="1176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10795" tIns="10795" rIns="10795" bIns="10795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4</a:t>
          </a:r>
        </a:p>
      </dsp:txBody>
      <dsp:txXfrm rot="5400000">
        <a:off x="-144801" y="2684300"/>
        <a:ext cx="965340" cy="675738"/>
      </dsp:txXfrm>
    </dsp:sp>
    <dsp:sp modelId="{3D20C394-0985-430D-A39C-DAE986768BA8}">
      <dsp:nvSpPr>
        <dsp:cNvPr id="10" name="Round Same Side Corner Rectangle 9"/>
        <dsp:cNvSpPr/>
      </dsp:nvSpPr>
      <dsp:spPr bwMode="white">
        <a:xfrm rot="5400000">
          <a:off x="3967483" y="-752247"/>
          <a:ext cx="627471" cy="7210962"/>
        </a:xfrm>
        <a:prstGeom prst="round2SameRect">
          <a:avLst/>
        </a:prstGeom>
      </dsp:spPr>
      <dsp:style>
        <a:lnRef idx="2">
          <a:schemeClr val="accent4">
            <a:hueOff val="7785000"/>
            <a:satOff val="-35881"/>
            <a:lumOff val="1176"/>
            <a:alpha val="100000"/>
          </a:schemeClr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rot="-5400000" lIns="241808" tIns="21590" rIns="21590" bIns="21590" anchor="ctr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>
              <a:solidFill>
                <a:schemeClr val="dk1"/>
              </a:solidFill>
            </a:rPr>
            <a:t>HUMANISTIK</a:t>
          </a:r>
          <a:endParaRPr>
            <a:solidFill>
              <a:schemeClr val="dk1"/>
            </a:solidFill>
          </a:endParaRPr>
        </a:p>
      </dsp:txBody>
      <dsp:txXfrm rot="5400000">
        <a:off x="3967483" y="-752247"/>
        <a:ext cx="627471" cy="7210962"/>
      </dsp:txXfrm>
    </dsp:sp>
    <dsp:sp modelId="{525943FD-55BE-4E1C-A3C4-737BBDFD484F}">
      <dsp:nvSpPr>
        <dsp:cNvPr id="11" name="Chevron 10"/>
        <dsp:cNvSpPr/>
      </dsp:nvSpPr>
      <dsp:spPr bwMode="white">
        <a:xfrm rot="5400000">
          <a:off x="-144801" y="3530799"/>
          <a:ext cx="965340" cy="675738"/>
        </a:xfrm>
        <a:prstGeom prst="chevron">
          <a:avLst/>
        </a:prstGeom>
      </dsp:spPr>
      <dsp:style>
        <a:lnRef idx="2">
          <a:schemeClr val="accent4">
            <a:hueOff val="10380000"/>
            <a:satOff val="-47842"/>
            <a:lumOff val="1569"/>
            <a:alpha val="100000"/>
          </a:schemeClr>
        </a:lnRef>
        <a:fillRef idx="1">
          <a:schemeClr val="accent4">
            <a:hueOff val="10380000"/>
            <a:satOff val="-47842"/>
            <a:lumOff val="1569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10795" tIns="10795" rIns="10795" bIns="10795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5</a:t>
          </a:r>
        </a:p>
      </dsp:txBody>
      <dsp:txXfrm rot="5400000">
        <a:off x="-144801" y="3530799"/>
        <a:ext cx="965340" cy="675738"/>
      </dsp:txXfrm>
    </dsp:sp>
    <dsp:sp modelId="{0FEEC57F-7B4E-47BE-9BA4-3B146F5B04C6}">
      <dsp:nvSpPr>
        <dsp:cNvPr id="12" name="Round Same Side Corner Rectangle 11"/>
        <dsp:cNvSpPr/>
      </dsp:nvSpPr>
      <dsp:spPr bwMode="white">
        <a:xfrm rot="5400000">
          <a:off x="3967483" y="94253"/>
          <a:ext cx="627471" cy="7210962"/>
        </a:xfrm>
        <a:prstGeom prst="round2SameRect">
          <a:avLst/>
        </a:prstGeom>
      </dsp:spPr>
      <dsp:style>
        <a:lnRef idx="2">
          <a:schemeClr val="accent4">
            <a:hueOff val="10380000"/>
            <a:satOff val="-47842"/>
            <a:lumOff val="1569"/>
            <a:alpha val="100000"/>
          </a:schemeClr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rot="-5400000" lIns="241808" tIns="21590" rIns="21590" bIns="21590" anchor="ctr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>
              <a:solidFill>
                <a:schemeClr val="dk1"/>
              </a:solidFill>
            </a:rPr>
            <a:t>SIBERNETIK</a:t>
          </a:r>
          <a:endParaRPr>
            <a:solidFill>
              <a:schemeClr val="dk1"/>
            </a:solidFill>
          </a:endParaRPr>
        </a:p>
      </dsp:txBody>
      <dsp:txXfrm rot="5400000">
        <a:off x="3967483" y="94253"/>
        <a:ext cx="627471" cy="7210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type="chevron" r:blip="" rot="90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90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-90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  <a:endParaRPr lang="en-US" altLang="x-non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  <a:endParaRPr lang="en-US" altLang="x-none" dirty="0"/>
          </a:p>
          <a:p>
            <a:pPr lvl="1"/>
            <a:r>
              <a:rPr lang="en-US" altLang="x-none" dirty="0"/>
              <a:t>Second level</a:t>
            </a:r>
            <a:endParaRPr lang="en-US" altLang="x-none" dirty="0"/>
          </a:p>
          <a:p>
            <a:pPr lvl="2"/>
            <a:r>
              <a:rPr lang="en-US" altLang="x-none" dirty="0"/>
              <a:t>Third level</a:t>
            </a:r>
            <a:endParaRPr lang="en-US" altLang="x-none" dirty="0"/>
          </a:p>
          <a:p>
            <a:pPr lvl="3"/>
            <a:r>
              <a:rPr lang="en-US" altLang="x-none" dirty="0"/>
              <a:t>Fourth level</a:t>
            </a:r>
            <a:endParaRPr lang="en-US" altLang="x-none" dirty="0"/>
          </a:p>
          <a:p>
            <a:pPr lvl="4"/>
            <a:r>
              <a:rPr lang="en-US" altLang="x-none" dirty="0"/>
              <a:t>Fifth level</a:t>
            </a:r>
            <a:endParaRPr lang="en-US" altLang="x-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1305" y="1805149"/>
            <a:ext cx="858139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en-US" sz="3300" b="1" kern="1200" dirty="0">
                <a:latin typeface="Cambria" panose="02040503050406030204" pitchFamily="18" charset="0"/>
                <a:ea typeface="+mj-ea"/>
                <a:cs typeface="+mj-cs"/>
              </a:rPr>
              <a:t>TEORI BELAJAR DAN APLIKASINYA DALAM PEMBELAJARAN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2758" y="3429000"/>
            <a:ext cx="6363206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Maiandra GD" panose="020E0502030308020204" pitchFamily="34" charset="0"/>
              </a:rPr>
              <a:t>Teuku Mahmud</a:t>
            </a:r>
            <a:r>
              <a:rPr lang="en-US" sz="2400" b="1" dirty="0">
                <a:latin typeface="Maiandra GD" panose="020E0502030308020204" pitchFamily="34" charset="0"/>
              </a:rPr>
              <a:t>, </a:t>
            </a:r>
            <a:r>
              <a:rPr lang="en-US" sz="2400" b="1" dirty="0" err="1">
                <a:latin typeface="Maiandra GD" panose="020E0502030308020204" pitchFamily="34" charset="0"/>
              </a:rPr>
              <a:t>M.Pd</a:t>
            </a:r>
            <a:r>
              <a:rPr lang="en-US" sz="2400" b="1" dirty="0">
                <a:latin typeface="Maiandra GD" panose="020E0502030308020204" pitchFamily="34" charset="0"/>
              </a:rPr>
              <a:t>.</a:t>
            </a:r>
            <a:endParaRPr lang="en-US" sz="2400" b="1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Dosen</a:t>
            </a:r>
            <a:r>
              <a:rPr lang="en-US" dirty="0">
                <a:latin typeface="Maiandra GD" panose="020E0502030308020204" pitchFamily="34" charset="0"/>
              </a:rPr>
              <a:t> FKIP Universitas Bina </a:t>
            </a:r>
            <a:r>
              <a:rPr lang="en-US" dirty="0" err="1">
                <a:latin typeface="Maiandra GD" panose="020E0502030308020204" pitchFamily="34" charset="0"/>
              </a:rPr>
              <a:t>Bangsa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Getsempena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No.Hp</a:t>
            </a:r>
            <a:r>
              <a:rPr lang="en-US" dirty="0">
                <a:latin typeface="Maiandra GD" panose="020E0502030308020204" pitchFamily="34" charset="0"/>
              </a:rPr>
              <a:t>	: 085261695400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>
                <a:latin typeface="Maiandra GD" panose="020E0502030308020204" pitchFamily="34" charset="0"/>
              </a:rPr>
              <a:t>E-mail	: mahmud@bbg.ac.id</a:t>
            </a:r>
            <a:endParaRPr lang="en-ID" dirty="0">
              <a:latin typeface="Maiandra GD" panose="020E0502030308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2809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Jalan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Tanggung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Krueng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Lamnyong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No.34,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Rukoh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Darussalam, Banda Aceh</a:t>
            </a:r>
            <a:endParaRPr lang="en-ID" sz="1600" b="1" dirty="0">
              <a:solidFill>
                <a:schemeClr val="bg1"/>
              </a:solidFill>
              <a:latin typeface="Maiandra GD" panose="020E0502030308020204" pitchFamily="34" charset="0"/>
              <a:cs typeface="Courier New" panose="020703090202050204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99243"/>
            <a:ext cx="9144000" cy="28087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 l="21086" t="12265" r="27703" b="19833"/>
          <a:stretch>
            <a:fillRect/>
          </a:stretch>
        </p:blipFill>
        <p:spPr>
          <a:xfrm>
            <a:off x="158115" y="2390775"/>
            <a:ext cx="2054860" cy="23298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Empat</a:t>
            </a:r>
            <a:r>
              <a:rPr lang="en-US" dirty="0"/>
              <a:t> Pilar </a:t>
            </a:r>
            <a:r>
              <a:rPr lang="en-US" dirty="0" err="1"/>
              <a:t>Belajar</a:t>
            </a:r>
            <a:r>
              <a:rPr lang="en-US" dirty="0"/>
              <a:t> UNESCO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1313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Learning to Know</a:t>
            </a:r>
            <a:endParaRPr lang="en-US" b="0" i="0" dirty="0">
              <a:solidFill>
                <a:srgbClr val="31313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b="0" i="0" dirty="0">
                <a:solidFill>
                  <a:srgbClr val="31313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Learning to Do</a:t>
            </a:r>
            <a:endParaRPr lang="en-US" dirty="0">
              <a:solidFill>
                <a:srgbClr val="31313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b="0" i="0" dirty="0">
                <a:solidFill>
                  <a:srgbClr val="31313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Learning to Live Together</a:t>
            </a:r>
            <a:endParaRPr lang="en-US" b="0" i="0" dirty="0">
              <a:solidFill>
                <a:srgbClr val="31313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b="0" i="0" dirty="0">
                <a:solidFill>
                  <a:srgbClr val="31313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Learning to Be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TEORI BELAJAR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perubahan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tingkah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akibat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adanya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interaksi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stimulus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respon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.”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Ivan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Petrovich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Pavlov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Edward Lee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Throndike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Burrhus Frederic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Skinner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Edwin R.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Gutrie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dan Clark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Hull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KOGNITIVISME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Teori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kognitif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lebih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mementingkan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proses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hasil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Para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penganut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aliran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model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kognitif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mengatakan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bahwa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tingkah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ditentukan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persepsi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serta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pemahamannya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tentang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situasi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berhubungan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tujuan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merupakan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perubahan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persepsi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pemahaman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selalu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terlihat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tingkah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nampak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Jean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Piaget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Jerome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Bruner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David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Ausubel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Gagne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KONTRUKTIVISME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membangun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sendiri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pengetahuannya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konsep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sudah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dimiliki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digabungkan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pengetahuan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baru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sehingga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peserta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didik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menemukan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sendiri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konsepnya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.”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John Dewey, Jean Piaget,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Jeramo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Bruner, Lev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Vyangotsky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“Proses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harus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dimulai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ditujukan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kepentingan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memanusiakan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manusia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sendiri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.”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Kolb, Bloom dan Krathwohl, Habermas, Honey dan Mumford.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Teori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humanistik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berpendapat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bahwa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teori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apapun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dimanfaatkan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asal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tujuannya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memanusiakan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manusia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yaitu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mencapai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aktualisasi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pemahaman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serta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realisasi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orang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optimal.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SIBERNETIK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“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 tutorial, drill dan </a:t>
            </a:r>
            <a:r>
              <a:rPr lang="en-US" dirty="0" err="1"/>
              <a:t>praktik</a:t>
            </a:r>
            <a:r>
              <a:rPr lang="en-US" dirty="0"/>
              <a:t>, </a:t>
            </a:r>
            <a:r>
              <a:rPr lang="en-US" dirty="0" err="1"/>
              <a:t>simulasi</a:t>
            </a:r>
            <a:r>
              <a:rPr lang="en-US" dirty="0"/>
              <a:t> dan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 </a:t>
            </a:r>
            <a:r>
              <a:rPr lang="en-US" dirty="0" err="1"/>
              <a:t>Menggunakan</a:t>
            </a:r>
            <a:r>
              <a:rPr lang="en-US" dirty="0"/>
              <a:t> software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dan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.”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Menggunakan</a:t>
            </a:r>
            <a:r>
              <a:rPr lang="en-US" dirty="0"/>
              <a:t> TIK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Henry Braverman, Donald A Norman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1945</Words>
  <Application>WPS Presentation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SimSun</vt:lpstr>
      <vt:lpstr>Wingdings</vt:lpstr>
      <vt:lpstr>Calibri</vt:lpstr>
      <vt:lpstr>Calibri Light</vt:lpstr>
      <vt:lpstr>Cambria</vt:lpstr>
      <vt:lpstr>Maiandra GD</vt:lpstr>
      <vt:lpstr>Courier New</vt:lpstr>
      <vt:lpstr>Microsoft YaHei</vt:lpstr>
      <vt:lpstr>Arial Unicode MS</vt:lpstr>
      <vt:lpstr>Office Theme</vt:lpstr>
      <vt:lpstr>TEORI BELAJAR DAN APLIKASINYA DALAM PEMBELAJARAN</vt:lpstr>
      <vt:lpstr>TEORI BELAJAR</vt:lpstr>
      <vt:lpstr>BEHAVIORISME</vt:lpstr>
      <vt:lpstr>KOGNITIVISME</vt:lpstr>
      <vt:lpstr>PowerPoint 演示文稿</vt:lpstr>
      <vt:lpstr>KONTRUKTIVISME</vt:lpstr>
      <vt:lpstr>HUMANISTIK</vt:lpstr>
      <vt:lpstr>PowerPoint 演示文稿</vt:lpstr>
      <vt:lpstr>SIBERNETIK</vt:lpstr>
      <vt:lpstr>Empat Pilar Belajar UNESCO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UNPAD Presentation Title</dc:title>
  <dc:creator>ASUS</dc:creator>
  <cp:lastModifiedBy>Lenovo</cp:lastModifiedBy>
  <cp:revision>42</cp:revision>
  <dcterms:created xsi:type="dcterms:W3CDTF">2021-07-26T04:19:00Z</dcterms:created>
  <dcterms:modified xsi:type="dcterms:W3CDTF">2023-11-15T05:32:18Z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1033-12.2.0.13306</vt:lpwstr>
  </property>
  <property fmtid="{D5CDD505-2E9C-101B-9397-08002B2CF9AE}" pid="3" name="ICV">
    <vt:lpwstr>B0205E26E6754400A5C63633172EB8BE_13</vt:lpwstr>
  </property>
</Properties>
</file>