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sldIdLst>
    <p:sldId id="260" r:id="rId3"/>
    <p:sldId id="319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277" r:id="rId20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C55A11"/>
    <a:srgbClr val="9E0000"/>
    <a:srgbClr val="A64C0E"/>
    <a:srgbClr val="D05F12"/>
    <a:srgbClr val="EC7524"/>
    <a:srgbClr val="AD4F0F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52" y="4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ya achmad" userId="709afb2a7a3edc97" providerId="LiveId" clId="{3F381DE5-7AE5-4DC5-B4C4-43B008265983}"/>
    <pc:docChg chg="custSel addSld delSld modSld">
      <pc:chgData name="widya achmad" userId="709afb2a7a3edc97" providerId="LiveId" clId="{3F381DE5-7AE5-4DC5-B4C4-43B008265983}" dt="2020-12-05T08:21:05.303" v="54" actId="47"/>
      <pc:docMkLst>
        <pc:docMk/>
      </pc:docMkLst>
      <pc:sldChg chg="modSp">
        <pc:chgData name="widya achmad" userId="709afb2a7a3edc97" providerId="LiveId" clId="{3F381DE5-7AE5-4DC5-B4C4-43B008265983}" dt="2020-12-05T01:07:06.317" v="43" actId="5793"/>
        <pc:sldMkLst>
          <pc:docMk/>
          <pc:sldMk cId="1557772280" sldId="262"/>
        </pc:sldMkLst>
        <pc:spChg chg="mod">
          <ac:chgData name="widya achmad" userId="709afb2a7a3edc97" providerId="LiveId" clId="{3F381DE5-7AE5-4DC5-B4C4-43B008265983}" dt="2020-12-05T01:07:06.317" v="43" actId="5793"/>
          <ac:spMkLst>
            <pc:docMk/>
            <pc:sldMk cId="1557772280" sldId="262"/>
            <ac:spMk id="3" creationId="{00000000-0000-0000-0000-000000000000}"/>
          </ac:spMkLst>
        </pc:spChg>
      </pc:sldChg>
      <pc:sldChg chg="addSp delSp modSp new add">
        <pc:chgData name="widya achmad" userId="709afb2a7a3edc97" providerId="LiveId" clId="{3F381DE5-7AE5-4DC5-B4C4-43B008265983}" dt="2020-12-05T05:53:21.489" v="51" actId="478"/>
        <pc:sldMkLst>
          <pc:docMk/>
          <pc:sldMk cId="2687214394" sldId="280"/>
        </pc:sldMkLst>
        <pc:spChg chg="del">
          <ac:chgData name="widya achmad" userId="709afb2a7a3edc97" providerId="LiveId" clId="{3F381DE5-7AE5-4DC5-B4C4-43B008265983}" dt="2020-12-05T05:53:21.489" v="51" actId="478"/>
          <ac:spMkLst>
            <pc:docMk/>
            <pc:sldMk cId="2687214394" sldId="280"/>
            <ac:spMk id="2" creationId="{DF11C7AA-0BDE-4A33-9E8B-51A976E97286}"/>
          </ac:spMkLst>
        </pc:spChg>
        <pc:picChg chg="add mod">
          <ac:chgData name="widya achmad" userId="709afb2a7a3edc97" providerId="LiveId" clId="{3F381DE5-7AE5-4DC5-B4C4-43B008265983}" dt="2020-12-05T05:53:18.652" v="50" actId="14100"/>
          <ac:picMkLst>
            <pc:docMk/>
            <pc:sldMk cId="2687214394" sldId="280"/>
            <ac:picMk id="5" creationId="{394AD50E-EFE7-490A-945E-12C098754A59}"/>
          </ac:picMkLst>
        </pc:picChg>
      </pc:sldChg>
      <pc:sldChg chg="new add del">
        <pc:chgData name="widya achmad" userId="709afb2a7a3edc97" providerId="LiveId" clId="{3F381DE5-7AE5-4DC5-B4C4-43B008265983}" dt="2020-12-05T08:21:05.303" v="54" actId="47"/>
        <pc:sldMkLst>
          <pc:docMk/>
          <pc:sldMk cId="117087738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04586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6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4" y="5583946"/>
            <a:ext cx="10497166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280128" cy="1192609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7"/>
            <a:ext cx="11957445" cy="490565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7" y="7544615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06" y="2664060"/>
            <a:ext cx="3335033" cy="4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75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9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256000" cy="209651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3175" y="2682288"/>
            <a:ext cx="15105678" cy="1091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565" y="4286250"/>
            <a:ext cx="15105678" cy="710100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9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6256000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7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" y="-16933"/>
            <a:ext cx="9579234" cy="12242799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09638" indent="0">
              <a:buNone/>
              <a:defRPr sz="3733"/>
            </a:lvl2pPr>
            <a:lvl3pPr marL="1219277" indent="0">
              <a:buNone/>
              <a:defRPr sz="3200"/>
            </a:lvl3pPr>
            <a:lvl4pPr marL="1828915" indent="0">
              <a:buNone/>
              <a:defRPr sz="2667"/>
            </a:lvl4pPr>
            <a:lvl5pPr marL="2438551" indent="0">
              <a:buNone/>
              <a:defRPr sz="2667"/>
            </a:lvl5pPr>
            <a:lvl6pPr marL="3048191" indent="0">
              <a:buNone/>
              <a:defRPr sz="2667"/>
            </a:lvl6pPr>
            <a:lvl7pPr marL="3657829" indent="0">
              <a:buNone/>
              <a:defRPr sz="2667"/>
            </a:lvl7pPr>
            <a:lvl8pPr marL="4267467" indent="0">
              <a:buNone/>
              <a:defRPr sz="2667"/>
            </a:lvl8pPr>
            <a:lvl9pPr marL="4877105" indent="0">
              <a:buNone/>
              <a:defRPr sz="2667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728149"/>
            <a:ext cx="7182556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68327"/>
            <a:ext cx="7182556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728149"/>
            <a:ext cx="7185378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868327"/>
            <a:ext cx="7185378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604583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3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5" y="5583945"/>
            <a:ext cx="10497167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043385" cy="1192608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6"/>
            <a:ext cx="11957445" cy="490564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6" y="7544613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01" y="3325956"/>
            <a:ext cx="3018119" cy="42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4641"/>
      </p:ext>
    </p:extLst>
  </p:cSld>
  <p:clrMapOvr>
    <a:masterClrMapping/>
  </p:clrMapOvr>
  <p:transition spd="slow">
    <p:push dir="r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732306"/>
            <a:ext cx="13760625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9831"/>
            <a:ext cx="13933401" cy="490564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598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8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6" y="141772"/>
            <a:ext cx="1637393" cy="2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1176"/>
      </p:ext>
    </p:extLst>
  </p:cSld>
  <p:clrMapOvr>
    <a:masterClrMapping/>
  </p:clrMapOvr>
  <p:transition spd="slow">
    <p:push dir="r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4019"/>
      </p:ext>
    </p:extLst>
  </p:cSld>
  <p:clrMapOvr>
    <a:masterClrMapping/>
  </p:clrMapOvr>
  <p:transition spd="slow">
    <p:push dir="r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32306"/>
            <a:ext cx="13760626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832"/>
            <a:ext cx="13933401" cy="490565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600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6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2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7" y="147064"/>
            <a:ext cx="1748651" cy="23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845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0B03-5B93-414F-887D-1CF9551E9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964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B8D7A-CCAE-324D-8019-8EFB1B79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3042"/>
      </p:ext>
    </p:extLst>
  </p:cSld>
  <p:clrMapOvr>
    <a:masterClrMapping/>
  </p:clrMapOvr>
  <p:transition spd="slow">
    <p:push dir="r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589363"/>
      </p:ext>
    </p:extLst>
  </p:cSld>
  <p:clrMapOvr>
    <a:masterClrMapping/>
  </p:clrMapOvr>
  <p:transition spd="slow">
    <p:push dir="r"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976587910"/>
      </p:ext>
    </p:extLst>
  </p:cSld>
  <p:clrMapOvr>
    <a:masterClrMapping/>
  </p:clrMapOvr>
  <p:transition spd="slow">
    <p:push dir="r"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14" y="2072501"/>
            <a:ext cx="7011385" cy="101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0013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B5D-77BB-504C-9359-8FCCBDD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C70F-E223-BB4C-AD79-4AA2F5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3DC20D-85D6-104E-A0EC-E03938AC1C3D}" type="datetimeFigureOut">
              <a:rPr lang="en-US" sz="2400" smtClean="0">
                <a:solidFill>
                  <a:prstClr val="white"/>
                </a:solidFill>
              </a:rPr>
              <a:pPr defTabSz="1219170"/>
              <a:t>10/12/2024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26F7-7DAD-F149-B7FC-D9F0257B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AA5-EA26-714C-AF9E-34EA089D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8AC6412-F894-1149-90AD-B94ED54583D1}" type="slidenum">
              <a:rPr lang="en-US" sz="2400" smtClean="0">
                <a:solidFill>
                  <a:prstClr val="white"/>
                </a:solidFill>
              </a:rPr>
              <a:pPr defTabSz="1219170"/>
              <a:t>‹#›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8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00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3D59D-33F2-E541-BA29-16484D6BB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287-E436-9A43-9AB2-073E515F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581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06123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64783433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6" y="4122596"/>
            <a:ext cx="5823744" cy="8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/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>
    <p:push dir="r"/>
  </p:transition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82705" y="5126504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PERMASALAHAN PENDIDIKAN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94BD4-DC3C-A3E9-E899-83DAA483E7E3}"/>
              </a:ext>
            </a:extLst>
          </p:cNvPr>
          <p:cNvSpPr/>
          <p:nvPr/>
        </p:nvSpPr>
        <p:spPr>
          <a:xfrm>
            <a:off x="-1281952" y="61275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PENGANTAR PENDIDIKAN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4F4F-0D37-C609-7F6B-8F502D4E1C0A}"/>
              </a:ext>
            </a:extLst>
          </p:cNvPr>
          <p:cNvSpPr/>
          <p:nvPr/>
        </p:nvSpPr>
        <p:spPr>
          <a:xfrm>
            <a:off x="-1407458" y="1481828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Dedi Harianto, S.PD.,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M.Pd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6347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C485-91A0-D31F-A3F1-60A4EB72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i="0" dirty="0">
                <a:effectLst/>
                <a:latin typeface="Open Sans" panose="020B0606030504020204" pitchFamily="34" charset="0"/>
              </a:rPr>
              <a:t>1. Perkembangan iptek dan seni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C1A0C-9F65-52FA-3E6C-3696C60F3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just">
              <a:buAutoNum type="alphaL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IptekTerdapat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hubungan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iptek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pengetahuan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ekplorasi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terorganisasi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mengenai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semesta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teknologi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penerapan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direncanakan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pengetahuan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memenuhi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SeniKesenian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aktivitas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berkreasi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individual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maupun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kelompok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menghasilkan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sesuatu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Dilihat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terbentuknya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seutuhnya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aktivitas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kesenian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mempunyai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andil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mengisi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dominan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efektif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khususnya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emosi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positif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konstruktif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keterampilan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samping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domain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kognitif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digarap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program/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bidang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studi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lain.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1114976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158E-29CF-E980-819C-92EC3D6D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2.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Laju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pertumbuhan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Penduduk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843D9-2E36-5A9A-F83E-73DE60480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Laju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pertumbuhan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penduduk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Indonesia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dibagi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dua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lain:</a:t>
            </a:r>
          </a:p>
          <a:p>
            <a:pPr marL="0" indent="0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Pertambahan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penduduk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Penyebaran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penduduk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Aspirasi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Masyarakat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286385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81DC-EAB4-4525-F60B-D958154C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 dirty="0">
                <a:effectLst/>
                <a:latin typeface="Open Sans" panose="020B0606030504020204" pitchFamily="34" charset="0"/>
              </a:rPr>
              <a:t>3. Keterbelakangan budaya dan Sarana Kehidupan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4BC40-8C76-B029-85E7-93E983D98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Keterbelakangan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istilah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sekelompok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menganggap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maju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pendukung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kebudayaan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penemuan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maupun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lingkungan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Keterbelakangan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Letak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geografis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terpencil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Penolakan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datangnya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unsure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dipahami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dikhawatirkan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merusak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masyarakat.Ketidakmampuan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ekonomis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menyangkut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unsur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kebudayaan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5331029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B6FC-596E-9429-9DCB-F85953A1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0" dirty="0">
                <a:effectLst/>
                <a:latin typeface="Open Sans" panose="020B0606030504020204" pitchFamily="34" charset="0"/>
              </a:rPr>
              <a:t>E. Permasalahan Aktual Pendidikan di Indonesia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1C92C-DD06-EBD0-F189-ABFB50E58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just">
              <a:buAutoNum type="alphaL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Keutuhan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Pencapaian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Sasaran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undang-undang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nomor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1989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bab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pasal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4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dinyatakan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mengembangkan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Indonesia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seutuhnya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konsepnya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sudah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cukup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pelaksanaannya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efektif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ditangani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mestinya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99595596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171E-A1A0-CD89-A626-EE1CBB24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A179-8D5B-4CA1-FC45-FE548D517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Kurikulum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0" indent="0" algn="just">
              <a:buNone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kurikulum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meliputi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konsep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pelaksanaannya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membekali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peserta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didik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kelapangan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bekal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perguruan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0314646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18AF-62F2-B505-A242-F4DBADB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1C72F-3C7D-D7B6-8E74-56560092D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Guru</a:t>
            </a:r>
          </a:p>
          <a:p>
            <a:pPr marL="0" indent="0" algn="just">
              <a:buNone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guru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prestasi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sangatlah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guru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menundukkan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Dari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murid, guru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melayaninya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memandu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pembelajaran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murid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dibantu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petugas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konselor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pustakawan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laboran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teknisi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buku-buku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museum,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dll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7592781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E885-C2BC-71B0-BF11-053A2066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86F9-FFD7-2467-3ADB-BA3384F26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d.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 Dasar 9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endParaRPr lang="en-ID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ID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9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mempunyai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landasan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UU RI No.2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1989 Pasal 6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warga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negara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sekurang-kurangnya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tamat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ketetapan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undang-undang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Ketetapan-ketetapan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realisasi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GBHN 1993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butir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26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mengatakan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peningkatan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kualitas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pemerataan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terutama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peningkatan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kualitas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9589380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4070-8267-CD51-5FE7-5226B85D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F. Upaya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Penanggulangan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E4978-F0FF-2922-AA1B-78B16E4B45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235" y="3559520"/>
            <a:ext cx="15580659" cy="7610503"/>
          </a:xfrm>
        </p:spPr>
        <p:txBody>
          <a:bodyPr/>
          <a:lstStyle/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Upaya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penanggulangan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menanggulangi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masalah-masalah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actual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514350" indent="-514350" algn="just">
              <a:buAutoNum type="alphaLcPeriod"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afektif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ditingkatkan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teprogram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cukup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berlangsung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incidental.</a:t>
            </a:r>
          </a:p>
          <a:p>
            <a:pPr marL="514350" indent="-514350" algn="just">
              <a:buAutoNum type="alphaLcPeriod"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Pelaksanaan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ko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ekstrakulikuler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dikerjakan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penuh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kesungguhan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diperhitungkan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menetapkan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nilai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akhir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ataupun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pelulusan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Pemilihan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siswa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kelompok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melajutkan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keperguruan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prinsip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siswa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potensial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mampu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perguruan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diberi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perhatian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khususnya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guru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penyebab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lahirnya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berkualitas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1755365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" y="9416027"/>
            <a:ext cx="6593831" cy="21891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286681" y="3922358"/>
            <a:ext cx="8029960" cy="26896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Terima</a:t>
            </a:r>
            <a:r>
              <a:rPr lang="en-US" sz="75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kasih</a:t>
            </a:r>
            <a:endParaRPr lang="en-US" sz="75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E479-3967-D23B-958E-7CEF1A2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Permasalahan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pendidikan</a:t>
            </a:r>
            <a:b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B0C7-D7BD-11E7-F283-2B7C97ADB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012141"/>
            <a:ext cx="13057451" cy="8050306"/>
          </a:xfrm>
        </p:spPr>
        <p:txBody>
          <a:bodyPr/>
          <a:lstStyle/>
          <a:p>
            <a:pPr marL="0" indent="0" algn="just">
              <a:buNone/>
            </a:pP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mempunyai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tugas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menyiapkan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konsikuensi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logis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selalu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dihadapkan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masalah-masalah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dihadapi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dunia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luas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pertama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sifat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sasarannya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makhluk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misteri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kedua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usaha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mengantisipasi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kedepan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segenap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seginya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terjangkau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ramal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Oleh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karna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adanya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rumusan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masalah-masalah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pokok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dijadikan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pegangan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mengemban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4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tugas</a:t>
            </a:r>
            <a:r>
              <a:rPr lang="en-ID" sz="44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3035642102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BE2B-9F60-4BD0-27A1-7FF03B83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1307178"/>
            <a:ext cx="14686726" cy="2356556"/>
          </a:xfrm>
        </p:spPr>
        <p:txBody>
          <a:bodyPr/>
          <a:lstStyle/>
          <a:p>
            <a:r>
              <a:rPr lang="en-ID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A.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Permasalahan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Pokok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Pendidikan dan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Penanggulangannya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3FD3-9890-C9A5-9538-31201FD31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082" y="3173506"/>
            <a:ext cx="15789835" cy="8211670"/>
          </a:xfrm>
        </p:spPr>
        <p:txBody>
          <a:bodyPr/>
          <a:lstStyle/>
          <a:p>
            <a:pPr marL="0" indent="0" algn="just">
              <a:buNone/>
            </a:pP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permasalahan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intern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selalu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kaitan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masalah-masalah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diluar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Misalnya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mutu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dilepaskan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kondisi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ekonomi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disekitarnya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mana murid-murid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berasal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masih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banyak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lagi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faktor-faktor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diluar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persekolahan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berkaitan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mutu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Pada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dasarnya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dua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pokok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dihadapi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dunia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air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kitadewasa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pPr marL="742950" indent="-742950" algn="just">
              <a:buAutoNum type="alphaLcPeriod"/>
            </a:pP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warga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Negara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menikmati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kesempatan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742950" indent="-742950" algn="just">
              <a:buAutoNum type="alphaLcPeriod"/>
            </a:pP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b.bagaimana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membekali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peserta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didik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keterampilan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mantap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terjun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kancah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bermasyarakat</a:t>
            </a:r>
            <a:r>
              <a:rPr lang="en-ID" sz="4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4200" dirty="0"/>
          </a:p>
        </p:txBody>
      </p:sp>
    </p:spTree>
    <p:extLst>
      <p:ext uri="{BB962C8B-B14F-4D97-AF65-F5344CB8AC3E}">
        <p14:creationId xmlns:p14="http://schemas.microsoft.com/office/powerpoint/2010/main" val="66941348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2DBA-41AE-9449-5FCC-1B9608FC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effectLst/>
                <a:latin typeface="Open Sans" panose="020B0606030504020204" pitchFamily="34" charset="0"/>
              </a:rPr>
              <a:t> </a:t>
            </a:r>
            <a:r>
              <a:rPr lang="fi-FI" b="1" i="0" dirty="0">
                <a:effectLst/>
                <a:latin typeface="Open Sans" panose="020B0606030504020204" pitchFamily="34" charset="0"/>
              </a:rPr>
              <a:t>B. Jenis Permasalahan Pokok Pendidikan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A23D-272E-5484-6D64-EB50FB727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Pemerataan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</a:t>
            </a:r>
          </a:p>
          <a:p>
            <a:pPr marL="514350" indent="-514350" algn="just">
              <a:buAutoNum type="arabicPeriod"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pemerataan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persoalan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menyediakan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kesempatan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seluas-luasnya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seluruh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warga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negara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memperoleh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wahana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menunjang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0377505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D6E9-E9F5-614D-A040-DDC7DB23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CAA80-9473-D094-9777-436ACF367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Mutu Pendidikan</a:t>
            </a:r>
          </a:p>
          <a:p>
            <a:pPr marL="0" indent="0" algn="just">
              <a:buNone/>
            </a:pPr>
            <a:br>
              <a:rPr lang="en-ID" dirty="0"/>
            </a:b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Mutu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dipermasalahkan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jika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mencapai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taraf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Penetapan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pertama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lembaga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penghasil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produsen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calon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luaran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sertifikasi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Selanjutnya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jika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luaran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terjun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kelapangan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penilaian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lembaga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pemakai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konsumen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 Performance Test).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14320012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C084-4212-B6C4-F6DE-9F8246E8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C.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Pemecahan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Mutu Pendidikan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5A69-9FBC-47E2-FEF8-F23773541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86" y="3344367"/>
            <a:ext cx="15231602" cy="7771867"/>
          </a:xfrm>
        </p:spPr>
        <p:txBody>
          <a:bodyPr/>
          <a:lstStyle/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Upaya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pemecahan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garis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besarnya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meliputi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hal-hal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fisik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perangkat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lunak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personalia, dan management.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seleksi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rasional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mentah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SLTA dan PT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pengembangan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studi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lanjut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misalnya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berupa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pelatihan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penataran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seminar,dll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penyempurnaan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kurikulum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misalnya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materi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evaluasi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beracuan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PAP.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pengembangan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prasarana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menciptakan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lingkungan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tentram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penyempurnaan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sarana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buku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paket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media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pembelajaran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peralatan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laboratorium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peningkatan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administrasi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manajement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khususnya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mengenai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anggaran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g).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kegiatan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pengendalian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2145299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0A37-5C73-4AD1-8A61-4113B6B9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BF1-47F7-D599-C4F7-AEECD1D6C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a.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Efesiensi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</a:t>
            </a:r>
          </a:p>
          <a:p>
            <a:pPr marL="0" indent="0" algn="just">
              <a:buNone/>
            </a:pPr>
            <a:endParaRPr lang="en-ID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efesinsi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mempersoalkan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mendayagunakan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mencapai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pendidikan.Ada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efisiensi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lain: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difungsikan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prasarana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sarana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digunakan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diselenggarakan</a:t>
            </a:r>
            <a:endPara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4.)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efisiensi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mefungsikan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208536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01FB-2492-F6C9-DACC-54D83909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61114-A219-B2AF-F9E2-DC31AD79F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b.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Relevansi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Pendidikan</a:t>
            </a:r>
          </a:p>
          <a:p>
            <a:pPr marL="0" indent="0" algn="just">
              <a:buNone/>
            </a:pPr>
            <a:endParaRPr lang="en-ID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Bagaimana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gambaran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relevansi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lapangan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?</a:t>
            </a:r>
          </a:p>
          <a:p>
            <a:pPr marL="0" indent="0" algn="just">
              <a:buNone/>
            </a:pPr>
            <a:endParaRPr lang="en-ID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Umumnya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luaran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diproduksi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oleh system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lembaga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menyiapkan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jumlahnya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kumulatif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daripada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dibutuhkan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lapangan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Sebaliknya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jenis-jenis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dibutuhkan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lapangan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kurang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diproduksi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produksi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3721934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9497-5021-4B55-DCC5-21CF0150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D.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Faktor-faktor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Berkembangnya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Pendidikan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D7085-4206-3264-72D6-A63E47D28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318" y="3559521"/>
            <a:ext cx="14938757" cy="6760948"/>
          </a:xfrm>
        </p:spPr>
        <p:txBody>
          <a:bodyPr/>
          <a:lstStyle/>
          <a:p>
            <a:pPr marL="0" indent="0" algn="just">
              <a:buNone/>
            </a:pP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1.)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iptek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seni</a:t>
            </a:r>
            <a:endParaRPr lang="en-ID" sz="48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2.)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Laju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pertumbuhan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penduduk</a:t>
            </a:r>
            <a:endParaRPr lang="en-ID" sz="48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3.)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Aspirasi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endParaRPr lang="en-ID" sz="48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4.)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Keterbelakangan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sarana</a:t>
            </a:r>
            <a:r>
              <a:rPr lang="en-ID" sz="48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kehidupan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456602871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ppt/theme/theme2.xml><?xml version="1.0" encoding="utf-8"?>
<a:theme xmlns:a="http://schemas.openxmlformats.org/drawingml/2006/main" name="1_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1993</TotalTime>
  <Words>1154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Gotham Black</vt:lpstr>
      <vt:lpstr>Gotham Medium</vt:lpstr>
      <vt:lpstr>Gotham Rounded Book</vt:lpstr>
      <vt:lpstr>Open Sans</vt:lpstr>
      <vt:lpstr>Times New Roman</vt:lpstr>
      <vt:lpstr>Trebuchet MS</vt:lpstr>
      <vt:lpstr>Tw Cen MT</vt:lpstr>
      <vt:lpstr>UNM - REDLINEtheme</vt:lpstr>
      <vt:lpstr>1_UNM - REDLINEtheme</vt:lpstr>
      <vt:lpstr>PowerPoint Presentation</vt:lpstr>
      <vt:lpstr>Permasalahan pendidikan </vt:lpstr>
      <vt:lpstr> A. Permasalahan Pokok Pendidikan dan Penanggulangannya</vt:lpstr>
      <vt:lpstr> B. Jenis Permasalahan Pokok Pendidikan</vt:lpstr>
      <vt:lpstr>PowerPoint Presentation</vt:lpstr>
      <vt:lpstr>C. Pemecahan Masalah Mutu Pendidikan</vt:lpstr>
      <vt:lpstr>PowerPoint Presentation</vt:lpstr>
      <vt:lpstr>PowerPoint Presentation</vt:lpstr>
      <vt:lpstr>D. Faktor-faktor Yang Mempengaruhi Berkembangnya Masalah Pendidikan</vt:lpstr>
      <vt:lpstr>1. Perkembangan iptek dan seni</vt:lpstr>
      <vt:lpstr>2. Laju pertumbuhan Penduduk</vt:lpstr>
      <vt:lpstr>3. Keterbelakangan budaya dan Sarana Kehidupan</vt:lpstr>
      <vt:lpstr>E. Permasalahan Aktual Pendidikan di Indonesia</vt:lpstr>
      <vt:lpstr>PowerPoint Presentation</vt:lpstr>
      <vt:lpstr>PowerPoint Presentation</vt:lpstr>
      <vt:lpstr>PowerPoint Presentation</vt:lpstr>
      <vt:lpstr>F. Upaya Penanggulangan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Dedi Harianto</cp:lastModifiedBy>
  <cp:revision>41</cp:revision>
  <dcterms:created xsi:type="dcterms:W3CDTF">2019-12-23T14:04:21Z</dcterms:created>
  <dcterms:modified xsi:type="dcterms:W3CDTF">2024-10-11T23:26:24Z</dcterms:modified>
</cp:coreProperties>
</file>