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0104100" cy="20104100"/>
  <p:notesSz cx="20104100" cy="2010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186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20105588" cy="201041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585" y="5311444"/>
            <a:ext cx="11672132" cy="4442757"/>
          </a:xfrm>
        </p:spPr>
        <p:txBody>
          <a:bodyPr anchor="b">
            <a:noAutofit/>
          </a:bodyPr>
          <a:lstStyle>
            <a:lvl1pPr algn="ctr">
              <a:defRPr sz="10553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5585" y="10548431"/>
            <a:ext cx="11672132" cy="4038558"/>
          </a:xfrm>
        </p:spPr>
        <p:txBody>
          <a:bodyPr anchor="t">
            <a:normAutofit/>
          </a:bodyPr>
          <a:lstStyle>
            <a:lvl1pPr marL="0" indent="0" algn="ctr">
              <a:buNone/>
              <a:defRPr sz="4397">
                <a:solidFill>
                  <a:schemeClr val="tx1"/>
                </a:solidFill>
              </a:defRPr>
            </a:lvl1pPr>
            <a:lvl2pPr marL="100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1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1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2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2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3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36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4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335493" y="14817472"/>
            <a:ext cx="1480272" cy="819056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5586" y="14817472"/>
            <a:ext cx="8937046" cy="81905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988630" y="14817472"/>
            <a:ext cx="909088" cy="819056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40811" y="10176137"/>
            <a:ext cx="112416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8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471" y="14116300"/>
            <a:ext cx="14947772" cy="1661382"/>
          </a:xfrm>
        </p:spPr>
        <p:txBody>
          <a:bodyPr anchor="b">
            <a:normAutofit/>
          </a:bodyPr>
          <a:lstStyle>
            <a:lvl1pPr algn="ctr">
              <a:defRPr sz="527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6347" y="3028025"/>
            <a:ext cx="15591411" cy="985349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518"/>
            </a:lvl1pPr>
            <a:lvl2pPr marL="1005200" indent="0">
              <a:buNone/>
              <a:defRPr sz="3518"/>
            </a:lvl2pPr>
            <a:lvl3pPr marL="2010400" indent="0">
              <a:buNone/>
              <a:defRPr sz="3518"/>
            </a:lvl3pPr>
            <a:lvl4pPr marL="3015600" indent="0">
              <a:buNone/>
              <a:defRPr sz="3518"/>
            </a:lvl4pPr>
            <a:lvl5pPr marL="4020800" indent="0">
              <a:buNone/>
              <a:defRPr sz="3518"/>
            </a:lvl5pPr>
            <a:lvl6pPr marL="5026000" indent="0">
              <a:buNone/>
              <a:defRPr sz="3518"/>
            </a:lvl6pPr>
            <a:lvl7pPr marL="6031200" indent="0">
              <a:buNone/>
              <a:defRPr sz="3518"/>
            </a:lvl7pPr>
            <a:lvl8pPr marL="7036399" indent="0">
              <a:buNone/>
              <a:defRPr sz="3518"/>
            </a:lvl8pPr>
            <a:lvl9pPr marL="8041599" indent="0">
              <a:buNone/>
              <a:defRPr sz="35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471" y="15777682"/>
            <a:ext cx="14947772" cy="1447308"/>
          </a:xfrm>
        </p:spPr>
        <p:txBody>
          <a:bodyPr anchor="t">
            <a:normAutofit/>
          </a:bodyPr>
          <a:lstStyle>
            <a:lvl1pPr marL="0" indent="0" algn="ctr">
              <a:buNone/>
              <a:defRPr sz="3518"/>
            </a:lvl1pPr>
            <a:lvl2pPr marL="1005200" indent="0">
              <a:buNone/>
              <a:defRPr sz="2638"/>
            </a:lvl2pPr>
            <a:lvl3pPr marL="2010400" indent="0">
              <a:buNone/>
              <a:defRPr sz="2199"/>
            </a:lvl3pPr>
            <a:lvl4pPr marL="3015600" indent="0">
              <a:buNone/>
              <a:defRPr sz="1979"/>
            </a:lvl4pPr>
            <a:lvl5pPr marL="4020800" indent="0">
              <a:buNone/>
              <a:defRPr sz="1979"/>
            </a:lvl5pPr>
            <a:lvl6pPr marL="5026000" indent="0">
              <a:buNone/>
              <a:defRPr sz="1979"/>
            </a:lvl6pPr>
            <a:lvl7pPr marL="6031200" indent="0">
              <a:buNone/>
              <a:defRPr sz="1979"/>
            </a:lvl7pPr>
            <a:lvl8pPr marL="7036399" indent="0">
              <a:buNone/>
              <a:defRPr sz="1979"/>
            </a:lvl8pPr>
            <a:lvl9pPr marL="8041599" indent="0">
              <a:buNone/>
              <a:defRPr sz="1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5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471" y="2658482"/>
            <a:ext cx="14947772" cy="9081319"/>
          </a:xfrm>
        </p:spPr>
        <p:txBody>
          <a:bodyPr anchor="ctr">
            <a:normAutofit/>
          </a:bodyPr>
          <a:lstStyle>
            <a:lvl1pPr algn="ctr">
              <a:defRPr sz="7036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7468" y="12534035"/>
            <a:ext cx="14947777" cy="4690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397">
                <a:solidFill>
                  <a:schemeClr val="tx1"/>
                </a:solidFill>
              </a:defRPr>
            </a:lvl1pPr>
            <a:lvl2pPr marL="1005200" indent="0">
              <a:buNone/>
              <a:defRPr sz="3957">
                <a:solidFill>
                  <a:schemeClr val="tx1">
                    <a:tint val="75000"/>
                  </a:schemeClr>
                </a:solidFill>
              </a:defRPr>
            </a:lvl2pPr>
            <a:lvl3pPr marL="2010400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3pPr>
            <a:lvl4pPr marL="30156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4pPr>
            <a:lvl5pPr marL="40208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5pPr>
            <a:lvl6pPr marL="50260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6pPr>
            <a:lvl7pPr marL="60312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7pPr>
            <a:lvl8pPr marL="70363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8pPr>
            <a:lvl9pPr marL="80415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10849" y="12136917"/>
            <a:ext cx="145249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732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79" y="2879102"/>
            <a:ext cx="14071661" cy="6949569"/>
          </a:xfrm>
        </p:spPr>
        <p:txBody>
          <a:bodyPr anchor="ctr">
            <a:normAutofit/>
          </a:bodyPr>
          <a:lstStyle>
            <a:lvl1pPr algn="ctr">
              <a:defRPr sz="7036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18218" y="9828669"/>
            <a:ext cx="12955971" cy="191113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957"/>
            </a:lvl1pPr>
            <a:lvl2pPr marL="1005200" indent="0">
              <a:buFontTx/>
              <a:buNone/>
              <a:defRPr/>
            </a:lvl2pPr>
            <a:lvl3pPr marL="2010400" indent="0">
              <a:buFontTx/>
              <a:buNone/>
              <a:defRPr/>
            </a:lvl3pPr>
            <a:lvl4pPr marL="3015600" indent="0">
              <a:buFontTx/>
              <a:buNone/>
              <a:defRPr/>
            </a:lvl4pPr>
            <a:lvl5pPr marL="4020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7464" y="12732598"/>
            <a:ext cx="14947781" cy="44923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4397">
                <a:solidFill>
                  <a:schemeClr val="tx1"/>
                </a:solidFill>
              </a:defRPr>
            </a:lvl1pPr>
            <a:lvl2pPr marL="1005200" indent="0">
              <a:buNone/>
              <a:defRPr sz="3957">
                <a:solidFill>
                  <a:schemeClr val="tx1">
                    <a:tint val="75000"/>
                  </a:schemeClr>
                </a:solidFill>
              </a:defRPr>
            </a:lvl2pPr>
            <a:lvl3pPr marL="2010400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3pPr>
            <a:lvl4pPr marL="30156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4pPr>
            <a:lvl5pPr marL="40208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5pPr>
            <a:lvl6pPr marL="50260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6pPr>
            <a:lvl7pPr marL="60312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7pPr>
            <a:lvl8pPr marL="70363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8pPr>
            <a:lvl9pPr marL="80415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68752" y="2654052"/>
            <a:ext cx="1005467" cy="1714260"/>
          </a:xfrm>
          <a:prstGeom prst="rect">
            <a:avLst/>
          </a:prstGeom>
        </p:spPr>
        <p:txBody>
          <a:bodyPr vert="horz" lIns="201041" tIns="100521" rIns="201041" bIns="100521" rtlCol="0" anchor="ctr">
            <a:noAutofit/>
          </a:bodyPr>
          <a:lstStyle/>
          <a:p>
            <a:pPr lvl="0"/>
            <a:r>
              <a:rPr lang="en-US" sz="1583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83105" y="8289849"/>
            <a:ext cx="1005467" cy="1714260"/>
          </a:xfrm>
          <a:prstGeom prst="rect">
            <a:avLst/>
          </a:prstGeom>
        </p:spPr>
        <p:txBody>
          <a:bodyPr vert="horz" lIns="201041" tIns="100521" rIns="201041" bIns="100521" rtlCol="0" anchor="ctr">
            <a:noAutofit/>
          </a:bodyPr>
          <a:lstStyle/>
          <a:p>
            <a:pPr lvl="0" algn="r"/>
            <a:r>
              <a:rPr lang="en-US" sz="1583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810850" y="12136917"/>
            <a:ext cx="145010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52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477" y="9699044"/>
            <a:ext cx="14947759" cy="4305760"/>
          </a:xfrm>
        </p:spPr>
        <p:txBody>
          <a:bodyPr anchor="b">
            <a:normAutofit/>
          </a:bodyPr>
          <a:lstStyle>
            <a:lvl1pPr algn="l">
              <a:defRPr sz="7036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7475" y="14004804"/>
            <a:ext cx="14947763" cy="2522247"/>
          </a:xfrm>
        </p:spPr>
        <p:txBody>
          <a:bodyPr anchor="t">
            <a:normAutofit/>
          </a:bodyPr>
          <a:lstStyle>
            <a:lvl1pPr marL="0" indent="0" algn="l">
              <a:buNone/>
              <a:defRPr sz="3957">
                <a:solidFill>
                  <a:schemeClr val="tx1"/>
                </a:solidFill>
              </a:defRPr>
            </a:lvl1pPr>
            <a:lvl2pPr marL="1005200" indent="0">
              <a:buNone/>
              <a:defRPr sz="3957">
                <a:solidFill>
                  <a:schemeClr val="tx1">
                    <a:tint val="75000"/>
                  </a:schemeClr>
                </a:solidFill>
              </a:defRPr>
            </a:lvl2pPr>
            <a:lvl3pPr marL="2010400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3pPr>
            <a:lvl4pPr marL="30156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4pPr>
            <a:lvl5pPr marL="40208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5pPr>
            <a:lvl6pPr marL="50260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6pPr>
            <a:lvl7pPr marL="60312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7pPr>
            <a:lvl8pPr marL="70363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8pPr>
            <a:lvl9pPr marL="80415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03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758" y="2879102"/>
            <a:ext cx="13906585" cy="6577271"/>
          </a:xfrm>
        </p:spPr>
        <p:txBody>
          <a:bodyPr anchor="ctr">
            <a:normAutofit/>
          </a:bodyPr>
          <a:lstStyle>
            <a:lvl1pPr algn="ctr">
              <a:defRPr sz="7036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2587475" y="10668576"/>
            <a:ext cx="14947763" cy="260013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397">
                <a:solidFill>
                  <a:schemeClr val="tx1"/>
                </a:solidFill>
              </a:defRPr>
            </a:lvl1pPr>
            <a:lvl2pPr marL="1005200" indent="0">
              <a:buNone/>
              <a:defRPr sz="3957">
                <a:solidFill>
                  <a:schemeClr val="tx1">
                    <a:tint val="75000"/>
                  </a:schemeClr>
                </a:solidFill>
              </a:defRPr>
            </a:lvl2pPr>
            <a:lvl3pPr marL="2010400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3pPr>
            <a:lvl4pPr marL="30156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4pPr>
            <a:lvl5pPr marL="40208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5pPr>
            <a:lvl6pPr marL="50260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6pPr>
            <a:lvl7pPr marL="60312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7pPr>
            <a:lvl8pPr marL="70363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8pPr>
            <a:lvl9pPr marL="80415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7468" y="13278635"/>
            <a:ext cx="14947777" cy="3946360"/>
          </a:xfrm>
        </p:spPr>
        <p:txBody>
          <a:bodyPr anchor="t">
            <a:normAutofit/>
          </a:bodyPr>
          <a:lstStyle>
            <a:lvl1pPr marL="0" indent="0" algn="l">
              <a:buNone/>
              <a:defRPr sz="3518">
                <a:solidFill>
                  <a:schemeClr val="tx1"/>
                </a:solidFill>
              </a:defRPr>
            </a:lvl1pPr>
            <a:lvl2pPr marL="1005200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2pPr>
            <a:lvl3pPr marL="2010400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3pPr>
            <a:lvl4pPr marL="30156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4pPr>
            <a:lvl5pPr marL="40208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5pPr>
            <a:lvl6pPr marL="50260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6pPr>
            <a:lvl7pPr marL="60312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7pPr>
            <a:lvl8pPr marL="70363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8pPr>
            <a:lvl9pPr marL="80415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30513" y="2629231"/>
            <a:ext cx="1005467" cy="1714260"/>
          </a:xfrm>
          <a:prstGeom prst="rect">
            <a:avLst/>
          </a:prstGeom>
        </p:spPr>
        <p:txBody>
          <a:bodyPr vert="horz" lIns="201041" tIns="100521" rIns="201041" bIns="100521" rtlCol="0" anchor="ctr">
            <a:noAutofit/>
          </a:bodyPr>
          <a:lstStyle/>
          <a:p>
            <a:pPr lvl="0"/>
            <a:r>
              <a:rPr lang="en-US" sz="1758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18927" y="7644506"/>
            <a:ext cx="1005467" cy="1714260"/>
          </a:xfrm>
          <a:prstGeom prst="rect">
            <a:avLst/>
          </a:prstGeom>
        </p:spPr>
        <p:txBody>
          <a:bodyPr vert="horz" lIns="201041" tIns="100521" rIns="201041" bIns="100521" rtlCol="0" anchor="ctr">
            <a:noAutofit/>
          </a:bodyPr>
          <a:lstStyle/>
          <a:p>
            <a:pPr lvl="0" algn="r"/>
            <a:r>
              <a:rPr lang="en-US" sz="1758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810850" y="10052050"/>
            <a:ext cx="145010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613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469" y="2879100"/>
            <a:ext cx="14947772" cy="67261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036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2587475" y="10454132"/>
            <a:ext cx="14947763" cy="2653741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397">
                <a:solidFill>
                  <a:schemeClr val="tx1"/>
                </a:solidFill>
              </a:defRPr>
            </a:lvl1pPr>
            <a:lvl2pPr marL="1005200" indent="0">
              <a:buNone/>
              <a:defRPr sz="3957">
                <a:solidFill>
                  <a:schemeClr val="tx1">
                    <a:tint val="75000"/>
                  </a:schemeClr>
                </a:solidFill>
              </a:defRPr>
            </a:lvl2pPr>
            <a:lvl3pPr marL="2010400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3pPr>
            <a:lvl4pPr marL="30156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4pPr>
            <a:lvl5pPr marL="40208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5pPr>
            <a:lvl6pPr marL="50260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6pPr>
            <a:lvl7pPr marL="60312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7pPr>
            <a:lvl8pPr marL="70363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8pPr>
            <a:lvl9pPr marL="80415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7471" y="13104897"/>
            <a:ext cx="14947772" cy="4120100"/>
          </a:xfrm>
        </p:spPr>
        <p:txBody>
          <a:bodyPr anchor="t">
            <a:normAutofit/>
          </a:bodyPr>
          <a:lstStyle>
            <a:lvl1pPr marL="0" indent="0" algn="l">
              <a:buNone/>
              <a:defRPr sz="3518">
                <a:solidFill>
                  <a:schemeClr val="tx1"/>
                </a:solidFill>
              </a:defRPr>
            </a:lvl1pPr>
            <a:lvl2pPr marL="1005200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2pPr>
            <a:lvl3pPr marL="2010400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3pPr>
            <a:lvl4pPr marL="30156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4pPr>
            <a:lvl5pPr marL="40208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5pPr>
            <a:lvl6pPr marL="50260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6pPr>
            <a:lvl7pPr marL="60312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7pPr>
            <a:lvl8pPr marL="70363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8pPr>
            <a:lvl9pPr marL="80415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10857" y="10052050"/>
            <a:ext cx="145249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283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7468" y="7299786"/>
            <a:ext cx="14947777" cy="992521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810850" y="6902671"/>
            <a:ext cx="1452495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213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75839" y="2658483"/>
            <a:ext cx="3559397" cy="145665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7474" y="2658483"/>
            <a:ext cx="10807293" cy="1456651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31452" y="2658483"/>
            <a:ext cx="0" cy="14566511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28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810848" y="6907333"/>
            <a:ext cx="145010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5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848" y="4811772"/>
            <a:ext cx="14501014" cy="5342666"/>
          </a:xfrm>
        </p:spPr>
        <p:txBody>
          <a:bodyPr anchor="b">
            <a:normAutofit/>
          </a:bodyPr>
          <a:lstStyle>
            <a:lvl1pPr algn="ctr">
              <a:defRPr sz="879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0848" y="10948671"/>
            <a:ext cx="14501014" cy="3195359"/>
          </a:xfrm>
        </p:spPr>
        <p:txBody>
          <a:bodyPr anchor="t">
            <a:normAutofit/>
          </a:bodyPr>
          <a:lstStyle>
            <a:lvl1pPr marL="0" indent="0" algn="ctr">
              <a:buNone/>
              <a:defRPr sz="5277">
                <a:solidFill>
                  <a:schemeClr val="tx1"/>
                </a:solidFill>
              </a:defRPr>
            </a:lvl1pPr>
            <a:lvl2pPr marL="1005200" indent="0">
              <a:buNone/>
              <a:defRPr sz="3957">
                <a:solidFill>
                  <a:schemeClr val="tx1">
                    <a:tint val="75000"/>
                  </a:schemeClr>
                </a:solidFill>
              </a:defRPr>
            </a:lvl2pPr>
            <a:lvl3pPr marL="2010400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3pPr>
            <a:lvl4pPr marL="30156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4pPr>
            <a:lvl5pPr marL="40208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5pPr>
            <a:lvl6pPr marL="50260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6pPr>
            <a:lvl7pPr marL="60312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7pPr>
            <a:lvl8pPr marL="70363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8pPr>
            <a:lvl9pPr marL="80415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810851" y="10551551"/>
            <a:ext cx="145010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8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810848" y="6907333"/>
            <a:ext cx="145010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471" y="2683295"/>
            <a:ext cx="14947772" cy="3822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7470" y="7291087"/>
            <a:ext cx="7337997" cy="101056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12883" y="7291087"/>
            <a:ext cx="7337997" cy="101056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1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7475" y="7793440"/>
            <a:ext cx="7337997" cy="1689301"/>
          </a:xfrm>
        </p:spPr>
        <p:txBody>
          <a:bodyPr anchor="b">
            <a:noAutofit/>
          </a:bodyPr>
          <a:lstStyle>
            <a:lvl1pPr marL="0" indent="0">
              <a:buNone/>
              <a:defRPr sz="5277" b="0">
                <a:solidFill>
                  <a:schemeClr val="accent1"/>
                </a:solidFill>
              </a:defRPr>
            </a:lvl1pPr>
            <a:lvl2pPr marL="1005200" indent="0">
              <a:buNone/>
              <a:defRPr sz="4397" b="1"/>
            </a:lvl2pPr>
            <a:lvl3pPr marL="2010400" indent="0">
              <a:buNone/>
              <a:defRPr sz="3957" b="1"/>
            </a:lvl3pPr>
            <a:lvl4pPr marL="3015600" indent="0">
              <a:buNone/>
              <a:defRPr sz="3518" b="1"/>
            </a:lvl4pPr>
            <a:lvl5pPr marL="4020800" indent="0">
              <a:buNone/>
              <a:defRPr sz="3518" b="1"/>
            </a:lvl5pPr>
            <a:lvl6pPr marL="5026000" indent="0">
              <a:buNone/>
              <a:defRPr sz="3518" b="1"/>
            </a:lvl6pPr>
            <a:lvl7pPr marL="6031200" indent="0">
              <a:buNone/>
              <a:defRPr sz="3518" b="1"/>
            </a:lvl7pPr>
            <a:lvl8pPr marL="7036399" indent="0">
              <a:buNone/>
              <a:defRPr sz="3518" b="1"/>
            </a:lvl8pPr>
            <a:lvl9pPr marL="8041599" indent="0">
              <a:buNone/>
              <a:defRPr sz="351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7475" y="9507565"/>
            <a:ext cx="7337997" cy="793441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05583" y="7793440"/>
            <a:ext cx="7337997" cy="1689301"/>
          </a:xfrm>
        </p:spPr>
        <p:txBody>
          <a:bodyPr anchor="b">
            <a:noAutofit/>
          </a:bodyPr>
          <a:lstStyle>
            <a:lvl1pPr marL="0" indent="0">
              <a:buNone/>
              <a:defRPr sz="5277" b="0">
                <a:solidFill>
                  <a:schemeClr val="accent1"/>
                </a:solidFill>
              </a:defRPr>
            </a:lvl1pPr>
            <a:lvl2pPr marL="1005200" indent="0">
              <a:buNone/>
              <a:defRPr sz="4397" b="1"/>
            </a:lvl2pPr>
            <a:lvl3pPr marL="2010400" indent="0">
              <a:buNone/>
              <a:defRPr sz="3957" b="1"/>
            </a:lvl3pPr>
            <a:lvl4pPr marL="3015600" indent="0">
              <a:buNone/>
              <a:defRPr sz="3518" b="1"/>
            </a:lvl4pPr>
            <a:lvl5pPr marL="4020800" indent="0">
              <a:buNone/>
              <a:defRPr sz="3518" b="1"/>
            </a:lvl5pPr>
            <a:lvl6pPr marL="5026000" indent="0">
              <a:buNone/>
              <a:defRPr sz="3518" b="1"/>
            </a:lvl6pPr>
            <a:lvl7pPr marL="6031200" indent="0">
              <a:buNone/>
              <a:defRPr sz="3518" b="1"/>
            </a:lvl7pPr>
            <a:lvl8pPr marL="7036399" indent="0">
              <a:buNone/>
              <a:defRPr sz="3518" b="1"/>
            </a:lvl8pPr>
            <a:lvl9pPr marL="8041599" indent="0">
              <a:buNone/>
              <a:defRPr sz="351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05583" y="9507565"/>
            <a:ext cx="7337997" cy="793441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810850" y="6902671"/>
            <a:ext cx="145010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31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470" y="2683295"/>
            <a:ext cx="14947774" cy="3822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810850" y="6902671"/>
            <a:ext cx="145010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16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469" y="4070462"/>
            <a:ext cx="5577432" cy="4020820"/>
          </a:xfrm>
        </p:spPr>
        <p:txBody>
          <a:bodyPr anchor="b">
            <a:normAutofit/>
          </a:bodyPr>
          <a:lstStyle>
            <a:lvl1pPr algn="ctr">
              <a:defRPr sz="527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8415" y="2879103"/>
            <a:ext cx="8476831" cy="1434589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469" y="8885511"/>
            <a:ext cx="5577432" cy="7148136"/>
          </a:xfrm>
        </p:spPr>
        <p:txBody>
          <a:bodyPr anchor="t">
            <a:normAutofit/>
          </a:bodyPr>
          <a:lstStyle>
            <a:lvl1pPr marL="0" indent="0" algn="ctr">
              <a:buNone/>
              <a:defRPr sz="3518"/>
            </a:lvl1pPr>
            <a:lvl2pPr marL="1005200" indent="0">
              <a:buNone/>
              <a:defRPr sz="2638"/>
            </a:lvl2pPr>
            <a:lvl3pPr marL="2010400" indent="0">
              <a:buNone/>
              <a:defRPr sz="2199"/>
            </a:lvl3pPr>
            <a:lvl4pPr marL="3015600" indent="0">
              <a:buNone/>
              <a:defRPr sz="1979"/>
            </a:lvl4pPr>
            <a:lvl5pPr marL="4020800" indent="0">
              <a:buNone/>
              <a:defRPr sz="1979"/>
            </a:lvl5pPr>
            <a:lvl6pPr marL="5026000" indent="0">
              <a:buNone/>
              <a:defRPr sz="1979"/>
            </a:lvl6pPr>
            <a:lvl7pPr marL="6031200" indent="0">
              <a:buNone/>
              <a:defRPr sz="1979"/>
            </a:lvl7pPr>
            <a:lvl8pPr marL="7036399" indent="0">
              <a:buNone/>
              <a:defRPr sz="1979"/>
            </a:lvl8pPr>
            <a:lvl9pPr marL="8041599" indent="0">
              <a:buNone/>
              <a:defRPr sz="1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810849" y="8538037"/>
            <a:ext cx="51306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99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468" y="5522419"/>
            <a:ext cx="7985800" cy="4020820"/>
          </a:xfrm>
        </p:spPr>
        <p:txBody>
          <a:bodyPr anchor="b">
            <a:normAutofit/>
          </a:bodyPr>
          <a:lstStyle>
            <a:lvl1pPr algn="ctr">
              <a:defRPr sz="527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395554" y="3028024"/>
            <a:ext cx="6440750" cy="1404805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518"/>
            </a:lvl1pPr>
            <a:lvl2pPr marL="1005200" indent="0">
              <a:buNone/>
              <a:defRPr sz="3518"/>
            </a:lvl2pPr>
            <a:lvl3pPr marL="2010400" indent="0">
              <a:buNone/>
              <a:defRPr sz="3518"/>
            </a:lvl3pPr>
            <a:lvl4pPr marL="3015600" indent="0">
              <a:buNone/>
              <a:defRPr sz="3518"/>
            </a:lvl4pPr>
            <a:lvl5pPr marL="4020800" indent="0">
              <a:buNone/>
              <a:defRPr sz="3518"/>
            </a:lvl5pPr>
            <a:lvl6pPr marL="5026000" indent="0">
              <a:buNone/>
              <a:defRPr sz="3518"/>
            </a:lvl6pPr>
            <a:lvl7pPr marL="6031200" indent="0">
              <a:buNone/>
              <a:defRPr sz="3518"/>
            </a:lvl7pPr>
            <a:lvl8pPr marL="7036399" indent="0">
              <a:buNone/>
              <a:defRPr sz="3518"/>
            </a:lvl8pPr>
            <a:lvl9pPr marL="8041599" indent="0">
              <a:buNone/>
              <a:defRPr sz="35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470" y="9543239"/>
            <a:ext cx="7985797" cy="5361093"/>
          </a:xfrm>
        </p:spPr>
        <p:txBody>
          <a:bodyPr anchor="t">
            <a:normAutofit/>
          </a:bodyPr>
          <a:lstStyle>
            <a:lvl1pPr marL="0" indent="0" algn="ctr">
              <a:buNone/>
              <a:defRPr sz="3518"/>
            </a:lvl1pPr>
            <a:lvl2pPr marL="1005200" indent="0">
              <a:buNone/>
              <a:defRPr sz="2638"/>
            </a:lvl2pPr>
            <a:lvl3pPr marL="2010400" indent="0">
              <a:buNone/>
              <a:defRPr sz="2199"/>
            </a:lvl3pPr>
            <a:lvl4pPr marL="3015600" indent="0">
              <a:buNone/>
              <a:defRPr sz="1979"/>
            </a:lvl4pPr>
            <a:lvl5pPr marL="4020800" indent="0">
              <a:buNone/>
              <a:defRPr sz="1979"/>
            </a:lvl5pPr>
            <a:lvl6pPr marL="5026000" indent="0">
              <a:buNone/>
              <a:defRPr sz="1979"/>
            </a:lvl6pPr>
            <a:lvl7pPr marL="6031200" indent="0">
              <a:buNone/>
              <a:defRPr sz="1979"/>
            </a:lvl7pPr>
            <a:lvl8pPr marL="7036399" indent="0">
              <a:buNone/>
              <a:defRPr sz="1979"/>
            </a:lvl8pPr>
            <a:lvl9pPr marL="8041599" indent="0">
              <a:buNone/>
              <a:defRPr sz="1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1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20122716" cy="201041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7471" y="2683295"/>
            <a:ext cx="14947772" cy="38222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7468" y="7299786"/>
            <a:ext cx="14947777" cy="100989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75846" y="17473192"/>
            <a:ext cx="2524628" cy="819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9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469" y="17473192"/>
            <a:ext cx="11223178" cy="819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9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665672" y="17473192"/>
            <a:ext cx="869573" cy="819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9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1005200" rtl="0" eaLnBrk="1" latinLnBrk="0" hangingPunct="1">
        <a:spcBef>
          <a:spcPct val="0"/>
        </a:spcBef>
        <a:buNone/>
        <a:defRPr sz="8794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28250" indent="-628250" algn="l" defTabSz="1005200" rtl="0" eaLnBrk="1" latinLnBrk="0" hangingPunct="1">
        <a:spcBef>
          <a:spcPct val="20000"/>
        </a:spcBef>
        <a:spcAft>
          <a:spcPts val="1319"/>
        </a:spcAft>
        <a:buClr>
          <a:schemeClr val="accent1"/>
        </a:buClr>
        <a:buSzPct val="115000"/>
        <a:buFont typeface="Arial"/>
        <a:buChar char="•"/>
        <a:defRPr sz="527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633450" indent="-628250" algn="l" defTabSz="1005200" rtl="0" eaLnBrk="1" latinLnBrk="0" hangingPunct="1">
        <a:spcBef>
          <a:spcPct val="20000"/>
        </a:spcBef>
        <a:spcAft>
          <a:spcPts val="1319"/>
        </a:spcAft>
        <a:buClr>
          <a:schemeClr val="accent1"/>
        </a:buClr>
        <a:buSzPct val="115000"/>
        <a:buFont typeface="Arial"/>
        <a:buChar char="•"/>
        <a:defRPr sz="439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2638650" indent="-628250" algn="l" defTabSz="1005200" rtl="0" eaLnBrk="1" latinLnBrk="0" hangingPunct="1">
        <a:spcBef>
          <a:spcPct val="20000"/>
        </a:spcBef>
        <a:spcAft>
          <a:spcPts val="1319"/>
        </a:spcAft>
        <a:buClr>
          <a:schemeClr val="accent1"/>
        </a:buClr>
        <a:buSzPct val="115000"/>
        <a:buFont typeface="Arial"/>
        <a:buChar char="•"/>
        <a:defRPr sz="395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3392550" indent="-376950" algn="l" defTabSz="1005200" rtl="0" eaLnBrk="1" latinLnBrk="0" hangingPunct="1">
        <a:spcBef>
          <a:spcPct val="20000"/>
        </a:spcBef>
        <a:spcAft>
          <a:spcPts val="1319"/>
        </a:spcAft>
        <a:buClr>
          <a:schemeClr val="accent1"/>
        </a:buClr>
        <a:buSzPct val="115000"/>
        <a:buFont typeface="Arial"/>
        <a:buChar char="•"/>
        <a:defRPr sz="351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4397750" indent="-376950" algn="l" defTabSz="1005200" rtl="0" eaLnBrk="1" latinLnBrk="0" hangingPunct="1">
        <a:spcBef>
          <a:spcPct val="20000"/>
        </a:spcBef>
        <a:spcAft>
          <a:spcPts val="1319"/>
        </a:spcAft>
        <a:buClr>
          <a:schemeClr val="accent1"/>
        </a:buClr>
        <a:buSzPct val="115000"/>
        <a:buFont typeface="Arial"/>
        <a:buChar char="•"/>
        <a:defRPr sz="307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5528600" indent="-502600" algn="l" defTabSz="1005200" rtl="0" eaLnBrk="1" latinLnBrk="0" hangingPunct="1">
        <a:spcBef>
          <a:spcPct val="20000"/>
        </a:spcBef>
        <a:spcAft>
          <a:spcPts val="1319"/>
        </a:spcAft>
        <a:buClr>
          <a:schemeClr val="accent1"/>
        </a:buClr>
        <a:buSzPct val="115000"/>
        <a:buFont typeface="Arial"/>
        <a:buChar char="•"/>
        <a:defRPr sz="307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6533799" indent="-502600" algn="l" defTabSz="1005200" rtl="0" eaLnBrk="1" latinLnBrk="0" hangingPunct="1">
        <a:spcBef>
          <a:spcPct val="20000"/>
        </a:spcBef>
        <a:spcAft>
          <a:spcPts val="1319"/>
        </a:spcAft>
        <a:buClr>
          <a:schemeClr val="accent1"/>
        </a:buClr>
        <a:buSzPct val="115000"/>
        <a:buFont typeface="Arial"/>
        <a:buChar char="•"/>
        <a:defRPr sz="307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7538999" indent="-502600" algn="l" defTabSz="1005200" rtl="0" eaLnBrk="1" latinLnBrk="0" hangingPunct="1">
        <a:spcBef>
          <a:spcPct val="20000"/>
        </a:spcBef>
        <a:spcAft>
          <a:spcPts val="1319"/>
        </a:spcAft>
        <a:buClr>
          <a:schemeClr val="accent1"/>
        </a:buClr>
        <a:buSzPct val="115000"/>
        <a:buFont typeface="Arial"/>
        <a:buChar char="•"/>
        <a:defRPr sz="307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8544199" indent="-502600" algn="l" defTabSz="1005200" rtl="0" eaLnBrk="1" latinLnBrk="0" hangingPunct="1">
        <a:spcBef>
          <a:spcPct val="20000"/>
        </a:spcBef>
        <a:spcAft>
          <a:spcPts val="1319"/>
        </a:spcAft>
        <a:buClr>
          <a:schemeClr val="accent1"/>
        </a:buClr>
        <a:buSzPct val="115000"/>
        <a:buFont typeface="Arial"/>
        <a:buChar char="•"/>
        <a:defRPr sz="307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2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1pPr>
      <a:lvl2pPr marL="1005200" algn="l" defTabSz="10052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2pPr>
      <a:lvl3pPr marL="2010400" algn="l" defTabSz="10052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3pPr>
      <a:lvl4pPr marL="3015600" algn="l" defTabSz="10052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4pPr>
      <a:lvl5pPr marL="4020800" algn="l" defTabSz="10052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5pPr>
      <a:lvl6pPr marL="5026000" algn="l" defTabSz="10052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6pPr>
      <a:lvl7pPr marL="6031200" algn="l" defTabSz="10052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7pPr>
      <a:lvl8pPr marL="7036399" algn="l" defTabSz="10052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8pPr>
      <a:lvl9pPr marL="8041599" algn="l" defTabSz="10052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04A6-13B9-49A6-B314-B7A34CE5B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5451" y="9366251"/>
            <a:ext cx="12260455" cy="3249571"/>
          </a:xfrm>
        </p:spPr>
        <p:txBody>
          <a:bodyPr/>
          <a:lstStyle/>
          <a:p>
            <a:r>
              <a:rPr lang="en-GB" sz="8800" dirty="0"/>
              <a:t>LEAN </a:t>
            </a:r>
            <a:r>
              <a:rPr lang="id-ID" sz="8800" dirty="0"/>
              <a:t>CANVAS</a:t>
            </a:r>
          </a:p>
        </p:txBody>
      </p:sp>
    </p:spTree>
    <p:extLst>
      <p:ext uri="{BB962C8B-B14F-4D97-AF65-F5344CB8AC3E}">
        <p14:creationId xmlns:p14="http://schemas.microsoft.com/office/powerpoint/2010/main" val="128099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3265" y="1217241"/>
            <a:ext cx="19030834" cy="188868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798" y="2617722"/>
            <a:ext cx="18324049" cy="150126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796" y="1675340"/>
            <a:ext cx="18196653" cy="153109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796" y="1780050"/>
            <a:ext cx="18272853" cy="1726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797" y="1884759"/>
            <a:ext cx="17591087" cy="131933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797" y="1465923"/>
            <a:ext cx="17224606" cy="126043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797" y="1465923"/>
            <a:ext cx="17591087" cy="83243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797" y="1230329"/>
            <a:ext cx="17381669" cy="157325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797" y="1675341"/>
            <a:ext cx="16648707" cy="117535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2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LEAN CANVAS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CANVAS</dc:title>
  <cp:lastModifiedBy>LAB PC-15</cp:lastModifiedBy>
  <cp:revision>2</cp:revision>
  <dcterms:created xsi:type="dcterms:W3CDTF">2024-08-12T04:41:35Z</dcterms:created>
  <dcterms:modified xsi:type="dcterms:W3CDTF">2024-10-31T04:21:27Z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2024-08-12T00:00:00Z</vt:filetime>
  </property>
  <property fmtid="{D5CDD505-2E9C-101B-9397-08002B2CF9AE}" pid="3" name="LastSaved">
    <vt:filetime>2024-08-12T00:00:00Z</vt:filetime>
  </property>
</Properties>
</file>