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9" r:id="rId3"/>
    <p:sldId id="272" r:id="rId4"/>
    <p:sldId id="270" r:id="rId5"/>
    <p:sldId id="27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22/08/2023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3295613"/>
            <a:ext cx="9144000" cy="1058297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DATABASE &amp; PHP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B2E942-30AF-41C3-8031-695E0A8D356D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800C7-61B3-41DA-B303-CF7859116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DDFF0316-758C-40FA-8786-F20EF88186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2B9B3-16E9-4155-98F8-82CB250D1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D6AD91A-67EC-40B4-885D-970899BC70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YANG DITAMPILKAN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4350C9-91B7-421C-9EA8-8DD72A9F3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3CC3CA-0645-404E-AC9D-698282C26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74" y="1870075"/>
            <a:ext cx="9473418" cy="36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8"/>
            <a:ext cx="10795782" cy="355656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PERSIAPAN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785" y="2574386"/>
            <a:ext cx="9722430" cy="212422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Buka/install Visual Code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Buka XAMPP dan </a:t>
            </a:r>
            <a:r>
              <a:rPr lang="en-US" sz="4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nyalakan</a:t>
            </a:r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apache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endParaRPr lang="en-ID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196498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690687"/>
            <a:ext cx="10795782" cy="440062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KONEKSI SQL DENGAN PHP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785" y="2021279"/>
            <a:ext cx="9722430" cy="71745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 file 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koneksi.php</a:t>
            </a:r>
            <a:endParaRPr lang="en-ID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A0F73F-7972-46DA-B501-AB80A7CA1643}"/>
              </a:ext>
            </a:extLst>
          </p:cNvPr>
          <p:cNvSpPr txBox="1">
            <a:spLocks/>
          </p:cNvSpPr>
          <p:nvPr/>
        </p:nvSpPr>
        <p:spPr>
          <a:xfrm>
            <a:off x="1234785" y="2380006"/>
            <a:ext cx="9722430" cy="2642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&lt;?php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$</a:t>
            </a:r>
            <a:r>
              <a:rPr lang="en-US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koneksi</a:t>
            </a: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mysqli_connect</a:t>
            </a: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(“localhost”, ”root”, ” ”, ”</a:t>
            </a:r>
            <a:r>
              <a:rPr lang="en-US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”);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?&gt;</a:t>
            </a:r>
            <a:endParaRPr lang="en-ID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265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2CFEC-FAAF-412C-88CD-77E816CE68B3}"/>
              </a:ext>
            </a:extLst>
          </p:cNvPr>
          <p:cNvSpPr/>
          <p:nvPr/>
        </p:nvSpPr>
        <p:spPr>
          <a:xfrm>
            <a:off x="698109" y="1069145"/>
            <a:ext cx="10795782" cy="528720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1565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</a:pPr>
            <a:r>
              <a:rPr lang="en-US" sz="4000" b="1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tampil.php</a:t>
            </a:r>
            <a:endParaRPr lang="en-ID" sz="4000" b="1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A0F73F-7972-46DA-B501-AB80A7CA1643}"/>
              </a:ext>
            </a:extLst>
          </p:cNvPr>
          <p:cNvSpPr txBox="1">
            <a:spLocks/>
          </p:cNvSpPr>
          <p:nvPr/>
        </p:nvSpPr>
        <p:spPr>
          <a:xfrm>
            <a:off x="1097280" y="1133572"/>
            <a:ext cx="10256520" cy="5090258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&lt;?php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Include “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koneksi.php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$q   =  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mysql_query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($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koneksi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“SELECT * FROM 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”);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?&gt;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&lt;table&gt;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&lt;tr&gt;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Nim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&lt;/td&gt;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&lt;td&gt;Nama&lt;/td&gt;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&lt;td&gt;Alamat&lt;/td&gt;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&lt;/tr&gt;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&lt;?php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While ($data =  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mysqli_fetch_assoc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($q)) :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?&gt;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&lt;tr&gt; 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&lt;td&gt;&lt;?=$data[“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nim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”]?&gt;&lt;/td&gt;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&lt;td&gt;&lt;?=$data[“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”]?&gt;&lt;/td&gt;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&lt;td&gt;&lt;?=$data[“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alamat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”]?&gt;&lt;/td&gt;</a:t>
            </a:r>
          </a:p>
          <a:p>
            <a:pPr marL="0" lvl="1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&lt;/tr&gt;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&lt;?php  </a:t>
            </a:r>
            <a:r>
              <a:rPr lang="en-US" sz="20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endwhile</a:t>
            </a: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?&gt;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&lt;/table&gt;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ID" sz="2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873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193</Words>
  <Application>Microsoft Office PowerPoint</Application>
  <PresentationFormat>Widescreen</PresentationFormat>
  <Paragraphs>37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Office Theme</vt:lpstr>
      <vt:lpstr>DATABASE &amp; PHP</vt:lpstr>
      <vt:lpstr>DATA YANG DITAMPILKAN</vt:lpstr>
      <vt:lpstr>PERSIAPAN</vt:lpstr>
      <vt:lpstr>KONEKSI SQL DENGAN PHP</vt:lpstr>
      <vt:lpstr>tampil.php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133</cp:revision>
  <dcterms:created xsi:type="dcterms:W3CDTF">2020-11-18T05:18:16Z</dcterms:created>
  <dcterms:modified xsi:type="dcterms:W3CDTF">2023-08-22T14:40:21Z</dcterms:modified>
</cp:coreProperties>
</file>