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2.jpg" ContentType="image/jp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69" r:id="rId3"/>
    <p:sldId id="283" r:id="rId4"/>
    <p:sldId id="296" r:id="rId5"/>
    <p:sldId id="286" r:id="rId6"/>
    <p:sldId id="289" r:id="rId7"/>
    <p:sldId id="304" r:id="rId8"/>
    <p:sldId id="307" r:id="rId9"/>
    <p:sldId id="305" r:id="rId10"/>
    <p:sldId id="306" r:id="rId11"/>
    <p:sldId id="309" r:id="rId12"/>
    <p:sldId id="308" r:id="rId13"/>
    <p:sldId id="287" r:id="rId14"/>
    <p:sldId id="297" r:id="rId15"/>
    <p:sldId id="298" r:id="rId16"/>
    <p:sldId id="299" r:id="rId17"/>
    <p:sldId id="300" r:id="rId18"/>
    <p:sldId id="301" r:id="rId19"/>
    <p:sldId id="302" r:id="rId20"/>
    <p:sldId id="310" r:id="rId21"/>
    <p:sldId id="311" r:id="rId22"/>
    <p:sldId id="316" r:id="rId23"/>
    <p:sldId id="312" r:id="rId24"/>
    <p:sldId id="317" r:id="rId25"/>
    <p:sldId id="313" r:id="rId26"/>
    <p:sldId id="314" r:id="rId27"/>
    <p:sldId id="318" r:id="rId28"/>
    <p:sldId id="315" r:id="rId29"/>
    <p:sldId id="303" r:id="rId30"/>
    <p:sldId id="293" r:id="rId31"/>
    <p:sldId id="280" r:id="rId32"/>
  </p:sldIdLst>
  <p:sldSz cx="17340263" cy="9753600"/>
  <p:notesSz cx="13004800" cy="9753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32" userDrawn="1">
          <p15:clr>
            <a:srgbClr val="A4A3A4"/>
          </p15:clr>
        </p15:guide>
        <p15:guide id="2" pos="287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666" y="54"/>
      </p:cViewPr>
      <p:guideLst>
        <p:guide orient="horz" pos="2832"/>
        <p:guide pos="287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_rels/data6.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6.xml.rels><?xml version="1.0" encoding="UTF-8" standalone="yes"?>
<Relationships xmlns="http://schemas.openxmlformats.org/package/2006/relationships"><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13BBBA-40C6-4312-99BD-627243E4EC01}" type="doc">
      <dgm:prSet loTypeId="urn:microsoft.com/office/officeart/2008/layout/HorizontalMultiLevelHierarchy" loCatId="hierarchy" qsTypeId="urn:microsoft.com/office/officeart/2005/8/quickstyle/3d2" qsCatId="3D" csTypeId="urn:microsoft.com/office/officeart/2005/8/colors/accent0_2" csCatId="mainScheme" phldr="1"/>
      <dgm:spPr/>
      <dgm:t>
        <a:bodyPr/>
        <a:lstStyle/>
        <a:p>
          <a:endParaRPr lang="en-US"/>
        </a:p>
      </dgm:t>
    </dgm:pt>
    <dgm:pt modelId="{59F2E692-0775-4BB6-B59F-C2343EB4A728}">
      <dgm:prSet phldrT="[Text]"/>
      <dgm:spPr/>
      <dgm:t>
        <a:bodyPr/>
        <a:lstStyle/>
        <a:p>
          <a:r>
            <a:rPr lang="en-US" dirty="0" smtClean="0"/>
            <a:t>Learning Materials</a:t>
          </a:r>
          <a:endParaRPr lang="en-US" dirty="0"/>
        </a:p>
      </dgm:t>
    </dgm:pt>
    <dgm:pt modelId="{DC29BEDC-B3F9-4560-A8E5-93F32F0AFBB0}" type="parTrans" cxnId="{D267F818-EF8F-4C6D-A609-FDC66728EF7A}">
      <dgm:prSet/>
      <dgm:spPr/>
      <dgm:t>
        <a:bodyPr/>
        <a:lstStyle/>
        <a:p>
          <a:endParaRPr lang="en-US"/>
        </a:p>
      </dgm:t>
    </dgm:pt>
    <dgm:pt modelId="{A6ADC025-9977-4293-ABF0-2DED50001826}" type="sibTrans" cxnId="{D267F818-EF8F-4C6D-A609-FDC66728EF7A}">
      <dgm:prSet/>
      <dgm:spPr/>
      <dgm:t>
        <a:bodyPr/>
        <a:lstStyle/>
        <a:p>
          <a:endParaRPr lang="en-US"/>
        </a:p>
      </dgm:t>
    </dgm:pt>
    <dgm:pt modelId="{C6C92578-82BA-4B01-8ED2-A08C542C3F93}">
      <dgm:prSet phldrT="[Text]"/>
      <dgm:spPr/>
      <dgm:t>
        <a:bodyPr/>
        <a:lstStyle/>
        <a:p>
          <a:r>
            <a:rPr lang="en-US" dirty="0" smtClean="0"/>
            <a:t>Fact</a:t>
          </a:r>
          <a:endParaRPr lang="en-US" dirty="0"/>
        </a:p>
      </dgm:t>
    </dgm:pt>
    <dgm:pt modelId="{5F93F75F-4E38-405D-AB47-B6083EDAFB0C}" type="parTrans" cxnId="{77D63236-2882-49E9-94A2-CD9964E64381}">
      <dgm:prSet/>
      <dgm:spPr/>
      <dgm:t>
        <a:bodyPr/>
        <a:lstStyle/>
        <a:p>
          <a:endParaRPr lang="en-US"/>
        </a:p>
      </dgm:t>
    </dgm:pt>
    <dgm:pt modelId="{74584806-FEEE-4637-9C94-0DCE04303918}" type="sibTrans" cxnId="{77D63236-2882-49E9-94A2-CD9964E64381}">
      <dgm:prSet/>
      <dgm:spPr/>
      <dgm:t>
        <a:bodyPr/>
        <a:lstStyle/>
        <a:p>
          <a:endParaRPr lang="en-US"/>
        </a:p>
      </dgm:t>
    </dgm:pt>
    <dgm:pt modelId="{FB2D3E01-AAF7-4E36-93C4-5B45D0FBAFD3}">
      <dgm:prSet phldrT="[Text]"/>
      <dgm:spPr/>
      <dgm:t>
        <a:bodyPr/>
        <a:lstStyle/>
        <a:p>
          <a:r>
            <a:rPr lang="en-US" dirty="0" smtClean="0"/>
            <a:t>Concept</a:t>
          </a:r>
          <a:endParaRPr lang="en-US" dirty="0"/>
        </a:p>
      </dgm:t>
    </dgm:pt>
    <dgm:pt modelId="{57A9E58D-F273-4BF0-B90C-0CAA01011C91}" type="parTrans" cxnId="{30FD2FDC-B76F-471A-A724-469063BA58DA}">
      <dgm:prSet/>
      <dgm:spPr/>
      <dgm:t>
        <a:bodyPr/>
        <a:lstStyle/>
        <a:p>
          <a:endParaRPr lang="en-US"/>
        </a:p>
      </dgm:t>
    </dgm:pt>
    <dgm:pt modelId="{3980560A-BACD-4AE7-97DA-6FE40E892486}" type="sibTrans" cxnId="{30FD2FDC-B76F-471A-A724-469063BA58DA}">
      <dgm:prSet/>
      <dgm:spPr/>
      <dgm:t>
        <a:bodyPr/>
        <a:lstStyle/>
        <a:p>
          <a:endParaRPr lang="en-US"/>
        </a:p>
      </dgm:t>
    </dgm:pt>
    <dgm:pt modelId="{663C8A70-6602-49D7-B526-73423D07E10F}">
      <dgm:prSet phldrT="[Text]"/>
      <dgm:spPr/>
      <dgm:t>
        <a:bodyPr/>
        <a:lstStyle/>
        <a:p>
          <a:r>
            <a:rPr lang="en-US" dirty="0" smtClean="0"/>
            <a:t>Principle</a:t>
          </a:r>
          <a:endParaRPr lang="en-US" dirty="0"/>
        </a:p>
      </dgm:t>
    </dgm:pt>
    <dgm:pt modelId="{F295D7FF-EE55-4017-9328-FF3B67F8C9F7}" type="parTrans" cxnId="{EABC81B7-7485-464C-9EC6-D0EA1CE2A817}">
      <dgm:prSet/>
      <dgm:spPr/>
      <dgm:t>
        <a:bodyPr/>
        <a:lstStyle/>
        <a:p>
          <a:endParaRPr lang="en-US"/>
        </a:p>
      </dgm:t>
    </dgm:pt>
    <dgm:pt modelId="{430B0151-6C6C-4FE6-90FF-F153895445E4}" type="sibTrans" cxnId="{EABC81B7-7485-464C-9EC6-D0EA1CE2A817}">
      <dgm:prSet/>
      <dgm:spPr/>
      <dgm:t>
        <a:bodyPr/>
        <a:lstStyle/>
        <a:p>
          <a:endParaRPr lang="en-US"/>
        </a:p>
      </dgm:t>
    </dgm:pt>
    <dgm:pt modelId="{C5BD6A60-69E9-40AD-BC80-1087B79F1744}">
      <dgm:prSet phldrT="[Text]"/>
      <dgm:spPr/>
      <dgm:t>
        <a:bodyPr/>
        <a:lstStyle/>
        <a:p>
          <a:r>
            <a:rPr lang="en-US" dirty="0" smtClean="0"/>
            <a:t>Procedure</a:t>
          </a:r>
          <a:endParaRPr lang="en-US" dirty="0"/>
        </a:p>
      </dgm:t>
    </dgm:pt>
    <dgm:pt modelId="{FFDD546D-E2A6-4F62-8C2C-1A5A7EA4DE63}" type="parTrans" cxnId="{5B591F41-BC13-4D13-B5BC-0CD4997EF528}">
      <dgm:prSet/>
      <dgm:spPr/>
      <dgm:t>
        <a:bodyPr/>
        <a:lstStyle/>
        <a:p>
          <a:endParaRPr lang="en-US"/>
        </a:p>
      </dgm:t>
    </dgm:pt>
    <dgm:pt modelId="{14803024-57EE-432D-ACEF-F44EA30A43BC}" type="sibTrans" cxnId="{5B591F41-BC13-4D13-B5BC-0CD4997EF528}">
      <dgm:prSet/>
      <dgm:spPr/>
      <dgm:t>
        <a:bodyPr/>
        <a:lstStyle/>
        <a:p>
          <a:endParaRPr lang="en-US"/>
        </a:p>
      </dgm:t>
    </dgm:pt>
    <dgm:pt modelId="{34953B64-4BED-4C7E-9B7A-486F3264BE01}">
      <dgm:prSet phldrT="[Text]"/>
      <dgm:spPr/>
      <dgm:t>
        <a:bodyPr/>
        <a:lstStyle/>
        <a:p>
          <a:r>
            <a:rPr lang="en-US" dirty="0" smtClean="0"/>
            <a:t>Attitude or Value</a:t>
          </a:r>
          <a:endParaRPr lang="en-US" dirty="0"/>
        </a:p>
      </dgm:t>
    </dgm:pt>
    <dgm:pt modelId="{7614EFF6-4DF0-48FA-B6B8-757348B324C2}" type="parTrans" cxnId="{4E17A972-A172-402A-A4D0-F4B9470CC8BF}">
      <dgm:prSet/>
      <dgm:spPr/>
      <dgm:t>
        <a:bodyPr/>
        <a:lstStyle/>
        <a:p>
          <a:endParaRPr lang="en-US"/>
        </a:p>
      </dgm:t>
    </dgm:pt>
    <dgm:pt modelId="{4F8C55B1-8357-43E8-BEBF-87F168132EA7}" type="sibTrans" cxnId="{4E17A972-A172-402A-A4D0-F4B9470CC8BF}">
      <dgm:prSet/>
      <dgm:spPr/>
      <dgm:t>
        <a:bodyPr/>
        <a:lstStyle/>
        <a:p>
          <a:endParaRPr lang="en-US"/>
        </a:p>
      </dgm:t>
    </dgm:pt>
    <dgm:pt modelId="{7C0AF53B-0425-4E3E-8E92-D6DBE400223A}" type="pres">
      <dgm:prSet presAssocID="{8A13BBBA-40C6-4312-99BD-627243E4EC01}" presName="Name0" presStyleCnt="0">
        <dgm:presLayoutVars>
          <dgm:chPref val="1"/>
          <dgm:dir/>
          <dgm:animOne val="branch"/>
          <dgm:animLvl val="lvl"/>
          <dgm:resizeHandles val="exact"/>
        </dgm:presLayoutVars>
      </dgm:prSet>
      <dgm:spPr/>
      <dgm:t>
        <a:bodyPr/>
        <a:lstStyle/>
        <a:p>
          <a:endParaRPr lang="en-US"/>
        </a:p>
      </dgm:t>
    </dgm:pt>
    <dgm:pt modelId="{41AFD220-A678-4093-BB6F-76EB86BEE62D}" type="pres">
      <dgm:prSet presAssocID="{59F2E692-0775-4BB6-B59F-C2343EB4A728}" presName="root1" presStyleCnt="0"/>
      <dgm:spPr/>
    </dgm:pt>
    <dgm:pt modelId="{CA7D340E-AF98-4428-84EB-0E0D854B1AB3}" type="pres">
      <dgm:prSet presAssocID="{59F2E692-0775-4BB6-B59F-C2343EB4A728}" presName="LevelOneTextNode" presStyleLbl="node0" presStyleIdx="0" presStyleCnt="1">
        <dgm:presLayoutVars>
          <dgm:chPref val="3"/>
        </dgm:presLayoutVars>
      </dgm:prSet>
      <dgm:spPr/>
      <dgm:t>
        <a:bodyPr/>
        <a:lstStyle/>
        <a:p>
          <a:endParaRPr lang="en-US"/>
        </a:p>
      </dgm:t>
    </dgm:pt>
    <dgm:pt modelId="{1F453FE7-E8CB-44C1-AA20-67AB662CB310}" type="pres">
      <dgm:prSet presAssocID="{59F2E692-0775-4BB6-B59F-C2343EB4A728}" presName="level2hierChild" presStyleCnt="0"/>
      <dgm:spPr/>
    </dgm:pt>
    <dgm:pt modelId="{85DABC36-49AB-4FD7-B7C5-68172DECC346}" type="pres">
      <dgm:prSet presAssocID="{5F93F75F-4E38-405D-AB47-B6083EDAFB0C}" presName="conn2-1" presStyleLbl="parChTrans1D2" presStyleIdx="0" presStyleCnt="5"/>
      <dgm:spPr/>
      <dgm:t>
        <a:bodyPr/>
        <a:lstStyle/>
        <a:p>
          <a:endParaRPr lang="en-US"/>
        </a:p>
      </dgm:t>
    </dgm:pt>
    <dgm:pt modelId="{D0175C5B-5334-4FEC-B4BD-483F59D157A4}" type="pres">
      <dgm:prSet presAssocID="{5F93F75F-4E38-405D-AB47-B6083EDAFB0C}" presName="connTx" presStyleLbl="parChTrans1D2" presStyleIdx="0" presStyleCnt="5"/>
      <dgm:spPr/>
      <dgm:t>
        <a:bodyPr/>
        <a:lstStyle/>
        <a:p>
          <a:endParaRPr lang="en-US"/>
        </a:p>
      </dgm:t>
    </dgm:pt>
    <dgm:pt modelId="{4F671045-A661-445D-904A-376750B98A44}" type="pres">
      <dgm:prSet presAssocID="{C6C92578-82BA-4B01-8ED2-A08C542C3F93}" presName="root2" presStyleCnt="0"/>
      <dgm:spPr/>
    </dgm:pt>
    <dgm:pt modelId="{3404F156-E1CD-4317-9EC5-50934A5879DB}" type="pres">
      <dgm:prSet presAssocID="{C6C92578-82BA-4B01-8ED2-A08C542C3F93}" presName="LevelTwoTextNode" presStyleLbl="node2" presStyleIdx="0" presStyleCnt="5">
        <dgm:presLayoutVars>
          <dgm:chPref val="3"/>
        </dgm:presLayoutVars>
      </dgm:prSet>
      <dgm:spPr/>
      <dgm:t>
        <a:bodyPr/>
        <a:lstStyle/>
        <a:p>
          <a:endParaRPr lang="en-US"/>
        </a:p>
      </dgm:t>
    </dgm:pt>
    <dgm:pt modelId="{65E5E7DE-AF62-469A-ABF7-867CBCA950C1}" type="pres">
      <dgm:prSet presAssocID="{C6C92578-82BA-4B01-8ED2-A08C542C3F93}" presName="level3hierChild" presStyleCnt="0"/>
      <dgm:spPr/>
    </dgm:pt>
    <dgm:pt modelId="{D65351E6-D708-41B5-8751-A42A4C790BD2}" type="pres">
      <dgm:prSet presAssocID="{57A9E58D-F273-4BF0-B90C-0CAA01011C91}" presName="conn2-1" presStyleLbl="parChTrans1D2" presStyleIdx="1" presStyleCnt="5"/>
      <dgm:spPr/>
      <dgm:t>
        <a:bodyPr/>
        <a:lstStyle/>
        <a:p>
          <a:endParaRPr lang="en-US"/>
        </a:p>
      </dgm:t>
    </dgm:pt>
    <dgm:pt modelId="{07ABB196-3E18-4234-A113-6666B384CDF8}" type="pres">
      <dgm:prSet presAssocID="{57A9E58D-F273-4BF0-B90C-0CAA01011C91}" presName="connTx" presStyleLbl="parChTrans1D2" presStyleIdx="1" presStyleCnt="5"/>
      <dgm:spPr/>
      <dgm:t>
        <a:bodyPr/>
        <a:lstStyle/>
        <a:p>
          <a:endParaRPr lang="en-US"/>
        </a:p>
      </dgm:t>
    </dgm:pt>
    <dgm:pt modelId="{14769C1A-EFAF-476C-974F-438FD639F19E}" type="pres">
      <dgm:prSet presAssocID="{FB2D3E01-AAF7-4E36-93C4-5B45D0FBAFD3}" presName="root2" presStyleCnt="0"/>
      <dgm:spPr/>
    </dgm:pt>
    <dgm:pt modelId="{1994ED64-06B5-4B0D-B93F-0ADEAD13E839}" type="pres">
      <dgm:prSet presAssocID="{FB2D3E01-AAF7-4E36-93C4-5B45D0FBAFD3}" presName="LevelTwoTextNode" presStyleLbl="node2" presStyleIdx="1" presStyleCnt="5">
        <dgm:presLayoutVars>
          <dgm:chPref val="3"/>
        </dgm:presLayoutVars>
      </dgm:prSet>
      <dgm:spPr/>
      <dgm:t>
        <a:bodyPr/>
        <a:lstStyle/>
        <a:p>
          <a:endParaRPr lang="en-US"/>
        </a:p>
      </dgm:t>
    </dgm:pt>
    <dgm:pt modelId="{10D96250-9CAA-459A-89C5-6C4E9423860C}" type="pres">
      <dgm:prSet presAssocID="{FB2D3E01-AAF7-4E36-93C4-5B45D0FBAFD3}" presName="level3hierChild" presStyleCnt="0"/>
      <dgm:spPr/>
    </dgm:pt>
    <dgm:pt modelId="{6CDB0EFD-3FCD-4961-86FA-727A99754514}" type="pres">
      <dgm:prSet presAssocID="{F295D7FF-EE55-4017-9328-FF3B67F8C9F7}" presName="conn2-1" presStyleLbl="parChTrans1D2" presStyleIdx="2" presStyleCnt="5"/>
      <dgm:spPr/>
      <dgm:t>
        <a:bodyPr/>
        <a:lstStyle/>
        <a:p>
          <a:endParaRPr lang="en-US"/>
        </a:p>
      </dgm:t>
    </dgm:pt>
    <dgm:pt modelId="{3D9238D3-72B2-4A3A-BDCB-A21D2676FE50}" type="pres">
      <dgm:prSet presAssocID="{F295D7FF-EE55-4017-9328-FF3B67F8C9F7}" presName="connTx" presStyleLbl="parChTrans1D2" presStyleIdx="2" presStyleCnt="5"/>
      <dgm:spPr/>
      <dgm:t>
        <a:bodyPr/>
        <a:lstStyle/>
        <a:p>
          <a:endParaRPr lang="en-US"/>
        </a:p>
      </dgm:t>
    </dgm:pt>
    <dgm:pt modelId="{2F68FDCF-90D7-4A1A-8FE6-D6935CF17ED3}" type="pres">
      <dgm:prSet presAssocID="{663C8A70-6602-49D7-B526-73423D07E10F}" presName="root2" presStyleCnt="0"/>
      <dgm:spPr/>
    </dgm:pt>
    <dgm:pt modelId="{92566A10-FA66-4D3F-A3DE-BFD1CC1DEDEA}" type="pres">
      <dgm:prSet presAssocID="{663C8A70-6602-49D7-B526-73423D07E10F}" presName="LevelTwoTextNode" presStyleLbl="node2" presStyleIdx="2" presStyleCnt="5">
        <dgm:presLayoutVars>
          <dgm:chPref val="3"/>
        </dgm:presLayoutVars>
      </dgm:prSet>
      <dgm:spPr/>
      <dgm:t>
        <a:bodyPr/>
        <a:lstStyle/>
        <a:p>
          <a:endParaRPr lang="en-US"/>
        </a:p>
      </dgm:t>
    </dgm:pt>
    <dgm:pt modelId="{0619D1E3-C4B6-4E34-8B1E-6894C6E096D9}" type="pres">
      <dgm:prSet presAssocID="{663C8A70-6602-49D7-B526-73423D07E10F}" presName="level3hierChild" presStyleCnt="0"/>
      <dgm:spPr/>
    </dgm:pt>
    <dgm:pt modelId="{B0BF5568-A8A7-4035-9416-092A4CA52B59}" type="pres">
      <dgm:prSet presAssocID="{FFDD546D-E2A6-4F62-8C2C-1A5A7EA4DE63}" presName="conn2-1" presStyleLbl="parChTrans1D2" presStyleIdx="3" presStyleCnt="5"/>
      <dgm:spPr/>
      <dgm:t>
        <a:bodyPr/>
        <a:lstStyle/>
        <a:p>
          <a:endParaRPr lang="en-US"/>
        </a:p>
      </dgm:t>
    </dgm:pt>
    <dgm:pt modelId="{48102C73-8116-4F09-83D2-FA2D2C16585F}" type="pres">
      <dgm:prSet presAssocID="{FFDD546D-E2A6-4F62-8C2C-1A5A7EA4DE63}" presName="connTx" presStyleLbl="parChTrans1D2" presStyleIdx="3" presStyleCnt="5"/>
      <dgm:spPr/>
      <dgm:t>
        <a:bodyPr/>
        <a:lstStyle/>
        <a:p>
          <a:endParaRPr lang="en-US"/>
        </a:p>
      </dgm:t>
    </dgm:pt>
    <dgm:pt modelId="{8687667A-E428-48BF-8D31-9E73299931DD}" type="pres">
      <dgm:prSet presAssocID="{C5BD6A60-69E9-40AD-BC80-1087B79F1744}" presName="root2" presStyleCnt="0"/>
      <dgm:spPr/>
    </dgm:pt>
    <dgm:pt modelId="{469AA77A-BC3F-4BA2-B945-C0D632282FF7}" type="pres">
      <dgm:prSet presAssocID="{C5BD6A60-69E9-40AD-BC80-1087B79F1744}" presName="LevelTwoTextNode" presStyleLbl="node2" presStyleIdx="3" presStyleCnt="5">
        <dgm:presLayoutVars>
          <dgm:chPref val="3"/>
        </dgm:presLayoutVars>
      </dgm:prSet>
      <dgm:spPr/>
      <dgm:t>
        <a:bodyPr/>
        <a:lstStyle/>
        <a:p>
          <a:endParaRPr lang="en-US"/>
        </a:p>
      </dgm:t>
    </dgm:pt>
    <dgm:pt modelId="{95C53E7A-EAF7-4551-BD87-47B37FA31734}" type="pres">
      <dgm:prSet presAssocID="{C5BD6A60-69E9-40AD-BC80-1087B79F1744}" presName="level3hierChild" presStyleCnt="0"/>
      <dgm:spPr/>
    </dgm:pt>
    <dgm:pt modelId="{87A8205C-9B40-4F7A-8B57-9E308D34275E}" type="pres">
      <dgm:prSet presAssocID="{7614EFF6-4DF0-48FA-B6B8-757348B324C2}" presName="conn2-1" presStyleLbl="parChTrans1D2" presStyleIdx="4" presStyleCnt="5"/>
      <dgm:spPr/>
      <dgm:t>
        <a:bodyPr/>
        <a:lstStyle/>
        <a:p>
          <a:endParaRPr lang="en-US"/>
        </a:p>
      </dgm:t>
    </dgm:pt>
    <dgm:pt modelId="{78B6739A-5C2A-418E-918B-89C2E349BD77}" type="pres">
      <dgm:prSet presAssocID="{7614EFF6-4DF0-48FA-B6B8-757348B324C2}" presName="connTx" presStyleLbl="parChTrans1D2" presStyleIdx="4" presStyleCnt="5"/>
      <dgm:spPr/>
      <dgm:t>
        <a:bodyPr/>
        <a:lstStyle/>
        <a:p>
          <a:endParaRPr lang="en-US"/>
        </a:p>
      </dgm:t>
    </dgm:pt>
    <dgm:pt modelId="{C23C881A-77BE-4CC0-B290-B49E7C0E1BE4}" type="pres">
      <dgm:prSet presAssocID="{34953B64-4BED-4C7E-9B7A-486F3264BE01}" presName="root2" presStyleCnt="0"/>
      <dgm:spPr/>
    </dgm:pt>
    <dgm:pt modelId="{BC35288E-4AC1-454D-A3B1-4737F7F31002}" type="pres">
      <dgm:prSet presAssocID="{34953B64-4BED-4C7E-9B7A-486F3264BE01}" presName="LevelTwoTextNode" presStyleLbl="node2" presStyleIdx="4" presStyleCnt="5">
        <dgm:presLayoutVars>
          <dgm:chPref val="3"/>
        </dgm:presLayoutVars>
      </dgm:prSet>
      <dgm:spPr/>
      <dgm:t>
        <a:bodyPr/>
        <a:lstStyle/>
        <a:p>
          <a:endParaRPr lang="en-US"/>
        </a:p>
      </dgm:t>
    </dgm:pt>
    <dgm:pt modelId="{3EEA0AB0-3F93-4DD6-AC0A-450BC62E560A}" type="pres">
      <dgm:prSet presAssocID="{34953B64-4BED-4C7E-9B7A-486F3264BE01}" presName="level3hierChild" presStyleCnt="0"/>
      <dgm:spPr/>
    </dgm:pt>
  </dgm:ptLst>
  <dgm:cxnLst>
    <dgm:cxn modelId="{D32C6AB7-E596-4FD8-91ED-B8FE0F2E7D4D}" type="presOf" srcId="{8A13BBBA-40C6-4312-99BD-627243E4EC01}" destId="{7C0AF53B-0425-4E3E-8E92-D6DBE400223A}" srcOrd="0" destOrd="0" presId="urn:microsoft.com/office/officeart/2008/layout/HorizontalMultiLevelHierarchy"/>
    <dgm:cxn modelId="{E9C7C236-D45C-49A3-AE2B-0AAA51B5BE5C}" type="presOf" srcId="{7614EFF6-4DF0-48FA-B6B8-757348B324C2}" destId="{78B6739A-5C2A-418E-918B-89C2E349BD77}" srcOrd="1" destOrd="0" presId="urn:microsoft.com/office/officeart/2008/layout/HorizontalMultiLevelHierarchy"/>
    <dgm:cxn modelId="{E5ECCB02-8C79-4F50-9579-A47CDC8A7780}" type="presOf" srcId="{FB2D3E01-AAF7-4E36-93C4-5B45D0FBAFD3}" destId="{1994ED64-06B5-4B0D-B93F-0ADEAD13E839}" srcOrd="0" destOrd="0" presId="urn:microsoft.com/office/officeart/2008/layout/HorizontalMultiLevelHierarchy"/>
    <dgm:cxn modelId="{DF6430B7-12D4-4C3A-BBF9-87B7CC79A335}" type="presOf" srcId="{34953B64-4BED-4C7E-9B7A-486F3264BE01}" destId="{BC35288E-4AC1-454D-A3B1-4737F7F31002}" srcOrd="0" destOrd="0" presId="urn:microsoft.com/office/officeart/2008/layout/HorizontalMultiLevelHierarchy"/>
    <dgm:cxn modelId="{2A1D419D-936E-4DB5-8882-D493BC1AFA98}" type="presOf" srcId="{57A9E58D-F273-4BF0-B90C-0CAA01011C91}" destId="{07ABB196-3E18-4234-A113-6666B384CDF8}" srcOrd="1" destOrd="0" presId="urn:microsoft.com/office/officeart/2008/layout/HorizontalMultiLevelHierarchy"/>
    <dgm:cxn modelId="{ED6D174E-BDFE-4DC8-859F-C56D302E464B}" type="presOf" srcId="{F295D7FF-EE55-4017-9328-FF3B67F8C9F7}" destId="{6CDB0EFD-3FCD-4961-86FA-727A99754514}" srcOrd="0" destOrd="0" presId="urn:microsoft.com/office/officeart/2008/layout/HorizontalMultiLevelHierarchy"/>
    <dgm:cxn modelId="{254EAE60-4CD0-45E4-AD86-CF5D3815400A}" type="presOf" srcId="{5F93F75F-4E38-405D-AB47-B6083EDAFB0C}" destId="{D0175C5B-5334-4FEC-B4BD-483F59D157A4}" srcOrd="1" destOrd="0" presId="urn:microsoft.com/office/officeart/2008/layout/HorizontalMultiLevelHierarchy"/>
    <dgm:cxn modelId="{77D63236-2882-49E9-94A2-CD9964E64381}" srcId="{59F2E692-0775-4BB6-B59F-C2343EB4A728}" destId="{C6C92578-82BA-4B01-8ED2-A08C542C3F93}" srcOrd="0" destOrd="0" parTransId="{5F93F75F-4E38-405D-AB47-B6083EDAFB0C}" sibTransId="{74584806-FEEE-4637-9C94-0DCE04303918}"/>
    <dgm:cxn modelId="{188A0308-4AC9-4520-867C-0C78E881127B}" type="presOf" srcId="{7614EFF6-4DF0-48FA-B6B8-757348B324C2}" destId="{87A8205C-9B40-4F7A-8B57-9E308D34275E}" srcOrd="0" destOrd="0" presId="urn:microsoft.com/office/officeart/2008/layout/HorizontalMultiLevelHierarchy"/>
    <dgm:cxn modelId="{BE4CA971-C34D-423B-9CF1-C5EA658D94E9}" type="presOf" srcId="{F295D7FF-EE55-4017-9328-FF3B67F8C9F7}" destId="{3D9238D3-72B2-4A3A-BDCB-A21D2676FE50}" srcOrd="1" destOrd="0" presId="urn:microsoft.com/office/officeart/2008/layout/HorizontalMultiLevelHierarchy"/>
    <dgm:cxn modelId="{D267F818-EF8F-4C6D-A609-FDC66728EF7A}" srcId="{8A13BBBA-40C6-4312-99BD-627243E4EC01}" destId="{59F2E692-0775-4BB6-B59F-C2343EB4A728}" srcOrd="0" destOrd="0" parTransId="{DC29BEDC-B3F9-4560-A8E5-93F32F0AFBB0}" sibTransId="{A6ADC025-9977-4293-ABF0-2DED50001826}"/>
    <dgm:cxn modelId="{CEA99845-7945-4F89-BFF2-8B5B6C4537D0}" type="presOf" srcId="{59F2E692-0775-4BB6-B59F-C2343EB4A728}" destId="{CA7D340E-AF98-4428-84EB-0E0D854B1AB3}" srcOrd="0" destOrd="0" presId="urn:microsoft.com/office/officeart/2008/layout/HorizontalMultiLevelHierarchy"/>
    <dgm:cxn modelId="{30FD2FDC-B76F-471A-A724-469063BA58DA}" srcId="{59F2E692-0775-4BB6-B59F-C2343EB4A728}" destId="{FB2D3E01-AAF7-4E36-93C4-5B45D0FBAFD3}" srcOrd="1" destOrd="0" parTransId="{57A9E58D-F273-4BF0-B90C-0CAA01011C91}" sibTransId="{3980560A-BACD-4AE7-97DA-6FE40E892486}"/>
    <dgm:cxn modelId="{56A72B57-1411-444E-BCEF-8E4619EA3FC3}" type="presOf" srcId="{5F93F75F-4E38-405D-AB47-B6083EDAFB0C}" destId="{85DABC36-49AB-4FD7-B7C5-68172DECC346}" srcOrd="0" destOrd="0" presId="urn:microsoft.com/office/officeart/2008/layout/HorizontalMultiLevelHierarchy"/>
    <dgm:cxn modelId="{32DCFD13-E2D9-41C4-94AD-669E7C680C02}" type="presOf" srcId="{C5BD6A60-69E9-40AD-BC80-1087B79F1744}" destId="{469AA77A-BC3F-4BA2-B945-C0D632282FF7}" srcOrd="0" destOrd="0" presId="urn:microsoft.com/office/officeart/2008/layout/HorizontalMultiLevelHierarchy"/>
    <dgm:cxn modelId="{4E17A972-A172-402A-A4D0-F4B9470CC8BF}" srcId="{59F2E692-0775-4BB6-B59F-C2343EB4A728}" destId="{34953B64-4BED-4C7E-9B7A-486F3264BE01}" srcOrd="4" destOrd="0" parTransId="{7614EFF6-4DF0-48FA-B6B8-757348B324C2}" sibTransId="{4F8C55B1-8357-43E8-BEBF-87F168132EA7}"/>
    <dgm:cxn modelId="{A34726F9-EB2E-4A8A-BD00-65329FF8C7FB}" type="presOf" srcId="{57A9E58D-F273-4BF0-B90C-0CAA01011C91}" destId="{D65351E6-D708-41B5-8751-A42A4C790BD2}" srcOrd="0" destOrd="0" presId="urn:microsoft.com/office/officeart/2008/layout/HorizontalMultiLevelHierarchy"/>
    <dgm:cxn modelId="{FE414223-684E-45FA-A8EC-B80208EC21C2}" type="presOf" srcId="{FFDD546D-E2A6-4F62-8C2C-1A5A7EA4DE63}" destId="{48102C73-8116-4F09-83D2-FA2D2C16585F}" srcOrd="1" destOrd="0" presId="urn:microsoft.com/office/officeart/2008/layout/HorizontalMultiLevelHierarchy"/>
    <dgm:cxn modelId="{6D11D1AA-EA43-4501-BB7F-0F8E89EB4616}" type="presOf" srcId="{663C8A70-6602-49D7-B526-73423D07E10F}" destId="{92566A10-FA66-4D3F-A3DE-BFD1CC1DEDEA}" srcOrd="0" destOrd="0" presId="urn:microsoft.com/office/officeart/2008/layout/HorizontalMultiLevelHierarchy"/>
    <dgm:cxn modelId="{EE007B84-1078-4A78-B5EB-D060B9BB95D7}" type="presOf" srcId="{C6C92578-82BA-4B01-8ED2-A08C542C3F93}" destId="{3404F156-E1CD-4317-9EC5-50934A5879DB}" srcOrd="0" destOrd="0" presId="urn:microsoft.com/office/officeart/2008/layout/HorizontalMultiLevelHierarchy"/>
    <dgm:cxn modelId="{5B591F41-BC13-4D13-B5BC-0CD4997EF528}" srcId="{59F2E692-0775-4BB6-B59F-C2343EB4A728}" destId="{C5BD6A60-69E9-40AD-BC80-1087B79F1744}" srcOrd="3" destOrd="0" parTransId="{FFDD546D-E2A6-4F62-8C2C-1A5A7EA4DE63}" sibTransId="{14803024-57EE-432D-ACEF-F44EA30A43BC}"/>
    <dgm:cxn modelId="{EABC81B7-7485-464C-9EC6-D0EA1CE2A817}" srcId="{59F2E692-0775-4BB6-B59F-C2343EB4A728}" destId="{663C8A70-6602-49D7-B526-73423D07E10F}" srcOrd="2" destOrd="0" parTransId="{F295D7FF-EE55-4017-9328-FF3B67F8C9F7}" sibTransId="{430B0151-6C6C-4FE6-90FF-F153895445E4}"/>
    <dgm:cxn modelId="{59B170D3-F5AB-464A-B847-338F3065BA4E}" type="presOf" srcId="{FFDD546D-E2A6-4F62-8C2C-1A5A7EA4DE63}" destId="{B0BF5568-A8A7-4035-9416-092A4CA52B59}" srcOrd="0" destOrd="0" presId="urn:microsoft.com/office/officeart/2008/layout/HorizontalMultiLevelHierarchy"/>
    <dgm:cxn modelId="{A8C441D5-717B-482D-AFE2-38A683830464}" type="presParOf" srcId="{7C0AF53B-0425-4E3E-8E92-D6DBE400223A}" destId="{41AFD220-A678-4093-BB6F-76EB86BEE62D}" srcOrd="0" destOrd="0" presId="urn:microsoft.com/office/officeart/2008/layout/HorizontalMultiLevelHierarchy"/>
    <dgm:cxn modelId="{43E99224-5033-4FA6-A73C-1DC7CFE67672}" type="presParOf" srcId="{41AFD220-A678-4093-BB6F-76EB86BEE62D}" destId="{CA7D340E-AF98-4428-84EB-0E0D854B1AB3}" srcOrd="0" destOrd="0" presId="urn:microsoft.com/office/officeart/2008/layout/HorizontalMultiLevelHierarchy"/>
    <dgm:cxn modelId="{BDB409DF-E06D-412D-BB73-AECC8F6D39A8}" type="presParOf" srcId="{41AFD220-A678-4093-BB6F-76EB86BEE62D}" destId="{1F453FE7-E8CB-44C1-AA20-67AB662CB310}" srcOrd="1" destOrd="0" presId="urn:microsoft.com/office/officeart/2008/layout/HorizontalMultiLevelHierarchy"/>
    <dgm:cxn modelId="{F04F438C-00DE-4588-8CB3-49F96D8DAB17}" type="presParOf" srcId="{1F453FE7-E8CB-44C1-AA20-67AB662CB310}" destId="{85DABC36-49AB-4FD7-B7C5-68172DECC346}" srcOrd="0" destOrd="0" presId="urn:microsoft.com/office/officeart/2008/layout/HorizontalMultiLevelHierarchy"/>
    <dgm:cxn modelId="{48123957-ECE6-494F-BE6C-BBB9AEFD40B6}" type="presParOf" srcId="{85DABC36-49AB-4FD7-B7C5-68172DECC346}" destId="{D0175C5B-5334-4FEC-B4BD-483F59D157A4}" srcOrd="0" destOrd="0" presId="urn:microsoft.com/office/officeart/2008/layout/HorizontalMultiLevelHierarchy"/>
    <dgm:cxn modelId="{B96B849C-FDF2-41C7-A406-56114C1DBDC4}" type="presParOf" srcId="{1F453FE7-E8CB-44C1-AA20-67AB662CB310}" destId="{4F671045-A661-445D-904A-376750B98A44}" srcOrd="1" destOrd="0" presId="urn:microsoft.com/office/officeart/2008/layout/HorizontalMultiLevelHierarchy"/>
    <dgm:cxn modelId="{B997789A-6661-4083-82F1-27EC76FCFEE6}" type="presParOf" srcId="{4F671045-A661-445D-904A-376750B98A44}" destId="{3404F156-E1CD-4317-9EC5-50934A5879DB}" srcOrd="0" destOrd="0" presId="urn:microsoft.com/office/officeart/2008/layout/HorizontalMultiLevelHierarchy"/>
    <dgm:cxn modelId="{0996D9E0-1630-470C-9B61-BB83371034CB}" type="presParOf" srcId="{4F671045-A661-445D-904A-376750B98A44}" destId="{65E5E7DE-AF62-469A-ABF7-867CBCA950C1}" srcOrd="1" destOrd="0" presId="urn:microsoft.com/office/officeart/2008/layout/HorizontalMultiLevelHierarchy"/>
    <dgm:cxn modelId="{42A3F7F6-16C4-49F0-ABEB-709C3F94565A}" type="presParOf" srcId="{1F453FE7-E8CB-44C1-AA20-67AB662CB310}" destId="{D65351E6-D708-41B5-8751-A42A4C790BD2}" srcOrd="2" destOrd="0" presId="urn:microsoft.com/office/officeart/2008/layout/HorizontalMultiLevelHierarchy"/>
    <dgm:cxn modelId="{F5A2C5AB-4277-4976-965B-894E64DDDDC5}" type="presParOf" srcId="{D65351E6-D708-41B5-8751-A42A4C790BD2}" destId="{07ABB196-3E18-4234-A113-6666B384CDF8}" srcOrd="0" destOrd="0" presId="urn:microsoft.com/office/officeart/2008/layout/HorizontalMultiLevelHierarchy"/>
    <dgm:cxn modelId="{4890095E-F471-4FA8-B250-3C5B0B772618}" type="presParOf" srcId="{1F453FE7-E8CB-44C1-AA20-67AB662CB310}" destId="{14769C1A-EFAF-476C-974F-438FD639F19E}" srcOrd="3" destOrd="0" presId="urn:microsoft.com/office/officeart/2008/layout/HorizontalMultiLevelHierarchy"/>
    <dgm:cxn modelId="{4E5B2529-033A-44F1-BDD2-0EDAEFFC562A}" type="presParOf" srcId="{14769C1A-EFAF-476C-974F-438FD639F19E}" destId="{1994ED64-06B5-4B0D-B93F-0ADEAD13E839}" srcOrd="0" destOrd="0" presId="urn:microsoft.com/office/officeart/2008/layout/HorizontalMultiLevelHierarchy"/>
    <dgm:cxn modelId="{516C5C6F-58B9-445D-8265-0630F628757B}" type="presParOf" srcId="{14769C1A-EFAF-476C-974F-438FD639F19E}" destId="{10D96250-9CAA-459A-89C5-6C4E9423860C}" srcOrd="1" destOrd="0" presId="urn:microsoft.com/office/officeart/2008/layout/HorizontalMultiLevelHierarchy"/>
    <dgm:cxn modelId="{87FAC2E2-D05F-4223-8DEA-FD783672718D}" type="presParOf" srcId="{1F453FE7-E8CB-44C1-AA20-67AB662CB310}" destId="{6CDB0EFD-3FCD-4961-86FA-727A99754514}" srcOrd="4" destOrd="0" presId="urn:microsoft.com/office/officeart/2008/layout/HorizontalMultiLevelHierarchy"/>
    <dgm:cxn modelId="{FB9108C5-ED5B-4CF2-8BB5-9E99647DA9E5}" type="presParOf" srcId="{6CDB0EFD-3FCD-4961-86FA-727A99754514}" destId="{3D9238D3-72B2-4A3A-BDCB-A21D2676FE50}" srcOrd="0" destOrd="0" presId="urn:microsoft.com/office/officeart/2008/layout/HorizontalMultiLevelHierarchy"/>
    <dgm:cxn modelId="{7B4CA767-1CB4-4E9E-9A68-362914C8B143}" type="presParOf" srcId="{1F453FE7-E8CB-44C1-AA20-67AB662CB310}" destId="{2F68FDCF-90D7-4A1A-8FE6-D6935CF17ED3}" srcOrd="5" destOrd="0" presId="urn:microsoft.com/office/officeart/2008/layout/HorizontalMultiLevelHierarchy"/>
    <dgm:cxn modelId="{4FBE2B4F-2C9D-4121-89A6-97FF134F7231}" type="presParOf" srcId="{2F68FDCF-90D7-4A1A-8FE6-D6935CF17ED3}" destId="{92566A10-FA66-4D3F-A3DE-BFD1CC1DEDEA}" srcOrd="0" destOrd="0" presId="urn:microsoft.com/office/officeart/2008/layout/HorizontalMultiLevelHierarchy"/>
    <dgm:cxn modelId="{5DEF76EC-ED9B-4834-950B-2D32DD8D8087}" type="presParOf" srcId="{2F68FDCF-90D7-4A1A-8FE6-D6935CF17ED3}" destId="{0619D1E3-C4B6-4E34-8B1E-6894C6E096D9}" srcOrd="1" destOrd="0" presId="urn:microsoft.com/office/officeart/2008/layout/HorizontalMultiLevelHierarchy"/>
    <dgm:cxn modelId="{68ABE19E-0373-4068-A6E7-FAC4005678F6}" type="presParOf" srcId="{1F453FE7-E8CB-44C1-AA20-67AB662CB310}" destId="{B0BF5568-A8A7-4035-9416-092A4CA52B59}" srcOrd="6" destOrd="0" presId="urn:microsoft.com/office/officeart/2008/layout/HorizontalMultiLevelHierarchy"/>
    <dgm:cxn modelId="{A1BEF84A-943F-498E-9327-3CAD294507FF}" type="presParOf" srcId="{B0BF5568-A8A7-4035-9416-092A4CA52B59}" destId="{48102C73-8116-4F09-83D2-FA2D2C16585F}" srcOrd="0" destOrd="0" presId="urn:microsoft.com/office/officeart/2008/layout/HorizontalMultiLevelHierarchy"/>
    <dgm:cxn modelId="{F99CB4C6-E49E-48D7-8600-AF7FD9B18728}" type="presParOf" srcId="{1F453FE7-E8CB-44C1-AA20-67AB662CB310}" destId="{8687667A-E428-48BF-8D31-9E73299931DD}" srcOrd="7" destOrd="0" presId="urn:microsoft.com/office/officeart/2008/layout/HorizontalMultiLevelHierarchy"/>
    <dgm:cxn modelId="{060A47BB-8971-4F45-8E76-89D6CF5BA105}" type="presParOf" srcId="{8687667A-E428-48BF-8D31-9E73299931DD}" destId="{469AA77A-BC3F-4BA2-B945-C0D632282FF7}" srcOrd="0" destOrd="0" presId="urn:microsoft.com/office/officeart/2008/layout/HorizontalMultiLevelHierarchy"/>
    <dgm:cxn modelId="{2D1F3D3C-6DD6-4A76-A51A-0705C3CD754C}" type="presParOf" srcId="{8687667A-E428-48BF-8D31-9E73299931DD}" destId="{95C53E7A-EAF7-4551-BD87-47B37FA31734}" srcOrd="1" destOrd="0" presId="urn:microsoft.com/office/officeart/2008/layout/HorizontalMultiLevelHierarchy"/>
    <dgm:cxn modelId="{0E5744E0-1F99-41E2-80C5-76ADF5109FE4}" type="presParOf" srcId="{1F453FE7-E8CB-44C1-AA20-67AB662CB310}" destId="{87A8205C-9B40-4F7A-8B57-9E308D34275E}" srcOrd="8" destOrd="0" presId="urn:microsoft.com/office/officeart/2008/layout/HorizontalMultiLevelHierarchy"/>
    <dgm:cxn modelId="{FE1219E8-D59D-4675-AB22-DB947985A481}" type="presParOf" srcId="{87A8205C-9B40-4F7A-8B57-9E308D34275E}" destId="{78B6739A-5C2A-418E-918B-89C2E349BD77}" srcOrd="0" destOrd="0" presId="urn:microsoft.com/office/officeart/2008/layout/HorizontalMultiLevelHierarchy"/>
    <dgm:cxn modelId="{63B1F320-1459-405F-B2A0-C0E05C8F531C}" type="presParOf" srcId="{1F453FE7-E8CB-44C1-AA20-67AB662CB310}" destId="{C23C881A-77BE-4CC0-B290-B49E7C0E1BE4}" srcOrd="9" destOrd="0" presId="urn:microsoft.com/office/officeart/2008/layout/HorizontalMultiLevelHierarchy"/>
    <dgm:cxn modelId="{C3C9440E-983E-48B7-A4F1-C3F02B089179}" type="presParOf" srcId="{C23C881A-77BE-4CC0-B290-B49E7C0E1BE4}" destId="{BC35288E-4AC1-454D-A3B1-4737F7F31002}" srcOrd="0" destOrd="0" presId="urn:microsoft.com/office/officeart/2008/layout/HorizontalMultiLevelHierarchy"/>
    <dgm:cxn modelId="{13575981-B043-4C95-A025-7A2A7A561AF5}" type="presParOf" srcId="{C23C881A-77BE-4CC0-B290-B49E7C0E1BE4}" destId="{3EEA0AB0-3F93-4DD6-AC0A-450BC62E560A}"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C8F346F-CDC2-4394-BA91-81CED4D1F34B}" type="doc">
      <dgm:prSet loTypeId="urn:microsoft.com/office/officeart/2005/8/layout/radial5" loCatId="cycle" qsTypeId="urn:microsoft.com/office/officeart/2005/8/quickstyle/simple1" qsCatId="simple" csTypeId="urn:microsoft.com/office/officeart/2005/8/colors/colorful2" csCatId="colorful" phldr="1"/>
      <dgm:spPr/>
      <dgm:t>
        <a:bodyPr/>
        <a:lstStyle/>
        <a:p>
          <a:endParaRPr lang="en-US"/>
        </a:p>
      </dgm:t>
    </dgm:pt>
    <dgm:pt modelId="{27B801CD-1878-41DF-AB8E-D1928F8298A9}">
      <dgm:prSet phldrT="[Text]"/>
      <dgm:spPr/>
      <dgm:t>
        <a:bodyPr/>
        <a:lstStyle/>
        <a:p>
          <a:r>
            <a:rPr lang="en-US" dirty="0" smtClean="0"/>
            <a:t>What to Develop?</a:t>
          </a:r>
          <a:endParaRPr lang="en-US" dirty="0"/>
        </a:p>
      </dgm:t>
    </dgm:pt>
    <dgm:pt modelId="{D065D240-3156-44B4-855A-E31D28A95C8A}" type="parTrans" cxnId="{C41FECFA-0E47-4417-9B2E-C988F1E41B6B}">
      <dgm:prSet/>
      <dgm:spPr/>
      <dgm:t>
        <a:bodyPr/>
        <a:lstStyle/>
        <a:p>
          <a:endParaRPr lang="en-US"/>
        </a:p>
      </dgm:t>
    </dgm:pt>
    <dgm:pt modelId="{B237EDAD-5C1C-4459-902B-4176B4EE943A}" type="sibTrans" cxnId="{C41FECFA-0E47-4417-9B2E-C988F1E41B6B}">
      <dgm:prSet/>
      <dgm:spPr/>
      <dgm:t>
        <a:bodyPr/>
        <a:lstStyle/>
        <a:p>
          <a:endParaRPr lang="en-US"/>
        </a:p>
      </dgm:t>
    </dgm:pt>
    <dgm:pt modelId="{04A28A50-F8B0-4D22-A7B0-3FC3F5E59D8D}">
      <dgm:prSet phldrT="[Text]"/>
      <dgm:spPr/>
      <dgm:t>
        <a:bodyPr/>
        <a:lstStyle/>
        <a:p>
          <a:r>
            <a:rPr lang="en-US" dirty="0" smtClean="0"/>
            <a:t>The school is located in rural area, no technology</a:t>
          </a:r>
          <a:endParaRPr lang="en-US" dirty="0"/>
        </a:p>
      </dgm:t>
    </dgm:pt>
    <dgm:pt modelId="{3368011C-AF48-4035-B275-8CEA928ED3A2}" type="parTrans" cxnId="{82C0DEB6-FC87-44F4-AB82-04062FFC9331}">
      <dgm:prSet/>
      <dgm:spPr/>
      <dgm:t>
        <a:bodyPr/>
        <a:lstStyle/>
        <a:p>
          <a:endParaRPr lang="en-US"/>
        </a:p>
      </dgm:t>
    </dgm:pt>
    <dgm:pt modelId="{AE52623E-D5B1-4CDF-9522-40AA131955AA}" type="sibTrans" cxnId="{82C0DEB6-FC87-44F4-AB82-04062FFC9331}">
      <dgm:prSet/>
      <dgm:spPr/>
      <dgm:t>
        <a:bodyPr/>
        <a:lstStyle/>
        <a:p>
          <a:endParaRPr lang="en-US"/>
        </a:p>
      </dgm:t>
    </dgm:pt>
    <dgm:pt modelId="{F49D41F1-73CE-4316-B95D-AA82AE616054}">
      <dgm:prSet phldrT="[Text]"/>
      <dgm:spPr/>
      <dgm:t>
        <a:bodyPr/>
        <a:lstStyle/>
        <a:p>
          <a:r>
            <a:rPr lang="en-US" dirty="0" smtClean="0"/>
            <a:t>The output of the competence is not in accordance to the process</a:t>
          </a:r>
          <a:endParaRPr lang="en-US" dirty="0"/>
        </a:p>
      </dgm:t>
    </dgm:pt>
    <dgm:pt modelId="{BA3FE951-0F7C-4967-A005-83644470CDA1}" type="parTrans" cxnId="{72E5C342-98B9-4393-8F8E-77B8D1F11DD7}">
      <dgm:prSet/>
      <dgm:spPr/>
      <dgm:t>
        <a:bodyPr/>
        <a:lstStyle/>
        <a:p>
          <a:endParaRPr lang="en-US"/>
        </a:p>
      </dgm:t>
    </dgm:pt>
    <dgm:pt modelId="{BE7CDACE-BC5C-46E9-AA00-DE35F2973BB5}" type="sibTrans" cxnId="{72E5C342-98B9-4393-8F8E-77B8D1F11DD7}">
      <dgm:prSet/>
      <dgm:spPr/>
      <dgm:t>
        <a:bodyPr/>
        <a:lstStyle/>
        <a:p>
          <a:endParaRPr lang="en-US"/>
        </a:p>
      </dgm:t>
    </dgm:pt>
    <dgm:pt modelId="{38F49DE0-9B9C-40FA-9803-61AA3C560B1A}">
      <dgm:prSet phldrT="[Text]"/>
      <dgm:spPr/>
      <dgm:t>
        <a:bodyPr/>
        <a:lstStyle/>
        <a:p>
          <a:r>
            <a:rPr lang="en-US" dirty="0" smtClean="0"/>
            <a:t>Let the students collaborate, independence,(P5)</a:t>
          </a:r>
          <a:endParaRPr lang="en-US" dirty="0"/>
        </a:p>
      </dgm:t>
    </dgm:pt>
    <dgm:pt modelId="{2F47D51C-9DB0-4E42-836F-1D3AEDBF9D58}" type="parTrans" cxnId="{B257FC71-9B70-48FB-9E44-4928B39305A8}">
      <dgm:prSet/>
      <dgm:spPr/>
      <dgm:t>
        <a:bodyPr/>
        <a:lstStyle/>
        <a:p>
          <a:endParaRPr lang="en-US"/>
        </a:p>
      </dgm:t>
    </dgm:pt>
    <dgm:pt modelId="{14FD77B0-82A2-4DCB-8D0E-1A4F1684C387}" type="sibTrans" cxnId="{B257FC71-9B70-48FB-9E44-4928B39305A8}">
      <dgm:prSet/>
      <dgm:spPr/>
      <dgm:t>
        <a:bodyPr/>
        <a:lstStyle/>
        <a:p>
          <a:endParaRPr lang="en-US"/>
        </a:p>
      </dgm:t>
    </dgm:pt>
    <dgm:pt modelId="{EB3608CA-3BCC-4039-B635-3C462B19D595}">
      <dgm:prSet phldrT="[Text]"/>
      <dgm:spPr/>
      <dgm:t>
        <a:bodyPr/>
        <a:lstStyle/>
        <a:p>
          <a:r>
            <a:rPr lang="en-US" dirty="0" smtClean="0"/>
            <a:t>Developing English module based on P5 characters using traditional technology</a:t>
          </a:r>
          <a:endParaRPr lang="en-US" dirty="0"/>
        </a:p>
      </dgm:t>
    </dgm:pt>
    <dgm:pt modelId="{E09BD1D3-F86B-4156-BF66-9463226587CE}" type="parTrans" cxnId="{C6EDC6CB-0C7F-4415-8514-1068B52C33A1}">
      <dgm:prSet/>
      <dgm:spPr/>
      <dgm:t>
        <a:bodyPr/>
        <a:lstStyle/>
        <a:p>
          <a:endParaRPr lang="en-US"/>
        </a:p>
      </dgm:t>
    </dgm:pt>
    <dgm:pt modelId="{3C99F254-1D97-49D5-A87C-CF65574939BE}" type="sibTrans" cxnId="{C6EDC6CB-0C7F-4415-8514-1068B52C33A1}">
      <dgm:prSet/>
      <dgm:spPr/>
      <dgm:t>
        <a:bodyPr/>
        <a:lstStyle/>
        <a:p>
          <a:endParaRPr lang="en-US"/>
        </a:p>
      </dgm:t>
    </dgm:pt>
    <dgm:pt modelId="{DFFC6A0C-659A-4939-B158-275945F2609B}">
      <dgm:prSet phldrT="[Text]"/>
      <dgm:spPr/>
      <dgm:t>
        <a:bodyPr/>
        <a:lstStyle/>
        <a:p>
          <a:r>
            <a:rPr lang="en-US" dirty="0" smtClean="0"/>
            <a:t>The policy: Don’t bring your phone to school. </a:t>
          </a:r>
          <a:endParaRPr lang="en-US" dirty="0"/>
        </a:p>
      </dgm:t>
    </dgm:pt>
    <dgm:pt modelId="{98E703B9-7937-4B90-9195-AE6D16A1820F}" type="parTrans" cxnId="{EF4864F8-B941-45B4-AC22-009676B4F07E}">
      <dgm:prSet/>
      <dgm:spPr/>
      <dgm:t>
        <a:bodyPr/>
        <a:lstStyle/>
        <a:p>
          <a:endParaRPr lang="en-US"/>
        </a:p>
      </dgm:t>
    </dgm:pt>
    <dgm:pt modelId="{CAA4BF6C-2459-476F-94F5-D95C364EBB2D}" type="sibTrans" cxnId="{EF4864F8-B941-45B4-AC22-009676B4F07E}">
      <dgm:prSet/>
      <dgm:spPr/>
      <dgm:t>
        <a:bodyPr/>
        <a:lstStyle/>
        <a:p>
          <a:endParaRPr lang="en-US"/>
        </a:p>
      </dgm:t>
    </dgm:pt>
    <dgm:pt modelId="{54BEBF0E-9476-450E-B4E7-B76DE2B015C0}">
      <dgm:prSet phldrT="[Text]"/>
      <dgm:spPr/>
      <dgm:t>
        <a:bodyPr/>
        <a:lstStyle/>
        <a:p>
          <a:r>
            <a:rPr lang="en-US" dirty="0" smtClean="0"/>
            <a:t>No tech-based facility</a:t>
          </a:r>
          <a:endParaRPr lang="en-US" dirty="0"/>
        </a:p>
      </dgm:t>
    </dgm:pt>
    <dgm:pt modelId="{8AA30F23-34E0-4F6B-9FED-4B1D62F93444}" type="parTrans" cxnId="{B272E5E3-2051-49E4-85D8-F1087DE33636}">
      <dgm:prSet/>
      <dgm:spPr/>
      <dgm:t>
        <a:bodyPr/>
        <a:lstStyle/>
        <a:p>
          <a:endParaRPr lang="en-US"/>
        </a:p>
      </dgm:t>
    </dgm:pt>
    <dgm:pt modelId="{0A189954-4EA9-4D37-91CE-C887C1B1133F}" type="sibTrans" cxnId="{B272E5E3-2051-49E4-85D8-F1087DE33636}">
      <dgm:prSet/>
      <dgm:spPr/>
      <dgm:t>
        <a:bodyPr/>
        <a:lstStyle/>
        <a:p>
          <a:endParaRPr lang="en-US"/>
        </a:p>
      </dgm:t>
    </dgm:pt>
    <dgm:pt modelId="{99748180-2F2C-4B55-991B-F4B4512A4699}">
      <dgm:prSet phldrT="[Text]"/>
      <dgm:spPr/>
      <dgm:t>
        <a:bodyPr/>
        <a:lstStyle/>
        <a:p>
          <a:r>
            <a:rPr lang="en-US" dirty="0" smtClean="0"/>
            <a:t>Individualist, selfish, </a:t>
          </a:r>
          <a:r>
            <a:rPr lang="en-US" dirty="0" err="1" smtClean="0"/>
            <a:t>etc</a:t>
          </a:r>
          <a:endParaRPr lang="en-US" dirty="0"/>
        </a:p>
      </dgm:t>
    </dgm:pt>
    <dgm:pt modelId="{FB357E56-9CF0-4F2B-B193-512BBAA3484D}" type="parTrans" cxnId="{CC7E901F-8850-4517-8402-43F66028AE53}">
      <dgm:prSet/>
      <dgm:spPr/>
      <dgm:t>
        <a:bodyPr/>
        <a:lstStyle/>
        <a:p>
          <a:endParaRPr lang="en-US"/>
        </a:p>
      </dgm:t>
    </dgm:pt>
    <dgm:pt modelId="{6BF49A88-33D6-4827-A949-CB4802677750}" type="sibTrans" cxnId="{CC7E901F-8850-4517-8402-43F66028AE53}">
      <dgm:prSet/>
      <dgm:spPr/>
      <dgm:t>
        <a:bodyPr/>
        <a:lstStyle/>
        <a:p>
          <a:endParaRPr lang="en-US"/>
        </a:p>
      </dgm:t>
    </dgm:pt>
    <dgm:pt modelId="{5D706081-AD83-4120-81CB-7EBA50FBBBCF}" type="pres">
      <dgm:prSet presAssocID="{DC8F346F-CDC2-4394-BA91-81CED4D1F34B}" presName="Name0" presStyleCnt="0">
        <dgm:presLayoutVars>
          <dgm:chMax val="1"/>
          <dgm:dir/>
          <dgm:animLvl val="ctr"/>
          <dgm:resizeHandles val="exact"/>
        </dgm:presLayoutVars>
      </dgm:prSet>
      <dgm:spPr/>
      <dgm:t>
        <a:bodyPr/>
        <a:lstStyle/>
        <a:p>
          <a:endParaRPr lang="en-US"/>
        </a:p>
      </dgm:t>
    </dgm:pt>
    <dgm:pt modelId="{20079AA5-F925-469B-B0E5-584530329721}" type="pres">
      <dgm:prSet presAssocID="{27B801CD-1878-41DF-AB8E-D1928F8298A9}" presName="centerShape" presStyleLbl="node0" presStyleIdx="0" presStyleCnt="1"/>
      <dgm:spPr/>
      <dgm:t>
        <a:bodyPr/>
        <a:lstStyle/>
        <a:p>
          <a:endParaRPr lang="en-US"/>
        </a:p>
      </dgm:t>
    </dgm:pt>
    <dgm:pt modelId="{1DB1B6B2-FD30-4E1E-B442-B64BA2C04827}" type="pres">
      <dgm:prSet presAssocID="{3368011C-AF48-4035-B275-8CEA928ED3A2}" presName="parTrans" presStyleLbl="sibTrans2D1" presStyleIdx="0" presStyleCnt="7"/>
      <dgm:spPr/>
      <dgm:t>
        <a:bodyPr/>
        <a:lstStyle/>
        <a:p>
          <a:endParaRPr lang="en-US"/>
        </a:p>
      </dgm:t>
    </dgm:pt>
    <dgm:pt modelId="{BAD42B84-8657-4CD6-8A80-ADF104055BCB}" type="pres">
      <dgm:prSet presAssocID="{3368011C-AF48-4035-B275-8CEA928ED3A2}" presName="connectorText" presStyleLbl="sibTrans2D1" presStyleIdx="0" presStyleCnt="7"/>
      <dgm:spPr/>
      <dgm:t>
        <a:bodyPr/>
        <a:lstStyle/>
        <a:p>
          <a:endParaRPr lang="en-US"/>
        </a:p>
      </dgm:t>
    </dgm:pt>
    <dgm:pt modelId="{CBE336B6-6478-46CF-ABD6-E0998FCA9B78}" type="pres">
      <dgm:prSet presAssocID="{04A28A50-F8B0-4D22-A7B0-3FC3F5E59D8D}" presName="node" presStyleLbl="node1" presStyleIdx="0" presStyleCnt="7">
        <dgm:presLayoutVars>
          <dgm:bulletEnabled val="1"/>
        </dgm:presLayoutVars>
      </dgm:prSet>
      <dgm:spPr/>
      <dgm:t>
        <a:bodyPr/>
        <a:lstStyle/>
        <a:p>
          <a:endParaRPr lang="en-US"/>
        </a:p>
      </dgm:t>
    </dgm:pt>
    <dgm:pt modelId="{36A8ABC6-CEE2-4D88-ABC4-367542586777}" type="pres">
      <dgm:prSet presAssocID="{BA3FE951-0F7C-4967-A005-83644470CDA1}" presName="parTrans" presStyleLbl="sibTrans2D1" presStyleIdx="1" presStyleCnt="7"/>
      <dgm:spPr/>
      <dgm:t>
        <a:bodyPr/>
        <a:lstStyle/>
        <a:p>
          <a:endParaRPr lang="en-US"/>
        </a:p>
      </dgm:t>
    </dgm:pt>
    <dgm:pt modelId="{8D026420-5CB4-4206-AE1E-A9F3319108AF}" type="pres">
      <dgm:prSet presAssocID="{BA3FE951-0F7C-4967-A005-83644470CDA1}" presName="connectorText" presStyleLbl="sibTrans2D1" presStyleIdx="1" presStyleCnt="7"/>
      <dgm:spPr/>
      <dgm:t>
        <a:bodyPr/>
        <a:lstStyle/>
        <a:p>
          <a:endParaRPr lang="en-US"/>
        </a:p>
      </dgm:t>
    </dgm:pt>
    <dgm:pt modelId="{6A81B3DB-BFE0-4621-B4C8-9780042981FD}" type="pres">
      <dgm:prSet presAssocID="{F49D41F1-73CE-4316-B95D-AA82AE616054}" presName="node" presStyleLbl="node1" presStyleIdx="1" presStyleCnt="7" custScaleX="123777" custScaleY="110534">
        <dgm:presLayoutVars>
          <dgm:bulletEnabled val="1"/>
        </dgm:presLayoutVars>
      </dgm:prSet>
      <dgm:spPr/>
      <dgm:t>
        <a:bodyPr/>
        <a:lstStyle/>
        <a:p>
          <a:endParaRPr lang="en-US"/>
        </a:p>
      </dgm:t>
    </dgm:pt>
    <dgm:pt modelId="{DC3832E8-C563-4FE4-9D15-521D98EF2DC5}" type="pres">
      <dgm:prSet presAssocID="{98E703B9-7937-4B90-9195-AE6D16A1820F}" presName="parTrans" presStyleLbl="sibTrans2D1" presStyleIdx="2" presStyleCnt="7"/>
      <dgm:spPr/>
      <dgm:t>
        <a:bodyPr/>
        <a:lstStyle/>
        <a:p>
          <a:endParaRPr lang="en-US"/>
        </a:p>
      </dgm:t>
    </dgm:pt>
    <dgm:pt modelId="{670B30F9-1646-4156-A0AE-AA4462D958D4}" type="pres">
      <dgm:prSet presAssocID="{98E703B9-7937-4B90-9195-AE6D16A1820F}" presName="connectorText" presStyleLbl="sibTrans2D1" presStyleIdx="2" presStyleCnt="7"/>
      <dgm:spPr/>
      <dgm:t>
        <a:bodyPr/>
        <a:lstStyle/>
        <a:p>
          <a:endParaRPr lang="en-US"/>
        </a:p>
      </dgm:t>
    </dgm:pt>
    <dgm:pt modelId="{27B3ADCD-4201-4994-9BD7-2FC46D319A81}" type="pres">
      <dgm:prSet presAssocID="{DFFC6A0C-659A-4939-B158-275945F2609B}" presName="node" presStyleLbl="node1" presStyleIdx="2" presStyleCnt="7">
        <dgm:presLayoutVars>
          <dgm:bulletEnabled val="1"/>
        </dgm:presLayoutVars>
      </dgm:prSet>
      <dgm:spPr/>
      <dgm:t>
        <a:bodyPr/>
        <a:lstStyle/>
        <a:p>
          <a:endParaRPr lang="en-US"/>
        </a:p>
      </dgm:t>
    </dgm:pt>
    <dgm:pt modelId="{871601B9-DF12-4F90-83F4-13823C77D13D}" type="pres">
      <dgm:prSet presAssocID="{8AA30F23-34E0-4F6B-9FED-4B1D62F93444}" presName="parTrans" presStyleLbl="sibTrans2D1" presStyleIdx="3" presStyleCnt="7"/>
      <dgm:spPr/>
      <dgm:t>
        <a:bodyPr/>
        <a:lstStyle/>
        <a:p>
          <a:endParaRPr lang="en-US"/>
        </a:p>
      </dgm:t>
    </dgm:pt>
    <dgm:pt modelId="{27D7D677-2DB6-43D9-9EEC-1286BFBEDFB5}" type="pres">
      <dgm:prSet presAssocID="{8AA30F23-34E0-4F6B-9FED-4B1D62F93444}" presName="connectorText" presStyleLbl="sibTrans2D1" presStyleIdx="3" presStyleCnt="7"/>
      <dgm:spPr/>
      <dgm:t>
        <a:bodyPr/>
        <a:lstStyle/>
        <a:p>
          <a:endParaRPr lang="en-US"/>
        </a:p>
      </dgm:t>
    </dgm:pt>
    <dgm:pt modelId="{C30A0C76-4DF2-4BD9-BECD-F608B6C94614}" type="pres">
      <dgm:prSet presAssocID="{54BEBF0E-9476-450E-B4E7-B76DE2B015C0}" presName="node" presStyleLbl="node1" presStyleIdx="3" presStyleCnt="7">
        <dgm:presLayoutVars>
          <dgm:bulletEnabled val="1"/>
        </dgm:presLayoutVars>
      </dgm:prSet>
      <dgm:spPr/>
      <dgm:t>
        <a:bodyPr/>
        <a:lstStyle/>
        <a:p>
          <a:endParaRPr lang="en-US"/>
        </a:p>
      </dgm:t>
    </dgm:pt>
    <dgm:pt modelId="{59D5F795-478E-4195-A762-7FDE9176818F}" type="pres">
      <dgm:prSet presAssocID="{FB357E56-9CF0-4F2B-B193-512BBAA3484D}" presName="parTrans" presStyleLbl="sibTrans2D1" presStyleIdx="4" presStyleCnt="7"/>
      <dgm:spPr/>
      <dgm:t>
        <a:bodyPr/>
        <a:lstStyle/>
        <a:p>
          <a:endParaRPr lang="en-US"/>
        </a:p>
      </dgm:t>
    </dgm:pt>
    <dgm:pt modelId="{5C8C2CC4-2E62-4C0A-B800-041F2FCD478A}" type="pres">
      <dgm:prSet presAssocID="{FB357E56-9CF0-4F2B-B193-512BBAA3484D}" presName="connectorText" presStyleLbl="sibTrans2D1" presStyleIdx="4" presStyleCnt="7"/>
      <dgm:spPr/>
      <dgm:t>
        <a:bodyPr/>
        <a:lstStyle/>
        <a:p>
          <a:endParaRPr lang="en-US"/>
        </a:p>
      </dgm:t>
    </dgm:pt>
    <dgm:pt modelId="{9FD823AD-2535-4793-94BA-2D4A3A9DD10E}" type="pres">
      <dgm:prSet presAssocID="{99748180-2F2C-4B55-991B-F4B4512A4699}" presName="node" presStyleLbl="node1" presStyleIdx="4" presStyleCnt="7">
        <dgm:presLayoutVars>
          <dgm:bulletEnabled val="1"/>
        </dgm:presLayoutVars>
      </dgm:prSet>
      <dgm:spPr/>
      <dgm:t>
        <a:bodyPr/>
        <a:lstStyle/>
        <a:p>
          <a:endParaRPr lang="en-US"/>
        </a:p>
      </dgm:t>
    </dgm:pt>
    <dgm:pt modelId="{09A14B2E-2633-4764-A69F-A4C5047524DB}" type="pres">
      <dgm:prSet presAssocID="{2F47D51C-9DB0-4E42-836F-1D3AEDBF9D58}" presName="parTrans" presStyleLbl="sibTrans2D1" presStyleIdx="5" presStyleCnt="7"/>
      <dgm:spPr/>
      <dgm:t>
        <a:bodyPr/>
        <a:lstStyle/>
        <a:p>
          <a:endParaRPr lang="en-US"/>
        </a:p>
      </dgm:t>
    </dgm:pt>
    <dgm:pt modelId="{2DCEB712-3C9B-4C34-A767-4C0A937A44DB}" type="pres">
      <dgm:prSet presAssocID="{2F47D51C-9DB0-4E42-836F-1D3AEDBF9D58}" presName="connectorText" presStyleLbl="sibTrans2D1" presStyleIdx="5" presStyleCnt="7"/>
      <dgm:spPr/>
      <dgm:t>
        <a:bodyPr/>
        <a:lstStyle/>
        <a:p>
          <a:endParaRPr lang="en-US"/>
        </a:p>
      </dgm:t>
    </dgm:pt>
    <dgm:pt modelId="{1AADF4AD-5F8E-4BDC-93AF-3D3EBCD4EBE9}" type="pres">
      <dgm:prSet presAssocID="{38F49DE0-9B9C-40FA-9803-61AA3C560B1A}" presName="node" presStyleLbl="node1" presStyleIdx="5" presStyleCnt="7" custScaleX="136687" custScaleY="142080">
        <dgm:presLayoutVars>
          <dgm:bulletEnabled val="1"/>
        </dgm:presLayoutVars>
      </dgm:prSet>
      <dgm:spPr/>
      <dgm:t>
        <a:bodyPr/>
        <a:lstStyle/>
        <a:p>
          <a:endParaRPr lang="en-US"/>
        </a:p>
      </dgm:t>
    </dgm:pt>
    <dgm:pt modelId="{CF801B9D-0EE2-4568-904B-C722D1945973}" type="pres">
      <dgm:prSet presAssocID="{E09BD1D3-F86B-4156-BF66-9463226587CE}" presName="parTrans" presStyleLbl="sibTrans2D1" presStyleIdx="6" presStyleCnt="7"/>
      <dgm:spPr/>
      <dgm:t>
        <a:bodyPr/>
        <a:lstStyle/>
        <a:p>
          <a:endParaRPr lang="en-US"/>
        </a:p>
      </dgm:t>
    </dgm:pt>
    <dgm:pt modelId="{6F2E60DB-4678-4E37-AA5D-D5239DD780B5}" type="pres">
      <dgm:prSet presAssocID="{E09BD1D3-F86B-4156-BF66-9463226587CE}" presName="connectorText" presStyleLbl="sibTrans2D1" presStyleIdx="6" presStyleCnt="7"/>
      <dgm:spPr/>
      <dgm:t>
        <a:bodyPr/>
        <a:lstStyle/>
        <a:p>
          <a:endParaRPr lang="en-US"/>
        </a:p>
      </dgm:t>
    </dgm:pt>
    <dgm:pt modelId="{18C1BE2F-8AF8-478A-B8A5-323CFC6085CA}" type="pres">
      <dgm:prSet presAssocID="{EB3608CA-3BCC-4039-B635-3C462B19D595}" presName="node" presStyleLbl="node1" presStyleIdx="6" presStyleCnt="7">
        <dgm:presLayoutVars>
          <dgm:bulletEnabled val="1"/>
        </dgm:presLayoutVars>
      </dgm:prSet>
      <dgm:spPr/>
      <dgm:t>
        <a:bodyPr/>
        <a:lstStyle/>
        <a:p>
          <a:endParaRPr lang="en-US"/>
        </a:p>
      </dgm:t>
    </dgm:pt>
  </dgm:ptLst>
  <dgm:cxnLst>
    <dgm:cxn modelId="{2A5BC336-B4A2-4D81-941D-5DFEEAE26760}" type="presOf" srcId="{38F49DE0-9B9C-40FA-9803-61AA3C560B1A}" destId="{1AADF4AD-5F8E-4BDC-93AF-3D3EBCD4EBE9}" srcOrd="0" destOrd="0" presId="urn:microsoft.com/office/officeart/2005/8/layout/radial5"/>
    <dgm:cxn modelId="{CE34D191-E8CC-42B3-8A76-3DCA6D07299A}" type="presOf" srcId="{8AA30F23-34E0-4F6B-9FED-4B1D62F93444}" destId="{27D7D677-2DB6-43D9-9EEC-1286BFBEDFB5}" srcOrd="1" destOrd="0" presId="urn:microsoft.com/office/officeart/2005/8/layout/radial5"/>
    <dgm:cxn modelId="{B272E5E3-2051-49E4-85D8-F1087DE33636}" srcId="{27B801CD-1878-41DF-AB8E-D1928F8298A9}" destId="{54BEBF0E-9476-450E-B4E7-B76DE2B015C0}" srcOrd="3" destOrd="0" parTransId="{8AA30F23-34E0-4F6B-9FED-4B1D62F93444}" sibTransId="{0A189954-4EA9-4D37-91CE-C887C1B1133F}"/>
    <dgm:cxn modelId="{ED42C4D8-64FA-4704-909B-489351C1E94F}" type="presOf" srcId="{99748180-2F2C-4B55-991B-F4B4512A4699}" destId="{9FD823AD-2535-4793-94BA-2D4A3A9DD10E}" srcOrd="0" destOrd="0" presId="urn:microsoft.com/office/officeart/2005/8/layout/radial5"/>
    <dgm:cxn modelId="{A270D8EC-6B92-438E-BF1F-FCF1BA1FD61A}" type="presOf" srcId="{FB357E56-9CF0-4F2B-B193-512BBAA3484D}" destId="{5C8C2CC4-2E62-4C0A-B800-041F2FCD478A}" srcOrd="1" destOrd="0" presId="urn:microsoft.com/office/officeart/2005/8/layout/radial5"/>
    <dgm:cxn modelId="{C84FE9AA-8104-4DF8-AA8C-2F7B1FA05ADD}" type="presOf" srcId="{98E703B9-7937-4B90-9195-AE6D16A1820F}" destId="{DC3832E8-C563-4FE4-9D15-521D98EF2DC5}" srcOrd="0" destOrd="0" presId="urn:microsoft.com/office/officeart/2005/8/layout/radial5"/>
    <dgm:cxn modelId="{4B998CC3-326C-4C23-B9AC-5998D7F20D99}" type="presOf" srcId="{E09BD1D3-F86B-4156-BF66-9463226587CE}" destId="{CF801B9D-0EE2-4568-904B-C722D1945973}" srcOrd="0" destOrd="0" presId="urn:microsoft.com/office/officeart/2005/8/layout/radial5"/>
    <dgm:cxn modelId="{34A783AB-6CCB-4D5B-AF05-CFE7F8AA8199}" type="presOf" srcId="{27B801CD-1878-41DF-AB8E-D1928F8298A9}" destId="{20079AA5-F925-469B-B0E5-584530329721}" srcOrd="0" destOrd="0" presId="urn:microsoft.com/office/officeart/2005/8/layout/radial5"/>
    <dgm:cxn modelId="{A1B90808-21D5-44D4-8BD6-080C1ADBB472}" type="presOf" srcId="{BA3FE951-0F7C-4967-A005-83644470CDA1}" destId="{8D026420-5CB4-4206-AE1E-A9F3319108AF}" srcOrd="1" destOrd="0" presId="urn:microsoft.com/office/officeart/2005/8/layout/radial5"/>
    <dgm:cxn modelId="{AE90C88A-7C28-490D-AF52-5C7752398B4E}" type="presOf" srcId="{EB3608CA-3BCC-4039-B635-3C462B19D595}" destId="{18C1BE2F-8AF8-478A-B8A5-323CFC6085CA}" srcOrd="0" destOrd="0" presId="urn:microsoft.com/office/officeart/2005/8/layout/radial5"/>
    <dgm:cxn modelId="{B257FC71-9B70-48FB-9E44-4928B39305A8}" srcId="{27B801CD-1878-41DF-AB8E-D1928F8298A9}" destId="{38F49DE0-9B9C-40FA-9803-61AA3C560B1A}" srcOrd="5" destOrd="0" parTransId="{2F47D51C-9DB0-4E42-836F-1D3AEDBF9D58}" sibTransId="{14FD77B0-82A2-4DCB-8D0E-1A4F1684C387}"/>
    <dgm:cxn modelId="{82C0DEB6-FC87-44F4-AB82-04062FFC9331}" srcId="{27B801CD-1878-41DF-AB8E-D1928F8298A9}" destId="{04A28A50-F8B0-4D22-A7B0-3FC3F5E59D8D}" srcOrd="0" destOrd="0" parTransId="{3368011C-AF48-4035-B275-8CEA928ED3A2}" sibTransId="{AE52623E-D5B1-4CDF-9522-40AA131955AA}"/>
    <dgm:cxn modelId="{5242A2F5-627D-4E80-86B3-DD320EB44AF6}" type="presOf" srcId="{04A28A50-F8B0-4D22-A7B0-3FC3F5E59D8D}" destId="{CBE336B6-6478-46CF-ABD6-E0998FCA9B78}" srcOrd="0" destOrd="0" presId="urn:microsoft.com/office/officeart/2005/8/layout/radial5"/>
    <dgm:cxn modelId="{C0DC5533-280E-4425-9A5F-9EA64272B4D0}" type="presOf" srcId="{DC8F346F-CDC2-4394-BA91-81CED4D1F34B}" destId="{5D706081-AD83-4120-81CB-7EBA50FBBBCF}" srcOrd="0" destOrd="0" presId="urn:microsoft.com/office/officeart/2005/8/layout/radial5"/>
    <dgm:cxn modelId="{ECAF3620-53B9-418B-B560-D96C344E45A9}" type="presOf" srcId="{E09BD1D3-F86B-4156-BF66-9463226587CE}" destId="{6F2E60DB-4678-4E37-AA5D-D5239DD780B5}" srcOrd="1" destOrd="0" presId="urn:microsoft.com/office/officeart/2005/8/layout/radial5"/>
    <dgm:cxn modelId="{EF4864F8-B941-45B4-AC22-009676B4F07E}" srcId="{27B801CD-1878-41DF-AB8E-D1928F8298A9}" destId="{DFFC6A0C-659A-4939-B158-275945F2609B}" srcOrd="2" destOrd="0" parTransId="{98E703B9-7937-4B90-9195-AE6D16A1820F}" sibTransId="{CAA4BF6C-2459-476F-94F5-D95C364EBB2D}"/>
    <dgm:cxn modelId="{24374D49-0E66-475B-A98E-339AC2B05C74}" type="presOf" srcId="{DFFC6A0C-659A-4939-B158-275945F2609B}" destId="{27B3ADCD-4201-4994-9BD7-2FC46D319A81}" srcOrd="0" destOrd="0" presId="urn:microsoft.com/office/officeart/2005/8/layout/radial5"/>
    <dgm:cxn modelId="{6CB1824D-E3EC-4B59-BA73-4F0B378AE19F}" type="presOf" srcId="{BA3FE951-0F7C-4967-A005-83644470CDA1}" destId="{36A8ABC6-CEE2-4D88-ABC4-367542586777}" srcOrd="0" destOrd="0" presId="urn:microsoft.com/office/officeart/2005/8/layout/radial5"/>
    <dgm:cxn modelId="{CF52DFCF-524B-4E97-9F90-C33E5F0C1ABA}" type="presOf" srcId="{3368011C-AF48-4035-B275-8CEA928ED3A2}" destId="{1DB1B6B2-FD30-4E1E-B442-B64BA2C04827}" srcOrd="0" destOrd="0" presId="urn:microsoft.com/office/officeart/2005/8/layout/radial5"/>
    <dgm:cxn modelId="{C6EDC6CB-0C7F-4415-8514-1068B52C33A1}" srcId="{27B801CD-1878-41DF-AB8E-D1928F8298A9}" destId="{EB3608CA-3BCC-4039-B635-3C462B19D595}" srcOrd="6" destOrd="0" parTransId="{E09BD1D3-F86B-4156-BF66-9463226587CE}" sibTransId="{3C99F254-1D97-49D5-A87C-CF65574939BE}"/>
    <dgm:cxn modelId="{24920236-C2F9-4BD4-BF93-AF283FEB3702}" type="presOf" srcId="{54BEBF0E-9476-450E-B4E7-B76DE2B015C0}" destId="{C30A0C76-4DF2-4BD9-BECD-F608B6C94614}" srcOrd="0" destOrd="0" presId="urn:microsoft.com/office/officeart/2005/8/layout/radial5"/>
    <dgm:cxn modelId="{CC7E901F-8850-4517-8402-43F66028AE53}" srcId="{27B801CD-1878-41DF-AB8E-D1928F8298A9}" destId="{99748180-2F2C-4B55-991B-F4B4512A4699}" srcOrd="4" destOrd="0" parTransId="{FB357E56-9CF0-4F2B-B193-512BBAA3484D}" sibTransId="{6BF49A88-33D6-4827-A949-CB4802677750}"/>
    <dgm:cxn modelId="{78772201-EED7-4F48-8F51-E0D926FB77B4}" type="presOf" srcId="{F49D41F1-73CE-4316-B95D-AA82AE616054}" destId="{6A81B3DB-BFE0-4621-B4C8-9780042981FD}" srcOrd="0" destOrd="0" presId="urn:microsoft.com/office/officeart/2005/8/layout/radial5"/>
    <dgm:cxn modelId="{CFF1ECAF-44D4-4359-BB86-81197BB0A924}" type="presOf" srcId="{3368011C-AF48-4035-B275-8CEA928ED3A2}" destId="{BAD42B84-8657-4CD6-8A80-ADF104055BCB}" srcOrd="1" destOrd="0" presId="urn:microsoft.com/office/officeart/2005/8/layout/radial5"/>
    <dgm:cxn modelId="{FC0107FB-AE8D-4A36-8B93-3B7575D681A2}" type="presOf" srcId="{FB357E56-9CF0-4F2B-B193-512BBAA3484D}" destId="{59D5F795-478E-4195-A762-7FDE9176818F}" srcOrd="0" destOrd="0" presId="urn:microsoft.com/office/officeart/2005/8/layout/radial5"/>
    <dgm:cxn modelId="{703B161B-E11C-49B7-AB1F-4D0454A11FC0}" type="presOf" srcId="{2F47D51C-9DB0-4E42-836F-1D3AEDBF9D58}" destId="{09A14B2E-2633-4764-A69F-A4C5047524DB}" srcOrd="0" destOrd="0" presId="urn:microsoft.com/office/officeart/2005/8/layout/radial5"/>
    <dgm:cxn modelId="{5DE3961C-3F2C-4422-9F95-EE65E9BC8201}" type="presOf" srcId="{98E703B9-7937-4B90-9195-AE6D16A1820F}" destId="{670B30F9-1646-4156-A0AE-AA4462D958D4}" srcOrd="1" destOrd="0" presId="urn:microsoft.com/office/officeart/2005/8/layout/radial5"/>
    <dgm:cxn modelId="{72E5C342-98B9-4393-8F8E-77B8D1F11DD7}" srcId="{27B801CD-1878-41DF-AB8E-D1928F8298A9}" destId="{F49D41F1-73CE-4316-B95D-AA82AE616054}" srcOrd="1" destOrd="0" parTransId="{BA3FE951-0F7C-4967-A005-83644470CDA1}" sibTransId="{BE7CDACE-BC5C-46E9-AA00-DE35F2973BB5}"/>
    <dgm:cxn modelId="{C41FECFA-0E47-4417-9B2E-C988F1E41B6B}" srcId="{DC8F346F-CDC2-4394-BA91-81CED4D1F34B}" destId="{27B801CD-1878-41DF-AB8E-D1928F8298A9}" srcOrd="0" destOrd="0" parTransId="{D065D240-3156-44B4-855A-E31D28A95C8A}" sibTransId="{B237EDAD-5C1C-4459-902B-4176B4EE943A}"/>
    <dgm:cxn modelId="{2D7ED4F3-A899-4A3E-A986-3E8A177BC077}" type="presOf" srcId="{8AA30F23-34E0-4F6B-9FED-4B1D62F93444}" destId="{871601B9-DF12-4F90-83F4-13823C77D13D}" srcOrd="0" destOrd="0" presId="urn:microsoft.com/office/officeart/2005/8/layout/radial5"/>
    <dgm:cxn modelId="{5A8F4D33-8509-4CAD-9E83-F393A987D3A8}" type="presOf" srcId="{2F47D51C-9DB0-4E42-836F-1D3AEDBF9D58}" destId="{2DCEB712-3C9B-4C34-A767-4C0A937A44DB}" srcOrd="1" destOrd="0" presId="urn:microsoft.com/office/officeart/2005/8/layout/radial5"/>
    <dgm:cxn modelId="{79B16CA5-967E-4693-B2C5-E7BC5748C66A}" type="presParOf" srcId="{5D706081-AD83-4120-81CB-7EBA50FBBBCF}" destId="{20079AA5-F925-469B-B0E5-584530329721}" srcOrd="0" destOrd="0" presId="urn:microsoft.com/office/officeart/2005/8/layout/radial5"/>
    <dgm:cxn modelId="{51FF9514-1812-4AD6-A98E-0C3D9B2C3B98}" type="presParOf" srcId="{5D706081-AD83-4120-81CB-7EBA50FBBBCF}" destId="{1DB1B6B2-FD30-4E1E-B442-B64BA2C04827}" srcOrd="1" destOrd="0" presId="urn:microsoft.com/office/officeart/2005/8/layout/radial5"/>
    <dgm:cxn modelId="{AE01DA15-56B0-436F-BFC7-B5E7C75EC981}" type="presParOf" srcId="{1DB1B6B2-FD30-4E1E-B442-B64BA2C04827}" destId="{BAD42B84-8657-4CD6-8A80-ADF104055BCB}" srcOrd="0" destOrd="0" presId="urn:microsoft.com/office/officeart/2005/8/layout/radial5"/>
    <dgm:cxn modelId="{85A7C8A1-B401-4787-A82B-E09D863A1666}" type="presParOf" srcId="{5D706081-AD83-4120-81CB-7EBA50FBBBCF}" destId="{CBE336B6-6478-46CF-ABD6-E0998FCA9B78}" srcOrd="2" destOrd="0" presId="urn:microsoft.com/office/officeart/2005/8/layout/radial5"/>
    <dgm:cxn modelId="{4A6A2133-EA79-4C3C-AD56-B97BA14BDA60}" type="presParOf" srcId="{5D706081-AD83-4120-81CB-7EBA50FBBBCF}" destId="{36A8ABC6-CEE2-4D88-ABC4-367542586777}" srcOrd="3" destOrd="0" presId="urn:microsoft.com/office/officeart/2005/8/layout/radial5"/>
    <dgm:cxn modelId="{AC5DD370-02A2-4872-925E-DE4F6FAFABE5}" type="presParOf" srcId="{36A8ABC6-CEE2-4D88-ABC4-367542586777}" destId="{8D026420-5CB4-4206-AE1E-A9F3319108AF}" srcOrd="0" destOrd="0" presId="urn:microsoft.com/office/officeart/2005/8/layout/radial5"/>
    <dgm:cxn modelId="{8175EE3E-82AB-4F33-8926-D2061696751A}" type="presParOf" srcId="{5D706081-AD83-4120-81CB-7EBA50FBBBCF}" destId="{6A81B3DB-BFE0-4621-B4C8-9780042981FD}" srcOrd="4" destOrd="0" presId="urn:microsoft.com/office/officeart/2005/8/layout/radial5"/>
    <dgm:cxn modelId="{86FE858E-66FB-4710-A775-AD413E6D4A96}" type="presParOf" srcId="{5D706081-AD83-4120-81CB-7EBA50FBBBCF}" destId="{DC3832E8-C563-4FE4-9D15-521D98EF2DC5}" srcOrd="5" destOrd="0" presId="urn:microsoft.com/office/officeart/2005/8/layout/radial5"/>
    <dgm:cxn modelId="{618D19F8-198C-442F-B7E2-4852BFC0F99C}" type="presParOf" srcId="{DC3832E8-C563-4FE4-9D15-521D98EF2DC5}" destId="{670B30F9-1646-4156-A0AE-AA4462D958D4}" srcOrd="0" destOrd="0" presId="urn:microsoft.com/office/officeart/2005/8/layout/radial5"/>
    <dgm:cxn modelId="{FE187057-32B6-4DDD-9EC7-D35F580C527B}" type="presParOf" srcId="{5D706081-AD83-4120-81CB-7EBA50FBBBCF}" destId="{27B3ADCD-4201-4994-9BD7-2FC46D319A81}" srcOrd="6" destOrd="0" presId="urn:microsoft.com/office/officeart/2005/8/layout/radial5"/>
    <dgm:cxn modelId="{D5F62B34-164F-4A25-9E10-7EC42259B518}" type="presParOf" srcId="{5D706081-AD83-4120-81CB-7EBA50FBBBCF}" destId="{871601B9-DF12-4F90-83F4-13823C77D13D}" srcOrd="7" destOrd="0" presId="urn:microsoft.com/office/officeart/2005/8/layout/radial5"/>
    <dgm:cxn modelId="{CAEF4177-9645-4A50-8082-C84DF74985D7}" type="presParOf" srcId="{871601B9-DF12-4F90-83F4-13823C77D13D}" destId="{27D7D677-2DB6-43D9-9EEC-1286BFBEDFB5}" srcOrd="0" destOrd="0" presId="urn:microsoft.com/office/officeart/2005/8/layout/radial5"/>
    <dgm:cxn modelId="{EE5628C2-B6C2-4D77-BA19-EC17F4931FF4}" type="presParOf" srcId="{5D706081-AD83-4120-81CB-7EBA50FBBBCF}" destId="{C30A0C76-4DF2-4BD9-BECD-F608B6C94614}" srcOrd="8" destOrd="0" presId="urn:microsoft.com/office/officeart/2005/8/layout/radial5"/>
    <dgm:cxn modelId="{84CBF031-E049-4792-A934-B410606293B9}" type="presParOf" srcId="{5D706081-AD83-4120-81CB-7EBA50FBBBCF}" destId="{59D5F795-478E-4195-A762-7FDE9176818F}" srcOrd="9" destOrd="0" presId="urn:microsoft.com/office/officeart/2005/8/layout/radial5"/>
    <dgm:cxn modelId="{7117129A-7B5F-40AF-9544-9D18BF095713}" type="presParOf" srcId="{59D5F795-478E-4195-A762-7FDE9176818F}" destId="{5C8C2CC4-2E62-4C0A-B800-041F2FCD478A}" srcOrd="0" destOrd="0" presId="urn:microsoft.com/office/officeart/2005/8/layout/radial5"/>
    <dgm:cxn modelId="{9BDBA898-80C0-4AA9-B5DD-F79AF1CD80C9}" type="presParOf" srcId="{5D706081-AD83-4120-81CB-7EBA50FBBBCF}" destId="{9FD823AD-2535-4793-94BA-2D4A3A9DD10E}" srcOrd="10" destOrd="0" presId="urn:microsoft.com/office/officeart/2005/8/layout/radial5"/>
    <dgm:cxn modelId="{E3ADB928-D602-42A0-A0CB-29894325637E}" type="presParOf" srcId="{5D706081-AD83-4120-81CB-7EBA50FBBBCF}" destId="{09A14B2E-2633-4764-A69F-A4C5047524DB}" srcOrd="11" destOrd="0" presId="urn:microsoft.com/office/officeart/2005/8/layout/radial5"/>
    <dgm:cxn modelId="{9249948C-1B6E-4712-877E-846522165DC4}" type="presParOf" srcId="{09A14B2E-2633-4764-A69F-A4C5047524DB}" destId="{2DCEB712-3C9B-4C34-A767-4C0A937A44DB}" srcOrd="0" destOrd="0" presId="urn:microsoft.com/office/officeart/2005/8/layout/radial5"/>
    <dgm:cxn modelId="{3D1DDA41-C274-45E1-B76F-1782460E10B7}" type="presParOf" srcId="{5D706081-AD83-4120-81CB-7EBA50FBBBCF}" destId="{1AADF4AD-5F8E-4BDC-93AF-3D3EBCD4EBE9}" srcOrd="12" destOrd="0" presId="urn:microsoft.com/office/officeart/2005/8/layout/radial5"/>
    <dgm:cxn modelId="{B1951596-4F71-4127-9F5F-6B870EBA06D6}" type="presParOf" srcId="{5D706081-AD83-4120-81CB-7EBA50FBBBCF}" destId="{CF801B9D-0EE2-4568-904B-C722D1945973}" srcOrd="13" destOrd="0" presId="urn:microsoft.com/office/officeart/2005/8/layout/radial5"/>
    <dgm:cxn modelId="{E0BB7C88-86C4-415E-976C-B397F7B865A7}" type="presParOf" srcId="{CF801B9D-0EE2-4568-904B-C722D1945973}" destId="{6F2E60DB-4678-4E37-AA5D-D5239DD780B5}" srcOrd="0" destOrd="0" presId="urn:microsoft.com/office/officeart/2005/8/layout/radial5"/>
    <dgm:cxn modelId="{701C4F00-4CEC-43BE-BA45-1E294AD96EE7}" type="presParOf" srcId="{5D706081-AD83-4120-81CB-7EBA50FBBBCF}" destId="{18C1BE2F-8AF8-478A-B8A5-323CFC6085CA}" srcOrd="14" destOrd="0" presId="urn:microsoft.com/office/officeart/2005/8/layout/radial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C18DF1-6C5D-4094-A31D-7F727785018D}" type="doc">
      <dgm:prSet loTypeId="urn:microsoft.com/office/officeart/2005/8/layout/radial1" loCatId="cycle" qsTypeId="urn:microsoft.com/office/officeart/2005/8/quickstyle/simple4" qsCatId="simple" csTypeId="urn:microsoft.com/office/officeart/2005/8/colors/colorful5" csCatId="colorful" phldr="1"/>
      <dgm:spPr/>
      <dgm:t>
        <a:bodyPr/>
        <a:lstStyle/>
        <a:p>
          <a:endParaRPr lang="en-US"/>
        </a:p>
      </dgm:t>
    </dgm:pt>
    <dgm:pt modelId="{1DB879D4-2D88-47BF-9B7B-76E85589A92B}">
      <dgm:prSet phldrT="[Text]"/>
      <dgm:spPr/>
      <dgm:t>
        <a:bodyPr/>
        <a:lstStyle/>
        <a:p>
          <a:r>
            <a:rPr lang="en-US" dirty="0" smtClean="0"/>
            <a:t>Learning Domain</a:t>
          </a:r>
          <a:endParaRPr lang="en-US" dirty="0"/>
        </a:p>
      </dgm:t>
    </dgm:pt>
    <dgm:pt modelId="{7641A031-B3E3-4F84-96A3-53B4AE6C58AE}" type="parTrans" cxnId="{98184D90-9882-4AB5-A5B1-1876B34F7346}">
      <dgm:prSet/>
      <dgm:spPr/>
      <dgm:t>
        <a:bodyPr/>
        <a:lstStyle/>
        <a:p>
          <a:endParaRPr lang="en-US"/>
        </a:p>
      </dgm:t>
    </dgm:pt>
    <dgm:pt modelId="{F62AF077-30C5-44B7-8925-5681BC4E0B1A}" type="sibTrans" cxnId="{98184D90-9882-4AB5-A5B1-1876B34F7346}">
      <dgm:prSet/>
      <dgm:spPr/>
      <dgm:t>
        <a:bodyPr/>
        <a:lstStyle/>
        <a:p>
          <a:endParaRPr lang="en-US"/>
        </a:p>
      </dgm:t>
    </dgm:pt>
    <dgm:pt modelId="{82935140-65E5-4780-94B4-4E9D55564967}">
      <dgm:prSet phldrT="[Text]"/>
      <dgm:spPr/>
      <dgm:t>
        <a:bodyPr/>
        <a:lstStyle/>
        <a:p>
          <a:r>
            <a:rPr lang="en-US" dirty="0" smtClean="0"/>
            <a:t>Cognitive</a:t>
          </a:r>
          <a:endParaRPr lang="en-US" dirty="0"/>
        </a:p>
      </dgm:t>
    </dgm:pt>
    <dgm:pt modelId="{1AE88BF0-9B75-4DAA-990B-51CF91817F98}" type="parTrans" cxnId="{8320470A-489E-41EF-A6FE-596BCE26D6B1}">
      <dgm:prSet/>
      <dgm:spPr/>
      <dgm:t>
        <a:bodyPr/>
        <a:lstStyle/>
        <a:p>
          <a:endParaRPr lang="en-US"/>
        </a:p>
      </dgm:t>
    </dgm:pt>
    <dgm:pt modelId="{9B693658-78EF-42DF-BD5C-38188A7964EB}" type="sibTrans" cxnId="{8320470A-489E-41EF-A6FE-596BCE26D6B1}">
      <dgm:prSet/>
      <dgm:spPr/>
      <dgm:t>
        <a:bodyPr/>
        <a:lstStyle/>
        <a:p>
          <a:endParaRPr lang="en-US"/>
        </a:p>
      </dgm:t>
    </dgm:pt>
    <dgm:pt modelId="{4F1F258E-B48D-4887-952D-DDD3C6AB746A}">
      <dgm:prSet phldrT="[Text]"/>
      <dgm:spPr/>
      <dgm:t>
        <a:bodyPr/>
        <a:lstStyle/>
        <a:p>
          <a:r>
            <a:rPr lang="en-US" dirty="0" err="1" smtClean="0"/>
            <a:t>Afective</a:t>
          </a:r>
          <a:endParaRPr lang="en-US" dirty="0"/>
        </a:p>
      </dgm:t>
    </dgm:pt>
    <dgm:pt modelId="{FF3A8B55-1F33-4B21-9B85-90F503E94967}" type="parTrans" cxnId="{FCA164D8-1F4E-4DCD-A2EF-23225F725440}">
      <dgm:prSet/>
      <dgm:spPr/>
      <dgm:t>
        <a:bodyPr/>
        <a:lstStyle/>
        <a:p>
          <a:endParaRPr lang="en-US"/>
        </a:p>
      </dgm:t>
    </dgm:pt>
    <dgm:pt modelId="{9FC55D06-E82A-42FC-9D8D-EF66329BD0F8}" type="sibTrans" cxnId="{FCA164D8-1F4E-4DCD-A2EF-23225F725440}">
      <dgm:prSet/>
      <dgm:spPr/>
      <dgm:t>
        <a:bodyPr/>
        <a:lstStyle/>
        <a:p>
          <a:endParaRPr lang="en-US"/>
        </a:p>
      </dgm:t>
    </dgm:pt>
    <dgm:pt modelId="{A21AF633-AB26-47A7-9626-69686CDE97C5}">
      <dgm:prSet phldrT="[Text]"/>
      <dgm:spPr/>
      <dgm:t>
        <a:bodyPr/>
        <a:lstStyle/>
        <a:p>
          <a:r>
            <a:rPr lang="en-US" dirty="0" err="1" smtClean="0"/>
            <a:t>Psicomotor</a:t>
          </a:r>
          <a:endParaRPr lang="en-US" dirty="0"/>
        </a:p>
      </dgm:t>
    </dgm:pt>
    <dgm:pt modelId="{EE27A1B0-C21F-41C1-A294-1027A71971B4}" type="parTrans" cxnId="{EDBE0AC0-366A-4A24-B8AE-6EFB4E7527B5}">
      <dgm:prSet/>
      <dgm:spPr/>
      <dgm:t>
        <a:bodyPr/>
        <a:lstStyle/>
        <a:p>
          <a:endParaRPr lang="en-US"/>
        </a:p>
      </dgm:t>
    </dgm:pt>
    <dgm:pt modelId="{393141A9-8558-423A-A0C4-78E9F1C89FD2}" type="sibTrans" cxnId="{EDBE0AC0-366A-4A24-B8AE-6EFB4E7527B5}">
      <dgm:prSet/>
      <dgm:spPr/>
      <dgm:t>
        <a:bodyPr/>
        <a:lstStyle/>
        <a:p>
          <a:endParaRPr lang="en-US"/>
        </a:p>
      </dgm:t>
    </dgm:pt>
    <dgm:pt modelId="{312D0189-A59D-4692-8AB3-D38E302FB6DF}" type="pres">
      <dgm:prSet presAssocID="{7DC18DF1-6C5D-4094-A31D-7F727785018D}" presName="cycle" presStyleCnt="0">
        <dgm:presLayoutVars>
          <dgm:chMax val="1"/>
          <dgm:dir/>
          <dgm:animLvl val="ctr"/>
          <dgm:resizeHandles val="exact"/>
        </dgm:presLayoutVars>
      </dgm:prSet>
      <dgm:spPr/>
      <dgm:t>
        <a:bodyPr/>
        <a:lstStyle/>
        <a:p>
          <a:endParaRPr lang="en-US"/>
        </a:p>
      </dgm:t>
    </dgm:pt>
    <dgm:pt modelId="{B13B71AE-78E5-435E-BABA-3DE5C10F1BD7}" type="pres">
      <dgm:prSet presAssocID="{1DB879D4-2D88-47BF-9B7B-76E85589A92B}" presName="centerShape" presStyleLbl="node0" presStyleIdx="0" presStyleCnt="1"/>
      <dgm:spPr/>
      <dgm:t>
        <a:bodyPr/>
        <a:lstStyle/>
        <a:p>
          <a:endParaRPr lang="en-US"/>
        </a:p>
      </dgm:t>
    </dgm:pt>
    <dgm:pt modelId="{4BD82DB3-18EF-45B3-9E6A-982AC0BAE1FA}" type="pres">
      <dgm:prSet presAssocID="{1AE88BF0-9B75-4DAA-990B-51CF91817F98}" presName="Name9" presStyleLbl="parChTrans1D2" presStyleIdx="0" presStyleCnt="3"/>
      <dgm:spPr/>
      <dgm:t>
        <a:bodyPr/>
        <a:lstStyle/>
        <a:p>
          <a:endParaRPr lang="en-US"/>
        </a:p>
      </dgm:t>
    </dgm:pt>
    <dgm:pt modelId="{D546F766-3F29-42E8-B328-176BD9119802}" type="pres">
      <dgm:prSet presAssocID="{1AE88BF0-9B75-4DAA-990B-51CF91817F98}" presName="connTx" presStyleLbl="parChTrans1D2" presStyleIdx="0" presStyleCnt="3"/>
      <dgm:spPr/>
      <dgm:t>
        <a:bodyPr/>
        <a:lstStyle/>
        <a:p>
          <a:endParaRPr lang="en-US"/>
        </a:p>
      </dgm:t>
    </dgm:pt>
    <dgm:pt modelId="{57A39A93-98D3-44E4-B0F5-172F0992D541}" type="pres">
      <dgm:prSet presAssocID="{82935140-65E5-4780-94B4-4E9D55564967}" presName="node" presStyleLbl="node1" presStyleIdx="0" presStyleCnt="3">
        <dgm:presLayoutVars>
          <dgm:bulletEnabled val="1"/>
        </dgm:presLayoutVars>
      </dgm:prSet>
      <dgm:spPr/>
      <dgm:t>
        <a:bodyPr/>
        <a:lstStyle/>
        <a:p>
          <a:endParaRPr lang="en-US"/>
        </a:p>
      </dgm:t>
    </dgm:pt>
    <dgm:pt modelId="{9B04A203-B881-41C0-9018-0C2A72F595CA}" type="pres">
      <dgm:prSet presAssocID="{FF3A8B55-1F33-4B21-9B85-90F503E94967}" presName="Name9" presStyleLbl="parChTrans1D2" presStyleIdx="1" presStyleCnt="3"/>
      <dgm:spPr/>
      <dgm:t>
        <a:bodyPr/>
        <a:lstStyle/>
        <a:p>
          <a:endParaRPr lang="en-US"/>
        </a:p>
      </dgm:t>
    </dgm:pt>
    <dgm:pt modelId="{D1EB54A1-F930-4079-BC2D-C190E5800944}" type="pres">
      <dgm:prSet presAssocID="{FF3A8B55-1F33-4B21-9B85-90F503E94967}" presName="connTx" presStyleLbl="parChTrans1D2" presStyleIdx="1" presStyleCnt="3"/>
      <dgm:spPr/>
      <dgm:t>
        <a:bodyPr/>
        <a:lstStyle/>
        <a:p>
          <a:endParaRPr lang="en-US"/>
        </a:p>
      </dgm:t>
    </dgm:pt>
    <dgm:pt modelId="{8EDCC33D-84B1-4155-8569-4549302E4D98}" type="pres">
      <dgm:prSet presAssocID="{4F1F258E-B48D-4887-952D-DDD3C6AB746A}" presName="node" presStyleLbl="node1" presStyleIdx="1" presStyleCnt="3">
        <dgm:presLayoutVars>
          <dgm:bulletEnabled val="1"/>
        </dgm:presLayoutVars>
      </dgm:prSet>
      <dgm:spPr/>
      <dgm:t>
        <a:bodyPr/>
        <a:lstStyle/>
        <a:p>
          <a:endParaRPr lang="en-US"/>
        </a:p>
      </dgm:t>
    </dgm:pt>
    <dgm:pt modelId="{9279AA4F-6D9F-4122-96A9-FB06C49E5340}" type="pres">
      <dgm:prSet presAssocID="{EE27A1B0-C21F-41C1-A294-1027A71971B4}" presName="Name9" presStyleLbl="parChTrans1D2" presStyleIdx="2" presStyleCnt="3"/>
      <dgm:spPr/>
      <dgm:t>
        <a:bodyPr/>
        <a:lstStyle/>
        <a:p>
          <a:endParaRPr lang="en-US"/>
        </a:p>
      </dgm:t>
    </dgm:pt>
    <dgm:pt modelId="{61C4EAF8-AD01-4D74-B02C-18F5F42C83F3}" type="pres">
      <dgm:prSet presAssocID="{EE27A1B0-C21F-41C1-A294-1027A71971B4}" presName="connTx" presStyleLbl="parChTrans1D2" presStyleIdx="2" presStyleCnt="3"/>
      <dgm:spPr/>
      <dgm:t>
        <a:bodyPr/>
        <a:lstStyle/>
        <a:p>
          <a:endParaRPr lang="en-US"/>
        </a:p>
      </dgm:t>
    </dgm:pt>
    <dgm:pt modelId="{C2B45107-CEE4-46AD-BA75-2783526F9EF3}" type="pres">
      <dgm:prSet presAssocID="{A21AF633-AB26-47A7-9626-69686CDE97C5}" presName="node" presStyleLbl="node1" presStyleIdx="2" presStyleCnt="3">
        <dgm:presLayoutVars>
          <dgm:bulletEnabled val="1"/>
        </dgm:presLayoutVars>
      </dgm:prSet>
      <dgm:spPr/>
      <dgm:t>
        <a:bodyPr/>
        <a:lstStyle/>
        <a:p>
          <a:endParaRPr lang="en-US"/>
        </a:p>
      </dgm:t>
    </dgm:pt>
  </dgm:ptLst>
  <dgm:cxnLst>
    <dgm:cxn modelId="{F3D72F40-70DD-4792-9BB1-742594FFA1AF}" type="presOf" srcId="{EE27A1B0-C21F-41C1-A294-1027A71971B4}" destId="{9279AA4F-6D9F-4122-96A9-FB06C49E5340}" srcOrd="0" destOrd="0" presId="urn:microsoft.com/office/officeart/2005/8/layout/radial1"/>
    <dgm:cxn modelId="{630B38B4-426B-4BFC-B3F1-6528E18DAA73}" type="presOf" srcId="{FF3A8B55-1F33-4B21-9B85-90F503E94967}" destId="{D1EB54A1-F930-4079-BC2D-C190E5800944}" srcOrd="1" destOrd="0" presId="urn:microsoft.com/office/officeart/2005/8/layout/radial1"/>
    <dgm:cxn modelId="{BB8A262B-29F7-464A-994E-E9E5BA777E4F}" type="presOf" srcId="{A21AF633-AB26-47A7-9626-69686CDE97C5}" destId="{C2B45107-CEE4-46AD-BA75-2783526F9EF3}" srcOrd="0" destOrd="0" presId="urn:microsoft.com/office/officeart/2005/8/layout/radial1"/>
    <dgm:cxn modelId="{DB66F95C-0831-4AA0-8ABA-160793C4B2D3}" type="presOf" srcId="{7DC18DF1-6C5D-4094-A31D-7F727785018D}" destId="{312D0189-A59D-4692-8AB3-D38E302FB6DF}" srcOrd="0" destOrd="0" presId="urn:microsoft.com/office/officeart/2005/8/layout/radial1"/>
    <dgm:cxn modelId="{FCA164D8-1F4E-4DCD-A2EF-23225F725440}" srcId="{1DB879D4-2D88-47BF-9B7B-76E85589A92B}" destId="{4F1F258E-B48D-4887-952D-DDD3C6AB746A}" srcOrd="1" destOrd="0" parTransId="{FF3A8B55-1F33-4B21-9B85-90F503E94967}" sibTransId="{9FC55D06-E82A-42FC-9D8D-EF66329BD0F8}"/>
    <dgm:cxn modelId="{F340F17F-2352-4F8F-934A-CAD55447952A}" type="presOf" srcId="{EE27A1B0-C21F-41C1-A294-1027A71971B4}" destId="{61C4EAF8-AD01-4D74-B02C-18F5F42C83F3}" srcOrd="1" destOrd="0" presId="urn:microsoft.com/office/officeart/2005/8/layout/radial1"/>
    <dgm:cxn modelId="{8320470A-489E-41EF-A6FE-596BCE26D6B1}" srcId="{1DB879D4-2D88-47BF-9B7B-76E85589A92B}" destId="{82935140-65E5-4780-94B4-4E9D55564967}" srcOrd="0" destOrd="0" parTransId="{1AE88BF0-9B75-4DAA-990B-51CF91817F98}" sibTransId="{9B693658-78EF-42DF-BD5C-38188A7964EB}"/>
    <dgm:cxn modelId="{EDBE0AC0-366A-4A24-B8AE-6EFB4E7527B5}" srcId="{1DB879D4-2D88-47BF-9B7B-76E85589A92B}" destId="{A21AF633-AB26-47A7-9626-69686CDE97C5}" srcOrd="2" destOrd="0" parTransId="{EE27A1B0-C21F-41C1-A294-1027A71971B4}" sibTransId="{393141A9-8558-423A-A0C4-78E9F1C89FD2}"/>
    <dgm:cxn modelId="{24C1B4CB-045B-4049-B36A-74517246056F}" type="presOf" srcId="{82935140-65E5-4780-94B4-4E9D55564967}" destId="{57A39A93-98D3-44E4-B0F5-172F0992D541}" srcOrd="0" destOrd="0" presId="urn:microsoft.com/office/officeart/2005/8/layout/radial1"/>
    <dgm:cxn modelId="{46DC7B7D-3AD5-436F-9969-5BCE1B212148}" type="presOf" srcId="{1AE88BF0-9B75-4DAA-990B-51CF91817F98}" destId="{4BD82DB3-18EF-45B3-9E6A-982AC0BAE1FA}" srcOrd="0" destOrd="0" presId="urn:microsoft.com/office/officeart/2005/8/layout/radial1"/>
    <dgm:cxn modelId="{98184D90-9882-4AB5-A5B1-1876B34F7346}" srcId="{7DC18DF1-6C5D-4094-A31D-7F727785018D}" destId="{1DB879D4-2D88-47BF-9B7B-76E85589A92B}" srcOrd="0" destOrd="0" parTransId="{7641A031-B3E3-4F84-96A3-53B4AE6C58AE}" sibTransId="{F62AF077-30C5-44B7-8925-5681BC4E0B1A}"/>
    <dgm:cxn modelId="{994C2C60-55C1-44D1-8749-C55EF316EE87}" type="presOf" srcId="{1DB879D4-2D88-47BF-9B7B-76E85589A92B}" destId="{B13B71AE-78E5-435E-BABA-3DE5C10F1BD7}" srcOrd="0" destOrd="0" presId="urn:microsoft.com/office/officeart/2005/8/layout/radial1"/>
    <dgm:cxn modelId="{75B645A9-4AAF-4AE4-970C-D77E6F5301E4}" type="presOf" srcId="{FF3A8B55-1F33-4B21-9B85-90F503E94967}" destId="{9B04A203-B881-41C0-9018-0C2A72F595CA}" srcOrd="0" destOrd="0" presId="urn:microsoft.com/office/officeart/2005/8/layout/radial1"/>
    <dgm:cxn modelId="{457B5538-9C0F-4F0C-9F19-659DC8A36E36}" type="presOf" srcId="{4F1F258E-B48D-4887-952D-DDD3C6AB746A}" destId="{8EDCC33D-84B1-4155-8569-4549302E4D98}" srcOrd="0" destOrd="0" presId="urn:microsoft.com/office/officeart/2005/8/layout/radial1"/>
    <dgm:cxn modelId="{86A18688-CF20-4E2C-9512-728CC6F3C651}" type="presOf" srcId="{1AE88BF0-9B75-4DAA-990B-51CF91817F98}" destId="{D546F766-3F29-42E8-B328-176BD9119802}" srcOrd="1" destOrd="0" presId="urn:microsoft.com/office/officeart/2005/8/layout/radial1"/>
    <dgm:cxn modelId="{0C1EAC91-6E35-4A4E-8826-DD8EF857E68B}" type="presParOf" srcId="{312D0189-A59D-4692-8AB3-D38E302FB6DF}" destId="{B13B71AE-78E5-435E-BABA-3DE5C10F1BD7}" srcOrd="0" destOrd="0" presId="urn:microsoft.com/office/officeart/2005/8/layout/radial1"/>
    <dgm:cxn modelId="{671948D5-8722-42B6-B108-3738EE8B3FEE}" type="presParOf" srcId="{312D0189-A59D-4692-8AB3-D38E302FB6DF}" destId="{4BD82DB3-18EF-45B3-9E6A-982AC0BAE1FA}" srcOrd="1" destOrd="0" presId="urn:microsoft.com/office/officeart/2005/8/layout/radial1"/>
    <dgm:cxn modelId="{D41B1C7C-1FB1-454B-B528-3F8460AD54D2}" type="presParOf" srcId="{4BD82DB3-18EF-45B3-9E6A-982AC0BAE1FA}" destId="{D546F766-3F29-42E8-B328-176BD9119802}" srcOrd="0" destOrd="0" presId="urn:microsoft.com/office/officeart/2005/8/layout/radial1"/>
    <dgm:cxn modelId="{DF5D6B99-EF69-4E07-B681-F159DF087AEA}" type="presParOf" srcId="{312D0189-A59D-4692-8AB3-D38E302FB6DF}" destId="{57A39A93-98D3-44E4-B0F5-172F0992D541}" srcOrd="2" destOrd="0" presId="urn:microsoft.com/office/officeart/2005/8/layout/radial1"/>
    <dgm:cxn modelId="{B795B166-37B6-4E3D-BAB6-A82B5C52F434}" type="presParOf" srcId="{312D0189-A59D-4692-8AB3-D38E302FB6DF}" destId="{9B04A203-B881-41C0-9018-0C2A72F595CA}" srcOrd="3" destOrd="0" presId="urn:microsoft.com/office/officeart/2005/8/layout/radial1"/>
    <dgm:cxn modelId="{427C8F8A-B0C9-4505-824D-5AF2E58BDD20}" type="presParOf" srcId="{9B04A203-B881-41C0-9018-0C2A72F595CA}" destId="{D1EB54A1-F930-4079-BC2D-C190E5800944}" srcOrd="0" destOrd="0" presId="urn:microsoft.com/office/officeart/2005/8/layout/radial1"/>
    <dgm:cxn modelId="{EE35BAEC-7CED-4F74-887E-0E0F8EEAF5E5}" type="presParOf" srcId="{312D0189-A59D-4692-8AB3-D38E302FB6DF}" destId="{8EDCC33D-84B1-4155-8569-4549302E4D98}" srcOrd="4" destOrd="0" presId="urn:microsoft.com/office/officeart/2005/8/layout/radial1"/>
    <dgm:cxn modelId="{1679064D-AFE1-41C1-B099-94229921770A}" type="presParOf" srcId="{312D0189-A59D-4692-8AB3-D38E302FB6DF}" destId="{9279AA4F-6D9F-4122-96A9-FB06C49E5340}" srcOrd="5" destOrd="0" presId="urn:microsoft.com/office/officeart/2005/8/layout/radial1"/>
    <dgm:cxn modelId="{C762F1CC-D0A2-494A-9C1A-1F027962F896}" type="presParOf" srcId="{9279AA4F-6D9F-4122-96A9-FB06C49E5340}" destId="{61C4EAF8-AD01-4D74-B02C-18F5F42C83F3}" srcOrd="0" destOrd="0" presId="urn:microsoft.com/office/officeart/2005/8/layout/radial1"/>
    <dgm:cxn modelId="{592C2FA5-74F0-46E4-958F-3F2BD2A8C953}" type="presParOf" srcId="{312D0189-A59D-4692-8AB3-D38E302FB6DF}" destId="{C2B45107-CEE4-46AD-BA75-2783526F9EF3}" srcOrd="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10A17F-F6EA-4C33-9D18-0EC61C218BD2}" type="doc">
      <dgm:prSet loTypeId="urn:microsoft.com/office/officeart/2008/layout/HorizontalMultiLevelHierarchy" loCatId="hierarchy" qsTypeId="urn:microsoft.com/office/officeart/2005/8/quickstyle/simple4" qsCatId="simple" csTypeId="urn:microsoft.com/office/officeart/2005/8/colors/accent2_3" csCatId="accent2" phldr="1"/>
      <dgm:spPr/>
      <dgm:t>
        <a:bodyPr/>
        <a:lstStyle/>
        <a:p>
          <a:endParaRPr lang="en-US"/>
        </a:p>
      </dgm:t>
    </dgm:pt>
    <dgm:pt modelId="{7503B8DF-E563-4EDA-80AA-3E3C71D32DE0}">
      <dgm:prSet phldrT="[Text]"/>
      <dgm:spPr/>
      <dgm:t>
        <a:bodyPr/>
        <a:lstStyle/>
        <a:p>
          <a:r>
            <a:rPr lang="en-US" dirty="0" smtClean="0"/>
            <a:t>Approach in sequencing the learning materials</a:t>
          </a:r>
          <a:endParaRPr lang="en-US" dirty="0"/>
        </a:p>
      </dgm:t>
    </dgm:pt>
    <dgm:pt modelId="{41510EED-9895-4C5B-8EDE-4862EDFA8299}" type="parTrans" cxnId="{C832E92B-9A83-4FFF-A49D-3EF40B320326}">
      <dgm:prSet/>
      <dgm:spPr/>
      <dgm:t>
        <a:bodyPr/>
        <a:lstStyle/>
        <a:p>
          <a:endParaRPr lang="en-US"/>
        </a:p>
      </dgm:t>
    </dgm:pt>
    <dgm:pt modelId="{B57AD693-97F8-4FDA-B6F4-33716FB8AEFA}" type="sibTrans" cxnId="{C832E92B-9A83-4FFF-A49D-3EF40B320326}">
      <dgm:prSet/>
      <dgm:spPr/>
      <dgm:t>
        <a:bodyPr/>
        <a:lstStyle/>
        <a:p>
          <a:endParaRPr lang="en-US"/>
        </a:p>
      </dgm:t>
    </dgm:pt>
    <dgm:pt modelId="{FBE50558-53C4-4DCF-ADD6-75601B1B8F47}">
      <dgm:prSet phldrT="[Text]"/>
      <dgm:spPr/>
      <dgm:t>
        <a:bodyPr/>
        <a:lstStyle/>
        <a:p>
          <a:r>
            <a:rPr lang="en-US" dirty="0" smtClean="0"/>
            <a:t>Procedural Approach</a:t>
          </a:r>
          <a:endParaRPr lang="en-US" dirty="0"/>
        </a:p>
      </dgm:t>
    </dgm:pt>
    <dgm:pt modelId="{BC5370FF-1DB5-4C6D-BD12-07C857BDBAC2}" type="parTrans" cxnId="{0C7D2350-FBCB-4452-867D-62B52114448D}">
      <dgm:prSet/>
      <dgm:spPr/>
      <dgm:t>
        <a:bodyPr/>
        <a:lstStyle/>
        <a:p>
          <a:endParaRPr lang="en-US"/>
        </a:p>
      </dgm:t>
    </dgm:pt>
    <dgm:pt modelId="{1CFB142B-7CA3-4B19-AA9E-646FC1A641DA}" type="sibTrans" cxnId="{0C7D2350-FBCB-4452-867D-62B52114448D}">
      <dgm:prSet/>
      <dgm:spPr/>
      <dgm:t>
        <a:bodyPr/>
        <a:lstStyle/>
        <a:p>
          <a:endParaRPr lang="en-US"/>
        </a:p>
      </dgm:t>
    </dgm:pt>
    <dgm:pt modelId="{C4F5600D-2084-4813-A771-6FCC5F63CB27}">
      <dgm:prSet phldrT="[Text]"/>
      <dgm:spPr/>
      <dgm:t>
        <a:bodyPr/>
        <a:lstStyle/>
        <a:p>
          <a:r>
            <a:rPr lang="en-US" dirty="0" smtClean="0"/>
            <a:t>Hierarchical Approach</a:t>
          </a:r>
          <a:endParaRPr lang="en-US" dirty="0"/>
        </a:p>
      </dgm:t>
    </dgm:pt>
    <dgm:pt modelId="{06628B28-F0FB-46F3-BC29-A3276B10A0BD}" type="parTrans" cxnId="{08C11E88-889C-42E0-9D3E-BBBBC36A84A7}">
      <dgm:prSet/>
      <dgm:spPr/>
      <dgm:t>
        <a:bodyPr/>
        <a:lstStyle/>
        <a:p>
          <a:endParaRPr lang="en-US"/>
        </a:p>
      </dgm:t>
    </dgm:pt>
    <dgm:pt modelId="{624E868E-6191-4B05-B265-3CCD2FB7F644}" type="sibTrans" cxnId="{08C11E88-889C-42E0-9D3E-BBBBC36A84A7}">
      <dgm:prSet/>
      <dgm:spPr/>
      <dgm:t>
        <a:bodyPr/>
        <a:lstStyle/>
        <a:p>
          <a:endParaRPr lang="en-US"/>
        </a:p>
      </dgm:t>
    </dgm:pt>
    <dgm:pt modelId="{D5E67013-D2ED-4CA6-9B30-C180525CA8F3}" type="pres">
      <dgm:prSet presAssocID="{7B10A17F-F6EA-4C33-9D18-0EC61C218BD2}" presName="Name0" presStyleCnt="0">
        <dgm:presLayoutVars>
          <dgm:chPref val="1"/>
          <dgm:dir/>
          <dgm:animOne val="branch"/>
          <dgm:animLvl val="lvl"/>
          <dgm:resizeHandles val="exact"/>
        </dgm:presLayoutVars>
      </dgm:prSet>
      <dgm:spPr/>
      <dgm:t>
        <a:bodyPr/>
        <a:lstStyle/>
        <a:p>
          <a:endParaRPr lang="en-US"/>
        </a:p>
      </dgm:t>
    </dgm:pt>
    <dgm:pt modelId="{C62BF15D-2F1B-4C55-8FC9-1F4490BD7248}" type="pres">
      <dgm:prSet presAssocID="{7503B8DF-E563-4EDA-80AA-3E3C71D32DE0}" presName="root1" presStyleCnt="0"/>
      <dgm:spPr/>
    </dgm:pt>
    <dgm:pt modelId="{B0AF63A2-7890-44FB-9953-CC1BAF463164}" type="pres">
      <dgm:prSet presAssocID="{7503B8DF-E563-4EDA-80AA-3E3C71D32DE0}" presName="LevelOneTextNode" presStyleLbl="node0" presStyleIdx="0" presStyleCnt="1">
        <dgm:presLayoutVars>
          <dgm:chPref val="3"/>
        </dgm:presLayoutVars>
      </dgm:prSet>
      <dgm:spPr/>
      <dgm:t>
        <a:bodyPr/>
        <a:lstStyle/>
        <a:p>
          <a:endParaRPr lang="en-US"/>
        </a:p>
      </dgm:t>
    </dgm:pt>
    <dgm:pt modelId="{7D9EC9B6-5501-4387-80C6-58D8048DB909}" type="pres">
      <dgm:prSet presAssocID="{7503B8DF-E563-4EDA-80AA-3E3C71D32DE0}" presName="level2hierChild" presStyleCnt="0"/>
      <dgm:spPr/>
    </dgm:pt>
    <dgm:pt modelId="{4E73F81A-B075-47A6-B274-EC2C6A13F851}" type="pres">
      <dgm:prSet presAssocID="{BC5370FF-1DB5-4C6D-BD12-07C857BDBAC2}" presName="conn2-1" presStyleLbl="parChTrans1D2" presStyleIdx="0" presStyleCnt="2"/>
      <dgm:spPr/>
      <dgm:t>
        <a:bodyPr/>
        <a:lstStyle/>
        <a:p>
          <a:endParaRPr lang="en-US"/>
        </a:p>
      </dgm:t>
    </dgm:pt>
    <dgm:pt modelId="{8FC9D655-169C-4FB8-B815-05FBD7013F06}" type="pres">
      <dgm:prSet presAssocID="{BC5370FF-1DB5-4C6D-BD12-07C857BDBAC2}" presName="connTx" presStyleLbl="parChTrans1D2" presStyleIdx="0" presStyleCnt="2"/>
      <dgm:spPr/>
      <dgm:t>
        <a:bodyPr/>
        <a:lstStyle/>
        <a:p>
          <a:endParaRPr lang="en-US"/>
        </a:p>
      </dgm:t>
    </dgm:pt>
    <dgm:pt modelId="{82EC47BC-A189-46BA-ADC3-61E1BD55F33D}" type="pres">
      <dgm:prSet presAssocID="{FBE50558-53C4-4DCF-ADD6-75601B1B8F47}" presName="root2" presStyleCnt="0"/>
      <dgm:spPr/>
    </dgm:pt>
    <dgm:pt modelId="{3ACBE796-6CEC-4121-9697-AE9756B0B486}" type="pres">
      <dgm:prSet presAssocID="{FBE50558-53C4-4DCF-ADD6-75601B1B8F47}" presName="LevelTwoTextNode" presStyleLbl="node2" presStyleIdx="0" presStyleCnt="2">
        <dgm:presLayoutVars>
          <dgm:chPref val="3"/>
        </dgm:presLayoutVars>
      </dgm:prSet>
      <dgm:spPr/>
      <dgm:t>
        <a:bodyPr/>
        <a:lstStyle/>
        <a:p>
          <a:endParaRPr lang="en-US"/>
        </a:p>
      </dgm:t>
    </dgm:pt>
    <dgm:pt modelId="{B6AE5680-A565-4DE3-8DB1-87B0FD99E9CF}" type="pres">
      <dgm:prSet presAssocID="{FBE50558-53C4-4DCF-ADD6-75601B1B8F47}" presName="level3hierChild" presStyleCnt="0"/>
      <dgm:spPr/>
    </dgm:pt>
    <dgm:pt modelId="{9D757681-3DAA-4283-AEE7-40BD8031675B}" type="pres">
      <dgm:prSet presAssocID="{06628B28-F0FB-46F3-BC29-A3276B10A0BD}" presName="conn2-1" presStyleLbl="parChTrans1D2" presStyleIdx="1" presStyleCnt="2"/>
      <dgm:spPr/>
      <dgm:t>
        <a:bodyPr/>
        <a:lstStyle/>
        <a:p>
          <a:endParaRPr lang="en-US"/>
        </a:p>
      </dgm:t>
    </dgm:pt>
    <dgm:pt modelId="{0B5509B5-C451-4E63-84C9-083E154D29D6}" type="pres">
      <dgm:prSet presAssocID="{06628B28-F0FB-46F3-BC29-A3276B10A0BD}" presName="connTx" presStyleLbl="parChTrans1D2" presStyleIdx="1" presStyleCnt="2"/>
      <dgm:spPr/>
      <dgm:t>
        <a:bodyPr/>
        <a:lstStyle/>
        <a:p>
          <a:endParaRPr lang="en-US"/>
        </a:p>
      </dgm:t>
    </dgm:pt>
    <dgm:pt modelId="{91921AA9-92FD-4AAA-8DC0-9F65AD20FC24}" type="pres">
      <dgm:prSet presAssocID="{C4F5600D-2084-4813-A771-6FCC5F63CB27}" presName="root2" presStyleCnt="0"/>
      <dgm:spPr/>
    </dgm:pt>
    <dgm:pt modelId="{A5B2D5D7-9098-4213-A412-5D476C436BBC}" type="pres">
      <dgm:prSet presAssocID="{C4F5600D-2084-4813-A771-6FCC5F63CB27}" presName="LevelTwoTextNode" presStyleLbl="node2" presStyleIdx="1" presStyleCnt="2">
        <dgm:presLayoutVars>
          <dgm:chPref val="3"/>
        </dgm:presLayoutVars>
      </dgm:prSet>
      <dgm:spPr/>
      <dgm:t>
        <a:bodyPr/>
        <a:lstStyle/>
        <a:p>
          <a:endParaRPr lang="en-US"/>
        </a:p>
      </dgm:t>
    </dgm:pt>
    <dgm:pt modelId="{4E756E25-6CB0-4A91-993D-5884E5BCD6E3}" type="pres">
      <dgm:prSet presAssocID="{C4F5600D-2084-4813-A771-6FCC5F63CB27}" presName="level3hierChild" presStyleCnt="0"/>
      <dgm:spPr/>
    </dgm:pt>
  </dgm:ptLst>
  <dgm:cxnLst>
    <dgm:cxn modelId="{CD21E295-61E8-499C-B7B9-26223E3D1B06}" type="presOf" srcId="{06628B28-F0FB-46F3-BC29-A3276B10A0BD}" destId="{0B5509B5-C451-4E63-84C9-083E154D29D6}" srcOrd="1" destOrd="0" presId="urn:microsoft.com/office/officeart/2008/layout/HorizontalMultiLevelHierarchy"/>
    <dgm:cxn modelId="{6FF076AD-BA19-4060-8D12-CF372DDC647D}" type="presOf" srcId="{7503B8DF-E563-4EDA-80AA-3E3C71D32DE0}" destId="{B0AF63A2-7890-44FB-9953-CC1BAF463164}" srcOrd="0" destOrd="0" presId="urn:microsoft.com/office/officeart/2008/layout/HorizontalMultiLevelHierarchy"/>
    <dgm:cxn modelId="{F31914CE-5BFE-4DDA-83A7-7CB0B6E0CDE1}" type="presOf" srcId="{7B10A17F-F6EA-4C33-9D18-0EC61C218BD2}" destId="{D5E67013-D2ED-4CA6-9B30-C180525CA8F3}" srcOrd="0" destOrd="0" presId="urn:microsoft.com/office/officeart/2008/layout/HorizontalMultiLevelHierarchy"/>
    <dgm:cxn modelId="{08C11E88-889C-42E0-9D3E-BBBBC36A84A7}" srcId="{7503B8DF-E563-4EDA-80AA-3E3C71D32DE0}" destId="{C4F5600D-2084-4813-A771-6FCC5F63CB27}" srcOrd="1" destOrd="0" parTransId="{06628B28-F0FB-46F3-BC29-A3276B10A0BD}" sibTransId="{624E868E-6191-4B05-B265-3CCD2FB7F644}"/>
    <dgm:cxn modelId="{DA04CA75-8E84-49AB-B96F-62957C16C632}" type="presOf" srcId="{06628B28-F0FB-46F3-BC29-A3276B10A0BD}" destId="{9D757681-3DAA-4283-AEE7-40BD8031675B}" srcOrd="0" destOrd="0" presId="urn:microsoft.com/office/officeart/2008/layout/HorizontalMultiLevelHierarchy"/>
    <dgm:cxn modelId="{A16B24F4-45DF-4E8F-9A83-B0E43DD8CB62}" type="presOf" srcId="{FBE50558-53C4-4DCF-ADD6-75601B1B8F47}" destId="{3ACBE796-6CEC-4121-9697-AE9756B0B486}" srcOrd="0" destOrd="0" presId="urn:microsoft.com/office/officeart/2008/layout/HorizontalMultiLevelHierarchy"/>
    <dgm:cxn modelId="{59CED8F2-BDEA-4C40-8756-1C6540CA136C}" type="presOf" srcId="{BC5370FF-1DB5-4C6D-BD12-07C857BDBAC2}" destId="{8FC9D655-169C-4FB8-B815-05FBD7013F06}" srcOrd="1" destOrd="0" presId="urn:microsoft.com/office/officeart/2008/layout/HorizontalMultiLevelHierarchy"/>
    <dgm:cxn modelId="{0C7D2350-FBCB-4452-867D-62B52114448D}" srcId="{7503B8DF-E563-4EDA-80AA-3E3C71D32DE0}" destId="{FBE50558-53C4-4DCF-ADD6-75601B1B8F47}" srcOrd="0" destOrd="0" parTransId="{BC5370FF-1DB5-4C6D-BD12-07C857BDBAC2}" sibTransId="{1CFB142B-7CA3-4B19-AA9E-646FC1A641DA}"/>
    <dgm:cxn modelId="{C832E92B-9A83-4FFF-A49D-3EF40B320326}" srcId="{7B10A17F-F6EA-4C33-9D18-0EC61C218BD2}" destId="{7503B8DF-E563-4EDA-80AA-3E3C71D32DE0}" srcOrd="0" destOrd="0" parTransId="{41510EED-9895-4C5B-8EDE-4862EDFA8299}" sibTransId="{B57AD693-97F8-4FDA-B6F4-33716FB8AEFA}"/>
    <dgm:cxn modelId="{43C359F3-9821-4D71-92A0-680C93DFE4A7}" type="presOf" srcId="{BC5370FF-1DB5-4C6D-BD12-07C857BDBAC2}" destId="{4E73F81A-B075-47A6-B274-EC2C6A13F851}" srcOrd="0" destOrd="0" presId="urn:microsoft.com/office/officeart/2008/layout/HorizontalMultiLevelHierarchy"/>
    <dgm:cxn modelId="{A4487ED9-1384-4CE5-9ACD-357EFD8A1EB4}" type="presOf" srcId="{C4F5600D-2084-4813-A771-6FCC5F63CB27}" destId="{A5B2D5D7-9098-4213-A412-5D476C436BBC}" srcOrd="0" destOrd="0" presId="urn:microsoft.com/office/officeart/2008/layout/HorizontalMultiLevelHierarchy"/>
    <dgm:cxn modelId="{53425770-B84A-43B8-AD83-BD1DF3C2DA90}" type="presParOf" srcId="{D5E67013-D2ED-4CA6-9B30-C180525CA8F3}" destId="{C62BF15D-2F1B-4C55-8FC9-1F4490BD7248}" srcOrd="0" destOrd="0" presId="urn:microsoft.com/office/officeart/2008/layout/HorizontalMultiLevelHierarchy"/>
    <dgm:cxn modelId="{804CF5C2-52F3-40CD-A381-0758DCF82E54}" type="presParOf" srcId="{C62BF15D-2F1B-4C55-8FC9-1F4490BD7248}" destId="{B0AF63A2-7890-44FB-9953-CC1BAF463164}" srcOrd="0" destOrd="0" presId="urn:microsoft.com/office/officeart/2008/layout/HorizontalMultiLevelHierarchy"/>
    <dgm:cxn modelId="{C359761E-0C68-40E3-A3FB-C21459E92846}" type="presParOf" srcId="{C62BF15D-2F1B-4C55-8FC9-1F4490BD7248}" destId="{7D9EC9B6-5501-4387-80C6-58D8048DB909}" srcOrd="1" destOrd="0" presId="urn:microsoft.com/office/officeart/2008/layout/HorizontalMultiLevelHierarchy"/>
    <dgm:cxn modelId="{753C53FA-2909-403F-B9DC-92F781630000}" type="presParOf" srcId="{7D9EC9B6-5501-4387-80C6-58D8048DB909}" destId="{4E73F81A-B075-47A6-B274-EC2C6A13F851}" srcOrd="0" destOrd="0" presId="urn:microsoft.com/office/officeart/2008/layout/HorizontalMultiLevelHierarchy"/>
    <dgm:cxn modelId="{EB2F712D-DB92-43F2-A66A-C089F90B6789}" type="presParOf" srcId="{4E73F81A-B075-47A6-B274-EC2C6A13F851}" destId="{8FC9D655-169C-4FB8-B815-05FBD7013F06}" srcOrd="0" destOrd="0" presId="urn:microsoft.com/office/officeart/2008/layout/HorizontalMultiLevelHierarchy"/>
    <dgm:cxn modelId="{84E90903-7868-478B-9D09-629243F6111D}" type="presParOf" srcId="{7D9EC9B6-5501-4387-80C6-58D8048DB909}" destId="{82EC47BC-A189-46BA-ADC3-61E1BD55F33D}" srcOrd="1" destOrd="0" presId="urn:microsoft.com/office/officeart/2008/layout/HorizontalMultiLevelHierarchy"/>
    <dgm:cxn modelId="{47525F4B-1417-47D1-A761-BDB6D5854046}" type="presParOf" srcId="{82EC47BC-A189-46BA-ADC3-61E1BD55F33D}" destId="{3ACBE796-6CEC-4121-9697-AE9756B0B486}" srcOrd="0" destOrd="0" presId="urn:microsoft.com/office/officeart/2008/layout/HorizontalMultiLevelHierarchy"/>
    <dgm:cxn modelId="{5546AB79-C445-44EE-8EE9-8D2E15A0E903}" type="presParOf" srcId="{82EC47BC-A189-46BA-ADC3-61E1BD55F33D}" destId="{B6AE5680-A565-4DE3-8DB1-87B0FD99E9CF}" srcOrd="1" destOrd="0" presId="urn:microsoft.com/office/officeart/2008/layout/HorizontalMultiLevelHierarchy"/>
    <dgm:cxn modelId="{53A96560-076F-42B2-9666-016FD5F1ECCD}" type="presParOf" srcId="{7D9EC9B6-5501-4387-80C6-58D8048DB909}" destId="{9D757681-3DAA-4283-AEE7-40BD8031675B}" srcOrd="2" destOrd="0" presId="urn:microsoft.com/office/officeart/2008/layout/HorizontalMultiLevelHierarchy"/>
    <dgm:cxn modelId="{6A0C2535-1CB6-4A6E-93A5-4ABA017C70B6}" type="presParOf" srcId="{9D757681-3DAA-4283-AEE7-40BD8031675B}" destId="{0B5509B5-C451-4E63-84C9-083E154D29D6}" srcOrd="0" destOrd="0" presId="urn:microsoft.com/office/officeart/2008/layout/HorizontalMultiLevelHierarchy"/>
    <dgm:cxn modelId="{12EB5F9E-6BA0-45E4-864F-8F940CE773B4}" type="presParOf" srcId="{7D9EC9B6-5501-4387-80C6-58D8048DB909}" destId="{91921AA9-92FD-4AAA-8DC0-9F65AD20FC24}" srcOrd="3" destOrd="0" presId="urn:microsoft.com/office/officeart/2008/layout/HorizontalMultiLevelHierarchy"/>
    <dgm:cxn modelId="{62BFE628-FB48-4826-9798-35FA09B74639}" type="presParOf" srcId="{91921AA9-92FD-4AAA-8DC0-9F65AD20FC24}" destId="{A5B2D5D7-9098-4213-A412-5D476C436BBC}" srcOrd="0" destOrd="0" presId="urn:microsoft.com/office/officeart/2008/layout/HorizontalMultiLevelHierarchy"/>
    <dgm:cxn modelId="{3F0AE0D4-D58E-468B-8A3E-02921CCA3126}" type="presParOf" srcId="{91921AA9-92FD-4AAA-8DC0-9F65AD20FC24}" destId="{4E756E25-6CB0-4A91-993D-5884E5BCD6E3}" srcOrd="1" destOrd="0" presId="urn:microsoft.com/office/officeart/2008/layout/HorizontalMultiLevelHierarchy"/>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44B1E9-49FB-40A1-8F2B-6B3EA046EEF1}" type="doc">
      <dgm:prSet loTypeId="urn:microsoft.com/office/officeart/2008/layout/HorizontalMultiLevelHierarchy" loCatId="hierarchy" qsTypeId="urn:microsoft.com/office/officeart/2005/8/quickstyle/simple5" qsCatId="simple" csTypeId="urn:microsoft.com/office/officeart/2005/8/colors/accent5_4" csCatId="accent5" phldr="1"/>
      <dgm:spPr/>
      <dgm:t>
        <a:bodyPr/>
        <a:lstStyle/>
        <a:p>
          <a:endParaRPr lang="en-US"/>
        </a:p>
      </dgm:t>
    </dgm:pt>
    <dgm:pt modelId="{795FBF88-34C0-4024-BC2A-DC8962C0E181}">
      <dgm:prSet phldrT="[Text]"/>
      <dgm:spPr/>
      <dgm:t>
        <a:bodyPr/>
        <a:lstStyle/>
        <a:p>
          <a:r>
            <a:rPr lang="en-US" dirty="0" smtClean="0"/>
            <a:t>Find the latest and contextual sources</a:t>
          </a:r>
          <a:endParaRPr lang="en-US" dirty="0"/>
        </a:p>
      </dgm:t>
    </dgm:pt>
    <dgm:pt modelId="{F0315AC1-28F2-4AA1-B2BA-D768E151F935}" type="parTrans" cxnId="{4D758EEB-5430-48AB-85D9-0259807F3A37}">
      <dgm:prSet/>
      <dgm:spPr/>
      <dgm:t>
        <a:bodyPr/>
        <a:lstStyle/>
        <a:p>
          <a:endParaRPr lang="en-US"/>
        </a:p>
      </dgm:t>
    </dgm:pt>
    <dgm:pt modelId="{F4C5B8BA-CDFE-4FA0-8F44-2AECBDA693E3}" type="sibTrans" cxnId="{4D758EEB-5430-48AB-85D9-0259807F3A37}">
      <dgm:prSet/>
      <dgm:spPr/>
      <dgm:t>
        <a:bodyPr/>
        <a:lstStyle/>
        <a:p>
          <a:endParaRPr lang="en-US"/>
        </a:p>
      </dgm:t>
    </dgm:pt>
    <dgm:pt modelId="{FC0342BE-B317-426C-BD47-60F582354865}">
      <dgm:prSet phldrT="[Text]"/>
      <dgm:spPr/>
      <dgm:t>
        <a:bodyPr/>
        <a:lstStyle/>
        <a:p>
          <a:r>
            <a:rPr lang="en-US" dirty="0" smtClean="0"/>
            <a:t>Books</a:t>
          </a:r>
          <a:endParaRPr lang="en-US" dirty="0"/>
        </a:p>
      </dgm:t>
    </dgm:pt>
    <dgm:pt modelId="{D88F9873-83E9-478E-AC31-2DD7E38C2C4F}" type="parTrans" cxnId="{4B2BDF81-274F-46B9-9EB2-884FA8DF54A5}">
      <dgm:prSet/>
      <dgm:spPr/>
      <dgm:t>
        <a:bodyPr/>
        <a:lstStyle/>
        <a:p>
          <a:endParaRPr lang="en-US"/>
        </a:p>
      </dgm:t>
    </dgm:pt>
    <dgm:pt modelId="{8AEF41D2-F241-4F1D-9654-EBFB4C123318}" type="sibTrans" cxnId="{4B2BDF81-274F-46B9-9EB2-884FA8DF54A5}">
      <dgm:prSet/>
      <dgm:spPr/>
      <dgm:t>
        <a:bodyPr/>
        <a:lstStyle/>
        <a:p>
          <a:endParaRPr lang="en-US"/>
        </a:p>
      </dgm:t>
    </dgm:pt>
    <dgm:pt modelId="{BB9F677B-C6B8-4332-B15F-378DB19E982D}">
      <dgm:prSet phldrT="[Text]"/>
      <dgm:spPr/>
      <dgm:t>
        <a:bodyPr/>
        <a:lstStyle/>
        <a:p>
          <a:r>
            <a:rPr lang="en-US" dirty="0" smtClean="0"/>
            <a:t>Things around you</a:t>
          </a:r>
          <a:endParaRPr lang="en-US" dirty="0"/>
        </a:p>
      </dgm:t>
    </dgm:pt>
    <dgm:pt modelId="{3B71AF2D-92E3-4917-9C00-AE8EEAE0C9B8}" type="parTrans" cxnId="{98219BA7-9D88-492C-8380-E18F4D1676F4}">
      <dgm:prSet/>
      <dgm:spPr/>
      <dgm:t>
        <a:bodyPr/>
        <a:lstStyle/>
        <a:p>
          <a:endParaRPr lang="en-US"/>
        </a:p>
      </dgm:t>
    </dgm:pt>
    <dgm:pt modelId="{4B3739A2-920E-4371-A4A7-6FE1E245AC9D}" type="sibTrans" cxnId="{98219BA7-9D88-492C-8380-E18F4D1676F4}">
      <dgm:prSet/>
      <dgm:spPr/>
      <dgm:t>
        <a:bodyPr/>
        <a:lstStyle/>
        <a:p>
          <a:endParaRPr lang="en-US"/>
        </a:p>
      </dgm:t>
    </dgm:pt>
    <dgm:pt modelId="{B2577539-A233-47AB-B42A-1819DC83DC1F}">
      <dgm:prSet phldrT="[Text]"/>
      <dgm:spPr/>
      <dgm:t>
        <a:bodyPr/>
        <a:lstStyle/>
        <a:p>
          <a:r>
            <a:rPr lang="en-US" dirty="0" err="1" smtClean="0"/>
            <a:t>etc</a:t>
          </a:r>
          <a:endParaRPr lang="en-US" dirty="0"/>
        </a:p>
      </dgm:t>
    </dgm:pt>
    <dgm:pt modelId="{1AA5A13F-AB48-4529-84FB-C47E66567E63}" type="parTrans" cxnId="{8E584113-C8C9-4F11-9BC5-1E280E772E11}">
      <dgm:prSet/>
      <dgm:spPr/>
      <dgm:t>
        <a:bodyPr/>
        <a:lstStyle/>
        <a:p>
          <a:endParaRPr lang="en-US"/>
        </a:p>
      </dgm:t>
    </dgm:pt>
    <dgm:pt modelId="{6BDDF7AC-4470-4BA1-8168-DF31EF72E3C5}" type="sibTrans" cxnId="{8E584113-C8C9-4F11-9BC5-1E280E772E11}">
      <dgm:prSet/>
      <dgm:spPr/>
      <dgm:t>
        <a:bodyPr/>
        <a:lstStyle/>
        <a:p>
          <a:endParaRPr lang="en-US"/>
        </a:p>
      </dgm:t>
    </dgm:pt>
    <dgm:pt modelId="{B2830976-53D7-451A-9111-60A807605FE0}" type="pres">
      <dgm:prSet presAssocID="{2844B1E9-49FB-40A1-8F2B-6B3EA046EEF1}" presName="Name0" presStyleCnt="0">
        <dgm:presLayoutVars>
          <dgm:chPref val="1"/>
          <dgm:dir/>
          <dgm:animOne val="branch"/>
          <dgm:animLvl val="lvl"/>
          <dgm:resizeHandles val="exact"/>
        </dgm:presLayoutVars>
      </dgm:prSet>
      <dgm:spPr/>
      <dgm:t>
        <a:bodyPr/>
        <a:lstStyle/>
        <a:p>
          <a:endParaRPr lang="en-US"/>
        </a:p>
      </dgm:t>
    </dgm:pt>
    <dgm:pt modelId="{8D966FCA-441D-4559-9208-2ACBC30ED698}" type="pres">
      <dgm:prSet presAssocID="{795FBF88-34C0-4024-BC2A-DC8962C0E181}" presName="root1" presStyleCnt="0"/>
      <dgm:spPr/>
    </dgm:pt>
    <dgm:pt modelId="{D5A36125-9649-43E2-A772-49AB22BCA3DD}" type="pres">
      <dgm:prSet presAssocID="{795FBF88-34C0-4024-BC2A-DC8962C0E181}" presName="LevelOneTextNode" presStyleLbl="node0" presStyleIdx="0" presStyleCnt="1">
        <dgm:presLayoutVars>
          <dgm:chPref val="3"/>
        </dgm:presLayoutVars>
      </dgm:prSet>
      <dgm:spPr/>
      <dgm:t>
        <a:bodyPr/>
        <a:lstStyle/>
        <a:p>
          <a:endParaRPr lang="en-US"/>
        </a:p>
      </dgm:t>
    </dgm:pt>
    <dgm:pt modelId="{8149E0A0-6E72-4658-A2F4-29F58CCD1078}" type="pres">
      <dgm:prSet presAssocID="{795FBF88-34C0-4024-BC2A-DC8962C0E181}" presName="level2hierChild" presStyleCnt="0"/>
      <dgm:spPr/>
    </dgm:pt>
    <dgm:pt modelId="{F1F2D5F5-E8C7-40B8-8B2C-DA6EDF63A845}" type="pres">
      <dgm:prSet presAssocID="{D88F9873-83E9-478E-AC31-2DD7E38C2C4F}" presName="conn2-1" presStyleLbl="parChTrans1D2" presStyleIdx="0" presStyleCnt="3"/>
      <dgm:spPr/>
      <dgm:t>
        <a:bodyPr/>
        <a:lstStyle/>
        <a:p>
          <a:endParaRPr lang="en-US"/>
        </a:p>
      </dgm:t>
    </dgm:pt>
    <dgm:pt modelId="{C31D3F07-BDD1-467B-99BE-2B16EBEBA330}" type="pres">
      <dgm:prSet presAssocID="{D88F9873-83E9-478E-AC31-2DD7E38C2C4F}" presName="connTx" presStyleLbl="parChTrans1D2" presStyleIdx="0" presStyleCnt="3"/>
      <dgm:spPr/>
      <dgm:t>
        <a:bodyPr/>
        <a:lstStyle/>
        <a:p>
          <a:endParaRPr lang="en-US"/>
        </a:p>
      </dgm:t>
    </dgm:pt>
    <dgm:pt modelId="{E3D33212-04E6-40F9-8B25-9C8694895527}" type="pres">
      <dgm:prSet presAssocID="{FC0342BE-B317-426C-BD47-60F582354865}" presName="root2" presStyleCnt="0"/>
      <dgm:spPr/>
    </dgm:pt>
    <dgm:pt modelId="{D5D6AB2A-F689-4820-BFB0-2FBBCA33877E}" type="pres">
      <dgm:prSet presAssocID="{FC0342BE-B317-426C-BD47-60F582354865}" presName="LevelTwoTextNode" presStyleLbl="node2" presStyleIdx="0" presStyleCnt="3">
        <dgm:presLayoutVars>
          <dgm:chPref val="3"/>
        </dgm:presLayoutVars>
      </dgm:prSet>
      <dgm:spPr/>
      <dgm:t>
        <a:bodyPr/>
        <a:lstStyle/>
        <a:p>
          <a:endParaRPr lang="en-US"/>
        </a:p>
      </dgm:t>
    </dgm:pt>
    <dgm:pt modelId="{58146E06-81FD-4C5A-A385-01E84413E644}" type="pres">
      <dgm:prSet presAssocID="{FC0342BE-B317-426C-BD47-60F582354865}" presName="level3hierChild" presStyleCnt="0"/>
      <dgm:spPr/>
    </dgm:pt>
    <dgm:pt modelId="{9C86FC72-137B-4A35-A371-CC954E129861}" type="pres">
      <dgm:prSet presAssocID="{3B71AF2D-92E3-4917-9C00-AE8EEAE0C9B8}" presName="conn2-1" presStyleLbl="parChTrans1D2" presStyleIdx="1" presStyleCnt="3"/>
      <dgm:spPr/>
      <dgm:t>
        <a:bodyPr/>
        <a:lstStyle/>
        <a:p>
          <a:endParaRPr lang="en-US"/>
        </a:p>
      </dgm:t>
    </dgm:pt>
    <dgm:pt modelId="{2431E999-9914-42DF-9EB6-7DF20E6C3727}" type="pres">
      <dgm:prSet presAssocID="{3B71AF2D-92E3-4917-9C00-AE8EEAE0C9B8}" presName="connTx" presStyleLbl="parChTrans1D2" presStyleIdx="1" presStyleCnt="3"/>
      <dgm:spPr/>
      <dgm:t>
        <a:bodyPr/>
        <a:lstStyle/>
        <a:p>
          <a:endParaRPr lang="en-US"/>
        </a:p>
      </dgm:t>
    </dgm:pt>
    <dgm:pt modelId="{EC761BD2-BC3D-43C3-8229-A85D710EF6A2}" type="pres">
      <dgm:prSet presAssocID="{BB9F677B-C6B8-4332-B15F-378DB19E982D}" presName="root2" presStyleCnt="0"/>
      <dgm:spPr/>
    </dgm:pt>
    <dgm:pt modelId="{153C34A5-CB63-438D-ACAC-960362E575FA}" type="pres">
      <dgm:prSet presAssocID="{BB9F677B-C6B8-4332-B15F-378DB19E982D}" presName="LevelTwoTextNode" presStyleLbl="node2" presStyleIdx="1" presStyleCnt="3">
        <dgm:presLayoutVars>
          <dgm:chPref val="3"/>
        </dgm:presLayoutVars>
      </dgm:prSet>
      <dgm:spPr/>
      <dgm:t>
        <a:bodyPr/>
        <a:lstStyle/>
        <a:p>
          <a:endParaRPr lang="en-US"/>
        </a:p>
      </dgm:t>
    </dgm:pt>
    <dgm:pt modelId="{66DA64BA-E21D-477C-8392-7D8510663BCE}" type="pres">
      <dgm:prSet presAssocID="{BB9F677B-C6B8-4332-B15F-378DB19E982D}" presName="level3hierChild" presStyleCnt="0"/>
      <dgm:spPr/>
    </dgm:pt>
    <dgm:pt modelId="{B5B293A3-8387-4698-9CBA-1B6BC129B198}" type="pres">
      <dgm:prSet presAssocID="{1AA5A13F-AB48-4529-84FB-C47E66567E63}" presName="conn2-1" presStyleLbl="parChTrans1D2" presStyleIdx="2" presStyleCnt="3"/>
      <dgm:spPr/>
      <dgm:t>
        <a:bodyPr/>
        <a:lstStyle/>
        <a:p>
          <a:endParaRPr lang="en-US"/>
        </a:p>
      </dgm:t>
    </dgm:pt>
    <dgm:pt modelId="{7243A929-2C0A-4964-AE7C-3AA64A2512C7}" type="pres">
      <dgm:prSet presAssocID="{1AA5A13F-AB48-4529-84FB-C47E66567E63}" presName="connTx" presStyleLbl="parChTrans1D2" presStyleIdx="2" presStyleCnt="3"/>
      <dgm:spPr/>
      <dgm:t>
        <a:bodyPr/>
        <a:lstStyle/>
        <a:p>
          <a:endParaRPr lang="en-US"/>
        </a:p>
      </dgm:t>
    </dgm:pt>
    <dgm:pt modelId="{7312A4FD-8064-46A8-AB9F-EF49E137F559}" type="pres">
      <dgm:prSet presAssocID="{B2577539-A233-47AB-B42A-1819DC83DC1F}" presName="root2" presStyleCnt="0"/>
      <dgm:spPr/>
    </dgm:pt>
    <dgm:pt modelId="{4B84D223-E2BD-4CDA-8C2A-EC30D1C51B4D}" type="pres">
      <dgm:prSet presAssocID="{B2577539-A233-47AB-B42A-1819DC83DC1F}" presName="LevelTwoTextNode" presStyleLbl="node2" presStyleIdx="2" presStyleCnt="3">
        <dgm:presLayoutVars>
          <dgm:chPref val="3"/>
        </dgm:presLayoutVars>
      </dgm:prSet>
      <dgm:spPr/>
      <dgm:t>
        <a:bodyPr/>
        <a:lstStyle/>
        <a:p>
          <a:endParaRPr lang="en-US"/>
        </a:p>
      </dgm:t>
    </dgm:pt>
    <dgm:pt modelId="{653176FF-F6B4-4081-95B0-D7ED25D75444}" type="pres">
      <dgm:prSet presAssocID="{B2577539-A233-47AB-B42A-1819DC83DC1F}" presName="level3hierChild" presStyleCnt="0"/>
      <dgm:spPr/>
    </dgm:pt>
  </dgm:ptLst>
  <dgm:cxnLst>
    <dgm:cxn modelId="{8E584113-C8C9-4F11-9BC5-1E280E772E11}" srcId="{795FBF88-34C0-4024-BC2A-DC8962C0E181}" destId="{B2577539-A233-47AB-B42A-1819DC83DC1F}" srcOrd="2" destOrd="0" parTransId="{1AA5A13F-AB48-4529-84FB-C47E66567E63}" sibTransId="{6BDDF7AC-4470-4BA1-8168-DF31EF72E3C5}"/>
    <dgm:cxn modelId="{0921BFA2-3F1C-4C62-886A-79D1CAC0E0E2}" type="presOf" srcId="{3B71AF2D-92E3-4917-9C00-AE8EEAE0C9B8}" destId="{9C86FC72-137B-4A35-A371-CC954E129861}" srcOrd="0" destOrd="0" presId="urn:microsoft.com/office/officeart/2008/layout/HorizontalMultiLevelHierarchy"/>
    <dgm:cxn modelId="{4A19F88D-594C-4692-8906-EECCD478FD1D}" type="presOf" srcId="{BB9F677B-C6B8-4332-B15F-378DB19E982D}" destId="{153C34A5-CB63-438D-ACAC-960362E575FA}" srcOrd="0" destOrd="0" presId="urn:microsoft.com/office/officeart/2008/layout/HorizontalMultiLevelHierarchy"/>
    <dgm:cxn modelId="{6BFD2F55-7B73-456E-9419-ABB3272E2904}" type="presOf" srcId="{D88F9873-83E9-478E-AC31-2DD7E38C2C4F}" destId="{C31D3F07-BDD1-467B-99BE-2B16EBEBA330}" srcOrd="1" destOrd="0" presId="urn:microsoft.com/office/officeart/2008/layout/HorizontalMultiLevelHierarchy"/>
    <dgm:cxn modelId="{4D758EEB-5430-48AB-85D9-0259807F3A37}" srcId="{2844B1E9-49FB-40A1-8F2B-6B3EA046EEF1}" destId="{795FBF88-34C0-4024-BC2A-DC8962C0E181}" srcOrd="0" destOrd="0" parTransId="{F0315AC1-28F2-4AA1-B2BA-D768E151F935}" sibTransId="{F4C5B8BA-CDFE-4FA0-8F44-2AECBDA693E3}"/>
    <dgm:cxn modelId="{98219BA7-9D88-492C-8380-E18F4D1676F4}" srcId="{795FBF88-34C0-4024-BC2A-DC8962C0E181}" destId="{BB9F677B-C6B8-4332-B15F-378DB19E982D}" srcOrd="1" destOrd="0" parTransId="{3B71AF2D-92E3-4917-9C00-AE8EEAE0C9B8}" sibTransId="{4B3739A2-920E-4371-A4A7-6FE1E245AC9D}"/>
    <dgm:cxn modelId="{386599A1-34B0-42BB-A023-79013E46A2BC}" type="presOf" srcId="{2844B1E9-49FB-40A1-8F2B-6B3EA046EEF1}" destId="{B2830976-53D7-451A-9111-60A807605FE0}" srcOrd="0" destOrd="0" presId="urn:microsoft.com/office/officeart/2008/layout/HorizontalMultiLevelHierarchy"/>
    <dgm:cxn modelId="{5472A030-AE06-469A-8843-4DAC75FA7F61}" type="presOf" srcId="{D88F9873-83E9-478E-AC31-2DD7E38C2C4F}" destId="{F1F2D5F5-E8C7-40B8-8B2C-DA6EDF63A845}" srcOrd="0" destOrd="0" presId="urn:microsoft.com/office/officeart/2008/layout/HorizontalMultiLevelHierarchy"/>
    <dgm:cxn modelId="{4B2BDF81-274F-46B9-9EB2-884FA8DF54A5}" srcId="{795FBF88-34C0-4024-BC2A-DC8962C0E181}" destId="{FC0342BE-B317-426C-BD47-60F582354865}" srcOrd="0" destOrd="0" parTransId="{D88F9873-83E9-478E-AC31-2DD7E38C2C4F}" sibTransId="{8AEF41D2-F241-4F1D-9654-EBFB4C123318}"/>
    <dgm:cxn modelId="{553576DA-C8E3-4775-88B6-58C49BE7DAD7}" type="presOf" srcId="{1AA5A13F-AB48-4529-84FB-C47E66567E63}" destId="{B5B293A3-8387-4698-9CBA-1B6BC129B198}" srcOrd="0" destOrd="0" presId="urn:microsoft.com/office/officeart/2008/layout/HorizontalMultiLevelHierarchy"/>
    <dgm:cxn modelId="{D9E2DE3E-6414-4C9E-8628-828CBF23DAFD}" type="presOf" srcId="{3B71AF2D-92E3-4917-9C00-AE8EEAE0C9B8}" destId="{2431E999-9914-42DF-9EB6-7DF20E6C3727}" srcOrd="1" destOrd="0" presId="urn:microsoft.com/office/officeart/2008/layout/HorizontalMultiLevelHierarchy"/>
    <dgm:cxn modelId="{0F2731B7-1507-4D8A-AAC6-CFF3B51309E9}" type="presOf" srcId="{1AA5A13F-AB48-4529-84FB-C47E66567E63}" destId="{7243A929-2C0A-4964-AE7C-3AA64A2512C7}" srcOrd="1" destOrd="0" presId="urn:microsoft.com/office/officeart/2008/layout/HorizontalMultiLevelHierarchy"/>
    <dgm:cxn modelId="{B986768D-8C90-47AB-9E67-790307416C4B}" type="presOf" srcId="{FC0342BE-B317-426C-BD47-60F582354865}" destId="{D5D6AB2A-F689-4820-BFB0-2FBBCA33877E}" srcOrd="0" destOrd="0" presId="urn:microsoft.com/office/officeart/2008/layout/HorizontalMultiLevelHierarchy"/>
    <dgm:cxn modelId="{74629995-188B-4596-AC1F-CC76F53B5150}" type="presOf" srcId="{795FBF88-34C0-4024-BC2A-DC8962C0E181}" destId="{D5A36125-9649-43E2-A772-49AB22BCA3DD}" srcOrd="0" destOrd="0" presId="urn:microsoft.com/office/officeart/2008/layout/HorizontalMultiLevelHierarchy"/>
    <dgm:cxn modelId="{47725D52-FBE0-475F-A8E7-E37E7BFF8CD5}" type="presOf" srcId="{B2577539-A233-47AB-B42A-1819DC83DC1F}" destId="{4B84D223-E2BD-4CDA-8C2A-EC30D1C51B4D}" srcOrd="0" destOrd="0" presId="urn:microsoft.com/office/officeart/2008/layout/HorizontalMultiLevelHierarchy"/>
    <dgm:cxn modelId="{F993716B-72F7-41ED-B78A-9438019910AA}" type="presParOf" srcId="{B2830976-53D7-451A-9111-60A807605FE0}" destId="{8D966FCA-441D-4559-9208-2ACBC30ED698}" srcOrd="0" destOrd="0" presId="urn:microsoft.com/office/officeart/2008/layout/HorizontalMultiLevelHierarchy"/>
    <dgm:cxn modelId="{E2891951-06D7-4ACF-9CD6-06BF868BBE22}" type="presParOf" srcId="{8D966FCA-441D-4559-9208-2ACBC30ED698}" destId="{D5A36125-9649-43E2-A772-49AB22BCA3DD}" srcOrd="0" destOrd="0" presId="urn:microsoft.com/office/officeart/2008/layout/HorizontalMultiLevelHierarchy"/>
    <dgm:cxn modelId="{DE3ECDA4-9DC7-4D94-A857-47DE7B34B3DD}" type="presParOf" srcId="{8D966FCA-441D-4559-9208-2ACBC30ED698}" destId="{8149E0A0-6E72-4658-A2F4-29F58CCD1078}" srcOrd="1" destOrd="0" presId="urn:microsoft.com/office/officeart/2008/layout/HorizontalMultiLevelHierarchy"/>
    <dgm:cxn modelId="{EB4862F5-3694-415D-B4B0-6B6E2410EE9E}" type="presParOf" srcId="{8149E0A0-6E72-4658-A2F4-29F58CCD1078}" destId="{F1F2D5F5-E8C7-40B8-8B2C-DA6EDF63A845}" srcOrd="0" destOrd="0" presId="urn:microsoft.com/office/officeart/2008/layout/HorizontalMultiLevelHierarchy"/>
    <dgm:cxn modelId="{EE4CCD46-BDE6-443A-8E0D-3D151BFC6908}" type="presParOf" srcId="{F1F2D5F5-E8C7-40B8-8B2C-DA6EDF63A845}" destId="{C31D3F07-BDD1-467B-99BE-2B16EBEBA330}" srcOrd="0" destOrd="0" presId="urn:microsoft.com/office/officeart/2008/layout/HorizontalMultiLevelHierarchy"/>
    <dgm:cxn modelId="{DA2D0374-00BA-450D-A84A-FEB4BFA2E10B}" type="presParOf" srcId="{8149E0A0-6E72-4658-A2F4-29F58CCD1078}" destId="{E3D33212-04E6-40F9-8B25-9C8694895527}" srcOrd="1" destOrd="0" presId="urn:microsoft.com/office/officeart/2008/layout/HorizontalMultiLevelHierarchy"/>
    <dgm:cxn modelId="{3CD1A5D0-6D23-4E5B-825C-8D20DB36A098}" type="presParOf" srcId="{E3D33212-04E6-40F9-8B25-9C8694895527}" destId="{D5D6AB2A-F689-4820-BFB0-2FBBCA33877E}" srcOrd="0" destOrd="0" presId="urn:microsoft.com/office/officeart/2008/layout/HorizontalMultiLevelHierarchy"/>
    <dgm:cxn modelId="{4FA92B38-B14E-4B80-8F1D-2659347A8F87}" type="presParOf" srcId="{E3D33212-04E6-40F9-8B25-9C8694895527}" destId="{58146E06-81FD-4C5A-A385-01E84413E644}" srcOrd="1" destOrd="0" presId="urn:microsoft.com/office/officeart/2008/layout/HorizontalMultiLevelHierarchy"/>
    <dgm:cxn modelId="{890E1258-C6B7-4633-AD79-F6D2F4CC31F8}" type="presParOf" srcId="{8149E0A0-6E72-4658-A2F4-29F58CCD1078}" destId="{9C86FC72-137B-4A35-A371-CC954E129861}" srcOrd="2" destOrd="0" presId="urn:microsoft.com/office/officeart/2008/layout/HorizontalMultiLevelHierarchy"/>
    <dgm:cxn modelId="{2F26995A-CEC3-402E-9FF8-4D169F9F236A}" type="presParOf" srcId="{9C86FC72-137B-4A35-A371-CC954E129861}" destId="{2431E999-9914-42DF-9EB6-7DF20E6C3727}" srcOrd="0" destOrd="0" presId="urn:microsoft.com/office/officeart/2008/layout/HorizontalMultiLevelHierarchy"/>
    <dgm:cxn modelId="{5D367D1F-BF64-4578-B24A-9AAE54EFAE53}" type="presParOf" srcId="{8149E0A0-6E72-4658-A2F4-29F58CCD1078}" destId="{EC761BD2-BC3D-43C3-8229-A85D710EF6A2}" srcOrd="3" destOrd="0" presId="urn:microsoft.com/office/officeart/2008/layout/HorizontalMultiLevelHierarchy"/>
    <dgm:cxn modelId="{287276A6-50B5-449D-94D6-814712C9F44F}" type="presParOf" srcId="{EC761BD2-BC3D-43C3-8229-A85D710EF6A2}" destId="{153C34A5-CB63-438D-ACAC-960362E575FA}" srcOrd="0" destOrd="0" presId="urn:microsoft.com/office/officeart/2008/layout/HorizontalMultiLevelHierarchy"/>
    <dgm:cxn modelId="{C1D66DCF-1AC3-463A-898A-5F961C188576}" type="presParOf" srcId="{EC761BD2-BC3D-43C3-8229-A85D710EF6A2}" destId="{66DA64BA-E21D-477C-8392-7D8510663BCE}" srcOrd="1" destOrd="0" presId="urn:microsoft.com/office/officeart/2008/layout/HorizontalMultiLevelHierarchy"/>
    <dgm:cxn modelId="{E209266E-EF89-4827-B664-583CE7147AEB}" type="presParOf" srcId="{8149E0A0-6E72-4658-A2F4-29F58CCD1078}" destId="{B5B293A3-8387-4698-9CBA-1B6BC129B198}" srcOrd="4" destOrd="0" presId="urn:microsoft.com/office/officeart/2008/layout/HorizontalMultiLevelHierarchy"/>
    <dgm:cxn modelId="{95416613-EC99-42B8-8679-81999F657366}" type="presParOf" srcId="{B5B293A3-8387-4698-9CBA-1B6BC129B198}" destId="{7243A929-2C0A-4964-AE7C-3AA64A2512C7}" srcOrd="0" destOrd="0" presId="urn:microsoft.com/office/officeart/2008/layout/HorizontalMultiLevelHierarchy"/>
    <dgm:cxn modelId="{0EAA61ED-BB89-4592-9933-03BFC8CA8C8E}" type="presParOf" srcId="{8149E0A0-6E72-4658-A2F4-29F58CCD1078}" destId="{7312A4FD-8064-46A8-AB9F-EF49E137F559}" srcOrd="5" destOrd="0" presId="urn:microsoft.com/office/officeart/2008/layout/HorizontalMultiLevelHierarchy"/>
    <dgm:cxn modelId="{0B53F794-3E87-4B2D-868F-D30F99179375}" type="presParOf" srcId="{7312A4FD-8064-46A8-AB9F-EF49E137F559}" destId="{4B84D223-E2BD-4CDA-8C2A-EC30D1C51B4D}" srcOrd="0" destOrd="0" presId="urn:microsoft.com/office/officeart/2008/layout/HorizontalMultiLevelHierarchy"/>
    <dgm:cxn modelId="{9368387E-107E-4844-AD09-DE70904F5879}" type="presParOf" srcId="{7312A4FD-8064-46A8-AB9F-EF49E137F559}" destId="{653176FF-F6B4-4081-95B0-D7ED25D75444}" srcOrd="1" destOrd="0" presId="urn:microsoft.com/office/officeart/2008/layout/HorizontalMultiLevelHierarchy"/>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561B9D-09D8-4B76-B397-F7004D107DEE}" type="doc">
      <dgm:prSet loTypeId="urn:microsoft.com/office/officeart/2005/8/layout/arrow2" loCatId="process" qsTypeId="urn:microsoft.com/office/officeart/2005/8/quickstyle/simple1" qsCatId="simple" csTypeId="urn:microsoft.com/office/officeart/2005/8/colors/accent1_2" csCatId="accent1" phldr="1"/>
      <dgm:spPr/>
    </dgm:pt>
    <dgm:pt modelId="{F09D9626-A33C-49BC-8A62-728CD576FEF0}">
      <dgm:prSet phldrT="[Text]"/>
      <dgm:spPr/>
      <dgm:t>
        <a:bodyPr/>
        <a:lstStyle/>
        <a:p>
          <a:r>
            <a:rPr lang="en-US" dirty="0" smtClean="0"/>
            <a:t>Identify the Core competences </a:t>
          </a:r>
          <a:endParaRPr lang="en-US" dirty="0"/>
        </a:p>
      </dgm:t>
    </dgm:pt>
    <dgm:pt modelId="{95A4D820-A770-4D98-B2F0-C730EE918F8B}" type="parTrans" cxnId="{DF3BCAA5-6F22-4893-9645-7E0EC9C55E89}">
      <dgm:prSet/>
      <dgm:spPr/>
      <dgm:t>
        <a:bodyPr/>
        <a:lstStyle/>
        <a:p>
          <a:endParaRPr lang="en-US"/>
        </a:p>
      </dgm:t>
    </dgm:pt>
    <dgm:pt modelId="{67D173D4-1BE8-4862-9C4F-0590E9D73D9B}" type="sibTrans" cxnId="{DF3BCAA5-6F22-4893-9645-7E0EC9C55E89}">
      <dgm:prSet/>
      <dgm:spPr/>
      <dgm:t>
        <a:bodyPr/>
        <a:lstStyle/>
        <a:p>
          <a:endParaRPr lang="en-US"/>
        </a:p>
      </dgm:t>
    </dgm:pt>
    <dgm:pt modelId="{48F6DEE9-E88C-45A7-B54E-A1ACE387B435}">
      <dgm:prSet phldrT="[Text]"/>
      <dgm:spPr/>
      <dgm:t>
        <a:bodyPr/>
        <a:lstStyle/>
        <a:p>
          <a:r>
            <a:rPr lang="en-US" dirty="0" smtClean="0"/>
            <a:t>Set the indicators</a:t>
          </a:r>
          <a:endParaRPr lang="en-US" dirty="0"/>
        </a:p>
      </dgm:t>
    </dgm:pt>
    <dgm:pt modelId="{A088ADB9-8BF7-4BE8-8B33-DCB2CC6C0485}" type="parTrans" cxnId="{1C4C4D1C-E20B-457D-8091-C2FFF5E8B866}">
      <dgm:prSet/>
      <dgm:spPr/>
      <dgm:t>
        <a:bodyPr/>
        <a:lstStyle/>
        <a:p>
          <a:endParaRPr lang="en-US"/>
        </a:p>
      </dgm:t>
    </dgm:pt>
    <dgm:pt modelId="{BC00F650-C0DC-418A-9B01-44DFDC473504}" type="sibTrans" cxnId="{1C4C4D1C-E20B-457D-8091-C2FFF5E8B866}">
      <dgm:prSet/>
      <dgm:spPr/>
      <dgm:t>
        <a:bodyPr/>
        <a:lstStyle/>
        <a:p>
          <a:endParaRPr lang="en-US"/>
        </a:p>
      </dgm:t>
    </dgm:pt>
    <dgm:pt modelId="{862E4931-DF11-47DB-B78C-6A2BD2FBC4E5}">
      <dgm:prSet phldrT="[Text]"/>
      <dgm:spPr/>
      <dgm:t>
        <a:bodyPr/>
        <a:lstStyle/>
        <a:p>
          <a:r>
            <a:rPr lang="en-US" dirty="0" smtClean="0"/>
            <a:t>Search for the learning sources</a:t>
          </a:r>
          <a:endParaRPr lang="en-US" dirty="0"/>
        </a:p>
      </dgm:t>
    </dgm:pt>
    <dgm:pt modelId="{2B920634-4CAB-4BA4-8AE5-F27F7DA2E920}" type="parTrans" cxnId="{C1354B96-B1B3-4799-965B-FE8AFE4433D9}">
      <dgm:prSet/>
      <dgm:spPr/>
      <dgm:t>
        <a:bodyPr/>
        <a:lstStyle/>
        <a:p>
          <a:endParaRPr lang="en-US"/>
        </a:p>
      </dgm:t>
    </dgm:pt>
    <dgm:pt modelId="{71F59230-3835-4865-9922-F327398C53B4}" type="sibTrans" cxnId="{C1354B96-B1B3-4799-965B-FE8AFE4433D9}">
      <dgm:prSet/>
      <dgm:spPr/>
      <dgm:t>
        <a:bodyPr/>
        <a:lstStyle/>
        <a:p>
          <a:endParaRPr lang="en-US"/>
        </a:p>
      </dgm:t>
    </dgm:pt>
    <dgm:pt modelId="{8B3E81D1-ED7E-46A5-A592-4363D5B82570}" type="pres">
      <dgm:prSet presAssocID="{D5561B9D-09D8-4B76-B397-F7004D107DEE}" presName="arrowDiagram" presStyleCnt="0">
        <dgm:presLayoutVars>
          <dgm:chMax val="5"/>
          <dgm:dir/>
          <dgm:resizeHandles val="exact"/>
        </dgm:presLayoutVars>
      </dgm:prSet>
      <dgm:spPr/>
    </dgm:pt>
    <dgm:pt modelId="{9CB4972D-403C-4D9A-ABBF-05CD132E9080}" type="pres">
      <dgm:prSet presAssocID="{D5561B9D-09D8-4B76-B397-F7004D107DEE}" presName="arrow" presStyleLbl="bgShp" presStyleIdx="0" presStyleCnt="1"/>
      <dgm:spPr/>
    </dgm:pt>
    <dgm:pt modelId="{06D95B61-0FC7-4E27-9E2F-9D8D0C829C03}" type="pres">
      <dgm:prSet presAssocID="{D5561B9D-09D8-4B76-B397-F7004D107DEE}" presName="arrowDiagram3" presStyleCnt="0"/>
      <dgm:spPr/>
    </dgm:pt>
    <dgm:pt modelId="{4AB73A6A-110D-4527-8495-8A3B3B6E09CC}" type="pres">
      <dgm:prSet presAssocID="{F09D9626-A33C-49BC-8A62-728CD576FEF0}" presName="bullet3a" presStyleLbl="node1" presStyleIdx="0" presStyleCnt="3"/>
      <dgm:spPr/>
    </dgm:pt>
    <dgm:pt modelId="{CF28D6CF-0A1B-4E9B-AD01-4CCA649EE09E}" type="pres">
      <dgm:prSet presAssocID="{F09D9626-A33C-49BC-8A62-728CD576FEF0}" presName="textBox3a" presStyleLbl="revTx" presStyleIdx="0" presStyleCnt="3" custScaleX="166369">
        <dgm:presLayoutVars>
          <dgm:bulletEnabled val="1"/>
        </dgm:presLayoutVars>
      </dgm:prSet>
      <dgm:spPr/>
      <dgm:t>
        <a:bodyPr/>
        <a:lstStyle/>
        <a:p>
          <a:endParaRPr lang="en-US"/>
        </a:p>
      </dgm:t>
    </dgm:pt>
    <dgm:pt modelId="{3E150749-2D2C-4FBE-8D7D-E61070CDF132}" type="pres">
      <dgm:prSet presAssocID="{48F6DEE9-E88C-45A7-B54E-A1ACE387B435}" presName="bullet3b" presStyleLbl="node1" presStyleIdx="1" presStyleCnt="3"/>
      <dgm:spPr/>
    </dgm:pt>
    <dgm:pt modelId="{59D5D119-C48D-4385-93BB-21FD4E34E4F6}" type="pres">
      <dgm:prSet presAssocID="{48F6DEE9-E88C-45A7-B54E-A1ACE387B435}" presName="textBox3b" presStyleLbl="revTx" presStyleIdx="1" presStyleCnt="3">
        <dgm:presLayoutVars>
          <dgm:bulletEnabled val="1"/>
        </dgm:presLayoutVars>
      </dgm:prSet>
      <dgm:spPr/>
      <dgm:t>
        <a:bodyPr/>
        <a:lstStyle/>
        <a:p>
          <a:endParaRPr lang="en-US"/>
        </a:p>
      </dgm:t>
    </dgm:pt>
    <dgm:pt modelId="{F8406166-7F79-4A23-92C2-0AB263620D58}" type="pres">
      <dgm:prSet presAssocID="{862E4931-DF11-47DB-B78C-6A2BD2FBC4E5}" presName="bullet3c" presStyleLbl="node1" presStyleIdx="2" presStyleCnt="3"/>
      <dgm:spPr/>
    </dgm:pt>
    <dgm:pt modelId="{CF62644A-8CD6-4659-BAEB-15B7D6F2B8D0}" type="pres">
      <dgm:prSet presAssocID="{862E4931-DF11-47DB-B78C-6A2BD2FBC4E5}" presName="textBox3c" presStyleLbl="revTx" presStyleIdx="2" presStyleCnt="3" custScaleX="175458">
        <dgm:presLayoutVars>
          <dgm:bulletEnabled val="1"/>
        </dgm:presLayoutVars>
      </dgm:prSet>
      <dgm:spPr/>
      <dgm:t>
        <a:bodyPr/>
        <a:lstStyle/>
        <a:p>
          <a:endParaRPr lang="en-US"/>
        </a:p>
      </dgm:t>
    </dgm:pt>
  </dgm:ptLst>
  <dgm:cxnLst>
    <dgm:cxn modelId="{C1354B96-B1B3-4799-965B-FE8AFE4433D9}" srcId="{D5561B9D-09D8-4B76-B397-F7004D107DEE}" destId="{862E4931-DF11-47DB-B78C-6A2BD2FBC4E5}" srcOrd="2" destOrd="0" parTransId="{2B920634-4CAB-4BA4-8AE5-F27F7DA2E920}" sibTransId="{71F59230-3835-4865-9922-F327398C53B4}"/>
    <dgm:cxn modelId="{C4622A32-296C-43DC-82F9-728B9F115425}" type="presOf" srcId="{48F6DEE9-E88C-45A7-B54E-A1ACE387B435}" destId="{59D5D119-C48D-4385-93BB-21FD4E34E4F6}" srcOrd="0" destOrd="0" presId="urn:microsoft.com/office/officeart/2005/8/layout/arrow2"/>
    <dgm:cxn modelId="{2E61E7C8-44BF-4401-B226-6F73B48FCD6F}" type="presOf" srcId="{862E4931-DF11-47DB-B78C-6A2BD2FBC4E5}" destId="{CF62644A-8CD6-4659-BAEB-15B7D6F2B8D0}" srcOrd="0" destOrd="0" presId="urn:microsoft.com/office/officeart/2005/8/layout/arrow2"/>
    <dgm:cxn modelId="{DF3BCAA5-6F22-4893-9645-7E0EC9C55E89}" srcId="{D5561B9D-09D8-4B76-B397-F7004D107DEE}" destId="{F09D9626-A33C-49BC-8A62-728CD576FEF0}" srcOrd="0" destOrd="0" parTransId="{95A4D820-A770-4D98-B2F0-C730EE918F8B}" sibTransId="{67D173D4-1BE8-4862-9C4F-0590E9D73D9B}"/>
    <dgm:cxn modelId="{1C4C4D1C-E20B-457D-8091-C2FFF5E8B866}" srcId="{D5561B9D-09D8-4B76-B397-F7004D107DEE}" destId="{48F6DEE9-E88C-45A7-B54E-A1ACE387B435}" srcOrd="1" destOrd="0" parTransId="{A088ADB9-8BF7-4BE8-8B33-DCB2CC6C0485}" sibTransId="{BC00F650-C0DC-418A-9B01-44DFDC473504}"/>
    <dgm:cxn modelId="{24D41CC7-C63B-4B9E-8D64-DF7A442468DF}" type="presOf" srcId="{F09D9626-A33C-49BC-8A62-728CD576FEF0}" destId="{CF28D6CF-0A1B-4E9B-AD01-4CCA649EE09E}" srcOrd="0" destOrd="0" presId="urn:microsoft.com/office/officeart/2005/8/layout/arrow2"/>
    <dgm:cxn modelId="{DAFF68D9-48D0-4BF1-AFAB-67CFDCD98C29}" type="presOf" srcId="{D5561B9D-09D8-4B76-B397-F7004D107DEE}" destId="{8B3E81D1-ED7E-46A5-A592-4363D5B82570}" srcOrd="0" destOrd="0" presId="urn:microsoft.com/office/officeart/2005/8/layout/arrow2"/>
    <dgm:cxn modelId="{C2E22F83-3E48-4B4C-8876-07C72C30B41F}" type="presParOf" srcId="{8B3E81D1-ED7E-46A5-A592-4363D5B82570}" destId="{9CB4972D-403C-4D9A-ABBF-05CD132E9080}" srcOrd="0" destOrd="0" presId="urn:microsoft.com/office/officeart/2005/8/layout/arrow2"/>
    <dgm:cxn modelId="{F9D396AC-7E40-45F9-B0AB-075D55815CF6}" type="presParOf" srcId="{8B3E81D1-ED7E-46A5-A592-4363D5B82570}" destId="{06D95B61-0FC7-4E27-9E2F-9D8D0C829C03}" srcOrd="1" destOrd="0" presId="urn:microsoft.com/office/officeart/2005/8/layout/arrow2"/>
    <dgm:cxn modelId="{446BBC80-7FE1-49A1-AE9F-0DCE73038046}" type="presParOf" srcId="{06D95B61-0FC7-4E27-9E2F-9D8D0C829C03}" destId="{4AB73A6A-110D-4527-8495-8A3B3B6E09CC}" srcOrd="0" destOrd="0" presId="urn:microsoft.com/office/officeart/2005/8/layout/arrow2"/>
    <dgm:cxn modelId="{3B77A0D2-664F-41BE-B17B-765FCC200814}" type="presParOf" srcId="{06D95B61-0FC7-4E27-9E2F-9D8D0C829C03}" destId="{CF28D6CF-0A1B-4E9B-AD01-4CCA649EE09E}" srcOrd="1" destOrd="0" presId="urn:microsoft.com/office/officeart/2005/8/layout/arrow2"/>
    <dgm:cxn modelId="{614BE530-9F9D-443A-B618-6D087FAA208E}" type="presParOf" srcId="{06D95B61-0FC7-4E27-9E2F-9D8D0C829C03}" destId="{3E150749-2D2C-4FBE-8D7D-E61070CDF132}" srcOrd="2" destOrd="0" presId="urn:microsoft.com/office/officeart/2005/8/layout/arrow2"/>
    <dgm:cxn modelId="{1A7E3BA8-7E0E-4AEB-9F95-6E37D6DA9AA8}" type="presParOf" srcId="{06D95B61-0FC7-4E27-9E2F-9D8D0C829C03}" destId="{59D5D119-C48D-4385-93BB-21FD4E34E4F6}" srcOrd="3" destOrd="0" presId="urn:microsoft.com/office/officeart/2005/8/layout/arrow2"/>
    <dgm:cxn modelId="{1C56F12C-F5DB-4506-A6CB-4BDB81A93A7C}" type="presParOf" srcId="{06D95B61-0FC7-4E27-9E2F-9D8D0C829C03}" destId="{F8406166-7F79-4A23-92C2-0AB263620D58}" srcOrd="4" destOrd="0" presId="urn:microsoft.com/office/officeart/2005/8/layout/arrow2"/>
    <dgm:cxn modelId="{7D289D97-60C6-46A6-9A45-51882334F74B}" type="presParOf" srcId="{06D95B61-0FC7-4E27-9E2F-9D8D0C829C03}" destId="{CF62644A-8CD6-4659-BAEB-15B7D6F2B8D0}"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5561B9D-09D8-4B76-B397-F7004D107DEE}" type="doc">
      <dgm:prSet loTypeId="urn:microsoft.com/office/officeart/2005/8/layout/arrow2" loCatId="process" qsTypeId="urn:microsoft.com/office/officeart/2005/8/quickstyle/simple1" qsCatId="simple" csTypeId="urn:microsoft.com/office/officeart/2005/8/colors/accent2_1" csCatId="accent2" phldr="1"/>
      <dgm:spPr/>
    </dgm:pt>
    <dgm:pt modelId="{F09D9626-A33C-49BC-8A62-728CD576FEF0}">
      <dgm:prSet phldrT="[Text]"/>
      <dgm:spPr/>
      <dgm:t>
        <a:bodyPr/>
        <a:lstStyle/>
        <a:p>
          <a:r>
            <a:rPr lang="en-US" dirty="0" smtClean="0"/>
            <a:t>Identify the learning outcomes</a:t>
          </a:r>
          <a:endParaRPr lang="en-US" dirty="0"/>
        </a:p>
      </dgm:t>
    </dgm:pt>
    <dgm:pt modelId="{95A4D820-A770-4D98-B2F0-C730EE918F8B}" type="parTrans" cxnId="{DF3BCAA5-6F22-4893-9645-7E0EC9C55E89}">
      <dgm:prSet/>
      <dgm:spPr/>
      <dgm:t>
        <a:bodyPr/>
        <a:lstStyle/>
        <a:p>
          <a:endParaRPr lang="en-US"/>
        </a:p>
      </dgm:t>
    </dgm:pt>
    <dgm:pt modelId="{67D173D4-1BE8-4862-9C4F-0590E9D73D9B}" type="sibTrans" cxnId="{DF3BCAA5-6F22-4893-9645-7E0EC9C55E89}">
      <dgm:prSet/>
      <dgm:spPr/>
      <dgm:t>
        <a:bodyPr/>
        <a:lstStyle/>
        <a:p>
          <a:endParaRPr lang="en-US"/>
        </a:p>
      </dgm:t>
    </dgm:pt>
    <dgm:pt modelId="{48F6DEE9-E88C-45A7-B54E-A1ACE387B435}">
      <dgm:prSet phldrT="[Text]"/>
      <dgm:spPr/>
      <dgm:t>
        <a:bodyPr/>
        <a:lstStyle/>
        <a:p>
          <a:r>
            <a:rPr lang="en-US" dirty="0" smtClean="0"/>
            <a:t>See the learning flows and objectives</a:t>
          </a:r>
          <a:endParaRPr lang="en-US" dirty="0"/>
        </a:p>
      </dgm:t>
    </dgm:pt>
    <dgm:pt modelId="{A088ADB9-8BF7-4BE8-8B33-DCB2CC6C0485}" type="parTrans" cxnId="{1C4C4D1C-E20B-457D-8091-C2FFF5E8B866}">
      <dgm:prSet/>
      <dgm:spPr/>
      <dgm:t>
        <a:bodyPr/>
        <a:lstStyle/>
        <a:p>
          <a:endParaRPr lang="en-US"/>
        </a:p>
      </dgm:t>
    </dgm:pt>
    <dgm:pt modelId="{BC00F650-C0DC-418A-9B01-44DFDC473504}" type="sibTrans" cxnId="{1C4C4D1C-E20B-457D-8091-C2FFF5E8B866}">
      <dgm:prSet/>
      <dgm:spPr/>
      <dgm:t>
        <a:bodyPr/>
        <a:lstStyle/>
        <a:p>
          <a:endParaRPr lang="en-US"/>
        </a:p>
      </dgm:t>
    </dgm:pt>
    <dgm:pt modelId="{862E4931-DF11-47DB-B78C-6A2BD2FBC4E5}">
      <dgm:prSet phldrT="[Text]"/>
      <dgm:spPr/>
      <dgm:t>
        <a:bodyPr/>
        <a:lstStyle/>
        <a:p>
          <a:r>
            <a:rPr lang="en-US" dirty="0" smtClean="0"/>
            <a:t>See the learners’ characters of Pancasila Profile </a:t>
          </a:r>
          <a:endParaRPr lang="en-US" dirty="0"/>
        </a:p>
      </dgm:t>
    </dgm:pt>
    <dgm:pt modelId="{71F59230-3835-4865-9922-F327398C53B4}" type="sibTrans" cxnId="{C1354B96-B1B3-4799-965B-FE8AFE4433D9}">
      <dgm:prSet/>
      <dgm:spPr/>
      <dgm:t>
        <a:bodyPr/>
        <a:lstStyle/>
        <a:p>
          <a:endParaRPr lang="en-US"/>
        </a:p>
      </dgm:t>
    </dgm:pt>
    <dgm:pt modelId="{2B920634-4CAB-4BA4-8AE5-F27F7DA2E920}" type="parTrans" cxnId="{C1354B96-B1B3-4799-965B-FE8AFE4433D9}">
      <dgm:prSet/>
      <dgm:spPr/>
      <dgm:t>
        <a:bodyPr/>
        <a:lstStyle/>
        <a:p>
          <a:endParaRPr lang="en-US"/>
        </a:p>
      </dgm:t>
    </dgm:pt>
    <dgm:pt modelId="{B466A94A-E8C1-4B63-AC99-79A82369D1FF}">
      <dgm:prSet phldrT="[Text]"/>
      <dgm:spPr/>
      <dgm:t>
        <a:bodyPr/>
        <a:lstStyle/>
        <a:p>
          <a:r>
            <a:rPr lang="en-US" dirty="0" smtClean="0"/>
            <a:t>Search for the learning sources</a:t>
          </a:r>
          <a:endParaRPr lang="en-US" dirty="0"/>
        </a:p>
      </dgm:t>
    </dgm:pt>
    <dgm:pt modelId="{846E1582-7878-4BD7-BB69-37316EE51A6B}" type="parTrans" cxnId="{853385E0-9D99-4780-994C-1EFECD04AB8E}">
      <dgm:prSet/>
      <dgm:spPr/>
      <dgm:t>
        <a:bodyPr/>
        <a:lstStyle/>
        <a:p>
          <a:endParaRPr lang="en-US"/>
        </a:p>
      </dgm:t>
    </dgm:pt>
    <dgm:pt modelId="{D51AF1E9-ED02-4B36-8C08-BB407D0BAE0A}" type="sibTrans" cxnId="{853385E0-9D99-4780-994C-1EFECD04AB8E}">
      <dgm:prSet/>
      <dgm:spPr/>
      <dgm:t>
        <a:bodyPr/>
        <a:lstStyle/>
        <a:p>
          <a:endParaRPr lang="en-US"/>
        </a:p>
      </dgm:t>
    </dgm:pt>
    <dgm:pt modelId="{8B3E81D1-ED7E-46A5-A592-4363D5B82570}" type="pres">
      <dgm:prSet presAssocID="{D5561B9D-09D8-4B76-B397-F7004D107DEE}" presName="arrowDiagram" presStyleCnt="0">
        <dgm:presLayoutVars>
          <dgm:chMax val="5"/>
          <dgm:dir/>
          <dgm:resizeHandles val="exact"/>
        </dgm:presLayoutVars>
      </dgm:prSet>
      <dgm:spPr/>
    </dgm:pt>
    <dgm:pt modelId="{9CB4972D-403C-4D9A-ABBF-05CD132E9080}" type="pres">
      <dgm:prSet presAssocID="{D5561B9D-09D8-4B76-B397-F7004D107DEE}" presName="arrow" presStyleLbl="bgShp" presStyleIdx="0" presStyleCnt="1"/>
      <dgm:spPr>
        <a:blipFill rotWithShape="0">
          <a:blip xmlns:r="http://schemas.openxmlformats.org/officeDocument/2006/relationships" r:embed="rId1"/>
          <a:stretch>
            <a:fillRect/>
          </a:stretch>
        </a:blipFill>
      </dgm:spPr>
      <dgm:t>
        <a:bodyPr/>
        <a:lstStyle/>
        <a:p>
          <a:endParaRPr lang="en-US"/>
        </a:p>
      </dgm:t>
    </dgm:pt>
    <dgm:pt modelId="{E0E91804-9399-43B6-8EEF-0C4C105CF198}" type="pres">
      <dgm:prSet presAssocID="{D5561B9D-09D8-4B76-B397-F7004D107DEE}" presName="arrowDiagram4" presStyleCnt="0"/>
      <dgm:spPr/>
    </dgm:pt>
    <dgm:pt modelId="{3EC6879C-3C40-41EF-9976-D0B462892F98}" type="pres">
      <dgm:prSet presAssocID="{F09D9626-A33C-49BC-8A62-728CD576FEF0}" presName="bullet4a" presStyleLbl="node1" presStyleIdx="0" presStyleCnt="4"/>
      <dgm:spPr/>
    </dgm:pt>
    <dgm:pt modelId="{E3C7AF15-BF6E-40D9-A951-9BBC58BB4DB4}" type="pres">
      <dgm:prSet presAssocID="{F09D9626-A33C-49BC-8A62-728CD576FEF0}" presName="textBox4a" presStyleLbl="revTx" presStyleIdx="0" presStyleCnt="4">
        <dgm:presLayoutVars>
          <dgm:bulletEnabled val="1"/>
        </dgm:presLayoutVars>
      </dgm:prSet>
      <dgm:spPr/>
      <dgm:t>
        <a:bodyPr/>
        <a:lstStyle/>
        <a:p>
          <a:endParaRPr lang="en-US"/>
        </a:p>
      </dgm:t>
    </dgm:pt>
    <dgm:pt modelId="{E77857D6-1FBC-4967-8E7F-7B3346214AD9}" type="pres">
      <dgm:prSet presAssocID="{48F6DEE9-E88C-45A7-B54E-A1ACE387B435}" presName="bullet4b" presStyleLbl="node1" presStyleIdx="1" presStyleCnt="4"/>
      <dgm:spPr/>
    </dgm:pt>
    <dgm:pt modelId="{51482558-6173-4EC9-B5D9-341D36D53828}" type="pres">
      <dgm:prSet presAssocID="{48F6DEE9-E88C-45A7-B54E-A1ACE387B435}" presName="textBox4b" presStyleLbl="revTx" presStyleIdx="1" presStyleCnt="4">
        <dgm:presLayoutVars>
          <dgm:bulletEnabled val="1"/>
        </dgm:presLayoutVars>
      </dgm:prSet>
      <dgm:spPr/>
      <dgm:t>
        <a:bodyPr/>
        <a:lstStyle/>
        <a:p>
          <a:endParaRPr lang="en-US"/>
        </a:p>
      </dgm:t>
    </dgm:pt>
    <dgm:pt modelId="{8B0C7821-19DB-4844-B545-2BA50F3F2D52}" type="pres">
      <dgm:prSet presAssocID="{862E4931-DF11-47DB-B78C-6A2BD2FBC4E5}" presName="bullet4c" presStyleLbl="node1" presStyleIdx="2" presStyleCnt="4"/>
      <dgm:spPr/>
    </dgm:pt>
    <dgm:pt modelId="{21A7A0B1-B298-44A8-8E31-1DB4FEA1B399}" type="pres">
      <dgm:prSet presAssocID="{862E4931-DF11-47DB-B78C-6A2BD2FBC4E5}" presName="textBox4c" presStyleLbl="revTx" presStyleIdx="2" presStyleCnt="4">
        <dgm:presLayoutVars>
          <dgm:bulletEnabled val="1"/>
        </dgm:presLayoutVars>
      </dgm:prSet>
      <dgm:spPr/>
      <dgm:t>
        <a:bodyPr/>
        <a:lstStyle/>
        <a:p>
          <a:endParaRPr lang="en-US"/>
        </a:p>
      </dgm:t>
    </dgm:pt>
    <dgm:pt modelId="{7152DBE8-6B43-4816-AFD1-93FC12A2F3D9}" type="pres">
      <dgm:prSet presAssocID="{B466A94A-E8C1-4B63-AC99-79A82369D1FF}" presName="bullet4d" presStyleLbl="node1" presStyleIdx="3" presStyleCnt="4"/>
      <dgm:spPr/>
    </dgm:pt>
    <dgm:pt modelId="{FEE326C7-EE70-4DFE-9F84-148994A7AB57}" type="pres">
      <dgm:prSet presAssocID="{B466A94A-E8C1-4B63-AC99-79A82369D1FF}" presName="textBox4d" presStyleLbl="revTx" presStyleIdx="3" presStyleCnt="4" custScaleX="175458">
        <dgm:presLayoutVars>
          <dgm:bulletEnabled val="1"/>
        </dgm:presLayoutVars>
      </dgm:prSet>
      <dgm:spPr/>
      <dgm:t>
        <a:bodyPr/>
        <a:lstStyle/>
        <a:p>
          <a:endParaRPr lang="en-US"/>
        </a:p>
      </dgm:t>
    </dgm:pt>
  </dgm:ptLst>
  <dgm:cxnLst>
    <dgm:cxn modelId="{C1354B96-B1B3-4799-965B-FE8AFE4433D9}" srcId="{D5561B9D-09D8-4B76-B397-F7004D107DEE}" destId="{862E4931-DF11-47DB-B78C-6A2BD2FBC4E5}" srcOrd="2" destOrd="0" parTransId="{2B920634-4CAB-4BA4-8AE5-F27F7DA2E920}" sibTransId="{71F59230-3835-4865-9922-F327398C53B4}"/>
    <dgm:cxn modelId="{853385E0-9D99-4780-994C-1EFECD04AB8E}" srcId="{D5561B9D-09D8-4B76-B397-F7004D107DEE}" destId="{B466A94A-E8C1-4B63-AC99-79A82369D1FF}" srcOrd="3" destOrd="0" parTransId="{846E1582-7878-4BD7-BB69-37316EE51A6B}" sibTransId="{D51AF1E9-ED02-4B36-8C08-BB407D0BAE0A}"/>
    <dgm:cxn modelId="{0C9B90C8-D56E-497B-A71C-E4F573FED99A}" type="presOf" srcId="{48F6DEE9-E88C-45A7-B54E-A1ACE387B435}" destId="{51482558-6173-4EC9-B5D9-341D36D53828}" srcOrd="0" destOrd="0" presId="urn:microsoft.com/office/officeart/2005/8/layout/arrow2"/>
    <dgm:cxn modelId="{4D9EE20E-4E53-4AC4-A9D1-3B72F84BEF5B}" type="presOf" srcId="{B466A94A-E8C1-4B63-AC99-79A82369D1FF}" destId="{FEE326C7-EE70-4DFE-9F84-148994A7AB57}" srcOrd="0" destOrd="0" presId="urn:microsoft.com/office/officeart/2005/8/layout/arrow2"/>
    <dgm:cxn modelId="{DAFF68D9-48D0-4BF1-AFAB-67CFDCD98C29}" type="presOf" srcId="{D5561B9D-09D8-4B76-B397-F7004D107DEE}" destId="{8B3E81D1-ED7E-46A5-A592-4363D5B82570}" srcOrd="0" destOrd="0" presId="urn:microsoft.com/office/officeart/2005/8/layout/arrow2"/>
    <dgm:cxn modelId="{4E72046B-068A-4F42-BDFB-7E61E67BEF5B}" type="presOf" srcId="{F09D9626-A33C-49BC-8A62-728CD576FEF0}" destId="{E3C7AF15-BF6E-40D9-A951-9BBC58BB4DB4}" srcOrd="0" destOrd="0" presId="urn:microsoft.com/office/officeart/2005/8/layout/arrow2"/>
    <dgm:cxn modelId="{DF3BCAA5-6F22-4893-9645-7E0EC9C55E89}" srcId="{D5561B9D-09D8-4B76-B397-F7004D107DEE}" destId="{F09D9626-A33C-49BC-8A62-728CD576FEF0}" srcOrd="0" destOrd="0" parTransId="{95A4D820-A770-4D98-B2F0-C730EE918F8B}" sibTransId="{67D173D4-1BE8-4862-9C4F-0590E9D73D9B}"/>
    <dgm:cxn modelId="{496DB3B7-DD90-4D8B-8C2E-3804C8CDA7F8}" type="presOf" srcId="{862E4931-DF11-47DB-B78C-6A2BD2FBC4E5}" destId="{21A7A0B1-B298-44A8-8E31-1DB4FEA1B399}" srcOrd="0" destOrd="0" presId="urn:microsoft.com/office/officeart/2005/8/layout/arrow2"/>
    <dgm:cxn modelId="{1C4C4D1C-E20B-457D-8091-C2FFF5E8B866}" srcId="{D5561B9D-09D8-4B76-B397-F7004D107DEE}" destId="{48F6DEE9-E88C-45A7-B54E-A1ACE387B435}" srcOrd="1" destOrd="0" parTransId="{A088ADB9-8BF7-4BE8-8B33-DCB2CC6C0485}" sibTransId="{BC00F650-C0DC-418A-9B01-44DFDC473504}"/>
    <dgm:cxn modelId="{C2E22F83-3E48-4B4C-8876-07C72C30B41F}" type="presParOf" srcId="{8B3E81D1-ED7E-46A5-A592-4363D5B82570}" destId="{9CB4972D-403C-4D9A-ABBF-05CD132E9080}" srcOrd="0" destOrd="0" presId="urn:microsoft.com/office/officeart/2005/8/layout/arrow2"/>
    <dgm:cxn modelId="{BBD26A8E-79B5-4222-BE91-11D7C8471114}" type="presParOf" srcId="{8B3E81D1-ED7E-46A5-A592-4363D5B82570}" destId="{E0E91804-9399-43B6-8EEF-0C4C105CF198}" srcOrd="1" destOrd="0" presId="urn:microsoft.com/office/officeart/2005/8/layout/arrow2"/>
    <dgm:cxn modelId="{22A4A7A7-1C30-422A-A3ED-CCB191E58477}" type="presParOf" srcId="{E0E91804-9399-43B6-8EEF-0C4C105CF198}" destId="{3EC6879C-3C40-41EF-9976-D0B462892F98}" srcOrd="0" destOrd="0" presId="urn:microsoft.com/office/officeart/2005/8/layout/arrow2"/>
    <dgm:cxn modelId="{E00BC7A5-CA3A-4E78-8F2A-52B0B2BDC415}" type="presParOf" srcId="{E0E91804-9399-43B6-8EEF-0C4C105CF198}" destId="{E3C7AF15-BF6E-40D9-A951-9BBC58BB4DB4}" srcOrd="1" destOrd="0" presId="urn:microsoft.com/office/officeart/2005/8/layout/arrow2"/>
    <dgm:cxn modelId="{394C4B0C-9A6D-469C-B3F9-BC3A9DCF5BAB}" type="presParOf" srcId="{E0E91804-9399-43B6-8EEF-0C4C105CF198}" destId="{E77857D6-1FBC-4967-8E7F-7B3346214AD9}" srcOrd="2" destOrd="0" presId="urn:microsoft.com/office/officeart/2005/8/layout/arrow2"/>
    <dgm:cxn modelId="{F80A99AD-A72C-478A-90A3-A5B32743887D}" type="presParOf" srcId="{E0E91804-9399-43B6-8EEF-0C4C105CF198}" destId="{51482558-6173-4EC9-B5D9-341D36D53828}" srcOrd="3" destOrd="0" presId="urn:microsoft.com/office/officeart/2005/8/layout/arrow2"/>
    <dgm:cxn modelId="{84D6B7CD-427C-4EB0-8D1D-FABA1CFF94E5}" type="presParOf" srcId="{E0E91804-9399-43B6-8EEF-0C4C105CF198}" destId="{8B0C7821-19DB-4844-B545-2BA50F3F2D52}" srcOrd="4" destOrd="0" presId="urn:microsoft.com/office/officeart/2005/8/layout/arrow2"/>
    <dgm:cxn modelId="{88C39202-9A58-4849-81F8-A597E565799D}" type="presParOf" srcId="{E0E91804-9399-43B6-8EEF-0C4C105CF198}" destId="{21A7A0B1-B298-44A8-8E31-1DB4FEA1B399}" srcOrd="5" destOrd="0" presId="urn:microsoft.com/office/officeart/2005/8/layout/arrow2"/>
    <dgm:cxn modelId="{4CFBB18A-03AA-48DA-83BB-3BC06BAFD6DB}" type="presParOf" srcId="{E0E91804-9399-43B6-8EEF-0C4C105CF198}" destId="{7152DBE8-6B43-4816-AFD1-93FC12A2F3D9}" srcOrd="6" destOrd="0" presId="urn:microsoft.com/office/officeart/2005/8/layout/arrow2"/>
    <dgm:cxn modelId="{8D68658C-7CE1-4E98-961C-64F10ED9ECD3}" type="presParOf" srcId="{E0E91804-9399-43B6-8EEF-0C4C105CF198}" destId="{FEE326C7-EE70-4DFE-9F84-148994A7AB57}" srcOrd="7" destOrd="0" presId="urn:microsoft.com/office/officeart/2005/8/layout/arrow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30F5D4D-203A-4E9B-952C-0A153ADE3D64}" type="doc">
      <dgm:prSet loTypeId="urn:microsoft.com/office/officeart/2009/3/layout/HorizontalOrganizationChart" loCatId="hierarchy" qsTypeId="urn:microsoft.com/office/officeart/2005/8/quickstyle/3d1" qsCatId="3D" csTypeId="urn:microsoft.com/office/officeart/2005/8/colors/accent2_4" csCatId="accent2" phldr="1"/>
      <dgm:spPr/>
      <dgm:t>
        <a:bodyPr/>
        <a:lstStyle/>
        <a:p>
          <a:endParaRPr lang="en-US"/>
        </a:p>
      </dgm:t>
    </dgm:pt>
    <dgm:pt modelId="{0C81850F-8110-40E8-9848-5CBC4B392913}">
      <dgm:prSet phldrT="[Text]"/>
      <dgm:spPr/>
      <dgm:t>
        <a:bodyPr/>
        <a:lstStyle/>
        <a:p>
          <a:r>
            <a:rPr lang="en-US" dirty="0" smtClean="0"/>
            <a:t>Components to considers</a:t>
          </a:r>
          <a:endParaRPr lang="en-US" dirty="0"/>
        </a:p>
      </dgm:t>
    </dgm:pt>
    <dgm:pt modelId="{23BDF935-544E-4E57-9654-C8E002B42B56}" type="parTrans" cxnId="{1C761418-7B07-46A0-B52F-71C190C542CA}">
      <dgm:prSet/>
      <dgm:spPr/>
      <dgm:t>
        <a:bodyPr/>
        <a:lstStyle/>
        <a:p>
          <a:endParaRPr lang="en-US"/>
        </a:p>
      </dgm:t>
    </dgm:pt>
    <dgm:pt modelId="{74B110D4-0137-4AF4-A46D-6BAC8F885826}" type="sibTrans" cxnId="{1C761418-7B07-46A0-B52F-71C190C542CA}">
      <dgm:prSet/>
      <dgm:spPr/>
      <dgm:t>
        <a:bodyPr/>
        <a:lstStyle/>
        <a:p>
          <a:endParaRPr lang="en-US"/>
        </a:p>
      </dgm:t>
    </dgm:pt>
    <dgm:pt modelId="{336EEE92-4A95-49BE-BB39-692610207009}">
      <dgm:prSet phldrT="[Text]"/>
      <dgm:spPr/>
      <dgm:t>
        <a:bodyPr/>
        <a:lstStyle/>
        <a:p>
          <a:r>
            <a:rPr lang="en-US" dirty="0" smtClean="0"/>
            <a:t>Time allocation</a:t>
          </a:r>
          <a:endParaRPr lang="en-US" dirty="0"/>
        </a:p>
      </dgm:t>
    </dgm:pt>
    <dgm:pt modelId="{1859F58E-368E-4969-8B8B-4D50202A6BF1}" type="parTrans" cxnId="{102F6918-0BE3-4E2C-BF13-DF39CEE55C7A}">
      <dgm:prSet/>
      <dgm:spPr/>
      <dgm:t>
        <a:bodyPr/>
        <a:lstStyle/>
        <a:p>
          <a:endParaRPr lang="en-US"/>
        </a:p>
      </dgm:t>
    </dgm:pt>
    <dgm:pt modelId="{E6DFBF0C-86C2-4BBC-AE92-CEFBBB3F2690}" type="sibTrans" cxnId="{102F6918-0BE3-4E2C-BF13-DF39CEE55C7A}">
      <dgm:prSet/>
      <dgm:spPr/>
      <dgm:t>
        <a:bodyPr/>
        <a:lstStyle/>
        <a:p>
          <a:endParaRPr lang="en-US"/>
        </a:p>
      </dgm:t>
    </dgm:pt>
    <dgm:pt modelId="{75B5FF84-052E-4E4B-BFC2-0B50A4B528EE}">
      <dgm:prSet phldrT="[Text]"/>
      <dgm:spPr/>
      <dgm:t>
        <a:bodyPr/>
        <a:lstStyle/>
        <a:p>
          <a:r>
            <a:rPr lang="en-US" dirty="0" smtClean="0"/>
            <a:t>Core Competence/ Learning Outcomes</a:t>
          </a:r>
          <a:endParaRPr lang="en-US" dirty="0"/>
        </a:p>
      </dgm:t>
    </dgm:pt>
    <dgm:pt modelId="{CFEDD46B-53F9-48E5-9EEC-DF2227536CA2}" type="parTrans" cxnId="{5875A225-C41A-41F9-9C82-E63234C507F4}">
      <dgm:prSet/>
      <dgm:spPr/>
      <dgm:t>
        <a:bodyPr/>
        <a:lstStyle/>
        <a:p>
          <a:endParaRPr lang="en-US"/>
        </a:p>
      </dgm:t>
    </dgm:pt>
    <dgm:pt modelId="{45947C92-8F65-4AED-9893-E2AF0FCBA4B5}" type="sibTrans" cxnId="{5875A225-C41A-41F9-9C82-E63234C507F4}">
      <dgm:prSet/>
      <dgm:spPr/>
      <dgm:t>
        <a:bodyPr/>
        <a:lstStyle/>
        <a:p>
          <a:endParaRPr lang="en-US"/>
        </a:p>
      </dgm:t>
    </dgm:pt>
    <dgm:pt modelId="{C0B3E589-05AA-4F20-9A06-72F5BA54E497}">
      <dgm:prSet phldrT="[Text]"/>
      <dgm:spPr/>
      <dgm:t>
        <a:bodyPr/>
        <a:lstStyle/>
        <a:p>
          <a:r>
            <a:rPr lang="en-US" dirty="0" smtClean="0"/>
            <a:t>Integrated Skills</a:t>
          </a:r>
          <a:endParaRPr lang="en-US" dirty="0"/>
        </a:p>
      </dgm:t>
    </dgm:pt>
    <dgm:pt modelId="{F11B61F7-7AFB-4147-A16D-4F4AEA589FBA}" type="parTrans" cxnId="{BFEDAEF3-1E5C-4107-B82C-506FF3ABA6C2}">
      <dgm:prSet/>
      <dgm:spPr/>
      <dgm:t>
        <a:bodyPr/>
        <a:lstStyle/>
        <a:p>
          <a:endParaRPr lang="en-US"/>
        </a:p>
      </dgm:t>
    </dgm:pt>
    <dgm:pt modelId="{70C5C413-B640-4975-954A-A974055FC0AC}" type="sibTrans" cxnId="{BFEDAEF3-1E5C-4107-B82C-506FF3ABA6C2}">
      <dgm:prSet/>
      <dgm:spPr/>
      <dgm:t>
        <a:bodyPr/>
        <a:lstStyle/>
        <a:p>
          <a:endParaRPr lang="en-US"/>
        </a:p>
      </dgm:t>
    </dgm:pt>
    <dgm:pt modelId="{F443A46C-DB25-4F56-BDE3-FC6393775F54}">
      <dgm:prSet phldrT="[Text]"/>
      <dgm:spPr/>
      <dgm:t>
        <a:bodyPr/>
        <a:lstStyle/>
        <a:p>
          <a:r>
            <a:rPr lang="en-US" dirty="0" smtClean="0"/>
            <a:t>Special Characters of learners</a:t>
          </a:r>
          <a:endParaRPr lang="en-US" dirty="0"/>
        </a:p>
      </dgm:t>
    </dgm:pt>
    <dgm:pt modelId="{F877E34B-9AA2-4E9D-BC9D-BAE4AB55C46F}" type="parTrans" cxnId="{57228F4D-9958-4A1B-95D1-0861CFC32884}">
      <dgm:prSet/>
      <dgm:spPr/>
      <dgm:t>
        <a:bodyPr/>
        <a:lstStyle/>
        <a:p>
          <a:endParaRPr lang="en-US"/>
        </a:p>
      </dgm:t>
    </dgm:pt>
    <dgm:pt modelId="{CFD36D61-C847-4162-93D6-6924F9346C5E}" type="sibTrans" cxnId="{57228F4D-9958-4A1B-95D1-0861CFC32884}">
      <dgm:prSet/>
      <dgm:spPr/>
      <dgm:t>
        <a:bodyPr/>
        <a:lstStyle/>
        <a:p>
          <a:endParaRPr lang="en-US"/>
        </a:p>
      </dgm:t>
    </dgm:pt>
    <dgm:pt modelId="{B61954FE-1491-45A8-959C-5A25B5B32933}">
      <dgm:prSet phldrT="[Text]"/>
      <dgm:spPr/>
      <dgm:t>
        <a:bodyPr/>
        <a:lstStyle/>
        <a:p>
          <a:r>
            <a:rPr lang="en-US" dirty="0" smtClean="0"/>
            <a:t>Required Characters</a:t>
          </a:r>
          <a:endParaRPr lang="en-US" dirty="0"/>
        </a:p>
      </dgm:t>
    </dgm:pt>
    <dgm:pt modelId="{F483BC34-2572-4AA1-BC14-DAD04323BFCD}" type="parTrans" cxnId="{B2137E6A-0A91-4014-946F-4A6C0EDCB429}">
      <dgm:prSet/>
      <dgm:spPr/>
      <dgm:t>
        <a:bodyPr/>
        <a:lstStyle/>
        <a:p>
          <a:endParaRPr lang="en-US"/>
        </a:p>
      </dgm:t>
    </dgm:pt>
    <dgm:pt modelId="{A63D5312-0A0A-4F02-859B-0CC0C3BD9899}" type="sibTrans" cxnId="{B2137E6A-0A91-4014-946F-4A6C0EDCB429}">
      <dgm:prSet/>
      <dgm:spPr/>
      <dgm:t>
        <a:bodyPr/>
        <a:lstStyle/>
        <a:p>
          <a:endParaRPr lang="en-US"/>
        </a:p>
      </dgm:t>
    </dgm:pt>
    <dgm:pt modelId="{478D1656-4D19-4C88-8262-7DF4A161C827}">
      <dgm:prSet phldrT="[Text]"/>
      <dgm:spPr/>
      <dgm:t>
        <a:bodyPr/>
        <a:lstStyle/>
        <a:p>
          <a:r>
            <a:rPr lang="en-US" dirty="0" smtClean="0"/>
            <a:t>Domains of Learning</a:t>
          </a:r>
          <a:endParaRPr lang="en-US" dirty="0"/>
        </a:p>
      </dgm:t>
    </dgm:pt>
    <dgm:pt modelId="{E7C8A6C4-F146-4434-817D-69BBDE0606AF}" type="parTrans" cxnId="{2EBB8743-B703-4762-81D7-B5846A340DB7}">
      <dgm:prSet/>
      <dgm:spPr/>
      <dgm:t>
        <a:bodyPr/>
        <a:lstStyle/>
        <a:p>
          <a:endParaRPr lang="en-US"/>
        </a:p>
      </dgm:t>
    </dgm:pt>
    <dgm:pt modelId="{982557FC-4007-4D2D-9633-7AE5BC54CF1B}" type="sibTrans" cxnId="{2EBB8743-B703-4762-81D7-B5846A340DB7}">
      <dgm:prSet/>
      <dgm:spPr/>
      <dgm:t>
        <a:bodyPr/>
        <a:lstStyle/>
        <a:p>
          <a:endParaRPr lang="en-US"/>
        </a:p>
      </dgm:t>
    </dgm:pt>
    <dgm:pt modelId="{4559A603-06C4-44F0-88CF-0CAE696F497F}">
      <dgm:prSet phldrT="[Text]"/>
      <dgm:spPr/>
      <dgm:t>
        <a:bodyPr/>
        <a:lstStyle/>
        <a:p>
          <a:r>
            <a:rPr lang="en-US" dirty="0" smtClean="0"/>
            <a:t>Contextual Learning</a:t>
          </a:r>
          <a:endParaRPr lang="en-US" dirty="0"/>
        </a:p>
      </dgm:t>
    </dgm:pt>
    <dgm:pt modelId="{FEEE9A7F-6354-4BD1-83C4-6640622ADAEF}" type="parTrans" cxnId="{A9D236E6-DE9B-4F69-8F25-E263F47F4F9E}">
      <dgm:prSet/>
      <dgm:spPr/>
      <dgm:t>
        <a:bodyPr/>
        <a:lstStyle/>
        <a:p>
          <a:endParaRPr lang="en-US"/>
        </a:p>
      </dgm:t>
    </dgm:pt>
    <dgm:pt modelId="{2BAF4169-2658-485C-A497-01B467124A61}" type="sibTrans" cxnId="{A9D236E6-DE9B-4F69-8F25-E263F47F4F9E}">
      <dgm:prSet/>
      <dgm:spPr/>
      <dgm:t>
        <a:bodyPr/>
        <a:lstStyle/>
        <a:p>
          <a:endParaRPr lang="en-US"/>
        </a:p>
      </dgm:t>
    </dgm:pt>
    <dgm:pt modelId="{3E72CC87-6B95-4E90-A2E7-07BC5C2DA2F8}">
      <dgm:prSet phldrT="[Text]"/>
      <dgm:spPr/>
      <dgm:t>
        <a:bodyPr/>
        <a:lstStyle/>
        <a:p>
          <a:r>
            <a:rPr lang="en-US" dirty="0" smtClean="0"/>
            <a:t>Assessable </a:t>
          </a:r>
          <a:endParaRPr lang="en-US" dirty="0"/>
        </a:p>
      </dgm:t>
    </dgm:pt>
    <dgm:pt modelId="{D8A0F280-1056-4EE4-A83A-5526DEF0215B}" type="parTrans" cxnId="{37F4FA90-B266-46CB-9C27-CF76F45F7EB6}">
      <dgm:prSet/>
      <dgm:spPr/>
      <dgm:t>
        <a:bodyPr/>
        <a:lstStyle/>
        <a:p>
          <a:endParaRPr lang="en-US"/>
        </a:p>
      </dgm:t>
    </dgm:pt>
    <dgm:pt modelId="{B0F02E0E-B1BE-454E-85CE-0FAED625BE33}" type="sibTrans" cxnId="{37F4FA90-B266-46CB-9C27-CF76F45F7EB6}">
      <dgm:prSet/>
      <dgm:spPr/>
      <dgm:t>
        <a:bodyPr/>
        <a:lstStyle/>
        <a:p>
          <a:endParaRPr lang="en-US"/>
        </a:p>
      </dgm:t>
    </dgm:pt>
    <dgm:pt modelId="{A806E2BB-F814-4521-8BCC-D1431D76FEBF}" type="pres">
      <dgm:prSet presAssocID="{430F5D4D-203A-4E9B-952C-0A153ADE3D64}" presName="hierChild1" presStyleCnt="0">
        <dgm:presLayoutVars>
          <dgm:orgChart val="1"/>
          <dgm:chPref val="1"/>
          <dgm:dir/>
          <dgm:animOne val="branch"/>
          <dgm:animLvl val="lvl"/>
          <dgm:resizeHandles/>
        </dgm:presLayoutVars>
      </dgm:prSet>
      <dgm:spPr/>
      <dgm:t>
        <a:bodyPr/>
        <a:lstStyle/>
        <a:p>
          <a:endParaRPr lang="en-US"/>
        </a:p>
      </dgm:t>
    </dgm:pt>
    <dgm:pt modelId="{E9583C82-1EA4-4ECD-8AC1-45FB920D90EB}" type="pres">
      <dgm:prSet presAssocID="{0C81850F-8110-40E8-9848-5CBC4B392913}" presName="hierRoot1" presStyleCnt="0">
        <dgm:presLayoutVars>
          <dgm:hierBranch val="init"/>
        </dgm:presLayoutVars>
      </dgm:prSet>
      <dgm:spPr/>
    </dgm:pt>
    <dgm:pt modelId="{025AA938-7E60-4828-8246-6D885E104212}" type="pres">
      <dgm:prSet presAssocID="{0C81850F-8110-40E8-9848-5CBC4B392913}" presName="rootComposite1" presStyleCnt="0"/>
      <dgm:spPr/>
    </dgm:pt>
    <dgm:pt modelId="{E629CC4E-0C23-4708-99DB-AC37C0B01EA8}" type="pres">
      <dgm:prSet presAssocID="{0C81850F-8110-40E8-9848-5CBC4B392913}" presName="rootText1" presStyleLbl="node0" presStyleIdx="0" presStyleCnt="1">
        <dgm:presLayoutVars>
          <dgm:chPref val="3"/>
        </dgm:presLayoutVars>
      </dgm:prSet>
      <dgm:spPr/>
      <dgm:t>
        <a:bodyPr/>
        <a:lstStyle/>
        <a:p>
          <a:endParaRPr lang="en-US"/>
        </a:p>
      </dgm:t>
    </dgm:pt>
    <dgm:pt modelId="{BC651B71-6671-4F68-94CB-BFF5BCD1A4E6}" type="pres">
      <dgm:prSet presAssocID="{0C81850F-8110-40E8-9848-5CBC4B392913}" presName="rootConnector1" presStyleLbl="node1" presStyleIdx="0" presStyleCnt="0"/>
      <dgm:spPr/>
      <dgm:t>
        <a:bodyPr/>
        <a:lstStyle/>
        <a:p>
          <a:endParaRPr lang="en-US"/>
        </a:p>
      </dgm:t>
    </dgm:pt>
    <dgm:pt modelId="{226EC3FC-CFA0-47AE-9E89-FCE687B37C76}" type="pres">
      <dgm:prSet presAssocID="{0C81850F-8110-40E8-9848-5CBC4B392913}" presName="hierChild2" presStyleCnt="0"/>
      <dgm:spPr/>
    </dgm:pt>
    <dgm:pt modelId="{2AA4A2A0-475B-4D60-AEE8-A71F75384B0B}" type="pres">
      <dgm:prSet presAssocID="{1859F58E-368E-4969-8B8B-4D50202A6BF1}" presName="Name64" presStyleLbl="parChTrans1D2" presStyleIdx="0" presStyleCnt="8"/>
      <dgm:spPr/>
      <dgm:t>
        <a:bodyPr/>
        <a:lstStyle/>
        <a:p>
          <a:endParaRPr lang="en-US"/>
        </a:p>
      </dgm:t>
    </dgm:pt>
    <dgm:pt modelId="{4990AD9D-F9F1-46F0-B6F5-405DEB89415F}" type="pres">
      <dgm:prSet presAssocID="{336EEE92-4A95-49BE-BB39-692610207009}" presName="hierRoot2" presStyleCnt="0">
        <dgm:presLayoutVars>
          <dgm:hierBranch val="init"/>
        </dgm:presLayoutVars>
      </dgm:prSet>
      <dgm:spPr/>
    </dgm:pt>
    <dgm:pt modelId="{1540B7E1-DFF6-4D4C-85E9-3BB1DE80205A}" type="pres">
      <dgm:prSet presAssocID="{336EEE92-4A95-49BE-BB39-692610207009}" presName="rootComposite" presStyleCnt="0"/>
      <dgm:spPr/>
    </dgm:pt>
    <dgm:pt modelId="{0E1C5D7A-D058-4660-9A9E-1C0D9150411D}" type="pres">
      <dgm:prSet presAssocID="{336EEE92-4A95-49BE-BB39-692610207009}" presName="rootText" presStyleLbl="node2" presStyleIdx="0" presStyleCnt="8">
        <dgm:presLayoutVars>
          <dgm:chPref val="3"/>
        </dgm:presLayoutVars>
      </dgm:prSet>
      <dgm:spPr/>
      <dgm:t>
        <a:bodyPr/>
        <a:lstStyle/>
        <a:p>
          <a:endParaRPr lang="en-US"/>
        </a:p>
      </dgm:t>
    </dgm:pt>
    <dgm:pt modelId="{9E3B81D6-A3F7-4878-94CF-4291DC7CAF62}" type="pres">
      <dgm:prSet presAssocID="{336EEE92-4A95-49BE-BB39-692610207009}" presName="rootConnector" presStyleLbl="node2" presStyleIdx="0" presStyleCnt="8"/>
      <dgm:spPr/>
      <dgm:t>
        <a:bodyPr/>
        <a:lstStyle/>
        <a:p>
          <a:endParaRPr lang="en-US"/>
        </a:p>
      </dgm:t>
    </dgm:pt>
    <dgm:pt modelId="{2D2769B0-83AC-48E6-8CFC-63FB493DF3C5}" type="pres">
      <dgm:prSet presAssocID="{336EEE92-4A95-49BE-BB39-692610207009}" presName="hierChild4" presStyleCnt="0"/>
      <dgm:spPr/>
    </dgm:pt>
    <dgm:pt modelId="{76DC112A-34B5-4D66-BDA0-1743D4014187}" type="pres">
      <dgm:prSet presAssocID="{336EEE92-4A95-49BE-BB39-692610207009}" presName="hierChild5" presStyleCnt="0"/>
      <dgm:spPr/>
    </dgm:pt>
    <dgm:pt modelId="{6E85C768-1036-4CF2-B891-A8E9A5B3F40A}" type="pres">
      <dgm:prSet presAssocID="{CFEDD46B-53F9-48E5-9EEC-DF2227536CA2}" presName="Name64" presStyleLbl="parChTrans1D2" presStyleIdx="1" presStyleCnt="8"/>
      <dgm:spPr/>
      <dgm:t>
        <a:bodyPr/>
        <a:lstStyle/>
        <a:p>
          <a:endParaRPr lang="en-US"/>
        </a:p>
      </dgm:t>
    </dgm:pt>
    <dgm:pt modelId="{05AD1351-271A-478C-BEF5-6F30345640D0}" type="pres">
      <dgm:prSet presAssocID="{75B5FF84-052E-4E4B-BFC2-0B50A4B528EE}" presName="hierRoot2" presStyleCnt="0">
        <dgm:presLayoutVars>
          <dgm:hierBranch val="init"/>
        </dgm:presLayoutVars>
      </dgm:prSet>
      <dgm:spPr/>
    </dgm:pt>
    <dgm:pt modelId="{E859E184-743F-462F-93E3-84F9A0EF5907}" type="pres">
      <dgm:prSet presAssocID="{75B5FF84-052E-4E4B-BFC2-0B50A4B528EE}" presName="rootComposite" presStyleCnt="0"/>
      <dgm:spPr/>
    </dgm:pt>
    <dgm:pt modelId="{039219B7-4325-42D9-B0AE-1C04D142EB62}" type="pres">
      <dgm:prSet presAssocID="{75B5FF84-052E-4E4B-BFC2-0B50A4B528EE}" presName="rootText" presStyleLbl="node2" presStyleIdx="1" presStyleCnt="8" custScaleX="235418">
        <dgm:presLayoutVars>
          <dgm:chPref val="3"/>
        </dgm:presLayoutVars>
      </dgm:prSet>
      <dgm:spPr/>
      <dgm:t>
        <a:bodyPr/>
        <a:lstStyle/>
        <a:p>
          <a:endParaRPr lang="en-US"/>
        </a:p>
      </dgm:t>
    </dgm:pt>
    <dgm:pt modelId="{552B922D-5699-4AE0-AB23-5EDF8E1B3DCC}" type="pres">
      <dgm:prSet presAssocID="{75B5FF84-052E-4E4B-BFC2-0B50A4B528EE}" presName="rootConnector" presStyleLbl="node2" presStyleIdx="1" presStyleCnt="8"/>
      <dgm:spPr/>
      <dgm:t>
        <a:bodyPr/>
        <a:lstStyle/>
        <a:p>
          <a:endParaRPr lang="en-US"/>
        </a:p>
      </dgm:t>
    </dgm:pt>
    <dgm:pt modelId="{78B455EF-A961-4BBC-A68C-17D394C2B7DF}" type="pres">
      <dgm:prSet presAssocID="{75B5FF84-052E-4E4B-BFC2-0B50A4B528EE}" presName="hierChild4" presStyleCnt="0"/>
      <dgm:spPr/>
    </dgm:pt>
    <dgm:pt modelId="{EC38AF82-32AE-466F-866B-3FFF82174175}" type="pres">
      <dgm:prSet presAssocID="{75B5FF84-052E-4E4B-BFC2-0B50A4B528EE}" presName="hierChild5" presStyleCnt="0"/>
      <dgm:spPr/>
    </dgm:pt>
    <dgm:pt modelId="{09776CE2-88DE-4524-B507-E35A3215CD7F}" type="pres">
      <dgm:prSet presAssocID="{F11B61F7-7AFB-4147-A16D-4F4AEA589FBA}" presName="Name64" presStyleLbl="parChTrans1D2" presStyleIdx="2" presStyleCnt="8"/>
      <dgm:spPr/>
      <dgm:t>
        <a:bodyPr/>
        <a:lstStyle/>
        <a:p>
          <a:endParaRPr lang="en-US"/>
        </a:p>
      </dgm:t>
    </dgm:pt>
    <dgm:pt modelId="{EE6C59DA-71F3-4065-B705-75333201B210}" type="pres">
      <dgm:prSet presAssocID="{C0B3E589-05AA-4F20-9A06-72F5BA54E497}" presName="hierRoot2" presStyleCnt="0">
        <dgm:presLayoutVars>
          <dgm:hierBranch val="init"/>
        </dgm:presLayoutVars>
      </dgm:prSet>
      <dgm:spPr/>
    </dgm:pt>
    <dgm:pt modelId="{DB2D69AA-5285-4743-84E3-738520C468EE}" type="pres">
      <dgm:prSet presAssocID="{C0B3E589-05AA-4F20-9A06-72F5BA54E497}" presName="rootComposite" presStyleCnt="0"/>
      <dgm:spPr/>
    </dgm:pt>
    <dgm:pt modelId="{B178CD21-76A8-427F-97DE-1863FBA536B5}" type="pres">
      <dgm:prSet presAssocID="{C0B3E589-05AA-4F20-9A06-72F5BA54E497}" presName="rootText" presStyleLbl="node2" presStyleIdx="2" presStyleCnt="8">
        <dgm:presLayoutVars>
          <dgm:chPref val="3"/>
        </dgm:presLayoutVars>
      </dgm:prSet>
      <dgm:spPr/>
      <dgm:t>
        <a:bodyPr/>
        <a:lstStyle/>
        <a:p>
          <a:endParaRPr lang="en-US"/>
        </a:p>
      </dgm:t>
    </dgm:pt>
    <dgm:pt modelId="{1661C66D-2E94-4952-B1AD-5F27B8B2A890}" type="pres">
      <dgm:prSet presAssocID="{C0B3E589-05AA-4F20-9A06-72F5BA54E497}" presName="rootConnector" presStyleLbl="node2" presStyleIdx="2" presStyleCnt="8"/>
      <dgm:spPr/>
      <dgm:t>
        <a:bodyPr/>
        <a:lstStyle/>
        <a:p>
          <a:endParaRPr lang="en-US"/>
        </a:p>
      </dgm:t>
    </dgm:pt>
    <dgm:pt modelId="{FF028CD8-1651-4E1E-8FEE-C5B98DDC36C9}" type="pres">
      <dgm:prSet presAssocID="{C0B3E589-05AA-4F20-9A06-72F5BA54E497}" presName="hierChild4" presStyleCnt="0"/>
      <dgm:spPr/>
    </dgm:pt>
    <dgm:pt modelId="{434823F4-40AC-491A-8FDB-8DB6B212E4C2}" type="pres">
      <dgm:prSet presAssocID="{C0B3E589-05AA-4F20-9A06-72F5BA54E497}" presName="hierChild5" presStyleCnt="0"/>
      <dgm:spPr/>
    </dgm:pt>
    <dgm:pt modelId="{3E603A72-7F18-436D-B87C-E6A6F3FCACD0}" type="pres">
      <dgm:prSet presAssocID="{F483BC34-2572-4AA1-BC14-DAD04323BFCD}" presName="Name64" presStyleLbl="parChTrans1D2" presStyleIdx="3" presStyleCnt="8"/>
      <dgm:spPr/>
      <dgm:t>
        <a:bodyPr/>
        <a:lstStyle/>
        <a:p>
          <a:endParaRPr lang="en-US"/>
        </a:p>
      </dgm:t>
    </dgm:pt>
    <dgm:pt modelId="{CA1ECEBC-3A59-4A76-A5EB-A37D6AFDD263}" type="pres">
      <dgm:prSet presAssocID="{B61954FE-1491-45A8-959C-5A25B5B32933}" presName="hierRoot2" presStyleCnt="0">
        <dgm:presLayoutVars>
          <dgm:hierBranch val="init"/>
        </dgm:presLayoutVars>
      </dgm:prSet>
      <dgm:spPr/>
    </dgm:pt>
    <dgm:pt modelId="{3433E2AC-51D4-4FED-AF35-B9B238FDA05F}" type="pres">
      <dgm:prSet presAssocID="{B61954FE-1491-45A8-959C-5A25B5B32933}" presName="rootComposite" presStyleCnt="0"/>
      <dgm:spPr/>
    </dgm:pt>
    <dgm:pt modelId="{B53DB47D-9BC0-4CFB-9173-C0DF21D6A39A}" type="pres">
      <dgm:prSet presAssocID="{B61954FE-1491-45A8-959C-5A25B5B32933}" presName="rootText" presStyleLbl="node2" presStyleIdx="3" presStyleCnt="8" custScaleX="142746">
        <dgm:presLayoutVars>
          <dgm:chPref val="3"/>
        </dgm:presLayoutVars>
      </dgm:prSet>
      <dgm:spPr/>
      <dgm:t>
        <a:bodyPr/>
        <a:lstStyle/>
        <a:p>
          <a:endParaRPr lang="en-US"/>
        </a:p>
      </dgm:t>
    </dgm:pt>
    <dgm:pt modelId="{3108921A-19BC-4DFF-BF7B-216DBF782FA6}" type="pres">
      <dgm:prSet presAssocID="{B61954FE-1491-45A8-959C-5A25B5B32933}" presName="rootConnector" presStyleLbl="node2" presStyleIdx="3" presStyleCnt="8"/>
      <dgm:spPr/>
      <dgm:t>
        <a:bodyPr/>
        <a:lstStyle/>
        <a:p>
          <a:endParaRPr lang="en-US"/>
        </a:p>
      </dgm:t>
    </dgm:pt>
    <dgm:pt modelId="{FBC7E70C-18BA-4BF0-BE97-4C5439C5DAFD}" type="pres">
      <dgm:prSet presAssocID="{B61954FE-1491-45A8-959C-5A25B5B32933}" presName="hierChild4" presStyleCnt="0"/>
      <dgm:spPr/>
    </dgm:pt>
    <dgm:pt modelId="{C179D274-CB69-4B5C-A832-4802183156A4}" type="pres">
      <dgm:prSet presAssocID="{B61954FE-1491-45A8-959C-5A25B5B32933}" presName="hierChild5" presStyleCnt="0"/>
      <dgm:spPr/>
    </dgm:pt>
    <dgm:pt modelId="{56C138FF-E453-4407-8653-DEC657CBF6EB}" type="pres">
      <dgm:prSet presAssocID="{E7C8A6C4-F146-4434-817D-69BBDE0606AF}" presName="Name64" presStyleLbl="parChTrans1D2" presStyleIdx="4" presStyleCnt="8"/>
      <dgm:spPr/>
      <dgm:t>
        <a:bodyPr/>
        <a:lstStyle/>
        <a:p>
          <a:endParaRPr lang="en-US"/>
        </a:p>
      </dgm:t>
    </dgm:pt>
    <dgm:pt modelId="{76AD45BB-11D8-4F39-89F6-3D11A3AB472B}" type="pres">
      <dgm:prSet presAssocID="{478D1656-4D19-4C88-8262-7DF4A161C827}" presName="hierRoot2" presStyleCnt="0">
        <dgm:presLayoutVars>
          <dgm:hierBranch val="init"/>
        </dgm:presLayoutVars>
      </dgm:prSet>
      <dgm:spPr/>
    </dgm:pt>
    <dgm:pt modelId="{A45392AC-75DA-4C35-A5B8-A97EED10B5B8}" type="pres">
      <dgm:prSet presAssocID="{478D1656-4D19-4C88-8262-7DF4A161C827}" presName="rootComposite" presStyleCnt="0"/>
      <dgm:spPr/>
    </dgm:pt>
    <dgm:pt modelId="{543A3F49-492C-4E16-9694-0970FBCAFBC8}" type="pres">
      <dgm:prSet presAssocID="{478D1656-4D19-4C88-8262-7DF4A161C827}" presName="rootText" presStyleLbl="node2" presStyleIdx="4" presStyleCnt="8" custScaleX="134197">
        <dgm:presLayoutVars>
          <dgm:chPref val="3"/>
        </dgm:presLayoutVars>
      </dgm:prSet>
      <dgm:spPr/>
      <dgm:t>
        <a:bodyPr/>
        <a:lstStyle/>
        <a:p>
          <a:endParaRPr lang="en-US"/>
        </a:p>
      </dgm:t>
    </dgm:pt>
    <dgm:pt modelId="{CD247993-549D-41C5-8856-9DC313D3D929}" type="pres">
      <dgm:prSet presAssocID="{478D1656-4D19-4C88-8262-7DF4A161C827}" presName="rootConnector" presStyleLbl="node2" presStyleIdx="4" presStyleCnt="8"/>
      <dgm:spPr/>
      <dgm:t>
        <a:bodyPr/>
        <a:lstStyle/>
        <a:p>
          <a:endParaRPr lang="en-US"/>
        </a:p>
      </dgm:t>
    </dgm:pt>
    <dgm:pt modelId="{1164752C-53F4-45B8-AC61-DDCE39207451}" type="pres">
      <dgm:prSet presAssocID="{478D1656-4D19-4C88-8262-7DF4A161C827}" presName="hierChild4" presStyleCnt="0"/>
      <dgm:spPr/>
    </dgm:pt>
    <dgm:pt modelId="{C474A456-683F-4956-8FDB-9A6A656432F0}" type="pres">
      <dgm:prSet presAssocID="{478D1656-4D19-4C88-8262-7DF4A161C827}" presName="hierChild5" presStyleCnt="0"/>
      <dgm:spPr/>
    </dgm:pt>
    <dgm:pt modelId="{F8BC0969-FA27-496C-8AF2-9E260EDC4802}" type="pres">
      <dgm:prSet presAssocID="{F877E34B-9AA2-4E9D-BC9D-BAE4AB55C46F}" presName="Name64" presStyleLbl="parChTrans1D2" presStyleIdx="5" presStyleCnt="8"/>
      <dgm:spPr/>
      <dgm:t>
        <a:bodyPr/>
        <a:lstStyle/>
        <a:p>
          <a:endParaRPr lang="en-US"/>
        </a:p>
      </dgm:t>
    </dgm:pt>
    <dgm:pt modelId="{B481B206-E1E2-48C5-9618-B884B5DDE970}" type="pres">
      <dgm:prSet presAssocID="{F443A46C-DB25-4F56-BDE3-FC6393775F54}" presName="hierRoot2" presStyleCnt="0">
        <dgm:presLayoutVars>
          <dgm:hierBranch val="init"/>
        </dgm:presLayoutVars>
      </dgm:prSet>
      <dgm:spPr/>
    </dgm:pt>
    <dgm:pt modelId="{FC52D2AF-EE71-4D81-B765-1E0D8C3A2F05}" type="pres">
      <dgm:prSet presAssocID="{F443A46C-DB25-4F56-BDE3-FC6393775F54}" presName="rootComposite" presStyleCnt="0"/>
      <dgm:spPr/>
    </dgm:pt>
    <dgm:pt modelId="{188B2176-D931-4D32-B25B-6FAD9D8E6E4E}" type="pres">
      <dgm:prSet presAssocID="{F443A46C-DB25-4F56-BDE3-FC6393775F54}" presName="rootText" presStyleLbl="node2" presStyleIdx="5" presStyleCnt="8" custScaleX="175573">
        <dgm:presLayoutVars>
          <dgm:chPref val="3"/>
        </dgm:presLayoutVars>
      </dgm:prSet>
      <dgm:spPr/>
      <dgm:t>
        <a:bodyPr/>
        <a:lstStyle/>
        <a:p>
          <a:endParaRPr lang="en-US"/>
        </a:p>
      </dgm:t>
    </dgm:pt>
    <dgm:pt modelId="{CF324558-08E3-4E5E-910C-E6B71B262366}" type="pres">
      <dgm:prSet presAssocID="{F443A46C-DB25-4F56-BDE3-FC6393775F54}" presName="rootConnector" presStyleLbl="node2" presStyleIdx="5" presStyleCnt="8"/>
      <dgm:spPr/>
      <dgm:t>
        <a:bodyPr/>
        <a:lstStyle/>
        <a:p>
          <a:endParaRPr lang="en-US"/>
        </a:p>
      </dgm:t>
    </dgm:pt>
    <dgm:pt modelId="{869E327E-3049-4DD2-B9C9-502F668E4EA3}" type="pres">
      <dgm:prSet presAssocID="{F443A46C-DB25-4F56-BDE3-FC6393775F54}" presName="hierChild4" presStyleCnt="0"/>
      <dgm:spPr/>
    </dgm:pt>
    <dgm:pt modelId="{332999AE-DAC7-4D65-917F-854168A8EC45}" type="pres">
      <dgm:prSet presAssocID="{F443A46C-DB25-4F56-BDE3-FC6393775F54}" presName="hierChild5" presStyleCnt="0"/>
      <dgm:spPr/>
    </dgm:pt>
    <dgm:pt modelId="{0185D9F0-26CA-4927-A87A-9E0E50BF139B}" type="pres">
      <dgm:prSet presAssocID="{FEEE9A7F-6354-4BD1-83C4-6640622ADAEF}" presName="Name64" presStyleLbl="parChTrans1D2" presStyleIdx="6" presStyleCnt="8"/>
      <dgm:spPr/>
      <dgm:t>
        <a:bodyPr/>
        <a:lstStyle/>
        <a:p>
          <a:endParaRPr lang="en-US"/>
        </a:p>
      </dgm:t>
    </dgm:pt>
    <dgm:pt modelId="{734010B1-9704-4E1F-ABDA-426EBF2DB14A}" type="pres">
      <dgm:prSet presAssocID="{4559A603-06C4-44F0-88CF-0CAE696F497F}" presName="hierRoot2" presStyleCnt="0">
        <dgm:presLayoutVars>
          <dgm:hierBranch val="init"/>
        </dgm:presLayoutVars>
      </dgm:prSet>
      <dgm:spPr/>
    </dgm:pt>
    <dgm:pt modelId="{AFA45908-EF40-4F54-AA72-84764394F8F4}" type="pres">
      <dgm:prSet presAssocID="{4559A603-06C4-44F0-88CF-0CAE696F497F}" presName="rootComposite" presStyleCnt="0"/>
      <dgm:spPr/>
    </dgm:pt>
    <dgm:pt modelId="{BE23FC68-292B-4795-BB1D-DB4D6BD35F8E}" type="pres">
      <dgm:prSet presAssocID="{4559A603-06C4-44F0-88CF-0CAE696F497F}" presName="rootText" presStyleLbl="node2" presStyleIdx="6" presStyleCnt="8" custScaleX="157104">
        <dgm:presLayoutVars>
          <dgm:chPref val="3"/>
        </dgm:presLayoutVars>
      </dgm:prSet>
      <dgm:spPr/>
      <dgm:t>
        <a:bodyPr/>
        <a:lstStyle/>
        <a:p>
          <a:endParaRPr lang="en-US"/>
        </a:p>
      </dgm:t>
    </dgm:pt>
    <dgm:pt modelId="{EA206DF6-2D6F-4A34-998F-6B87A16824CE}" type="pres">
      <dgm:prSet presAssocID="{4559A603-06C4-44F0-88CF-0CAE696F497F}" presName="rootConnector" presStyleLbl="node2" presStyleIdx="6" presStyleCnt="8"/>
      <dgm:spPr/>
      <dgm:t>
        <a:bodyPr/>
        <a:lstStyle/>
        <a:p>
          <a:endParaRPr lang="en-US"/>
        </a:p>
      </dgm:t>
    </dgm:pt>
    <dgm:pt modelId="{CC6948A8-BA48-41A5-9897-26EC19B0858F}" type="pres">
      <dgm:prSet presAssocID="{4559A603-06C4-44F0-88CF-0CAE696F497F}" presName="hierChild4" presStyleCnt="0"/>
      <dgm:spPr/>
    </dgm:pt>
    <dgm:pt modelId="{AE52104E-18F4-4B78-B842-7232F4C6E849}" type="pres">
      <dgm:prSet presAssocID="{4559A603-06C4-44F0-88CF-0CAE696F497F}" presName="hierChild5" presStyleCnt="0"/>
      <dgm:spPr/>
    </dgm:pt>
    <dgm:pt modelId="{1B3E3860-35FB-4CE4-93A9-12D0BD739F78}" type="pres">
      <dgm:prSet presAssocID="{D8A0F280-1056-4EE4-A83A-5526DEF0215B}" presName="Name64" presStyleLbl="parChTrans1D2" presStyleIdx="7" presStyleCnt="8"/>
      <dgm:spPr/>
      <dgm:t>
        <a:bodyPr/>
        <a:lstStyle/>
        <a:p>
          <a:endParaRPr lang="en-US"/>
        </a:p>
      </dgm:t>
    </dgm:pt>
    <dgm:pt modelId="{92A0AE8A-CA13-466E-9730-A7083B6DF00D}" type="pres">
      <dgm:prSet presAssocID="{3E72CC87-6B95-4E90-A2E7-07BC5C2DA2F8}" presName="hierRoot2" presStyleCnt="0">
        <dgm:presLayoutVars>
          <dgm:hierBranch val="init"/>
        </dgm:presLayoutVars>
      </dgm:prSet>
      <dgm:spPr/>
    </dgm:pt>
    <dgm:pt modelId="{186031FF-F02B-46D7-B4A1-E037BCF7F6D7}" type="pres">
      <dgm:prSet presAssocID="{3E72CC87-6B95-4E90-A2E7-07BC5C2DA2F8}" presName="rootComposite" presStyleCnt="0"/>
      <dgm:spPr/>
    </dgm:pt>
    <dgm:pt modelId="{3EC1E219-9B2B-4D5F-8AF0-2CC4227F916A}" type="pres">
      <dgm:prSet presAssocID="{3E72CC87-6B95-4E90-A2E7-07BC5C2DA2F8}" presName="rootText" presStyleLbl="node2" presStyleIdx="7" presStyleCnt="8">
        <dgm:presLayoutVars>
          <dgm:chPref val="3"/>
        </dgm:presLayoutVars>
      </dgm:prSet>
      <dgm:spPr/>
      <dgm:t>
        <a:bodyPr/>
        <a:lstStyle/>
        <a:p>
          <a:endParaRPr lang="en-US"/>
        </a:p>
      </dgm:t>
    </dgm:pt>
    <dgm:pt modelId="{1E4A2314-EB09-4CEB-A757-6BC18F60B266}" type="pres">
      <dgm:prSet presAssocID="{3E72CC87-6B95-4E90-A2E7-07BC5C2DA2F8}" presName="rootConnector" presStyleLbl="node2" presStyleIdx="7" presStyleCnt="8"/>
      <dgm:spPr/>
      <dgm:t>
        <a:bodyPr/>
        <a:lstStyle/>
        <a:p>
          <a:endParaRPr lang="en-US"/>
        </a:p>
      </dgm:t>
    </dgm:pt>
    <dgm:pt modelId="{E7221C76-C58A-4FEE-9879-A3AEFC2A3A6C}" type="pres">
      <dgm:prSet presAssocID="{3E72CC87-6B95-4E90-A2E7-07BC5C2DA2F8}" presName="hierChild4" presStyleCnt="0"/>
      <dgm:spPr/>
    </dgm:pt>
    <dgm:pt modelId="{A1D2615D-96CA-476D-8C2C-912A970AD49A}" type="pres">
      <dgm:prSet presAssocID="{3E72CC87-6B95-4E90-A2E7-07BC5C2DA2F8}" presName="hierChild5" presStyleCnt="0"/>
      <dgm:spPr/>
    </dgm:pt>
    <dgm:pt modelId="{75358C8D-4A8D-499F-B300-64C55429C41B}" type="pres">
      <dgm:prSet presAssocID="{0C81850F-8110-40E8-9848-5CBC4B392913}" presName="hierChild3" presStyleCnt="0"/>
      <dgm:spPr/>
    </dgm:pt>
  </dgm:ptLst>
  <dgm:cxnLst>
    <dgm:cxn modelId="{9CFB1A54-3BE5-4FA4-86DE-9A8155F52953}" type="presOf" srcId="{F11B61F7-7AFB-4147-A16D-4F4AEA589FBA}" destId="{09776CE2-88DE-4524-B507-E35A3215CD7F}" srcOrd="0" destOrd="0" presId="urn:microsoft.com/office/officeart/2009/3/layout/HorizontalOrganizationChart"/>
    <dgm:cxn modelId="{92E0E87D-6C12-49B1-8BA4-C2DD6AA70A90}" type="presOf" srcId="{C0B3E589-05AA-4F20-9A06-72F5BA54E497}" destId="{B178CD21-76A8-427F-97DE-1863FBA536B5}" srcOrd="0" destOrd="0" presId="urn:microsoft.com/office/officeart/2009/3/layout/HorizontalOrganizationChart"/>
    <dgm:cxn modelId="{57228F4D-9958-4A1B-95D1-0861CFC32884}" srcId="{0C81850F-8110-40E8-9848-5CBC4B392913}" destId="{F443A46C-DB25-4F56-BDE3-FC6393775F54}" srcOrd="5" destOrd="0" parTransId="{F877E34B-9AA2-4E9D-BC9D-BAE4AB55C46F}" sibTransId="{CFD36D61-C847-4162-93D6-6924F9346C5E}"/>
    <dgm:cxn modelId="{1225E70B-15B1-40C7-9A3C-362D702D93FC}" type="presOf" srcId="{4559A603-06C4-44F0-88CF-0CAE696F497F}" destId="{EA206DF6-2D6F-4A34-998F-6B87A16824CE}" srcOrd="1" destOrd="0" presId="urn:microsoft.com/office/officeart/2009/3/layout/HorizontalOrganizationChart"/>
    <dgm:cxn modelId="{81EC1F8C-4B32-43EB-BC0C-68839E760464}" type="presOf" srcId="{B61954FE-1491-45A8-959C-5A25B5B32933}" destId="{B53DB47D-9BC0-4CFB-9173-C0DF21D6A39A}" srcOrd="0" destOrd="0" presId="urn:microsoft.com/office/officeart/2009/3/layout/HorizontalOrganizationChart"/>
    <dgm:cxn modelId="{5D2B3449-BB37-480B-9D1F-1F85F878EC72}" type="presOf" srcId="{4559A603-06C4-44F0-88CF-0CAE696F497F}" destId="{BE23FC68-292B-4795-BB1D-DB4D6BD35F8E}" srcOrd="0" destOrd="0" presId="urn:microsoft.com/office/officeart/2009/3/layout/HorizontalOrganizationChart"/>
    <dgm:cxn modelId="{6270815E-35BA-41E3-BA15-30A0C65F6CAF}" type="presOf" srcId="{0C81850F-8110-40E8-9848-5CBC4B392913}" destId="{E629CC4E-0C23-4708-99DB-AC37C0B01EA8}" srcOrd="0" destOrd="0" presId="urn:microsoft.com/office/officeart/2009/3/layout/HorizontalOrganizationChart"/>
    <dgm:cxn modelId="{FB8B3E7B-28B9-4BDA-82ED-0451686DDB1C}" type="presOf" srcId="{336EEE92-4A95-49BE-BB39-692610207009}" destId="{9E3B81D6-A3F7-4878-94CF-4291DC7CAF62}" srcOrd="1" destOrd="0" presId="urn:microsoft.com/office/officeart/2009/3/layout/HorizontalOrganizationChart"/>
    <dgm:cxn modelId="{BFEDAEF3-1E5C-4107-B82C-506FF3ABA6C2}" srcId="{0C81850F-8110-40E8-9848-5CBC4B392913}" destId="{C0B3E589-05AA-4F20-9A06-72F5BA54E497}" srcOrd="2" destOrd="0" parTransId="{F11B61F7-7AFB-4147-A16D-4F4AEA589FBA}" sibTransId="{70C5C413-B640-4975-954A-A974055FC0AC}"/>
    <dgm:cxn modelId="{2EBB8743-B703-4762-81D7-B5846A340DB7}" srcId="{0C81850F-8110-40E8-9848-5CBC4B392913}" destId="{478D1656-4D19-4C88-8262-7DF4A161C827}" srcOrd="4" destOrd="0" parTransId="{E7C8A6C4-F146-4434-817D-69BBDE0606AF}" sibTransId="{982557FC-4007-4D2D-9633-7AE5BC54CF1B}"/>
    <dgm:cxn modelId="{379ABF6B-A4DD-4861-9F26-1896FC9B19FE}" type="presOf" srcId="{F877E34B-9AA2-4E9D-BC9D-BAE4AB55C46F}" destId="{F8BC0969-FA27-496C-8AF2-9E260EDC4802}" srcOrd="0" destOrd="0" presId="urn:microsoft.com/office/officeart/2009/3/layout/HorizontalOrganizationChart"/>
    <dgm:cxn modelId="{3E553EF9-85C2-470D-8572-10B4FA0BA3B7}" type="presOf" srcId="{336EEE92-4A95-49BE-BB39-692610207009}" destId="{0E1C5D7A-D058-4660-9A9E-1C0D9150411D}" srcOrd="0" destOrd="0" presId="urn:microsoft.com/office/officeart/2009/3/layout/HorizontalOrganizationChart"/>
    <dgm:cxn modelId="{85B44C32-AFAB-4B09-9EC2-D39DBB813348}" type="presOf" srcId="{E7C8A6C4-F146-4434-817D-69BBDE0606AF}" destId="{56C138FF-E453-4407-8653-DEC657CBF6EB}" srcOrd="0" destOrd="0" presId="urn:microsoft.com/office/officeart/2009/3/layout/HorizontalOrganizationChart"/>
    <dgm:cxn modelId="{B5EC814E-C1D7-4429-9E5C-6901EAD18F56}" type="presOf" srcId="{CFEDD46B-53F9-48E5-9EEC-DF2227536CA2}" destId="{6E85C768-1036-4CF2-B891-A8E9A5B3F40A}" srcOrd="0" destOrd="0" presId="urn:microsoft.com/office/officeart/2009/3/layout/HorizontalOrganizationChart"/>
    <dgm:cxn modelId="{F6CB47C5-37A9-4F02-8EB3-5E5B49DA1A04}" type="presOf" srcId="{3E72CC87-6B95-4E90-A2E7-07BC5C2DA2F8}" destId="{1E4A2314-EB09-4CEB-A757-6BC18F60B266}" srcOrd="1" destOrd="0" presId="urn:microsoft.com/office/officeart/2009/3/layout/HorizontalOrganizationChart"/>
    <dgm:cxn modelId="{FC762218-C0C0-4CDC-905E-4C916B9ACEBB}" type="presOf" srcId="{C0B3E589-05AA-4F20-9A06-72F5BA54E497}" destId="{1661C66D-2E94-4952-B1AD-5F27B8B2A890}" srcOrd="1" destOrd="0" presId="urn:microsoft.com/office/officeart/2009/3/layout/HorizontalOrganizationChart"/>
    <dgm:cxn modelId="{336BBB13-2068-45D0-9A02-A86F8B71A0BB}" type="presOf" srcId="{F443A46C-DB25-4F56-BDE3-FC6393775F54}" destId="{CF324558-08E3-4E5E-910C-E6B71B262366}" srcOrd="1" destOrd="0" presId="urn:microsoft.com/office/officeart/2009/3/layout/HorizontalOrganizationChart"/>
    <dgm:cxn modelId="{0755A905-0E78-42DC-8D4C-3EDB8A27176E}" type="presOf" srcId="{478D1656-4D19-4C88-8262-7DF4A161C827}" destId="{543A3F49-492C-4E16-9694-0970FBCAFBC8}" srcOrd="0" destOrd="0" presId="urn:microsoft.com/office/officeart/2009/3/layout/HorizontalOrganizationChart"/>
    <dgm:cxn modelId="{6F24FCA4-A75C-4667-9AFB-09E4A9472065}" type="presOf" srcId="{1859F58E-368E-4969-8B8B-4D50202A6BF1}" destId="{2AA4A2A0-475B-4D60-AEE8-A71F75384B0B}" srcOrd="0" destOrd="0" presId="urn:microsoft.com/office/officeart/2009/3/layout/HorizontalOrganizationChart"/>
    <dgm:cxn modelId="{FD152DB5-499E-4FD6-BB2F-98BEC4006429}" type="presOf" srcId="{B61954FE-1491-45A8-959C-5A25B5B32933}" destId="{3108921A-19BC-4DFF-BF7B-216DBF782FA6}" srcOrd="1" destOrd="0" presId="urn:microsoft.com/office/officeart/2009/3/layout/HorizontalOrganizationChart"/>
    <dgm:cxn modelId="{119CD1BC-8C27-4F43-9BEE-DC9AE6A594FC}" type="presOf" srcId="{430F5D4D-203A-4E9B-952C-0A153ADE3D64}" destId="{A806E2BB-F814-4521-8BCC-D1431D76FEBF}" srcOrd="0" destOrd="0" presId="urn:microsoft.com/office/officeart/2009/3/layout/HorizontalOrganizationChart"/>
    <dgm:cxn modelId="{4E30E526-D6B5-41A6-B145-57B26C223422}" type="presOf" srcId="{F483BC34-2572-4AA1-BC14-DAD04323BFCD}" destId="{3E603A72-7F18-436D-B87C-E6A6F3FCACD0}" srcOrd="0" destOrd="0" presId="urn:microsoft.com/office/officeart/2009/3/layout/HorizontalOrganizationChart"/>
    <dgm:cxn modelId="{37F4FA90-B266-46CB-9C27-CF76F45F7EB6}" srcId="{0C81850F-8110-40E8-9848-5CBC4B392913}" destId="{3E72CC87-6B95-4E90-A2E7-07BC5C2DA2F8}" srcOrd="7" destOrd="0" parTransId="{D8A0F280-1056-4EE4-A83A-5526DEF0215B}" sibTransId="{B0F02E0E-B1BE-454E-85CE-0FAED625BE33}"/>
    <dgm:cxn modelId="{2ED556A3-3590-447E-AE03-46F3D5684056}" type="presOf" srcId="{0C81850F-8110-40E8-9848-5CBC4B392913}" destId="{BC651B71-6671-4F68-94CB-BFF5BCD1A4E6}" srcOrd="1" destOrd="0" presId="urn:microsoft.com/office/officeart/2009/3/layout/HorizontalOrganizationChart"/>
    <dgm:cxn modelId="{A5EEA0A1-FE54-4A1E-AEB1-0D1243FE7488}" type="presOf" srcId="{478D1656-4D19-4C88-8262-7DF4A161C827}" destId="{CD247993-549D-41C5-8856-9DC313D3D929}" srcOrd="1" destOrd="0" presId="urn:microsoft.com/office/officeart/2009/3/layout/HorizontalOrganizationChart"/>
    <dgm:cxn modelId="{56CE01D4-459A-4BEC-9A50-1707A5030D1A}" type="presOf" srcId="{D8A0F280-1056-4EE4-A83A-5526DEF0215B}" destId="{1B3E3860-35FB-4CE4-93A9-12D0BD739F78}" srcOrd="0" destOrd="0" presId="urn:microsoft.com/office/officeart/2009/3/layout/HorizontalOrganizationChart"/>
    <dgm:cxn modelId="{102F6918-0BE3-4E2C-BF13-DF39CEE55C7A}" srcId="{0C81850F-8110-40E8-9848-5CBC4B392913}" destId="{336EEE92-4A95-49BE-BB39-692610207009}" srcOrd="0" destOrd="0" parTransId="{1859F58E-368E-4969-8B8B-4D50202A6BF1}" sibTransId="{E6DFBF0C-86C2-4BBC-AE92-CEFBBB3F2690}"/>
    <dgm:cxn modelId="{B2137E6A-0A91-4014-946F-4A6C0EDCB429}" srcId="{0C81850F-8110-40E8-9848-5CBC4B392913}" destId="{B61954FE-1491-45A8-959C-5A25B5B32933}" srcOrd="3" destOrd="0" parTransId="{F483BC34-2572-4AA1-BC14-DAD04323BFCD}" sibTransId="{A63D5312-0A0A-4F02-859B-0CC0C3BD9899}"/>
    <dgm:cxn modelId="{2E2CDE9B-B465-4B25-AE5F-BCC55565DD1B}" type="presOf" srcId="{3E72CC87-6B95-4E90-A2E7-07BC5C2DA2F8}" destId="{3EC1E219-9B2B-4D5F-8AF0-2CC4227F916A}" srcOrd="0" destOrd="0" presId="urn:microsoft.com/office/officeart/2009/3/layout/HorizontalOrganizationChart"/>
    <dgm:cxn modelId="{A9D236E6-DE9B-4F69-8F25-E263F47F4F9E}" srcId="{0C81850F-8110-40E8-9848-5CBC4B392913}" destId="{4559A603-06C4-44F0-88CF-0CAE696F497F}" srcOrd="6" destOrd="0" parTransId="{FEEE9A7F-6354-4BD1-83C4-6640622ADAEF}" sibTransId="{2BAF4169-2658-485C-A497-01B467124A61}"/>
    <dgm:cxn modelId="{9443C43C-500F-4F10-8464-A96AB4D3D7F0}" type="presOf" srcId="{75B5FF84-052E-4E4B-BFC2-0B50A4B528EE}" destId="{552B922D-5699-4AE0-AB23-5EDF8E1B3DCC}" srcOrd="1" destOrd="0" presId="urn:microsoft.com/office/officeart/2009/3/layout/HorizontalOrganizationChart"/>
    <dgm:cxn modelId="{83F1C17D-C931-4C9D-BE86-60AFD076803B}" type="presOf" srcId="{75B5FF84-052E-4E4B-BFC2-0B50A4B528EE}" destId="{039219B7-4325-42D9-B0AE-1C04D142EB62}" srcOrd="0" destOrd="0" presId="urn:microsoft.com/office/officeart/2009/3/layout/HorizontalOrganizationChart"/>
    <dgm:cxn modelId="{1C761418-7B07-46A0-B52F-71C190C542CA}" srcId="{430F5D4D-203A-4E9B-952C-0A153ADE3D64}" destId="{0C81850F-8110-40E8-9848-5CBC4B392913}" srcOrd="0" destOrd="0" parTransId="{23BDF935-544E-4E57-9654-C8E002B42B56}" sibTransId="{74B110D4-0137-4AF4-A46D-6BAC8F885826}"/>
    <dgm:cxn modelId="{89BCBFF2-4EEC-4E4D-B33E-A2E9BA066D98}" type="presOf" srcId="{F443A46C-DB25-4F56-BDE3-FC6393775F54}" destId="{188B2176-D931-4D32-B25B-6FAD9D8E6E4E}" srcOrd="0" destOrd="0" presId="urn:microsoft.com/office/officeart/2009/3/layout/HorizontalOrganizationChart"/>
    <dgm:cxn modelId="{132B0876-A85C-4203-AAA2-3A507E3F140D}" type="presOf" srcId="{FEEE9A7F-6354-4BD1-83C4-6640622ADAEF}" destId="{0185D9F0-26CA-4927-A87A-9E0E50BF139B}" srcOrd="0" destOrd="0" presId="urn:microsoft.com/office/officeart/2009/3/layout/HorizontalOrganizationChart"/>
    <dgm:cxn modelId="{5875A225-C41A-41F9-9C82-E63234C507F4}" srcId="{0C81850F-8110-40E8-9848-5CBC4B392913}" destId="{75B5FF84-052E-4E4B-BFC2-0B50A4B528EE}" srcOrd="1" destOrd="0" parTransId="{CFEDD46B-53F9-48E5-9EEC-DF2227536CA2}" sibTransId="{45947C92-8F65-4AED-9893-E2AF0FCBA4B5}"/>
    <dgm:cxn modelId="{513A2EED-7F7F-4C55-94A5-621C69CA308D}" type="presParOf" srcId="{A806E2BB-F814-4521-8BCC-D1431D76FEBF}" destId="{E9583C82-1EA4-4ECD-8AC1-45FB920D90EB}" srcOrd="0" destOrd="0" presId="urn:microsoft.com/office/officeart/2009/3/layout/HorizontalOrganizationChart"/>
    <dgm:cxn modelId="{417E380C-D49E-40E8-9B52-D40095C318B6}" type="presParOf" srcId="{E9583C82-1EA4-4ECD-8AC1-45FB920D90EB}" destId="{025AA938-7E60-4828-8246-6D885E104212}" srcOrd="0" destOrd="0" presId="urn:microsoft.com/office/officeart/2009/3/layout/HorizontalOrganizationChart"/>
    <dgm:cxn modelId="{5D19569C-736B-4732-BD84-47806F711A32}" type="presParOf" srcId="{025AA938-7E60-4828-8246-6D885E104212}" destId="{E629CC4E-0C23-4708-99DB-AC37C0B01EA8}" srcOrd="0" destOrd="0" presId="urn:microsoft.com/office/officeart/2009/3/layout/HorizontalOrganizationChart"/>
    <dgm:cxn modelId="{55DA1CBD-D34A-4E35-B2FB-3739BF024068}" type="presParOf" srcId="{025AA938-7E60-4828-8246-6D885E104212}" destId="{BC651B71-6671-4F68-94CB-BFF5BCD1A4E6}" srcOrd="1" destOrd="0" presId="urn:microsoft.com/office/officeart/2009/3/layout/HorizontalOrganizationChart"/>
    <dgm:cxn modelId="{FD51C02A-0740-499E-8E29-53477EE6BCB9}" type="presParOf" srcId="{E9583C82-1EA4-4ECD-8AC1-45FB920D90EB}" destId="{226EC3FC-CFA0-47AE-9E89-FCE687B37C76}" srcOrd="1" destOrd="0" presId="urn:microsoft.com/office/officeart/2009/3/layout/HorizontalOrganizationChart"/>
    <dgm:cxn modelId="{2F21E6EE-275A-42A2-9CDB-22589102B5AB}" type="presParOf" srcId="{226EC3FC-CFA0-47AE-9E89-FCE687B37C76}" destId="{2AA4A2A0-475B-4D60-AEE8-A71F75384B0B}" srcOrd="0" destOrd="0" presId="urn:microsoft.com/office/officeart/2009/3/layout/HorizontalOrganizationChart"/>
    <dgm:cxn modelId="{F6A08689-AFE6-4AAD-8F75-6D67F0AEF949}" type="presParOf" srcId="{226EC3FC-CFA0-47AE-9E89-FCE687B37C76}" destId="{4990AD9D-F9F1-46F0-B6F5-405DEB89415F}" srcOrd="1" destOrd="0" presId="urn:microsoft.com/office/officeart/2009/3/layout/HorizontalOrganizationChart"/>
    <dgm:cxn modelId="{1C214AB5-AE44-4734-A75E-F7F20DC5444F}" type="presParOf" srcId="{4990AD9D-F9F1-46F0-B6F5-405DEB89415F}" destId="{1540B7E1-DFF6-4D4C-85E9-3BB1DE80205A}" srcOrd="0" destOrd="0" presId="urn:microsoft.com/office/officeart/2009/3/layout/HorizontalOrganizationChart"/>
    <dgm:cxn modelId="{6AF0FF15-5E0D-466B-B2CA-156125E3C310}" type="presParOf" srcId="{1540B7E1-DFF6-4D4C-85E9-3BB1DE80205A}" destId="{0E1C5D7A-D058-4660-9A9E-1C0D9150411D}" srcOrd="0" destOrd="0" presId="urn:microsoft.com/office/officeart/2009/3/layout/HorizontalOrganizationChart"/>
    <dgm:cxn modelId="{FCCD9F34-14C6-4911-9316-46F90E3C51AE}" type="presParOf" srcId="{1540B7E1-DFF6-4D4C-85E9-3BB1DE80205A}" destId="{9E3B81D6-A3F7-4878-94CF-4291DC7CAF62}" srcOrd="1" destOrd="0" presId="urn:microsoft.com/office/officeart/2009/3/layout/HorizontalOrganizationChart"/>
    <dgm:cxn modelId="{D61489DB-9EF0-4739-A36F-F9B88763A693}" type="presParOf" srcId="{4990AD9D-F9F1-46F0-B6F5-405DEB89415F}" destId="{2D2769B0-83AC-48E6-8CFC-63FB493DF3C5}" srcOrd="1" destOrd="0" presId="urn:microsoft.com/office/officeart/2009/3/layout/HorizontalOrganizationChart"/>
    <dgm:cxn modelId="{0752FE28-387D-4E84-B0B9-00A3DDA4A07B}" type="presParOf" srcId="{4990AD9D-F9F1-46F0-B6F5-405DEB89415F}" destId="{76DC112A-34B5-4D66-BDA0-1743D4014187}" srcOrd="2" destOrd="0" presId="urn:microsoft.com/office/officeart/2009/3/layout/HorizontalOrganizationChart"/>
    <dgm:cxn modelId="{5F546D82-EFC8-4517-9700-C381FDBFEA67}" type="presParOf" srcId="{226EC3FC-CFA0-47AE-9E89-FCE687B37C76}" destId="{6E85C768-1036-4CF2-B891-A8E9A5B3F40A}" srcOrd="2" destOrd="0" presId="urn:microsoft.com/office/officeart/2009/3/layout/HorizontalOrganizationChart"/>
    <dgm:cxn modelId="{45E229C1-89E1-4A40-A871-A3CC97696D46}" type="presParOf" srcId="{226EC3FC-CFA0-47AE-9E89-FCE687B37C76}" destId="{05AD1351-271A-478C-BEF5-6F30345640D0}" srcOrd="3" destOrd="0" presId="urn:microsoft.com/office/officeart/2009/3/layout/HorizontalOrganizationChart"/>
    <dgm:cxn modelId="{99DF0F91-E2C3-4AE1-B5FF-B0283D98FEBF}" type="presParOf" srcId="{05AD1351-271A-478C-BEF5-6F30345640D0}" destId="{E859E184-743F-462F-93E3-84F9A0EF5907}" srcOrd="0" destOrd="0" presId="urn:microsoft.com/office/officeart/2009/3/layout/HorizontalOrganizationChart"/>
    <dgm:cxn modelId="{53D58687-B9EC-4084-A58A-26496C637612}" type="presParOf" srcId="{E859E184-743F-462F-93E3-84F9A0EF5907}" destId="{039219B7-4325-42D9-B0AE-1C04D142EB62}" srcOrd="0" destOrd="0" presId="urn:microsoft.com/office/officeart/2009/3/layout/HorizontalOrganizationChart"/>
    <dgm:cxn modelId="{3AFEB3E8-29D2-4F89-9991-6468BC584DF1}" type="presParOf" srcId="{E859E184-743F-462F-93E3-84F9A0EF5907}" destId="{552B922D-5699-4AE0-AB23-5EDF8E1B3DCC}" srcOrd="1" destOrd="0" presId="urn:microsoft.com/office/officeart/2009/3/layout/HorizontalOrganizationChart"/>
    <dgm:cxn modelId="{24941534-099B-4FC0-B1CB-709EF38D839C}" type="presParOf" srcId="{05AD1351-271A-478C-BEF5-6F30345640D0}" destId="{78B455EF-A961-4BBC-A68C-17D394C2B7DF}" srcOrd="1" destOrd="0" presId="urn:microsoft.com/office/officeart/2009/3/layout/HorizontalOrganizationChart"/>
    <dgm:cxn modelId="{C5692559-DA45-41DB-8FB3-D6DDAC89AF04}" type="presParOf" srcId="{05AD1351-271A-478C-BEF5-6F30345640D0}" destId="{EC38AF82-32AE-466F-866B-3FFF82174175}" srcOrd="2" destOrd="0" presId="urn:microsoft.com/office/officeart/2009/3/layout/HorizontalOrganizationChart"/>
    <dgm:cxn modelId="{34CD0D6B-416B-4603-86F3-4F7450C561E5}" type="presParOf" srcId="{226EC3FC-CFA0-47AE-9E89-FCE687B37C76}" destId="{09776CE2-88DE-4524-B507-E35A3215CD7F}" srcOrd="4" destOrd="0" presId="urn:microsoft.com/office/officeart/2009/3/layout/HorizontalOrganizationChart"/>
    <dgm:cxn modelId="{54EE2067-3A01-4197-9503-88F88603CD27}" type="presParOf" srcId="{226EC3FC-CFA0-47AE-9E89-FCE687B37C76}" destId="{EE6C59DA-71F3-4065-B705-75333201B210}" srcOrd="5" destOrd="0" presId="urn:microsoft.com/office/officeart/2009/3/layout/HorizontalOrganizationChart"/>
    <dgm:cxn modelId="{00C2B165-3514-468B-BAF1-B6429D374C7F}" type="presParOf" srcId="{EE6C59DA-71F3-4065-B705-75333201B210}" destId="{DB2D69AA-5285-4743-84E3-738520C468EE}" srcOrd="0" destOrd="0" presId="urn:microsoft.com/office/officeart/2009/3/layout/HorizontalOrganizationChart"/>
    <dgm:cxn modelId="{B7FC5324-7A60-4C1A-9BB5-370C269E7B6A}" type="presParOf" srcId="{DB2D69AA-5285-4743-84E3-738520C468EE}" destId="{B178CD21-76A8-427F-97DE-1863FBA536B5}" srcOrd="0" destOrd="0" presId="urn:microsoft.com/office/officeart/2009/3/layout/HorizontalOrganizationChart"/>
    <dgm:cxn modelId="{DF2751C9-E745-4F8C-9720-66633E7F04BA}" type="presParOf" srcId="{DB2D69AA-5285-4743-84E3-738520C468EE}" destId="{1661C66D-2E94-4952-B1AD-5F27B8B2A890}" srcOrd="1" destOrd="0" presId="urn:microsoft.com/office/officeart/2009/3/layout/HorizontalOrganizationChart"/>
    <dgm:cxn modelId="{19783BAB-15D9-4F47-9318-62274DCE13C2}" type="presParOf" srcId="{EE6C59DA-71F3-4065-B705-75333201B210}" destId="{FF028CD8-1651-4E1E-8FEE-C5B98DDC36C9}" srcOrd="1" destOrd="0" presId="urn:microsoft.com/office/officeart/2009/3/layout/HorizontalOrganizationChart"/>
    <dgm:cxn modelId="{251D6CB4-26A3-4BC2-AB0F-9ED7DBA52D61}" type="presParOf" srcId="{EE6C59DA-71F3-4065-B705-75333201B210}" destId="{434823F4-40AC-491A-8FDB-8DB6B212E4C2}" srcOrd="2" destOrd="0" presId="urn:microsoft.com/office/officeart/2009/3/layout/HorizontalOrganizationChart"/>
    <dgm:cxn modelId="{A201FAAC-2E51-41D1-933E-F8C70E8A416E}" type="presParOf" srcId="{226EC3FC-CFA0-47AE-9E89-FCE687B37C76}" destId="{3E603A72-7F18-436D-B87C-E6A6F3FCACD0}" srcOrd="6" destOrd="0" presId="urn:microsoft.com/office/officeart/2009/3/layout/HorizontalOrganizationChart"/>
    <dgm:cxn modelId="{39ABF47E-59AE-46A3-9BDB-A200844C5976}" type="presParOf" srcId="{226EC3FC-CFA0-47AE-9E89-FCE687B37C76}" destId="{CA1ECEBC-3A59-4A76-A5EB-A37D6AFDD263}" srcOrd="7" destOrd="0" presId="urn:microsoft.com/office/officeart/2009/3/layout/HorizontalOrganizationChart"/>
    <dgm:cxn modelId="{1ED336ED-02C9-4A4C-A86A-9650AE2FBCC3}" type="presParOf" srcId="{CA1ECEBC-3A59-4A76-A5EB-A37D6AFDD263}" destId="{3433E2AC-51D4-4FED-AF35-B9B238FDA05F}" srcOrd="0" destOrd="0" presId="urn:microsoft.com/office/officeart/2009/3/layout/HorizontalOrganizationChart"/>
    <dgm:cxn modelId="{882CD88F-2EC7-44C0-8E72-4B30704652E7}" type="presParOf" srcId="{3433E2AC-51D4-4FED-AF35-B9B238FDA05F}" destId="{B53DB47D-9BC0-4CFB-9173-C0DF21D6A39A}" srcOrd="0" destOrd="0" presId="urn:microsoft.com/office/officeart/2009/3/layout/HorizontalOrganizationChart"/>
    <dgm:cxn modelId="{37018F9C-DCF0-4684-BB0D-472D090AD887}" type="presParOf" srcId="{3433E2AC-51D4-4FED-AF35-B9B238FDA05F}" destId="{3108921A-19BC-4DFF-BF7B-216DBF782FA6}" srcOrd="1" destOrd="0" presId="urn:microsoft.com/office/officeart/2009/3/layout/HorizontalOrganizationChart"/>
    <dgm:cxn modelId="{3D45A2AB-8848-48F2-A3A2-769ABE19DE58}" type="presParOf" srcId="{CA1ECEBC-3A59-4A76-A5EB-A37D6AFDD263}" destId="{FBC7E70C-18BA-4BF0-BE97-4C5439C5DAFD}" srcOrd="1" destOrd="0" presId="urn:microsoft.com/office/officeart/2009/3/layout/HorizontalOrganizationChart"/>
    <dgm:cxn modelId="{35649F7A-9141-4B63-99A2-9B76A39C07FF}" type="presParOf" srcId="{CA1ECEBC-3A59-4A76-A5EB-A37D6AFDD263}" destId="{C179D274-CB69-4B5C-A832-4802183156A4}" srcOrd="2" destOrd="0" presId="urn:microsoft.com/office/officeart/2009/3/layout/HorizontalOrganizationChart"/>
    <dgm:cxn modelId="{88537EFA-02B9-46A2-A698-F75E50BFE193}" type="presParOf" srcId="{226EC3FC-CFA0-47AE-9E89-FCE687B37C76}" destId="{56C138FF-E453-4407-8653-DEC657CBF6EB}" srcOrd="8" destOrd="0" presId="urn:microsoft.com/office/officeart/2009/3/layout/HorizontalOrganizationChart"/>
    <dgm:cxn modelId="{902F97F3-3552-4C28-81C9-B67E82169BF8}" type="presParOf" srcId="{226EC3FC-CFA0-47AE-9E89-FCE687B37C76}" destId="{76AD45BB-11D8-4F39-89F6-3D11A3AB472B}" srcOrd="9" destOrd="0" presId="urn:microsoft.com/office/officeart/2009/3/layout/HorizontalOrganizationChart"/>
    <dgm:cxn modelId="{112B5162-FD0C-4C58-802E-B0B15853A9C4}" type="presParOf" srcId="{76AD45BB-11D8-4F39-89F6-3D11A3AB472B}" destId="{A45392AC-75DA-4C35-A5B8-A97EED10B5B8}" srcOrd="0" destOrd="0" presId="urn:microsoft.com/office/officeart/2009/3/layout/HorizontalOrganizationChart"/>
    <dgm:cxn modelId="{D63CEDAC-BD1A-4809-BB06-94F4702F7F3F}" type="presParOf" srcId="{A45392AC-75DA-4C35-A5B8-A97EED10B5B8}" destId="{543A3F49-492C-4E16-9694-0970FBCAFBC8}" srcOrd="0" destOrd="0" presId="urn:microsoft.com/office/officeart/2009/3/layout/HorizontalOrganizationChart"/>
    <dgm:cxn modelId="{CE25DFE6-6123-419B-88F5-1E8BC295F978}" type="presParOf" srcId="{A45392AC-75DA-4C35-A5B8-A97EED10B5B8}" destId="{CD247993-549D-41C5-8856-9DC313D3D929}" srcOrd="1" destOrd="0" presId="urn:microsoft.com/office/officeart/2009/3/layout/HorizontalOrganizationChart"/>
    <dgm:cxn modelId="{BCF9A733-D5EC-40E1-A446-AD53E512543A}" type="presParOf" srcId="{76AD45BB-11D8-4F39-89F6-3D11A3AB472B}" destId="{1164752C-53F4-45B8-AC61-DDCE39207451}" srcOrd="1" destOrd="0" presId="urn:microsoft.com/office/officeart/2009/3/layout/HorizontalOrganizationChart"/>
    <dgm:cxn modelId="{D4F8AB80-2FDD-49F0-87FF-757E15DD6B0F}" type="presParOf" srcId="{76AD45BB-11D8-4F39-89F6-3D11A3AB472B}" destId="{C474A456-683F-4956-8FDB-9A6A656432F0}" srcOrd="2" destOrd="0" presId="urn:microsoft.com/office/officeart/2009/3/layout/HorizontalOrganizationChart"/>
    <dgm:cxn modelId="{CC6E88E1-3F79-469C-833C-68344A89C1FF}" type="presParOf" srcId="{226EC3FC-CFA0-47AE-9E89-FCE687B37C76}" destId="{F8BC0969-FA27-496C-8AF2-9E260EDC4802}" srcOrd="10" destOrd="0" presId="urn:microsoft.com/office/officeart/2009/3/layout/HorizontalOrganizationChart"/>
    <dgm:cxn modelId="{9866D411-CF8E-43F3-B70A-FDE7EFC9ED7B}" type="presParOf" srcId="{226EC3FC-CFA0-47AE-9E89-FCE687B37C76}" destId="{B481B206-E1E2-48C5-9618-B884B5DDE970}" srcOrd="11" destOrd="0" presId="urn:microsoft.com/office/officeart/2009/3/layout/HorizontalOrganizationChart"/>
    <dgm:cxn modelId="{77EC0A16-A9B4-4058-BC06-98796571504D}" type="presParOf" srcId="{B481B206-E1E2-48C5-9618-B884B5DDE970}" destId="{FC52D2AF-EE71-4D81-B765-1E0D8C3A2F05}" srcOrd="0" destOrd="0" presId="urn:microsoft.com/office/officeart/2009/3/layout/HorizontalOrganizationChart"/>
    <dgm:cxn modelId="{324A03EB-3367-4197-B345-B31C2BBFB4EF}" type="presParOf" srcId="{FC52D2AF-EE71-4D81-B765-1E0D8C3A2F05}" destId="{188B2176-D931-4D32-B25B-6FAD9D8E6E4E}" srcOrd="0" destOrd="0" presId="urn:microsoft.com/office/officeart/2009/3/layout/HorizontalOrganizationChart"/>
    <dgm:cxn modelId="{2BB9DDAE-A5D4-405A-AC8D-1374A9413410}" type="presParOf" srcId="{FC52D2AF-EE71-4D81-B765-1E0D8C3A2F05}" destId="{CF324558-08E3-4E5E-910C-E6B71B262366}" srcOrd="1" destOrd="0" presId="urn:microsoft.com/office/officeart/2009/3/layout/HorizontalOrganizationChart"/>
    <dgm:cxn modelId="{7C0E072F-B646-4FBF-9934-080D777D9308}" type="presParOf" srcId="{B481B206-E1E2-48C5-9618-B884B5DDE970}" destId="{869E327E-3049-4DD2-B9C9-502F668E4EA3}" srcOrd="1" destOrd="0" presId="urn:microsoft.com/office/officeart/2009/3/layout/HorizontalOrganizationChart"/>
    <dgm:cxn modelId="{A6555798-B34C-4D29-8DF4-CE2FDBD074E1}" type="presParOf" srcId="{B481B206-E1E2-48C5-9618-B884B5DDE970}" destId="{332999AE-DAC7-4D65-917F-854168A8EC45}" srcOrd="2" destOrd="0" presId="urn:microsoft.com/office/officeart/2009/3/layout/HorizontalOrganizationChart"/>
    <dgm:cxn modelId="{AB75FBE4-9225-4707-876C-FC3141B378C8}" type="presParOf" srcId="{226EC3FC-CFA0-47AE-9E89-FCE687B37C76}" destId="{0185D9F0-26CA-4927-A87A-9E0E50BF139B}" srcOrd="12" destOrd="0" presId="urn:microsoft.com/office/officeart/2009/3/layout/HorizontalOrganizationChart"/>
    <dgm:cxn modelId="{726A6367-96D0-497F-805A-0568A6AD8F08}" type="presParOf" srcId="{226EC3FC-CFA0-47AE-9E89-FCE687B37C76}" destId="{734010B1-9704-4E1F-ABDA-426EBF2DB14A}" srcOrd="13" destOrd="0" presId="urn:microsoft.com/office/officeart/2009/3/layout/HorizontalOrganizationChart"/>
    <dgm:cxn modelId="{170FE394-E1EB-467A-98D3-DD99A316E929}" type="presParOf" srcId="{734010B1-9704-4E1F-ABDA-426EBF2DB14A}" destId="{AFA45908-EF40-4F54-AA72-84764394F8F4}" srcOrd="0" destOrd="0" presId="urn:microsoft.com/office/officeart/2009/3/layout/HorizontalOrganizationChart"/>
    <dgm:cxn modelId="{271B8584-2A8B-41F2-A890-CE44FA7FCAC7}" type="presParOf" srcId="{AFA45908-EF40-4F54-AA72-84764394F8F4}" destId="{BE23FC68-292B-4795-BB1D-DB4D6BD35F8E}" srcOrd="0" destOrd="0" presId="urn:microsoft.com/office/officeart/2009/3/layout/HorizontalOrganizationChart"/>
    <dgm:cxn modelId="{44A0ED9A-2414-491A-98E6-5A7E3FBB15FC}" type="presParOf" srcId="{AFA45908-EF40-4F54-AA72-84764394F8F4}" destId="{EA206DF6-2D6F-4A34-998F-6B87A16824CE}" srcOrd="1" destOrd="0" presId="urn:microsoft.com/office/officeart/2009/3/layout/HorizontalOrganizationChart"/>
    <dgm:cxn modelId="{88F7972D-ED62-435D-A335-0CA045CD2E82}" type="presParOf" srcId="{734010B1-9704-4E1F-ABDA-426EBF2DB14A}" destId="{CC6948A8-BA48-41A5-9897-26EC19B0858F}" srcOrd="1" destOrd="0" presId="urn:microsoft.com/office/officeart/2009/3/layout/HorizontalOrganizationChart"/>
    <dgm:cxn modelId="{700CFC5B-B5C3-4DFD-A436-E8111242C0D3}" type="presParOf" srcId="{734010B1-9704-4E1F-ABDA-426EBF2DB14A}" destId="{AE52104E-18F4-4B78-B842-7232F4C6E849}" srcOrd="2" destOrd="0" presId="urn:microsoft.com/office/officeart/2009/3/layout/HorizontalOrganizationChart"/>
    <dgm:cxn modelId="{1D67F354-D103-4C9D-8756-CB3DA671D399}" type="presParOf" srcId="{226EC3FC-CFA0-47AE-9E89-FCE687B37C76}" destId="{1B3E3860-35FB-4CE4-93A9-12D0BD739F78}" srcOrd="14" destOrd="0" presId="urn:microsoft.com/office/officeart/2009/3/layout/HorizontalOrganizationChart"/>
    <dgm:cxn modelId="{A32C2A73-9942-4E7D-B236-462B11CFE048}" type="presParOf" srcId="{226EC3FC-CFA0-47AE-9E89-FCE687B37C76}" destId="{92A0AE8A-CA13-466E-9730-A7083B6DF00D}" srcOrd="15" destOrd="0" presId="urn:microsoft.com/office/officeart/2009/3/layout/HorizontalOrganizationChart"/>
    <dgm:cxn modelId="{5FACAE73-AA6D-4C11-A5EE-C9E8318A812D}" type="presParOf" srcId="{92A0AE8A-CA13-466E-9730-A7083B6DF00D}" destId="{186031FF-F02B-46D7-B4A1-E037BCF7F6D7}" srcOrd="0" destOrd="0" presId="urn:microsoft.com/office/officeart/2009/3/layout/HorizontalOrganizationChart"/>
    <dgm:cxn modelId="{9F4BBB76-3ACA-4196-80B7-E3F6D532EB20}" type="presParOf" srcId="{186031FF-F02B-46D7-B4A1-E037BCF7F6D7}" destId="{3EC1E219-9B2B-4D5F-8AF0-2CC4227F916A}" srcOrd="0" destOrd="0" presId="urn:microsoft.com/office/officeart/2009/3/layout/HorizontalOrganizationChart"/>
    <dgm:cxn modelId="{3574D299-BDFA-4178-83B3-19B9832FE071}" type="presParOf" srcId="{186031FF-F02B-46D7-B4A1-E037BCF7F6D7}" destId="{1E4A2314-EB09-4CEB-A757-6BC18F60B266}" srcOrd="1" destOrd="0" presId="urn:microsoft.com/office/officeart/2009/3/layout/HorizontalOrganizationChart"/>
    <dgm:cxn modelId="{88738C41-F841-4CD7-827A-CD3717E06C72}" type="presParOf" srcId="{92A0AE8A-CA13-466E-9730-A7083B6DF00D}" destId="{E7221C76-C58A-4FEE-9879-A3AEFC2A3A6C}" srcOrd="1" destOrd="0" presId="urn:microsoft.com/office/officeart/2009/3/layout/HorizontalOrganizationChart"/>
    <dgm:cxn modelId="{AFF2E9CF-F10C-4128-8206-6C8636DFD128}" type="presParOf" srcId="{92A0AE8A-CA13-466E-9730-A7083B6DF00D}" destId="{A1D2615D-96CA-476D-8C2C-912A970AD49A}" srcOrd="2" destOrd="0" presId="urn:microsoft.com/office/officeart/2009/3/layout/HorizontalOrganizationChart"/>
    <dgm:cxn modelId="{1F55A7E7-D097-4C8B-A5CF-E072E059FB14}" type="presParOf" srcId="{E9583C82-1EA4-4ECD-8AC1-45FB920D90EB}" destId="{75358C8D-4A8D-499F-B300-64C55429C41B}"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C8F346F-CDC2-4394-BA91-81CED4D1F34B}" type="doc">
      <dgm:prSet loTypeId="urn:microsoft.com/office/officeart/2005/8/layout/radial5" loCatId="cycle" qsTypeId="urn:microsoft.com/office/officeart/2005/8/quickstyle/simple1" qsCatId="simple" csTypeId="urn:microsoft.com/office/officeart/2005/8/colors/colorful2" csCatId="colorful" phldr="1"/>
      <dgm:spPr/>
      <dgm:t>
        <a:bodyPr/>
        <a:lstStyle/>
        <a:p>
          <a:endParaRPr lang="en-US"/>
        </a:p>
      </dgm:t>
    </dgm:pt>
    <dgm:pt modelId="{27B801CD-1878-41DF-AB8E-D1928F8298A9}">
      <dgm:prSet phldrT="[Text]"/>
      <dgm:spPr/>
      <dgm:t>
        <a:bodyPr/>
        <a:lstStyle/>
        <a:p>
          <a:r>
            <a:rPr lang="en-US" dirty="0" smtClean="0"/>
            <a:t>What to Develop?</a:t>
          </a:r>
          <a:endParaRPr lang="en-US" dirty="0"/>
        </a:p>
      </dgm:t>
    </dgm:pt>
    <dgm:pt modelId="{D065D240-3156-44B4-855A-E31D28A95C8A}" type="parTrans" cxnId="{C41FECFA-0E47-4417-9B2E-C988F1E41B6B}">
      <dgm:prSet/>
      <dgm:spPr/>
      <dgm:t>
        <a:bodyPr/>
        <a:lstStyle/>
        <a:p>
          <a:endParaRPr lang="en-US"/>
        </a:p>
      </dgm:t>
    </dgm:pt>
    <dgm:pt modelId="{B237EDAD-5C1C-4459-902B-4176B4EE943A}" type="sibTrans" cxnId="{C41FECFA-0E47-4417-9B2E-C988F1E41B6B}">
      <dgm:prSet/>
      <dgm:spPr/>
      <dgm:t>
        <a:bodyPr/>
        <a:lstStyle/>
        <a:p>
          <a:endParaRPr lang="en-US"/>
        </a:p>
      </dgm:t>
    </dgm:pt>
    <dgm:pt modelId="{04A28A50-F8B0-4D22-A7B0-3FC3F5E59D8D}">
      <dgm:prSet phldrT="[Text]"/>
      <dgm:spPr/>
      <dgm:t>
        <a:bodyPr/>
        <a:lstStyle/>
        <a:p>
          <a:r>
            <a:rPr lang="en-US" dirty="0" smtClean="0"/>
            <a:t>Information gathering</a:t>
          </a:r>
          <a:endParaRPr lang="en-US" dirty="0"/>
        </a:p>
      </dgm:t>
    </dgm:pt>
    <dgm:pt modelId="{3368011C-AF48-4035-B275-8CEA928ED3A2}" type="parTrans" cxnId="{82C0DEB6-FC87-44F4-AB82-04062FFC9331}">
      <dgm:prSet/>
      <dgm:spPr/>
      <dgm:t>
        <a:bodyPr/>
        <a:lstStyle/>
        <a:p>
          <a:endParaRPr lang="en-US"/>
        </a:p>
      </dgm:t>
    </dgm:pt>
    <dgm:pt modelId="{AE52623E-D5B1-4CDF-9522-40AA131955AA}" type="sibTrans" cxnId="{82C0DEB6-FC87-44F4-AB82-04062FFC9331}">
      <dgm:prSet/>
      <dgm:spPr/>
      <dgm:t>
        <a:bodyPr/>
        <a:lstStyle/>
        <a:p>
          <a:endParaRPr lang="en-US"/>
        </a:p>
      </dgm:t>
    </dgm:pt>
    <dgm:pt modelId="{F49D41F1-73CE-4316-B95D-AA82AE616054}">
      <dgm:prSet phldrT="[Text]"/>
      <dgm:spPr/>
      <dgm:t>
        <a:bodyPr/>
        <a:lstStyle/>
        <a:p>
          <a:r>
            <a:rPr lang="en-US" dirty="0" smtClean="0"/>
            <a:t>Gap Identification</a:t>
          </a:r>
          <a:endParaRPr lang="en-US" dirty="0"/>
        </a:p>
      </dgm:t>
    </dgm:pt>
    <dgm:pt modelId="{BA3FE951-0F7C-4967-A005-83644470CDA1}" type="parTrans" cxnId="{72E5C342-98B9-4393-8F8E-77B8D1F11DD7}">
      <dgm:prSet/>
      <dgm:spPr/>
      <dgm:t>
        <a:bodyPr/>
        <a:lstStyle/>
        <a:p>
          <a:endParaRPr lang="en-US"/>
        </a:p>
      </dgm:t>
    </dgm:pt>
    <dgm:pt modelId="{BE7CDACE-BC5C-46E9-AA00-DE35F2973BB5}" type="sibTrans" cxnId="{72E5C342-98B9-4393-8F8E-77B8D1F11DD7}">
      <dgm:prSet/>
      <dgm:spPr/>
      <dgm:t>
        <a:bodyPr/>
        <a:lstStyle/>
        <a:p>
          <a:endParaRPr lang="en-US"/>
        </a:p>
      </dgm:t>
    </dgm:pt>
    <dgm:pt modelId="{38F49DE0-9B9C-40FA-9803-61AA3C560B1A}">
      <dgm:prSet phldrT="[Text]"/>
      <dgm:spPr/>
      <dgm:t>
        <a:bodyPr/>
        <a:lstStyle/>
        <a:p>
          <a:r>
            <a:rPr lang="en-US" dirty="0" smtClean="0"/>
            <a:t>Goals Identification</a:t>
          </a:r>
          <a:endParaRPr lang="en-US" dirty="0"/>
        </a:p>
      </dgm:t>
    </dgm:pt>
    <dgm:pt modelId="{2F47D51C-9DB0-4E42-836F-1D3AEDBF9D58}" type="parTrans" cxnId="{B257FC71-9B70-48FB-9E44-4928B39305A8}">
      <dgm:prSet/>
      <dgm:spPr/>
      <dgm:t>
        <a:bodyPr/>
        <a:lstStyle/>
        <a:p>
          <a:endParaRPr lang="en-US"/>
        </a:p>
      </dgm:t>
    </dgm:pt>
    <dgm:pt modelId="{14FD77B0-82A2-4DCB-8D0E-1A4F1684C387}" type="sibTrans" cxnId="{B257FC71-9B70-48FB-9E44-4928B39305A8}">
      <dgm:prSet/>
      <dgm:spPr/>
      <dgm:t>
        <a:bodyPr/>
        <a:lstStyle/>
        <a:p>
          <a:endParaRPr lang="en-US"/>
        </a:p>
      </dgm:t>
    </dgm:pt>
    <dgm:pt modelId="{EB3608CA-3BCC-4039-B635-3C462B19D595}">
      <dgm:prSet phldrT="[Text]"/>
      <dgm:spPr/>
      <dgm:t>
        <a:bodyPr/>
        <a:lstStyle/>
        <a:p>
          <a:r>
            <a:rPr lang="en-US" dirty="0" smtClean="0"/>
            <a:t>Problem Formulations</a:t>
          </a:r>
          <a:endParaRPr lang="en-US" dirty="0"/>
        </a:p>
      </dgm:t>
    </dgm:pt>
    <dgm:pt modelId="{E09BD1D3-F86B-4156-BF66-9463226587CE}" type="parTrans" cxnId="{C6EDC6CB-0C7F-4415-8514-1068B52C33A1}">
      <dgm:prSet/>
      <dgm:spPr/>
      <dgm:t>
        <a:bodyPr/>
        <a:lstStyle/>
        <a:p>
          <a:endParaRPr lang="en-US"/>
        </a:p>
      </dgm:t>
    </dgm:pt>
    <dgm:pt modelId="{3C99F254-1D97-49D5-A87C-CF65574939BE}" type="sibTrans" cxnId="{C6EDC6CB-0C7F-4415-8514-1068B52C33A1}">
      <dgm:prSet/>
      <dgm:spPr/>
      <dgm:t>
        <a:bodyPr/>
        <a:lstStyle/>
        <a:p>
          <a:endParaRPr lang="en-US"/>
        </a:p>
      </dgm:t>
    </dgm:pt>
    <dgm:pt modelId="{DFFC6A0C-659A-4939-B158-275945F2609B}">
      <dgm:prSet phldrT="[Text]"/>
      <dgm:spPr/>
      <dgm:t>
        <a:bodyPr/>
        <a:lstStyle/>
        <a:p>
          <a:r>
            <a:rPr lang="en-US" dirty="0" smtClean="0"/>
            <a:t>Performance Analysis</a:t>
          </a:r>
          <a:endParaRPr lang="en-US" dirty="0"/>
        </a:p>
      </dgm:t>
    </dgm:pt>
    <dgm:pt modelId="{98E703B9-7937-4B90-9195-AE6D16A1820F}" type="parTrans" cxnId="{EF4864F8-B941-45B4-AC22-009676B4F07E}">
      <dgm:prSet/>
      <dgm:spPr/>
      <dgm:t>
        <a:bodyPr/>
        <a:lstStyle/>
        <a:p>
          <a:endParaRPr lang="en-US"/>
        </a:p>
      </dgm:t>
    </dgm:pt>
    <dgm:pt modelId="{CAA4BF6C-2459-476F-94F5-D95C364EBB2D}" type="sibTrans" cxnId="{EF4864F8-B941-45B4-AC22-009676B4F07E}">
      <dgm:prSet/>
      <dgm:spPr/>
      <dgm:t>
        <a:bodyPr/>
        <a:lstStyle/>
        <a:p>
          <a:endParaRPr lang="en-US"/>
        </a:p>
      </dgm:t>
    </dgm:pt>
    <dgm:pt modelId="{54BEBF0E-9476-450E-B4E7-B76DE2B015C0}">
      <dgm:prSet phldrT="[Text]"/>
      <dgm:spPr/>
      <dgm:t>
        <a:bodyPr/>
        <a:lstStyle/>
        <a:p>
          <a:r>
            <a:rPr lang="en-US" dirty="0" smtClean="0"/>
            <a:t>Identification of Barriers</a:t>
          </a:r>
          <a:endParaRPr lang="en-US" dirty="0"/>
        </a:p>
      </dgm:t>
    </dgm:pt>
    <dgm:pt modelId="{8AA30F23-34E0-4F6B-9FED-4B1D62F93444}" type="parTrans" cxnId="{B272E5E3-2051-49E4-85D8-F1087DE33636}">
      <dgm:prSet/>
      <dgm:spPr/>
      <dgm:t>
        <a:bodyPr/>
        <a:lstStyle/>
        <a:p>
          <a:endParaRPr lang="en-US"/>
        </a:p>
      </dgm:t>
    </dgm:pt>
    <dgm:pt modelId="{0A189954-4EA9-4D37-91CE-C887C1B1133F}" type="sibTrans" cxnId="{B272E5E3-2051-49E4-85D8-F1087DE33636}">
      <dgm:prSet/>
      <dgm:spPr/>
      <dgm:t>
        <a:bodyPr/>
        <a:lstStyle/>
        <a:p>
          <a:endParaRPr lang="en-US"/>
        </a:p>
      </dgm:t>
    </dgm:pt>
    <dgm:pt modelId="{99748180-2F2C-4B55-991B-F4B4512A4699}">
      <dgm:prSet phldrT="[Text]"/>
      <dgm:spPr/>
      <dgm:t>
        <a:bodyPr/>
        <a:lstStyle/>
        <a:p>
          <a:r>
            <a:rPr lang="en-US" dirty="0" smtClean="0"/>
            <a:t>Character Identification</a:t>
          </a:r>
          <a:endParaRPr lang="en-US" dirty="0"/>
        </a:p>
      </dgm:t>
    </dgm:pt>
    <dgm:pt modelId="{FB357E56-9CF0-4F2B-B193-512BBAA3484D}" type="parTrans" cxnId="{CC7E901F-8850-4517-8402-43F66028AE53}">
      <dgm:prSet/>
      <dgm:spPr/>
      <dgm:t>
        <a:bodyPr/>
        <a:lstStyle/>
        <a:p>
          <a:endParaRPr lang="en-US"/>
        </a:p>
      </dgm:t>
    </dgm:pt>
    <dgm:pt modelId="{6BF49A88-33D6-4827-A949-CB4802677750}" type="sibTrans" cxnId="{CC7E901F-8850-4517-8402-43F66028AE53}">
      <dgm:prSet/>
      <dgm:spPr/>
      <dgm:t>
        <a:bodyPr/>
        <a:lstStyle/>
        <a:p>
          <a:endParaRPr lang="en-US"/>
        </a:p>
      </dgm:t>
    </dgm:pt>
    <dgm:pt modelId="{5D706081-AD83-4120-81CB-7EBA50FBBBCF}" type="pres">
      <dgm:prSet presAssocID="{DC8F346F-CDC2-4394-BA91-81CED4D1F34B}" presName="Name0" presStyleCnt="0">
        <dgm:presLayoutVars>
          <dgm:chMax val="1"/>
          <dgm:dir/>
          <dgm:animLvl val="ctr"/>
          <dgm:resizeHandles val="exact"/>
        </dgm:presLayoutVars>
      </dgm:prSet>
      <dgm:spPr/>
      <dgm:t>
        <a:bodyPr/>
        <a:lstStyle/>
        <a:p>
          <a:endParaRPr lang="en-US"/>
        </a:p>
      </dgm:t>
    </dgm:pt>
    <dgm:pt modelId="{20079AA5-F925-469B-B0E5-584530329721}" type="pres">
      <dgm:prSet presAssocID="{27B801CD-1878-41DF-AB8E-D1928F8298A9}" presName="centerShape" presStyleLbl="node0" presStyleIdx="0" presStyleCnt="1"/>
      <dgm:spPr/>
      <dgm:t>
        <a:bodyPr/>
        <a:lstStyle/>
        <a:p>
          <a:endParaRPr lang="en-US"/>
        </a:p>
      </dgm:t>
    </dgm:pt>
    <dgm:pt modelId="{1DB1B6B2-FD30-4E1E-B442-B64BA2C04827}" type="pres">
      <dgm:prSet presAssocID="{3368011C-AF48-4035-B275-8CEA928ED3A2}" presName="parTrans" presStyleLbl="sibTrans2D1" presStyleIdx="0" presStyleCnt="7"/>
      <dgm:spPr/>
      <dgm:t>
        <a:bodyPr/>
        <a:lstStyle/>
        <a:p>
          <a:endParaRPr lang="en-US"/>
        </a:p>
      </dgm:t>
    </dgm:pt>
    <dgm:pt modelId="{BAD42B84-8657-4CD6-8A80-ADF104055BCB}" type="pres">
      <dgm:prSet presAssocID="{3368011C-AF48-4035-B275-8CEA928ED3A2}" presName="connectorText" presStyleLbl="sibTrans2D1" presStyleIdx="0" presStyleCnt="7"/>
      <dgm:spPr/>
      <dgm:t>
        <a:bodyPr/>
        <a:lstStyle/>
        <a:p>
          <a:endParaRPr lang="en-US"/>
        </a:p>
      </dgm:t>
    </dgm:pt>
    <dgm:pt modelId="{CBE336B6-6478-46CF-ABD6-E0998FCA9B78}" type="pres">
      <dgm:prSet presAssocID="{04A28A50-F8B0-4D22-A7B0-3FC3F5E59D8D}" presName="node" presStyleLbl="node1" presStyleIdx="0" presStyleCnt="7">
        <dgm:presLayoutVars>
          <dgm:bulletEnabled val="1"/>
        </dgm:presLayoutVars>
      </dgm:prSet>
      <dgm:spPr/>
      <dgm:t>
        <a:bodyPr/>
        <a:lstStyle/>
        <a:p>
          <a:endParaRPr lang="en-US"/>
        </a:p>
      </dgm:t>
    </dgm:pt>
    <dgm:pt modelId="{36A8ABC6-CEE2-4D88-ABC4-367542586777}" type="pres">
      <dgm:prSet presAssocID="{BA3FE951-0F7C-4967-A005-83644470CDA1}" presName="parTrans" presStyleLbl="sibTrans2D1" presStyleIdx="1" presStyleCnt="7"/>
      <dgm:spPr/>
      <dgm:t>
        <a:bodyPr/>
        <a:lstStyle/>
        <a:p>
          <a:endParaRPr lang="en-US"/>
        </a:p>
      </dgm:t>
    </dgm:pt>
    <dgm:pt modelId="{8D026420-5CB4-4206-AE1E-A9F3319108AF}" type="pres">
      <dgm:prSet presAssocID="{BA3FE951-0F7C-4967-A005-83644470CDA1}" presName="connectorText" presStyleLbl="sibTrans2D1" presStyleIdx="1" presStyleCnt="7"/>
      <dgm:spPr/>
      <dgm:t>
        <a:bodyPr/>
        <a:lstStyle/>
        <a:p>
          <a:endParaRPr lang="en-US"/>
        </a:p>
      </dgm:t>
    </dgm:pt>
    <dgm:pt modelId="{6A81B3DB-BFE0-4621-B4C8-9780042981FD}" type="pres">
      <dgm:prSet presAssocID="{F49D41F1-73CE-4316-B95D-AA82AE616054}" presName="node" presStyleLbl="node1" presStyleIdx="1" presStyleCnt="7">
        <dgm:presLayoutVars>
          <dgm:bulletEnabled val="1"/>
        </dgm:presLayoutVars>
      </dgm:prSet>
      <dgm:spPr/>
      <dgm:t>
        <a:bodyPr/>
        <a:lstStyle/>
        <a:p>
          <a:endParaRPr lang="en-US"/>
        </a:p>
      </dgm:t>
    </dgm:pt>
    <dgm:pt modelId="{DC3832E8-C563-4FE4-9D15-521D98EF2DC5}" type="pres">
      <dgm:prSet presAssocID="{98E703B9-7937-4B90-9195-AE6D16A1820F}" presName="parTrans" presStyleLbl="sibTrans2D1" presStyleIdx="2" presStyleCnt="7"/>
      <dgm:spPr/>
      <dgm:t>
        <a:bodyPr/>
        <a:lstStyle/>
        <a:p>
          <a:endParaRPr lang="en-US"/>
        </a:p>
      </dgm:t>
    </dgm:pt>
    <dgm:pt modelId="{670B30F9-1646-4156-A0AE-AA4462D958D4}" type="pres">
      <dgm:prSet presAssocID="{98E703B9-7937-4B90-9195-AE6D16A1820F}" presName="connectorText" presStyleLbl="sibTrans2D1" presStyleIdx="2" presStyleCnt="7"/>
      <dgm:spPr/>
      <dgm:t>
        <a:bodyPr/>
        <a:lstStyle/>
        <a:p>
          <a:endParaRPr lang="en-US"/>
        </a:p>
      </dgm:t>
    </dgm:pt>
    <dgm:pt modelId="{27B3ADCD-4201-4994-9BD7-2FC46D319A81}" type="pres">
      <dgm:prSet presAssocID="{DFFC6A0C-659A-4939-B158-275945F2609B}" presName="node" presStyleLbl="node1" presStyleIdx="2" presStyleCnt="7">
        <dgm:presLayoutVars>
          <dgm:bulletEnabled val="1"/>
        </dgm:presLayoutVars>
      </dgm:prSet>
      <dgm:spPr/>
      <dgm:t>
        <a:bodyPr/>
        <a:lstStyle/>
        <a:p>
          <a:endParaRPr lang="en-US"/>
        </a:p>
      </dgm:t>
    </dgm:pt>
    <dgm:pt modelId="{871601B9-DF12-4F90-83F4-13823C77D13D}" type="pres">
      <dgm:prSet presAssocID="{8AA30F23-34E0-4F6B-9FED-4B1D62F93444}" presName="parTrans" presStyleLbl="sibTrans2D1" presStyleIdx="3" presStyleCnt="7"/>
      <dgm:spPr/>
      <dgm:t>
        <a:bodyPr/>
        <a:lstStyle/>
        <a:p>
          <a:endParaRPr lang="en-US"/>
        </a:p>
      </dgm:t>
    </dgm:pt>
    <dgm:pt modelId="{27D7D677-2DB6-43D9-9EEC-1286BFBEDFB5}" type="pres">
      <dgm:prSet presAssocID="{8AA30F23-34E0-4F6B-9FED-4B1D62F93444}" presName="connectorText" presStyleLbl="sibTrans2D1" presStyleIdx="3" presStyleCnt="7"/>
      <dgm:spPr/>
      <dgm:t>
        <a:bodyPr/>
        <a:lstStyle/>
        <a:p>
          <a:endParaRPr lang="en-US"/>
        </a:p>
      </dgm:t>
    </dgm:pt>
    <dgm:pt modelId="{C30A0C76-4DF2-4BD9-BECD-F608B6C94614}" type="pres">
      <dgm:prSet presAssocID="{54BEBF0E-9476-450E-B4E7-B76DE2B015C0}" presName="node" presStyleLbl="node1" presStyleIdx="3" presStyleCnt="7">
        <dgm:presLayoutVars>
          <dgm:bulletEnabled val="1"/>
        </dgm:presLayoutVars>
      </dgm:prSet>
      <dgm:spPr/>
      <dgm:t>
        <a:bodyPr/>
        <a:lstStyle/>
        <a:p>
          <a:endParaRPr lang="en-US"/>
        </a:p>
      </dgm:t>
    </dgm:pt>
    <dgm:pt modelId="{59D5F795-478E-4195-A762-7FDE9176818F}" type="pres">
      <dgm:prSet presAssocID="{FB357E56-9CF0-4F2B-B193-512BBAA3484D}" presName="parTrans" presStyleLbl="sibTrans2D1" presStyleIdx="4" presStyleCnt="7"/>
      <dgm:spPr/>
      <dgm:t>
        <a:bodyPr/>
        <a:lstStyle/>
        <a:p>
          <a:endParaRPr lang="en-US"/>
        </a:p>
      </dgm:t>
    </dgm:pt>
    <dgm:pt modelId="{5C8C2CC4-2E62-4C0A-B800-041F2FCD478A}" type="pres">
      <dgm:prSet presAssocID="{FB357E56-9CF0-4F2B-B193-512BBAA3484D}" presName="connectorText" presStyleLbl="sibTrans2D1" presStyleIdx="4" presStyleCnt="7"/>
      <dgm:spPr/>
      <dgm:t>
        <a:bodyPr/>
        <a:lstStyle/>
        <a:p>
          <a:endParaRPr lang="en-US"/>
        </a:p>
      </dgm:t>
    </dgm:pt>
    <dgm:pt modelId="{9FD823AD-2535-4793-94BA-2D4A3A9DD10E}" type="pres">
      <dgm:prSet presAssocID="{99748180-2F2C-4B55-991B-F4B4512A4699}" presName="node" presStyleLbl="node1" presStyleIdx="4" presStyleCnt="7">
        <dgm:presLayoutVars>
          <dgm:bulletEnabled val="1"/>
        </dgm:presLayoutVars>
      </dgm:prSet>
      <dgm:spPr/>
      <dgm:t>
        <a:bodyPr/>
        <a:lstStyle/>
        <a:p>
          <a:endParaRPr lang="en-US"/>
        </a:p>
      </dgm:t>
    </dgm:pt>
    <dgm:pt modelId="{09A14B2E-2633-4764-A69F-A4C5047524DB}" type="pres">
      <dgm:prSet presAssocID="{2F47D51C-9DB0-4E42-836F-1D3AEDBF9D58}" presName="parTrans" presStyleLbl="sibTrans2D1" presStyleIdx="5" presStyleCnt="7"/>
      <dgm:spPr/>
      <dgm:t>
        <a:bodyPr/>
        <a:lstStyle/>
        <a:p>
          <a:endParaRPr lang="en-US"/>
        </a:p>
      </dgm:t>
    </dgm:pt>
    <dgm:pt modelId="{2DCEB712-3C9B-4C34-A767-4C0A937A44DB}" type="pres">
      <dgm:prSet presAssocID="{2F47D51C-9DB0-4E42-836F-1D3AEDBF9D58}" presName="connectorText" presStyleLbl="sibTrans2D1" presStyleIdx="5" presStyleCnt="7"/>
      <dgm:spPr/>
      <dgm:t>
        <a:bodyPr/>
        <a:lstStyle/>
        <a:p>
          <a:endParaRPr lang="en-US"/>
        </a:p>
      </dgm:t>
    </dgm:pt>
    <dgm:pt modelId="{1AADF4AD-5F8E-4BDC-93AF-3D3EBCD4EBE9}" type="pres">
      <dgm:prSet presAssocID="{38F49DE0-9B9C-40FA-9803-61AA3C560B1A}" presName="node" presStyleLbl="node1" presStyleIdx="5" presStyleCnt="7">
        <dgm:presLayoutVars>
          <dgm:bulletEnabled val="1"/>
        </dgm:presLayoutVars>
      </dgm:prSet>
      <dgm:spPr/>
      <dgm:t>
        <a:bodyPr/>
        <a:lstStyle/>
        <a:p>
          <a:endParaRPr lang="en-US"/>
        </a:p>
      </dgm:t>
    </dgm:pt>
    <dgm:pt modelId="{CF801B9D-0EE2-4568-904B-C722D1945973}" type="pres">
      <dgm:prSet presAssocID="{E09BD1D3-F86B-4156-BF66-9463226587CE}" presName="parTrans" presStyleLbl="sibTrans2D1" presStyleIdx="6" presStyleCnt="7"/>
      <dgm:spPr/>
      <dgm:t>
        <a:bodyPr/>
        <a:lstStyle/>
        <a:p>
          <a:endParaRPr lang="en-US"/>
        </a:p>
      </dgm:t>
    </dgm:pt>
    <dgm:pt modelId="{6F2E60DB-4678-4E37-AA5D-D5239DD780B5}" type="pres">
      <dgm:prSet presAssocID="{E09BD1D3-F86B-4156-BF66-9463226587CE}" presName="connectorText" presStyleLbl="sibTrans2D1" presStyleIdx="6" presStyleCnt="7"/>
      <dgm:spPr/>
      <dgm:t>
        <a:bodyPr/>
        <a:lstStyle/>
        <a:p>
          <a:endParaRPr lang="en-US"/>
        </a:p>
      </dgm:t>
    </dgm:pt>
    <dgm:pt modelId="{18C1BE2F-8AF8-478A-B8A5-323CFC6085CA}" type="pres">
      <dgm:prSet presAssocID="{EB3608CA-3BCC-4039-B635-3C462B19D595}" presName="node" presStyleLbl="node1" presStyleIdx="6" presStyleCnt="7">
        <dgm:presLayoutVars>
          <dgm:bulletEnabled val="1"/>
        </dgm:presLayoutVars>
      </dgm:prSet>
      <dgm:spPr/>
      <dgm:t>
        <a:bodyPr/>
        <a:lstStyle/>
        <a:p>
          <a:endParaRPr lang="en-US"/>
        </a:p>
      </dgm:t>
    </dgm:pt>
  </dgm:ptLst>
  <dgm:cxnLst>
    <dgm:cxn modelId="{2A5BC336-B4A2-4D81-941D-5DFEEAE26760}" type="presOf" srcId="{38F49DE0-9B9C-40FA-9803-61AA3C560B1A}" destId="{1AADF4AD-5F8E-4BDC-93AF-3D3EBCD4EBE9}" srcOrd="0" destOrd="0" presId="urn:microsoft.com/office/officeart/2005/8/layout/radial5"/>
    <dgm:cxn modelId="{CE34D191-E8CC-42B3-8A76-3DCA6D07299A}" type="presOf" srcId="{8AA30F23-34E0-4F6B-9FED-4B1D62F93444}" destId="{27D7D677-2DB6-43D9-9EEC-1286BFBEDFB5}" srcOrd="1" destOrd="0" presId="urn:microsoft.com/office/officeart/2005/8/layout/radial5"/>
    <dgm:cxn modelId="{B272E5E3-2051-49E4-85D8-F1087DE33636}" srcId="{27B801CD-1878-41DF-AB8E-D1928F8298A9}" destId="{54BEBF0E-9476-450E-B4E7-B76DE2B015C0}" srcOrd="3" destOrd="0" parTransId="{8AA30F23-34E0-4F6B-9FED-4B1D62F93444}" sibTransId="{0A189954-4EA9-4D37-91CE-C887C1B1133F}"/>
    <dgm:cxn modelId="{ED42C4D8-64FA-4704-909B-489351C1E94F}" type="presOf" srcId="{99748180-2F2C-4B55-991B-F4B4512A4699}" destId="{9FD823AD-2535-4793-94BA-2D4A3A9DD10E}" srcOrd="0" destOrd="0" presId="urn:microsoft.com/office/officeart/2005/8/layout/radial5"/>
    <dgm:cxn modelId="{A270D8EC-6B92-438E-BF1F-FCF1BA1FD61A}" type="presOf" srcId="{FB357E56-9CF0-4F2B-B193-512BBAA3484D}" destId="{5C8C2CC4-2E62-4C0A-B800-041F2FCD478A}" srcOrd="1" destOrd="0" presId="urn:microsoft.com/office/officeart/2005/8/layout/radial5"/>
    <dgm:cxn modelId="{C84FE9AA-8104-4DF8-AA8C-2F7B1FA05ADD}" type="presOf" srcId="{98E703B9-7937-4B90-9195-AE6D16A1820F}" destId="{DC3832E8-C563-4FE4-9D15-521D98EF2DC5}" srcOrd="0" destOrd="0" presId="urn:microsoft.com/office/officeart/2005/8/layout/radial5"/>
    <dgm:cxn modelId="{4B998CC3-326C-4C23-B9AC-5998D7F20D99}" type="presOf" srcId="{E09BD1D3-F86B-4156-BF66-9463226587CE}" destId="{CF801B9D-0EE2-4568-904B-C722D1945973}" srcOrd="0" destOrd="0" presId="urn:microsoft.com/office/officeart/2005/8/layout/radial5"/>
    <dgm:cxn modelId="{34A783AB-6CCB-4D5B-AF05-CFE7F8AA8199}" type="presOf" srcId="{27B801CD-1878-41DF-AB8E-D1928F8298A9}" destId="{20079AA5-F925-469B-B0E5-584530329721}" srcOrd="0" destOrd="0" presId="urn:microsoft.com/office/officeart/2005/8/layout/radial5"/>
    <dgm:cxn modelId="{A1B90808-21D5-44D4-8BD6-080C1ADBB472}" type="presOf" srcId="{BA3FE951-0F7C-4967-A005-83644470CDA1}" destId="{8D026420-5CB4-4206-AE1E-A9F3319108AF}" srcOrd="1" destOrd="0" presId="urn:microsoft.com/office/officeart/2005/8/layout/radial5"/>
    <dgm:cxn modelId="{AE90C88A-7C28-490D-AF52-5C7752398B4E}" type="presOf" srcId="{EB3608CA-3BCC-4039-B635-3C462B19D595}" destId="{18C1BE2F-8AF8-478A-B8A5-323CFC6085CA}" srcOrd="0" destOrd="0" presId="urn:microsoft.com/office/officeart/2005/8/layout/radial5"/>
    <dgm:cxn modelId="{B257FC71-9B70-48FB-9E44-4928B39305A8}" srcId="{27B801CD-1878-41DF-AB8E-D1928F8298A9}" destId="{38F49DE0-9B9C-40FA-9803-61AA3C560B1A}" srcOrd="5" destOrd="0" parTransId="{2F47D51C-9DB0-4E42-836F-1D3AEDBF9D58}" sibTransId="{14FD77B0-82A2-4DCB-8D0E-1A4F1684C387}"/>
    <dgm:cxn modelId="{82C0DEB6-FC87-44F4-AB82-04062FFC9331}" srcId="{27B801CD-1878-41DF-AB8E-D1928F8298A9}" destId="{04A28A50-F8B0-4D22-A7B0-3FC3F5E59D8D}" srcOrd="0" destOrd="0" parTransId="{3368011C-AF48-4035-B275-8CEA928ED3A2}" sibTransId="{AE52623E-D5B1-4CDF-9522-40AA131955AA}"/>
    <dgm:cxn modelId="{5242A2F5-627D-4E80-86B3-DD320EB44AF6}" type="presOf" srcId="{04A28A50-F8B0-4D22-A7B0-3FC3F5E59D8D}" destId="{CBE336B6-6478-46CF-ABD6-E0998FCA9B78}" srcOrd="0" destOrd="0" presId="urn:microsoft.com/office/officeart/2005/8/layout/radial5"/>
    <dgm:cxn modelId="{C0DC5533-280E-4425-9A5F-9EA64272B4D0}" type="presOf" srcId="{DC8F346F-CDC2-4394-BA91-81CED4D1F34B}" destId="{5D706081-AD83-4120-81CB-7EBA50FBBBCF}" srcOrd="0" destOrd="0" presId="urn:microsoft.com/office/officeart/2005/8/layout/radial5"/>
    <dgm:cxn modelId="{ECAF3620-53B9-418B-B560-D96C344E45A9}" type="presOf" srcId="{E09BD1D3-F86B-4156-BF66-9463226587CE}" destId="{6F2E60DB-4678-4E37-AA5D-D5239DD780B5}" srcOrd="1" destOrd="0" presId="urn:microsoft.com/office/officeart/2005/8/layout/radial5"/>
    <dgm:cxn modelId="{EF4864F8-B941-45B4-AC22-009676B4F07E}" srcId="{27B801CD-1878-41DF-AB8E-D1928F8298A9}" destId="{DFFC6A0C-659A-4939-B158-275945F2609B}" srcOrd="2" destOrd="0" parTransId="{98E703B9-7937-4B90-9195-AE6D16A1820F}" sibTransId="{CAA4BF6C-2459-476F-94F5-D95C364EBB2D}"/>
    <dgm:cxn modelId="{24374D49-0E66-475B-A98E-339AC2B05C74}" type="presOf" srcId="{DFFC6A0C-659A-4939-B158-275945F2609B}" destId="{27B3ADCD-4201-4994-9BD7-2FC46D319A81}" srcOrd="0" destOrd="0" presId="urn:microsoft.com/office/officeart/2005/8/layout/radial5"/>
    <dgm:cxn modelId="{6CB1824D-E3EC-4B59-BA73-4F0B378AE19F}" type="presOf" srcId="{BA3FE951-0F7C-4967-A005-83644470CDA1}" destId="{36A8ABC6-CEE2-4D88-ABC4-367542586777}" srcOrd="0" destOrd="0" presId="urn:microsoft.com/office/officeart/2005/8/layout/radial5"/>
    <dgm:cxn modelId="{CF52DFCF-524B-4E97-9F90-C33E5F0C1ABA}" type="presOf" srcId="{3368011C-AF48-4035-B275-8CEA928ED3A2}" destId="{1DB1B6B2-FD30-4E1E-B442-B64BA2C04827}" srcOrd="0" destOrd="0" presId="urn:microsoft.com/office/officeart/2005/8/layout/radial5"/>
    <dgm:cxn modelId="{C6EDC6CB-0C7F-4415-8514-1068B52C33A1}" srcId="{27B801CD-1878-41DF-AB8E-D1928F8298A9}" destId="{EB3608CA-3BCC-4039-B635-3C462B19D595}" srcOrd="6" destOrd="0" parTransId="{E09BD1D3-F86B-4156-BF66-9463226587CE}" sibTransId="{3C99F254-1D97-49D5-A87C-CF65574939BE}"/>
    <dgm:cxn modelId="{24920236-C2F9-4BD4-BF93-AF283FEB3702}" type="presOf" srcId="{54BEBF0E-9476-450E-B4E7-B76DE2B015C0}" destId="{C30A0C76-4DF2-4BD9-BECD-F608B6C94614}" srcOrd="0" destOrd="0" presId="urn:microsoft.com/office/officeart/2005/8/layout/radial5"/>
    <dgm:cxn modelId="{CC7E901F-8850-4517-8402-43F66028AE53}" srcId="{27B801CD-1878-41DF-AB8E-D1928F8298A9}" destId="{99748180-2F2C-4B55-991B-F4B4512A4699}" srcOrd="4" destOrd="0" parTransId="{FB357E56-9CF0-4F2B-B193-512BBAA3484D}" sibTransId="{6BF49A88-33D6-4827-A949-CB4802677750}"/>
    <dgm:cxn modelId="{78772201-EED7-4F48-8F51-E0D926FB77B4}" type="presOf" srcId="{F49D41F1-73CE-4316-B95D-AA82AE616054}" destId="{6A81B3DB-BFE0-4621-B4C8-9780042981FD}" srcOrd="0" destOrd="0" presId="urn:microsoft.com/office/officeart/2005/8/layout/radial5"/>
    <dgm:cxn modelId="{CFF1ECAF-44D4-4359-BB86-81197BB0A924}" type="presOf" srcId="{3368011C-AF48-4035-B275-8CEA928ED3A2}" destId="{BAD42B84-8657-4CD6-8A80-ADF104055BCB}" srcOrd="1" destOrd="0" presId="urn:microsoft.com/office/officeart/2005/8/layout/radial5"/>
    <dgm:cxn modelId="{FC0107FB-AE8D-4A36-8B93-3B7575D681A2}" type="presOf" srcId="{FB357E56-9CF0-4F2B-B193-512BBAA3484D}" destId="{59D5F795-478E-4195-A762-7FDE9176818F}" srcOrd="0" destOrd="0" presId="urn:microsoft.com/office/officeart/2005/8/layout/radial5"/>
    <dgm:cxn modelId="{703B161B-E11C-49B7-AB1F-4D0454A11FC0}" type="presOf" srcId="{2F47D51C-9DB0-4E42-836F-1D3AEDBF9D58}" destId="{09A14B2E-2633-4764-A69F-A4C5047524DB}" srcOrd="0" destOrd="0" presId="urn:microsoft.com/office/officeart/2005/8/layout/radial5"/>
    <dgm:cxn modelId="{5DE3961C-3F2C-4422-9F95-EE65E9BC8201}" type="presOf" srcId="{98E703B9-7937-4B90-9195-AE6D16A1820F}" destId="{670B30F9-1646-4156-A0AE-AA4462D958D4}" srcOrd="1" destOrd="0" presId="urn:microsoft.com/office/officeart/2005/8/layout/radial5"/>
    <dgm:cxn modelId="{72E5C342-98B9-4393-8F8E-77B8D1F11DD7}" srcId="{27B801CD-1878-41DF-AB8E-D1928F8298A9}" destId="{F49D41F1-73CE-4316-B95D-AA82AE616054}" srcOrd="1" destOrd="0" parTransId="{BA3FE951-0F7C-4967-A005-83644470CDA1}" sibTransId="{BE7CDACE-BC5C-46E9-AA00-DE35F2973BB5}"/>
    <dgm:cxn modelId="{C41FECFA-0E47-4417-9B2E-C988F1E41B6B}" srcId="{DC8F346F-CDC2-4394-BA91-81CED4D1F34B}" destId="{27B801CD-1878-41DF-AB8E-D1928F8298A9}" srcOrd="0" destOrd="0" parTransId="{D065D240-3156-44B4-855A-E31D28A95C8A}" sibTransId="{B237EDAD-5C1C-4459-902B-4176B4EE943A}"/>
    <dgm:cxn modelId="{2D7ED4F3-A899-4A3E-A986-3E8A177BC077}" type="presOf" srcId="{8AA30F23-34E0-4F6B-9FED-4B1D62F93444}" destId="{871601B9-DF12-4F90-83F4-13823C77D13D}" srcOrd="0" destOrd="0" presId="urn:microsoft.com/office/officeart/2005/8/layout/radial5"/>
    <dgm:cxn modelId="{5A8F4D33-8509-4CAD-9E83-F393A987D3A8}" type="presOf" srcId="{2F47D51C-9DB0-4E42-836F-1D3AEDBF9D58}" destId="{2DCEB712-3C9B-4C34-A767-4C0A937A44DB}" srcOrd="1" destOrd="0" presId="urn:microsoft.com/office/officeart/2005/8/layout/radial5"/>
    <dgm:cxn modelId="{79B16CA5-967E-4693-B2C5-E7BC5748C66A}" type="presParOf" srcId="{5D706081-AD83-4120-81CB-7EBA50FBBBCF}" destId="{20079AA5-F925-469B-B0E5-584530329721}" srcOrd="0" destOrd="0" presId="urn:microsoft.com/office/officeart/2005/8/layout/radial5"/>
    <dgm:cxn modelId="{51FF9514-1812-4AD6-A98E-0C3D9B2C3B98}" type="presParOf" srcId="{5D706081-AD83-4120-81CB-7EBA50FBBBCF}" destId="{1DB1B6B2-FD30-4E1E-B442-B64BA2C04827}" srcOrd="1" destOrd="0" presId="urn:microsoft.com/office/officeart/2005/8/layout/radial5"/>
    <dgm:cxn modelId="{AE01DA15-56B0-436F-BFC7-B5E7C75EC981}" type="presParOf" srcId="{1DB1B6B2-FD30-4E1E-B442-B64BA2C04827}" destId="{BAD42B84-8657-4CD6-8A80-ADF104055BCB}" srcOrd="0" destOrd="0" presId="urn:microsoft.com/office/officeart/2005/8/layout/radial5"/>
    <dgm:cxn modelId="{85A7C8A1-B401-4787-A82B-E09D863A1666}" type="presParOf" srcId="{5D706081-AD83-4120-81CB-7EBA50FBBBCF}" destId="{CBE336B6-6478-46CF-ABD6-E0998FCA9B78}" srcOrd="2" destOrd="0" presId="urn:microsoft.com/office/officeart/2005/8/layout/radial5"/>
    <dgm:cxn modelId="{4A6A2133-EA79-4C3C-AD56-B97BA14BDA60}" type="presParOf" srcId="{5D706081-AD83-4120-81CB-7EBA50FBBBCF}" destId="{36A8ABC6-CEE2-4D88-ABC4-367542586777}" srcOrd="3" destOrd="0" presId="urn:microsoft.com/office/officeart/2005/8/layout/radial5"/>
    <dgm:cxn modelId="{AC5DD370-02A2-4872-925E-DE4F6FAFABE5}" type="presParOf" srcId="{36A8ABC6-CEE2-4D88-ABC4-367542586777}" destId="{8D026420-5CB4-4206-AE1E-A9F3319108AF}" srcOrd="0" destOrd="0" presId="urn:microsoft.com/office/officeart/2005/8/layout/radial5"/>
    <dgm:cxn modelId="{8175EE3E-82AB-4F33-8926-D2061696751A}" type="presParOf" srcId="{5D706081-AD83-4120-81CB-7EBA50FBBBCF}" destId="{6A81B3DB-BFE0-4621-B4C8-9780042981FD}" srcOrd="4" destOrd="0" presId="urn:microsoft.com/office/officeart/2005/8/layout/radial5"/>
    <dgm:cxn modelId="{86FE858E-66FB-4710-A775-AD413E6D4A96}" type="presParOf" srcId="{5D706081-AD83-4120-81CB-7EBA50FBBBCF}" destId="{DC3832E8-C563-4FE4-9D15-521D98EF2DC5}" srcOrd="5" destOrd="0" presId="urn:microsoft.com/office/officeart/2005/8/layout/radial5"/>
    <dgm:cxn modelId="{618D19F8-198C-442F-B7E2-4852BFC0F99C}" type="presParOf" srcId="{DC3832E8-C563-4FE4-9D15-521D98EF2DC5}" destId="{670B30F9-1646-4156-A0AE-AA4462D958D4}" srcOrd="0" destOrd="0" presId="urn:microsoft.com/office/officeart/2005/8/layout/radial5"/>
    <dgm:cxn modelId="{FE187057-32B6-4DDD-9EC7-D35F580C527B}" type="presParOf" srcId="{5D706081-AD83-4120-81CB-7EBA50FBBBCF}" destId="{27B3ADCD-4201-4994-9BD7-2FC46D319A81}" srcOrd="6" destOrd="0" presId="urn:microsoft.com/office/officeart/2005/8/layout/radial5"/>
    <dgm:cxn modelId="{D5F62B34-164F-4A25-9E10-7EC42259B518}" type="presParOf" srcId="{5D706081-AD83-4120-81CB-7EBA50FBBBCF}" destId="{871601B9-DF12-4F90-83F4-13823C77D13D}" srcOrd="7" destOrd="0" presId="urn:microsoft.com/office/officeart/2005/8/layout/radial5"/>
    <dgm:cxn modelId="{CAEF4177-9645-4A50-8082-C84DF74985D7}" type="presParOf" srcId="{871601B9-DF12-4F90-83F4-13823C77D13D}" destId="{27D7D677-2DB6-43D9-9EEC-1286BFBEDFB5}" srcOrd="0" destOrd="0" presId="urn:microsoft.com/office/officeart/2005/8/layout/radial5"/>
    <dgm:cxn modelId="{EE5628C2-B6C2-4D77-BA19-EC17F4931FF4}" type="presParOf" srcId="{5D706081-AD83-4120-81CB-7EBA50FBBBCF}" destId="{C30A0C76-4DF2-4BD9-BECD-F608B6C94614}" srcOrd="8" destOrd="0" presId="urn:microsoft.com/office/officeart/2005/8/layout/radial5"/>
    <dgm:cxn modelId="{84CBF031-E049-4792-A934-B410606293B9}" type="presParOf" srcId="{5D706081-AD83-4120-81CB-7EBA50FBBBCF}" destId="{59D5F795-478E-4195-A762-7FDE9176818F}" srcOrd="9" destOrd="0" presId="urn:microsoft.com/office/officeart/2005/8/layout/radial5"/>
    <dgm:cxn modelId="{7117129A-7B5F-40AF-9544-9D18BF095713}" type="presParOf" srcId="{59D5F795-478E-4195-A762-7FDE9176818F}" destId="{5C8C2CC4-2E62-4C0A-B800-041F2FCD478A}" srcOrd="0" destOrd="0" presId="urn:microsoft.com/office/officeart/2005/8/layout/radial5"/>
    <dgm:cxn modelId="{9BDBA898-80C0-4AA9-B5DD-F79AF1CD80C9}" type="presParOf" srcId="{5D706081-AD83-4120-81CB-7EBA50FBBBCF}" destId="{9FD823AD-2535-4793-94BA-2D4A3A9DD10E}" srcOrd="10" destOrd="0" presId="urn:microsoft.com/office/officeart/2005/8/layout/radial5"/>
    <dgm:cxn modelId="{E3ADB928-D602-42A0-A0CB-29894325637E}" type="presParOf" srcId="{5D706081-AD83-4120-81CB-7EBA50FBBBCF}" destId="{09A14B2E-2633-4764-A69F-A4C5047524DB}" srcOrd="11" destOrd="0" presId="urn:microsoft.com/office/officeart/2005/8/layout/radial5"/>
    <dgm:cxn modelId="{9249948C-1B6E-4712-877E-846522165DC4}" type="presParOf" srcId="{09A14B2E-2633-4764-A69F-A4C5047524DB}" destId="{2DCEB712-3C9B-4C34-A767-4C0A937A44DB}" srcOrd="0" destOrd="0" presId="urn:microsoft.com/office/officeart/2005/8/layout/radial5"/>
    <dgm:cxn modelId="{3D1DDA41-C274-45E1-B76F-1782460E10B7}" type="presParOf" srcId="{5D706081-AD83-4120-81CB-7EBA50FBBBCF}" destId="{1AADF4AD-5F8E-4BDC-93AF-3D3EBCD4EBE9}" srcOrd="12" destOrd="0" presId="urn:microsoft.com/office/officeart/2005/8/layout/radial5"/>
    <dgm:cxn modelId="{B1951596-4F71-4127-9F5F-6B870EBA06D6}" type="presParOf" srcId="{5D706081-AD83-4120-81CB-7EBA50FBBBCF}" destId="{CF801B9D-0EE2-4568-904B-C722D1945973}" srcOrd="13" destOrd="0" presId="urn:microsoft.com/office/officeart/2005/8/layout/radial5"/>
    <dgm:cxn modelId="{E0BB7C88-86C4-415E-976C-B397F7B865A7}" type="presParOf" srcId="{CF801B9D-0EE2-4568-904B-C722D1945973}" destId="{6F2E60DB-4678-4E37-AA5D-D5239DD780B5}" srcOrd="0" destOrd="0" presId="urn:microsoft.com/office/officeart/2005/8/layout/radial5"/>
    <dgm:cxn modelId="{701C4F00-4CEC-43BE-BA45-1E294AD96EE7}" type="presParOf" srcId="{5D706081-AD83-4120-81CB-7EBA50FBBBCF}" destId="{18C1BE2F-8AF8-478A-B8A5-323CFC6085CA}" srcOrd="1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C8F346F-CDC2-4394-BA91-81CED4D1F34B}" type="doc">
      <dgm:prSet loTypeId="urn:microsoft.com/office/officeart/2005/8/layout/radial5" loCatId="cycle" qsTypeId="urn:microsoft.com/office/officeart/2005/8/quickstyle/simple1" qsCatId="simple" csTypeId="urn:microsoft.com/office/officeart/2005/8/colors/colorful2" csCatId="colorful" phldr="1"/>
      <dgm:spPr/>
      <dgm:t>
        <a:bodyPr/>
        <a:lstStyle/>
        <a:p>
          <a:endParaRPr lang="en-US"/>
        </a:p>
      </dgm:t>
    </dgm:pt>
    <dgm:pt modelId="{27B801CD-1878-41DF-AB8E-D1928F8298A9}">
      <dgm:prSet phldrT="[Text]"/>
      <dgm:spPr/>
      <dgm:t>
        <a:bodyPr/>
        <a:lstStyle/>
        <a:p>
          <a:r>
            <a:rPr lang="en-US" dirty="0" smtClean="0"/>
            <a:t>What to Develop?</a:t>
          </a:r>
          <a:endParaRPr lang="en-US" dirty="0"/>
        </a:p>
      </dgm:t>
    </dgm:pt>
    <dgm:pt modelId="{D065D240-3156-44B4-855A-E31D28A95C8A}" type="parTrans" cxnId="{C41FECFA-0E47-4417-9B2E-C988F1E41B6B}">
      <dgm:prSet/>
      <dgm:spPr/>
      <dgm:t>
        <a:bodyPr/>
        <a:lstStyle/>
        <a:p>
          <a:endParaRPr lang="en-US"/>
        </a:p>
      </dgm:t>
    </dgm:pt>
    <dgm:pt modelId="{B237EDAD-5C1C-4459-902B-4176B4EE943A}" type="sibTrans" cxnId="{C41FECFA-0E47-4417-9B2E-C988F1E41B6B}">
      <dgm:prSet/>
      <dgm:spPr/>
      <dgm:t>
        <a:bodyPr/>
        <a:lstStyle/>
        <a:p>
          <a:endParaRPr lang="en-US"/>
        </a:p>
      </dgm:t>
    </dgm:pt>
    <dgm:pt modelId="{04A28A50-F8B0-4D22-A7B0-3FC3F5E59D8D}">
      <dgm:prSet phldrT="[Text]"/>
      <dgm:spPr/>
      <dgm:t>
        <a:bodyPr/>
        <a:lstStyle/>
        <a:p>
          <a:r>
            <a:rPr lang="en-US" dirty="0" smtClean="0"/>
            <a:t>Information gathering</a:t>
          </a:r>
          <a:endParaRPr lang="en-US" dirty="0"/>
        </a:p>
      </dgm:t>
    </dgm:pt>
    <dgm:pt modelId="{3368011C-AF48-4035-B275-8CEA928ED3A2}" type="parTrans" cxnId="{82C0DEB6-FC87-44F4-AB82-04062FFC9331}">
      <dgm:prSet/>
      <dgm:spPr/>
      <dgm:t>
        <a:bodyPr/>
        <a:lstStyle/>
        <a:p>
          <a:endParaRPr lang="en-US"/>
        </a:p>
      </dgm:t>
    </dgm:pt>
    <dgm:pt modelId="{AE52623E-D5B1-4CDF-9522-40AA131955AA}" type="sibTrans" cxnId="{82C0DEB6-FC87-44F4-AB82-04062FFC9331}">
      <dgm:prSet/>
      <dgm:spPr/>
      <dgm:t>
        <a:bodyPr/>
        <a:lstStyle/>
        <a:p>
          <a:endParaRPr lang="en-US"/>
        </a:p>
      </dgm:t>
    </dgm:pt>
    <dgm:pt modelId="{F49D41F1-73CE-4316-B95D-AA82AE616054}">
      <dgm:prSet phldrT="[Text]"/>
      <dgm:spPr/>
      <dgm:t>
        <a:bodyPr/>
        <a:lstStyle/>
        <a:p>
          <a:r>
            <a:rPr lang="en-US" dirty="0" smtClean="0"/>
            <a:t>Gap Identification</a:t>
          </a:r>
          <a:endParaRPr lang="en-US" dirty="0"/>
        </a:p>
      </dgm:t>
    </dgm:pt>
    <dgm:pt modelId="{BA3FE951-0F7C-4967-A005-83644470CDA1}" type="parTrans" cxnId="{72E5C342-98B9-4393-8F8E-77B8D1F11DD7}">
      <dgm:prSet/>
      <dgm:spPr/>
      <dgm:t>
        <a:bodyPr/>
        <a:lstStyle/>
        <a:p>
          <a:endParaRPr lang="en-US"/>
        </a:p>
      </dgm:t>
    </dgm:pt>
    <dgm:pt modelId="{BE7CDACE-BC5C-46E9-AA00-DE35F2973BB5}" type="sibTrans" cxnId="{72E5C342-98B9-4393-8F8E-77B8D1F11DD7}">
      <dgm:prSet/>
      <dgm:spPr/>
      <dgm:t>
        <a:bodyPr/>
        <a:lstStyle/>
        <a:p>
          <a:endParaRPr lang="en-US"/>
        </a:p>
      </dgm:t>
    </dgm:pt>
    <dgm:pt modelId="{38F49DE0-9B9C-40FA-9803-61AA3C560B1A}">
      <dgm:prSet phldrT="[Text]"/>
      <dgm:spPr/>
      <dgm:t>
        <a:bodyPr/>
        <a:lstStyle/>
        <a:p>
          <a:r>
            <a:rPr lang="en-US" dirty="0" smtClean="0"/>
            <a:t>Goals Identification</a:t>
          </a:r>
          <a:endParaRPr lang="en-US" dirty="0"/>
        </a:p>
      </dgm:t>
    </dgm:pt>
    <dgm:pt modelId="{2F47D51C-9DB0-4E42-836F-1D3AEDBF9D58}" type="parTrans" cxnId="{B257FC71-9B70-48FB-9E44-4928B39305A8}">
      <dgm:prSet/>
      <dgm:spPr/>
      <dgm:t>
        <a:bodyPr/>
        <a:lstStyle/>
        <a:p>
          <a:endParaRPr lang="en-US"/>
        </a:p>
      </dgm:t>
    </dgm:pt>
    <dgm:pt modelId="{14FD77B0-82A2-4DCB-8D0E-1A4F1684C387}" type="sibTrans" cxnId="{B257FC71-9B70-48FB-9E44-4928B39305A8}">
      <dgm:prSet/>
      <dgm:spPr/>
      <dgm:t>
        <a:bodyPr/>
        <a:lstStyle/>
        <a:p>
          <a:endParaRPr lang="en-US"/>
        </a:p>
      </dgm:t>
    </dgm:pt>
    <dgm:pt modelId="{EB3608CA-3BCC-4039-B635-3C462B19D595}">
      <dgm:prSet phldrT="[Text]"/>
      <dgm:spPr/>
      <dgm:t>
        <a:bodyPr/>
        <a:lstStyle/>
        <a:p>
          <a:r>
            <a:rPr lang="en-US" dirty="0" smtClean="0"/>
            <a:t>Problem Formulations</a:t>
          </a:r>
          <a:endParaRPr lang="en-US" dirty="0"/>
        </a:p>
      </dgm:t>
    </dgm:pt>
    <dgm:pt modelId="{E09BD1D3-F86B-4156-BF66-9463226587CE}" type="parTrans" cxnId="{C6EDC6CB-0C7F-4415-8514-1068B52C33A1}">
      <dgm:prSet/>
      <dgm:spPr/>
      <dgm:t>
        <a:bodyPr/>
        <a:lstStyle/>
        <a:p>
          <a:endParaRPr lang="en-US"/>
        </a:p>
      </dgm:t>
    </dgm:pt>
    <dgm:pt modelId="{3C99F254-1D97-49D5-A87C-CF65574939BE}" type="sibTrans" cxnId="{C6EDC6CB-0C7F-4415-8514-1068B52C33A1}">
      <dgm:prSet/>
      <dgm:spPr/>
      <dgm:t>
        <a:bodyPr/>
        <a:lstStyle/>
        <a:p>
          <a:endParaRPr lang="en-US"/>
        </a:p>
      </dgm:t>
    </dgm:pt>
    <dgm:pt modelId="{DFFC6A0C-659A-4939-B158-275945F2609B}">
      <dgm:prSet phldrT="[Text]"/>
      <dgm:spPr/>
      <dgm:t>
        <a:bodyPr/>
        <a:lstStyle/>
        <a:p>
          <a:r>
            <a:rPr lang="en-US" dirty="0" smtClean="0"/>
            <a:t>Performance Analysis</a:t>
          </a:r>
          <a:endParaRPr lang="en-US" dirty="0"/>
        </a:p>
      </dgm:t>
    </dgm:pt>
    <dgm:pt modelId="{98E703B9-7937-4B90-9195-AE6D16A1820F}" type="parTrans" cxnId="{EF4864F8-B941-45B4-AC22-009676B4F07E}">
      <dgm:prSet/>
      <dgm:spPr/>
      <dgm:t>
        <a:bodyPr/>
        <a:lstStyle/>
        <a:p>
          <a:endParaRPr lang="en-US"/>
        </a:p>
      </dgm:t>
    </dgm:pt>
    <dgm:pt modelId="{CAA4BF6C-2459-476F-94F5-D95C364EBB2D}" type="sibTrans" cxnId="{EF4864F8-B941-45B4-AC22-009676B4F07E}">
      <dgm:prSet/>
      <dgm:spPr/>
      <dgm:t>
        <a:bodyPr/>
        <a:lstStyle/>
        <a:p>
          <a:endParaRPr lang="en-US"/>
        </a:p>
      </dgm:t>
    </dgm:pt>
    <dgm:pt modelId="{54BEBF0E-9476-450E-B4E7-B76DE2B015C0}">
      <dgm:prSet phldrT="[Text]"/>
      <dgm:spPr/>
      <dgm:t>
        <a:bodyPr/>
        <a:lstStyle/>
        <a:p>
          <a:r>
            <a:rPr lang="en-US" dirty="0" smtClean="0"/>
            <a:t>Identification of Barriers</a:t>
          </a:r>
          <a:endParaRPr lang="en-US" dirty="0"/>
        </a:p>
      </dgm:t>
    </dgm:pt>
    <dgm:pt modelId="{8AA30F23-34E0-4F6B-9FED-4B1D62F93444}" type="parTrans" cxnId="{B272E5E3-2051-49E4-85D8-F1087DE33636}">
      <dgm:prSet/>
      <dgm:spPr/>
      <dgm:t>
        <a:bodyPr/>
        <a:lstStyle/>
        <a:p>
          <a:endParaRPr lang="en-US"/>
        </a:p>
      </dgm:t>
    </dgm:pt>
    <dgm:pt modelId="{0A189954-4EA9-4D37-91CE-C887C1B1133F}" type="sibTrans" cxnId="{B272E5E3-2051-49E4-85D8-F1087DE33636}">
      <dgm:prSet/>
      <dgm:spPr/>
      <dgm:t>
        <a:bodyPr/>
        <a:lstStyle/>
        <a:p>
          <a:endParaRPr lang="en-US"/>
        </a:p>
      </dgm:t>
    </dgm:pt>
    <dgm:pt modelId="{99748180-2F2C-4B55-991B-F4B4512A4699}">
      <dgm:prSet phldrT="[Text]"/>
      <dgm:spPr/>
      <dgm:t>
        <a:bodyPr/>
        <a:lstStyle/>
        <a:p>
          <a:r>
            <a:rPr lang="en-US" dirty="0" smtClean="0"/>
            <a:t>Character Identification</a:t>
          </a:r>
          <a:endParaRPr lang="en-US" dirty="0"/>
        </a:p>
      </dgm:t>
    </dgm:pt>
    <dgm:pt modelId="{FB357E56-9CF0-4F2B-B193-512BBAA3484D}" type="parTrans" cxnId="{CC7E901F-8850-4517-8402-43F66028AE53}">
      <dgm:prSet/>
      <dgm:spPr/>
      <dgm:t>
        <a:bodyPr/>
        <a:lstStyle/>
        <a:p>
          <a:endParaRPr lang="en-US"/>
        </a:p>
      </dgm:t>
    </dgm:pt>
    <dgm:pt modelId="{6BF49A88-33D6-4827-A949-CB4802677750}" type="sibTrans" cxnId="{CC7E901F-8850-4517-8402-43F66028AE53}">
      <dgm:prSet/>
      <dgm:spPr/>
      <dgm:t>
        <a:bodyPr/>
        <a:lstStyle/>
        <a:p>
          <a:endParaRPr lang="en-US"/>
        </a:p>
      </dgm:t>
    </dgm:pt>
    <dgm:pt modelId="{5D706081-AD83-4120-81CB-7EBA50FBBBCF}" type="pres">
      <dgm:prSet presAssocID="{DC8F346F-CDC2-4394-BA91-81CED4D1F34B}" presName="Name0" presStyleCnt="0">
        <dgm:presLayoutVars>
          <dgm:chMax val="1"/>
          <dgm:dir/>
          <dgm:animLvl val="ctr"/>
          <dgm:resizeHandles val="exact"/>
        </dgm:presLayoutVars>
      </dgm:prSet>
      <dgm:spPr/>
      <dgm:t>
        <a:bodyPr/>
        <a:lstStyle/>
        <a:p>
          <a:endParaRPr lang="en-US"/>
        </a:p>
      </dgm:t>
    </dgm:pt>
    <dgm:pt modelId="{20079AA5-F925-469B-B0E5-584530329721}" type="pres">
      <dgm:prSet presAssocID="{27B801CD-1878-41DF-AB8E-D1928F8298A9}" presName="centerShape" presStyleLbl="node0" presStyleIdx="0" presStyleCnt="1"/>
      <dgm:spPr/>
      <dgm:t>
        <a:bodyPr/>
        <a:lstStyle/>
        <a:p>
          <a:endParaRPr lang="en-US"/>
        </a:p>
      </dgm:t>
    </dgm:pt>
    <dgm:pt modelId="{1DB1B6B2-FD30-4E1E-B442-B64BA2C04827}" type="pres">
      <dgm:prSet presAssocID="{3368011C-AF48-4035-B275-8CEA928ED3A2}" presName="parTrans" presStyleLbl="sibTrans2D1" presStyleIdx="0" presStyleCnt="7"/>
      <dgm:spPr/>
      <dgm:t>
        <a:bodyPr/>
        <a:lstStyle/>
        <a:p>
          <a:endParaRPr lang="en-US"/>
        </a:p>
      </dgm:t>
    </dgm:pt>
    <dgm:pt modelId="{BAD42B84-8657-4CD6-8A80-ADF104055BCB}" type="pres">
      <dgm:prSet presAssocID="{3368011C-AF48-4035-B275-8CEA928ED3A2}" presName="connectorText" presStyleLbl="sibTrans2D1" presStyleIdx="0" presStyleCnt="7"/>
      <dgm:spPr/>
      <dgm:t>
        <a:bodyPr/>
        <a:lstStyle/>
        <a:p>
          <a:endParaRPr lang="en-US"/>
        </a:p>
      </dgm:t>
    </dgm:pt>
    <dgm:pt modelId="{CBE336B6-6478-46CF-ABD6-E0998FCA9B78}" type="pres">
      <dgm:prSet presAssocID="{04A28A50-F8B0-4D22-A7B0-3FC3F5E59D8D}" presName="node" presStyleLbl="node1" presStyleIdx="0" presStyleCnt="7">
        <dgm:presLayoutVars>
          <dgm:bulletEnabled val="1"/>
        </dgm:presLayoutVars>
      </dgm:prSet>
      <dgm:spPr/>
      <dgm:t>
        <a:bodyPr/>
        <a:lstStyle/>
        <a:p>
          <a:endParaRPr lang="en-US"/>
        </a:p>
      </dgm:t>
    </dgm:pt>
    <dgm:pt modelId="{36A8ABC6-CEE2-4D88-ABC4-367542586777}" type="pres">
      <dgm:prSet presAssocID="{BA3FE951-0F7C-4967-A005-83644470CDA1}" presName="parTrans" presStyleLbl="sibTrans2D1" presStyleIdx="1" presStyleCnt="7"/>
      <dgm:spPr/>
      <dgm:t>
        <a:bodyPr/>
        <a:lstStyle/>
        <a:p>
          <a:endParaRPr lang="en-US"/>
        </a:p>
      </dgm:t>
    </dgm:pt>
    <dgm:pt modelId="{8D026420-5CB4-4206-AE1E-A9F3319108AF}" type="pres">
      <dgm:prSet presAssocID="{BA3FE951-0F7C-4967-A005-83644470CDA1}" presName="connectorText" presStyleLbl="sibTrans2D1" presStyleIdx="1" presStyleCnt="7"/>
      <dgm:spPr/>
      <dgm:t>
        <a:bodyPr/>
        <a:lstStyle/>
        <a:p>
          <a:endParaRPr lang="en-US"/>
        </a:p>
      </dgm:t>
    </dgm:pt>
    <dgm:pt modelId="{6A81B3DB-BFE0-4621-B4C8-9780042981FD}" type="pres">
      <dgm:prSet presAssocID="{F49D41F1-73CE-4316-B95D-AA82AE616054}" presName="node" presStyleLbl="node1" presStyleIdx="1" presStyleCnt="7">
        <dgm:presLayoutVars>
          <dgm:bulletEnabled val="1"/>
        </dgm:presLayoutVars>
      </dgm:prSet>
      <dgm:spPr/>
      <dgm:t>
        <a:bodyPr/>
        <a:lstStyle/>
        <a:p>
          <a:endParaRPr lang="en-US"/>
        </a:p>
      </dgm:t>
    </dgm:pt>
    <dgm:pt modelId="{DC3832E8-C563-4FE4-9D15-521D98EF2DC5}" type="pres">
      <dgm:prSet presAssocID="{98E703B9-7937-4B90-9195-AE6D16A1820F}" presName="parTrans" presStyleLbl="sibTrans2D1" presStyleIdx="2" presStyleCnt="7"/>
      <dgm:spPr/>
      <dgm:t>
        <a:bodyPr/>
        <a:lstStyle/>
        <a:p>
          <a:endParaRPr lang="en-US"/>
        </a:p>
      </dgm:t>
    </dgm:pt>
    <dgm:pt modelId="{670B30F9-1646-4156-A0AE-AA4462D958D4}" type="pres">
      <dgm:prSet presAssocID="{98E703B9-7937-4B90-9195-AE6D16A1820F}" presName="connectorText" presStyleLbl="sibTrans2D1" presStyleIdx="2" presStyleCnt="7"/>
      <dgm:spPr/>
      <dgm:t>
        <a:bodyPr/>
        <a:lstStyle/>
        <a:p>
          <a:endParaRPr lang="en-US"/>
        </a:p>
      </dgm:t>
    </dgm:pt>
    <dgm:pt modelId="{27B3ADCD-4201-4994-9BD7-2FC46D319A81}" type="pres">
      <dgm:prSet presAssocID="{DFFC6A0C-659A-4939-B158-275945F2609B}" presName="node" presStyleLbl="node1" presStyleIdx="2" presStyleCnt="7">
        <dgm:presLayoutVars>
          <dgm:bulletEnabled val="1"/>
        </dgm:presLayoutVars>
      </dgm:prSet>
      <dgm:spPr/>
      <dgm:t>
        <a:bodyPr/>
        <a:lstStyle/>
        <a:p>
          <a:endParaRPr lang="en-US"/>
        </a:p>
      </dgm:t>
    </dgm:pt>
    <dgm:pt modelId="{871601B9-DF12-4F90-83F4-13823C77D13D}" type="pres">
      <dgm:prSet presAssocID="{8AA30F23-34E0-4F6B-9FED-4B1D62F93444}" presName="parTrans" presStyleLbl="sibTrans2D1" presStyleIdx="3" presStyleCnt="7"/>
      <dgm:spPr/>
      <dgm:t>
        <a:bodyPr/>
        <a:lstStyle/>
        <a:p>
          <a:endParaRPr lang="en-US"/>
        </a:p>
      </dgm:t>
    </dgm:pt>
    <dgm:pt modelId="{27D7D677-2DB6-43D9-9EEC-1286BFBEDFB5}" type="pres">
      <dgm:prSet presAssocID="{8AA30F23-34E0-4F6B-9FED-4B1D62F93444}" presName="connectorText" presStyleLbl="sibTrans2D1" presStyleIdx="3" presStyleCnt="7"/>
      <dgm:spPr/>
      <dgm:t>
        <a:bodyPr/>
        <a:lstStyle/>
        <a:p>
          <a:endParaRPr lang="en-US"/>
        </a:p>
      </dgm:t>
    </dgm:pt>
    <dgm:pt modelId="{C30A0C76-4DF2-4BD9-BECD-F608B6C94614}" type="pres">
      <dgm:prSet presAssocID="{54BEBF0E-9476-450E-B4E7-B76DE2B015C0}" presName="node" presStyleLbl="node1" presStyleIdx="3" presStyleCnt="7">
        <dgm:presLayoutVars>
          <dgm:bulletEnabled val="1"/>
        </dgm:presLayoutVars>
      </dgm:prSet>
      <dgm:spPr/>
      <dgm:t>
        <a:bodyPr/>
        <a:lstStyle/>
        <a:p>
          <a:endParaRPr lang="en-US"/>
        </a:p>
      </dgm:t>
    </dgm:pt>
    <dgm:pt modelId="{59D5F795-478E-4195-A762-7FDE9176818F}" type="pres">
      <dgm:prSet presAssocID="{FB357E56-9CF0-4F2B-B193-512BBAA3484D}" presName="parTrans" presStyleLbl="sibTrans2D1" presStyleIdx="4" presStyleCnt="7"/>
      <dgm:spPr/>
      <dgm:t>
        <a:bodyPr/>
        <a:lstStyle/>
        <a:p>
          <a:endParaRPr lang="en-US"/>
        </a:p>
      </dgm:t>
    </dgm:pt>
    <dgm:pt modelId="{5C8C2CC4-2E62-4C0A-B800-041F2FCD478A}" type="pres">
      <dgm:prSet presAssocID="{FB357E56-9CF0-4F2B-B193-512BBAA3484D}" presName="connectorText" presStyleLbl="sibTrans2D1" presStyleIdx="4" presStyleCnt="7"/>
      <dgm:spPr/>
      <dgm:t>
        <a:bodyPr/>
        <a:lstStyle/>
        <a:p>
          <a:endParaRPr lang="en-US"/>
        </a:p>
      </dgm:t>
    </dgm:pt>
    <dgm:pt modelId="{9FD823AD-2535-4793-94BA-2D4A3A9DD10E}" type="pres">
      <dgm:prSet presAssocID="{99748180-2F2C-4B55-991B-F4B4512A4699}" presName="node" presStyleLbl="node1" presStyleIdx="4" presStyleCnt="7">
        <dgm:presLayoutVars>
          <dgm:bulletEnabled val="1"/>
        </dgm:presLayoutVars>
      </dgm:prSet>
      <dgm:spPr/>
      <dgm:t>
        <a:bodyPr/>
        <a:lstStyle/>
        <a:p>
          <a:endParaRPr lang="en-US"/>
        </a:p>
      </dgm:t>
    </dgm:pt>
    <dgm:pt modelId="{09A14B2E-2633-4764-A69F-A4C5047524DB}" type="pres">
      <dgm:prSet presAssocID="{2F47D51C-9DB0-4E42-836F-1D3AEDBF9D58}" presName="parTrans" presStyleLbl="sibTrans2D1" presStyleIdx="5" presStyleCnt="7"/>
      <dgm:spPr/>
      <dgm:t>
        <a:bodyPr/>
        <a:lstStyle/>
        <a:p>
          <a:endParaRPr lang="en-US"/>
        </a:p>
      </dgm:t>
    </dgm:pt>
    <dgm:pt modelId="{2DCEB712-3C9B-4C34-A767-4C0A937A44DB}" type="pres">
      <dgm:prSet presAssocID="{2F47D51C-9DB0-4E42-836F-1D3AEDBF9D58}" presName="connectorText" presStyleLbl="sibTrans2D1" presStyleIdx="5" presStyleCnt="7"/>
      <dgm:spPr/>
      <dgm:t>
        <a:bodyPr/>
        <a:lstStyle/>
        <a:p>
          <a:endParaRPr lang="en-US"/>
        </a:p>
      </dgm:t>
    </dgm:pt>
    <dgm:pt modelId="{1AADF4AD-5F8E-4BDC-93AF-3D3EBCD4EBE9}" type="pres">
      <dgm:prSet presAssocID="{38F49DE0-9B9C-40FA-9803-61AA3C560B1A}" presName="node" presStyleLbl="node1" presStyleIdx="5" presStyleCnt="7">
        <dgm:presLayoutVars>
          <dgm:bulletEnabled val="1"/>
        </dgm:presLayoutVars>
      </dgm:prSet>
      <dgm:spPr/>
      <dgm:t>
        <a:bodyPr/>
        <a:lstStyle/>
        <a:p>
          <a:endParaRPr lang="en-US"/>
        </a:p>
      </dgm:t>
    </dgm:pt>
    <dgm:pt modelId="{CF801B9D-0EE2-4568-904B-C722D1945973}" type="pres">
      <dgm:prSet presAssocID="{E09BD1D3-F86B-4156-BF66-9463226587CE}" presName="parTrans" presStyleLbl="sibTrans2D1" presStyleIdx="6" presStyleCnt="7"/>
      <dgm:spPr/>
      <dgm:t>
        <a:bodyPr/>
        <a:lstStyle/>
        <a:p>
          <a:endParaRPr lang="en-US"/>
        </a:p>
      </dgm:t>
    </dgm:pt>
    <dgm:pt modelId="{6F2E60DB-4678-4E37-AA5D-D5239DD780B5}" type="pres">
      <dgm:prSet presAssocID="{E09BD1D3-F86B-4156-BF66-9463226587CE}" presName="connectorText" presStyleLbl="sibTrans2D1" presStyleIdx="6" presStyleCnt="7"/>
      <dgm:spPr/>
      <dgm:t>
        <a:bodyPr/>
        <a:lstStyle/>
        <a:p>
          <a:endParaRPr lang="en-US"/>
        </a:p>
      </dgm:t>
    </dgm:pt>
    <dgm:pt modelId="{18C1BE2F-8AF8-478A-B8A5-323CFC6085CA}" type="pres">
      <dgm:prSet presAssocID="{EB3608CA-3BCC-4039-B635-3C462B19D595}" presName="node" presStyleLbl="node1" presStyleIdx="6" presStyleCnt="7">
        <dgm:presLayoutVars>
          <dgm:bulletEnabled val="1"/>
        </dgm:presLayoutVars>
      </dgm:prSet>
      <dgm:spPr/>
      <dgm:t>
        <a:bodyPr/>
        <a:lstStyle/>
        <a:p>
          <a:endParaRPr lang="en-US"/>
        </a:p>
      </dgm:t>
    </dgm:pt>
  </dgm:ptLst>
  <dgm:cxnLst>
    <dgm:cxn modelId="{2A5BC336-B4A2-4D81-941D-5DFEEAE26760}" type="presOf" srcId="{38F49DE0-9B9C-40FA-9803-61AA3C560B1A}" destId="{1AADF4AD-5F8E-4BDC-93AF-3D3EBCD4EBE9}" srcOrd="0" destOrd="0" presId="urn:microsoft.com/office/officeart/2005/8/layout/radial5"/>
    <dgm:cxn modelId="{CE34D191-E8CC-42B3-8A76-3DCA6D07299A}" type="presOf" srcId="{8AA30F23-34E0-4F6B-9FED-4B1D62F93444}" destId="{27D7D677-2DB6-43D9-9EEC-1286BFBEDFB5}" srcOrd="1" destOrd="0" presId="urn:microsoft.com/office/officeart/2005/8/layout/radial5"/>
    <dgm:cxn modelId="{B272E5E3-2051-49E4-85D8-F1087DE33636}" srcId="{27B801CD-1878-41DF-AB8E-D1928F8298A9}" destId="{54BEBF0E-9476-450E-B4E7-B76DE2B015C0}" srcOrd="3" destOrd="0" parTransId="{8AA30F23-34E0-4F6B-9FED-4B1D62F93444}" sibTransId="{0A189954-4EA9-4D37-91CE-C887C1B1133F}"/>
    <dgm:cxn modelId="{ED42C4D8-64FA-4704-909B-489351C1E94F}" type="presOf" srcId="{99748180-2F2C-4B55-991B-F4B4512A4699}" destId="{9FD823AD-2535-4793-94BA-2D4A3A9DD10E}" srcOrd="0" destOrd="0" presId="urn:microsoft.com/office/officeart/2005/8/layout/radial5"/>
    <dgm:cxn modelId="{A270D8EC-6B92-438E-BF1F-FCF1BA1FD61A}" type="presOf" srcId="{FB357E56-9CF0-4F2B-B193-512BBAA3484D}" destId="{5C8C2CC4-2E62-4C0A-B800-041F2FCD478A}" srcOrd="1" destOrd="0" presId="urn:microsoft.com/office/officeart/2005/8/layout/radial5"/>
    <dgm:cxn modelId="{C84FE9AA-8104-4DF8-AA8C-2F7B1FA05ADD}" type="presOf" srcId="{98E703B9-7937-4B90-9195-AE6D16A1820F}" destId="{DC3832E8-C563-4FE4-9D15-521D98EF2DC5}" srcOrd="0" destOrd="0" presId="urn:microsoft.com/office/officeart/2005/8/layout/radial5"/>
    <dgm:cxn modelId="{4B998CC3-326C-4C23-B9AC-5998D7F20D99}" type="presOf" srcId="{E09BD1D3-F86B-4156-BF66-9463226587CE}" destId="{CF801B9D-0EE2-4568-904B-C722D1945973}" srcOrd="0" destOrd="0" presId="urn:microsoft.com/office/officeart/2005/8/layout/radial5"/>
    <dgm:cxn modelId="{34A783AB-6CCB-4D5B-AF05-CFE7F8AA8199}" type="presOf" srcId="{27B801CD-1878-41DF-AB8E-D1928F8298A9}" destId="{20079AA5-F925-469B-B0E5-584530329721}" srcOrd="0" destOrd="0" presId="urn:microsoft.com/office/officeart/2005/8/layout/radial5"/>
    <dgm:cxn modelId="{A1B90808-21D5-44D4-8BD6-080C1ADBB472}" type="presOf" srcId="{BA3FE951-0F7C-4967-A005-83644470CDA1}" destId="{8D026420-5CB4-4206-AE1E-A9F3319108AF}" srcOrd="1" destOrd="0" presId="urn:microsoft.com/office/officeart/2005/8/layout/radial5"/>
    <dgm:cxn modelId="{AE90C88A-7C28-490D-AF52-5C7752398B4E}" type="presOf" srcId="{EB3608CA-3BCC-4039-B635-3C462B19D595}" destId="{18C1BE2F-8AF8-478A-B8A5-323CFC6085CA}" srcOrd="0" destOrd="0" presId="urn:microsoft.com/office/officeart/2005/8/layout/radial5"/>
    <dgm:cxn modelId="{B257FC71-9B70-48FB-9E44-4928B39305A8}" srcId="{27B801CD-1878-41DF-AB8E-D1928F8298A9}" destId="{38F49DE0-9B9C-40FA-9803-61AA3C560B1A}" srcOrd="5" destOrd="0" parTransId="{2F47D51C-9DB0-4E42-836F-1D3AEDBF9D58}" sibTransId="{14FD77B0-82A2-4DCB-8D0E-1A4F1684C387}"/>
    <dgm:cxn modelId="{82C0DEB6-FC87-44F4-AB82-04062FFC9331}" srcId="{27B801CD-1878-41DF-AB8E-D1928F8298A9}" destId="{04A28A50-F8B0-4D22-A7B0-3FC3F5E59D8D}" srcOrd="0" destOrd="0" parTransId="{3368011C-AF48-4035-B275-8CEA928ED3A2}" sibTransId="{AE52623E-D5B1-4CDF-9522-40AA131955AA}"/>
    <dgm:cxn modelId="{5242A2F5-627D-4E80-86B3-DD320EB44AF6}" type="presOf" srcId="{04A28A50-F8B0-4D22-A7B0-3FC3F5E59D8D}" destId="{CBE336B6-6478-46CF-ABD6-E0998FCA9B78}" srcOrd="0" destOrd="0" presId="urn:microsoft.com/office/officeart/2005/8/layout/radial5"/>
    <dgm:cxn modelId="{C0DC5533-280E-4425-9A5F-9EA64272B4D0}" type="presOf" srcId="{DC8F346F-CDC2-4394-BA91-81CED4D1F34B}" destId="{5D706081-AD83-4120-81CB-7EBA50FBBBCF}" srcOrd="0" destOrd="0" presId="urn:microsoft.com/office/officeart/2005/8/layout/radial5"/>
    <dgm:cxn modelId="{ECAF3620-53B9-418B-B560-D96C344E45A9}" type="presOf" srcId="{E09BD1D3-F86B-4156-BF66-9463226587CE}" destId="{6F2E60DB-4678-4E37-AA5D-D5239DD780B5}" srcOrd="1" destOrd="0" presId="urn:microsoft.com/office/officeart/2005/8/layout/radial5"/>
    <dgm:cxn modelId="{EF4864F8-B941-45B4-AC22-009676B4F07E}" srcId="{27B801CD-1878-41DF-AB8E-D1928F8298A9}" destId="{DFFC6A0C-659A-4939-B158-275945F2609B}" srcOrd="2" destOrd="0" parTransId="{98E703B9-7937-4B90-9195-AE6D16A1820F}" sibTransId="{CAA4BF6C-2459-476F-94F5-D95C364EBB2D}"/>
    <dgm:cxn modelId="{24374D49-0E66-475B-A98E-339AC2B05C74}" type="presOf" srcId="{DFFC6A0C-659A-4939-B158-275945F2609B}" destId="{27B3ADCD-4201-4994-9BD7-2FC46D319A81}" srcOrd="0" destOrd="0" presId="urn:microsoft.com/office/officeart/2005/8/layout/radial5"/>
    <dgm:cxn modelId="{6CB1824D-E3EC-4B59-BA73-4F0B378AE19F}" type="presOf" srcId="{BA3FE951-0F7C-4967-A005-83644470CDA1}" destId="{36A8ABC6-CEE2-4D88-ABC4-367542586777}" srcOrd="0" destOrd="0" presId="urn:microsoft.com/office/officeart/2005/8/layout/radial5"/>
    <dgm:cxn modelId="{CF52DFCF-524B-4E97-9F90-C33E5F0C1ABA}" type="presOf" srcId="{3368011C-AF48-4035-B275-8CEA928ED3A2}" destId="{1DB1B6B2-FD30-4E1E-B442-B64BA2C04827}" srcOrd="0" destOrd="0" presId="urn:microsoft.com/office/officeart/2005/8/layout/radial5"/>
    <dgm:cxn modelId="{C6EDC6CB-0C7F-4415-8514-1068B52C33A1}" srcId="{27B801CD-1878-41DF-AB8E-D1928F8298A9}" destId="{EB3608CA-3BCC-4039-B635-3C462B19D595}" srcOrd="6" destOrd="0" parTransId="{E09BD1D3-F86B-4156-BF66-9463226587CE}" sibTransId="{3C99F254-1D97-49D5-A87C-CF65574939BE}"/>
    <dgm:cxn modelId="{24920236-C2F9-4BD4-BF93-AF283FEB3702}" type="presOf" srcId="{54BEBF0E-9476-450E-B4E7-B76DE2B015C0}" destId="{C30A0C76-4DF2-4BD9-BECD-F608B6C94614}" srcOrd="0" destOrd="0" presId="urn:microsoft.com/office/officeart/2005/8/layout/radial5"/>
    <dgm:cxn modelId="{CC7E901F-8850-4517-8402-43F66028AE53}" srcId="{27B801CD-1878-41DF-AB8E-D1928F8298A9}" destId="{99748180-2F2C-4B55-991B-F4B4512A4699}" srcOrd="4" destOrd="0" parTransId="{FB357E56-9CF0-4F2B-B193-512BBAA3484D}" sibTransId="{6BF49A88-33D6-4827-A949-CB4802677750}"/>
    <dgm:cxn modelId="{78772201-EED7-4F48-8F51-E0D926FB77B4}" type="presOf" srcId="{F49D41F1-73CE-4316-B95D-AA82AE616054}" destId="{6A81B3DB-BFE0-4621-B4C8-9780042981FD}" srcOrd="0" destOrd="0" presId="urn:microsoft.com/office/officeart/2005/8/layout/radial5"/>
    <dgm:cxn modelId="{CFF1ECAF-44D4-4359-BB86-81197BB0A924}" type="presOf" srcId="{3368011C-AF48-4035-B275-8CEA928ED3A2}" destId="{BAD42B84-8657-4CD6-8A80-ADF104055BCB}" srcOrd="1" destOrd="0" presId="urn:microsoft.com/office/officeart/2005/8/layout/radial5"/>
    <dgm:cxn modelId="{FC0107FB-AE8D-4A36-8B93-3B7575D681A2}" type="presOf" srcId="{FB357E56-9CF0-4F2B-B193-512BBAA3484D}" destId="{59D5F795-478E-4195-A762-7FDE9176818F}" srcOrd="0" destOrd="0" presId="urn:microsoft.com/office/officeart/2005/8/layout/radial5"/>
    <dgm:cxn modelId="{703B161B-E11C-49B7-AB1F-4D0454A11FC0}" type="presOf" srcId="{2F47D51C-9DB0-4E42-836F-1D3AEDBF9D58}" destId="{09A14B2E-2633-4764-A69F-A4C5047524DB}" srcOrd="0" destOrd="0" presId="urn:microsoft.com/office/officeart/2005/8/layout/radial5"/>
    <dgm:cxn modelId="{5DE3961C-3F2C-4422-9F95-EE65E9BC8201}" type="presOf" srcId="{98E703B9-7937-4B90-9195-AE6D16A1820F}" destId="{670B30F9-1646-4156-A0AE-AA4462D958D4}" srcOrd="1" destOrd="0" presId="urn:microsoft.com/office/officeart/2005/8/layout/radial5"/>
    <dgm:cxn modelId="{72E5C342-98B9-4393-8F8E-77B8D1F11DD7}" srcId="{27B801CD-1878-41DF-AB8E-D1928F8298A9}" destId="{F49D41F1-73CE-4316-B95D-AA82AE616054}" srcOrd="1" destOrd="0" parTransId="{BA3FE951-0F7C-4967-A005-83644470CDA1}" sibTransId="{BE7CDACE-BC5C-46E9-AA00-DE35F2973BB5}"/>
    <dgm:cxn modelId="{C41FECFA-0E47-4417-9B2E-C988F1E41B6B}" srcId="{DC8F346F-CDC2-4394-BA91-81CED4D1F34B}" destId="{27B801CD-1878-41DF-AB8E-D1928F8298A9}" srcOrd="0" destOrd="0" parTransId="{D065D240-3156-44B4-855A-E31D28A95C8A}" sibTransId="{B237EDAD-5C1C-4459-902B-4176B4EE943A}"/>
    <dgm:cxn modelId="{2D7ED4F3-A899-4A3E-A986-3E8A177BC077}" type="presOf" srcId="{8AA30F23-34E0-4F6B-9FED-4B1D62F93444}" destId="{871601B9-DF12-4F90-83F4-13823C77D13D}" srcOrd="0" destOrd="0" presId="urn:microsoft.com/office/officeart/2005/8/layout/radial5"/>
    <dgm:cxn modelId="{5A8F4D33-8509-4CAD-9E83-F393A987D3A8}" type="presOf" srcId="{2F47D51C-9DB0-4E42-836F-1D3AEDBF9D58}" destId="{2DCEB712-3C9B-4C34-A767-4C0A937A44DB}" srcOrd="1" destOrd="0" presId="urn:microsoft.com/office/officeart/2005/8/layout/radial5"/>
    <dgm:cxn modelId="{79B16CA5-967E-4693-B2C5-E7BC5748C66A}" type="presParOf" srcId="{5D706081-AD83-4120-81CB-7EBA50FBBBCF}" destId="{20079AA5-F925-469B-B0E5-584530329721}" srcOrd="0" destOrd="0" presId="urn:microsoft.com/office/officeart/2005/8/layout/radial5"/>
    <dgm:cxn modelId="{51FF9514-1812-4AD6-A98E-0C3D9B2C3B98}" type="presParOf" srcId="{5D706081-AD83-4120-81CB-7EBA50FBBBCF}" destId="{1DB1B6B2-FD30-4E1E-B442-B64BA2C04827}" srcOrd="1" destOrd="0" presId="urn:microsoft.com/office/officeart/2005/8/layout/radial5"/>
    <dgm:cxn modelId="{AE01DA15-56B0-436F-BFC7-B5E7C75EC981}" type="presParOf" srcId="{1DB1B6B2-FD30-4E1E-B442-B64BA2C04827}" destId="{BAD42B84-8657-4CD6-8A80-ADF104055BCB}" srcOrd="0" destOrd="0" presId="urn:microsoft.com/office/officeart/2005/8/layout/radial5"/>
    <dgm:cxn modelId="{85A7C8A1-B401-4787-A82B-E09D863A1666}" type="presParOf" srcId="{5D706081-AD83-4120-81CB-7EBA50FBBBCF}" destId="{CBE336B6-6478-46CF-ABD6-E0998FCA9B78}" srcOrd="2" destOrd="0" presId="urn:microsoft.com/office/officeart/2005/8/layout/radial5"/>
    <dgm:cxn modelId="{4A6A2133-EA79-4C3C-AD56-B97BA14BDA60}" type="presParOf" srcId="{5D706081-AD83-4120-81CB-7EBA50FBBBCF}" destId="{36A8ABC6-CEE2-4D88-ABC4-367542586777}" srcOrd="3" destOrd="0" presId="urn:microsoft.com/office/officeart/2005/8/layout/radial5"/>
    <dgm:cxn modelId="{AC5DD370-02A2-4872-925E-DE4F6FAFABE5}" type="presParOf" srcId="{36A8ABC6-CEE2-4D88-ABC4-367542586777}" destId="{8D026420-5CB4-4206-AE1E-A9F3319108AF}" srcOrd="0" destOrd="0" presId="urn:microsoft.com/office/officeart/2005/8/layout/radial5"/>
    <dgm:cxn modelId="{8175EE3E-82AB-4F33-8926-D2061696751A}" type="presParOf" srcId="{5D706081-AD83-4120-81CB-7EBA50FBBBCF}" destId="{6A81B3DB-BFE0-4621-B4C8-9780042981FD}" srcOrd="4" destOrd="0" presId="urn:microsoft.com/office/officeart/2005/8/layout/radial5"/>
    <dgm:cxn modelId="{86FE858E-66FB-4710-A775-AD413E6D4A96}" type="presParOf" srcId="{5D706081-AD83-4120-81CB-7EBA50FBBBCF}" destId="{DC3832E8-C563-4FE4-9D15-521D98EF2DC5}" srcOrd="5" destOrd="0" presId="urn:microsoft.com/office/officeart/2005/8/layout/radial5"/>
    <dgm:cxn modelId="{618D19F8-198C-442F-B7E2-4852BFC0F99C}" type="presParOf" srcId="{DC3832E8-C563-4FE4-9D15-521D98EF2DC5}" destId="{670B30F9-1646-4156-A0AE-AA4462D958D4}" srcOrd="0" destOrd="0" presId="urn:microsoft.com/office/officeart/2005/8/layout/radial5"/>
    <dgm:cxn modelId="{FE187057-32B6-4DDD-9EC7-D35F580C527B}" type="presParOf" srcId="{5D706081-AD83-4120-81CB-7EBA50FBBBCF}" destId="{27B3ADCD-4201-4994-9BD7-2FC46D319A81}" srcOrd="6" destOrd="0" presId="urn:microsoft.com/office/officeart/2005/8/layout/radial5"/>
    <dgm:cxn modelId="{D5F62B34-164F-4A25-9E10-7EC42259B518}" type="presParOf" srcId="{5D706081-AD83-4120-81CB-7EBA50FBBBCF}" destId="{871601B9-DF12-4F90-83F4-13823C77D13D}" srcOrd="7" destOrd="0" presId="urn:microsoft.com/office/officeart/2005/8/layout/radial5"/>
    <dgm:cxn modelId="{CAEF4177-9645-4A50-8082-C84DF74985D7}" type="presParOf" srcId="{871601B9-DF12-4F90-83F4-13823C77D13D}" destId="{27D7D677-2DB6-43D9-9EEC-1286BFBEDFB5}" srcOrd="0" destOrd="0" presId="urn:microsoft.com/office/officeart/2005/8/layout/radial5"/>
    <dgm:cxn modelId="{EE5628C2-B6C2-4D77-BA19-EC17F4931FF4}" type="presParOf" srcId="{5D706081-AD83-4120-81CB-7EBA50FBBBCF}" destId="{C30A0C76-4DF2-4BD9-BECD-F608B6C94614}" srcOrd="8" destOrd="0" presId="urn:microsoft.com/office/officeart/2005/8/layout/radial5"/>
    <dgm:cxn modelId="{84CBF031-E049-4792-A934-B410606293B9}" type="presParOf" srcId="{5D706081-AD83-4120-81CB-7EBA50FBBBCF}" destId="{59D5F795-478E-4195-A762-7FDE9176818F}" srcOrd="9" destOrd="0" presId="urn:microsoft.com/office/officeart/2005/8/layout/radial5"/>
    <dgm:cxn modelId="{7117129A-7B5F-40AF-9544-9D18BF095713}" type="presParOf" srcId="{59D5F795-478E-4195-A762-7FDE9176818F}" destId="{5C8C2CC4-2E62-4C0A-B800-041F2FCD478A}" srcOrd="0" destOrd="0" presId="urn:microsoft.com/office/officeart/2005/8/layout/radial5"/>
    <dgm:cxn modelId="{9BDBA898-80C0-4AA9-B5DD-F79AF1CD80C9}" type="presParOf" srcId="{5D706081-AD83-4120-81CB-7EBA50FBBBCF}" destId="{9FD823AD-2535-4793-94BA-2D4A3A9DD10E}" srcOrd="10" destOrd="0" presId="urn:microsoft.com/office/officeart/2005/8/layout/radial5"/>
    <dgm:cxn modelId="{E3ADB928-D602-42A0-A0CB-29894325637E}" type="presParOf" srcId="{5D706081-AD83-4120-81CB-7EBA50FBBBCF}" destId="{09A14B2E-2633-4764-A69F-A4C5047524DB}" srcOrd="11" destOrd="0" presId="urn:microsoft.com/office/officeart/2005/8/layout/radial5"/>
    <dgm:cxn modelId="{9249948C-1B6E-4712-877E-846522165DC4}" type="presParOf" srcId="{09A14B2E-2633-4764-A69F-A4C5047524DB}" destId="{2DCEB712-3C9B-4C34-A767-4C0A937A44DB}" srcOrd="0" destOrd="0" presId="urn:microsoft.com/office/officeart/2005/8/layout/radial5"/>
    <dgm:cxn modelId="{3D1DDA41-C274-45E1-B76F-1782460E10B7}" type="presParOf" srcId="{5D706081-AD83-4120-81CB-7EBA50FBBBCF}" destId="{1AADF4AD-5F8E-4BDC-93AF-3D3EBCD4EBE9}" srcOrd="12" destOrd="0" presId="urn:microsoft.com/office/officeart/2005/8/layout/radial5"/>
    <dgm:cxn modelId="{B1951596-4F71-4127-9F5F-6B870EBA06D6}" type="presParOf" srcId="{5D706081-AD83-4120-81CB-7EBA50FBBBCF}" destId="{CF801B9D-0EE2-4568-904B-C722D1945973}" srcOrd="13" destOrd="0" presId="urn:microsoft.com/office/officeart/2005/8/layout/radial5"/>
    <dgm:cxn modelId="{E0BB7C88-86C4-415E-976C-B397F7B865A7}" type="presParOf" srcId="{CF801B9D-0EE2-4568-904B-C722D1945973}" destId="{6F2E60DB-4678-4E37-AA5D-D5239DD780B5}" srcOrd="0" destOrd="0" presId="urn:microsoft.com/office/officeart/2005/8/layout/radial5"/>
    <dgm:cxn modelId="{701C4F00-4CEC-43BE-BA45-1E294AD96EE7}" type="presParOf" srcId="{5D706081-AD83-4120-81CB-7EBA50FBBBCF}" destId="{18C1BE2F-8AF8-478A-B8A5-323CFC6085CA}" srcOrd="1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A8205C-9B40-4F7A-8B57-9E308D34275E}">
      <dsp:nvSpPr>
        <dsp:cNvPr id="0" name=""/>
        <dsp:cNvSpPr/>
      </dsp:nvSpPr>
      <dsp:spPr>
        <a:xfrm>
          <a:off x="2530906" y="2592761"/>
          <a:ext cx="566795" cy="2160043"/>
        </a:xfrm>
        <a:custGeom>
          <a:avLst/>
          <a:gdLst/>
          <a:ahLst/>
          <a:cxnLst/>
          <a:rect l="0" t="0" r="0" b="0"/>
          <a:pathLst>
            <a:path>
              <a:moveTo>
                <a:pt x="0" y="0"/>
              </a:moveTo>
              <a:lnTo>
                <a:pt x="283397" y="0"/>
              </a:lnTo>
              <a:lnTo>
                <a:pt x="283397" y="2160043"/>
              </a:lnTo>
              <a:lnTo>
                <a:pt x="566795" y="2160043"/>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2758475" y="3616954"/>
        <a:ext cx="111658" cy="111658"/>
      </dsp:txXfrm>
    </dsp:sp>
    <dsp:sp modelId="{B0BF5568-A8A7-4035-9416-092A4CA52B59}">
      <dsp:nvSpPr>
        <dsp:cNvPr id="0" name=""/>
        <dsp:cNvSpPr/>
      </dsp:nvSpPr>
      <dsp:spPr>
        <a:xfrm>
          <a:off x="2530906" y="2592761"/>
          <a:ext cx="566795" cy="1080021"/>
        </a:xfrm>
        <a:custGeom>
          <a:avLst/>
          <a:gdLst/>
          <a:ahLst/>
          <a:cxnLst/>
          <a:rect l="0" t="0" r="0" b="0"/>
          <a:pathLst>
            <a:path>
              <a:moveTo>
                <a:pt x="0" y="0"/>
              </a:moveTo>
              <a:lnTo>
                <a:pt x="283397" y="0"/>
              </a:lnTo>
              <a:lnTo>
                <a:pt x="283397" y="1080021"/>
              </a:lnTo>
              <a:lnTo>
                <a:pt x="566795" y="1080021"/>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783811" y="3102279"/>
        <a:ext cx="60985" cy="60985"/>
      </dsp:txXfrm>
    </dsp:sp>
    <dsp:sp modelId="{6CDB0EFD-3FCD-4961-86FA-727A99754514}">
      <dsp:nvSpPr>
        <dsp:cNvPr id="0" name=""/>
        <dsp:cNvSpPr/>
      </dsp:nvSpPr>
      <dsp:spPr>
        <a:xfrm>
          <a:off x="2530906" y="2547041"/>
          <a:ext cx="566795" cy="91440"/>
        </a:xfrm>
        <a:custGeom>
          <a:avLst/>
          <a:gdLst/>
          <a:ahLst/>
          <a:cxnLst/>
          <a:rect l="0" t="0" r="0" b="0"/>
          <a:pathLst>
            <a:path>
              <a:moveTo>
                <a:pt x="0" y="45720"/>
              </a:moveTo>
              <a:lnTo>
                <a:pt x="566795" y="45720"/>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00134" y="2578591"/>
        <a:ext cx="28339" cy="28339"/>
      </dsp:txXfrm>
    </dsp:sp>
    <dsp:sp modelId="{D65351E6-D708-41B5-8751-A42A4C790BD2}">
      <dsp:nvSpPr>
        <dsp:cNvPr id="0" name=""/>
        <dsp:cNvSpPr/>
      </dsp:nvSpPr>
      <dsp:spPr>
        <a:xfrm>
          <a:off x="2530906" y="1512739"/>
          <a:ext cx="566795" cy="1080021"/>
        </a:xfrm>
        <a:custGeom>
          <a:avLst/>
          <a:gdLst/>
          <a:ahLst/>
          <a:cxnLst/>
          <a:rect l="0" t="0" r="0" b="0"/>
          <a:pathLst>
            <a:path>
              <a:moveTo>
                <a:pt x="0" y="1080021"/>
              </a:moveTo>
              <a:lnTo>
                <a:pt x="283397" y="1080021"/>
              </a:lnTo>
              <a:lnTo>
                <a:pt x="283397" y="0"/>
              </a:lnTo>
              <a:lnTo>
                <a:pt x="566795" y="0"/>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783811" y="2022257"/>
        <a:ext cx="60985" cy="60985"/>
      </dsp:txXfrm>
    </dsp:sp>
    <dsp:sp modelId="{85DABC36-49AB-4FD7-B7C5-68172DECC346}">
      <dsp:nvSpPr>
        <dsp:cNvPr id="0" name=""/>
        <dsp:cNvSpPr/>
      </dsp:nvSpPr>
      <dsp:spPr>
        <a:xfrm>
          <a:off x="2530906" y="432717"/>
          <a:ext cx="566795" cy="2160043"/>
        </a:xfrm>
        <a:custGeom>
          <a:avLst/>
          <a:gdLst/>
          <a:ahLst/>
          <a:cxnLst/>
          <a:rect l="0" t="0" r="0" b="0"/>
          <a:pathLst>
            <a:path>
              <a:moveTo>
                <a:pt x="0" y="2160043"/>
              </a:moveTo>
              <a:lnTo>
                <a:pt x="283397" y="2160043"/>
              </a:lnTo>
              <a:lnTo>
                <a:pt x="283397" y="0"/>
              </a:lnTo>
              <a:lnTo>
                <a:pt x="566795" y="0"/>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2758475" y="1456910"/>
        <a:ext cx="111658" cy="111658"/>
      </dsp:txXfrm>
    </dsp:sp>
    <dsp:sp modelId="{CA7D340E-AF98-4428-84EB-0E0D854B1AB3}">
      <dsp:nvSpPr>
        <dsp:cNvPr id="0" name=""/>
        <dsp:cNvSpPr/>
      </dsp:nvSpPr>
      <dsp:spPr>
        <a:xfrm rot="16200000">
          <a:off x="-174832" y="2160752"/>
          <a:ext cx="4547460" cy="86401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2044700">
            <a:lnSpc>
              <a:spcPct val="90000"/>
            </a:lnSpc>
            <a:spcBef>
              <a:spcPct val="0"/>
            </a:spcBef>
            <a:spcAft>
              <a:spcPct val="35000"/>
            </a:spcAft>
          </a:pPr>
          <a:r>
            <a:rPr lang="en-US" sz="4600" kern="1200" dirty="0" smtClean="0"/>
            <a:t>Learning Materials</a:t>
          </a:r>
          <a:endParaRPr lang="en-US" sz="4600" kern="1200" dirty="0"/>
        </a:p>
      </dsp:txBody>
      <dsp:txXfrm>
        <a:off x="-174832" y="2160752"/>
        <a:ext cx="4547460" cy="864017"/>
      </dsp:txXfrm>
    </dsp:sp>
    <dsp:sp modelId="{3404F156-E1CD-4317-9EC5-50934A5879DB}">
      <dsp:nvSpPr>
        <dsp:cNvPr id="0" name=""/>
        <dsp:cNvSpPr/>
      </dsp:nvSpPr>
      <dsp:spPr>
        <a:xfrm>
          <a:off x="3097702" y="708"/>
          <a:ext cx="2833977" cy="86401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dirty="0" smtClean="0"/>
            <a:t>Fact</a:t>
          </a:r>
          <a:endParaRPr lang="en-US" sz="3100" kern="1200" dirty="0"/>
        </a:p>
      </dsp:txBody>
      <dsp:txXfrm>
        <a:off x="3097702" y="708"/>
        <a:ext cx="2833977" cy="864017"/>
      </dsp:txXfrm>
    </dsp:sp>
    <dsp:sp modelId="{1994ED64-06B5-4B0D-B93F-0ADEAD13E839}">
      <dsp:nvSpPr>
        <dsp:cNvPr id="0" name=""/>
        <dsp:cNvSpPr/>
      </dsp:nvSpPr>
      <dsp:spPr>
        <a:xfrm>
          <a:off x="3097702" y="1080730"/>
          <a:ext cx="2833977" cy="86401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dirty="0" smtClean="0"/>
            <a:t>Concept</a:t>
          </a:r>
          <a:endParaRPr lang="en-US" sz="3100" kern="1200" dirty="0"/>
        </a:p>
      </dsp:txBody>
      <dsp:txXfrm>
        <a:off x="3097702" y="1080730"/>
        <a:ext cx="2833977" cy="864017"/>
      </dsp:txXfrm>
    </dsp:sp>
    <dsp:sp modelId="{92566A10-FA66-4D3F-A3DE-BFD1CC1DEDEA}">
      <dsp:nvSpPr>
        <dsp:cNvPr id="0" name=""/>
        <dsp:cNvSpPr/>
      </dsp:nvSpPr>
      <dsp:spPr>
        <a:xfrm>
          <a:off x="3097702" y="2160752"/>
          <a:ext cx="2833977" cy="86401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dirty="0" smtClean="0"/>
            <a:t>Principle</a:t>
          </a:r>
          <a:endParaRPr lang="en-US" sz="3100" kern="1200" dirty="0"/>
        </a:p>
      </dsp:txBody>
      <dsp:txXfrm>
        <a:off x="3097702" y="2160752"/>
        <a:ext cx="2833977" cy="864017"/>
      </dsp:txXfrm>
    </dsp:sp>
    <dsp:sp modelId="{469AA77A-BC3F-4BA2-B945-C0D632282FF7}">
      <dsp:nvSpPr>
        <dsp:cNvPr id="0" name=""/>
        <dsp:cNvSpPr/>
      </dsp:nvSpPr>
      <dsp:spPr>
        <a:xfrm>
          <a:off x="3097702" y="3240774"/>
          <a:ext cx="2833977" cy="86401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dirty="0" smtClean="0"/>
            <a:t>Procedure</a:t>
          </a:r>
          <a:endParaRPr lang="en-US" sz="3100" kern="1200" dirty="0"/>
        </a:p>
      </dsp:txBody>
      <dsp:txXfrm>
        <a:off x="3097702" y="3240774"/>
        <a:ext cx="2833977" cy="864017"/>
      </dsp:txXfrm>
    </dsp:sp>
    <dsp:sp modelId="{BC35288E-4AC1-454D-A3B1-4737F7F31002}">
      <dsp:nvSpPr>
        <dsp:cNvPr id="0" name=""/>
        <dsp:cNvSpPr/>
      </dsp:nvSpPr>
      <dsp:spPr>
        <a:xfrm>
          <a:off x="3097702" y="4320796"/>
          <a:ext cx="2833977" cy="86401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dirty="0" smtClean="0"/>
            <a:t>Attitude or Value</a:t>
          </a:r>
          <a:endParaRPr lang="en-US" sz="3100" kern="1200" dirty="0"/>
        </a:p>
      </dsp:txBody>
      <dsp:txXfrm>
        <a:off x="3097702" y="4320796"/>
        <a:ext cx="2833977" cy="86401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079AA5-F925-469B-B0E5-584530329721}">
      <dsp:nvSpPr>
        <dsp:cNvPr id="0" name=""/>
        <dsp:cNvSpPr/>
      </dsp:nvSpPr>
      <dsp:spPr>
        <a:xfrm>
          <a:off x="5067218" y="3135675"/>
          <a:ext cx="1818629" cy="18186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What to Develop?</a:t>
          </a:r>
          <a:endParaRPr lang="en-US" sz="2500" kern="1200" dirty="0"/>
        </a:p>
      </dsp:txBody>
      <dsp:txXfrm>
        <a:off x="5333550" y="3402007"/>
        <a:ext cx="1285965" cy="1285965"/>
      </dsp:txXfrm>
    </dsp:sp>
    <dsp:sp modelId="{1DB1B6B2-FD30-4E1E-B442-B64BA2C04827}">
      <dsp:nvSpPr>
        <dsp:cNvPr id="0" name=""/>
        <dsp:cNvSpPr/>
      </dsp:nvSpPr>
      <dsp:spPr>
        <a:xfrm rot="16200000">
          <a:off x="5682321" y="2215524"/>
          <a:ext cx="588424" cy="76337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5770585" y="2456463"/>
        <a:ext cx="411897" cy="458025"/>
      </dsp:txXfrm>
    </dsp:sp>
    <dsp:sp modelId="{CBE336B6-6478-46CF-ABD6-E0998FCA9B78}">
      <dsp:nvSpPr>
        <dsp:cNvPr id="0" name=""/>
        <dsp:cNvSpPr/>
      </dsp:nvSpPr>
      <dsp:spPr>
        <a:xfrm>
          <a:off x="4966183" y="4742"/>
          <a:ext cx="2020698" cy="202069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The school is located in rural area, no technology</a:t>
          </a:r>
          <a:endParaRPr lang="en-US" sz="1600" kern="1200" dirty="0"/>
        </a:p>
      </dsp:txBody>
      <dsp:txXfrm>
        <a:off x="5262107" y="300666"/>
        <a:ext cx="1428850" cy="1428850"/>
      </dsp:txXfrm>
    </dsp:sp>
    <dsp:sp modelId="{36A8ABC6-CEE2-4D88-ABC4-367542586777}">
      <dsp:nvSpPr>
        <dsp:cNvPr id="0" name=""/>
        <dsp:cNvSpPr/>
      </dsp:nvSpPr>
      <dsp:spPr>
        <a:xfrm rot="19285714">
          <a:off x="6793375" y="2815881"/>
          <a:ext cx="491581" cy="763375"/>
        </a:xfrm>
        <a:prstGeom prst="rightArrow">
          <a:avLst>
            <a:gd name="adj1" fmla="val 60000"/>
            <a:gd name="adj2" fmla="val 50000"/>
          </a:avLst>
        </a:prstGeom>
        <a:solidFill>
          <a:schemeClr val="accent2">
            <a:hueOff val="780253"/>
            <a:satOff val="-973"/>
            <a:lumOff val="22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6809462" y="3014530"/>
        <a:ext cx="344107" cy="458025"/>
      </dsp:txXfrm>
    </dsp:sp>
    <dsp:sp modelId="{6A81B3DB-BFE0-4621-B4C8-9780042981FD}">
      <dsp:nvSpPr>
        <dsp:cNvPr id="0" name=""/>
        <dsp:cNvSpPr/>
      </dsp:nvSpPr>
      <dsp:spPr>
        <a:xfrm>
          <a:off x="7094823" y="1039099"/>
          <a:ext cx="2501160" cy="2233559"/>
        </a:xfrm>
        <a:prstGeom prst="ellipse">
          <a:avLst/>
        </a:prstGeom>
        <a:solidFill>
          <a:schemeClr val="accent2">
            <a:hueOff val="780253"/>
            <a:satOff val="-973"/>
            <a:lumOff val="2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The output of the competence is not in accordance to the process</a:t>
          </a:r>
          <a:endParaRPr lang="en-US" sz="1600" kern="1200" dirty="0"/>
        </a:p>
      </dsp:txBody>
      <dsp:txXfrm>
        <a:off x="7461109" y="1366196"/>
        <a:ext cx="1768588" cy="1579365"/>
      </dsp:txXfrm>
    </dsp:sp>
    <dsp:sp modelId="{DC3832E8-C563-4FE4-9D15-521D98EF2DC5}">
      <dsp:nvSpPr>
        <dsp:cNvPr id="0" name=""/>
        <dsp:cNvSpPr/>
      </dsp:nvSpPr>
      <dsp:spPr>
        <a:xfrm rot="771429">
          <a:off x="7093800" y="3985463"/>
          <a:ext cx="588424" cy="763375"/>
        </a:xfrm>
        <a:prstGeom prst="rightArrow">
          <a:avLst>
            <a:gd name="adj1" fmla="val 60000"/>
            <a:gd name="adj2" fmla="val 50000"/>
          </a:avLst>
        </a:prstGeom>
        <a:solidFill>
          <a:schemeClr val="accent2">
            <a:hueOff val="1560506"/>
            <a:satOff val="-1946"/>
            <a:lumOff val="45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7096013" y="4118498"/>
        <a:ext cx="411897" cy="458025"/>
      </dsp:txXfrm>
    </dsp:sp>
    <dsp:sp modelId="{27B3ADCD-4201-4994-9BD7-2FC46D319A81}">
      <dsp:nvSpPr>
        <dsp:cNvPr id="0" name=""/>
        <dsp:cNvSpPr/>
      </dsp:nvSpPr>
      <dsp:spPr>
        <a:xfrm>
          <a:off x="7920116" y="3708856"/>
          <a:ext cx="2020698" cy="2020698"/>
        </a:xfrm>
        <a:prstGeom prst="ellipse">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The policy: Don’t bring your phone to school. </a:t>
          </a:r>
          <a:endParaRPr lang="en-US" sz="1600" kern="1200" dirty="0"/>
        </a:p>
      </dsp:txBody>
      <dsp:txXfrm>
        <a:off x="8216040" y="4004780"/>
        <a:ext cx="1428850" cy="1428850"/>
      </dsp:txXfrm>
    </dsp:sp>
    <dsp:sp modelId="{871601B9-DF12-4F90-83F4-13823C77D13D}">
      <dsp:nvSpPr>
        <dsp:cNvPr id="0" name=""/>
        <dsp:cNvSpPr/>
      </dsp:nvSpPr>
      <dsp:spPr>
        <a:xfrm rot="3857143">
          <a:off x="6310488" y="4967705"/>
          <a:ext cx="588424" cy="763375"/>
        </a:xfrm>
        <a:prstGeom prst="rightArrow">
          <a:avLst>
            <a:gd name="adj1" fmla="val 60000"/>
            <a:gd name="adj2" fmla="val 50000"/>
          </a:avLst>
        </a:prstGeom>
        <a:solidFill>
          <a:schemeClr val="accent2">
            <a:hueOff val="2340759"/>
            <a:satOff val="-2919"/>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6360455" y="5040857"/>
        <a:ext cx="411897" cy="458025"/>
      </dsp:txXfrm>
    </dsp:sp>
    <dsp:sp modelId="{C30A0C76-4DF2-4BD9-BECD-F608B6C94614}">
      <dsp:nvSpPr>
        <dsp:cNvPr id="0" name=""/>
        <dsp:cNvSpPr/>
      </dsp:nvSpPr>
      <dsp:spPr>
        <a:xfrm>
          <a:off x="6280807" y="5764484"/>
          <a:ext cx="2020698" cy="2020698"/>
        </a:xfrm>
        <a:prstGeom prst="ellipse">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No tech-based facility</a:t>
          </a:r>
          <a:endParaRPr lang="en-US" sz="1600" kern="1200" dirty="0"/>
        </a:p>
      </dsp:txBody>
      <dsp:txXfrm>
        <a:off x="6576731" y="6060408"/>
        <a:ext cx="1428850" cy="1428850"/>
      </dsp:txXfrm>
    </dsp:sp>
    <dsp:sp modelId="{59D5F795-478E-4195-A762-7FDE9176818F}">
      <dsp:nvSpPr>
        <dsp:cNvPr id="0" name=""/>
        <dsp:cNvSpPr/>
      </dsp:nvSpPr>
      <dsp:spPr>
        <a:xfrm rot="6942857">
          <a:off x="5054153" y="4967705"/>
          <a:ext cx="588424" cy="763375"/>
        </a:xfrm>
        <a:prstGeom prst="rightArrow">
          <a:avLst>
            <a:gd name="adj1" fmla="val 60000"/>
            <a:gd name="adj2" fmla="val 50000"/>
          </a:avLst>
        </a:prstGeom>
        <a:solidFill>
          <a:schemeClr val="accent2">
            <a:hueOff val="3121013"/>
            <a:satOff val="-3893"/>
            <a:lumOff val="91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5180713" y="5040857"/>
        <a:ext cx="411897" cy="458025"/>
      </dsp:txXfrm>
    </dsp:sp>
    <dsp:sp modelId="{9FD823AD-2535-4793-94BA-2D4A3A9DD10E}">
      <dsp:nvSpPr>
        <dsp:cNvPr id="0" name=""/>
        <dsp:cNvSpPr/>
      </dsp:nvSpPr>
      <dsp:spPr>
        <a:xfrm>
          <a:off x="3651560" y="5764484"/>
          <a:ext cx="2020698" cy="2020698"/>
        </a:xfrm>
        <a:prstGeom prst="ellipse">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Individualist, selfish, </a:t>
          </a:r>
          <a:r>
            <a:rPr lang="en-US" sz="1600" kern="1200" dirty="0" err="1" smtClean="0"/>
            <a:t>etc</a:t>
          </a:r>
          <a:endParaRPr lang="en-US" sz="1600" kern="1200" dirty="0"/>
        </a:p>
      </dsp:txBody>
      <dsp:txXfrm>
        <a:off x="3947484" y="6060408"/>
        <a:ext cx="1428850" cy="1428850"/>
      </dsp:txXfrm>
    </dsp:sp>
    <dsp:sp modelId="{09A14B2E-2633-4764-A69F-A4C5047524DB}">
      <dsp:nvSpPr>
        <dsp:cNvPr id="0" name=""/>
        <dsp:cNvSpPr/>
      </dsp:nvSpPr>
      <dsp:spPr>
        <a:xfrm rot="10028571">
          <a:off x="4546218" y="3945184"/>
          <a:ext cx="390617" cy="763375"/>
        </a:xfrm>
        <a:prstGeom prst="rightArrow">
          <a:avLst>
            <a:gd name="adj1" fmla="val 60000"/>
            <a:gd name="adj2" fmla="val 50000"/>
          </a:avLst>
        </a:prstGeom>
        <a:solidFill>
          <a:schemeClr val="accent2">
            <a:hueOff val="3901266"/>
            <a:satOff val="-4866"/>
            <a:lumOff val="114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4661934" y="4084821"/>
        <a:ext cx="273432" cy="458025"/>
      </dsp:txXfrm>
    </dsp:sp>
    <dsp:sp modelId="{1AADF4AD-5F8E-4BDC-93AF-3D3EBCD4EBE9}">
      <dsp:nvSpPr>
        <dsp:cNvPr id="0" name=""/>
        <dsp:cNvSpPr/>
      </dsp:nvSpPr>
      <dsp:spPr>
        <a:xfrm>
          <a:off x="1641584" y="3283701"/>
          <a:ext cx="2762032" cy="2871009"/>
        </a:xfrm>
        <a:prstGeom prst="ellipse">
          <a:avLst/>
        </a:prstGeom>
        <a:solidFill>
          <a:schemeClr val="accent2">
            <a:hueOff val="3901266"/>
            <a:satOff val="-4866"/>
            <a:lumOff val="11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Let the students collaborate, independence,(P5)</a:t>
          </a:r>
          <a:endParaRPr lang="en-US" sz="1600" kern="1200" dirty="0"/>
        </a:p>
      </dsp:txBody>
      <dsp:txXfrm>
        <a:off x="2046074" y="3704151"/>
        <a:ext cx="1953052" cy="2030109"/>
      </dsp:txXfrm>
    </dsp:sp>
    <dsp:sp modelId="{CF801B9D-0EE2-4568-904B-C722D1945973}">
      <dsp:nvSpPr>
        <dsp:cNvPr id="0" name=""/>
        <dsp:cNvSpPr/>
      </dsp:nvSpPr>
      <dsp:spPr>
        <a:xfrm rot="13114286">
          <a:off x="4550402" y="2760627"/>
          <a:ext cx="588424" cy="763375"/>
        </a:xfrm>
        <a:prstGeom prst="rightArrow">
          <a:avLst>
            <a:gd name="adj1" fmla="val 60000"/>
            <a:gd name="adj2" fmla="val 50000"/>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4707673" y="2968333"/>
        <a:ext cx="411897" cy="458025"/>
      </dsp:txXfrm>
    </dsp:sp>
    <dsp:sp modelId="{18C1BE2F-8AF8-478A-B8A5-323CFC6085CA}">
      <dsp:nvSpPr>
        <dsp:cNvPr id="0" name=""/>
        <dsp:cNvSpPr/>
      </dsp:nvSpPr>
      <dsp:spPr>
        <a:xfrm>
          <a:off x="2597314" y="1145529"/>
          <a:ext cx="2020698" cy="2020698"/>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Developing English module based on P5 characters using traditional technology</a:t>
          </a:r>
          <a:endParaRPr lang="en-US" sz="1600" kern="1200" dirty="0"/>
        </a:p>
      </dsp:txBody>
      <dsp:txXfrm>
        <a:off x="2893238" y="1441453"/>
        <a:ext cx="1428850" cy="14288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3B71AE-78E5-435E-BABA-3DE5C10F1BD7}">
      <dsp:nvSpPr>
        <dsp:cNvPr id="0" name=""/>
        <dsp:cNvSpPr/>
      </dsp:nvSpPr>
      <dsp:spPr>
        <a:xfrm>
          <a:off x="2085267" y="1511320"/>
          <a:ext cx="1161084" cy="1161084"/>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Learning Domain</a:t>
          </a:r>
          <a:endParaRPr lang="en-US" sz="1700" kern="1200" dirty="0"/>
        </a:p>
      </dsp:txBody>
      <dsp:txXfrm>
        <a:off x="2255304" y="1681357"/>
        <a:ext cx="821010" cy="821010"/>
      </dsp:txXfrm>
    </dsp:sp>
    <dsp:sp modelId="{4BD82DB3-18EF-45B3-9E6A-982AC0BAE1FA}">
      <dsp:nvSpPr>
        <dsp:cNvPr id="0" name=""/>
        <dsp:cNvSpPr/>
      </dsp:nvSpPr>
      <dsp:spPr>
        <a:xfrm rot="16200000">
          <a:off x="2491626" y="1317538"/>
          <a:ext cx="348365" cy="39199"/>
        </a:xfrm>
        <a:custGeom>
          <a:avLst/>
          <a:gdLst/>
          <a:ahLst/>
          <a:cxnLst/>
          <a:rect l="0" t="0" r="0" b="0"/>
          <a:pathLst>
            <a:path>
              <a:moveTo>
                <a:pt x="0" y="19599"/>
              </a:moveTo>
              <a:lnTo>
                <a:pt x="348365" y="19599"/>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57100" y="1328428"/>
        <a:ext cx="17418" cy="17418"/>
      </dsp:txXfrm>
    </dsp:sp>
    <dsp:sp modelId="{57A39A93-98D3-44E4-B0F5-172F0992D541}">
      <dsp:nvSpPr>
        <dsp:cNvPr id="0" name=""/>
        <dsp:cNvSpPr/>
      </dsp:nvSpPr>
      <dsp:spPr>
        <a:xfrm>
          <a:off x="2085267" y="1870"/>
          <a:ext cx="1161084" cy="1161084"/>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Cognitive</a:t>
          </a:r>
          <a:endParaRPr lang="en-US" sz="1300" kern="1200" dirty="0"/>
        </a:p>
      </dsp:txBody>
      <dsp:txXfrm>
        <a:off x="2255304" y="171907"/>
        <a:ext cx="821010" cy="821010"/>
      </dsp:txXfrm>
    </dsp:sp>
    <dsp:sp modelId="{9B04A203-B881-41C0-9018-0C2A72F595CA}">
      <dsp:nvSpPr>
        <dsp:cNvPr id="0" name=""/>
        <dsp:cNvSpPr/>
      </dsp:nvSpPr>
      <dsp:spPr>
        <a:xfrm rot="1800000">
          <a:off x="3145237" y="2449626"/>
          <a:ext cx="348365" cy="39199"/>
        </a:xfrm>
        <a:custGeom>
          <a:avLst/>
          <a:gdLst/>
          <a:ahLst/>
          <a:cxnLst/>
          <a:rect l="0" t="0" r="0" b="0"/>
          <a:pathLst>
            <a:path>
              <a:moveTo>
                <a:pt x="0" y="19599"/>
              </a:moveTo>
              <a:lnTo>
                <a:pt x="348365" y="19599"/>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310711" y="2460516"/>
        <a:ext cx="17418" cy="17418"/>
      </dsp:txXfrm>
    </dsp:sp>
    <dsp:sp modelId="{8EDCC33D-84B1-4155-8569-4549302E4D98}">
      <dsp:nvSpPr>
        <dsp:cNvPr id="0" name=""/>
        <dsp:cNvSpPr/>
      </dsp:nvSpPr>
      <dsp:spPr>
        <a:xfrm>
          <a:off x="3392489" y="2266045"/>
          <a:ext cx="1161084" cy="1161084"/>
        </a:xfrm>
        <a:prstGeom prst="ellipse">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err="1" smtClean="0"/>
            <a:t>Afective</a:t>
          </a:r>
          <a:endParaRPr lang="en-US" sz="1300" kern="1200" dirty="0"/>
        </a:p>
      </dsp:txBody>
      <dsp:txXfrm>
        <a:off x="3562526" y="2436082"/>
        <a:ext cx="821010" cy="821010"/>
      </dsp:txXfrm>
    </dsp:sp>
    <dsp:sp modelId="{9279AA4F-6D9F-4122-96A9-FB06C49E5340}">
      <dsp:nvSpPr>
        <dsp:cNvPr id="0" name=""/>
        <dsp:cNvSpPr/>
      </dsp:nvSpPr>
      <dsp:spPr>
        <a:xfrm rot="9000000">
          <a:off x="1838015" y="2449626"/>
          <a:ext cx="348365" cy="39199"/>
        </a:xfrm>
        <a:custGeom>
          <a:avLst/>
          <a:gdLst/>
          <a:ahLst/>
          <a:cxnLst/>
          <a:rect l="0" t="0" r="0" b="0"/>
          <a:pathLst>
            <a:path>
              <a:moveTo>
                <a:pt x="0" y="19599"/>
              </a:moveTo>
              <a:lnTo>
                <a:pt x="348365" y="19599"/>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003489" y="2460516"/>
        <a:ext cx="17418" cy="17418"/>
      </dsp:txXfrm>
    </dsp:sp>
    <dsp:sp modelId="{C2B45107-CEE4-46AD-BA75-2783526F9EF3}">
      <dsp:nvSpPr>
        <dsp:cNvPr id="0" name=""/>
        <dsp:cNvSpPr/>
      </dsp:nvSpPr>
      <dsp:spPr>
        <a:xfrm>
          <a:off x="778044" y="2266045"/>
          <a:ext cx="1161084" cy="1161084"/>
        </a:xfrm>
        <a:prstGeom prst="ellips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err="1" smtClean="0"/>
            <a:t>Psicomotor</a:t>
          </a:r>
          <a:endParaRPr lang="en-US" sz="1300" kern="1200" dirty="0"/>
        </a:p>
      </dsp:txBody>
      <dsp:txXfrm>
        <a:off x="948081" y="2436082"/>
        <a:ext cx="821010" cy="8210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757681-3DAA-4283-AEE7-40BD8031675B}">
      <dsp:nvSpPr>
        <dsp:cNvPr id="0" name=""/>
        <dsp:cNvSpPr/>
      </dsp:nvSpPr>
      <dsp:spPr>
        <a:xfrm>
          <a:off x="1701739" y="1583795"/>
          <a:ext cx="394808" cy="376151"/>
        </a:xfrm>
        <a:custGeom>
          <a:avLst/>
          <a:gdLst/>
          <a:ahLst/>
          <a:cxnLst/>
          <a:rect l="0" t="0" r="0" b="0"/>
          <a:pathLst>
            <a:path>
              <a:moveTo>
                <a:pt x="0" y="0"/>
              </a:moveTo>
              <a:lnTo>
                <a:pt x="197404" y="0"/>
              </a:lnTo>
              <a:lnTo>
                <a:pt x="197404" y="376151"/>
              </a:lnTo>
              <a:lnTo>
                <a:pt x="394808" y="376151"/>
              </a:lnTo>
            </a:path>
          </a:pathLst>
        </a:custGeom>
        <a:noFill/>
        <a:ln w="9525" cap="flat" cmpd="sng" algn="ctr">
          <a:solidFill>
            <a:schemeClr val="accent2">
              <a:tint val="99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885510" y="1758239"/>
        <a:ext cx="27265" cy="27265"/>
      </dsp:txXfrm>
    </dsp:sp>
    <dsp:sp modelId="{4E73F81A-B075-47A6-B274-EC2C6A13F851}">
      <dsp:nvSpPr>
        <dsp:cNvPr id="0" name=""/>
        <dsp:cNvSpPr/>
      </dsp:nvSpPr>
      <dsp:spPr>
        <a:xfrm>
          <a:off x="1701739" y="1207644"/>
          <a:ext cx="394808" cy="376151"/>
        </a:xfrm>
        <a:custGeom>
          <a:avLst/>
          <a:gdLst/>
          <a:ahLst/>
          <a:cxnLst/>
          <a:rect l="0" t="0" r="0" b="0"/>
          <a:pathLst>
            <a:path>
              <a:moveTo>
                <a:pt x="0" y="376151"/>
              </a:moveTo>
              <a:lnTo>
                <a:pt x="197404" y="376151"/>
              </a:lnTo>
              <a:lnTo>
                <a:pt x="197404" y="0"/>
              </a:lnTo>
              <a:lnTo>
                <a:pt x="394808" y="0"/>
              </a:lnTo>
            </a:path>
          </a:pathLst>
        </a:custGeom>
        <a:noFill/>
        <a:ln w="9525" cap="flat" cmpd="sng" algn="ctr">
          <a:solidFill>
            <a:schemeClr val="accent2">
              <a:tint val="99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885510" y="1382087"/>
        <a:ext cx="27265" cy="27265"/>
      </dsp:txXfrm>
    </dsp:sp>
    <dsp:sp modelId="{B0AF63A2-7890-44FB-9953-CC1BAF463164}">
      <dsp:nvSpPr>
        <dsp:cNvPr id="0" name=""/>
        <dsp:cNvSpPr/>
      </dsp:nvSpPr>
      <dsp:spPr>
        <a:xfrm rot="16200000">
          <a:off x="-182978" y="1282874"/>
          <a:ext cx="3167591" cy="601842"/>
        </a:xfrm>
        <a:prstGeom prst="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Approach in sequencing the learning materials</a:t>
          </a:r>
          <a:endParaRPr lang="en-US" sz="2000" kern="1200" dirty="0"/>
        </a:p>
      </dsp:txBody>
      <dsp:txXfrm>
        <a:off x="-182978" y="1282874"/>
        <a:ext cx="3167591" cy="601842"/>
      </dsp:txXfrm>
    </dsp:sp>
    <dsp:sp modelId="{3ACBE796-6CEC-4121-9697-AE9756B0B486}">
      <dsp:nvSpPr>
        <dsp:cNvPr id="0" name=""/>
        <dsp:cNvSpPr/>
      </dsp:nvSpPr>
      <dsp:spPr>
        <a:xfrm>
          <a:off x="2096547" y="906723"/>
          <a:ext cx="1974043" cy="601842"/>
        </a:xfrm>
        <a:prstGeom prst="rect">
          <a:avLst/>
        </a:prstGeom>
        <a:gradFill rotWithShape="0">
          <a:gsLst>
            <a:gs pos="0">
              <a:schemeClr val="accent2">
                <a:tint val="99000"/>
                <a:hueOff val="0"/>
                <a:satOff val="0"/>
                <a:lumOff val="0"/>
                <a:alphaOff val="0"/>
                <a:shade val="51000"/>
                <a:satMod val="130000"/>
              </a:schemeClr>
            </a:gs>
            <a:gs pos="80000">
              <a:schemeClr val="accent2">
                <a:tint val="99000"/>
                <a:hueOff val="0"/>
                <a:satOff val="0"/>
                <a:lumOff val="0"/>
                <a:alphaOff val="0"/>
                <a:shade val="93000"/>
                <a:satMod val="130000"/>
              </a:schemeClr>
            </a:gs>
            <a:gs pos="100000">
              <a:schemeClr val="accent2">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Procedural Approach</a:t>
          </a:r>
          <a:endParaRPr lang="en-US" sz="2000" kern="1200" dirty="0"/>
        </a:p>
      </dsp:txBody>
      <dsp:txXfrm>
        <a:off x="2096547" y="906723"/>
        <a:ext cx="1974043" cy="601842"/>
      </dsp:txXfrm>
    </dsp:sp>
    <dsp:sp modelId="{A5B2D5D7-9098-4213-A412-5D476C436BBC}">
      <dsp:nvSpPr>
        <dsp:cNvPr id="0" name=""/>
        <dsp:cNvSpPr/>
      </dsp:nvSpPr>
      <dsp:spPr>
        <a:xfrm>
          <a:off x="2096547" y="1659026"/>
          <a:ext cx="1974043" cy="601842"/>
        </a:xfrm>
        <a:prstGeom prst="rect">
          <a:avLst/>
        </a:prstGeom>
        <a:gradFill rotWithShape="0">
          <a:gsLst>
            <a:gs pos="0">
              <a:schemeClr val="accent2">
                <a:tint val="99000"/>
                <a:hueOff val="0"/>
                <a:satOff val="0"/>
                <a:lumOff val="0"/>
                <a:alphaOff val="0"/>
                <a:shade val="51000"/>
                <a:satMod val="130000"/>
              </a:schemeClr>
            </a:gs>
            <a:gs pos="80000">
              <a:schemeClr val="accent2">
                <a:tint val="99000"/>
                <a:hueOff val="0"/>
                <a:satOff val="0"/>
                <a:lumOff val="0"/>
                <a:alphaOff val="0"/>
                <a:shade val="93000"/>
                <a:satMod val="130000"/>
              </a:schemeClr>
            </a:gs>
            <a:gs pos="100000">
              <a:schemeClr val="accent2">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Hierarchical Approach</a:t>
          </a:r>
          <a:endParaRPr lang="en-US" sz="2000" kern="1200" dirty="0"/>
        </a:p>
      </dsp:txBody>
      <dsp:txXfrm>
        <a:off x="2096547" y="1659026"/>
        <a:ext cx="1974043" cy="6018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B293A3-8387-4698-9CBA-1B6BC129B198}">
      <dsp:nvSpPr>
        <dsp:cNvPr id="0" name=""/>
        <dsp:cNvSpPr/>
      </dsp:nvSpPr>
      <dsp:spPr>
        <a:xfrm>
          <a:off x="702324" y="1736195"/>
          <a:ext cx="432798" cy="824692"/>
        </a:xfrm>
        <a:custGeom>
          <a:avLst/>
          <a:gdLst/>
          <a:ahLst/>
          <a:cxnLst/>
          <a:rect l="0" t="0" r="0" b="0"/>
          <a:pathLst>
            <a:path>
              <a:moveTo>
                <a:pt x="0" y="0"/>
              </a:moveTo>
              <a:lnTo>
                <a:pt x="216399" y="0"/>
              </a:lnTo>
              <a:lnTo>
                <a:pt x="216399" y="824692"/>
              </a:lnTo>
              <a:lnTo>
                <a:pt x="432798" y="824692"/>
              </a:lnTo>
            </a:path>
          </a:pathLst>
        </a:cu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95440" y="2125257"/>
        <a:ext cx="46568" cy="46568"/>
      </dsp:txXfrm>
    </dsp:sp>
    <dsp:sp modelId="{9C86FC72-137B-4A35-A371-CC954E129861}">
      <dsp:nvSpPr>
        <dsp:cNvPr id="0" name=""/>
        <dsp:cNvSpPr/>
      </dsp:nvSpPr>
      <dsp:spPr>
        <a:xfrm>
          <a:off x="702324" y="1690475"/>
          <a:ext cx="432798" cy="91440"/>
        </a:xfrm>
        <a:custGeom>
          <a:avLst/>
          <a:gdLst/>
          <a:ahLst/>
          <a:cxnLst/>
          <a:rect l="0" t="0" r="0" b="0"/>
          <a:pathLst>
            <a:path>
              <a:moveTo>
                <a:pt x="0" y="45720"/>
              </a:moveTo>
              <a:lnTo>
                <a:pt x="432798" y="45720"/>
              </a:lnTo>
            </a:path>
          </a:pathLst>
        </a:cu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907904" y="1725375"/>
        <a:ext cx="21639" cy="21639"/>
      </dsp:txXfrm>
    </dsp:sp>
    <dsp:sp modelId="{F1F2D5F5-E8C7-40B8-8B2C-DA6EDF63A845}">
      <dsp:nvSpPr>
        <dsp:cNvPr id="0" name=""/>
        <dsp:cNvSpPr/>
      </dsp:nvSpPr>
      <dsp:spPr>
        <a:xfrm>
          <a:off x="702324" y="911502"/>
          <a:ext cx="432798" cy="824692"/>
        </a:xfrm>
        <a:custGeom>
          <a:avLst/>
          <a:gdLst/>
          <a:ahLst/>
          <a:cxnLst/>
          <a:rect l="0" t="0" r="0" b="0"/>
          <a:pathLst>
            <a:path>
              <a:moveTo>
                <a:pt x="0" y="824692"/>
              </a:moveTo>
              <a:lnTo>
                <a:pt x="216399" y="824692"/>
              </a:lnTo>
              <a:lnTo>
                <a:pt x="216399" y="0"/>
              </a:lnTo>
              <a:lnTo>
                <a:pt x="432798" y="0"/>
              </a:lnTo>
            </a:path>
          </a:pathLst>
        </a:cu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95440" y="1300565"/>
        <a:ext cx="46568" cy="46568"/>
      </dsp:txXfrm>
    </dsp:sp>
    <dsp:sp modelId="{D5A36125-9649-43E2-A772-49AB22BCA3DD}">
      <dsp:nvSpPr>
        <dsp:cNvPr id="0" name=""/>
        <dsp:cNvSpPr/>
      </dsp:nvSpPr>
      <dsp:spPr>
        <a:xfrm rot="16200000">
          <a:off x="-1363747" y="1406318"/>
          <a:ext cx="3472391" cy="659754"/>
        </a:xfrm>
        <a:prstGeom prst="rect">
          <a:avLst/>
        </a:prstGeom>
        <a:gradFill rotWithShape="0">
          <a:gsLst>
            <a:gs pos="0">
              <a:schemeClr val="accent5">
                <a:shade val="60000"/>
                <a:hueOff val="0"/>
                <a:satOff val="0"/>
                <a:lumOff val="0"/>
                <a:alphaOff val="0"/>
                <a:shade val="51000"/>
                <a:satMod val="130000"/>
              </a:schemeClr>
            </a:gs>
            <a:gs pos="80000">
              <a:schemeClr val="accent5">
                <a:shade val="60000"/>
                <a:hueOff val="0"/>
                <a:satOff val="0"/>
                <a:lumOff val="0"/>
                <a:alphaOff val="0"/>
                <a:shade val="93000"/>
                <a:satMod val="130000"/>
              </a:schemeClr>
            </a:gs>
            <a:gs pos="100000">
              <a:schemeClr val="accent5">
                <a:shade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Find the latest and contextual sources</a:t>
          </a:r>
          <a:endParaRPr lang="en-US" sz="2200" kern="1200" dirty="0"/>
        </a:p>
      </dsp:txBody>
      <dsp:txXfrm>
        <a:off x="-1363747" y="1406318"/>
        <a:ext cx="3472391" cy="659754"/>
      </dsp:txXfrm>
    </dsp:sp>
    <dsp:sp modelId="{D5D6AB2A-F689-4820-BFB0-2FBBCA33877E}">
      <dsp:nvSpPr>
        <dsp:cNvPr id="0" name=""/>
        <dsp:cNvSpPr/>
      </dsp:nvSpPr>
      <dsp:spPr>
        <a:xfrm>
          <a:off x="1135123" y="581625"/>
          <a:ext cx="2163994" cy="659754"/>
        </a:xfrm>
        <a:prstGeom prst="rect">
          <a:avLst/>
        </a:prstGeom>
        <a:gradFill rotWithShape="0">
          <a:gsLst>
            <a:gs pos="0">
              <a:schemeClr val="accent5">
                <a:shade val="80000"/>
                <a:hueOff val="0"/>
                <a:satOff val="0"/>
                <a:lumOff val="0"/>
                <a:alphaOff val="0"/>
                <a:shade val="51000"/>
                <a:satMod val="130000"/>
              </a:schemeClr>
            </a:gs>
            <a:gs pos="80000">
              <a:schemeClr val="accent5">
                <a:shade val="80000"/>
                <a:hueOff val="0"/>
                <a:satOff val="0"/>
                <a:lumOff val="0"/>
                <a:alphaOff val="0"/>
                <a:shade val="93000"/>
                <a:satMod val="130000"/>
              </a:schemeClr>
            </a:gs>
            <a:gs pos="100000">
              <a:schemeClr val="accent5">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Books</a:t>
          </a:r>
          <a:endParaRPr lang="en-US" sz="2200" kern="1200" dirty="0"/>
        </a:p>
      </dsp:txBody>
      <dsp:txXfrm>
        <a:off x="1135123" y="581625"/>
        <a:ext cx="2163994" cy="659754"/>
      </dsp:txXfrm>
    </dsp:sp>
    <dsp:sp modelId="{153C34A5-CB63-438D-ACAC-960362E575FA}">
      <dsp:nvSpPr>
        <dsp:cNvPr id="0" name=""/>
        <dsp:cNvSpPr/>
      </dsp:nvSpPr>
      <dsp:spPr>
        <a:xfrm>
          <a:off x="1135123" y="1406318"/>
          <a:ext cx="2163994" cy="659754"/>
        </a:xfrm>
        <a:prstGeom prst="rect">
          <a:avLst/>
        </a:prstGeom>
        <a:gradFill rotWithShape="0">
          <a:gsLst>
            <a:gs pos="0">
              <a:schemeClr val="accent5">
                <a:shade val="80000"/>
                <a:hueOff val="0"/>
                <a:satOff val="0"/>
                <a:lumOff val="0"/>
                <a:alphaOff val="0"/>
                <a:shade val="51000"/>
                <a:satMod val="130000"/>
              </a:schemeClr>
            </a:gs>
            <a:gs pos="80000">
              <a:schemeClr val="accent5">
                <a:shade val="80000"/>
                <a:hueOff val="0"/>
                <a:satOff val="0"/>
                <a:lumOff val="0"/>
                <a:alphaOff val="0"/>
                <a:shade val="93000"/>
                <a:satMod val="130000"/>
              </a:schemeClr>
            </a:gs>
            <a:gs pos="100000">
              <a:schemeClr val="accent5">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Things around you</a:t>
          </a:r>
          <a:endParaRPr lang="en-US" sz="2200" kern="1200" dirty="0"/>
        </a:p>
      </dsp:txBody>
      <dsp:txXfrm>
        <a:off x="1135123" y="1406318"/>
        <a:ext cx="2163994" cy="659754"/>
      </dsp:txXfrm>
    </dsp:sp>
    <dsp:sp modelId="{4B84D223-E2BD-4CDA-8C2A-EC30D1C51B4D}">
      <dsp:nvSpPr>
        <dsp:cNvPr id="0" name=""/>
        <dsp:cNvSpPr/>
      </dsp:nvSpPr>
      <dsp:spPr>
        <a:xfrm>
          <a:off x="1135123" y="2231011"/>
          <a:ext cx="2163994" cy="659754"/>
        </a:xfrm>
        <a:prstGeom prst="rect">
          <a:avLst/>
        </a:prstGeom>
        <a:gradFill rotWithShape="0">
          <a:gsLst>
            <a:gs pos="0">
              <a:schemeClr val="accent5">
                <a:shade val="80000"/>
                <a:hueOff val="0"/>
                <a:satOff val="0"/>
                <a:lumOff val="0"/>
                <a:alphaOff val="0"/>
                <a:shade val="51000"/>
                <a:satMod val="130000"/>
              </a:schemeClr>
            </a:gs>
            <a:gs pos="80000">
              <a:schemeClr val="accent5">
                <a:shade val="80000"/>
                <a:hueOff val="0"/>
                <a:satOff val="0"/>
                <a:lumOff val="0"/>
                <a:alphaOff val="0"/>
                <a:shade val="93000"/>
                <a:satMod val="130000"/>
              </a:schemeClr>
            </a:gs>
            <a:gs pos="100000">
              <a:schemeClr val="accent5">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err="1" smtClean="0"/>
            <a:t>etc</a:t>
          </a:r>
          <a:endParaRPr lang="en-US" sz="2200" kern="1200" dirty="0"/>
        </a:p>
      </dsp:txBody>
      <dsp:txXfrm>
        <a:off x="1135123" y="2231011"/>
        <a:ext cx="2163994" cy="6597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B4972D-403C-4D9A-ABBF-05CD132E9080}">
      <dsp:nvSpPr>
        <dsp:cNvPr id="0" name=""/>
        <dsp:cNvSpPr/>
      </dsp:nvSpPr>
      <dsp:spPr>
        <a:xfrm>
          <a:off x="0" y="296631"/>
          <a:ext cx="5703886" cy="3564929"/>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B73A6A-110D-4527-8495-8A3B3B6E09CC}">
      <dsp:nvSpPr>
        <dsp:cNvPr id="0" name=""/>
        <dsp:cNvSpPr/>
      </dsp:nvSpPr>
      <dsp:spPr>
        <a:xfrm>
          <a:off x="724393" y="2757145"/>
          <a:ext cx="148301" cy="1483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28D6CF-0A1B-4E9B-AD01-4CCA649EE09E}">
      <dsp:nvSpPr>
        <dsp:cNvPr id="0" name=""/>
        <dsp:cNvSpPr/>
      </dsp:nvSpPr>
      <dsp:spPr>
        <a:xfrm>
          <a:off x="357520" y="2831296"/>
          <a:ext cx="2211053" cy="1030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582" tIns="0" rIns="0" bIns="0" numCol="1" spcCol="1270" anchor="t" anchorCtr="0">
          <a:noAutofit/>
        </a:bodyPr>
        <a:lstStyle/>
        <a:p>
          <a:pPr lvl="0" algn="l" defTabSz="1066800">
            <a:lnSpc>
              <a:spcPct val="90000"/>
            </a:lnSpc>
            <a:spcBef>
              <a:spcPct val="0"/>
            </a:spcBef>
            <a:spcAft>
              <a:spcPct val="35000"/>
            </a:spcAft>
          </a:pPr>
          <a:r>
            <a:rPr lang="en-US" sz="2400" kern="1200" dirty="0" smtClean="0"/>
            <a:t>Identify the Core competences </a:t>
          </a:r>
          <a:endParaRPr lang="en-US" sz="2400" kern="1200" dirty="0"/>
        </a:p>
      </dsp:txBody>
      <dsp:txXfrm>
        <a:off x="357520" y="2831296"/>
        <a:ext cx="2211053" cy="1030264"/>
      </dsp:txXfrm>
    </dsp:sp>
    <dsp:sp modelId="{3E150749-2D2C-4FBE-8D7D-E61070CDF132}">
      <dsp:nvSpPr>
        <dsp:cNvPr id="0" name=""/>
        <dsp:cNvSpPr/>
      </dsp:nvSpPr>
      <dsp:spPr>
        <a:xfrm>
          <a:off x="2033435" y="1788197"/>
          <a:ext cx="268082" cy="2680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D5D119-C48D-4385-93BB-21FD4E34E4F6}">
      <dsp:nvSpPr>
        <dsp:cNvPr id="0" name=""/>
        <dsp:cNvSpPr/>
      </dsp:nvSpPr>
      <dsp:spPr>
        <a:xfrm>
          <a:off x="2167477" y="1922239"/>
          <a:ext cx="1368932" cy="1939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051" tIns="0" rIns="0" bIns="0" numCol="1" spcCol="1270" anchor="t" anchorCtr="0">
          <a:noAutofit/>
        </a:bodyPr>
        <a:lstStyle/>
        <a:p>
          <a:pPr lvl="0" algn="l" defTabSz="1066800">
            <a:lnSpc>
              <a:spcPct val="90000"/>
            </a:lnSpc>
            <a:spcBef>
              <a:spcPct val="0"/>
            </a:spcBef>
            <a:spcAft>
              <a:spcPct val="35000"/>
            </a:spcAft>
          </a:pPr>
          <a:r>
            <a:rPr lang="en-US" sz="2400" kern="1200" dirty="0" smtClean="0"/>
            <a:t>Set the indicators</a:t>
          </a:r>
          <a:endParaRPr lang="en-US" sz="2400" kern="1200" dirty="0"/>
        </a:p>
      </dsp:txBody>
      <dsp:txXfrm>
        <a:off x="2167477" y="1922239"/>
        <a:ext cx="1368932" cy="1939321"/>
      </dsp:txXfrm>
    </dsp:sp>
    <dsp:sp modelId="{F8406166-7F79-4A23-92C2-0AB263620D58}">
      <dsp:nvSpPr>
        <dsp:cNvPr id="0" name=""/>
        <dsp:cNvSpPr/>
      </dsp:nvSpPr>
      <dsp:spPr>
        <a:xfrm>
          <a:off x="3607708" y="1198558"/>
          <a:ext cx="370752" cy="3707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62644A-8CD6-4659-BAEB-15B7D6F2B8D0}">
      <dsp:nvSpPr>
        <dsp:cNvPr id="0" name=""/>
        <dsp:cNvSpPr/>
      </dsp:nvSpPr>
      <dsp:spPr>
        <a:xfrm>
          <a:off x="3276600" y="1383934"/>
          <a:ext cx="2401902" cy="2477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454" tIns="0" rIns="0" bIns="0" numCol="1" spcCol="1270" anchor="t" anchorCtr="0">
          <a:noAutofit/>
        </a:bodyPr>
        <a:lstStyle/>
        <a:p>
          <a:pPr lvl="0" algn="l" defTabSz="1066800">
            <a:lnSpc>
              <a:spcPct val="90000"/>
            </a:lnSpc>
            <a:spcBef>
              <a:spcPct val="0"/>
            </a:spcBef>
            <a:spcAft>
              <a:spcPct val="35000"/>
            </a:spcAft>
          </a:pPr>
          <a:r>
            <a:rPr lang="en-US" sz="2400" kern="1200" dirty="0" smtClean="0"/>
            <a:t>Search for the learning sources</a:t>
          </a:r>
          <a:endParaRPr lang="en-US" sz="2400" kern="1200" dirty="0"/>
        </a:p>
      </dsp:txBody>
      <dsp:txXfrm>
        <a:off x="3276600" y="1383934"/>
        <a:ext cx="2401902" cy="24776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B4972D-403C-4D9A-ABBF-05CD132E9080}">
      <dsp:nvSpPr>
        <dsp:cNvPr id="0" name=""/>
        <dsp:cNvSpPr/>
      </dsp:nvSpPr>
      <dsp:spPr>
        <a:xfrm>
          <a:off x="152773" y="0"/>
          <a:ext cx="6653107" cy="4158192"/>
        </a:xfrm>
        <a:prstGeom prst="swooshArrow">
          <a:avLst>
            <a:gd name="adj1" fmla="val 25000"/>
            <a:gd name="adj2" fmla="val 25000"/>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3EC6879C-3C40-41EF-9976-D0B462892F98}">
      <dsp:nvSpPr>
        <dsp:cNvPr id="0" name=""/>
        <dsp:cNvSpPr/>
      </dsp:nvSpPr>
      <dsp:spPr>
        <a:xfrm>
          <a:off x="808104" y="3092031"/>
          <a:ext cx="153021" cy="153021"/>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C7AF15-BF6E-40D9-A951-9BBC58BB4DB4}">
      <dsp:nvSpPr>
        <dsp:cNvPr id="0" name=""/>
        <dsp:cNvSpPr/>
      </dsp:nvSpPr>
      <dsp:spPr>
        <a:xfrm>
          <a:off x="884615" y="3168542"/>
          <a:ext cx="1137681" cy="989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083" tIns="0" rIns="0" bIns="0" numCol="1" spcCol="1270" anchor="t" anchorCtr="0">
          <a:noAutofit/>
        </a:bodyPr>
        <a:lstStyle/>
        <a:p>
          <a:pPr lvl="0" algn="l" defTabSz="755650">
            <a:lnSpc>
              <a:spcPct val="90000"/>
            </a:lnSpc>
            <a:spcBef>
              <a:spcPct val="0"/>
            </a:spcBef>
            <a:spcAft>
              <a:spcPct val="35000"/>
            </a:spcAft>
          </a:pPr>
          <a:r>
            <a:rPr lang="en-US" sz="1700" kern="1200" dirty="0" smtClean="0"/>
            <a:t>Identify the learning outcomes</a:t>
          </a:r>
          <a:endParaRPr lang="en-US" sz="1700" kern="1200" dirty="0"/>
        </a:p>
      </dsp:txBody>
      <dsp:txXfrm>
        <a:off x="884615" y="3168542"/>
        <a:ext cx="1137681" cy="989649"/>
      </dsp:txXfrm>
    </dsp:sp>
    <dsp:sp modelId="{E77857D6-1FBC-4967-8E7F-7B3346214AD9}">
      <dsp:nvSpPr>
        <dsp:cNvPr id="0" name=""/>
        <dsp:cNvSpPr/>
      </dsp:nvSpPr>
      <dsp:spPr>
        <a:xfrm>
          <a:off x="1889234" y="2124836"/>
          <a:ext cx="266124" cy="266124"/>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482558-6173-4EC9-B5D9-341D36D53828}">
      <dsp:nvSpPr>
        <dsp:cNvPr id="0" name=""/>
        <dsp:cNvSpPr/>
      </dsp:nvSpPr>
      <dsp:spPr>
        <a:xfrm>
          <a:off x="2022296" y="2257898"/>
          <a:ext cx="1397152" cy="1900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014" tIns="0" rIns="0" bIns="0" numCol="1" spcCol="1270" anchor="t" anchorCtr="0">
          <a:noAutofit/>
        </a:bodyPr>
        <a:lstStyle/>
        <a:p>
          <a:pPr lvl="0" algn="l" defTabSz="755650">
            <a:lnSpc>
              <a:spcPct val="90000"/>
            </a:lnSpc>
            <a:spcBef>
              <a:spcPct val="0"/>
            </a:spcBef>
            <a:spcAft>
              <a:spcPct val="35000"/>
            </a:spcAft>
          </a:pPr>
          <a:r>
            <a:rPr lang="en-US" sz="1700" kern="1200" dirty="0" smtClean="0"/>
            <a:t>See the learning flows and objectives</a:t>
          </a:r>
          <a:endParaRPr lang="en-US" sz="1700" kern="1200" dirty="0"/>
        </a:p>
      </dsp:txBody>
      <dsp:txXfrm>
        <a:off x="2022296" y="2257898"/>
        <a:ext cx="1397152" cy="1900293"/>
      </dsp:txXfrm>
    </dsp:sp>
    <dsp:sp modelId="{8B0C7821-19DB-4844-B545-2BA50F3F2D52}">
      <dsp:nvSpPr>
        <dsp:cNvPr id="0" name=""/>
        <dsp:cNvSpPr/>
      </dsp:nvSpPr>
      <dsp:spPr>
        <a:xfrm>
          <a:off x="3269754" y="1412122"/>
          <a:ext cx="352614" cy="352614"/>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A7A0B1-B298-44A8-8E31-1DB4FEA1B399}">
      <dsp:nvSpPr>
        <dsp:cNvPr id="0" name=""/>
        <dsp:cNvSpPr/>
      </dsp:nvSpPr>
      <dsp:spPr>
        <a:xfrm>
          <a:off x="3446061" y="1588429"/>
          <a:ext cx="1397152" cy="2569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43" tIns="0" rIns="0" bIns="0" numCol="1" spcCol="1270" anchor="t" anchorCtr="0">
          <a:noAutofit/>
        </a:bodyPr>
        <a:lstStyle/>
        <a:p>
          <a:pPr lvl="0" algn="l" defTabSz="755650">
            <a:lnSpc>
              <a:spcPct val="90000"/>
            </a:lnSpc>
            <a:spcBef>
              <a:spcPct val="0"/>
            </a:spcBef>
            <a:spcAft>
              <a:spcPct val="35000"/>
            </a:spcAft>
          </a:pPr>
          <a:r>
            <a:rPr lang="en-US" sz="1700" kern="1200" dirty="0" smtClean="0"/>
            <a:t>See the learners’ characters of Pancasila Profile </a:t>
          </a:r>
          <a:endParaRPr lang="en-US" sz="1700" kern="1200" dirty="0"/>
        </a:p>
      </dsp:txBody>
      <dsp:txXfrm>
        <a:off x="3446061" y="1588429"/>
        <a:ext cx="1397152" cy="2569762"/>
      </dsp:txXfrm>
    </dsp:sp>
    <dsp:sp modelId="{7152DBE8-6B43-4816-AFD1-93FC12A2F3D9}">
      <dsp:nvSpPr>
        <dsp:cNvPr id="0" name=""/>
        <dsp:cNvSpPr/>
      </dsp:nvSpPr>
      <dsp:spPr>
        <a:xfrm>
          <a:off x="4773356" y="940583"/>
          <a:ext cx="472370" cy="472370"/>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E326C7-EE70-4DFE-9F84-148994A7AB57}">
      <dsp:nvSpPr>
        <dsp:cNvPr id="0" name=""/>
        <dsp:cNvSpPr/>
      </dsp:nvSpPr>
      <dsp:spPr>
        <a:xfrm>
          <a:off x="4482410" y="1176768"/>
          <a:ext cx="2451415" cy="2981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299" tIns="0" rIns="0" bIns="0" numCol="1" spcCol="1270" anchor="t" anchorCtr="0">
          <a:noAutofit/>
        </a:bodyPr>
        <a:lstStyle/>
        <a:p>
          <a:pPr lvl="0" algn="l" defTabSz="755650">
            <a:lnSpc>
              <a:spcPct val="90000"/>
            </a:lnSpc>
            <a:spcBef>
              <a:spcPct val="0"/>
            </a:spcBef>
            <a:spcAft>
              <a:spcPct val="35000"/>
            </a:spcAft>
          </a:pPr>
          <a:r>
            <a:rPr lang="en-US" sz="1700" kern="1200" dirty="0" smtClean="0"/>
            <a:t>Search for the learning sources</a:t>
          </a:r>
          <a:endParaRPr lang="en-US" sz="1700" kern="1200" dirty="0"/>
        </a:p>
      </dsp:txBody>
      <dsp:txXfrm>
        <a:off x="4482410" y="1176768"/>
        <a:ext cx="2451415" cy="29814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3E3860-35FB-4CE4-93A9-12D0BD739F78}">
      <dsp:nvSpPr>
        <dsp:cNvPr id="0" name=""/>
        <dsp:cNvSpPr/>
      </dsp:nvSpPr>
      <dsp:spPr>
        <a:xfrm>
          <a:off x="3676496" y="2955395"/>
          <a:ext cx="356521" cy="2682826"/>
        </a:xfrm>
        <a:custGeom>
          <a:avLst/>
          <a:gdLst/>
          <a:ahLst/>
          <a:cxnLst/>
          <a:rect l="0" t="0" r="0" b="0"/>
          <a:pathLst>
            <a:path>
              <a:moveTo>
                <a:pt x="0" y="0"/>
              </a:moveTo>
              <a:lnTo>
                <a:pt x="178260" y="0"/>
              </a:lnTo>
              <a:lnTo>
                <a:pt x="178260" y="2682826"/>
              </a:lnTo>
              <a:lnTo>
                <a:pt x="356521" y="2682826"/>
              </a:lnTo>
            </a:path>
          </a:pathLst>
        </a:custGeom>
        <a:noFill/>
        <a:ln w="2540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185D9F0-26CA-4927-A87A-9E0E50BF139B}">
      <dsp:nvSpPr>
        <dsp:cNvPr id="0" name=""/>
        <dsp:cNvSpPr/>
      </dsp:nvSpPr>
      <dsp:spPr>
        <a:xfrm>
          <a:off x="3676496" y="2955395"/>
          <a:ext cx="356521" cy="1916304"/>
        </a:xfrm>
        <a:custGeom>
          <a:avLst/>
          <a:gdLst/>
          <a:ahLst/>
          <a:cxnLst/>
          <a:rect l="0" t="0" r="0" b="0"/>
          <a:pathLst>
            <a:path>
              <a:moveTo>
                <a:pt x="0" y="0"/>
              </a:moveTo>
              <a:lnTo>
                <a:pt x="178260" y="0"/>
              </a:lnTo>
              <a:lnTo>
                <a:pt x="178260" y="1916304"/>
              </a:lnTo>
              <a:lnTo>
                <a:pt x="356521" y="1916304"/>
              </a:lnTo>
            </a:path>
          </a:pathLst>
        </a:custGeom>
        <a:noFill/>
        <a:ln w="2540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8BC0969-FA27-496C-8AF2-9E260EDC4802}">
      <dsp:nvSpPr>
        <dsp:cNvPr id="0" name=""/>
        <dsp:cNvSpPr/>
      </dsp:nvSpPr>
      <dsp:spPr>
        <a:xfrm>
          <a:off x="3676496" y="2955395"/>
          <a:ext cx="356521" cy="1149782"/>
        </a:xfrm>
        <a:custGeom>
          <a:avLst/>
          <a:gdLst/>
          <a:ahLst/>
          <a:cxnLst/>
          <a:rect l="0" t="0" r="0" b="0"/>
          <a:pathLst>
            <a:path>
              <a:moveTo>
                <a:pt x="0" y="0"/>
              </a:moveTo>
              <a:lnTo>
                <a:pt x="178260" y="0"/>
              </a:lnTo>
              <a:lnTo>
                <a:pt x="178260" y="1149782"/>
              </a:lnTo>
              <a:lnTo>
                <a:pt x="356521" y="1149782"/>
              </a:lnTo>
            </a:path>
          </a:pathLst>
        </a:custGeom>
        <a:noFill/>
        <a:ln w="2540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6C138FF-E453-4407-8653-DEC657CBF6EB}">
      <dsp:nvSpPr>
        <dsp:cNvPr id="0" name=""/>
        <dsp:cNvSpPr/>
      </dsp:nvSpPr>
      <dsp:spPr>
        <a:xfrm>
          <a:off x="3676496" y="2955395"/>
          <a:ext cx="356521" cy="383260"/>
        </a:xfrm>
        <a:custGeom>
          <a:avLst/>
          <a:gdLst/>
          <a:ahLst/>
          <a:cxnLst/>
          <a:rect l="0" t="0" r="0" b="0"/>
          <a:pathLst>
            <a:path>
              <a:moveTo>
                <a:pt x="0" y="0"/>
              </a:moveTo>
              <a:lnTo>
                <a:pt x="178260" y="0"/>
              </a:lnTo>
              <a:lnTo>
                <a:pt x="178260" y="383260"/>
              </a:lnTo>
              <a:lnTo>
                <a:pt x="356521" y="383260"/>
              </a:lnTo>
            </a:path>
          </a:pathLst>
        </a:custGeom>
        <a:noFill/>
        <a:ln w="2540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E603A72-7F18-436D-B87C-E6A6F3FCACD0}">
      <dsp:nvSpPr>
        <dsp:cNvPr id="0" name=""/>
        <dsp:cNvSpPr/>
      </dsp:nvSpPr>
      <dsp:spPr>
        <a:xfrm>
          <a:off x="3676496" y="2572134"/>
          <a:ext cx="356521" cy="383260"/>
        </a:xfrm>
        <a:custGeom>
          <a:avLst/>
          <a:gdLst/>
          <a:ahLst/>
          <a:cxnLst/>
          <a:rect l="0" t="0" r="0" b="0"/>
          <a:pathLst>
            <a:path>
              <a:moveTo>
                <a:pt x="0" y="383260"/>
              </a:moveTo>
              <a:lnTo>
                <a:pt x="178260" y="383260"/>
              </a:lnTo>
              <a:lnTo>
                <a:pt x="178260" y="0"/>
              </a:lnTo>
              <a:lnTo>
                <a:pt x="356521" y="0"/>
              </a:lnTo>
            </a:path>
          </a:pathLst>
        </a:custGeom>
        <a:noFill/>
        <a:ln w="2540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9776CE2-88DE-4524-B507-E35A3215CD7F}">
      <dsp:nvSpPr>
        <dsp:cNvPr id="0" name=""/>
        <dsp:cNvSpPr/>
      </dsp:nvSpPr>
      <dsp:spPr>
        <a:xfrm>
          <a:off x="3676496" y="1805612"/>
          <a:ext cx="356521" cy="1149782"/>
        </a:xfrm>
        <a:custGeom>
          <a:avLst/>
          <a:gdLst/>
          <a:ahLst/>
          <a:cxnLst/>
          <a:rect l="0" t="0" r="0" b="0"/>
          <a:pathLst>
            <a:path>
              <a:moveTo>
                <a:pt x="0" y="1149782"/>
              </a:moveTo>
              <a:lnTo>
                <a:pt x="178260" y="1149782"/>
              </a:lnTo>
              <a:lnTo>
                <a:pt x="178260" y="0"/>
              </a:lnTo>
              <a:lnTo>
                <a:pt x="356521" y="0"/>
              </a:lnTo>
            </a:path>
          </a:pathLst>
        </a:custGeom>
        <a:noFill/>
        <a:ln w="2540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E85C768-1036-4CF2-B891-A8E9A5B3F40A}">
      <dsp:nvSpPr>
        <dsp:cNvPr id="0" name=""/>
        <dsp:cNvSpPr/>
      </dsp:nvSpPr>
      <dsp:spPr>
        <a:xfrm>
          <a:off x="3676496" y="1039091"/>
          <a:ext cx="356521" cy="1916304"/>
        </a:xfrm>
        <a:custGeom>
          <a:avLst/>
          <a:gdLst/>
          <a:ahLst/>
          <a:cxnLst/>
          <a:rect l="0" t="0" r="0" b="0"/>
          <a:pathLst>
            <a:path>
              <a:moveTo>
                <a:pt x="0" y="1916304"/>
              </a:moveTo>
              <a:lnTo>
                <a:pt x="178260" y="1916304"/>
              </a:lnTo>
              <a:lnTo>
                <a:pt x="178260" y="0"/>
              </a:lnTo>
              <a:lnTo>
                <a:pt x="356521" y="0"/>
              </a:lnTo>
            </a:path>
          </a:pathLst>
        </a:custGeom>
        <a:noFill/>
        <a:ln w="2540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AA4A2A0-475B-4D60-AEE8-A71F75384B0B}">
      <dsp:nvSpPr>
        <dsp:cNvPr id="0" name=""/>
        <dsp:cNvSpPr/>
      </dsp:nvSpPr>
      <dsp:spPr>
        <a:xfrm>
          <a:off x="3676496" y="272569"/>
          <a:ext cx="356521" cy="2682826"/>
        </a:xfrm>
        <a:custGeom>
          <a:avLst/>
          <a:gdLst/>
          <a:ahLst/>
          <a:cxnLst/>
          <a:rect l="0" t="0" r="0" b="0"/>
          <a:pathLst>
            <a:path>
              <a:moveTo>
                <a:pt x="0" y="2682826"/>
              </a:moveTo>
              <a:lnTo>
                <a:pt x="178260" y="2682826"/>
              </a:lnTo>
              <a:lnTo>
                <a:pt x="178260" y="0"/>
              </a:lnTo>
              <a:lnTo>
                <a:pt x="356521" y="0"/>
              </a:lnTo>
            </a:path>
          </a:pathLst>
        </a:custGeom>
        <a:noFill/>
        <a:ln w="2540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629CC4E-0C23-4708-99DB-AC37C0B01EA8}">
      <dsp:nvSpPr>
        <dsp:cNvPr id="0" name=""/>
        <dsp:cNvSpPr/>
      </dsp:nvSpPr>
      <dsp:spPr>
        <a:xfrm>
          <a:off x="1893887" y="2683547"/>
          <a:ext cx="1782608" cy="543695"/>
        </a:xfrm>
        <a:prstGeom prst="rect">
          <a:avLst/>
        </a:prstGeom>
        <a:gradFill rotWithShape="0">
          <a:gsLst>
            <a:gs pos="0">
              <a:schemeClr val="accent2">
                <a:shade val="60000"/>
                <a:hueOff val="0"/>
                <a:satOff val="0"/>
                <a:lumOff val="0"/>
                <a:alphaOff val="0"/>
                <a:shade val="51000"/>
                <a:satMod val="130000"/>
              </a:schemeClr>
            </a:gs>
            <a:gs pos="80000">
              <a:schemeClr val="accent2">
                <a:shade val="60000"/>
                <a:hueOff val="0"/>
                <a:satOff val="0"/>
                <a:lumOff val="0"/>
                <a:alphaOff val="0"/>
                <a:shade val="93000"/>
                <a:satMod val="130000"/>
              </a:schemeClr>
            </a:gs>
            <a:gs pos="100000">
              <a:schemeClr val="accent2">
                <a:shade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Components to considers</a:t>
          </a:r>
          <a:endParaRPr lang="en-US" sz="1800" kern="1200" dirty="0"/>
        </a:p>
      </dsp:txBody>
      <dsp:txXfrm>
        <a:off x="1893887" y="2683547"/>
        <a:ext cx="1782608" cy="543695"/>
      </dsp:txXfrm>
    </dsp:sp>
    <dsp:sp modelId="{0E1C5D7A-D058-4660-9A9E-1C0D9150411D}">
      <dsp:nvSpPr>
        <dsp:cNvPr id="0" name=""/>
        <dsp:cNvSpPr/>
      </dsp:nvSpPr>
      <dsp:spPr>
        <a:xfrm>
          <a:off x="4033018" y="721"/>
          <a:ext cx="1782608" cy="543695"/>
        </a:xfrm>
        <a:prstGeom prst="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Time allocation</a:t>
          </a:r>
          <a:endParaRPr lang="en-US" sz="1800" kern="1200" dirty="0"/>
        </a:p>
      </dsp:txBody>
      <dsp:txXfrm>
        <a:off x="4033018" y="721"/>
        <a:ext cx="1782608" cy="543695"/>
      </dsp:txXfrm>
    </dsp:sp>
    <dsp:sp modelId="{039219B7-4325-42D9-B0AE-1C04D142EB62}">
      <dsp:nvSpPr>
        <dsp:cNvPr id="0" name=""/>
        <dsp:cNvSpPr/>
      </dsp:nvSpPr>
      <dsp:spPr>
        <a:xfrm>
          <a:off x="4033018" y="767243"/>
          <a:ext cx="4196582" cy="543695"/>
        </a:xfrm>
        <a:prstGeom prst="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Core Competence/ Learning Outcomes</a:t>
          </a:r>
          <a:endParaRPr lang="en-US" sz="1800" kern="1200" dirty="0"/>
        </a:p>
      </dsp:txBody>
      <dsp:txXfrm>
        <a:off x="4033018" y="767243"/>
        <a:ext cx="4196582" cy="543695"/>
      </dsp:txXfrm>
    </dsp:sp>
    <dsp:sp modelId="{B178CD21-76A8-427F-97DE-1863FBA536B5}">
      <dsp:nvSpPr>
        <dsp:cNvPr id="0" name=""/>
        <dsp:cNvSpPr/>
      </dsp:nvSpPr>
      <dsp:spPr>
        <a:xfrm>
          <a:off x="4033018" y="1533764"/>
          <a:ext cx="1782608" cy="543695"/>
        </a:xfrm>
        <a:prstGeom prst="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Integrated Skills</a:t>
          </a:r>
          <a:endParaRPr lang="en-US" sz="1800" kern="1200" dirty="0"/>
        </a:p>
      </dsp:txBody>
      <dsp:txXfrm>
        <a:off x="4033018" y="1533764"/>
        <a:ext cx="1782608" cy="543695"/>
      </dsp:txXfrm>
    </dsp:sp>
    <dsp:sp modelId="{B53DB47D-9BC0-4CFB-9173-C0DF21D6A39A}">
      <dsp:nvSpPr>
        <dsp:cNvPr id="0" name=""/>
        <dsp:cNvSpPr/>
      </dsp:nvSpPr>
      <dsp:spPr>
        <a:xfrm>
          <a:off x="4033018" y="2300286"/>
          <a:ext cx="2544602" cy="543695"/>
        </a:xfrm>
        <a:prstGeom prst="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Required Characters</a:t>
          </a:r>
          <a:endParaRPr lang="en-US" sz="1800" kern="1200" dirty="0"/>
        </a:p>
      </dsp:txBody>
      <dsp:txXfrm>
        <a:off x="4033018" y="2300286"/>
        <a:ext cx="2544602" cy="543695"/>
      </dsp:txXfrm>
    </dsp:sp>
    <dsp:sp modelId="{543A3F49-492C-4E16-9694-0970FBCAFBC8}">
      <dsp:nvSpPr>
        <dsp:cNvPr id="0" name=""/>
        <dsp:cNvSpPr/>
      </dsp:nvSpPr>
      <dsp:spPr>
        <a:xfrm>
          <a:off x="4033018" y="3066808"/>
          <a:ext cx="2392207" cy="543695"/>
        </a:xfrm>
        <a:prstGeom prst="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Domains of Learning</a:t>
          </a:r>
          <a:endParaRPr lang="en-US" sz="1800" kern="1200" dirty="0"/>
        </a:p>
      </dsp:txBody>
      <dsp:txXfrm>
        <a:off x="4033018" y="3066808"/>
        <a:ext cx="2392207" cy="543695"/>
      </dsp:txXfrm>
    </dsp:sp>
    <dsp:sp modelId="{188B2176-D931-4D32-B25B-6FAD9D8E6E4E}">
      <dsp:nvSpPr>
        <dsp:cNvPr id="0" name=""/>
        <dsp:cNvSpPr/>
      </dsp:nvSpPr>
      <dsp:spPr>
        <a:xfrm>
          <a:off x="4033018" y="3833330"/>
          <a:ext cx="3129779" cy="543695"/>
        </a:xfrm>
        <a:prstGeom prst="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Special Characters of learners</a:t>
          </a:r>
          <a:endParaRPr lang="en-US" sz="1800" kern="1200" dirty="0"/>
        </a:p>
      </dsp:txBody>
      <dsp:txXfrm>
        <a:off x="4033018" y="3833330"/>
        <a:ext cx="3129779" cy="543695"/>
      </dsp:txXfrm>
    </dsp:sp>
    <dsp:sp modelId="{BE23FC68-292B-4795-BB1D-DB4D6BD35F8E}">
      <dsp:nvSpPr>
        <dsp:cNvPr id="0" name=""/>
        <dsp:cNvSpPr/>
      </dsp:nvSpPr>
      <dsp:spPr>
        <a:xfrm>
          <a:off x="4033018" y="4599852"/>
          <a:ext cx="2800549" cy="543695"/>
        </a:xfrm>
        <a:prstGeom prst="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Contextual Learning</a:t>
          </a:r>
          <a:endParaRPr lang="en-US" sz="1800" kern="1200" dirty="0"/>
        </a:p>
      </dsp:txBody>
      <dsp:txXfrm>
        <a:off x="4033018" y="4599852"/>
        <a:ext cx="2800549" cy="543695"/>
      </dsp:txXfrm>
    </dsp:sp>
    <dsp:sp modelId="{3EC1E219-9B2B-4D5F-8AF0-2CC4227F916A}">
      <dsp:nvSpPr>
        <dsp:cNvPr id="0" name=""/>
        <dsp:cNvSpPr/>
      </dsp:nvSpPr>
      <dsp:spPr>
        <a:xfrm>
          <a:off x="4033018" y="5366373"/>
          <a:ext cx="1782608" cy="543695"/>
        </a:xfrm>
        <a:prstGeom prst="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Assessable </a:t>
          </a:r>
          <a:endParaRPr lang="en-US" sz="1800" kern="1200" dirty="0"/>
        </a:p>
      </dsp:txBody>
      <dsp:txXfrm>
        <a:off x="4033018" y="5366373"/>
        <a:ext cx="1782608" cy="54369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079AA5-F925-469B-B0E5-584530329721}">
      <dsp:nvSpPr>
        <dsp:cNvPr id="0" name=""/>
        <dsp:cNvSpPr/>
      </dsp:nvSpPr>
      <dsp:spPr>
        <a:xfrm>
          <a:off x="4644531" y="2680121"/>
          <a:ext cx="2058387" cy="20583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What to Develop?</a:t>
          </a:r>
          <a:endParaRPr lang="en-US" sz="2800" kern="1200" dirty="0"/>
        </a:p>
      </dsp:txBody>
      <dsp:txXfrm>
        <a:off x="4945975" y="2981565"/>
        <a:ext cx="1455499" cy="1455499"/>
      </dsp:txXfrm>
    </dsp:sp>
    <dsp:sp modelId="{1DB1B6B2-FD30-4E1E-B442-B64BA2C04827}">
      <dsp:nvSpPr>
        <dsp:cNvPr id="0" name=""/>
        <dsp:cNvSpPr/>
      </dsp:nvSpPr>
      <dsp:spPr>
        <a:xfrm rot="16200000">
          <a:off x="5455946" y="1931620"/>
          <a:ext cx="435556" cy="69985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5521280" y="2136924"/>
        <a:ext cx="304889" cy="419911"/>
      </dsp:txXfrm>
    </dsp:sp>
    <dsp:sp modelId="{CBE336B6-6478-46CF-ABD6-E0998FCA9B78}">
      <dsp:nvSpPr>
        <dsp:cNvPr id="0" name=""/>
        <dsp:cNvSpPr/>
      </dsp:nvSpPr>
      <dsp:spPr>
        <a:xfrm>
          <a:off x="4747450" y="5768"/>
          <a:ext cx="1852548" cy="185254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Information gathering</a:t>
          </a:r>
          <a:endParaRPr lang="en-US" sz="1800" kern="1200" dirty="0"/>
        </a:p>
      </dsp:txBody>
      <dsp:txXfrm>
        <a:off x="5018749" y="277067"/>
        <a:ext cx="1309950" cy="1309950"/>
      </dsp:txXfrm>
    </dsp:sp>
    <dsp:sp modelId="{36A8ABC6-CEE2-4D88-ABC4-367542586777}">
      <dsp:nvSpPr>
        <dsp:cNvPr id="0" name=""/>
        <dsp:cNvSpPr/>
      </dsp:nvSpPr>
      <dsp:spPr>
        <a:xfrm rot="19285714">
          <a:off x="6572221" y="2469189"/>
          <a:ext cx="435556" cy="699851"/>
        </a:xfrm>
        <a:prstGeom prst="rightArrow">
          <a:avLst>
            <a:gd name="adj1" fmla="val 60000"/>
            <a:gd name="adj2" fmla="val 50000"/>
          </a:avLst>
        </a:prstGeom>
        <a:solidFill>
          <a:schemeClr val="accent2">
            <a:hueOff val="780253"/>
            <a:satOff val="-973"/>
            <a:lumOff val="22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6586475" y="2649894"/>
        <a:ext cx="304889" cy="419911"/>
      </dsp:txXfrm>
    </dsp:sp>
    <dsp:sp modelId="{6A81B3DB-BFE0-4621-B4C8-9780042981FD}">
      <dsp:nvSpPr>
        <dsp:cNvPr id="0" name=""/>
        <dsp:cNvSpPr/>
      </dsp:nvSpPr>
      <dsp:spPr>
        <a:xfrm>
          <a:off x="6918809" y="1051439"/>
          <a:ext cx="1852548" cy="1852548"/>
        </a:xfrm>
        <a:prstGeom prst="ellipse">
          <a:avLst/>
        </a:prstGeom>
        <a:solidFill>
          <a:schemeClr val="accent2">
            <a:hueOff val="780253"/>
            <a:satOff val="-973"/>
            <a:lumOff val="2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Gap Identification</a:t>
          </a:r>
          <a:endParaRPr lang="en-US" sz="1800" kern="1200" dirty="0"/>
        </a:p>
      </dsp:txBody>
      <dsp:txXfrm>
        <a:off x="7190108" y="1322738"/>
        <a:ext cx="1309950" cy="1309950"/>
      </dsp:txXfrm>
    </dsp:sp>
    <dsp:sp modelId="{DC3832E8-C563-4FE4-9D15-521D98EF2DC5}">
      <dsp:nvSpPr>
        <dsp:cNvPr id="0" name=""/>
        <dsp:cNvSpPr/>
      </dsp:nvSpPr>
      <dsp:spPr>
        <a:xfrm rot="771429">
          <a:off x="6847918" y="3677097"/>
          <a:ext cx="435556" cy="699851"/>
        </a:xfrm>
        <a:prstGeom prst="rightArrow">
          <a:avLst>
            <a:gd name="adj1" fmla="val 60000"/>
            <a:gd name="adj2" fmla="val 50000"/>
          </a:avLst>
        </a:prstGeom>
        <a:solidFill>
          <a:schemeClr val="accent2">
            <a:hueOff val="1560506"/>
            <a:satOff val="-1946"/>
            <a:lumOff val="45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6849556" y="3802529"/>
        <a:ext cx="304889" cy="419911"/>
      </dsp:txXfrm>
    </dsp:sp>
    <dsp:sp modelId="{27B3ADCD-4201-4994-9BD7-2FC46D319A81}">
      <dsp:nvSpPr>
        <dsp:cNvPr id="0" name=""/>
        <dsp:cNvSpPr/>
      </dsp:nvSpPr>
      <dsp:spPr>
        <a:xfrm>
          <a:off x="7455091" y="3401042"/>
          <a:ext cx="1852548" cy="1852548"/>
        </a:xfrm>
        <a:prstGeom prst="ellipse">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Performance Analysis</a:t>
          </a:r>
          <a:endParaRPr lang="en-US" sz="1800" kern="1200" dirty="0"/>
        </a:p>
      </dsp:txBody>
      <dsp:txXfrm>
        <a:off x="7726390" y="3672341"/>
        <a:ext cx="1309950" cy="1309950"/>
      </dsp:txXfrm>
    </dsp:sp>
    <dsp:sp modelId="{871601B9-DF12-4F90-83F4-13823C77D13D}">
      <dsp:nvSpPr>
        <dsp:cNvPr id="0" name=""/>
        <dsp:cNvSpPr/>
      </dsp:nvSpPr>
      <dsp:spPr>
        <a:xfrm rot="3857143">
          <a:off x="6075432" y="4645764"/>
          <a:ext cx="435556" cy="699851"/>
        </a:xfrm>
        <a:prstGeom prst="rightArrow">
          <a:avLst>
            <a:gd name="adj1" fmla="val 60000"/>
            <a:gd name="adj2" fmla="val 50000"/>
          </a:avLst>
        </a:prstGeom>
        <a:solidFill>
          <a:schemeClr val="accent2">
            <a:hueOff val="2340759"/>
            <a:satOff val="-2919"/>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6112418" y="4726871"/>
        <a:ext cx="304889" cy="419911"/>
      </dsp:txXfrm>
    </dsp:sp>
    <dsp:sp modelId="{C30A0C76-4DF2-4BD9-BECD-F608B6C94614}">
      <dsp:nvSpPr>
        <dsp:cNvPr id="0" name=""/>
        <dsp:cNvSpPr/>
      </dsp:nvSpPr>
      <dsp:spPr>
        <a:xfrm>
          <a:off x="5952464" y="5285276"/>
          <a:ext cx="1852548" cy="1852548"/>
        </a:xfrm>
        <a:prstGeom prst="ellipse">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Identification of Barriers</a:t>
          </a:r>
          <a:endParaRPr lang="en-US" sz="1800" kern="1200" dirty="0"/>
        </a:p>
      </dsp:txBody>
      <dsp:txXfrm>
        <a:off x="6223763" y="5556575"/>
        <a:ext cx="1309950" cy="1309950"/>
      </dsp:txXfrm>
    </dsp:sp>
    <dsp:sp modelId="{59D5F795-478E-4195-A762-7FDE9176818F}">
      <dsp:nvSpPr>
        <dsp:cNvPr id="0" name=""/>
        <dsp:cNvSpPr/>
      </dsp:nvSpPr>
      <dsp:spPr>
        <a:xfrm rot="6942857">
          <a:off x="4836461" y="4645764"/>
          <a:ext cx="435556" cy="699851"/>
        </a:xfrm>
        <a:prstGeom prst="rightArrow">
          <a:avLst>
            <a:gd name="adj1" fmla="val 60000"/>
            <a:gd name="adj2" fmla="val 50000"/>
          </a:avLst>
        </a:prstGeom>
        <a:solidFill>
          <a:schemeClr val="accent2">
            <a:hueOff val="3121013"/>
            <a:satOff val="-3893"/>
            <a:lumOff val="91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4930142" y="4726871"/>
        <a:ext cx="304889" cy="419911"/>
      </dsp:txXfrm>
    </dsp:sp>
    <dsp:sp modelId="{9FD823AD-2535-4793-94BA-2D4A3A9DD10E}">
      <dsp:nvSpPr>
        <dsp:cNvPr id="0" name=""/>
        <dsp:cNvSpPr/>
      </dsp:nvSpPr>
      <dsp:spPr>
        <a:xfrm>
          <a:off x="3542437" y="5285276"/>
          <a:ext cx="1852548" cy="1852548"/>
        </a:xfrm>
        <a:prstGeom prst="ellipse">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Character Identification</a:t>
          </a:r>
          <a:endParaRPr lang="en-US" sz="1800" kern="1200" dirty="0"/>
        </a:p>
      </dsp:txBody>
      <dsp:txXfrm>
        <a:off x="3813736" y="5556575"/>
        <a:ext cx="1309950" cy="1309950"/>
      </dsp:txXfrm>
    </dsp:sp>
    <dsp:sp modelId="{09A14B2E-2633-4764-A69F-A4C5047524DB}">
      <dsp:nvSpPr>
        <dsp:cNvPr id="0" name=""/>
        <dsp:cNvSpPr/>
      </dsp:nvSpPr>
      <dsp:spPr>
        <a:xfrm rot="10028571">
          <a:off x="4063975" y="3677097"/>
          <a:ext cx="435556" cy="699851"/>
        </a:xfrm>
        <a:prstGeom prst="rightArrow">
          <a:avLst>
            <a:gd name="adj1" fmla="val 60000"/>
            <a:gd name="adj2" fmla="val 50000"/>
          </a:avLst>
        </a:prstGeom>
        <a:solidFill>
          <a:schemeClr val="accent2">
            <a:hueOff val="3901266"/>
            <a:satOff val="-4866"/>
            <a:lumOff val="114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4193004" y="3802529"/>
        <a:ext cx="304889" cy="419911"/>
      </dsp:txXfrm>
    </dsp:sp>
    <dsp:sp modelId="{1AADF4AD-5F8E-4BDC-93AF-3D3EBCD4EBE9}">
      <dsp:nvSpPr>
        <dsp:cNvPr id="0" name=""/>
        <dsp:cNvSpPr/>
      </dsp:nvSpPr>
      <dsp:spPr>
        <a:xfrm>
          <a:off x="2039810" y="3401042"/>
          <a:ext cx="1852548" cy="1852548"/>
        </a:xfrm>
        <a:prstGeom prst="ellipse">
          <a:avLst/>
        </a:prstGeom>
        <a:solidFill>
          <a:schemeClr val="accent2">
            <a:hueOff val="3901266"/>
            <a:satOff val="-4866"/>
            <a:lumOff val="11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Goals Identification</a:t>
          </a:r>
          <a:endParaRPr lang="en-US" sz="1800" kern="1200" dirty="0"/>
        </a:p>
      </dsp:txBody>
      <dsp:txXfrm>
        <a:off x="2311109" y="3672341"/>
        <a:ext cx="1309950" cy="1309950"/>
      </dsp:txXfrm>
    </dsp:sp>
    <dsp:sp modelId="{CF801B9D-0EE2-4568-904B-C722D1945973}">
      <dsp:nvSpPr>
        <dsp:cNvPr id="0" name=""/>
        <dsp:cNvSpPr/>
      </dsp:nvSpPr>
      <dsp:spPr>
        <a:xfrm rot="13114286">
          <a:off x="4339672" y="2469189"/>
          <a:ext cx="435556" cy="699851"/>
        </a:xfrm>
        <a:prstGeom prst="rightArrow">
          <a:avLst>
            <a:gd name="adj1" fmla="val 60000"/>
            <a:gd name="adj2" fmla="val 50000"/>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4456085" y="2649894"/>
        <a:ext cx="304889" cy="419911"/>
      </dsp:txXfrm>
    </dsp:sp>
    <dsp:sp modelId="{18C1BE2F-8AF8-478A-B8A5-323CFC6085CA}">
      <dsp:nvSpPr>
        <dsp:cNvPr id="0" name=""/>
        <dsp:cNvSpPr/>
      </dsp:nvSpPr>
      <dsp:spPr>
        <a:xfrm>
          <a:off x="2576091" y="1051439"/>
          <a:ext cx="1852548" cy="1852548"/>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Problem Formulations</a:t>
          </a:r>
          <a:endParaRPr lang="en-US" sz="1800" kern="1200" dirty="0"/>
        </a:p>
      </dsp:txBody>
      <dsp:txXfrm>
        <a:off x="2847390" y="1322738"/>
        <a:ext cx="1309950" cy="13099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079AA5-F925-469B-B0E5-584530329721}">
      <dsp:nvSpPr>
        <dsp:cNvPr id="0" name=""/>
        <dsp:cNvSpPr/>
      </dsp:nvSpPr>
      <dsp:spPr>
        <a:xfrm>
          <a:off x="3723679" y="2207519"/>
          <a:ext cx="1696640" cy="16966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What to Develop?</a:t>
          </a:r>
          <a:endParaRPr lang="en-US" sz="2300" kern="1200" dirty="0"/>
        </a:p>
      </dsp:txBody>
      <dsp:txXfrm>
        <a:off x="3972146" y="2455986"/>
        <a:ext cx="1199706" cy="1199706"/>
      </dsp:txXfrm>
    </dsp:sp>
    <dsp:sp modelId="{1DB1B6B2-FD30-4E1E-B442-B64BA2C04827}">
      <dsp:nvSpPr>
        <dsp:cNvPr id="0" name=""/>
        <dsp:cNvSpPr/>
      </dsp:nvSpPr>
      <dsp:spPr>
        <a:xfrm rot="16200000">
          <a:off x="4392353" y="1590303"/>
          <a:ext cx="359293" cy="57685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4446247" y="1759568"/>
        <a:ext cx="251505" cy="346115"/>
      </dsp:txXfrm>
    </dsp:sp>
    <dsp:sp modelId="{CBE336B6-6478-46CF-ABD6-E0998FCA9B78}">
      <dsp:nvSpPr>
        <dsp:cNvPr id="0" name=""/>
        <dsp:cNvSpPr/>
      </dsp:nvSpPr>
      <dsp:spPr>
        <a:xfrm>
          <a:off x="3808511" y="2631"/>
          <a:ext cx="1526976" cy="152697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Information gathering</a:t>
          </a:r>
          <a:endParaRPr lang="en-US" sz="1500" kern="1200" dirty="0"/>
        </a:p>
      </dsp:txBody>
      <dsp:txXfrm>
        <a:off x="4032131" y="226251"/>
        <a:ext cx="1079736" cy="1079736"/>
      </dsp:txXfrm>
    </dsp:sp>
    <dsp:sp modelId="{36A8ABC6-CEE2-4D88-ABC4-367542586777}">
      <dsp:nvSpPr>
        <dsp:cNvPr id="0" name=""/>
        <dsp:cNvSpPr/>
      </dsp:nvSpPr>
      <dsp:spPr>
        <a:xfrm rot="19285714">
          <a:off x="5312653" y="2033496"/>
          <a:ext cx="359293" cy="576857"/>
        </a:xfrm>
        <a:prstGeom prst="rightArrow">
          <a:avLst>
            <a:gd name="adj1" fmla="val 60000"/>
            <a:gd name="adj2" fmla="val 50000"/>
          </a:avLst>
        </a:prstGeom>
        <a:solidFill>
          <a:schemeClr val="accent2">
            <a:hueOff val="780253"/>
            <a:satOff val="-973"/>
            <a:lumOff val="22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5324411" y="2182469"/>
        <a:ext cx="251505" cy="346115"/>
      </dsp:txXfrm>
    </dsp:sp>
    <dsp:sp modelId="{6A81B3DB-BFE0-4621-B4C8-9780042981FD}">
      <dsp:nvSpPr>
        <dsp:cNvPr id="0" name=""/>
        <dsp:cNvSpPr/>
      </dsp:nvSpPr>
      <dsp:spPr>
        <a:xfrm>
          <a:off x="5598687" y="864734"/>
          <a:ext cx="1526976" cy="1526976"/>
        </a:xfrm>
        <a:prstGeom prst="ellipse">
          <a:avLst/>
        </a:prstGeom>
        <a:solidFill>
          <a:schemeClr val="accent2">
            <a:hueOff val="780253"/>
            <a:satOff val="-973"/>
            <a:lumOff val="2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Gap Identification</a:t>
          </a:r>
          <a:endParaRPr lang="en-US" sz="1500" kern="1200" dirty="0"/>
        </a:p>
      </dsp:txBody>
      <dsp:txXfrm>
        <a:off x="5822307" y="1088354"/>
        <a:ext cx="1079736" cy="1079736"/>
      </dsp:txXfrm>
    </dsp:sp>
    <dsp:sp modelId="{DC3832E8-C563-4FE4-9D15-521D98EF2DC5}">
      <dsp:nvSpPr>
        <dsp:cNvPr id="0" name=""/>
        <dsp:cNvSpPr/>
      </dsp:nvSpPr>
      <dsp:spPr>
        <a:xfrm rot="771429">
          <a:off x="5539948" y="3029341"/>
          <a:ext cx="359293" cy="576857"/>
        </a:xfrm>
        <a:prstGeom prst="rightArrow">
          <a:avLst>
            <a:gd name="adj1" fmla="val 60000"/>
            <a:gd name="adj2" fmla="val 50000"/>
          </a:avLst>
        </a:prstGeom>
        <a:solidFill>
          <a:schemeClr val="accent2">
            <a:hueOff val="1560506"/>
            <a:satOff val="-1946"/>
            <a:lumOff val="45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5541299" y="3132719"/>
        <a:ext cx="251505" cy="346115"/>
      </dsp:txXfrm>
    </dsp:sp>
    <dsp:sp modelId="{27B3ADCD-4201-4994-9BD7-2FC46D319A81}">
      <dsp:nvSpPr>
        <dsp:cNvPr id="0" name=""/>
        <dsp:cNvSpPr/>
      </dsp:nvSpPr>
      <dsp:spPr>
        <a:xfrm>
          <a:off x="6040823" y="2801862"/>
          <a:ext cx="1526976" cy="1526976"/>
        </a:xfrm>
        <a:prstGeom prst="ellipse">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Performance Analysis</a:t>
          </a:r>
          <a:endParaRPr lang="en-US" sz="1500" kern="1200" dirty="0"/>
        </a:p>
      </dsp:txBody>
      <dsp:txXfrm>
        <a:off x="6264443" y="3025482"/>
        <a:ext cx="1079736" cy="1079736"/>
      </dsp:txXfrm>
    </dsp:sp>
    <dsp:sp modelId="{871601B9-DF12-4F90-83F4-13823C77D13D}">
      <dsp:nvSpPr>
        <dsp:cNvPr id="0" name=""/>
        <dsp:cNvSpPr/>
      </dsp:nvSpPr>
      <dsp:spPr>
        <a:xfrm rot="3857143">
          <a:off x="4903081" y="3827948"/>
          <a:ext cx="359293" cy="576857"/>
        </a:xfrm>
        <a:prstGeom prst="rightArrow">
          <a:avLst>
            <a:gd name="adj1" fmla="val 60000"/>
            <a:gd name="adj2" fmla="val 50000"/>
          </a:avLst>
        </a:prstGeom>
        <a:solidFill>
          <a:schemeClr val="accent2">
            <a:hueOff val="2340759"/>
            <a:satOff val="-2919"/>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4933591" y="3894762"/>
        <a:ext cx="251505" cy="346115"/>
      </dsp:txXfrm>
    </dsp:sp>
    <dsp:sp modelId="{C30A0C76-4DF2-4BD9-BECD-F608B6C94614}">
      <dsp:nvSpPr>
        <dsp:cNvPr id="0" name=""/>
        <dsp:cNvSpPr/>
      </dsp:nvSpPr>
      <dsp:spPr>
        <a:xfrm>
          <a:off x="4801984" y="4355318"/>
          <a:ext cx="1526976" cy="1526976"/>
        </a:xfrm>
        <a:prstGeom prst="ellipse">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Identification of Barriers</a:t>
          </a:r>
          <a:endParaRPr lang="en-US" sz="1500" kern="1200" dirty="0"/>
        </a:p>
      </dsp:txBody>
      <dsp:txXfrm>
        <a:off x="5025604" y="4578938"/>
        <a:ext cx="1079736" cy="1079736"/>
      </dsp:txXfrm>
    </dsp:sp>
    <dsp:sp modelId="{59D5F795-478E-4195-A762-7FDE9176818F}">
      <dsp:nvSpPr>
        <dsp:cNvPr id="0" name=""/>
        <dsp:cNvSpPr/>
      </dsp:nvSpPr>
      <dsp:spPr>
        <a:xfrm rot="6942857">
          <a:off x="3881625" y="3827948"/>
          <a:ext cx="359293" cy="576857"/>
        </a:xfrm>
        <a:prstGeom prst="rightArrow">
          <a:avLst>
            <a:gd name="adj1" fmla="val 60000"/>
            <a:gd name="adj2" fmla="val 50000"/>
          </a:avLst>
        </a:prstGeom>
        <a:solidFill>
          <a:schemeClr val="accent2">
            <a:hueOff val="3121013"/>
            <a:satOff val="-3893"/>
            <a:lumOff val="91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3958903" y="3894762"/>
        <a:ext cx="251505" cy="346115"/>
      </dsp:txXfrm>
    </dsp:sp>
    <dsp:sp modelId="{9FD823AD-2535-4793-94BA-2D4A3A9DD10E}">
      <dsp:nvSpPr>
        <dsp:cNvPr id="0" name=""/>
        <dsp:cNvSpPr/>
      </dsp:nvSpPr>
      <dsp:spPr>
        <a:xfrm>
          <a:off x="2815039" y="4355318"/>
          <a:ext cx="1526976" cy="1526976"/>
        </a:xfrm>
        <a:prstGeom prst="ellipse">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Character Identification</a:t>
          </a:r>
          <a:endParaRPr lang="en-US" sz="1500" kern="1200" dirty="0"/>
        </a:p>
      </dsp:txBody>
      <dsp:txXfrm>
        <a:off x="3038659" y="4578938"/>
        <a:ext cx="1079736" cy="1079736"/>
      </dsp:txXfrm>
    </dsp:sp>
    <dsp:sp modelId="{09A14B2E-2633-4764-A69F-A4C5047524DB}">
      <dsp:nvSpPr>
        <dsp:cNvPr id="0" name=""/>
        <dsp:cNvSpPr/>
      </dsp:nvSpPr>
      <dsp:spPr>
        <a:xfrm rot="10028571">
          <a:off x="3244758" y="3029341"/>
          <a:ext cx="359293" cy="576857"/>
        </a:xfrm>
        <a:prstGeom prst="rightArrow">
          <a:avLst>
            <a:gd name="adj1" fmla="val 60000"/>
            <a:gd name="adj2" fmla="val 50000"/>
          </a:avLst>
        </a:prstGeom>
        <a:solidFill>
          <a:schemeClr val="accent2">
            <a:hueOff val="3901266"/>
            <a:satOff val="-4866"/>
            <a:lumOff val="114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3351195" y="3132719"/>
        <a:ext cx="251505" cy="346115"/>
      </dsp:txXfrm>
    </dsp:sp>
    <dsp:sp modelId="{1AADF4AD-5F8E-4BDC-93AF-3D3EBCD4EBE9}">
      <dsp:nvSpPr>
        <dsp:cNvPr id="0" name=""/>
        <dsp:cNvSpPr/>
      </dsp:nvSpPr>
      <dsp:spPr>
        <a:xfrm>
          <a:off x="1576199" y="2801862"/>
          <a:ext cx="1526976" cy="1526976"/>
        </a:xfrm>
        <a:prstGeom prst="ellipse">
          <a:avLst/>
        </a:prstGeom>
        <a:solidFill>
          <a:schemeClr val="accent2">
            <a:hueOff val="3901266"/>
            <a:satOff val="-4866"/>
            <a:lumOff val="11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Goals Identification</a:t>
          </a:r>
          <a:endParaRPr lang="en-US" sz="1500" kern="1200" dirty="0"/>
        </a:p>
      </dsp:txBody>
      <dsp:txXfrm>
        <a:off x="1799819" y="3025482"/>
        <a:ext cx="1079736" cy="1079736"/>
      </dsp:txXfrm>
    </dsp:sp>
    <dsp:sp modelId="{CF801B9D-0EE2-4568-904B-C722D1945973}">
      <dsp:nvSpPr>
        <dsp:cNvPr id="0" name=""/>
        <dsp:cNvSpPr/>
      </dsp:nvSpPr>
      <dsp:spPr>
        <a:xfrm rot="13114286">
          <a:off x="3472053" y="2033496"/>
          <a:ext cx="359293" cy="576857"/>
        </a:xfrm>
        <a:prstGeom prst="rightArrow">
          <a:avLst>
            <a:gd name="adj1" fmla="val 60000"/>
            <a:gd name="adj2" fmla="val 50000"/>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3568083" y="2182469"/>
        <a:ext cx="251505" cy="346115"/>
      </dsp:txXfrm>
    </dsp:sp>
    <dsp:sp modelId="{18C1BE2F-8AF8-478A-B8A5-323CFC6085CA}">
      <dsp:nvSpPr>
        <dsp:cNvPr id="0" name=""/>
        <dsp:cNvSpPr/>
      </dsp:nvSpPr>
      <dsp:spPr>
        <a:xfrm>
          <a:off x="2018336" y="864734"/>
          <a:ext cx="1526976" cy="1526976"/>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Problem Formulations</a:t>
          </a:r>
          <a:endParaRPr lang="en-US" sz="1500" kern="1200" dirty="0"/>
        </a:p>
      </dsp:txBody>
      <dsp:txXfrm>
        <a:off x="2241956" y="1088354"/>
        <a:ext cx="1079736" cy="1079736"/>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7.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16" name="bg object 16"/>
          <p:cNvSpPr/>
          <p:nvPr/>
        </p:nvSpPr>
        <p:spPr>
          <a:xfrm>
            <a:off x="0" y="376200"/>
            <a:ext cx="17340263" cy="8358251"/>
          </a:xfrm>
          <a:prstGeom prst="rect">
            <a:avLst/>
          </a:prstGeom>
          <a:blipFill>
            <a:blip r:embed="rId2" cstate="print"/>
            <a:stretch>
              <a:fillRect/>
            </a:stretch>
          </a:blipFill>
        </p:spPr>
        <p:txBody>
          <a:bodyPr wrap="square" lIns="0" tIns="0" rIns="0" bIns="0" rtlCol="0"/>
          <a:lstStyle/>
          <a:p>
            <a:endParaRPr sz="2400"/>
          </a:p>
        </p:txBody>
      </p:sp>
      <p:sp>
        <p:nvSpPr>
          <p:cNvPr id="17" name="bg object 17"/>
          <p:cNvSpPr/>
          <p:nvPr/>
        </p:nvSpPr>
        <p:spPr>
          <a:xfrm>
            <a:off x="1" y="8683752"/>
            <a:ext cx="17339584" cy="120396"/>
          </a:xfrm>
          <a:prstGeom prst="rect">
            <a:avLst/>
          </a:prstGeom>
          <a:blipFill>
            <a:blip r:embed="rId3" cstate="print"/>
            <a:stretch>
              <a:fillRect/>
            </a:stretch>
          </a:blipFill>
        </p:spPr>
        <p:txBody>
          <a:bodyPr wrap="square" lIns="0" tIns="0" rIns="0" bIns="0" rtlCol="0"/>
          <a:lstStyle/>
          <a:p>
            <a:endParaRPr sz="2400"/>
          </a:p>
        </p:txBody>
      </p:sp>
      <p:sp>
        <p:nvSpPr>
          <p:cNvPr id="18" name="bg object 18"/>
          <p:cNvSpPr/>
          <p:nvPr/>
        </p:nvSpPr>
        <p:spPr>
          <a:xfrm>
            <a:off x="0" y="8663013"/>
            <a:ext cx="17340263" cy="117475"/>
          </a:xfrm>
          <a:custGeom>
            <a:avLst/>
            <a:gdLst/>
            <a:ahLst/>
            <a:cxnLst/>
            <a:rect l="l" t="t" r="r" b="b"/>
            <a:pathLst>
              <a:path w="13004800" h="117475">
                <a:moveTo>
                  <a:pt x="0" y="0"/>
                </a:moveTo>
                <a:lnTo>
                  <a:pt x="0" y="117157"/>
                </a:lnTo>
                <a:lnTo>
                  <a:pt x="13004292" y="117157"/>
                </a:lnTo>
                <a:lnTo>
                  <a:pt x="13004292" y="0"/>
                </a:lnTo>
                <a:lnTo>
                  <a:pt x="0" y="0"/>
                </a:lnTo>
                <a:close/>
              </a:path>
            </a:pathLst>
          </a:custGeom>
          <a:solidFill>
            <a:srgbClr val="A6411D"/>
          </a:solidFill>
        </p:spPr>
        <p:txBody>
          <a:bodyPr wrap="square" lIns="0" tIns="0" rIns="0" bIns="0" rtlCol="0"/>
          <a:lstStyle/>
          <a:p>
            <a:endParaRPr sz="2400"/>
          </a:p>
        </p:txBody>
      </p:sp>
      <p:sp>
        <p:nvSpPr>
          <p:cNvPr id="2" name="Holder 2"/>
          <p:cNvSpPr>
            <a:spLocks noGrp="1"/>
          </p:cNvSpPr>
          <p:nvPr>
            <p:ph type="ctrTitle"/>
          </p:nvPr>
        </p:nvSpPr>
        <p:spPr>
          <a:xfrm>
            <a:off x="712747" y="1875867"/>
            <a:ext cx="15914770" cy="1805751"/>
          </a:xfrm>
          <a:prstGeom prst="rect">
            <a:avLst/>
          </a:prstGeom>
        </p:spPr>
        <p:txBody>
          <a:bodyPr wrap="square" lIns="0" tIns="0" rIns="0" bIns="0">
            <a:spAutoFit/>
          </a:bodyPr>
          <a:lstStyle>
            <a:lvl1pPr>
              <a:defRPr sz="11734" b="1" i="0">
                <a:solidFill>
                  <a:schemeClr val="tx1"/>
                </a:solidFill>
                <a:latin typeface="Garuda"/>
                <a:cs typeface="Garuda"/>
              </a:defRPr>
            </a:lvl1pPr>
          </a:lstStyle>
          <a:p>
            <a:endParaRPr/>
          </a:p>
        </p:txBody>
      </p:sp>
      <p:sp>
        <p:nvSpPr>
          <p:cNvPr id="3" name="Holder 3"/>
          <p:cNvSpPr>
            <a:spLocks noGrp="1"/>
          </p:cNvSpPr>
          <p:nvPr>
            <p:ph type="subTitle" idx="4"/>
          </p:nvPr>
        </p:nvSpPr>
        <p:spPr>
          <a:xfrm>
            <a:off x="392864" y="6919976"/>
            <a:ext cx="16554532" cy="615553"/>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838159" y="768222"/>
            <a:ext cx="15663946" cy="1231106"/>
          </a:xfrm>
        </p:spPr>
        <p:txBody>
          <a:bodyPr lIns="0" tIns="0" rIns="0" bIns="0"/>
          <a:lstStyle>
            <a:lvl1pPr>
              <a:defRPr sz="8000" b="1" i="0">
                <a:solidFill>
                  <a:schemeClr val="tx1"/>
                </a:solidFill>
                <a:latin typeface="Garuda"/>
                <a:cs typeface="Garuda"/>
              </a:defRPr>
            </a:lvl1pPr>
          </a:lstStyle>
          <a:p>
            <a:endParaRPr/>
          </a:p>
        </p:txBody>
      </p:sp>
      <p:sp>
        <p:nvSpPr>
          <p:cNvPr id="3" name="Holder 3"/>
          <p:cNvSpPr>
            <a:spLocks noGrp="1"/>
          </p:cNvSpPr>
          <p:nvPr>
            <p:ph type="body" idx="1"/>
          </p:nvPr>
        </p:nvSpPr>
        <p:spPr>
          <a:xfrm>
            <a:off x="1783472" y="2256281"/>
            <a:ext cx="13773317" cy="820866"/>
          </a:xfrm>
        </p:spPr>
        <p:txBody>
          <a:bodyPr lIns="0" tIns="0" rIns="0" bIns="0"/>
          <a:lstStyle>
            <a:lvl1pPr>
              <a:defRPr sz="5334" b="0" i="0">
                <a:solidFill>
                  <a:schemeClr val="tx1"/>
                </a:solidFill>
                <a:latin typeface="Garuda"/>
                <a:cs typeface="Garud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838159" y="768222"/>
            <a:ext cx="15663946" cy="1231106"/>
          </a:xfrm>
        </p:spPr>
        <p:txBody>
          <a:bodyPr lIns="0" tIns="0" rIns="0" bIns="0"/>
          <a:lstStyle>
            <a:lvl1pPr>
              <a:defRPr sz="8000" b="1" i="0">
                <a:solidFill>
                  <a:schemeClr val="tx1"/>
                </a:solidFill>
                <a:latin typeface="Garuda"/>
                <a:cs typeface="Garuda"/>
              </a:defRPr>
            </a:lvl1pPr>
          </a:lstStyle>
          <a:p>
            <a:endParaRPr/>
          </a:p>
        </p:txBody>
      </p:sp>
      <p:sp>
        <p:nvSpPr>
          <p:cNvPr id="3" name="Holder 3"/>
          <p:cNvSpPr>
            <a:spLocks noGrp="1"/>
          </p:cNvSpPr>
          <p:nvPr>
            <p:ph sz="half" idx="2"/>
          </p:nvPr>
        </p:nvSpPr>
        <p:spPr>
          <a:xfrm>
            <a:off x="867013" y="2243328"/>
            <a:ext cx="7543014" cy="615553"/>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8930236" y="2243328"/>
            <a:ext cx="7543014" cy="615553"/>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10/9/2023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16" name="bg object 16"/>
          <p:cNvSpPr/>
          <p:nvPr/>
        </p:nvSpPr>
        <p:spPr>
          <a:xfrm>
            <a:off x="0" y="0"/>
            <a:ext cx="8862668" cy="915924"/>
          </a:xfrm>
          <a:prstGeom prst="rect">
            <a:avLst/>
          </a:prstGeom>
          <a:blipFill>
            <a:blip r:embed="rId2" cstate="print"/>
            <a:stretch>
              <a:fillRect/>
            </a:stretch>
          </a:blipFill>
        </p:spPr>
        <p:txBody>
          <a:bodyPr wrap="square" lIns="0" tIns="0" rIns="0" bIns="0" rtlCol="0"/>
          <a:lstStyle/>
          <a:p>
            <a:endParaRPr sz="2400"/>
          </a:p>
        </p:txBody>
      </p:sp>
      <p:sp>
        <p:nvSpPr>
          <p:cNvPr id="17" name="bg object 17"/>
          <p:cNvSpPr/>
          <p:nvPr/>
        </p:nvSpPr>
        <p:spPr>
          <a:xfrm>
            <a:off x="5213594" y="0"/>
            <a:ext cx="12126330" cy="9753600"/>
          </a:xfrm>
          <a:custGeom>
            <a:avLst/>
            <a:gdLst/>
            <a:ahLst/>
            <a:cxnLst/>
            <a:rect l="l" t="t" r="r" b="b"/>
            <a:pathLst>
              <a:path w="9094470" h="9753600">
                <a:moveTo>
                  <a:pt x="9094216" y="0"/>
                </a:moveTo>
                <a:lnTo>
                  <a:pt x="1497069" y="0"/>
                </a:lnTo>
                <a:lnTo>
                  <a:pt x="0" y="1496568"/>
                </a:lnTo>
                <a:lnTo>
                  <a:pt x="0" y="9753597"/>
                </a:lnTo>
                <a:lnTo>
                  <a:pt x="9094216" y="9753597"/>
                </a:lnTo>
                <a:lnTo>
                  <a:pt x="9094216" y="0"/>
                </a:lnTo>
                <a:close/>
              </a:path>
            </a:pathLst>
          </a:custGeom>
          <a:solidFill>
            <a:srgbClr val="A6411D"/>
          </a:solidFill>
        </p:spPr>
        <p:txBody>
          <a:bodyPr wrap="square" lIns="0" tIns="0" rIns="0" bIns="0" rtlCol="0"/>
          <a:lstStyle/>
          <a:p>
            <a:endParaRPr sz="2400"/>
          </a:p>
        </p:txBody>
      </p:sp>
      <p:sp>
        <p:nvSpPr>
          <p:cNvPr id="18" name="bg object 18"/>
          <p:cNvSpPr/>
          <p:nvPr/>
        </p:nvSpPr>
        <p:spPr>
          <a:xfrm>
            <a:off x="1" y="695323"/>
            <a:ext cx="17338120" cy="9058274"/>
          </a:xfrm>
          <a:prstGeom prst="rect">
            <a:avLst/>
          </a:prstGeom>
          <a:blipFill>
            <a:blip r:embed="rId3" cstate="print"/>
            <a:stretch>
              <a:fillRect/>
            </a:stretch>
          </a:blipFill>
        </p:spPr>
        <p:txBody>
          <a:bodyPr wrap="square" lIns="0" tIns="0" rIns="0" bIns="0" rtlCol="0"/>
          <a:lstStyle/>
          <a:p>
            <a:endParaRPr sz="2400"/>
          </a:p>
        </p:txBody>
      </p:sp>
      <p:sp>
        <p:nvSpPr>
          <p:cNvPr id="19" name="bg object 19"/>
          <p:cNvSpPr/>
          <p:nvPr/>
        </p:nvSpPr>
        <p:spPr>
          <a:xfrm>
            <a:off x="668836" y="1947799"/>
            <a:ext cx="15937293" cy="7272655"/>
          </a:xfrm>
          <a:custGeom>
            <a:avLst/>
            <a:gdLst/>
            <a:ahLst/>
            <a:cxnLst/>
            <a:rect l="l" t="t" r="r" b="b"/>
            <a:pathLst>
              <a:path w="11952605" h="7272655">
                <a:moveTo>
                  <a:pt x="11952262" y="0"/>
                </a:moveTo>
                <a:lnTo>
                  <a:pt x="1211872" y="0"/>
                </a:lnTo>
                <a:lnTo>
                  <a:pt x="1163110" y="962"/>
                </a:lnTo>
                <a:lnTo>
                  <a:pt x="1114839" y="3823"/>
                </a:lnTo>
                <a:lnTo>
                  <a:pt x="1067095" y="8549"/>
                </a:lnTo>
                <a:lnTo>
                  <a:pt x="1019913" y="15102"/>
                </a:lnTo>
                <a:lnTo>
                  <a:pt x="973331" y="23447"/>
                </a:lnTo>
                <a:lnTo>
                  <a:pt x="927383" y="33547"/>
                </a:lnTo>
                <a:lnTo>
                  <a:pt x="882107" y="45367"/>
                </a:lnTo>
                <a:lnTo>
                  <a:pt x="837538" y="58869"/>
                </a:lnTo>
                <a:lnTo>
                  <a:pt x="793713" y="74018"/>
                </a:lnTo>
                <a:lnTo>
                  <a:pt x="750667" y="90778"/>
                </a:lnTo>
                <a:lnTo>
                  <a:pt x="708436" y="109113"/>
                </a:lnTo>
                <a:lnTo>
                  <a:pt x="667058" y="128986"/>
                </a:lnTo>
                <a:lnTo>
                  <a:pt x="626567" y="150362"/>
                </a:lnTo>
                <a:lnTo>
                  <a:pt x="587001" y="173203"/>
                </a:lnTo>
                <a:lnTo>
                  <a:pt x="548395" y="197475"/>
                </a:lnTo>
                <a:lnTo>
                  <a:pt x="510785" y="223141"/>
                </a:lnTo>
                <a:lnTo>
                  <a:pt x="474207" y="250164"/>
                </a:lnTo>
                <a:lnTo>
                  <a:pt x="438698" y="278509"/>
                </a:lnTo>
                <a:lnTo>
                  <a:pt x="404294" y="308140"/>
                </a:lnTo>
                <a:lnTo>
                  <a:pt x="371030" y="339020"/>
                </a:lnTo>
                <a:lnTo>
                  <a:pt x="338944" y="371113"/>
                </a:lnTo>
                <a:lnTo>
                  <a:pt x="308070" y="404383"/>
                </a:lnTo>
                <a:lnTo>
                  <a:pt x="278446" y="438794"/>
                </a:lnTo>
                <a:lnTo>
                  <a:pt x="250107" y="474310"/>
                </a:lnTo>
                <a:lnTo>
                  <a:pt x="223089" y="510894"/>
                </a:lnTo>
                <a:lnTo>
                  <a:pt x="197429" y="548511"/>
                </a:lnTo>
                <a:lnTo>
                  <a:pt x="173163" y="587125"/>
                </a:lnTo>
                <a:lnTo>
                  <a:pt x="150326" y="626698"/>
                </a:lnTo>
                <a:lnTo>
                  <a:pt x="128955" y="667196"/>
                </a:lnTo>
                <a:lnTo>
                  <a:pt x="109087" y="708581"/>
                </a:lnTo>
                <a:lnTo>
                  <a:pt x="90756" y="750818"/>
                </a:lnTo>
                <a:lnTo>
                  <a:pt x="74000" y="793871"/>
                </a:lnTo>
                <a:lnTo>
                  <a:pt x="58855" y="837704"/>
                </a:lnTo>
                <a:lnTo>
                  <a:pt x="45355" y="882280"/>
                </a:lnTo>
                <a:lnTo>
                  <a:pt x="33539" y="927562"/>
                </a:lnTo>
                <a:lnTo>
                  <a:pt x="23441" y="973516"/>
                </a:lnTo>
                <a:lnTo>
                  <a:pt x="15099" y="1020105"/>
                </a:lnTo>
                <a:lnTo>
                  <a:pt x="8547" y="1067293"/>
                </a:lnTo>
                <a:lnTo>
                  <a:pt x="3822" y="1115043"/>
                </a:lnTo>
                <a:lnTo>
                  <a:pt x="961" y="1163320"/>
                </a:lnTo>
                <a:lnTo>
                  <a:pt x="0" y="1212087"/>
                </a:lnTo>
                <a:lnTo>
                  <a:pt x="0" y="7272375"/>
                </a:lnTo>
                <a:lnTo>
                  <a:pt x="10739920" y="7272375"/>
                </a:lnTo>
                <a:lnTo>
                  <a:pt x="10788678" y="7271413"/>
                </a:lnTo>
                <a:lnTo>
                  <a:pt x="10836949" y="7268549"/>
                </a:lnTo>
                <a:lnTo>
                  <a:pt x="10884694" y="7263821"/>
                </a:lnTo>
                <a:lnTo>
                  <a:pt x="10931878" y="7257264"/>
                </a:lnTo>
                <a:lnTo>
                  <a:pt x="10978465" y="7248915"/>
                </a:lnTo>
                <a:lnTo>
                  <a:pt x="11024419" y="7238809"/>
                </a:lnTo>
                <a:lnTo>
                  <a:pt x="11069703" y="7226984"/>
                </a:lnTo>
                <a:lnTo>
                  <a:pt x="11114280" y="7213475"/>
                </a:lnTo>
                <a:lnTo>
                  <a:pt x="11158116" y="7198318"/>
                </a:lnTo>
                <a:lnTo>
                  <a:pt x="11201173" y="7181550"/>
                </a:lnTo>
                <a:lnTo>
                  <a:pt x="11243416" y="7163207"/>
                </a:lnTo>
                <a:lnTo>
                  <a:pt x="11284808" y="7143324"/>
                </a:lnTo>
                <a:lnTo>
                  <a:pt x="11325313" y="7121939"/>
                </a:lnTo>
                <a:lnTo>
                  <a:pt x="11364895" y="7099087"/>
                </a:lnTo>
                <a:lnTo>
                  <a:pt x="11403517" y="7074804"/>
                </a:lnTo>
                <a:lnTo>
                  <a:pt x="11441143" y="7049128"/>
                </a:lnTo>
                <a:lnTo>
                  <a:pt x="11477738" y="7022093"/>
                </a:lnTo>
                <a:lnTo>
                  <a:pt x="11513264" y="6993736"/>
                </a:lnTo>
                <a:lnTo>
                  <a:pt x="11547686" y="6964094"/>
                </a:lnTo>
                <a:lnTo>
                  <a:pt x="11580968" y="6933202"/>
                </a:lnTo>
                <a:lnTo>
                  <a:pt x="11613073" y="6901097"/>
                </a:lnTo>
                <a:lnTo>
                  <a:pt x="11643964" y="6867815"/>
                </a:lnTo>
                <a:lnTo>
                  <a:pt x="11673607" y="6833391"/>
                </a:lnTo>
                <a:lnTo>
                  <a:pt x="11701964" y="6797863"/>
                </a:lnTo>
                <a:lnTo>
                  <a:pt x="11728999" y="6761267"/>
                </a:lnTo>
                <a:lnTo>
                  <a:pt x="11754677" y="6723638"/>
                </a:lnTo>
                <a:lnTo>
                  <a:pt x="11778960" y="6685013"/>
                </a:lnTo>
                <a:lnTo>
                  <a:pt x="11801813" y="6645428"/>
                </a:lnTo>
                <a:lnTo>
                  <a:pt x="11823199" y="6604919"/>
                </a:lnTo>
                <a:lnTo>
                  <a:pt x="11843083" y="6563523"/>
                </a:lnTo>
                <a:lnTo>
                  <a:pt x="11861428" y="6521275"/>
                </a:lnTo>
                <a:lnTo>
                  <a:pt x="11878197" y="6478212"/>
                </a:lnTo>
                <a:lnTo>
                  <a:pt x="11893355" y="6434370"/>
                </a:lnTo>
                <a:lnTo>
                  <a:pt x="11906866" y="6389785"/>
                </a:lnTo>
                <a:lnTo>
                  <a:pt x="11918692" y="6344493"/>
                </a:lnTo>
                <a:lnTo>
                  <a:pt x="11928799" y="6298531"/>
                </a:lnTo>
                <a:lnTo>
                  <a:pt x="11937149" y="6251935"/>
                </a:lnTo>
                <a:lnTo>
                  <a:pt x="11943706" y="6204741"/>
                </a:lnTo>
                <a:lnTo>
                  <a:pt x="11948435" y="6156985"/>
                </a:lnTo>
                <a:lnTo>
                  <a:pt x="11951299" y="6108703"/>
                </a:lnTo>
                <a:lnTo>
                  <a:pt x="11952262" y="6059932"/>
                </a:lnTo>
                <a:lnTo>
                  <a:pt x="11952262" y="0"/>
                </a:lnTo>
                <a:close/>
              </a:path>
            </a:pathLst>
          </a:custGeom>
          <a:solidFill>
            <a:srgbClr val="FFFFFF"/>
          </a:solidFill>
        </p:spPr>
        <p:txBody>
          <a:bodyPr wrap="square" lIns="0" tIns="0" rIns="0" bIns="0" rtlCol="0"/>
          <a:lstStyle/>
          <a:p>
            <a:endParaRPr sz="2400"/>
          </a:p>
        </p:txBody>
      </p:sp>
      <p:sp>
        <p:nvSpPr>
          <p:cNvPr id="2" name="Holder 2"/>
          <p:cNvSpPr>
            <a:spLocks noGrp="1"/>
          </p:cNvSpPr>
          <p:nvPr>
            <p:ph type="title"/>
          </p:nvPr>
        </p:nvSpPr>
        <p:spPr>
          <a:xfrm>
            <a:off x="838159" y="768222"/>
            <a:ext cx="15663946" cy="1231106"/>
          </a:xfrm>
        </p:spPr>
        <p:txBody>
          <a:bodyPr lIns="0" tIns="0" rIns="0" bIns="0"/>
          <a:lstStyle>
            <a:lvl1pPr>
              <a:defRPr sz="8000" b="1" i="0">
                <a:solidFill>
                  <a:schemeClr val="tx1"/>
                </a:solidFill>
                <a:latin typeface="Garuda"/>
                <a:cs typeface="Garud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10/9/2023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16" name="bg object 16"/>
          <p:cNvSpPr/>
          <p:nvPr/>
        </p:nvSpPr>
        <p:spPr>
          <a:xfrm>
            <a:off x="0" y="0"/>
            <a:ext cx="8862668" cy="915924"/>
          </a:xfrm>
          <a:prstGeom prst="rect">
            <a:avLst/>
          </a:prstGeom>
          <a:blipFill>
            <a:blip r:embed="rId2" cstate="print"/>
            <a:stretch>
              <a:fillRect/>
            </a:stretch>
          </a:blipFill>
        </p:spPr>
        <p:txBody>
          <a:bodyPr wrap="square" lIns="0" tIns="0" rIns="0" bIns="0" rtlCol="0"/>
          <a:lstStyle/>
          <a:p>
            <a:endParaRPr sz="2400"/>
          </a:p>
        </p:txBody>
      </p:sp>
      <p:sp>
        <p:nvSpPr>
          <p:cNvPr id="17" name="bg object 17"/>
          <p:cNvSpPr/>
          <p:nvPr/>
        </p:nvSpPr>
        <p:spPr>
          <a:xfrm>
            <a:off x="5213594" y="0"/>
            <a:ext cx="12126330" cy="9753600"/>
          </a:xfrm>
          <a:custGeom>
            <a:avLst/>
            <a:gdLst/>
            <a:ahLst/>
            <a:cxnLst/>
            <a:rect l="l" t="t" r="r" b="b"/>
            <a:pathLst>
              <a:path w="9094470" h="9753600">
                <a:moveTo>
                  <a:pt x="9094216" y="0"/>
                </a:moveTo>
                <a:lnTo>
                  <a:pt x="1497069" y="0"/>
                </a:lnTo>
                <a:lnTo>
                  <a:pt x="0" y="1496568"/>
                </a:lnTo>
                <a:lnTo>
                  <a:pt x="0" y="9753597"/>
                </a:lnTo>
                <a:lnTo>
                  <a:pt x="9094216" y="9753597"/>
                </a:lnTo>
                <a:lnTo>
                  <a:pt x="9094216" y="0"/>
                </a:lnTo>
                <a:close/>
              </a:path>
            </a:pathLst>
          </a:custGeom>
          <a:solidFill>
            <a:srgbClr val="A6411D"/>
          </a:solidFill>
        </p:spPr>
        <p:txBody>
          <a:bodyPr wrap="square" lIns="0" tIns="0" rIns="0" bIns="0" rtlCol="0"/>
          <a:lstStyle/>
          <a:p>
            <a:endParaRPr sz="2400"/>
          </a:p>
        </p:txBody>
      </p:sp>
      <p:sp>
        <p:nvSpPr>
          <p:cNvPr id="18" name="bg object 18"/>
          <p:cNvSpPr/>
          <p:nvPr/>
        </p:nvSpPr>
        <p:spPr>
          <a:xfrm>
            <a:off x="0" y="916049"/>
            <a:ext cx="17339586" cy="8713724"/>
          </a:xfrm>
          <a:prstGeom prst="rect">
            <a:avLst/>
          </a:prstGeom>
          <a:blipFill>
            <a:blip r:embed="rId3" cstate="print"/>
            <a:stretch>
              <a:fillRect/>
            </a:stretch>
          </a:blipFill>
        </p:spPr>
        <p:txBody>
          <a:bodyPr wrap="square" lIns="0" tIns="0" rIns="0" bIns="0" rtlCol="0"/>
          <a:lstStyle/>
          <a:p>
            <a:endParaRPr sz="2400"/>
          </a:p>
        </p:txBody>
      </p:sp>
      <p:sp>
        <p:nvSpPr>
          <p:cNvPr id="19" name="bg object 19"/>
          <p:cNvSpPr/>
          <p:nvPr/>
        </p:nvSpPr>
        <p:spPr>
          <a:xfrm>
            <a:off x="11642726" y="3650206"/>
            <a:ext cx="1346241" cy="1274445"/>
          </a:xfrm>
          <a:custGeom>
            <a:avLst/>
            <a:gdLst/>
            <a:ahLst/>
            <a:cxnLst/>
            <a:rect l="l" t="t" r="r" b="b"/>
            <a:pathLst>
              <a:path w="1009650" h="1274445">
                <a:moveTo>
                  <a:pt x="484404" y="0"/>
                </a:moveTo>
                <a:lnTo>
                  <a:pt x="437474" y="4083"/>
                </a:lnTo>
                <a:lnTo>
                  <a:pt x="390463" y="12684"/>
                </a:lnTo>
                <a:lnTo>
                  <a:pt x="343641" y="25936"/>
                </a:lnTo>
                <a:lnTo>
                  <a:pt x="298312" y="43580"/>
                </a:lnTo>
                <a:lnTo>
                  <a:pt x="255648" y="65046"/>
                </a:lnTo>
                <a:lnTo>
                  <a:pt x="215782" y="90066"/>
                </a:lnTo>
                <a:lnTo>
                  <a:pt x="178846" y="118375"/>
                </a:lnTo>
                <a:lnTo>
                  <a:pt x="144974" y="149704"/>
                </a:lnTo>
                <a:lnTo>
                  <a:pt x="114300" y="183787"/>
                </a:lnTo>
                <a:lnTo>
                  <a:pt x="86957" y="220355"/>
                </a:lnTo>
                <a:lnTo>
                  <a:pt x="63077" y="259143"/>
                </a:lnTo>
                <a:lnTo>
                  <a:pt x="42794" y="299882"/>
                </a:lnTo>
                <a:lnTo>
                  <a:pt x="26242" y="342305"/>
                </a:lnTo>
                <a:lnTo>
                  <a:pt x="13553" y="386146"/>
                </a:lnTo>
                <a:lnTo>
                  <a:pt x="4861" y="431136"/>
                </a:lnTo>
                <a:lnTo>
                  <a:pt x="299" y="477010"/>
                </a:lnTo>
                <a:lnTo>
                  <a:pt x="0" y="523498"/>
                </a:lnTo>
                <a:lnTo>
                  <a:pt x="4097" y="570335"/>
                </a:lnTo>
                <a:lnTo>
                  <a:pt x="12724" y="617253"/>
                </a:lnTo>
                <a:lnTo>
                  <a:pt x="26014" y="663984"/>
                </a:lnTo>
                <a:lnTo>
                  <a:pt x="43705" y="709226"/>
                </a:lnTo>
                <a:lnTo>
                  <a:pt x="65223" y="751808"/>
                </a:lnTo>
                <a:lnTo>
                  <a:pt x="90301" y="791599"/>
                </a:lnTo>
                <a:lnTo>
                  <a:pt x="118671" y="828464"/>
                </a:lnTo>
                <a:lnTo>
                  <a:pt x="150066" y="862272"/>
                </a:lnTo>
                <a:lnTo>
                  <a:pt x="184217" y="892887"/>
                </a:lnTo>
                <a:lnTo>
                  <a:pt x="220859" y="920179"/>
                </a:lnTo>
                <a:lnTo>
                  <a:pt x="259722" y="944013"/>
                </a:lnTo>
                <a:lnTo>
                  <a:pt x="300539" y="964256"/>
                </a:lnTo>
                <a:lnTo>
                  <a:pt x="343044" y="980776"/>
                </a:lnTo>
                <a:lnTo>
                  <a:pt x="386967" y="993439"/>
                </a:lnTo>
                <a:lnTo>
                  <a:pt x="432043" y="1002113"/>
                </a:lnTo>
                <a:lnTo>
                  <a:pt x="478002" y="1006663"/>
                </a:lnTo>
                <a:lnTo>
                  <a:pt x="524578" y="1006958"/>
                </a:lnTo>
                <a:lnTo>
                  <a:pt x="571504" y="1002864"/>
                </a:lnTo>
                <a:lnTo>
                  <a:pt x="618511" y="994248"/>
                </a:lnTo>
                <a:lnTo>
                  <a:pt x="665332" y="980976"/>
                </a:lnTo>
                <a:lnTo>
                  <a:pt x="942827" y="1274219"/>
                </a:lnTo>
                <a:lnTo>
                  <a:pt x="832845" y="886107"/>
                </a:lnTo>
                <a:lnTo>
                  <a:pt x="869865" y="851071"/>
                </a:lnTo>
                <a:lnTo>
                  <a:pt x="902755" y="813001"/>
                </a:lnTo>
                <a:lnTo>
                  <a:pt x="931417" y="772250"/>
                </a:lnTo>
                <a:lnTo>
                  <a:pt x="955753" y="729168"/>
                </a:lnTo>
                <a:lnTo>
                  <a:pt x="975665" y="684109"/>
                </a:lnTo>
                <a:lnTo>
                  <a:pt x="991055" y="637425"/>
                </a:lnTo>
                <a:lnTo>
                  <a:pt x="1001826" y="589469"/>
                </a:lnTo>
                <a:lnTo>
                  <a:pt x="1007879" y="540592"/>
                </a:lnTo>
                <a:lnTo>
                  <a:pt x="1009117" y="491147"/>
                </a:lnTo>
                <a:lnTo>
                  <a:pt x="1005442" y="441487"/>
                </a:lnTo>
                <a:lnTo>
                  <a:pt x="996755" y="391963"/>
                </a:lnTo>
                <a:lnTo>
                  <a:pt x="982959" y="342928"/>
                </a:lnTo>
                <a:lnTo>
                  <a:pt x="965288" y="297688"/>
                </a:lnTo>
                <a:lnTo>
                  <a:pt x="943785" y="255108"/>
                </a:lnTo>
                <a:lnTo>
                  <a:pt x="918717" y="215323"/>
                </a:lnTo>
                <a:lnTo>
                  <a:pt x="890354" y="178464"/>
                </a:lnTo>
                <a:lnTo>
                  <a:pt x="858963" y="144664"/>
                </a:lnTo>
                <a:lnTo>
                  <a:pt x="824812" y="114055"/>
                </a:lnTo>
                <a:lnTo>
                  <a:pt x="788169" y="86771"/>
                </a:lnTo>
                <a:lnTo>
                  <a:pt x="749302" y="62944"/>
                </a:lnTo>
                <a:lnTo>
                  <a:pt x="708478" y="42706"/>
                </a:lnTo>
                <a:lnTo>
                  <a:pt x="665967" y="26190"/>
                </a:lnTo>
                <a:lnTo>
                  <a:pt x="622037" y="13529"/>
                </a:lnTo>
                <a:lnTo>
                  <a:pt x="576954" y="4855"/>
                </a:lnTo>
                <a:lnTo>
                  <a:pt x="530987" y="301"/>
                </a:lnTo>
                <a:lnTo>
                  <a:pt x="484404" y="0"/>
                </a:lnTo>
                <a:close/>
              </a:path>
            </a:pathLst>
          </a:custGeom>
          <a:solidFill>
            <a:srgbClr val="853B04"/>
          </a:solidFill>
        </p:spPr>
        <p:txBody>
          <a:bodyPr wrap="square" lIns="0" tIns="0" rIns="0" bIns="0" rtlCol="0"/>
          <a:lstStyle/>
          <a:p>
            <a:endParaRPr sz="2400"/>
          </a:p>
        </p:txBody>
      </p:sp>
      <p:sp>
        <p:nvSpPr>
          <p:cNvPr id="20" name="bg object 20"/>
          <p:cNvSpPr/>
          <p:nvPr/>
        </p:nvSpPr>
        <p:spPr>
          <a:xfrm>
            <a:off x="12797758" y="4810125"/>
            <a:ext cx="192706" cy="144399"/>
          </a:xfrm>
          <a:prstGeom prst="rect">
            <a:avLst/>
          </a:prstGeom>
          <a:blipFill>
            <a:blip r:embed="rId4" cstate="print"/>
            <a:stretch>
              <a:fillRect/>
            </a:stretch>
          </a:blipFill>
        </p:spPr>
        <p:txBody>
          <a:bodyPr wrap="square" lIns="0" tIns="0" rIns="0" bIns="0" rtlCol="0"/>
          <a:lstStyle/>
          <a:p>
            <a:endParaRPr sz="2400"/>
          </a:p>
        </p:txBody>
      </p:sp>
      <p:sp>
        <p:nvSpPr>
          <p:cNvPr id="21" name="bg object 21"/>
          <p:cNvSpPr/>
          <p:nvPr/>
        </p:nvSpPr>
        <p:spPr>
          <a:xfrm>
            <a:off x="7561302" y="3918204"/>
            <a:ext cx="2259653" cy="1095756"/>
          </a:xfrm>
          <a:prstGeom prst="rect">
            <a:avLst/>
          </a:prstGeom>
          <a:blipFill>
            <a:blip r:embed="rId5" cstate="print"/>
            <a:stretch>
              <a:fillRect/>
            </a:stretch>
          </a:blipFill>
        </p:spPr>
        <p:txBody>
          <a:bodyPr wrap="square" lIns="0" tIns="0" rIns="0" bIns="0" rtlCol="0"/>
          <a:lstStyle/>
          <a:p>
            <a:endParaRPr sz="240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10/9/2023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16" name="bg object 16"/>
          <p:cNvSpPr/>
          <p:nvPr/>
        </p:nvSpPr>
        <p:spPr>
          <a:xfrm>
            <a:off x="0" y="0"/>
            <a:ext cx="8862668" cy="915924"/>
          </a:xfrm>
          <a:prstGeom prst="rect">
            <a:avLst/>
          </a:prstGeom>
          <a:blipFill>
            <a:blip r:embed="rId8" cstate="print"/>
            <a:stretch>
              <a:fillRect/>
            </a:stretch>
          </a:blipFill>
        </p:spPr>
        <p:txBody>
          <a:bodyPr wrap="square" lIns="0" tIns="0" rIns="0" bIns="0" rtlCol="0"/>
          <a:lstStyle/>
          <a:p>
            <a:endParaRPr sz="2400"/>
          </a:p>
        </p:txBody>
      </p:sp>
      <p:sp>
        <p:nvSpPr>
          <p:cNvPr id="17" name="bg object 17"/>
          <p:cNvSpPr/>
          <p:nvPr/>
        </p:nvSpPr>
        <p:spPr>
          <a:xfrm>
            <a:off x="5213594" y="0"/>
            <a:ext cx="12126330" cy="9753600"/>
          </a:xfrm>
          <a:custGeom>
            <a:avLst/>
            <a:gdLst/>
            <a:ahLst/>
            <a:cxnLst/>
            <a:rect l="l" t="t" r="r" b="b"/>
            <a:pathLst>
              <a:path w="9094470" h="9753600">
                <a:moveTo>
                  <a:pt x="9094216" y="0"/>
                </a:moveTo>
                <a:lnTo>
                  <a:pt x="1497069" y="0"/>
                </a:lnTo>
                <a:lnTo>
                  <a:pt x="0" y="1496568"/>
                </a:lnTo>
                <a:lnTo>
                  <a:pt x="0" y="9753597"/>
                </a:lnTo>
                <a:lnTo>
                  <a:pt x="9094216" y="9753597"/>
                </a:lnTo>
                <a:lnTo>
                  <a:pt x="9094216" y="0"/>
                </a:lnTo>
                <a:close/>
              </a:path>
            </a:pathLst>
          </a:custGeom>
          <a:solidFill>
            <a:srgbClr val="A6411D"/>
          </a:solidFill>
        </p:spPr>
        <p:txBody>
          <a:bodyPr wrap="square" lIns="0" tIns="0" rIns="0" bIns="0" rtlCol="0"/>
          <a:lstStyle/>
          <a:p>
            <a:endParaRPr sz="2400"/>
          </a:p>
        </p:txBody>
      </p:sp>
      <p:sp>
        <p:nvSpPr>
          <p:cNvPr id="2" name="Holder 2"/>
          <p:cNvSpPr>
            <a:spLocks noGrp="1"/>
          </p:cNvSpPr>
          <p:nvPr>
            <p:ph type="title"/>
          </p:nvPr>
        </p:nvSpPr>
        <p:spPr>
          <a:xfrm>
            <a:off x="838159" y="768222"/>
            <a:ext cx="15663946" cy="939800"/>
          </a:xfrm>
          <a:prstGeom prst="rect">
            <a:avLst/>
          </a:prstGeom>
        </p:spPr>
        <p:txBody>
          <a:bodyPr wrap="square" lIns="0" tIns="0" rIns="0" bIns="0">
            <a:spAutoFit/>
          </a:bodyPr>
          <a:lstStyle>
            <a:lvl1pPr>
              <a:defRPr sz="6000" b="1" i="0">
                <a:solidFill>
                  <a:schemeClr val="tx1"/>
                </a:solidFill>
                <a:latin typeface="Garuda"/>
                <a:cs typeface="Garuda"/>
              </a:defRPr>
            </a:lvl1pPr>
          </a:lstStyle>
          <a:p>
            <a:endParaRPr/>
          </a:p>
        </p:txBody>
      </p:sp>
      <p:sp>
        <p:nvSpPr>
          <p:cNvPr id="3" name="Holder 3"/>
          <p:cNvSpPr>
            <a:spLocks noGrp="1"/>
          </p:cNvSpPr>
          <p:nvPr>
            <p:ph type="body" idx="1"/>
          </p:nvPr>
        </p:nvSpPr>
        <p:spPr>
          <a:xfrm>
            <a:off x="1783472" y="2256281"/>
            <a:ext cx="13773317" cy="615553"/>
          </a:xfrm>
          <a:prstGeom prst="rect">
            <a:avLst/>
          </a:prstGeom>
        </p:spPr>
        <p:txBody>
          <a:bodyPr wrap="square" lIns="0" tIns="0" rIns="0" bIns="0">
            <a:spAutoFit/>
          </a:bodyPr>
          <a:lstStyle>
            <a:lvl1pPr>
              <a:defRPr sz="4000" b="0" i="0">
                <a:solidFill>
                  <a:schemeClr val="tx1"/>
                </a:solidFill>
                <a:latin typeface="Garuda"/>
                <a:cs typeface="Garuda"/>
              </a:defRPr>
            </a:lvl1pPr>
          </a:lstStyle>
          <a:p>
            <a:endParaRPr/>
          </a:p>
        </p:txBody>
      </p:sp>
      <p:sp>
        <p:nvSpPr>
          <p:cNvPr id="4" name="Holder 4"/>
          <p:cNvSpPr>
            <a:spLocks noGrp="1"/>
          </p:cNvSpPr>
          <p:nvPr>
            <p:ph type="ftr" sz="quarter" idx="5"/>
          </p:nvPr>
        </p:nvSpPr>
        <p:spPr>
          <a:xfrm>
            <a:off x="5895690" y="9070848"/>
            <a:ext cx="5548884"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867013" y="9070848"/>
            <a:ext cx="39882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10/9/2023</a:t>
            </a:fld>
            <a:endParaRPr lang="en-US"/>
          </a:p>
        </p:txBody>
      </p:sp>
      <p:sp>
        <p:nvSpPr>
          <p:cNvPr id="6" name="Holder 6"/>
          <p:cNvSpPr>
            <a:spLocks noGrp="1"/>
          </p:cNvSpPr>
          <p:nvPr>
            <p:ph type="sldNum" sz="quarter" idx="7"/>
          </p:nvPr>
        </p:nvSpPr>
        <p:spPr>
          <a:xfrm>
            <a:off x="12484990" y="9070848"/>
            <a:ext cx="39882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609630">
        <a:defRPr>
          <a:latin typeface="+mn-lt"/>
          <a:ea typeface="+mn-ea"/>
          <a:cs typeface="+mn-cs"/>
        </a:defRPr>
      </a:lvl2pPr>
      <a:lvl3pPr marL="1219261">
        <a:defRPr>
          <a:latin typeface="+mn-lt"/>
          <a:ea typeface="+mn-ea"/>
          <a:cs typeface="+mn-cs"/>
        </a:defRPr>
      </a:lvl3pPr>
      <a:lvl4pPr marL="1828891">
        <a:defRPr>
          <a:latin typeface="+mn-lt"/>
          <a:ea typeface="+mn-ea"/>
          <a:cs typeface="+mn-cs"/>
        </a:defRPr>
      </a:lvl4pPr>
      <a:lvl5pPr marL="2438522">
        <a:defRPr>
          <a:latin typeface="+mn-lt"/>
          <a:ea typeface="+mn-ea"/>
          <a:cs typeface="+mn-cs"/>
        </a:defRPr>
      </a:lvl5pPr>
      <a:lvl6pPr marL="3048152">
        <a:defRPr>
          <a:latin typeface="+mn-lt"/>
          <a:ea typeface="+mn-ea"/>
          <a:cs typeface="+mn-cs"/>
        </a:defRPr>
      </a:lvl6pPr>
      <a:lvl7pPr marL="3657783">
        <a:defRPr>
          <a:latin typeface="+mn-lt"/>
          <a:ea typeface="+mn-ea"/>
          <a:cs typeface="+mn-cs"/>
        </a:defRPr>
      </a:lvl7pPr>
      <a:lvl8pPr marL="4267413">
        <a:defRPr>
          <a:latin typeface="+mn-lt"/>
          <a:ea typeface="+mn-ea"/>
          <a:cs typeface="+mn-cs"/>
        </a:defRPr>
      </a:lvl8pPr>
      <a:lvl9pPr marL="4877044">
        <a:defRPr>
          <a:latin typeface="+mn-lt"/>
          <a:ea typeface="+mn-ea"/>
          <a:cs typeface="+mn-cs"/>
        </a:defRPr>
      </a:lvl9pPr>
    </p:bodyStyle>
    <p:otherStyle>
      <a:lvl1pPr marL="0">
        <a:defRPr>
          <a:latin typeface="+mn-lt"/>
          <a:ea typeface="+mn-ea"/>
          <a:cs typeface="+mn-cs"/>
        </a:defRPr>
      </a:lvl1pPr>
      <a:lvl2pPr marL="609630">
        <a:defRPr>
          <a:latin typeface="+mn-lt"/>
          <a:ea typeface="+mn-ea"/>
          <a:cs typeface="+mn-cs"/>
        </a:defRPr>
      </a:lvl2pPr>
      <a:lvl3pPr marL="1219261">
        <a:defRPr>
          <a:latin typeface="+mn-lt"/>
          <a:ea typeface="+mn-ea"/>
          <a:cs typeface="+mn-cs"/>
        </a:defRPr>
      </a:lvl3pPr>
      <a:lvl4pPr marL="1828891">
        <a:defRPr>
          <a:latin typeface="+mn-lt"/>
          <a:ea typeface="+mn-ea"/>
          <a:cs typeface="+mn-cs"/>
        </a:defRPr>
      </a:lvl4pPr>
      <a:lvl5pPr marL="2438522">
        <a:defRPr>
          <a:latin typeface="+mn-lt"/>
          <a:ea typeface="+mn-ea"/>
          <a:cs typeface="+mn-cs"/>
        </a:defRPr>
      </a:lvl5pPr>
      <a:lvl6pPr marL="3048152">
        <a:defRPr>
          <a:latin typeface="+mn-lt"/>
          <a:ea typeface="+mn-ea"/>
          <a:cs typeface="+mn-cs"/>
        </a:defRPr>
      </a:lvl6pPr>
      <a:lvl7pPr marL="3657783">
        <a:defRPr>
          <a:latin typeface="+mn-lt"/>
          <a:ea typeface="+mn-ea"/>
          <a:cs typeface="+mn-cs"/>
        </a:defRPr>
      </a:lvl7pPr>
      <a:lvl8pPr marL="4267413">
        <a:defRPr>
          <a:latin typeface="+mn-lt"/>
          <a:ea typeface="+mn-ea"/>
          <a:cs typeface="+mn-cs"/>
        </a:defRPr>
      </a:lvl8pPr>
      <a:lvl9pPr marL="4877044">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aiyudi@unmuhbabel.ac.id" TargetMode="External"/><Relationship Id="rId2" Type="http://schemas.openxmlformats.org/officeDocument/2006/relationships/hyperlink" Target="mailto:Haiyudi@kkumail.com" TargetMode="Externa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6.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haiyudi@unmuhbabel.ac.id"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shorturl.at/BMP08"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diagramData" Target="../diagrams/data4.xml"/><Relationship Id="rId2" Type="http://schemas.openxmlformats.org/officeDocument/2006/relationships/diagramData" Target="../diagrams/data2.xml"/><Relationship Id="rId16" Type="http://schemas.microsoft.com/office/2007/relationships/diagramDrawing" Target="../diagrams/drawing4.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extBox 13"/>
          <p:cNvSpPr txBox="1"/>
          <p:nvPr/>
        </p:nvSpPr>
        <p:spPr>
          <a:xfrm>
            <a:off x="1224241" y="7239000"/>
            <a:ext cx="9198490" cy="1323439"/>
          </a:xfrm>
          <a:prstGeom prst="rect">
            <a:avLst/>
          </a:prstGeom>
          <a:noFill/>
        </p:spPr>
        <p:txBody>
          <a:bodyPr wrap="square" rtlCol="0">
            <a:spAutoFit/>
          </a:bodyPr>
          <a:lstStyle/>
          <a:p>
            <a:r>
              <a:rPr lang="en-US" sz="2000" i="1" dirty="0" err="1" smtClean="0"/>
              <a:t>Dosen</a:t>
            </a:r>
            <a:r>
              <a:rPr lang="en-US" sz="2000" i="1" dirty="0" smtClean="0"/>
              <a:t> Pendidikan Bahasa </a:t>
            </a:r>
            <a:r>
              <a:rPr lang="en-US" sz="2000" i="1" dirty="0" err="1" smtClean="0"/>
              <a:t>Inggris</a:t>
            </a:r>
            <a:r>
              <a:rPr lang="en-US" sz="2000" i="1" dirty="0" smtClean="0"/>
              <a:t>, Universitas Muhammadiyah Bangka Belitung</a:t>
            </a:r>
            <a:endParaRPr lang="en-US" sz="2000" i="1" dirty="0"/>
          </a:p>
          <a:p>
            <a:r>
              <a:rPr lang="en-US" sz="2000" i="1" dirty="0" err="1" smtClean="0"/>
              <a:t>Sekretaris</a:t>
            </a:r>
            <a:r>
              <a:rPr lang="en-US" sz="2000" i="1" dirty="0" smtClean="0"/>
              <a:t> APPBIPA Babel, 2022-2026</a:t>
            </a:r>
          </a:p>
          <a:p>
            <a:endParaRPr lang="en-US" sz="2000" b="1" i="1" dirty="0" smtClean="0">
              <a:hlinkClick r:id="rId2"/>
            </a:endParaRPr>
          </a:p>
          <a:p>
            <a:r>
              <a:rPr lang="en-US" sz="2000" b="1" i="1" dirty="0" smtClean="0">
                <a:hlinkClick r:id="rId3"/>
              </a:rPr>
              <a:t>Haiyudi@unmuhbabel.ac.id</a:t>
            </a:r>
            <a:r>
              <a:rPr lang="en-US" sz="2000" b="1" i="1" dirty="0" smtClean="0"/>
              <a:t>  / 082185580190</a:t>
            </a:r>
            <a:endParaRPr lang="en-US" sz="2000" b="1" i="1" dirty="0"/>
          </a:p>
        </p:txBody>
      </p:sp>
      <p:sp>
        <p:nvSpPr>
          <p:cNvPr id="16" name="TextBox 15"/>
          <p:cNvSpPr txBox="1"/>
          <p:nvPr/>
        </p:nvSpPr>
        <p:spPr>
          <a:xfrm>
            <a:off x="3031331" y="6096000"/>
            <a:ext cx="5257800"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Lectured by</a:t>
            </a:r>
            <a:endParaRPr lang="en-US" sz="20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6155531" y="763518"/>
            <a:ext cx="9772379" cy="3046988"/>
          </a:xfrm>
          <a:prstGeom prst="rect">
            <a:avLst/>
          </a:prstGeom>
          <a:noFill/>
        </p:spPr>
        <p:txBody>
          <a:bodyPr wrap="square" rtlCol="0">
            <a:spAutoFit/>
          </a:bodyPr>
          <a:lstStyle/>
          <a:p>
            <a:pPr algn="r"/>
            <a:r>
              <a:rPr lang="en-US" sz="96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MATERIAL DEVELOPMENT</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6362" y="2601876"/>
            <a:ext cx="10193901" cy="5098174"/>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9125" y="5410200"/>
            <a:ext cx="2743206" cy="1828804"/>
          </a:xfrm>
          <a:prstGeom prst="rect">
            <a:avLst/>
          </a:prstGeom>
        </p:spPr>
      </p:pic>
      <p:sp>
        <p:nvSpPr>
          <p:cNvPr id="17" name="TextBox 16"/>
          <p:cNvSpPr txBox="1"/>
          <p:nvPr/>
        </p:nvSpPr>
        <p:spPr>
          <a:xfrm>
            <a:off x="3031331" y="6477000"/>
            <a:ext cx="5257800"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Haiyudi, S.Pd., M.Ed.</a:t>
            </a:r>
            <a:endParaRPr lang="en-US" sz="2800" b="1" dirty="0">
              <a:latin typeface="Times New Roman" panose="02020603050405020304" pitchFamily="18" charset="0"/>
              <a:cs typeface="Times New Roman" panose="02020603050405020304" pitchFamily="18" charset="0"/>
            </a:endParaRPr>
          </a:p>
        </p:txBody>
      </p:sp>
      <p:sp>
        <p:nvSpPr>
          <p:cNvPr id="18" name="object 8"/>
          <p:cNvSpPr/>
          <p:nvPr/>
        </p:nvSpPr>
        <p:spPr>
          <a:xfrm flipV="1">
            <a:off x="1285984" y="7010400"/>
            <a:ext cx="6088747" cy="186797"/>
          </a:xfrm>
          <a:custGeom>
            <a:avLst/>
            <a:gdLst/>
            <a:ahLst/>
            <a:cxnLst/>
            <a:rect l="l" t="t" r="r" b="b"/>
            <a:pathLst>
              <a:path w="5788025">
                <a:moveTo>
                  <a:pt x="0" y="0"/>
                </a:moveTo>
                <a:lnTo>
                  <a:pt x="5788025" y="0"/>
                </a:lnTo>
              </a:path>
            </a:pathLst>
          </a:custGeom>
          <a:ln w="38100">
            <a:solidFill>
              <a:srgbClr val="000000"/>
            </a:solidFill>
          </a:ln>
        </p:spPr>
        <p:txBody>
          <a:bodyPr wrap="square" lIns="0" tIns="0" rIns="0" bIns="0" rtlCol="0"/>
          <a:lstStyle/>
          <a:p>
            <a:endParaRPr sz="24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354931" y="1905000"/>
            <a:ext cx="10363200" cy="646331"/>
          </a:xfrm>
          <a:prstGeom prst="rect">
            <a:avLst/>
          </a:prstGeom>
          <a:noFill/>
        </p:spPr>
        <p:txBody>
          <a:bodyPr wrap="square" rtlCol="0">
            <a:spAutoFit/>
          </a:bodyPr>
          <a:lstStyle/>
          <a:p>
            <a:r>
              <a:rPr lang="en-US" sz="3600" b="1" dirty="0" smtClean="0"/>
              <a:t>Things to Consider in Material Development</a:t>
            </a:r>
            <a:endParaRPr lang="en-US" sz="3600" b="1" dirty="0"/>
          </a:p>
        </p:txBody>
      </p:sp>
      <p:graphicFrame>
        <p:nvGraphicFramePr>
          <p:cNvPr id="5" name="Diagram 4"/>
          <p:cNvGraphicFramePr/>
          <p:nvPr>
            <p:extLst>
              <p:ext uri="{D42A27DB-BD31-4B8C-83A1-F6EECF244321}">
                <p14:modId xmlns:p14="http://schemas.microsoft.com/office/powerpoint/2010/main" val="3107008827"/>
              </p:ext>
            </p:extLst>
          </p:nvPr>
        </p:nvGraphicFramePr>
        <p:xfrm>
          <a:off x="-321469" y="2743200"/>
          <a:ext cx="10123488" cy="59107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a:stretch>
            <a:fillRect/>
          </a:stretch>
        </p:blipFill>
        <p:spPr>
          <a:xfrm>
            <a:off x="8517730" y="2743200"/>
            <a:ext cx="6504927" cy="5697864"/>
          </a:xfrm>
          <a:prstGeom prst="rect">
            <a:avLst/>
          </a:prstGeom>
        </p:spPr>
      </p:pic>
    </p:spTree>
    <p:extLst>
      <p:ext uri="{BB962C8B-B14F-4D97-AF65-F5344CB8AC3E}">
        <p14:creationId xmlns:p14="http://schemas.microsoft.com/office/powerpoint/2010/main" val="1093759697"/>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354931" y="1905000"/>
            <a:ext cx="10363200" cy="646331"/>
          </a:xfrm>
          <a:prstGeom prst="rect">
            <a:avLst/>
          </a:prstGeom>
          <a:noFill/>
        </p:spPr>
        <p:txBody>
          <a:bodyPr wrap="square" rtlCol="0">
            <a:spAutoFit/>
          </a:bodyPr>
          <a:lstStyle/>
          <a:p>
            <a:r>
              <a:rPr lang="en-US" sz="3600" b="1" dirty="0" smtClean="0"/>
              <a:t>Consider this question</a:t>
            </a:r>
            <a:endParaRPr lang="en-US" sz="3600" b="1" dirty="0"/>
          </a:p>
        </p:txBody>
      </p:sp>
      <p:sp>
        <p:nvSpPr>
          <p:cNvPr id="3" name="TextBox 2"/>
          <p:cNvSpPr txBox="1"/>
          <p:nvPr/>
        </p:nvSpPr>
        <p:spPr>
          <a:xfrm>
            <a:off x="1583531" y="3200400"/>
            <a:ext cx="13716000" cy="1446550"/>
          </a:xfrm>
          <a:prstGeom prst="rect">
            <a:avLst/>
          </a:prstGeom>
          <a:noFill/>
        </p:spPr>
        <p:txBody>
          <a:bodyPr wrap="square" rtlCol="0">
            <a:spAutoFit/>
          </a:bodyPr>
          <a:lstStyle/>
          <a:p>
            <a:r>
              <a:rPr lang="en-US" sz="4400" dirty="0" smtClean="0"/>
              <a:t>You are a teacher and you are going to teach English. What will you do first?</a:t>
            </a:r>
            <a:endParaRPr lang="en-US" sz="4400" dirty="0"/>
          </a:p>
        </p:txBody>
      </p:sp>
    </p:spTree>
    <p:extLst>
      <p:ext uri="{BB962C8B-B14F-4D97-AF65-F5344CB8AC3E}">
        <p14:creationId xmlns:p14="http://schemas.microsoft.com/office/powerpoint/2010/main" val="2001110520"/>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2574131" y="4038600"/>
            <a:ext cx="11708013" cy="1292662"/>
          </a:xfrm>
          <a:prstGeom prst="rect">
            <a:avLst/>
          </a:prstGeom>
          <a:noFill/>
        </p:spPr>
        <p:txBody>
          <a:bodyPr wrap="none" rtlCol="0">
            <a:spAutoFit/>
          </a:bodyPr>
          <a:lstStyle/>
          <a:p>
            <a:r>
              <a:rPr lang="en-US" sz="5400" b="1" dirty="0" smtClean="0">
                <a:solidFill>
                  <a:schemeClr val="tx2">
                    <a:lumMod val="75000"/>
                  </a:schemeClr>
                </a:solidFill>
              </a:rPr>
              <a:t>Basic principle of Material Development</a:t>
            </a:r>
          </a:p>
          <a:p>
            <a:r>
              <a:rPr lang="en-US" sz="2400" dirty="0" smtClean="0">
                <a:solidFill>
                  <a:schemeClr val="tx2">
                    <a:lumMod val="75000"/>
                  </a:schemeClr>
                </a:solidFill>
              </a:rPr>
              <a:t>Thomlinson (2001)</a:t>
            </a:r>
            <a:endParaRPr lang="en-US" sz="2400" dirty="0">
              <a:solidFill>
                <a:schemeClr val="tx2">
                  <a:lumMod val="75000"/>
                </a:schemeClr>
              </a:solidFill>
            </a:endParaRPr>
          </a:p>
        </p:txBody>
      </p:sp>
    </p:spTree>
    <p:extLst>
      <p:ext uri="{BB962C8B-B14F-4D97-AF65-F5344CB8AC3E}">
        <p14:creationId xmlns:p14="http://schemas.microsoft.com/office/powerpoint/2010/main" val="1800478903"/>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2007393" y="1088588"/>
            <a:ext cx="11708013" cy="1292662"/>
          </a:xfrm>
          <a:prstGeom prst="rect">
            <a:avLst/>
          </a:prstGeom>
          <a:noFill/>
        </p:spPr>
        <p:txBody>
          <a:bodyPr wrap="none" rtlCol="0">
            <a:spAutoFit/>
          </a:bodyPr>
          <a:lstStyle/>
          <a:p>
            <a:r>
              <a:rPr lang="en-US" sz="5400" b="1" dirty="0" smtClean="0">
                <a:solidFill>
                  <a:schemeClr val="tx2">
                    <a:lumMod val="75000"/>
                  </a:schemeClr>
                </a:solidFill>
              </a:rPr>
              <a:t>Basic principle of Material Development</a:t>
            </a:r>
          </a:p>
          <a:p>
            <a:r>
              <a:rPr lang="en-US" sz="2400" dirty="0" smtClean="0">
                <a:solidFill>
                  <a:schemeClr val="tx2">
                    <a:lumMod val="75000"/>
                  </a:schemeClr>
                </a:solidFill>
              </a:rPr>
              <a:t>Thomlinson (2001)</a:t>
            </a:r>
            <a:endParaRPr lang="en-US" sz="2400" dirty="0">
              <a:solidFill>
                <a:schemeClr val="tx2">
                  <a:lumMod val="75000"/>
                </a:schemeClr>
              </a:solidFill>
            </a:endParaRPr>
          </a:p>
        </p:txBody>
      </p:sp>
      <p:sp>
        <p:nvSpPr>
          <p:cNvPr id="3" name="TextBox 2"/>
          <p:cNvSpPr txBox="1"/>
          <p:nvPr/>
        </p:nvSpPr>
        <p:spPr>
          <a:xfrm>
            <a:off x="2028824" y="2381250"/>
            <a:ext cx="14173200" cy="4832092"/>
          </a:xfrm>
          <a:prstGeom prst="rect">
            <a:avLst/>
          </a:prstGeom>
          <a:noFill/>
        </p:spPr>
        <p:txBody>
          <a:bodyPr wrap="square" rtlCol="0">
            <a:spAutoFit/>
          </a:bodyPr>
          <a:lstStyle/>
          <a:p>
            <a:pPr marL="742950" indent="-742950">
              <a:buAutoNum type="arabicPeriod"/>
            </a:pPr>
            <a:r>
              <a:rPr lang="en-US" sz="2800" b="1" dirty="0" smtClean="0">
                <a:latin typeface="+mj-lt"/>
                <a:ea typeface="MS Mincho" pitchFamily="49" charset="-128"/>
              </a:rPr>
              <a:t>Should achieve Impact</a:t>
            </a:r>
          </a:p>
          <a:p>
            <a:r>
              <a:rPr lang="en-US" sz="2800" dirty="0"/>
              <a:t>Impact is achieved when materials have a noticeable effect on learners, that is when the learners’ curiosity, interest and attention are </a:t>
            </a:r>
            <a:r>
              <a:rPr lang="en-US" sz="2800" dirty="0" smtClean="0"/>
              <a:t>attracted. </a:t>
            </a:r>
          </a:p>
          <a:p>
            <a:endParaRPr lang="en-US" sz="2800" dirty="0"/>
          </a:p>
          <a:p>
            <a:r>
              <a:rPr lang="en-US" sz="2800" dirty="0"/>
              <a:t>Materials can achieve impact through: </a:t>
            </a:r>
            <a:endParaRPr lang="en-US" sz="2800" dirty="0" smtClean="0"/>
          </a:p>
          <a:p>
            <a:pPr marL="514350" indent="-514350">
              <a:buAutoNum type="alphaLcParenBoth"/>
            </a:pPr>
            <a:r>
              <a:rPr lang="en-US" sz="2800" dirty="0" smtClean="0"/>
              <a:t>novelty </a:t>
            </a:r>
            <a:r>
              <a:rPr lang="en-US" sz="2800" dirty="0"/>
              <a:t>(e.g. unusual topics, illustrations and activities); </a:t>
            </a:r>
            <a:endParaRPr lang="en-US" sz="2800" dirty="0" smtClean="0"/>
          </a:p>
          <a:p>
            <a:pPr marL="514350" indent="-514350">
              <a:buAutoNum type="alphaLcParenBoth"/>
            </a:pPr>
            <a:r>
              <a:rPr lang="en-US" sz="2800" dirty="0" smtClean="0"/>
              <a:t>variety </a:t>
            </a:r>
            <a:r>
              <a:rPr lang="en-US" sz="2800" dirty="0"/>
              <a:t>(e.g. breaking up the monotony of a unit </a:t>
            </a:r>
            <a:r>
              <a:rPr lang="en-US" sz="2800" dirty="0" smtClean="0"/>
              <a:t>routine; </a:t>
            </a:r>
            <a:endParaRPr lang="en-US" sz="2800" dirty="0"/>
          </a:p>
          <a:p>
            <a:pPr marL="514350" indent="-514350">
              <a:buAutoNum type="alphaLcParenBoth"/>
            </a:pPr>
            <a:r>
              <a:rPr lang="en-US" sz="2800" dirty="0" smtClean="0"/>
              <a:t>attractive </a:t>
            </a:r>
            <a:r>
              <a:rPr lang="en-US" sz="2800" dirty="0"/>
              <a:t>presentation (e.g. use of attractive </a:t>
            </a:r>
            <a:r>
              <a:rPr lang="en-US" sz="2800" dirty="0" smtClean="0"/>
              <a:t>colors</a:t>
            </a:r>
            <a:r>
              <a:rPr lang="en-US" sz="2800" dirty="0"/>
              <a:t>; lots of white space; use of photographs); </a:t>
            </a:r>
            <a:endParaRPr lang="en-US" sz="2800" dirty="0" smtClean="0"/>
          </a:p>
          <a:p>
            <a:pPr marL="514350" indent="-514350">
              <a:buAutoNum type="alphaLcParenBoth"/>
            </a:pPr>
            <a:r>
              <a:rPr lang="en-US" sz="2800" dirty="0" smtClean="0"/>
              <a:t>appealing </a:t>
            </a:r>
            <a:r>
              <a:rPr lang="en-US" sz="2800" dirty="0"/>
              <a:t>content (e.g. topics of interest to the target learners; topics which offer the possibility of learning something new; engaging stories; universal themes; local references</a:t>
            </a:r>
            <a:r>
              <a:rPr lang="en-US" sz="2800" dirty="0" smtClean="0"/>
              <a:t>);</a:t>
            </a:r>
          </a:p>
          <a:p>
            <a:pPr marL="514350" indent="-514350">
              <a:buAutoNum type="alphaLcParenBoth"/>
            </a:pPr>
            <a:r>
              <a:rPr lang="en-US" sz="2800" dirty="0" smtClean="0"/>
              <a:t>achievable </a:t>
            </a:r>
            <a:r>
              <a:rPr lang="en-US" sz="2800" dirty="0"/>
              <a:t>challenge (e.g. tasks which challenge the learners to think).</a:t>
            </a:r>
            <a:endParaRPr lang="en-US" sz="2800" dirty="0" smtClean="0"/>
          </a:p>
        </p:txBody>
      </p:sp>
    </p:spTree>
    <p:extLst>
      <p:ext uri="{BB962C8B-B14F-4D97-AF65-F5344CB8AC3E}">
        <p14:creationId xmlns:p14="http://schemas.microsoft.com/office/powerpoint/2010/main" val="966613669"/>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2007393" y="1088588"/>
            <a:ext cx="11708013" cy="1292662"/>
          </a:xfrm>
          <a:prstGeom prst="rect">
            <a:avLst/>
          </a:prstGeom>
          <a:noFill/>
        </p:spPr>
        <p:txBody>
          <a:bodyPr wrap="none" rtlCol="0">
            <a:spAutoFit/>
          </a:bodyPr>
          <a:lstStyle/>
          <a:p>
            <a:r>
              <a:rPr lang="en-US" sz="5400" b="1" dirty="0" smtClean="0">
                <a:solidFill>
                  <a:schemeClr val="tx2">
                    <a:lumMod val="75000"/>
                  </a:schemeClr>
                </a:solidFill>
              </a:rPr>
              <a:t>Basic principle of Material Development</a:t>
            </a:r>
          </a:p>
          <a:p>
            <a:r>
              <a:rPr lang="en-US" sz="2400" dirty="0" smtClean="0">
                <a:solidFill>
                  <a:schemeClr val="tx2">
                    <a:lumMod val="75000"/>
                  </a:schemeClr>
                </a:solidFill>
              </a:rPr>
              <a:t>Thomlinson (2001)</a:t>
            </a:r>
            <a:endParaRPr lang="en-US" sz="2400" dirty="0">
              <a:solidFill>
                <a:schemeClr val="tx2">
                  <a:lumMod val="75000"/>
                </a:schemeClr>
              </a:solidFill>
            </a:endParaRPr>
          </a:p>
        </p:txBody>
      </p:sp>
      <p:sp>
        <p:nvSpPr>
          <p:cNvPr id="3" name="TextBox 2"/>
          <p:cNvSpPr txBox="1"/>
          <p:nvPr/>
        </p:nvSpPr>
        <p:spPr>
          <a:xfrm>
            <a:off x="2028824" y="2381250"/>
            <a:ext cx="14173200" cy="5262979"/>
          </a:xfrm>
          <a:prstGeom prst="rect">
            <a:avLst/>
          </a:prstGeom>
          <a:noFill/>
        </p:spPr>
        <p:txBody>
          <a:bodyPr wrap="square" rtlCol="0">
            <a:spAutoFit/>
          </a:bodyPr>
          <a:lstStyle/>
          <a:p>
            <a:r>
              <a:rPr lang="en-US" sz="2800" b="1" dirty="0" smtClean="0"/>
              <a:t>2. Materials </a:t>
            </a:r>
            <a:r>
              <a:rPr lang="en-US" sz="2800" b="1" dirty="0"/>
              <a:t>should help learners to feel at </a:t>
            </a:r>
            <a:r>
              <a:rPr lang="en-US" sz="2800" b="1" dirty="0" smtClean="0"/>
              <a:t>ease</a:t>
            </a:r>
          </a:p>
          <a:p>
            <a:r>
              <a:rPr lang="en-US" sz="2800" dirty="0"/>
              <a:t>Research has shown … </a:t>
            </a:r>
            <a:r>
              <a:rPr lang="en-US" sz="2800" i="1" dirty="0"/>
              <a:t>the effects of various forms of anxiety on acquisition: the less anxious the learner, the better language acquisition proceeds. Similarly, relaxed and comfortable students apparently can learn more in shorter periods of </a:t>
            </a:r>
            <a:r>
              <a:rPr lang="en-US" sz="2800" i="1" dirty="0" smtClean="0"/>
              <a:t>time (</a:t>
            </a:r>
            <a:r>
              <a:rPr lang="en-US" sz="2800" i="1" dirty="0" err="1" smtClean="0"/>
              <a:t>Mehmood</a:t>
            </a:r>
            <a:r>
              <a:rPr lang="en-US" sz="2800" i="1" dirty="0" smtClean="0"/>
              <a:t> et al, 2019; </a:t>
            </a:r>
            <a:r>
              <a:rPr lang="en-US" sz="2800" i="1" dirty="0" err="1" smtClean="0"/>
              <a:t>Valtonen</a:t>
            </a:r>
            <a:r>
              <a:rPr lang="en-US" sz="2800" i="1" dirty="0" smtClean="0"/>
              <a:t>, 2021)</a:t>
            </a:r>
          </a:p>
          <a:p>
            <a:endParaRPr lang="en-US" sz="2800" dirty="0"/>
          </a:p>
          <a:p>
            <a:r>
              <a:rPr lang="en-US" sz="2800" dirty="0"/>
              <a:t>Materials </a:t>
            </a:r>
            <a:r>
              <a:rPr lang="en-US" sz="2800" dirty="0" smtClean="0"/>
              <a:t>can help learners to feel at ease when they feel: </a:t>
            </a:r>
          </a:p>
          <a:p>
            <a:pPr marL="514350" indent="-514350">
              <a:buAutoNum type="alphaLcParenBoth"/>
            </a:pPr>
            <a:r>
              <a:rPr lang="en-US" sz="2800" dirty="0" smtClean="0"/>
              <a:t>more </a:t>
            </a:r>
            <a:r>
              <a:rPr lang="en-US" sz="2800" dirty="0"/>
              <a:t>comfortable with written materials with lots of white space than they do with materials in which lots of different activities are crammed together on the same page; </a:t>
            </a:r>
          </a:p>
          <a:p>
            <a:pPr marL="514350" indent="-514350">
              <a:buAutoNum type="alphaLcParenBoth"/>
            </a:pPr>
            <a:r>
              <a:rPr lang="en-US" sz="2800" dirty="0" smtClean="0"/>
              <a:t>more </a:t>
            </a:r>
            <a:r>
              <a:rPr lang="en-US" sz="2800" dirty="0"/>
              <a:t>at ease with texts and illustrations that they can relate to their own culture than they are with those which appear to them to be culturally </a:t>
            </a:r>
            <a:r>
              <a:rPr lang="en-US" sz="2800" dirty="0" smtClean="0"/>
              <a:t>alien;</a:t>
            </a:r>
          </a:p>
          <a:p>
            <a:pPr marL="514350" indent="-514350">
              <a:buAutoNum type="alphaLcParenBoth"/>
            </a:pPr>
            <a:r>
              <a:rPr lang="en-US" sz="2800" dirty="0" smtClean="0"/>
              <a:t>more </a:t>
            </a:r>
            <a:r>
              <a:rPr lang="en-US" sz="2800" dirty="0"/>
              <a:t>relaxed with materials which are obviously trying to help them to learn than they are with materials which are always testing them.</a:t>
            </a:r>
            <a:endParaRPr lang="en-US" sz="2800" dirty="0" smtClean="0"/>
          </a:p>
        </p:txBody>
      </p:sp>
    </p:spTree>
    <p:extLst>
      <p:ext uri="{BB962C8B-B14F-4D97-AF65-F5344CB8AC3E}">
        <p14:creationId xmlns:p14="http://schemas.microsoft.com/office/powerpoint/2010/main" val="2202825474"/>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2007393" y="1088588"/>
            <a:ext cx="11708013" cy="1292662"/>
          </a:xfrm>
          <a:prstGeom prst="rect">
            <a:avLst/>
          </a:prstGeom>
          <a:noFill/>
        </p:spPr>
        <p:txBody>
          <a:bodyPr wrap="none" rtlCol="0">
            <a:spAutoFit/>
          </a:bodyPr>
          <a:lstStyle/>
          <a:p>
            <a:r>
              <a:rPr lang="en-US" sz="5400" b="1" dirty="0" smtClean="0">
                <a:solidFill>
                  <a:schemeClr val="tx2">
                    <a:lumMod val="75000"/>
                  </a:schemeClr>
                </a:solidFill>
              </a:rPr>
              <a:t>Basic principle of Material Development</a:t>
            </a:r>
          </a:p>
          <a:p>
            <a:r>
              <a:rPr lang="en-US" sz="2400" dirty="0" smtClean="0">
                <a:solidFill>
                  <a:schemeClr val="tx2">
                    <a:lumMod val="75000"/>
                  </a:schemeClr>
                </a:solidFill>
              </a:rPr>
              <a:t>Thomlinson (2001)</a:t>
            </a:r>
            <a:endParaRPr lang="en-US" sz="2400" dirty="0">
              <a:solidFill>
                <a:schemeClr val="tx2">
                  <a:lumMod val="75000"/>
                </a:schemeClr>
              </a:solidFill>
            </a:endParaRPr>
          </a:p>
        </p:txBody>
      </p:sp>
      <p:sp>
        <p:nvSpPr>
          <p:cNvPr id="3" name="TextBox 2"/>
          <p:cNvSpPr txBox="1"/>
          <p:nvPr/>
        </p:nvSpPr>
        <p:spPr>
          <a:xfrm>
            <a:off x="2028824" y="2381250"/>
            <a:ext cx="14173200" cy="5693866"/>
          </a:xfrm>
          <a:prstGeom prst="rect">
            <a:avLst/>
          </a:prstGeom>
          <a:noFill/>
        </p:spPr>
        <p:txBody>
          <a:bodyPr wrap="square" rtlCol="0">
            <a:spAutoFit/>
          </a:bodyPr>
          <a:lstStyle/>
          <a:p>
            <a:pPr algn="just"/>
            <a:r>
              <a:rPr lang="en-US" sz="2800" b="1" dirty="0" smtClean="0"/>
              <a:t>3. Materials </a:t>
            </a:r>
            <a:r>
              <a:rPr lang="en-US" sz="2800" b="1" dirty="0"/>
              <a:t>should help learners to develop </a:t>
            </a:r>
            <a:r>
              <a:rPr lang="en-US" sz="2800" b="1" dirty="0" smtClean="0"/>
              <a:t>confidence</a:t>
            </a:r>
          </a:p>
          <a:p>
            <a:pPr algn="just"/>
            <a:r>
              <a:rPr lang="en-US" sz="2800" dirty="0" smtClean="0"/>
              <a:t>Research </a:t>
            </a:r>
            <a:r>
              <a:rPr lang="en-US" sz="2800" dirty="0"/>
              <a:t>has shown … Relaxed and self-confident learners learn faster (</a:t>
            </a:r>
            <a:r>
              <a:rPr lang="en-US" sz="2800" dirty="0" err="1"/>
              <a:t>Dulay</a:t>
            </a:r>
            <a:r>
              <a:rPr lang="en-US" sz="2800" dirty="0"/>
              <a:t>, Burt and </a:t>
            </a:r>
            <a:r>
              <a:rPr lang="en-US" sz="2800" dirty="0" err="1"/>
              <a:t>Krashen</a:t>
            </a:r>
            <a:r>
              <a:rPr lang="en-US" sz="2800" dirty="0"/>
              <a:t> </a:t>
            </a:r>
            <a:r>
              <a:rPr lang="en-US" sz="2800" dirty="0" smtClean="0"/>
              <a:t>1982; </a:t>
            </a:r>
            <a:r>
              <a:rPr lang="en-US" sz="2800" dirty="0" err="1" smtClean="0"/>
              <a:t>Alromaih</a:t>
            </a:r>
            <a:r>
              <a:rPr lang="en-US" sz="2800" dirty="0"/>
              <a:t> </a:t>
            </a:r>
            <a:r>
              <a:rPr lang="en-US" sz="2800" dirty="0" smtClean="0"/>
              <a:t>et al, 2022; </a:t>
            </a:r>
            <a:r>
              <a:rPr lang="en-US" sz="2800" dirty="0" err="1" smtClean="0"/>
              <a:t>Lubertz</a:t>
            </a:r>
            <a:r>
              <a:rPr lang="en-US" sz="2800" dirty="0" smtClean="0"/>
              <a:t>, 2023).</a:t>
            </a:r>
          </a:p>
          <a:p>
            <a:pPr algn="just"/>
            <a:endParaRPr lang="en-US" sz="2800" dirty="0"/>
          </a:p>
          <a:p>
            <a:pPr algn="just"/>
            <a:r>
              <a:rPr lang="en-US" sz="2800" dirty="0"/>
              <a:t>Materials can </a:t>
            </a:r>
            <a:r>
              <a:rPr lang="en-US" sz="2800" dirty="0" smtClean="0"/>
              <a:t>help learners to develop confidence through </a:t>
            </a:r>
            <a:r>
              <a:rPr lang="en-US" sz="2800" dirty="0"/>
              <a:t>activities which try to ‘push’ learners slightly beyond their existing proficiency by engaging them in tasks which are </a:t>
            </a:r>
            <a:r>
              <a:rPr lang="en-US" sz="2800" b="1" dirty="0">
                <a:solidFill>
                  <a:schemeClr val="accent1"/>
                </a:solidFill>
              </a:rPr>
              <a:t>stimulating</a:t>
            </a:r>
            <a:r>
              <a:rPr lang="en-US" sz="2800" dirty="0"/>
              <a:t>, which are </a:t>
            </a:r>
            <a:r>
              <a:rPr lang="en-US" sz="2800" b="1" dirty="0">
                <a:solidFill>
                  <a:schemeClr val="accent1"/>
                </a:solidFill>
              </a:rPr>
              <a:t>problematic</a:t>
            </a:r>
            <a:r>
              <a:rPr lang="en-US" sz="2800" dirty="0"/>
              <a:t>, but which are </a:t>
            </a:r>
            <a:r>
              <a:rPr lang="en-US" sz="2800" b="1" dirty="0">
                <a:solidFill>
                  <a:schemeClr val="accent1"/>
                </a:solidFill>
              </a:rPr>
              <a:t>achievable too</a:t>
            </a:r>
            <a:r>
              <a:rPr lang="en-US" sz="2800" dirty="0"/>
              <a:t>. It can also help if the activities encourage learners to use and to develop their existing extra-linguistic skills, such as those which involve </a:t>
            </a:r>
            <a:r>
              <a:rPr lang="en-US" sz="2800" b="1" dirty="0">
                <a:solidFill>
                  <a:schemeClr val="accent1"/>
                </a:solidFill>
              </a:rPr>
              <a:t>being imaginative, being creative or being analytical</a:t>
            </a:r>
            <a:r>
              <a:rPr lang="en-US" sz="2800" dirty="0"/>
              <a:t>. </a:t>
            </a:r>
          </a:p>
          <a:p>
            <a:pPr algn="just"/>
            <a:endParaRPr lang="en-US" sz="2800" dirty="0" smtClean="0"/>
          </a:p>
          <a:p>
            <a:pPr algn="just"/>
            <a:r>
              <a:rPr lang="en-US" sz="2800" dirty="0" smtClean="0"/>
              <a:t>Example: Elementary-level </a:t>
            </a:r>
            <a:r>
              <a:rPr lang="en-US" sz="2800" dirty="0"/>
              <a:t>learners can often gain greater confidence from making up a story, writing a short poem or making a grammatical discovery than they can from getting right a simple drill. </a:t>
            </a:r>
            <a:endParaRPr lang="en-US" sz="2800" dirty="0" smtClean="0"/>
          </a:p>
        </p:txBody>
      </p:sp>
    </p:spTree>
    <p:extLst>
      <p:ext uri="{BB962C8B-B14F-4D97-AF65-F5344CB8AC3E}">
        <p14:creationId xmlns:p14="http://schemas.microsoft.com/office/powerpoint/2010/main" val="3413002582"/>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2007393" y="1088588"/>
            <a:ext cx="11708013" cy="1292662"/>
          </a:xfrm>
          <a:prstGeom prst="rect">
            <a:avLst/>
          </a:prstGeom>
          <a:noFill/>
        </p:spPr>
        <p:txBody>
          <a:bodyPr wrap="none" rtlCol="0">
            <a:spAutoFit/>
          </a:bodyPr>
          <a:lstStyle/>
          <a:p>
            <a:r>
              <a:rPr lang="en-US" sz="5400" b="1" dirty="0" smtClean="0">
                <a:solidFill>
                  <a:schemeClr val="tx2">
                    <a:lumMod val="75000"/>
                  </a:schemeClr>
                </a:solidFill>
              </a:rPr>
              <a:t>Basic principle of Material Development</a:t>
            </a:r>
          </a:p>
          <a:p>
            <a:r>
              <a:rPr lang="en-US" sz="2400" dirty="0" smtClean="0">
                <a:solidFill>
                  <a:schemeClr val="tx2">
                    <a:lumMod val="75000"/>
                  </a:schemeClr>
                </a:solidFill>
              </a:rPr>
              <a:t>Thomlinson (2001)</a:t>
            </a:r>
            <a:endParaRPr lang="en-US" sz="2400" dirty="0">
              <a:solidFill>
                <a:schemeClr val="tx2">
                  <a:lumMod val="75000"/>
                </a:schemeClr>
              </a:solidFill>
            </a:endParaRPr>
          </a:p>
        </p:txBody>
      </p:sp>
      <p:sp>
        <p:nvSpPr>
          <p:cNvPr id="3" name="TextBox 2"/>
          <p:cNvSpPr txBox="1"/>
          <p:nvPr/>
        </p:nvSpPr>
        <p:spPr>
          <a:xfrm>
            <a:off x="2007393" y="2514600"/>
            <a:ext cx="14173200" cy="2246769"/>
          </a:xfrm>
          <a:prstGeom prst="rect">
            <a:avLst/>
          </a:prstGeom>
          <a:noFill/>
        </p:spPr>
        <p:txBody>
          <a:bodyPr wrap="square" rtlCol="0">
            <a:spAutoFit/>
          </a:bodyPr>
          <a:lstStyle/>
          <a:p>
            <a:pPr algn="just"/>
            <a:r>
              <a:rPr lang="en-US" sz="2800" b="1" dirty="0"/>
              <a:t>4</a:t>
            </a:r>
            <a:r>
              <a:rPr lang="en-US" sz="2800" b="1" dirty="0" smtClean="0"/>
              <a:t>. </a:t>
            </a:r>
            <a:r>
              <a:rPr lang="en-US" sz="2800" b="1" dirty="0"/>
              <a:t>Materials should require and facilitate learner </a:t>
            </a:r>
            <a:r>
              <a:rPr lang="en-US" sz="2800" b="1" dirty="0" smtClean="0"/>
              <a:t>self-investment</a:t>
            </a:r>
          </a:p>
          <a:p>
            <a:pPr algn="just"/>
            <a:r>
              <a:rPr lang="en-US" sz="2800" dirty="0"/>
              <a:t>Many researchers have written about the value of learning activities that require the learners to make discoveries for themselves. For example, Rutherford and </a:t>
            </a:r>
            <a:r>
              <a:rPr lang="en-US" sz="2800" dirty="0" err="1"/>
              <a:t>Sharwood</a:t>
            </a:r>
            <a:r>
              <a:rPr lang="en-US" sz="2800" dirty="0"/>
              <a:t>-Smith (1988) assert that the role of the classroom and of teaching materials is to aid the learner to make efficient use of the resources in order to facilitate self-discovery</a:t>
            </a:r>
            <a:endParaRPr lang="en-US" sz="2800" dirty="0" smtClean="0"/>
          </a:p>
        </p:txBody>
      </p:sp>
      <p:sp>
        <p:nvSpPr>
          <p:cNvPr id="4" name="TextBox 3"/>
          <p:cNvSpPr txBox="1"/>
          <p:nvPr/>
        </p:nvSpPr>
        <p:spPr>
          <a:xfrm>
            <a:off x="2007393" y="5181600"/>
            <a:ext cx="14173200" cy="2246769"/>
          </a:xfrm>
          <a:prstGeom prst="rect">
            <a:avLst/>
          </a:prstGeom>
          <a:noFill/>
        </p:spPr>
        <p:txBody>
          <a:bodyPr wrap="square" rtlCol="0">
            <a:spAutoFit/>
          </a:bodyPr>
          <a:lstStyle/>
          <a:p>
            <a:pPr algn="just"/>
            <a:r>
              <a:rPr lang="en-US" sz="2800" b="1" dirty="0"/>
              <a:t>5</a:t>
            </a:r>
            <a:r>
              <a:rPr lang="en-US" sz="2800" b="1" dirty="0" smtClean="0"/>
              <a:t>. </a:t>
            </a:r>
            <a:r>
              <a:rPr lang="en-US" sz="2800" b="1" dirty="0"/>
              <a:t>Materials should expose the learners to </a:t>
            </a:r>
            <a:r>
              <a:rPr lang="en-US" sz="2800" b="1" dirty="0" smtClean="0"/>
              <a:t>the authentic use</a:t>
            </a:r>
          </a:p>
          <a:p>
            <a:pPr algn="just"/>
            <a:r>
              <a:rPr lang="en-US" sz="2800" dirty="0"/>
              <a:t>A key to language learning that implies the use of the target language in a purposeful way related to their daily knowledge in order to make the learning process meaningful and effective, and to achieve positive </a:t>
            </a:r>
            <a:r>
              <a:rPr lang="en-US" sz="2800" dirty="0" smtClean="0"/>
              <a:t>outcomes. Never take the example of an explicit topic to the things they are strange with. </a:t>
            </a:r>
          </a:p>
        </p:txBody>
      </p:sp>
    </p:spTree>
    <p:extLst>
      <p:ext uri="{BB962C8B-B14F-4D97-AF65-F5344CB8AC3E}">
        <p14:creationId xmlns:p14="http://schemas.microsoft.com/office/powerpoint/2010/main" val="280979352"/>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2007393" y="1088588"/>
            <a:ext cx="11708013" cy="1292662"/>
          </a:xfrm>
          <a:prstGeom prst="rect">
            <a:avLst/>
          </a:prstGeom>
          <a:noFill/>
        </p:spPr>
        <p:txBody>
          <a:bodyPr wrap="none" rtlCol="0">
            <a:spAutoFit/>
          </a:bodyPr>
          <a:lstStyle/>
          <a:p>
            <a:r>
              <a:rPr lang="en-US" sz="5400" b="1" dirty="0" smtClean="0">
                <a:solidFill>
                  <a:schemeClr val="tx2">
                    <a:lumMod val="75000"/>
                  </a:schemeClr>
                </a:solidFill>
              </a:rPr>
              <a:t>Basic principle of Material Development</a:t>
            </a:r>
          </a:p>
          <a:p>
            <a:r>
              <a:rPr lang="en-US" sz="2400" dirty="0" smtClean="0">
                <a:solidFill>
                  <a:schemeClr val="tx2">
                    <a:lumMod val="75000"/>
                  </a:schemeClr>
                </a:solidFill>
              </a:rPr>
              <a:t>Thomlinson (2001)</a:t>
            </a:r>
            <a:endParaRPr lang="en-US" sz="2400" dirty="0">
              <a:solidFill>
                <a:schemeClr val="tx2">
                  <a:lumMod val="75000"/>
                </a:schemeClr>
              </a:solidFill>
            </a:endParaRPr>
          </a:p>
        </p:txBody>
      </p:sp>
      <p:sp>
        <p:nvSpPr>
          <p:cNvPr id="3" name="TextBox 2"/>
          <p:cNvSpPr txBox="1"/>
          <p:nvPr/>
        </p:nvSpPr>
        <p:spPr>
          <a:xfrm>
            <a:off x="1431131" y="2590800"/>
            <a:ext cx="14173200" cy="5693866"/>
          </a:xfrm>
          <a:prstGeom prst="rect">
            <a:avLst/>
          </a:prstGeom>
          <a:noFill/>
        </p:spPr>
        <p:txBody>
          <a:bodyPr wrap="square" rtlCol="0">
            <a:spAutoFit/>
          </a:bodyPr>
          <a:lstStyle/>
          <a:p>
            <a:pPr algn="just"/>
            <a:r>
              <a:rPr lang="en-US" sz="2800" b="1" dirty="0" smtClean="0"/>
              <a:t>6. </a:t>
            </a:r>
            <a:r>
              <a:rPr lang="en-US" sz="2800" b="1" dirty="0"/>
              <a:t>Materials should provide the learners with opportunities to use the target language to achieve communicative </a:t>
            </a:r>
            <a:r>
              <a:rPr lang="en-US" sz="2800" b="1" dirty="0" smtClean="0"/>
              <a:t>purposes</a:t>
            </a:r>
          </a:p>
          <a:p>
            <a:pPr algn="just"/>
            <a:r>
              <a:rPr lang="en-US" sz="2800" dirty="0"/>
              <a:t>Interaction can be achieved through, for example: </a:t>
            </a:r>
          </a:p>
          <a:p>
            <a:pPr marL="514350" indent="-514350" algn="just">
              <a:buFont typeface="+mj-lt"/>
              <a:buAutoNum type="arabicPeriod"/>
            </a:pPr>
            <a:r>
              <a:rPr lang="en-US" sz="2800" dirty="0" smtClean="0"/>
              <a:t>information </a:t>
            </a:r>
            <a:r>
              <a:rPr lang="en-US" sz="2800" dirty="0"/>
              <a:t>or opinion gap activities which require learners to communicate with each other and/or the teacher in order to close the gap (e.g. finding out what food and drink people would like at the class </a:t>
            </a:r>
            <a:r>
              <a:rPr lang="en-US" sz="2800" dirty="0" smtClean="0"/>
              <a:t>party)</a:t>
            </a:r>
          </a:p>
          <a:p>
            <a:pPr marL="514350" indent="-514350" algn="just">
              <a:buFont typeface="+mj-lt"/>
              <a:buAutoNum type="arabicPeriod"/>
            </a:pPr>
            <a:r>
              <a:rPr lang="en-US" sz="2800" dirty="0" smtClean="0"/>
              <a:t>post-listening </a:t>
            </a:r>
            <a:r>
              <a:rPr lang="en-US" sz="2800" dirty="0"/>
              <a:t>and post-reading activities which require the learners to use information from the text to achieve a communicative purpose (e.g. deciding what television </a:t>
            </a:r>
            <a:r>
              <a:rPr lang="en-US" sz="2800" dirty="0" err="1"/>
              <a:t>programmes</a:t>
            </a:r>
            <a:r>
              <a:rPr lang="en-US" sz="2800" dirty="0"/>
              <a:t> to watch, discussing who to vote for, writing a review of a book or film</a:t>
            </a:r>
            <a:r>
              <a:rPr lang="en-US" sz="2800" dirty="0" smtClean="0"/>
              <a:t>);</a:t>
            </a:r>
          </a:p>
          <a:p>
            <a:pPr marL="514350" indent="-514350" algn="just">
              <a:buFont typeface="+mj-lt"/>
              <a:buAutoNum type="arabicPeriod"/>
            </a:pPr>
            <a:r>
              <a:rPr lang="en-US" sz="2800" dirty="0" smtClean="0"/>
              <a:t>creative </a:t>
            </a:r>
            <a:r>
              <a:rPr lang="en-US" sz="2800" dirty="0"/>
              <a:t>writing and creative speaking activities such as writing a story or improvising a </a:t>
            </a:r>
            <a:r>
              <a:rPr lang="en-US" sz="2800" dirty="0" smtClean="0"/>
              <a:t>drama;</a:t>
            </a:r>
          </a:p>
          <a:p>
            <a:pPr marL="514350" indent="-514350" algn="just">
              <a:buFont typeface="+mj-lt"/>
              <a:buAutoNum type="arabicPeriod"/>
            </a:pPr>
            <a:r>
              <a:rPr lang="en-US" sz="2800" dirty="0" smtClean="0"/>
              <a:t>formal </a:t>
            </a:r>
            <a:r>
              <a:rPr lang="en-US" sz="2800" dirty="0"/>
              <a:t>instruction given in the target language either on the language itself or on another subject</a:t>
            </a:r>
            <a:endParaRPr lang="en-US" sz="2800" dirty="0" smtClean="0"/>
          </a:p>
        </p:txBody>
      </p:sp>
    </p:spTree>
    <p:extLst>
      <p:ext uri="{BB962C8B-B14F-4D97-AF65-F5344CB8AC3E}">
        <p14:creationId xmlns:p14="http://schemas.microsoft.com/office/powerpoint/2010/main" val="281461912"/>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1955005" y="1107638"/>
            <a:ext cx="11708013" cy="1292662"/>
          </a:xfrm>
          <a:prstGeom prst="rect">
            <a:avLst/>
          </a:prstGeom>
          <a:noFill/>
        </p:spPr>
        <p:txBody>
          <a:bodyPr wrap="none" rtlCol="0">
            <a:spAutoFit/>
          </a:bodyPr>
          <a:lstStyle/>
          <a:p>
            <a:r>
              <a:rPr lang="en-US" sz="5400" b="1" dirty="0" smtClean="0">
                <a:solidFill>
                  <a:schemeClr val="tx2">
                    <a:lumMod val="75000"/>
                  </a:schemeClr>
                </a:solidFill>
              </a:rPr>
              <a:t>Basic principle of Material Development</a:t>
            </a:r>
          </a:p>
          <a:p>
            <a:r>
              <a:rPr lang="en-US" sz="2400" dirty="0" smtClean="0">
                <a:solidFill>
                  <a:schemeClr val="tx2">
                    <a:lumMod val="75000"/>
                  </a:schemeClr>
                </a:solidFill>
              </a:rPr>
              <a:t>Thomlinson (2001)</a:t>
            </a:r>
            <a:endParaRPr lang="en-US" sz="2400" dirty="0">
              <a:solidFill>
                <a:schemeClr val="tx2">
                  <a:lumMod val="75000"/>
                </a:schemeClr>
              </a:solidFill>
            </a:endParaRPr>
          </a:p>
        </p:txBody>
      </p:sp>
      <p:sp>
        <p:nvSpPr>
          <p:cNvPr id="3" name="TextBox 2"/>
          <p:cNvSpPr txBox="1"/>
          <p:nvPr/>
        </p:nvSpPr>
        <p:spPr>
          <a:xfrm>
            <a:off x="1938336" y="2590800"/>
            <a:ext cx="14206538" cy="5293757"/>
          </a:xfrm>
          <a:prstGeom prst="rect">
            <a:avLst/>
          </a:prstGeom>
          <a:noFill/>
        </p:spPr>
        <p:txBody>
          <a:bodyPr wrap="square" rtlCol="0">
            <a:spAutoFit/>
          </a:bodyPr>
          <a:lstStyle/>
          <a:p>
            <a:pPr algn="just"/>
            <a:r>
              <a:rPr lang="en-US" sz="2600" b="1" dirty="0"/>
              <a:t>7</a:t>
            </a:r>
            <a:r>
              <a:rPr lang="en-US" sz="2600" b="1" dirty="0" smtClean="0"/>
              <a:t>. </a:t>
            </a:r>
            <a:r>
              <a:rPr lang="en-US" sz="2600" b="1" dirty="0"/>
              <a:t>Materials should take into account that learners differ in learning </a:t>
            </a:r>
            <a:r>
              <a:rPr lang="en-US" sz="2600" b="1" dirty="0" smtClean="0"/>
              <a:t>styles</a:t>
            </a:r>
          </a:p>
          <a:p>
            <a:pPr algn="just"/>
            <a:endParaRPr lang="en-US" sz="2600" dirty="0"/>
          </a:p>
          <a:p>
            <a:pPr marL="514350" indent="-514350" algn="just">
              <a:buFont typeface="+mj-lt"/>
              <a:buAutoNum type="arabicPeriod"/>
            </a:pPr>
            <a:r>
              <a:rPr lang="en-US" sz="2600" dirty="0" smtClean="0"/>
              <a:t>Visual </a:t>
            </a:r>
            <a:r>
              <a:rPr lang="en-US" sz="2600" dirty="0"/>
              <a:t>(e.g. learners prefer to see the language written down); </a:t>
            </a:r>
          </a:p>
          <a:p>
            <a:pPr marL="514350" indent="-514350" algn="just">
              <a:buFont typeface="+mj-lt"/>
              <a:buAutoNum type="arabicPeriod"/>
            </a:pPr>
            <a:r>
              <a:rPr lang="en-US" sz="2600" dirty="0" smtClean="0"/>
              <a:t>Auditory </a:t>
            </a:r>
            <a:r>
              <a:rPr lang="en-US" sz="2600" dirty="0"/>
              <a:t>(e.g. learners prefer to hear the language</a:t>
            </a:r>
            <a:r>
              <a:rPr lang="en-US" sz="2600" dirty="0" smtClean="0"/>
              <a:t>);</a:t>
            </a:r>
          </a:p>
          <a:p>
            <a:pPr marL="514350" indent="-514350" algn="just">
              <a:buFont typeface="+mj-lt"/>
              <a:buAutoNum type="arabicPeriod"/>
            </a:pPr>
            <a:r>
              <a:rPr lang="en-US" sz="2600" dirty="0" smtClean="0"/>
              <a:t>Kinesthetic </a:t>
            </a:r>
            <a:r>
              <a:rPr lang="en-US" sz="2600" dirty="0"/>
              <a:t>(e.g. learners prefer to do something physical, such as following instructions for a game</a:t>
            </a:r>
            <a:r>
              <a:rPr lang="en-US" sz="2600" dirty="0" smtClean="0"/>
              <a:t>);</a:t>
            </a:r>
          </a:p>
          <a:p>
            <a:pPr marL="514350" indent="-514350" algn="just">
              <a:buFont typeface="+mj-lt"/>
              <a:buAutoNum type="arabicPeriod"/>
            </a:pPr>
            <a:r>
              <a:rPr lang="en-US" sz="2600" dirty="0" smtClean="0"/>
              <a:t>Experiential </a:t>
            </a:r>
            <a:r>
              <a:rPr lang="en-US" sz="2600" dirty="0"/>
              <a:t>(e.g. learners like to use the language and are more concerned with communication than with correctness); </a:t>
            </a:r>
          </a:p>
          <a:p>
            <a:pPr marL="514350" indent="-514350" algn="just">
              <a:buFont typeface="+mj-lt"/>
              <a:buAutoNum type="arabicPeriod"/>
            </a:pPr>
            <a:r>
              <a:rPr lang="en-US" sz="2600" dirty="0" smtClean="0"/>
              <a:t>Analytic </a:t>
            </a:r>
            <a:r>
              <a:rPr lang="en-US" sz="2600" dirty="0"/>
              <a:t>(e.g. learners prefer to focus on discrete bits of the language and to learn them one by one); </a:t>
            </a:r>
          </a:p>
          <a:p>
            <a:pPr marL="514350" indent="-514350" algn="just">
              <a:buFont typeface="+mj-lt"/>
              <a:buAutoNum type="arabicPeriod"/>
            </a:pPr>
            <a:r>
              <a:rPr lang="en-US" sz="2600" dirty="0" smtClean="0"/>
              <a:t>Global </a:t>
            </a:r>
            <a:r>
              <a:rPr lang="en-US" sz="2600" dirty="0"/>
              <a:t>(e.g. learners are happy to respond to whole chunks of language at a time and to pick up from them whatever language they can); </a:t>
            </a:r>
          </a:p>
          <a:p>
            <a:pPr marL="514350" indent="-514350" algn="just">
              <a:buFont typeface="+mj-lt"/>
              <a:buAutoNum type="arabicPeriod"/>
            </a:pPr>
            <a:r>
              <a:rPr lang="en-US" sz="2600" dirty="0" smtClean="0"/>
              <a:t>Dependent </a:t>
            </a:r>
            <a:r>
              <a:rPr lang="en-US" sz="2600" dirty="0"/>
              <a:t>(e.g. learners prefer to learn from a teacher and from a book); </a:t>
            </a:r>
          </a:p>
          <a:p>
            <a:pPr marL="514350" indent="-514350" algn="just">
              <a:buFont typeface="+mj-lt"/>
              <a:buAutoNum type="arabicPeriod"/>
            </a:pPr>
            <a:r>
              <a:rPr lang="en-US" sz="2600" dirty="0" smtClean="0"/>
              <a:t>Independent </a:t>
            </a:r>
            <a:r>
              <a:rPr lang="en-US" sz="2600" dirty="0"/>
              <a:t>(e.g. learners are happy to learn from their own experience of the language and to use autonomous learning strategies).</a:t>
            </a:r>
            <a:endParaRPr lang="en-US" sz="2600" dirty="0" smtClean="0"/>
          </a:p>
        </p:txBody>
      </p:sp>
    </p:spTree>
    <p:extLst>
      <p:ext uri="{BB962C8B-B14F-4D97-AF65-F5344CB8AC3E}">
        <p14:creationId xmlns:p14="http://schemas.microsoft.com/office/powerpoint/2010/main" val="3367344575"/>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1955005" y="1107638"/>
            <a:ext cx="11708013" cy="1292662"/>
          </a:xfrm>
          <a:prstGeom prst="rect">
            <a:avLst/>
          </a:prstGeom>
          <a:noFill/>
        </p:spPr>
        <p:txBody>
          <a:bodyPr wrap="none" rtlCol="0">
            <a:spAutoFit/>
          </a:bodyPr>
          <a:lstStyle/>
          <a:p>
            <a:r>
              <a:rPr lang="en-US" sz="5400" b="1" dirty="0" smtClean="0">
                <a:solidFill>
                  <a:schemeClr val="tx2">
                    <a:lumMod val="75000"/>
                  </a:schemeClr>
                </a:solidFill>
              </a:rPr>
              <a:t>Basic principle of Material Development</a:t>
            </a:r>
          </a:p>
          <a:p>
            <a:r>
              <a:rPr lang="en-US" sz="2400" dirty="0" smtClean="0">
                <a:solidFill>
                  <a:schemeClr val="tx2">
                    <a:lumMod val="75000"/>
                  </a:schemeClr>
                </a:solidFill>
              </a:rPr>
              <a:t>Thomlinson (2001)</a:t>
            </a:r>
            <a:endParaRPr lang="en-US" sz="2400" dirty="0">
              <a:solidFill>
                <a:schemeClr val="tx2">
                  <a:lumMod val="75000"/>
                </a:schemeClr>
              </a:solidFill>
            </a:endParaRPr>
          </a:p>
        </p:txBody>
      </p:sp>
      <p:sp>
        <p:nvSpPr>
          <p:cNvPr id="3" name="TextBox 2"/>
          <p:cNvSpPr txBox="1"/>
          <p:nvPr/>
        </p:nvSpPr>
        <p:spPr>
          <a:xfrm>
            <a:off x="1938336" y="2590800"/>
            <a:ext cx="14206538" cy="4832092"/>
          </a:xfrm>
          <a:prstGeom prst="rect">
            <a:avLst/>
          </a:prstGeom>
          <a:noFill/>
        </p:spPr>
        <p:txBody>
          <a:bodyPr wrap="square" rtlCol="0">
            <a:spAutoFit/>
          </a:bodyPr>
          <a:lstStyle/>
          <a:p>
            <a:pPr algn="just"/>
            <a:r>
              <a:rPr lang="en-US" sz="2600" b="1" dirty="0" smtClean="0"/>
              <a:t>7. </a:t>
            </a:r>
            <a:r>
              <a:rPr lang="en-US" sz="2800" b="1" dirty="0" smtClean="0"/>
              <a:t>Materials should take into account that learners differ in affective attitudes</a:t>
            </a:r>
          </a:p>
          <a:p>
            <a:pPr algn="just"/>
            <a:endParaRPr lang="en-US" sz="2800" dirty="0" smtClean="0"/>
          </a:p>
          <a:p>
            <a:pPr algn="just"/>
            <a:r>
              <a:rPr lang="en-US" sz="2800" dirty="0" smtClean="0"/>
              <a:t>The </a:t>
            </a:r>
            <a:r>
              <a:rPr lang="en-US" sz="2800" dirty="0"/>
              <a:t>learner’s motives, emotions, and attitudes screen what is presented in the language classroom … This affective screening is highly individual and results in different learning rates and </a:t>
            </a:r>
            <a:r>
              <a:rPr lang="en-US" sz="2800" dirty="0" smtClean="0"/>
              <a:t>results. So, provide a varieties activities and drills. </a:t>
            </a:r>
          </a:p>
          <a:p>
            <a:pPr algn="just"/>
            <a:endParaRPr lang="en-US" sz="2800" dirty="0" smtClean="0"/>
          </a:p>
          <a:p>
            <a:pPr algn="just"/>
            <a:r>
              <a:rPr lang="en-US" sz="2800" b="1" dirty="0"/>
              <a:t>8. Materials should provide opportunities for outcome feedback</a:t>
            </a:r>
          </a:p>
          <a:p>
            <a:pPr algn="just"/>
            <a:r>
              <a:rPr lang="en-US" sz="2800" dirty="0"/>
              <a:t>The purpose of feedback in the assessment and learning process is to improve a student's performance - not put a damper on it. It is essential that the process of providing feedback is a positive, or at least neutral, learning experience for the student. So the material should be measurable</a:t>
            </a:r>
            <a:endParaRPr lang="en-US" sz="2800" dirty="0" smtClean="0"/>
          </a:p>
        </p:txBody>
      </p:sp>
    </p:spTree>
    <p:extLst>
      <p:ext uri="{BB962C8B-B14F-4D97-AF65-F5344CB8AC3E}">
        <p14:creationId xmlns:p14="http://schemas.microsoft.com/office/powerpoint/2010/main" val="525950787"/>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object 4"/>
          <p:cNvSpPr/>
          <p:nvPr/>
        </p:nvSpPr>
        <p:spPr>
          <a:xfrm>
            <a:off x="-1" y="914400"/>
            <a:ext cx="7984332" cy="8501091"/>
          </a:xfrm>
          <a:prstGeom prst="rect">
            <a:avLst/>
          </a:prstGeom>
          <a:blipFill>
            <a:blip r:embed="rId2" cstate="print"/>
            <a:stretch>
              <a:fillRect/>
            </a:stretch>
          </a:blipFill>
        </p:spPr>
        <p:txBody>
          <a:bodyPr wrap="square" lIns="0" tIns="0" rIns="0" bIns="0" rtlCol="0"/>
          <a:lstStyle/>
          <a:p>
            <a:endParaRPr sz="2400" dirty="0"/>
          </a:p>
        </p:txBody>
      </p:sp>
      <p:sp>
        <p:nvSpPr>
          <p:cNvPr id="2" name="TextBox 1"/>
          <p:cNvSpPr txBox="1"/>
          <p:nvPr/>
        </p:nvSpPr>
        <p:spPr>
          <a:xfrm>
            <a:off x="5241131" y="1981200"/>
            <a:ext cx="10439400" cy="6001643"/>
          </a:xfrm>
          <a:prstGeom prst="rect">
            <a:avLst/>
          </a:prstGeom>
          <a:noFill/>
        </p:spPr>
        <p:txBody>
          <a:bodyPr wrap="square" rtlCol="0">
            <a:spAutoFit/>
          </a:bodyPr>
          <a:lstStyle/>
          <a:p>
            <a:r>
              <a:rPr lang="id-ID" sz="2400" dirty="0"/>
              <a:t>Nama	</a:t>
            </a:r>
            <a:r>
              <a:rPr lang="en-US" sz="2400" dirty="0" smtClean="0"/>
              <a:t>		</a:t>
            </a:r>
            <a:r>
              <a:rPr lang="id-ID" sz="2400" dirty="0" smtClean="0"/>
              <a:t>:</a:t>
            </a:r>
            <a:r>
              <a:rPr lang="en-US" sz="2400" dirty="0" smtClean="0"/>
              <a:t> </a:t>
            </a:r>
            <a:r>
              <a:rPr lang="en-US" sz="2400" b="1" dirty="0"/>
              <a:t>Haiyudi, S.Pd., M.Ed</a:t>
            </a:r>
          </a:p>
          <a:p>
            <a:r>
              <a:rPr lang="id-ID" sz="2400" dirty="0"/>
              <a:t>NIK/NBM	</a:t>
            </a:r>
            <a:r>
              <a:rPr lang="en-US" sz="2400" dirty="0" smtClean="0"/>
              <a:t>	</a:t>
            </a:r>
            <a:r>
              <a:rPr lang="id-ID" sz="2400" dirty="0" smtClean="0"/>
              <a:t>:</a:t>
            </a:r>
            <a:r>
              <a:rPr lang="en-US" sz="2400" dirty="0" smtClean="0"/>
              <a:t> </a:t>
            </a:r>
            <a:r>
              <a:rPr lang="en-US" sz="2400" dirty="0"/>
              <a:t>1902012211920007/1308850</a:t>
            </a:r>
          </a:p>
          <a:p>
            <a:r>
              <a:rPr lang="id-ID" sz="2400" dirty="0"/>
              <a:t>NIDN	</a:t>
            </a:r>
            <a:r>
              <a:rPr lang="en-US" sz="2400" dirty="0" smtClean="0"/>
              <a:t>		</a:t>
            </a:r>
            <a:r>
              <a:rPr lang="id-ID" sz="2400" dirty="0" smtClean="0"/>
              <a:t>:</a:t>
            </a:r>
            <a:r>
              <a:rPr lang="en-US" sz="2400" dirty="0" smtClean="0"/>
              <a:t> </a:t>
            </a:r>
            <a:r>
              <a:rPr lang="en-US" sz="2400" dirty="0"/>
              <a:t>0222119202</a:t>
            </a:r>
          </a:p>
          <a:p>
            <a:r>
              <a:rPr lang="id-ID" sz="2400" dirty="0"/>
              <a:t>Tmpt/TglLahir      </a:t>
            </a:r>
            <a:r>
              <a:rPr lang="en-US" sz="2400" dirty="0" smtClean="0"/>
              <a:t>	</a:t>
            </a:r>
            <a:r>
              <a:rPr lang="id-ID" sz="2400" dirty="0" smtClean="0"/>
              <a:t>:</a:t>
            </a:r>
            <a:r>
              <a:rPr lang="en-US" sz="2400" dirty="0" smtClean="0"/>
              <a:t> </a:t>
            </a:r>
            <a:r>
              <a:rPr lang="en-US" sz="2400" dirty="0"/>
              <a:t>Padang </a:t>
            </a:r>
            <a:r>
              <a:rPr lang="en-US" sz="2400" dirty="0" err="1"/>
              <a:t>Keladi</a:t>
            </a:r>
            <a:r>
              <a:rPr lang="en-US" sz="2400" dirty="0"/>
              <a:t>, 22 November 1992</a:t>
            </a:r>
          </a:p>
          <a:p>
            <a:r>
              <a:rPr lang="id-ID" sz="2400" dirty="0"/>
              <a:t>Jenis Kelamin	</a:t>
            </a:r>
            <a:r>
              <a:rPr lang="en-US" sz="2400" dirty="0"/>
              <a:t>   </a:t>
            </a:r>
            <a:r>
              <a:rPr lang="en-US" sz="2400" dirty="0" smtClean="0"/>
              <a:t>	</a:t>
            </a:r>
            <a:r>
              <a:rPr lang="id-ID" sz="2400" dirty="0" smtClean="0"/>
              <a:t>:</a:t>
            </a:r>
            <a:r>
              <a:rPr lang="en-US" sz="2400" dirty="0" smtClean="0"/>
              <a:t> </a:t>
            </a:r>
            <a:r>
              <a:rPr lang="en-US" sz="2400" dirty="0" err="1"/>
              <a:t>Laki-laki</a:t>
            </a:r>
            <a:endParaRPr lang="en-US" sz="2400" dirty="0"/>
          </a:p>
          <a:p>
            <a:r>
              <a:rPr lang="en-US" sz="2400" dirty="0"/>
              <a:t>Status </a:t>
            </a:r>
            <a:r>
              <a:rPr lang="en-US" sz="2400" dirty="0" err="1"/>
              <a:t>Perkawinan</a:t>
            </a:r>
            <a:r>
              <a:rPr lang="en-US" sz="2400" dirty="0"/>
              <a:t>     </a:t>
            </a:r>
            <a:r>
              <a:rPr lang="en-US" sz="2400" dirty="0" smtClean="0"/>
              <a:t>	: </a:t>
            </a:r>
            <a:r>
              <a:rPr lang="en-US" sz="2400" dirty="0" err="1"/>
              <a:t>Menikah</a:t>
            </a:r>
            <a:r>
              <a:rPr lang="en-US" sz="2400" dirty="0"/>
              <a:t> </a:t>
            </a:r>
          </a:p>
          <a:p>
            <a:r>
              <a:rPr lang="id-ID" sz="2400" dirty="0"/>
              <a:t>Agama                       </a:t>
            </a:r>
            <a:r>
              <a:rPr lang="en-US" sz="2400" dirty="0" smtClean="0"/>
              <a:t>	</a:t>
            </a:r>
            <a:r>
              <a:rPr lang="id-ID" sz="2400" dirty="0" smtClean="0"/>
              <a:t>:</a:t>
            </a:r>
            <a:r>
              <a:rPr lang="en-US" sz="2400" dirty="0" smtClean="0"/>
              <a:t> </a:t>
            </a:r>
            <a:r>
              <a:rPr lang="en-US" sz="2400" dirty="0"/>
              <a:t>Islam</a:t>
            </a:r>
          </a:p>
          <a:p>
            <a:r>
              <a:rPr lang="id-ID" sz="2400" dirty="0" smtClean="0"/>
              <a:t>Perguruan </a:t>
            </a:r>
            <a:r>
              <a:rPr lang="id-ID" sz="2400" dirty="0"/>
              <a:t>Tinggi </a:t>
            </a:r>
            <a:r>
              <a:rPr lang="en-US" sz="2400" dirty="0"/>
              <a:t>	</a:t>
            </a:r>
            <a:r>
              <a:rPr lang="id-ID" sz="2400" dirty="0" smtClean="0"/>
              <a:t>: </a:t>
            </a:r>
            <a:r>
              <a:rPr lang="en-US" sz="2400" dirty="0"/>
              <a:t>Universitas Muhammadiyah Bangka Belitung</a:t>
            </a:r>
          </a:p>
          <a:p>
            <a:r>
              <a:rPr lang="id-ID" sz="2400" dirty="0"/>
              <a:t>Alamat</a:t>
            </a:r>
            <a:r>
              <a:rPr lang="en-US" sz="2400" dirty="0"/>
              <a:t> </a:t>
            </a:r>
            <a:r>
              <a:rPr lang="en-US" sz="2400" dirty="0" err="1"/>
              <a:t>Rumah</a:t>
            </a:r>
            <a:r>
              <a:rPr lang="id-ID" sz="2400" dirty="0"/>
              <a:t>	</a:t>
            </a:r>
            <a:r>
              <a:rPr lang="en-US" sz="2400" dirty="0"/>
              <a:t>   </a:t>
            </a:r>
            <a:r>
              <a:rPr lang="en-US" sz="2400" dirty="0" smtClean="0"/>
              <a:t>	</a:t>
            </a:r>
            <a:r>
              <a:rPr lang="id-ID" sz="2400" dirty="0" smtClean="0"/>
              <a:t>:</a:t>
            </a:r>
            <a:r>
              <a:rPr lang="en-US" sz="2400" dirty="0" smtClean="0"/>
              <a:t> </a:t>
            </a:r>
            <a:r>
              <a:rPr lang="en-US" sz="2400" dirty="0"/>
              <a:t>JL. KH Ahmad Dahlan No 60. RT.03 </a:t>
            </a:r>
            <a:r>
              <a:rPr lang="en-US" sz="2400" dirty="0" err="1"/>
              <a:t>Mangkol</a:t>
            </a:r>
            <a:r>
              <a:rPr lang="en-US" sz="2400" dirty="0"/>
              <a:t>, </a:t>
            </a:r>
            <a:r>
              <a:rPr lang="en-US" sz="2400" dirty="0" smtClean="0"/>
              <a:t>				 </a:t>
            </a:r>
            <a:r>
              <a:rPr lang="en-US" sz="2400" dirty="0" err="1" smtClean="0"/>
              <a:t>Pangkalanbaru</a:t>
            </a:r>
            <a:r>
              <a:rPr lang="en-US" sz="2400" dirty="0" smtClean="0"/>
              <a:t>, </a:t>
            </a:r>
            <a:r>
              <a:rPr lang="en-US" sz="2400" dirty="0"/>
              <a:t>Bangka Tengah, Bangka Belitung</a:t>
            </a:r>
          </a:p>
          <a:p>
            <a:r>
              <a:rPr lang="id-ID" sz="2400" dirty="0" smtClean="0"/>
              <a:t>Telp</a:t>
            </a:r>
            <a:r>
              <a:rPr lang="en-US" sz="2400" dirty="0" smtClean="0"/>
              <a:t>	</a:t>
            </a:r>
            <a:r>
              <a:rPr lang="id-ID" sz="2400" dirty="0" smtClean="0"/>
              <a:t> </a:t>
            </a:r>
            <a:r>
              <a:rPr lang="en-US" sz="2400" dirty="0"/>
              <a:t>	</a:t>
            </a:r>
            <a:r>
              <a:rPr lang="en-US" sz="2400" dirty="0" smtClean="0"/>
              <a:t>	: </a:t>
            </a:r>
            <a:r>
              <a:rPr lang="en-US" sz="2400" dirty="0"/>
              <a:t>082185580190</a:t>
            </a:r>
          </a:p>
          <a:p>
            <a:r>
              <a:rPr lang="id-ID" sz="2400" dirty="0"/>
              <a:t>Alamat </a:t>
            </a:r>
            <a:r>
              <a:rPr lang="id-ID" sz="2400" i="1" dirty="0"/>
              <a:t>e-mail	</a:t>
            </a:r>
            <a:r>
              <a:rPr lang="en-US" sz="2400" i="1" dirty="0"/>
              <a:t>   </a:t>
            </a:r>
            <a:r>
              <a:rPr lang="en-US" sz="2400" i="1" dirty="0" smtClean="0"/>
              <a:t>	</a:t>
            </a:r>
            <a:r>
              <a:rPr lang="id-ID" sz="2400" dirty="0" smtClean="0"/>
              <a:t>: </a:t>
            </a:r>
            <a:r>
              <a:rPr lang="en-US" sz="2400" u="sng" dirty="0">
                <a:hlinkClick r:id="rId3"/>
              </a:rPr>
              <a:t>haiyudi@unmuhbabel.ac.id</a:t>
            </a:r>
            <a:r>
              <a:rPr lang="en-US" sz="2400" dirty="0"/>
              <a:t> </a:t>
            </a:r>
          </a:p>
          <a:p>
            <a:r>
              <a:rPr lang="id-ID" sz="2400" dirty="0"/>
              <a:t>Sinta </a:t>
            </a:r>
            <a:r>
              <a:rPr lang="id-ID" sz="2400" dirty="0" smtClean="0"/>
              <a:t>I</a:t>
            </a:r>
            <a:r>
              <a:rPr lang="en-US" sz="2400" dirty="0" smtClean="0"/>
              <a:t>D</a:t>
            </a:r>
            <a:r>
              <a:rPr lang="id-ID" sz="2400" dirty="0"/>
              <a:t>	</a:t>
            </a:r>
            <a:r>
              <a:rPr lang="en-US" sz="2400" dirty="0" smtClean="0"/>
              <a:t>	</a:t>
            </a:r>
            <a:r>
              <a:rPr lang="id-ID" sz="2400" dirty="0" smtClean="0"/>
              <a:t>: </a:t>
            </a:r>
            <a:r>
              <a:rPr lang="id-ID" sz="2400" dirty="0"/>
              <a:t>6792871</a:t>
            </a:r>
            <a:endParaRPr lang="en-US" sz="2400" dirty="0"/>
          </a:p>
          <a:p>
            <a:r>
              <a:rPr lang="id-ID" sz="2400" dirty="0"/>
              <a:t>Scopus ID		</a:t>
            </a:r>
            <a:r>
              <a:rPr lang="id-ID" sz="2400" dirty="0" smtClean="0"/>
              <a:t>: </a:t>
            </a:r>
            <a:r>
              <a:rPr lang="id-ID" sz="2400" dirty="0"/>
              <a:t>57219841144</a:t>
            </a:r>
            <a:endParaRPr lang="en-US" sz="2400" dirty="0"/>
          </a:p>
          <a:p>
            <a:r>
              <a:rPr lang="id-ID" sz="2400" dirty="0"/>
              <a:t>ORCID 	</a:t>
            </a:r>
            <a:r>
              <a:rPr lang="en-US" sz="2400" dirty="0"/>
              <a:t>  </a:t>
            </a:r>
            <a:r>
              <a:rPr lang="en-US" sz="2400" dirty="0" smtClean="0"/>
              <a:t>		</a:t>
            </a:r>
            <a:r>
              <a:rPr lang="id-ID" sz="2400" dirty="0" smtClean="0"/>
              <a:t>: </a:t>
            </a:r>
            <a:r>
              <a:rPr lang="id-ID" sz="2400" dirty="0"/>
              <a:t>0000-0001-8089-2632</a:t>
            </a:r>
            <a:endParaRPr lang="en-US" sz="2400" dirty="0"/>
          </a:p>
          <a:p>
            <a:endParaRPr lang="en-US" sz="2400" dirty="0"/>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18750" t="5569" r="28125" b="23619"/>
          <a:stretch/>
        </p:blipFill>
        <p:spPr>
          <a:xfrm rot="16200000">
            <a:off x="230981" y="2800350"/>
            <a:ext cx="5334000" cy="4000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6083717"/>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7931" y="3810000"/>
            <a:ext cx="12801600" cy="1231106"/>
          </a:xfrm>
        </p:spPr>
        <p:txBody>
          <a:bodyPr/>
          <a:lstStyle/>
          <a:p>
            <a:pPr algn="ctr"/>
            <a:r>
              <a:rPr lang="en-US" dirty="0" smtClean="0"/>
              <a:t>Process of Needs Analysis</a:t>
            </a:r>
            <a:endParaRPr lang="en-US" dirty="0"/>
          </a:p>
        </p:txBody>
      </p:sp>
    </p:spTree>
    <p:extLst>
      <p:ext uri="{BB962C8B-B14F-4D97-AF65-F5344CB8AC3E}">
        <p14:creationId xmlns:p14="http://schemas.microsoft.com/office/powerpoint/2010/main" val="1557114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803731" y="2863840"/>
            <a:ext cx="6172200" cy="3416320"/>
          </a:xfrm>
          <a:prstGeom prst="rect">
            <a:avLst/>
          </a:prstGeom>
          <a:noFill/>
        </p:spPr>
        <p:txBody>
          <a:bodyPr wrap="square" rtlCol="0">
            <a:spAutoFit/>
          </a:bodyPr>
          <a:lstStyle/>
          <a:p>
            <a:pPr algn="ctr"/>
            <a:r>
              <a:rPr lang="en-US" sz="3600" dirty="0"/>
              <a:t>A needs analysis is a systematic process of determining and evaluating the requirements, gaps, and objectives of individuals, organizations, or communities</a:t>
            </a:r>
          </a:p>
        </p:txBody>
      </p:sp>
      <p:pic>
        <p:nvPicPr>
          <p:cNvPr id="1026" name="Picture 2" descr="Five-step diagram outlining how to conduct a learning needs analysis in high risk industri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0131" y="1447800"/>
            <a:ext cx="9541476"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007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803731" y="2863840"/>
            <a:ext cx="6172200" cy="3416320"/>
          </a:xfrm>
          <a:prstGeom prst="rect">
            <a:avLst/>
          </a:prstGeom>
          <a:noFill/>
        </p:spPr>
        <p:txBody>
          <a:bodyPr wrap="square" rtlCol="0">
            <a:spAutoFit/>
          </a:bodyPr>
          <a:lstStyle/>
          <a:p>
            <a:pPr algn="ctr"/>
            <a:r>
              <a:rPr lang="en-US" sz="3600" dirty="0"/>
              <a:t>A needs analysis is a systematic process of determining and evaluating the </a:t>
            </a:r>
            <a:r>
              <a:rPr lang="en-US" sz="3600" b="1" dirty="0"/>
              <a:t>requirements</a:t>
            </a:r>
            <a:r>
              <a:rPr lang="en-US" sz="3600" dirty="0"/>
              <a:t>, gaps, and objectives of individuals, organizations, or communities</a:t>
            </a:r>
          </a:p>
        </p:txBody>
      </p:sp>
      <p:pic>
        <p:nvPicPr>
          <p:cNvPr id="3" name="Picture 2" descr="Explore the Different Curriculum Design Models"/>
          <p:cNvPicPr>
            <a:picLocks noChangeAspect="1" noChangeArrowheads="1"/>
          </p:cNvPicPr>
          <p:nvPr/>
        </p:nvPicPr>
        <p:blipFill rotWithShape="1">
          <a:blip r:embed="rId2">
            <a:extLst>
              <a:ext uri="{28A0092B-C50C-407E-A947-70E740481C1C}">
                <a14:useLocalDpi xmlns:a14="http://schemas.microsoft.com/office/drawing/2010/main" val="0"/>
              </a:ext>
            </a:extLst>
          </a:blip>
          <a:srcRect l="1905" t="1427" r="1905" b="2906"/>
          <a:stretch/>
        </p:blipFill>
        <p:spPr bwMode="auto">
          <a:xfrm>
            <a:off x="2116931" y="2362201"/>
            <a:ext cx="76962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238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p:nvPr/>
        </p:nvSpPr>
        <p:spPr>
          <a:xfrm>
            <a:off x="7491567" y="2057400"/>
            <a:ext cx="7274564" cy="4721385"/>
          </a:xfrm>
          <a:prstGeom prst="swooshArrow">
            <a:avLst>
              <a:gd name="adj1" fmla="val 25000"/>
              <a:gd name="adj2" fmla="val 25000"/>
            </a:avLst>
          </a:prstGeom>
          <a:blipFill rotWithShape="0">
            <a:blip r:embed="rId2"/>
            <a:stretch>
              <a:fillRect/>
            </a:stretch>
          </a:blipFill>
        </p:spPr>
        <p:style>
          <a:lnRef idx="0">
            <a:schemeClr val="accent2">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6" name="Oval 5"/>
          <p:cNvSpPr/>
          <p:nvPr/>
        </p:nvSpPr>
        <p:spPr>
          <a:xfrm>
            <a:off x="8219069" y="5576798"/>
            <a:ext cx="152153" cy="138202"/>
          </a:xfrm>
          <a:prstGeom prst="ellipse">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7" name="Group 6"/>
          <p:cNvGrpSpPr/>
          <p:nvPr/>
        </p:nvGrpSpPr>
        <p:grpSpPr>
          <a:xfrm>
            <a:off x="8010242" y="5867400"/>
            <a:ext cx="1539560" cy="893807"/>
            <a:chOff x="884615" y="3168542"/>
            <a:chExt cx="1137681" cy="989649"/>
          </a:xfrm>
        </p:grpSpPr>
        <p:sp>
          <p:nvSpPr>
            <p:cNvPr id="20" name="Rectangle 19"/>
            <p:cNvSpPr/>
            <p:nvPr/>
          </p:nvSpPr>
          <p:spPr>
            <a:xfrm>
              <a:off x="884615" y="3168542"/>
              <a:ext cx="1137681" cy="98964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TextBox 20"/>
            <p:cNvSpPr txBox="1"/>
            <p:nvPr/>
          </p:nvSpPr>
          <p:spPr>
            <a:xfrm>
              <a:off x="884615" y="3168542"/>
              <a:ext cx="1137681" cy="98964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1083" tIns="0" rIns="0" bIns="0" numCol="1" spcCol="1270" anchor="t" anchorCtr="0">
              <a:noAutofit/>
            </a:bodyPr>
            <a:lstStyle/>
            <a:p>
              <a:pPr lvl="0" algn="l" defTabSz="755650">
                <a:lnSpc>
                  <a:spcPct val="90000"/>
                </a:lnSpc>
                <a:spcBef>
                  <a:spcPct val="0"/>
                </a:spcBef>
                <a:spcAft>
                  <a:spcPct val="35000"/>
                </a:spcAft>
              </a:pPr>
              <a:r>
                <a:rPr lang="en-US" sz="2000" b="1" kern="1200" dirty="0" smtClean="0"/>
                <a:t>Identify the learning outcomes</a:t>
              </a:r>
              <a:endParaRPr lang="en-US" sz="2000" b="1" kern="1200" dirty="0"/>
            </a:p>
          </p:txBody>
        </p:sp>
      </p:grpSp>
      <p:sp>
        <p:nvSpPr>
          <p:cNvPr id="8" name="Oval 7"/>
          <p:cNvSpPr/>
          <p:nvPr/>
        </p:nvSpPr>
        <p:spPr>
          <a:xfrm>
            <a:off x="9300699" y="4619231"/>
            <a:ext cx="264615" cy="240351"/>
          </a:xfrm>
          <a:prstGeom prst="ellipse">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9" name="Group 8"/>
          <p:cNvGrpSpPr/>
          <p:nvPr/>
        </p:nvGrpSpPr>
        <p:grpSpPr>
          <a:xfrm>
            <a:off x="9557724" y="5239634"/>
            <a:ext cx="1774380" cy="1716261"/>
            <a:chOff x="2022296" y="2257898"/>
            <a:chExt cx="1397152" cy="1900293"/>
          </a:xfrm>
        </p:grpSpPr>
        <p:sp>
          <p:nvSpPr>
            <p:cNvPr id="18" name="Rectangle 17"/>
            <p:cNvSpPr/>
            <p:nvPr/>
          </p:nvSpPr>
          <p:spPr>
            <a:xfrm>
              <a:off x="2022296" y="2257898"/>
              <a:ext cx="1397152" cy="190029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TextBox 18"/>
            <p:cNvSpPr txBox="1"/>
            <p:nvPr/>
          </p:nvSpPr>
          <p:spPr>
            <a:xfrm>
              <a:off x="2022296" y="2257898"/>
              <a:ext cx="1397152" cy="190029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1014" tIns="0" rIns="0" bIns="0" numCol="1" spcCol="1270" anchor="t" anchorCtr="0">
              <a:noAutofit/>
            </a:bodyPr>
            <a:lstStyle/>
            <a:p>
              <a:pPr lvl="0" algn="l" defTabSz="755650">
                <a:lnSpc>
                  <a:spcPct val="90000"/>
                </a:lnSpc>
                <a:spcBef>
                  <a:spcPct val="0"/>
                </a:spcBef>
                <a:spcAft>
                  <a:spcPct val="35000"/>
                </a:spcAft>
              </a:pPr>
              <a:r>
                <a:rPr lang="en-US" sz="2000" b="1" kern="1200" dirty="0" smtClean="0"/>
                <a:t>See the learning flows and objectives</a:t>
              </a:r>
              <a:endParaRPr lang="en-US" sz="2000" b="1" kern="1200" dirty="0"/>
            </a:p>
          </p:txBody>
        </p:sp>
      </p:grpSp>
      <p:sp>
        <p:nvSpPr>
          <p:cNvPr id="10" name="Oval 9"/>
          <p:cNvSpPr/>
          <p:nvPr/>
        </p:nvSpPr>
        <p:spPr>
          <a:xfrm>
            <a:off x="10981489" y="3810000"/>
            <a:ext cx="350615" cy="318465"/>
          </a:xfrm>
          <a:prstGeom prst="ellipse">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10874457" y="4215825"/>
            <a:ext cx="2039392" cy="2740070"/>
            <a:chOff x="3338420" y="1124308"/>
            <a:chExt cx="2051022" cy="3033883"/>
          </a:xfrm>
        </p:grpSpPr>
        <p:sp>
          <p:nvSpPr>
            <p:cNvPr id="16" name="Rectangle 15"/>
            <p:cNvSpPr/>
            <p:nvPr/>
          </p:nvSpPr>
          <p:spPr>
            <a:xfrm>
              <a:off x="3446061" y="1588429"/>
              <a:ext cx="1397152" cy="256976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TextBox 16"/>
            <p:cNvSpPr txBox="1"/>
            <p:nvPr/>
          </p:nvSpPr>
          <p:spPr>
            <a:xfrm>
              <a:off x="3338420" y="1124308"/>
              <a:ext cx="2051022" cy="256976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86843" tIns="0" rIns="0" bIns="0" numCol="1" spcCol="1270" anchor="t" anchorCtr="0">
              <a:noAutofit/>
            </a:bodyPr>
            <a:lstStyle/>
            <a:p>
              <a:pPr lvl="0" algn="l" defTabSz="755650">
                <a:lnSpc>
                  <a:spcPct val="90000"/>
                </a:lnSpc>
                <a:spcBef>
                  <a:spcPct val="0"/>
                </a:spcBef>
                <a:spcAft>
                  <a:spcPct val="35000"/>
                </a:spcAft>
              </a:pPr>
              <a:r>
                <a:rPr lang="en-US" sz="2000" b="1" kern="1200" dirty="0" smtClean="0"/>
                <a:t>See the learners’ characters of Pancasila Profile </a:t>
              </a:r>
              <a:endParaRPr lang="en-US" sz="2000" b="1" kern="1200" dirty="0"/>
            </a:p>
          </p:txBody>
        </p:sp>
      </p:grpSp>
      <p:sp>
        <p:nvSpPr>
          <p:cNvPr id="12" name="Oval 11"/>
          <p:cNvSpPr/>
          <p:nvPr/>
        </p:nvSpPr>
        <p:spPr>
          <a:xfrm>
            <a:off x="12820714" y="2985091"/>
            <a:ext cx="469691" cy="426624"/>
          </a:xfrm>
          <a:prstGeom prst="ellipse">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13" name="Group 12"/>
          <p:cNvGrpSpPr/>
          <p:nvPr/>
        </p:nvGrpSpPr>
        <p:grpSpPr>
          <a:xfrm>
            <a:off x="12023817" y="3601967"/>
            <a:ext cx="2759582" cy="3353928"/>
            <a:chOff x="4482410" y="444626"/>
            <a:chExt cx="2775320" cy="3713565"/>
          </a:xfrm>
        </p:grpSpPr>
        <p:sp>
          <p:nvSpPr>
            <p:cNvPr id="14" name="Rectangle 13"/>
            <p:cNvSpPr/>
            <p:nvPr/>
          </p:nvSpPr>
          <p:spPr>
            <a:xfrm>
              <a:off x="4482410" y="1176768"/>
              <a:ext cx="2451415" cy="298142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TextBox 14"/>
            <p:cNvSpPr txBox="1"/>
            <p:nvPr/>
          </p:nvSpPr>
          <p:spPr>
            <a:xfrm>
              <a:off x="4806315" y="444626"/>
              <a:ext cx="2451415" cy="298142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0299" tIns="0" rIns="0" bIns="0" numCol="1" spcCol="1270" anchor="t" anchorCtr="0">
              <a:noAutofit/>
            </a:bodyPr>
            <a:lstStyle/>
            <a:p>
              <a:pPr lvl="0" algn="l" defTabSz="755650">
                <a:lnSpc>
                  <a:spcPct val="90000"/>
                </a:lnSpc>
                <a:spcBef>
                  <a:spcPct val="0"/>
                </a:spcBef>
                <a:spcAft>
                  <a:spcPct val="35000"/>
                </a:spcAft>
              </a:pPr>
              <a:r>
                <a:rPr lang="en-US" sz="2000" b="1" kern="1200" dirty="0" smtClean="0"/>
                <a:t>Search for the learning sources</a:t>
              </a:r>
              <a:endParaRPr lang="en-US" sz="2000" b="1" kern="1200" dirty="0"/>
            </a:p>
          </p:txBody>
        </p:sp>
      </p:grpSp>
      <p:sp>
        <p:nvSpPr>
          <p:cNvPr id="23" name="TextBox 22"/>
          <p:cNvSpPr txBox="1"/>
          <p:nvPr/>
        </p:nvSpPr>
        <p:spPr>
          <a:xfrm>
            <a:off x="9109549" y="1736416"/>
            <a:ext cx="4038600" cy="523220"/>
          </a:xfrm>
          <a:prstGeom prst="rect">
            <a:avLst/>
          </a:prstGeom>
          <a:noFill/>
        </p:spPr>
        <p:txBody>
          <a:bodyPr wrap="square" rtlCol="0">
            <a:spAutoFit/>
          </a:bodyPr>
          <a:lstStyle/>
          <a:p>
            <a:r>
              <a:rPr lang="en-US" sz="2800" b="1" dirty="0" smtClean="0"/>
              <a:t>ESTABLISHING CONTEXT</a:t>
            </a:r>
            <a:endParaRPr lang="en-US" sz="2800" b="1" dirty="0"/>
          </a:p>
        </p:txBody>
      </p:sp>
      <p:pic>
        <p:nvPicPr>
          <p:cNvPr id="1026" name="Picture 2" descr="Capaian Pembelajar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172" y="2017672"/>
            <a:ext cx="7146325" cy="4296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538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803731" y="2863840"/>
            <a:ext cx="6172200" cy="3416320"/>
          </a:xfrm>
          <a:prstGeom prst="rect">
            <a:avLst/>
          </a:prstGeom>
          <a:noFill/>
        </p:spPr>
        <p:txBody>
          <a:bodyPr wrap="square" rtlCol="0">
            <a:spAutoFit/>
          </a:bodyPr>
          <a:lstStyle/>
          <a:p>
            <a:pPr algn="ctr"/>
            <a:r>
              <a:rPr lang="en-US" sz="3600" dirty="0"/>
              <a:t>A needs analysis is a systematic process of determining and evaluating the requirements, </a:t>
            </a:r>
            <a:r>
              <a:rPr lang="en-US" sz="3600" b="1" dirty="0"/>
              <a:t>gaps, and objectives </a:t>
            </a:r>
            <a:r>
              <a:rPr lang="en-US" sz="3600" dirty="0"/>
              <a:t>of individuals, organizations, or communities</a:t>
            </a:r>
          </a:p>
        </p:txBody>
      </p:sp>
      <p:pic>
        <p:nvPicPr>
          <p:cNvPr id="2050" name="Picture 2" descr="Online Gap Analysis – WQ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6931" y="1676400"/>
            <a:ext cx="6667500" cy="3381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54" name="Picture 6" descr="Deciding as groups and deciding in groups – Economia Comportament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7131" y="5943600"/>
            <a:ext cx="3200400" cy="2602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4824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apaian Pembelajaran | Modul Kurikulum Merdeka SMK"/>
          <p:cNvPicPr>
            <a:picLocks noChangeAspect="1" noChangeArrowheads="1"/>
          </p:cNvPicPr>
          <p:nvPr/>
        </p:nvPicPr>
        <p:blipFill rotWithShape="1">
          <a:blip r:embed="rId2">
            <a:extLst>
              <a:ext uri="{28A0092B-C50C-407E-A947-70E740481C1C}">
                <a14:useLocalDpi xmlns:a14="http://schemas.microsoft.com/office/drawing/2010/main" val="0"/>
              </a:ext>
            </a:extLst>
          </a:blip>
          <a:srcRect l="1704" t="4660" r="1704" b="2144"/>
          <a:stretch/>
        </p:blipFill>
        <p:spPr bwMode="auto">
          <a:xfrm>
            <a:off x="2116931" y="2209800"/>
            <a:ext cx="12954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55431" y="1828800"/>
            <a:ext cx="6477000" cy="1077218"/>
          </a:xfrm>
          <a:prstGeom prst="rect">
            <a:avLst/>
          </a:prstGeom>
          <a:noFill/>
        </p:spPr>
        <p:txBody>
          <a:bodyPr wrap="square" rtlCol="0">
            <a:spAutoFit/>
          </a:bodyPr>
          <a:lstStyle/>
          <a:p>
            <a:pPr algn="ctr"/>
            <a:r>
              <a:rPr lang="en-US" sz="3200" b="1" dirty="0" smtClean="0"/>
              <a:t>PHASES IN CURRICULUM MERDEKA (INDEPENDENT CURRICULUM)</a:t>
            </a:r>
            <a:endParaRPr lang="en-US" sz="3200" b="1" dirty="0"/>
          </a:p>
        </p:txBody>
      </p:sp>
    </p:spTree>
    <p:extLst>
      <p:ext uri="{BB962C8B-B14F-4D97-AF65-F5344CB8AC3E}">
        <p14:creationId xmlns:p14="http://schemas.microsoft.com/office/powerpoint/2010/main" val="39395888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483198" y="3849469"/>
            <a:ext cx="6998904" cy="646331"/>
          </a:xfrm>
          <a:prstGeom prst="rect">
            <a:avLst/>
          </a:prstGeom>
          <a:noFill/>
        </p:spPr>
        <p:txBody>
          <a:bodyPr wrap="none" rtlCol="0">
            <a:spAutoFit/>
          </a:bodyPr>
          <a:lstStyle/>
          <a:p>
            <a:pPr algn="ctr"/>
            <a:r>
              <a:rPr lang="en-US" sz="3600" b="1" dirty="0" smtClean="0"/>
              <a:t>Important Steps in Needs Analyzing</a:t>
            </a:r>
            <a:endParaRPr lang="en-US" sz="3600" b="1" dirty="0"/>
          </a:p>
        </p:txBody>
      </p:sp>
      <p:graphicFrame>
        <p:nvGraphicFramePr>
          <p:cNvPr id="2" name="Diagram 1"/>
          <p:cNvGraphicFramePr/>
          <p:nvPr>
            <p:extLst>
              <p:ext uri="{D42A27DB-BD31-4B8C-83A1-F6EECF244321}">
                <p14:modId xmlns:p14="http://schemas.microsoft.com/office/powerpoint/2010/main" val="4146947596"/>
              </p:ext>
            </p:extLst>
          </p:nvPr>
        </p:nvGraphicFramePr>
        <p:xfrm>
          <a:off x="-163291" y="1255932"/>
          <a:ext cx="11347450" cy="7143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1162728" y="4827729"/>
            <a:ext cx="3639844" cy="646331"/>
          </a:xfrm>
          <a:prstGeom prst="rect">
            <a:avLst/>
          </a:prstGeom>
          <a:noFill/>
        </p:spPr>
        <p:txBody>
          <a:bodyPr wrap="none" rtlCol="0">
            <a:spAutoFit/>
          </a:bodyPr>
          <a:lstStyle/>
          <a:p>
            <a:pPr algn="ctr"/>
            <a:r>
              <a:rPr lang="en-US" sz="3600" b="1" dirty="0" smtClean="0"/>
              <a:t>What to Develop?</a:t>
            </a:r>
            <a:endParaRPr lang="en-US" sz="3600" b="1" dirty="0"/>
          </a:p>
        </p:txBody>
      </p:sp>
    </p:spTree>
    <p:extLst>
      <p:ext uri="{BB962C8B-B14F-4D97-AF65-F5344CB8AC3E}">
        <p14:creationId xmlns:p14="http://schemas.microsoft.com/office/powerpoint/2010/main" val="40030168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545721444"/>
              </p:ext>
            </p:extLst>
          </p:nvPr>
        </p:nvGraphicFramePr>
        <p:xfrm>
          <a:off x="-1083469" y="2895600"/>
          <a:ext cx="9144000" cy="58849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2064920213"/>
              </p:ext>
            </p:extLst>
          </p:nvPr>
        </p:nvGraphicFramePr>
        <p:xfrm>
          <a:off x="5393531" y="381000"/>
          <a:ext cx="11582400" cy="778992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5894443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088271" y="3856481"/>
            <a:ext cx="7877259" cy="639319"/>
          </a:xfrm>
        </p:spPr>
        <p:txBody>
          <a:bodyPr/>
          <a:lstStyle/>
          <a:p>
            <a:r>
              <a:rPr lang="en-US" sz="4000" b="1" dirty="0" smtClean="0"/>
              <a:t>Your turn to do a simple analysis</a:t>
            </a:r>
            <a:endParaRPr lang="en-US" sz="4000" b="1" dirty="0"/>
          </a:p>
        </p:txBody>
      </p:sp>
      <p:sp>
        <p:nvSpPr>
          <p:cNvPr id="4" name="Text Placeholder 1"/>
          <p:cNvSpPr txBox="1">
            <a:spLocks/>
          </p:cNvSpPr>
          <p:nvPr/>
        </p:nvSpPr>
        <p:spPr>
          <a:xfrm>
            <a:off x="1783472" y="4920706"/>
            <a:ext cx="8486859" cy="820866"/>
          </a:xfrm>
          <a:prstGeom prst="rect">
            <a:avLst/>
          </a:prstGeom>
        </p:spPr>
        <p:txBody>
          <a:bodyPr wrap="square" lIns="0" tIns="0" rIns="0" bIns="0">
            <a:spAutoFit/>
          </a:bodyPr>
          <a:lstStyle>
            <a:lvl1pPr marL="0">
              <a:defRPr sz="5334" b="0" i="0">
                <a:solidFill>
                  <a:schemeClr val="tx1"/>
                </a:solidFill>
                <a:latin typeface="Garuda"/>
                <a:ea typeface="+mn-ea"/>
                <a:cs typeface="Garuda"/>
              </a:defRPr>
            </a:lvl1pPr>
            <a:lvl2pPr marL="609630">
              <a:defRPr>
                <a:latin typeface="+mn-lt"/>
                <a:ea typeface="+mn-ea"/>
                <a:cs typeface="+mn-cs"/>
              </a:defRPr>
            </a:lvl2pPr>
            <a:lvl3pPr marL="1219261">
              <a:defRPr>
                <a:latin typeface="+mn-lt"/>
                <a:ea typeface="+mn-ea"/>
                <a:cs typeface="+mn-cs"/>
              </a:defRPr>
            </a:lvl3pPr>
            <a:lvl4pPr marL="1828891">
              <a:defRPr>
                <a:latin typeface="+mn-lt"/>
                <a:ea typeface="+mn-ea"/>
                <a:cs typeface="+mn-cs"/>
              </a:defRPr>
            </a:lvl4pPr>
            <a:lvl5pPr marL="2438522">
              <a:defRPr>
                <a:latin typeface="+mn-lt"/>
                <a:ea typeface="+mn-ea"/>
                <a:cs typeface="+mn-cs"/>
              </a:defRPr>
            </a:lvl5pPr>
            <a:lvl6pPr marL="3048152">
              <a:defRPr>
                <a:latin typeface="+mn-lt"/>
                <a:ea typeface="+mn-ea"/>
                <a:cs typeface="+mn-cs"/>
              </a:defRPr>
            </a:lvl6pPr>
            <a:lvl7pPr marL="3657783">
              <a:defRPr>
                <a:latin typeface="+mn-lt"/>
                <a:ea typeface="+mn-ea"/>
                <a:cs typeface="+mn-cs"/>
              </a:defRPr>
            </a:lvl7pPr>
            <a:lvl8pPr marL="4267413">
              <a:defRPr>
                <a:latin typeface="+mn-lt"/>
                <a:ea typeface="+mn-ea"/>
                <a:cs typeface="+mn-cs"/>
              </a:defRPr>
            </a:lvl8pPr>
            <a:lvl9pPr marL="4877044">
              <a:defRPr>
                <a:latin typeface="+mn-lt"/>
                <a:ea typeface="+mn-ea"/>
                <a:cs typeface="+mn-cs"/>
              </a:defRPr>
            </a:lvl9pPr>
          </a:lstStyle>
          <a:p>
            <a:pPr algn="ctr"/>
            <a:r>
              <a:rPr lang="en-US" kern="0" dirty="0">
                <a:hlinkClick r:id="rId2"/>
              </a:rPr>
              <a:t>https://</a:t>
            </a:r>
            <a:r>
              <a:rPr lang="en-US" kern="0" dirty="0" smtClean="0">
                <a:hlinkClick r:id="rId2"/>
              </a:rPr>
              <a:t>shorturl.at/BMP08</a:t>
            </a:r>
            <a:r>
              <a:rPr lang="en-US" kern="0" dirty="0" smtClean="0"/>
              <a:t> </a:t>
            </a:r>
            <a:endParaRPr lang="en-US" kern="0" dirty="0"/>
          </a:p>
        </p:txBody>
      </p:sp>
      <p:pic>
        <p:nvPicPr>
          <p:cNvPr id="6" name="Picture 5"/>
          <p:cNvPicPr>
            <a:picLocks noChangeAspect="1"/>
          </p:cNvPicPr>
          <p:nvPr/>
        </p:nvPicPr>
        <p:blipFill>
          <a:blip r:embed="rId3"/>
          <a:stretch>
            <a:fillRect/>
          </a:stretch>
        </p:blipFill>
        <p:spPr>
          <a:xfrm>
            <a:off x="10803731" y="3421377"/>
            <a:ext cx="3895724" cy="3819525"/>
          </a:xfrm>
          <a:prstGeom prst="rect">
            <a:avLst/>
          </a:prstGeom>
        </p:spPr>
      </p:pic>
    </p:spTree>
    <p:extLst>
      <p:ext uri="{BB962C8B-B14F-4D97-AF65-F5344CB8AC3E}">
        <p14:creationId xmlns:p14="http://schemas.microsoft.com/office/powerpoint/2010/main" val="22904989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6069083" y="1328232"/>
            <a:ext cx="3968330" cy="1754326"/>
          </a:xfrm>
          <a:prstGeom prst="rect">
            <a:avLst/>
          </a:prstGeom>
          <a:noFill/>
        </p:spPr>
        <p:txBody>
          <a:bodyPr wrap="none" rtlCol="0">
            <a:spAutoFit/>
          </a:bodyPr>
          <a:lstStyle/>
          <a:p>
            <a:pPr algn="ctr"/>
            <a:r>
              <a:rPr lang="en-US" sz="5400" b="1" dirty="0" smtClean="0">
                <a:solidFill>
                  <a:schemeClr val="tx2">
                    <a:lumMod val="75000"/>
                  </a:schemeClr>
                </a:solidFill>
              </a:rPr>
              <a:t>Attendance? </a:t>
            </a:r>
          </a:p>
          <a:p>
            <a:pPr algn="ctr"/>
            <a:r>
              <a:rPr lang="en-US" sz="5400" b="1" dirty="0" smtClean="0">
                <a:solidFill>
                  <a:schemeClr val="tx2">
                    <a:lumMod val="75000"/>
                  </a:schemeClr>
                </a:solidFill>
              </a:rPr>
              <a:t>SCAN ME</a:t>
            </a:r>
            <a:endParaRPr lang="en-US" sz="2400" dirty="0">
              <a:solidFill>
                <a:schemeClr val="tx2">
                  <a:lumMod val="75000"/>
                </a:schemeClr>
              </a:solidFill>
            </a:endParaRPr>
          </a:p>
        </p:txBody>
      </p:sp>
      <p:sp>
        <p:nvSpPr>
          <p:cNvPr id="3" name="Rectangle 2"/>
          <p:cNvSpPr/>
          <p:nvPr/>
        </p:nvSpPr>
        <p:spPr>
          <a:xfrm>
            <a:off x="4572000" y="7141263"/>
            <a:ext cx="7552132" cy="707886"/>
          </a:xfrm>
          <a:prstGeom prst="rect">
            <a:avLst/>
          </a:prstGeom>
        </p:spPr>
        <p:txBody>
          <a:bodyPr wrap="none">
            <a:spAutoFit/>
          </a:bodyPr>
          <a:lstStyle/>
          <a:p>
            <a:r>
              <a:rPr lang="en-US" sz="4000" b="1" dirty="0"/>
              <a:t>https://qr-open.it/g/10pMrXExPi3</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6721" y="3259529"/>
            <a:ext cx="3870692" cy="3870692"/>
          </a:xfrm>
          <a:prstGeom prst="rect">
            <a:avLst/>
          </a:prstGeom>
        </p:spPr>
      </p:pic>
    </p:spTree>
    <p:extLst>
      <p:ext uri="{BB962C8B-B14F-4D97-AF65-F5344CB8AC3E}">
        <p14:creationId xmlns:p14="http://schemas.microsoft.com/office/powerpoint/2010/main" val="2019137352"/>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4174331" y="1444704"/>
            <a:ext cx="8006615" cy="1107996"/>
          </a:xfrm>
          <a:prstGeom prst="rect">
            <a:avLst/>
          </a:prstGeom>
          <a:noFill/>
        </p:spPr>
        <p:txBody>
          <a:bodyPr wrap="none" rtlCol="0">
            <a:spAutoFit/>
          </a:bodyPr>
          <a:lstStyle/>
          <a:p>
            <a:r>
              <a:rPr lang="en-US" sz="6600" b="1" dirty="0" smtClean="0">
                <a:solidFill>
                  <a:schemeClr val="tx2">
                    <a:lumMod val="75000"/>
                  </a:schemeClr>
                </a:solidFill>
              </a:rPr>
              <a:t>Let’s get the keywords</a:t>
            </a:r>
            <a:endParaRPr lang="en-US" sz="6600" b="1" dirty="0">
              <a:solidFill>
                <a:schemeClr val="tx2">
                  <a:lumMod val="75000"/>
                </a:schemeClr>
              </a:solidFill>
            </a:endParaRPr>
          </a:p>
        </p:txBody>
      </p:sp>
      <p:pic>
        <p:nvPicPr>
          <p:cNvPr id="1026" name="Picture 2" descr="Vector illustration of creative idea, startup, project development.  Creative concept for web banner, social media banner, business  presentation, marketing material. 20410757 Vector Art at Vecteez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1038" y="2971800"/>
            <a:ext cx="7086600" cy="472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Rounded Rectangle 2"/>
          <p:cNvSpPr/>
          <p:nvPr/>
        </p:nvSpPr>
        <p:spPr>
          <a:xfrm>
            <a:off x="9965531" y="2889984"/>
            <a:ext cx="39624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Teaching Material</a:t>
            </a:r>
            <a:endParaRPr lang="en-US" dirty="0"/>
          </a:p>
        </p:txBody>
      </p:sp>
      <p:sp>
        <p:nvSpPr>
          <p:cNvPr id="4" name="Right Arrow 3"/>
          <p:cNvSpPr/>
          <p:nvPr/>
        </p:nvSpPr>
        <p:spPr>
          <a:xfrm rot="16200000">
            <a:off x="11296224" y="6207492"/>
            <a:ext cx="1301015" cy="167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6200000">
            <a:off x="11296224" y="4906476"/>
            <a:ext cx="1301015" cy="167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6200000">
            <a:off x="11279555" y="3546108"/>
            <a:ext cx="1301015" cy="167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3165931" y="4384308"/>
            <a:ext cx="2438400" cy="4924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Literature </a:t>
            </a:r>
            <a:r>
              <a:rPr lang="en-US" dirty="0" smtClean="0"/>
              <a:t>Search</a:t>
            </a:r>
            <a:endParaRPr lang="en-US" dirty="0"/>
          </a:p>
        </p:txBody>
      </p:sp>
      <p:sp>
        <p:nvSpPr>
          <p:cNvPr id="10" name="Rounded Rectangle 9"/>
          <p:cNvSpPr/>
          <p:nvPr/>
        </p:nvSpPr>
        <p:spPr>
          <a:xfrm>
            <a:off x="13130212" y="5902692"/>
            <a:ext cx="2438400" cy="4924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Defining the goals</a:t>
            </a:r>
            <a:endParaRPr lang="en-US" dirty="0"/>
          </a:p>
        </p:txBody>
      </p:sp>
      <p:sp>
        <p:nvSpPr>
          <p:cNvPr id="11" name="Rounded Rectangle 10"/>
          <p:cNvSpPr/>
          <p:nvPr/>
        </p:nvSpPr>
        <p:spPr>
          <a:xfrm>
            <a:off x="13132593" y="7203708"/>
            <a:ext cx="2438400" cy="4924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Need Analysis</a:t>
            </a:r>
            <a:endParaRPr lang="en-US" dirty="0"/>
          </a:p>
        </p:txBody>
      </p:sp>
    </p:spTree>
    <p:extLst>
      <p:ext uri="{BB962C8B-B14F-4D97-AF65-F5344CB8AC3E}">
        <p14:creationId xmlns:p14="http://schemas.microsoft.com/office/powerpoint/2010/main" val="3630876291"/>
      </p:ext>
    </p:extLst>
  </p:cSld>
  <p:clrMapOvr>
    <a:masterClrMapping/>
  </p:clrMapOvr>
  <p:transition spd="slow">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6331" y="1867694"/>
            <a:ext cx="15663946" cy="1231106"/>
          </a:xfrm>
        </p:spPr>
        <p:txBody>
          <a:bodyPr/>
          <a:lstStyle/>
          <a:p>
            <a:r>
              <a:rPr lang="en-US" dirty="0" smtClean="0"/>
              <a:t>References</a:t>
            </a:r>
            <a:endParaRPr lang="en-US" dirty="0"/>
          </a:p>
        </p:txBody>
      </p:sp>
      <p:sp>
        <p:nvSpPr>
          <p:cNvPr id="3" name="Text Placeholder 2"/>
          <p:cNvSpPr>
            <a:spLocks noGrp="1"/>
          </p:cNvSpPr>
          <p:nvPr>
            <p:ph type="body" idx="1"/>
          </p:nvPr>
        </p:nvSpPr>
        <p:spPr>
          <a:xfrm>
            <a:off x="1126331" y="3124200"/>
            <a:ext cx="13773317" cy="4739759"/>
          </a:xfrm>
        </p:spPr>
        <p:txBody>
          <a:bodyPr/>
          <a:lstStyle/>
          <a:p>
            <a:pPr marL="457200" indent="-457200" algn="just">
              <a:buFont typeface="Arial" panose="020B0604020202020204" pitchFamily="34" charset="0"/>
              <a:buChar char="•"/>
            </a:pPr>
            <a:r>
              <a:rPr lang="id-ID" sz="2800" dirty="0">
                <a:latin typeface="+mj-lt"/>
                <a:ea typeface="MS Mincho" pitchFamily="49" charset="-128"/>
              </a:rPr>
              <a:t>Art-In, Sittipon (2018). </a:t>
            </a:r>
            <a:r>
              <a:rPr lang="id-ID" sz="2800" b="1" dirty="0">
                <a:latin typeface="+mj-lt"/>
                <a:ea typeface="MS Mincho" pitchFamily="49" charset="-128"/>
              </a:rPr>
              <a:t>Curriculum Development</a:t>
            </a:r>
            <a:r>
              <a:rPr lang="id-ID" sz="2800" dirty="0">
                <a:latin typeface="+mj-lt"/>
                <a:ea typeface="MS Mincho" pitchFamily="49" charset="-128"/>
              </a:rPr>
              <a:t>. Khon Kaen: KKU Press</a:t>
            </a:r>
          </a:p>
          <a:p>
            <a:pPr marL="457200" indent="-457200" algn="just">
              <a:buFont typeface="Arial" panose="020B0604020202020204" pitchFamily="34" charset="0"/>
              <a:buChar char="•"/>
            </a:pPr>
            <a:r>
              <a:rPr lang="id-ID" sz="2800" dirty="0">
                <a:latin typeface="+mj-lt"/>
                <a:ea typeface="MS Mincho" pitchFamily="49" charset="-128"/>
              </a:rPr>
              <a:t>Boyle, Bill &amp; Charles, Marie (2016). </a:t>
            </a:r>
            <a:r>
              <a:rPr lang="id-ID" sz="2800" b="1" dirty="0">
                <a:latin typeface="+mj-lt"/>
                <a:ea typeface="MS Mincho" pitchFamily="49" charset="-128"/>
              </a:rPr>
              <a:t>Curriculum Develpmen</a:t>
            </a:r>
            <a:r>
              <a:rPr lang="id-ID" sz="2800" dirty="0">
                <a:latin typeface="+mj-lt"/>
                <a:ea typeface="MS Mincho" pitchFamily="49" charset="-128"/>
              </a:rPr>
              <a:t>t. London: SAGE Publication, ltd. </a:t>
            </a:r>
          </a:p>
          <a:p>
            <a:pPr marL="457200" indent="-457200" algn="just">
              <a:buFont typeface="Arial" panose="020B0604020202020204" pitchFamily="34" charset="0"/>
              <a:buChar char="•"/>
            </a:pPr>
            <a:r>
              <a:rPr lang="id-ID" sz="2800" dirty="0">
                <a:latin typeface="+mj-lt"/>
                <a:ea typeface="MS Mincho" pitchFamily="49" charset="-128"/>
              </a:rPr>
              <a:t>Henson, Kenneth T (2015). </a:t>
            </a:r>
            <a:r>
              <a:rPr lang="id-ID" sz="2800" b="1" dirty="0">
                <a:latin typeface="+mj-lt"/>
                <a:ea typeface="MS Mincho" pitchFamily="49" charset="-128"/>
              </a:rPr>
              <a:t>Curriculum Planning: </a:t>
            </a:r>
            <a:r>
              <a:rPr lang="id-ID" sz="2800" b="1" i="1" dirty="0">
                <a:latin typeface="+mj-lt"/>
                <a:ea typeface="MS Mincho" pitchFamily="49" charset="-128"/>
              </a:rPr>
              <a:t>Integrating Multiculturalism, Constructivism, and Education Reform</a:t>
            </a:r>
            <a:r>
              <a:rPr lang="id-ID" sz="2800" b="1" dirty="0">
                <a:latin typeface="+mj-lt"/>
                <a:ea typeface="MS Mincho" pitchFamily="49" charset="-128"/>
              </a:rPr>
              <a:t>.</a:t>
            </a:r>
            <a:r>
              <a:rPr lang="id-ID" sz="2800" dirty="0">
                <a:latin typeface="+mj-lt"/>
                <a:ea typeface="MS Mincho" pitchFamily="49" charset="-128"/>
              </a:rPr>
              <a:t> USA: Waveland Press, Inc.</a:t>
            </a:r>
          </a:p>
          <a:p>
            <a:pPr marL="457200" indent="-457200" algn="just">
              <a:buFont typeface="Arial" panose="020B0604020202020204" pitchFamily="34" charset="0"/>
              <a:buChar char="•"/>
            </a:pPr>
            <a:r>
              <a:rPr lang="id-ID" sz="2800" dirty="0">
                <a:latin typeface="+mj-lt"/>
                <a:ea typeface="MS Mincho" pitchFamily="49" charset="-128"/>
              </a:rPr>
              <a:t>Olivia, Peter J (2013). </a:t>
            </a:r>
            <a:r>
              <a:rPr lang="id-ID" sz="2800" b="1" dirty="0">
                <a:latin typeface="+mj-lt"/>
                <a:ea typeface="MS Mincho" pitchFamily="49" charset="-128"/>
              </a:rPr>
              <a:t>Developing The Curriculum. 8th Ed. </a:t>
            </a:r>
            <a:r>
              <a:rPr lang="id-ID" sz="2800" dirty="0">
                <a:latin typeface="+mj-lt"/>
                <a:ea typeface="MS Mincho" pitchFamily="49" charset="-128"/>
              </a:rPr>
              <a:t>Boston: Pearson Education, Inc</a:t>
            </a:r>
          </a:p>
          <a:p>
            <a:pPr marL="457200" indent="-457200" algn="just">
              <a:buFont typeface="Arial" panose="020B0604020202020204" pitchFamily="34" charset="0"/>
              <a:buChar char="•"/>
            </a:pPr>
            <a:r>
              <a:rPr lang="id-ID" sz="2800" dirty="0">
                <a:latin typeface="+mj-lt"/>
                <a:ea typeface="MS Mincho" pitchFamily="49" charset="-128"/>
              </a:rPr>
              <a:t>Parkay, Forrest W (2014). </a:t>
            </a:r>
            <a:r>
              <a:rPr lang="id-ID" sz="2800" b="1" dirty="0">
                <a:latin typeface="+mj-lt"/>
                <a:ea typeface="MS Mincho" pitchFamily="49" charset="-128"/>
              </a:rPr>
              <a:t>Curriculum Leadership, Reading for Developing Quality Educational Programs. </a:t>
            </a:r>
            <a:r>
              <a:rPr lang="id-ID" sz="2800" dirty="0">
                <a:latin typeface="+mj-lt"/>
                <a:ea typeface="MS Mincho" pitchFamily="49" charset="-128"/>
              </a:rPr>
              <a:t>United States: Pearson Education, Inc.</a:t>
            </a:r>
          </a:p>
          <a:p>
            <a:pPr marL="457200" indent="-457200" algn="just">
              <a:buFont typeface="Arial" panose="020B0604020202020204" pitchFamily="34" charset="0"/>
              <a:buChar char="•"/>
            </a:pPr>
            <a:r>
              <a:rPr lang="id-ID" sz="2800" dirty="0">
                <a:latin typeface="+mj-lt"/>
                <a:ea typeface="MS Mincho" pitchFamily="49" charset="-128"/>
              </a:rPr>
              <a:t>Su, Shao-Wen, (2012). </a:t>
            </a:r>
            <a:r>
              <a:rPr lang="id-ID" sz="2800" b="1" dirty="0">
                <a:latin typeface="+mj-lt"/>
                <a:ea typeface="MS Mincho" pitchFamily="49" charset="-128"/>
              </a:rPr>
              <a:t>The Various Concept of Curriculum and the Factors Involved in Curricula-Making.</a:t>
            </a:r>
            <a:r>
              <a:rPr lang="id-ID" sz="2800" dirty="0">
                <a:latin typeface="+mj-lt"/>
                <a:ea typeface="MS Mincho" pitchFamily="49" charset="-128"/>
              </a:rPr>
              <a:t> Jurnal of Language Teaching and Research, Vol 18 (1), 153-158. </a:t>
            </a:r>
          </a:p>
          <a:p>
            <a:pPr marL="457200" indent="-457200">
              <a:buFont typeface="Arial" panose="020B0604020202020204" pitchFamily="34" charset="0"/>
              <a:buChar char="•"/>
            </a:pPr>
            <a:endParaRPr lang="en-US" sz="2800" b="1" dirty="0">
              <a:latin typeface="+mj-lt"/>
              <a:ea typeface="MS Mincho" pitchFamily="49" charset="-128"/>
            </a:endParaRPr>
          </a:p>
          <a:p>
            <a:pPr marL="457200" indent="-457200">
              <a:buFont typeface="Arial" panose="020B0604020202020204" pitchFamily="34" charset="0"/>
              <a:buChar char="•"/>
            </a:pPr>
            <a:endParaRPr lang="en-US" sz="2800" dirty="0">
              <a:latin typeface="+mj-lt"/>
            </a:endParaRPr>
          </a:p>
        </p:txBody>
      </p:sp>
    </p:spTree>
    <p:extLst>
      <p:ext uri="{BB962C8B-B14F-4D97-AF65-F5344CB8AC3E}">
        <p14:creationId xmlns:p14="http://schemas.microsoft.com/office/powerpoint/2010/main" val="22335164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35"/>
          <p:cNvSpPr txBox="1">
            <a:spLocks/>
          </p:cNvSpPr>
          <p:nvPr/>
        </p:nvSpPr>
        <p:spPr>
          <a:xfrm>
            <a:off x="7142931" y="4648200"/>
            <a:ext cx="3003852" cy="1107996"/>
          </a:xfrm>
          <a:prstGeom prst="rect">
            <a:avLst/>
          </a:prstGeom>
        </p:spPr>
        <p:txBody>
          <a:bodyPr wrap="square" lIns="0" tIns="0" rIns="0" bIns="0">
            <a:spAutoFit/>
          </a:bodyPr>
          <a:lstStyle>
            <a:lvl1pPr>
              <a:defRPr sz="8000" b="1" i="0">
                <a:solidFill>
                  <a:schemeClr val="tx1"/>
                </a:solidFill>
                <a:latin typeface="Garuda"/>
                <a:ea typeface="+mj-ea"/>
                <a:cs typeface="Garuda"/>
              </a:defRPr>
            </a:lvl1pPr>
          </a:lstStyle>
          <a:p>
            <a:pPr algn="ctr"/>
            <a:r>
              <a:rPr lang="en-US" sz="2800" b="0" kern="0" dirty="0" smtClean="0">
                <a:latin typeface="Forte" panose="03060902040502070203" pitchFamily="66" charset="0"/>
              </a:rPr>
              <a:t>Thank You</a:t>
            </a:r>
          </a:p>
          <a:p>
            <a:pPr algn="ctr"/>
            <a:r>
              <a:rPr lang="en-US" sz="4400" b="0" kern="0" dirty="0" err="1" smtClean="0">
                <a:latin typeface="Forte" panose="03060902040502070203" pitchFamily="66" charset="0"/>
              </a:rPr>
              <a:t>Terimakasih</a:t>
            </a:r>
            <a:endParaRPr lang="en-US" sz="4400" b="0" kern="0" dirty="0">
              <a:latin typeface="Forte" panose="03060902040502070203" pitchFamily="66" charset="0"/>
            </a:endParaRPr>
          </a:p>
        </p:txBody>
      </p:sp>
    </p:spTree>
    <p:extLst>
      <p:ext uri="{BB962C8B-B14F-4D97-AF65-F5344CB8AC3E}">
        <p14:creationId xmlns:p14="http://schemas.microsoft.com/office/powerpoint/2010/main" val="22669005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7331" y="2590800"/>
            <a:ext cx="15663946" cy="990600"/>
          </a:xfrm>
        </p:spPr>
        <p:txBody>
          <a:bodyPr/>
          <a:lstStyle/>
          <a:p>
            <a:r>
              <a:rPr lang="en-US" sz="6000" dirty="0" smtClean="0">
                <a:solidFill>
                  <a:schemeClr val="tx2"/>
                </a:solidFill>
              </a:rPr>
              <a:t>Component of Curriculum</a:t>
            </a:r>
            <a:br>
              <a:rPr lang="en-US" sz="6000" dirty="0" smtClean="0">
                <a:solidFill>
                  <a:schemeClr val="tx2"/>
                </a:solidFill>
              </a:rPr>
            </a:br>
            <a:endParaRPr lang="en-US" sz="4400" i="1" dirty="0">
              <a:solidFill>
                <a:schemeClr val="accent2">
                  <a:lumMod val="75000"/>
                </a:schemeClr>
              </a:solidFill>
            </a:endParaRPr>
          </a:p>
        </p:txBody>
      </p:sp>
      <p:sp>
        <p:nvSpPr>
          <p:cNvPr id="3" name="Text Placeholder 2"/>
          <p:cNvSpPr>
            <a:spLocks noGrp="1"/>
          </p:cNvSpPr>
          <p:nvPr>
            <p:ph type="body" idx="1"/>
          </p:nvPr>
        </p:nvSpPr>
        <p:spPr>
          <a:xfrm>
            <a:off x="1507331" y="3810000"/>
            <a:ext cx="13773317" cy="3077766"/>
          </a:xfrm>
        </p:spPr>
        <p:txBody>
          <a:bodyPr/>
          <a:lstStyle/>
          <a:p>
            <a:pPr marL="914400" indent="-914400">
              <a:buAutoNum type="arabicPeriod"/>
            </a:pPr>
            <a:r>
              <a:rPr lang="en-US" sz="4000" dirty="0" smtClean="0">
                <a:solidFill>
                  <a:schemeClr val="tx2"/>
                </a:solidFill>
              </a:rPr>
              <a:t>Need analysis</a:t>
            </a:r>
          </a:p>
          <a:p>
            <a:pPr marL="914400" indent="-914400">
              <a:buAutoNum type="arabicPeriod"/>
            </a:pPr>
            <a:r>
              <a:rPr lang="en-US" sz="4000" dirty="0" smtClean="0">
                <a:solidFill>
                  <a:schemeClr val="tx2"/>
                </a:solidFill>
              </a:rPr>
              <a:t>Aims/ goals/ objectives</a:t>
            </a:r>
          </a:p>
          <a:p>
            <a:pPr marL="914400" indent="-914400">
              <a:buFontTx/>
              <a:buAutoNum type="arabicPeriod"/>
            </a:pPr>
            <a:r>
              <a:rPr lang="en-US" sz="4000" b="1" dirty="0" smtClean="0">
                <a:solidFill>
                  <a:schemeClr val="tx2"/>
                </a:solidFill>
              </a:rPr>
              <a:t>Material (Development)</a:t>
            </a:r>
            <a:endParaRPr lang="en-US" sz="4000" b="1" dirty="0">
              <a:solidFill>
                <a:schemeClr val="tx2"/>
              </a:solidFill>
            </a:endParaRPr>
          </a:p>
          <a:p>
            <a:pPr marL="914400" indent="-914400">
              <a:buAutoNum type="arabicPeriod"/>
            </a:pPr>
            <a:r>
              <a:rPr lang="en-US" sz="4000" dirty="0" smtClean="0">
                <a:solidFill>
                  <a:schemeClr val="tx2"/>
                </a:solidFill>
              </a:rPr>
              <a:t>Assessment and testing</a:t>
            </a:r>
          </a:p>
          <a:p>
            <a:pPr marL="914400" indent="-914400">
              <a:buAutoNum type="arabicPeriod"/>
            </a:pPr>
            <a:r>
              <a:rPr lang="en-US" sz="4000" dirty="0" smtClean="0">
                <a:solidFill>
                  <a:schemeClr val="tx2"/>
                </a:solidFill>
              </a:rPr>
              <a:t>Evaluation</a:t>
            </a:r>
            <a:endParaRPr lang="en-US" sz="4000" dirty="0">
              <a:solidFill>
                <a:schemeClr val="tx2"/>
              </a:solidFill>
            </a:endParaRPr>
          </a:p>
        </p:txBody>
      </p:sp>
    </p:spTree>
    <p:extLst>
      <p:ext uri="{BB962C8B-B14F-4D97-AF65-F5344CB8AC3E}">
        <p14:creationId xmlns:p14="http://schemas.microsoft.com/office/powerpoint/2010/main" val="22773026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669131" y="1295400"/>
            <a:ext cx="2285177" cy="1107996"/>
          </a:xfrm>
          <a:prstGeom prst="rect">
            <a:avLst/>
          </a:prstGeom>
          <a:noFill/>
        </p:spPr>
        <p:txBody>
          <a:bodyPr wrap="none" rtlCol="0">
            <a:spAutoFit/>
          </a:bodyPr>
          <a:lstStyle/>
          <a:p>
            <a:r>
              <a:rPr lang="en-US" sz="6600" b="1" dirty="0" smtClean="0">
                <a:solidFill>
                  <a:schemeClr val="tx2">
                    <a:lumMod val="75000"/>
                  </a:schemeClr>
                </a:solidFill>
              </a:rPr>
              <a:t>Terms</a:t>
            </a:r>
            <a:endParaRPr lang="en-US" sz="6600" b="1" dirty="0">
              <a:solidFill>
                <a:schemeClr val="tx2">
                  <a:lumMod val="75000"/>
                </a:schemeClr>
              </a:solidFill>
            </a:endParaRPr>
          </a:p>
        </p:txBody>
      </p:sp>
      <p:sp>
        <p:nvSpPr>
          <p:cNvPr id="6" name="Content Placeholder 2"/>
          <p:cNvSpPr txBox="1">
            <a:spLocks/>
          </p:cNvSpPr>
          <p:nvPr/>
        </p:nvSpPr>
        <p:spPr>
          <a:xfrm>
            <a:off x="821531" y="2590800"/>
            <a:ext cx="14249400" cy="5334000"/>
          </a:xfrm>
          <a:prstGeom prst="rect">
            <a:avLst/>
          </a:prstGeom>
        </p:spPr>
        <p:txBody>
          <a:bodyPr wrap="square" lIns="0" tIns="0" rIns="0" bIns="0">
            <a:normAutofit fontScale="62500" lnSpcReduction="20000"/>
          </a:bodyPr>
          <a:lstStyle>
            <a:lvl1pPr marL="0">
              <a:defRPr sz="5334" b="0" i="0">
                <a:solidFill>
                  <a:schemeClr val="tx1"/>
                </a:solidFill>
                <a:latin typeface="Garuda"/>
                <a:ea typeface="+mn-ea"/>
                <a:cs typeface="Garuda"/>
              </a:defRPr>
            </a:lvl1pPr>
            <a:lvl2pPr marL="609630">
              <a:defRPr>
                <a:latin typeface="+mn-lt"/>
                <a:ea typeface="+mn-ea"/>
                <a:cs typeface="+mn-cs"/>
              </a:defRPr>
            </a:lvl2pPr>
            <a:lvl3pPr marL="1219261">
              <a:defRPr>
                <a:latin typeface="+mn-lt"/>
                <a:ea typeface="+mn-ea"/>
                <a:cs typeface="+mn-cs"/>
              </a:defRPr>
            </a:lvl3pPr>
            <a:lvl4pPr marL="1828891">
              <a:defRPr>
                <a:latin typeface="+mn-lt"/>
                <a:ea typeface="+mn-ea"/>
                <a:cs typeface="+mn-cs"/>
              </a:defRPr>
            </a:lvl4pPr>
            <a:lvl5pPr marL="2438522">
              <a:defRPr>
                <a:latin typeface="+mn-lt"/>
                <a:ea typeface="+mn-ea"/>
                <a:cs typeface="+mn-cs"/>
              </a:defRPr>
            </a:lvl5pPr>
            <a:lvl6pPr marL="3048152">
              <a:defRPr>
                <a:latin typeface="+mn-lt"/>
                <a:ea typeface="+mn-ea"/>
                <a:cs typeface="+mn-cs"/>
              </a:defRPr>
            </a:lvl6pPr>
            <a:lvl7pPr marL="3657783">
              <a:defRPr>
                <a:latin typeface="+mn-lt"/>
                <a:ea typeface="+mn-ea"/>
                <a:cs typeface="+mn-cs"/>
              </a:defRPr>
            </a:lvl7pPr>
            <a:lvl8pPr marL="4267413">
              <a:defRPr>
                <a:latin typeface="+mn-lt"/>
                <a:ea typeface="+mn-ea"/>
                <a:cs typeface="+mn-cs"/>
              </a:defRPr>
            </a:lvl8pPr>
            <a:lvl9pPr marL="4877044">
              <a:defRPr>
                <a:latin typeface="+mn-lt"/>
                <a:ea typeface="+mn-ea"/>
                <a:cs typeface="+mn-cs"/>
              </a:defRPr>
            </a:lvl9pPr>
          </a:lstStyle>
          <a:p>
            <a:r>
              <a:rPr lang="en-US" b="1" kern="0" dirty="0" smtClean="0">
                <a:latin typeface="+mj-lt"/>
                <a:ea typeface="MS Mincho" pitchFamily="49" charset="-128"/>
              </a:rPr>
              <a:t>Material:</a:t>
            </a:r>
          </a:p>
          <a:p>
            <a:endParaRPr lang="en-US" kern="0" dirty="0" smtClean="0">
              <a:latin typeface="+mj-lt"/>
              <a:ea typeface="MS Mincho" pitchFamily="49" charset="-128"/>
            </a:endParaRPr>
          </a:p>
          <a:p>
            <a:pPr algn="just"/>
            <a:r>
              <a:rPr lang="en-US" dirty="0"/>
              <a:t>Most people associate the term ‘language-learning materials’ with </a:t>
            </a:r>
            <a:r>
              <a:rPr lang="en-US" b="1" dirty="0" smtClean="0">
                <a:solidFill>
                  <a:schemeClr val="accent1"/>
                </a:solidFill>
              </a:rPr>
              <a:t>course books</a:t>
            </a:r>
            <a:r>
              <a:rPr lang="en-US" dirty="0" smtClean="0"/>
              <a:t> </a:t>
            </a:r>
            <a:r>
              <a:rPr lang="en-US" dirty="0"/>
              <a:t>because that has been their main experience of using </a:t>
            </a:r>
            <a:r>
              <a:rPr lang="en-US" dirty="0" smtClean="0"/>
              <a:t>materials</a:t>
            </a:r>
            <a:r>
              <a:rPr lang="en-US" dirty="0"/>
              <a:t>. However, in this book the term is used to refer to anything which is used by teachers or learners to facilitate the learning of a language. Materials could obviously be videos, DVDs, emails, YouTube, dictionaries, grammar books, readers, workbooks or photocopied exercises. They could also be newspapers, food packages, photographs, live talks by invited native speakers, instructions given by a teacher, tasks written on cards or discussions between </a:t>
            </a:r>
            <a:r>
              <a:rPr lang="en-US" dirty="0" smtClean="0"/>
              <a:t>learners. </a:t>
            </a:r>
            <a:endParaRPr lang="en-US" kern="0" dirty="0">
              <a:latin typeface="+mj-lt"/>
              <a:ea typeface="MS Mincho" pitchFamily="49" charset="-128"/>
            </a:endParaRPr>
          </a:p>
        </p:txBody>
      </p:sp>
    </p:spTree>
    <p:extLst>
      <p:ext uri="{BB962C8B-B14F-4D97-AF65-F5344CB8AC3E}">
        <p14:creationId xmlns:p14="http://schemas.microsoft.com/office/powerpoint/2010/main" val="24955100"/>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2"/>
          <p:cNvSpPr txBox="1">
            <a:spLocks/>
          </p:cNvSpPr>
          <p:nvPr/>
        </p:nvSpPr>
        <p:spPr>
          <a:xfrm>
            <a:off x="973931" y="2133600"/>
            <a:ext cx="13868400" cy="5500806"/>
          </a:xfrm>
          <a:prstGeom prst="rect">
            <a:avLst/>
          </a:prstGeom>
        </p:spPr>
        <p:txBody>
          <a:bodyPr wrap="square" lIns="0" tIns="0" rIns="0" bIns="0">
            <a:normAutofit fontScale="55000" lnSpcReduction="20000"/>
          </a:bodyPr>
          <a:lstStyle>
            <a:lvl1pPr marL="0">
              <a:defRPr sz="5334" b="0" i="0">
                <a:solidFill>
                  <a:schemeClr val="tx1"/>
                </a:solidFill>
                <a:latin typeface="Garuda"/>
                <a:ea typeface="+mn-ea"/>
                <a:cs typeface="Garuda"/>
              </a:defRPr>
            </a:lvl1pPr>
            <a:lvl2pPr marL="609630">
              <a:defRPr>
                <a:latin typeface="+mn-lt"/>
                <a:ea typeface="+mn-ea"/>
                <a:cs typeface="+mn-cs"/>
              </a:defRPr>
            </a:lvl2pPr>
            <a:lvl3pPr marL="1219261">
              <a:defRPr>
                <a:latin typeface="+mn-lt"/>
                <a:ea typeface="+mn-ea"/>
                <a:cs typeface="+mn-cs"/>
              </a:defRPr>
            </a:lvl3pPr>
            <a:lvl4pPr marL="1828891">
              <a:defRPr>
                <a:latin typeface="+mn-lt"/>
                <a:ea typeface="+mn-ea"/>
                <a:cs typeface="+mn-cs"/>
              </a:defRPr>
            </a:lvl4pPr>
            <a:lvl5pPr marL="2438522">
              <a:defRPr>
                <a:latin typeface="+mn-lt"/>
                <a:ea typeface="+mn-ea"/>
                <a:cs typeface="+mn-cs"/>
              </a:defRPr>
            </a:lvl5pPr>
            <a:lvl6pPr marL="3048152">
              <a:defRPr>
                <a:latin typeface="+mn-lt"/>
                <a:ea typeface="+mn-ea"/>
                <a:cs typeface="+mn-cs"/>
              </a:defRPr>
            </a:lvl6pPr>
            <a:lvl7pPr marL="3657783">
              <a:defRPr>
                <a:latin typeface="+mn-lt"/>
                <a:ea typeface="+mn-ea"/>
                <a:cs typeface="+mn-cs"/>
              </a:defRPr>
            </a:lvl7pPr>
            <a:lvl8pPr marL="4267413">
              <a:defRPr>
                <a:latin typeface="+mn-lt"/>
                <a:ea typeface="+mn-ea"/>
                <a:cs typeface="+mn-cs"/>
              </a:defRPr>
            </a:lvl8pPr>
            <a:lvl9pPr marL="4877044">
              <a:defRPr>
                <a:latin typeface="+mn-lt"/>
                <a:ea typeface="+mn-ea"/>
                <a:cs typeface="+mn-cs"/>
              </a:defRPr>
            </a:lvl9pPr>
          </a:lstStyle>
          <a:p>
            <a:pPr algn="just"/>
            <a:r>
              <a:rPr lang="en-US" sz="9600" b="1" kern="0" dirty="0" smtClean="0">
                <a:ea typeface="MS Mincho" pitchFamily="49" charset="-128"/>
              </a:rPr>
              <a:t>Material Development:</a:t>
            </a:r>
            <a:endParaRPr lang="en-US" sz="9600" b="1" kern="0" dirty="0">
              <a:ea typeface="MS Mincho" pitchFamily="49" charset="-128"/>
            </a:endParaRPr>
          </a:p>
          <a:p>
            <a:pPr algn="just"/>
            <a:endParaRPr lang="en-US" sz="5400" dirty="0" smtClean="0"/>
          </a:p>
          <a:p>
            <a:pPr algn="just"/>
            <a:r>
              <a:rPr lang="en-US" sz="5400" dirty="0" smtClean="0"/>
              <a:t>‘</a:t>
            </a:r>
            <a:r>
              <a:rPr lang="en-US" sz="5400" dirty="0"/>
              <a:t>Materials development is both a </a:t>
            </a:r>
            <a:r>
              <a:rPr lang="en-US" sz="5400" b="1" dirty="0">
                <a:solidFill>
                  <a:schemeClr val="accent1"/>
                </a:solidFill>
              </a:rPr>
              <a:t>field of study </a:t>
            </a:r>
            <a:r>
              <a:rPr lang="en-US" sz="5400" dirty="0"/>
              <a:t>and a </a:t>
            </a:r>
            <a:r>
              <a:rPr lang="en-US" sz="5400" b="1" dirty="0">
                <a:solidFill>
                  <a:schemeClr val="accent1"/>
                </a:solidFill>
              </a:rPr>
              <a:t>practical undertaking</a:t>
            </a:r>
            <a:r>
              <a:rPr lang="en-US" sz="5400" dirty="0"/>
              <a:t>. As a field it studies the principles and procedures of the design, implementation and evaluation of language teaching materials’ (Tomlinson 2001: 66). As a practical undertaking it refers to anything which is done by writers, teachers or learners to provide sources of language input, to exploit those sources in ways which </a:t>
            </a:r>
            <a:r>
              <a:rPr lang="en-US" sz="5400" dirty="0" smtClean="0"/>
              <a:t>maximize </a:t>
            </a:r>
            <a:r>
              <a:rPr lang="en-US" sz="5400" dirty="0"/>
              <a:t>the likelihood of intake and to stimulate purposeful output: </a:t>
            </a:r>
            <a:endParaRPr lang="en-US" sz="5400" dirty="0" smtClean="0"/>
          </a:p>
          <a:p>
            <a:pPr algn="just"/>
            <a:endParaRPr lang="en-US" sz="5400" dirty="0"/>
          </a:p>
          <a:p>
            <a:pPr algn="just"/>
            <a:r>
              <a:rPr lang="en-US" sz="5400" dirty="0" smtClean="0"/>
              <a:t>in </a:t>
            </a:r>
            <a:r>
              <a:rPr lang="en-US" sz="5400" dirty="0"/>
              <a:t>other words the supplying of information about and/or experience of the language in ways designed to promote language learning. Ideally the ‘two aspects of materials development are </a:t>
            </a:r>
            <a:r>
              <a:rPr lang="en-US" sz="5400" b="1" dirty="0">
                <a:solidFill>
                  <a:schemeClr val="accent1"/>
                </a:solidFill>
              </a:rPr>
              <a:t>interactive</a:t>
            </a:r>
            <a:r>
              <a:rPr lang="en-US" sz="5400" dirty="0"/>
              <a:t> in that the theoretical studies inform and are </a:t>
            </a:r>
            <a:r>
              <a:rPr lang="en-US" sz="5400" b="1" dirty="0" smtClean="0">
                <a:solidFill>
                  <a:schemeClr val="accent1"/>
                </a:solidFill>
              </a:rPr>
              <a:t>informative</a:t>
            </a:r>
            <a:r>
              <a:rPr lang="en-US" sz="5400" dirty="0" smtClean="0"/>
              <a:t> </a:t>
            </a:r>
            <a:r>
              <a:rPr lang="en-US" sz="5400" dirty="0"/>
              <a:t>by the development and use of classroom materials’ (Tomlinson 2001: 66).</a:t>
            </a:r>
            <a:endParaRPr lang="id-ID" sz="5400" dirty="0">
              <a:latin typeface="+mj-lt"/>
              <a:ea typeface="MS Mincho" pitchFamily="49" charset="-128"/>
            </a:endParaRPr>
          </a:p>
        </p:txBody>
      </p:sp>
    </p:spTree>
    <p:extLst>
      <p:ext uri="{BB962C8B-B14F-4D97-AF65-F5344CB8AC3E}">
        <p14:creationId xmlns:p14="http://schemas.microsoft.com/office/powerpoint/2010/main" val="1435870260"/>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354931" y="1905000"/>
            <a:ext cx="5257800" cy="646331"/>
          </a:xfrm>
          <a:prstGeom prst="rect">
            <a:avLst/>
          </a:prstGeom>
          <a:noFill/>
        </p:spPr>
        <p:txBody>
          <a:bodyPr wrap="square" rtlCol="0">
            <a:spAutoFit/>
          </a:bodyPr>
          <a:lstStyle/>
          <a:p>
            <a:r>
              <a:rPr lang="en-US" sz="3600" b="1" dirty="0" smtClean="0"/>
              <a:t>Types of learning material</a:t>
            </a:r>
            <a:endParaRPr lang="en-US" sz="3600" b="1" dirty="0"/>
          </a:p>
        </p:txBody>
      </p:sp>
      <p:graphicFrame>
        <p:nvGraphicFramePr>
          <p:cNvPr id="76" name="Diagram 75"/>
          <p:cNvGraphicFramePr/>
          <p:nvPr>
            <p:extLst>
              <p:ext uri="{D42A27DB-BD31-4B8C-83A1-F6EECF244321}">
                <p14:modId xmlns:p14="http://schemas.microsoft.com/office/powerpoint/2010/main" val="400781452"/>
              </p:ext>
            </p:extLst>
          </p:nvPr>
        </p:nvGraphicFramePr>
        <p:xfrm>
          <a:off x="7603331" y="3028950"/>
          <a:ext cx="7598569" cy="51855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Using the latest research in cognitive science to develop learning material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8262" y="3028950"/>
            <a:ext cx="6781577" cy="51855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476455510"/>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354931" y="1905000"/>
            <a:ext cx="8534400" cy="646331"/>
          </a:xfrm>
          <a:prstGeom prst="rect">
            <a:avLst/>
          </a:prstGeom>
          <a:noFill/>
        </p:spPr>
        <p:txBody>
          <a:bodyPr wrap="square" rtlCol="0">
            <a:spAutoFit/>
          </a:bodyPr>
          <a:lstStyle/>
          <a:p>
            <a:r>
              <a:rPr lang="en-US" sz="3600" b="1" dirty="0" smtClean="0"/>
              <a:t>Defining the Scope of Learning Materials</a:t>
            </a:r>
            <a:endParaRPr lang="en-US" sz="3600" b="1" dirty="0"/>
          </a:p>
        </p:txBody>
      </p:sp>
      <p:graphicFrame>
        <p:nvGraphicFramePr>
          <p:cNvPr id="3" name="Diagram 2"/>
          <p:cNvGraphicFramePr/>
          <p:nvPr>
            <p:extLst>
              <p:ext uri="{D42A27DB-BD31-4B8C-83A1-F6EECF244321}">
                <p14:modId xmlns:p14="http://schemas.microsoft.com/office/powerpoint/2010/main" val="441567848"/>
              </p:ext>
            </p:extLst>
          </p:nvPr>
        </p:nvGraphicFramePr>
        <p:xfrm>
          <a:off x="1357312" y="3733799"/>
          <a:ext cx="5331619" cy="3429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354931" y="3169862"/>
            <a:ext cx="5522119" cy="369332"/>
          </a:xfrm>
          <a:prstGeom prst="rect">
            <a:avLst/>
          </a:prstGeom>
          <a:noFill/>
        </p:spPr>
        <p:txBody>
          <a:bodyPr wrap="square" rtlCol="0">
            <a:spAutoFit/>
          </a:bodyPr>
          <a:lstStyle/>
          <a:p>
            <a:r>
              <a:rPr lang="en-US" b="1" dirty="0" smtClean="0"/>
              <a:t>Define the learning domains</a:t>
            </a:r>
            <a:endParaRPr lang="en-US" b="1" dirty="0"/>
          </a:p>
        </p:txBody>
      </p:sp>
      <p:sp>
        <p:nvSpPr>
          <p:cNvPr id="5" name="TextBox 4"/>
          <p:cNvSpPr txBox="1"/>
          <p:nvPr/>
        </p:nvSpPr>
        <p:spPr>
          <a:xfrm>
            <a:off x="6672262" y="3115268"/>
            <a:ext cx="5522119" cy="369332"/>
          </a:xfrm>
          <a:prstGeom prst="rect">
            <a:avLst/>
          </a:prstGeom>
          <a:noFill/>
        </p:spPr>
        <p:txBody>
          <a:bodyPr wrap="square" rtlCol="0">
            <a:spAutoFit/>
          </a:bodyPr>
          <a:lstStyle/>
          <a:p>
            <a:r>
              <a:rPr lang="en-US" b="1" dirty="0" smtClean="0"/>
              <a:t>Sequencing the learning materials</a:t>
            </a:r>
            <a:endParaRPr lang="en-US" b="1" dirty="0"/>
          </a:p>
        </p:txBody>
      </p:sp>
      <p:graphicFrame>
        <p:nvGraphicFramePr>
          <p:cNvPr id="6" name="Diagram 5"/>
          <p:cNvGraphicFramePr/>
          <p:nvPr>
            <p:extLst>
              <p:ext uri="{D42A27DB-BD31-4B8C-83A1-F6EECF244321}">
                <p14:modId xmlns:p14="http://schemas.microsoft.com/office/powerpoint/2010/main" val="1916111713"/>
              </p:ext>
            </p:extLst>
          </p:nvPr>
        </p:nvGraphicFramePr>
        <p:xfrm>
          <a:off x="5622131" y="4103131"/>
          <a:ext cx="5170488" cy="31675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TextBox 6"/>
          <p:cNvSpPr txBox="1"/>
          <p:nvPr/>
        </p:nvSpPr>
        <p:spPr>
          <a:xfrm>
            <a:off x="11108531" y="3115268"/>
            <a:ext cx="5522119" cy="369332"/>
          </a:xfrm>
          <a:prstGeom prst="rect">
            <a:avLst/>
          </a:prstGeom>
          <a:noFill/>
        </p:spPr>
        <p:txBody>
          <a:bodyPr wrap="square" rtlCol="0">
            <a:spAutoFit/>
          </a:bodyPr>
          <a:lstStyle/>
          <a:p>
            <a:r>
              <a:rPr lang="en-US" b="1" dirty="0" smtClean="0"/>
              <a:t>Defining the Learning Sources</a:t>
            </a:r>
            <a:endParaRPr lang="en-US" b="1" dirty="0"/>
          </a:p>
        </p:txBody>
      </p:sp>
      <p:graphicFrame>
        <p:nvGraphicFramePr>
          <p:cNvPr id="8" name="Diagram 7"/>
          <p:cNvGraphicFramePr/>
          <p:nvPr>
            <p:extLst>
              <p:ext uri="{D42A27DB-BD31-4B8C-83A1-F6EECF244321}">
                <p14:modId xmlns:p14="http://schemas.microsoft.com/office/powerpoint/2010/main" val="344964076"/>
              </p:ext>
            </p:extLst>
          </p:nvPr>
        </p:nvGraphicFramePr>
        <p:xfrm>
          <a:off x="11108531" y="3798332"/>
          <a:ext cx="3341688" cy="347239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732579772"/>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354931" y="1905000"/>
            <a:ext cx="8534400" cy="646331"/>
          </a:xfrm>
          <a:prstGeom prst="rect">
            <a:avLst/>
          </a:prstGeom>
          <a:noFill/>
        </p:spPr>
        <p:txBody>
          <a:bodyPr wrap="square" rtlCol="0">
            <a:spAutoFit/>
          </a:bodyPr>
          <a:lstStyle/>
          <a:p>
            <a:r>
              <a:rPr lang="en-US" sz="3600" b="1" dirty="0" smtClean="0"/>
              <a:t>Steps of Choosing Learning Materials</a:t>
            </a:r>
            <a:endParaRPr lang="en-US" sz="3600" b="1" dirty="0"/>
          </a:p>
        </p:txBody>
      </p:sp>
      <p:graphicFrame>
        <p:nvGraphicFramePr>
          <p:cNvPr id="3" name="Diagram 2"/>
          <p:cNvGraphicFramePr/>
          <p:nvPr>
            <p:extLst>
              <p:ext uri="{D42A27DB-BD31-4B8C-83A1-F6EECF244321}">
                <p14:modId xmlns:p14="http://schemas.microsoft.com/office/powerpoint/2010/main" val="685957050"/>
              </p:ext>
            </p:extLst>
          </p:nvPr>
        </p:nvGraphicFramePr>
        <p:xfrm>
          <a:off x="1507331" y="3886200"/>
          <a:ext cx="5703887" cy="4158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354931" y="3162300"/>
            <a:ext cx="8534400" cy="400110"/>
          </a:xfrm>
          <a:prstGeom prst="rect">
            <a:avLst/>
          </a:prstGeom>
          <a:noFill/>
        </p:spPr>
        <p:txBody>
          <a:bodyPr wrap="square" rtlCol="0">
            <a:spAutoFit/>
          </a:bodyPr>
          <a:lstStyle/>
          <a:p>
            <a:r>
              <a:rPr lang="en-US" sz="2000" b="1" dirty="0" smtClean="0"/>
              <a:t>Curriculum 2013</a:t>
            </a:r>
            <a:endParaRPr lang="en-US" sz="2000" b="1" dirty="0"/>
          </a:p>
        </p:txBody>
      </p:sp>
      <p:graphicFrame>
        <p:nvGraphicFramePr>
          <p:cNvPr id="5" name="Diagram 4"/>
          <p:cNvGraphicFramePr/>
          <p:nvPr>
            <p:extLst>
              <p:ext uri="{D42A27DB-BD31-4B8C-83A1-F6EECF244321}">
                <p14:modId xmlns:p14="http://schemas.microsoft.com/office/powerpoint/2010/main" val="3439286906"/>
              </p:ext>
            </p:extLst>
          </p:nvPr>
        </p:nvGraphicFramePr>
        <p:xfrm>
          <a:off x="8136731" y="3886200"/>
          <a:ext cx="7086600" cy="41581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Box 5"/>
          <p:cNvSpPr txBox="1"/>
          <p:nvPr/>
        </p:nvSpPr>
        <p:spPr>
          <a:xfrm>
            <a:off x="8789194" y="3162300"/>
            <a:ext cx="8534400" cy="400110"/>
          </a:xfrm>
          <a:prstGeom prst="rect">
            <a:avLst/>
          </a:prstGeom>
          <a:noFill/>
        </p:spPr>
        <p:txBody>
          <a:bodyPr wrap="square" rtlCol="0">
            <a:spAutoFit/>
          </a:bodyPr>
          <a:lstStyle/>
          <a:p>
            <a:r>
              <a:rPr lang="en-US" sz="2000" b="1" dirty="0" smtClean="0"/>
              <a:t>Independence Curriculu</a:t>
            </a:r>
            <a:r>
              <a:rPr lang="en-US" sz="2000" b="1" dirty="0"/>
              <a:t>m</a:t>
            </a:r>
          </a:p>
        </p:txBody>
      </p:sp>
      <p:sp>
        <p:nvSpPr>
          <p:cNvPr id="7" name="TextBox 6"/>
          <p:cNvSpPr txBox="1"/>
          <p:nvPr/>
        </p:nvSpPr>
        <p:spPr>
          <a:xfrm>
            <a:off x="15005844" y="4471553"/>
            <a:ext cx="2286000" cy="400110"/>
          </a:xfrm>
          <a:prstGeom prst="rect">
            <a:avLst/>
          </a:prstGeom>
          <a:noFill/>
        </p:spPr>
        <p:txBody>
          <a:bodyPr wrap="square" rtlCol="0">
            <a:spAutoFit/>
          </a:bodyPr>
          <a:lstStyle/>
          <a:p>
            <a:r>
              <a:rPr lang="en-US" sz="2000" b="1" dirty="0" smtClean="0"/>
              <a:t>Many more</a:t>
            </a:r>
            <a:endParaRPr lang="en-US" sz="2000" b="1" dirty="0"/>
          </a:p>
        </p:txBody>
      </p:sp>
    </p:spTree>
    <p:extLst>
      <p:ext uri="{BB962C8B-B14F-4D97-AF65-F5344CB8AC3E}">
        <p14:creationId xmlns:p14="http://schemas.microsoft.com/office/powerpoint/2010/main" val="1887886969"/>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6172</TotalTime>
  <Words>1835</Words>
  <Application>Microsoft Office PowerPoint</Application>
  <PresentationFormat>Custom</PresentationFormat>
  <Paragraphs>200</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Forte</vt:lpstr>
      <vt:lpstr>Garuda</vt:lpstr>
      <vt:lpstr>MS Mincho</vt:lpstr>
      <vt:lpstr>Times New Roman</vt:lpstr>
      <vt:lpstr>Office Theme</vt:lpstr>
      <vt:lpstr>PowerPoint Presentation</vt:lpstr>
      <vt:lpstr>PowerPoint Presentation</vt:lpstr>
      <vt:lpstr>PowerPoint Presentation</vt:lpstr>
      <vt:lpstr>Component of Curriculum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Process of Needs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can be added here by Prof. Somchai Doe</dc:title>
  <dc:creator>2ToTeE3</dc:creator>
  <cp:lastModifiedBy>Reviewer</cp:lastModifiedBy>
  <cp:revision>168</cp:revision>
  <dcterms:created xsi:type="dcterms:W3CDTF">2020-08-20T15:31:09Z</dcterms:created>
  <dcterms:modified xsi:type="dcterms:W3CDTF">2023-10-09T02:40:47Z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2013-06-15T00:00:00Z</vt:filetime>
  </property>
  <property fmtid="{D5CDD505-2E9C-101B-9397-08002B2CF9AE}" pid="3" name="Creator">
    <vt:lpwstr>Microsoft® Office PowerPoint® 2007</vt:lpwstr>
  </property>
  <property fmtid="{D5CDD505-2E9C-101B-9397-08002B2CF9AE}" pid="4" name="LastSaved">
    <vt:filetime>2020-08-20T00:00:00Z</vt:filetime>
  </property>
</Properties>
</file>