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8"/>
  </p:notesMasterIdLst>
  <p:sldIdLst>
    <p:sldId id="256" r:id="rId2"/>
    <p:sldId id="261" r:id="rId3"/>
    <p:sldId id="257" r:id="rId4"/>
    <p:sldId id="296" r:id="rId5"/>
    <p:sldId id="258" r:id="rId6"/>
    <p:sldId id="276" r:id="rId7"/>
  </p:sldIdLst>
  <p:sldSz cx="9144000" cy="5143500" type="screen16x9"/>
  <p:notesSz cx="6858000" cy="9144000"/>
  <p:embeddedFontLst>
    <p:embeddedFont>
      <p:font typeface="Raleway" charset="0"/>
      <p:regular r:id="rId9"/>
      <p:bold r:id="rId10"/>
      <p:italic r:id="rId11"/>
      <p:boldItalic r:id="rId12"/>
    </p:embeddedFont>
    <p:embeddedFont>
      <p:font typeface="Anaheim" charset="0"/>
      <p:regular r:id="rId13"/>
    </p:embeddedFont>
    <p:embeddedFont>
      <p:font typeface="BenchNine" charset="0"/>
      <p:regular r:id="rId14"/>
      <p:bold r:id="rId15"/>
    </p:embeddedFont>
    <p:embeddedFont>
      <p:font typeface="Bebas Neue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E7FE1E6-085E-413A-9578-0DACE2D4AFFA}">
  <a:tblStyle styleId="{8E7FE1E6-085E-413A-9578-0DACE2D4AF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BE9BB7B-9D69-47E4-B75C-E428A683F2E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>
        <p:scale>
          <a:sx n="100" d="100"/>
          <a:sy n="100" d="100"/>
        </p:scale>
        <p:origin x="-510" y="-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68466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g245bc4126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7" name="Google Shape;947;g245bc41265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7" name="Google Shape;1077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7" name="Google Shape;987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6" name="Google Shape;996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6" name="Google Shape;1386;gd44c0c1fca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7" name="Google Shape;1387;gd44c0c1fca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25200" y="1181287"/>
            <a:ext cx="7293600" cy="183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240750" y="3663350"/>
            <a:ext cx="2662500" cy="704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288138" y="3897525"/>
            <a:ext cx="939050" cy="931950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655563" y="3445150"/>
            <a:ext cx="796300" cy="786075"/>
          </a:xfrm>
          <a:custGeom>
            <a:avLst/>
            <a:gdLst/>
            <a:ahLst/>
            <a:cxnLst/>
            <a:rect l="l" t="t" r="r" b="b"/>
            <a:pathLst>
              <a:path w="31852" h="31443" extrusionOk="0">
                <a:moveTo>
                  <a:pt x="29656" y="0"/>
                </a:moveTo>
                <a:cubicBezTo>
                  <a:pt x="29143" y="0"/>
                  <a:pt x="28626" y="190"/>
                  <a:pt x="28229" y="570"/>
                </a:cubicBezTo>
                <a:lnTo>
                  <a:pt x="794" y="28039"/>
                </a:lnTo>
                <a:cubicBezTo>
                  <a:pt x="1" y="28805"/>
                  <a:pt x="1" y="30074"/>
                  <a:pt x="794" y="30867"/>
                </a:cubicBezTo>
                <a:cubicBezTo>
                  <a:pt x="1188" y="31251"/>
                  <a:pt x="1703" y="31442"/>
                  <a:pt x="2215" y="31442"/>
                </a:cubicBezTo>
                <a:cubicBezTo>
                  <a:pt x="2727" y="31442"/>
                  <a:pt x="3236" y="31251"/>
                  <a:pt x="3616" y="30867"/>
                </a:cubicBezTo>
                <a:lnTo>
                  <a:pt x="31058" y="3398"/>
                </a:lnTo>
                <a:cubicBezTo>
                  <a:pt x="31851" y="2639"/>
                  <a:pt x="31851" y="1364"/>
                  <a:pt x="31058" y="570"/>
                </a:cubicBezTo>
                <a:cubicBezTo>
                  <a:pt x="30678" y="190"/>
                  <a:pt x="30169" y="0"/>
                  <a:pt x="29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202263" y="3433025"/>
            <a:ext cx="1878600" cy="1860950"/>
          </a:xfrm>
          <a:custGeom>
            <a:avLst/>
            <a:gdLst/>
            <a:ahLst/>
            <a:cxnLst/>
            <a:rect l="l" t="t" r="r" b="b"/>
            <a:pathLst>
              <a:path w="75144" h="74438" extrusionOk="0">
                <a:moveTo>
                  <a:pt x="71189" y="0"/>
                </a:moveTo>
                <a:cubicBezTo>
                  <a:pt x="70253" y="0"/>
                  <a:pt x="69324" y="367"/>
                  <a:pt x="68618" y="1045"/>
                </a:cubicBezTo>
                <a:lnTo>
                  <a:pt x="1411" y="68272"/>
                </a:lnTo>
                <a:cubicBezTo>
                  <a:pt x="1" y="69656"/>
                  <a:pt x="1" y="71976"/>
                  <a:pt x="1411" y="73386"/>
                </a:cubicBezTo>
                <a:cubicBezTo>
                  <a:pt x="2117" y="74099"/>
                  <a:pt x="3053" y="74438"/>
                  <a:pt x="3982" y="74438"/>
                </a:cubicBezTo>
                <a:cubicBezTo>
                  <a:pt x="4918" y="74438"/>
                  <a:pt x="5820" y="74099"/>
                  <a:pt x="6525" y="73386"/>
                </a:cubicBezTo>
                <a:lnTo>
                  <a:pt x="73732" y="6186"/>
                </a:lnTo>
                <a:cubicBezTo>
                  <a:pt x="75143" y="4775"/>
                  <a:pt x="75143" y="2456"/>
                  <a:pt x="73732" y="1045"/>
                </a:cubicBezTo>
                <a:cubicBezTo>
                  <a:pt x="73054" y="367"/>
                  <a:pt x="72118" y="0"/>
                  <a:pt x="71189" y="0"/>
                </a:cubicBezTo>
                <a:close/>
              </a:path>
            </a:pathLst>
          </a:custGeom>
          <a:solidFill>
            <a:srgbClr val="3C6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941900" y="89300"/>
            <a:ext cx="622475" cy="617400"/>
          </a:xfrm>
          <a:custGeom>
            <a:avLst/>
            <a:gdLst/>
            <a:ahLst/>
            <a:cxnLst/>
            <a:rect l="l" t="t" r="r" b="b"/>
            <a:pathLst>
              <a:path w="24899" h="24696" extrusionOk="0">
                <a:moveTo>
                  <a:pt x="23892" y="0"/>
                </a:moveTo>
                <a:cubicBezTo>
                  <a:pt x="23654" y="0"/>
                  <a:pt x="23414" y="85"/>
                  <a:pt x="23231" y="255"/>
                </a:cubicBezTo>
                <a:lnTo>
                  <a:pt x="367" y="23145"/>
                </a:lnTo>
                <a:cubicBezTo>
                  <a:pt x="1" y="23512"/>
                  <a:pt x="1" y="24075"/>
                  <a:pt x="367" y="24441"/>
                </a:cubicBezTo>
                <a:cubicBezTo>
                  <a:pt x="537" y="24610"/>
                  <a:pt x="771" y="24695"/>
                  <a:pt x="1005" y="24695"/>
                </a:cubicBezTo>
                <a:cubicBezTo>
                  <a:pt x="1239" y="24695"/>
                  <a:pt x="1473" y="24610"/>
                  <a:pt x="1642" y="24441"/>
                </a:cubicBezTo>
                <a:lnTo>
                  <a:pt x="24533" y="1550"/>
                </a:lnTo>
                <a:cubicBezTo>
                  <a:pt x="24899" y="1211"/>
                  <a:pt x="24899" y="621"/>
                  <a:pt x="24533" y="255"/>
                </a:cubicBezTo>
                <a:cubicBezTo>
                  <a:pt x="24363" y="85"/>
                  <a:pt x="24129" y="0"/>
                  <a:pt x="238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8118600" y="124475"/>
            <a:ext cx="962275" cy="955325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1"/>
                </a:moveTo>
                <a:cubicBezTo>
                  <a:pt x="36571" y="1"/>
                  <a:pt x="36198" y="143"/>
                  <a:pt x="35920" y="428"/>
                </a:cubicBezTo>
                <a:lnTo>
                  <a:pt x="536" y="35812"/>
                </a:lnTo>
                <a:cubicBezTo>
                  <a:pt x="0" y="36348"/>
                  <a:pt x="0" y="37250"/>
                  <a:pt x="536" y="37786"/>
                </a:cubicBezTo>
                <a:cubicBezTo>
                  <a:pt x="821" y="38070"/>
                  <a:pt x="1187" y="38213"/>
                  <a:pt x="1553" y="38213"/>
                </a:cubicBezTo>
                <a:cubicBezTo>
                  <a:pt x="1919" y="38213"/>
                  <a:pt x="2259" y="38070"/>
                  <a:pt x="2543" y="37786"/>
                </a:cubicBezTo>
                <a:lnTo>
                  <a:pt x="37927" y="2408"/>
                </a:lnTo>
                <a:cubicBezTo>
                  <a:pt x="38490" y="1866"/>
                  <a:pt x="38490" y="964"/>
                  <a:pt x="37927" y="428"/>
                </a:cubicBezTo>
                <a:cubicBezTo>
                  <a:pt x="37642" y="143"/>
                  <a:pt x="37303" y="1"/>
                  <a:pt x="36937" y="1"/>
                </a:cubicBezTo>
                <a:close/>
              </a:path>
            </a:pathLst>
          </a:custGeom>
          <a:solidFill>
            <a:srgbClr val="3C6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7799975" y="-249225"/>
            <a:ext cx="1348050" cy="1338200"/>
          </a:xfrm>
          <a:custGeom>
            <a:avLst/>
            <a:gdLst/>
            <a:ahLst/>
            <a:cxnLst/>
            <a:rect l="l" t="t" r="r" b="b"/>
            <a:pathLst>
              <a:path w="53922" h="53528" extrusionOk="0">
                <a:moveTo>
                  <a:pt x="51744" y="0"/>
                </a:moveTo>
                <a:cubicBezTo>
                  <a:pt x="51235" y="0"/>
                  <a:pt x="50727" y="197"/>
                  <a:pt x="50360" y="570"/>
                </a:cubicBezTo>
                <a:lnTo>
                  <a:pt x="760" y="50163"/>
                </a:lnTo>
                <a:cubicBezTo>
                  <a:pt x="1" y="50929"/>
                  <a:pt x="1" y="52171"/>
                  <a:pt x="760" y="52964"/>
                </a:cubicBezTo>
                <a:cubicBezTo>
                  <a:pt x="1161" y="53330"/>
                  <a:pt x="1669" y="53527"/>
                  <a:pt x="2178" y="53527"/>
                </a:cubicBezTo>
                <a:cubicBezTo>
                  <a:pt x="2687" y="53527"/>
                  <a:pt x="3195" y="53330"/>
                  <a:pt x="3562" y="52964"/>
                </a:cubicBezTo>
                <a:lnTo>
                  <a:pt x="53155" y="3364"/>
                </a:lnTo>
                <a:cubicBezTo>
                  <a:pt x="53921" y="2605"/>
                  <a:pt x="53921" y="1357"/>
                  <a:pt x="53155" y="570"/>
                </a:cubicBezTo>
                <a:cubicBezTo>
                  <a:pt x="52761" y="197"/>
                  <a:pt x="52253" y="0"/>
                  <a:pt x="5174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16403" y="301415"/>
            <a:ext cx="708805" cy="703959"/>
          </a:xfrm>
          <a:custGeom>
            <a:avLst/>
            <a:gdLst/>
            <a:ahLst/>
            <a:cxnLst/>
            <a:rect l="l" t="t" r="r" b="b"/>
            <a:pathLst>
              <a:path w="24866" h="24696" extrusionOk="0">
                <a:moveTo>
                  <a:pt x="23878" y="0"/>
                </a:moveTo>
                <a:cubicBezTo>
                  <a:pt x="23646" y="0"/>
                  <a:pt x="23414" y="85"/>
                  <a:pt x="23231" y="255"/>
                </a:cubicBezTo>
                <a:lnTo>
                  <a:pt x="340" y="23145"/>
                </a:lnTo>
                <a:cubicBezTo>
                  <a:pt x="1" y="23512"/>
                  <a:pt x="1" y="24075"/>
                  <a:pt x="340" y="24441"/>
                </a:cubicBezTo>
                <a:cubicBezTo>
                  <a:pt x="523" y="24610"/>
                  <a:pt x="755" y="24695"/>
                  <a:pt x="988" y="24695"/>
                </a:cubicBezTo>
                <a:cubicBezTo>
                  <a:pt x="1220" y="24695"/>
                  <a:pt x="1452" y="24610"/>
                  <a:pt x="1635" y="24441"/>
                </a:cubicBezTo>
                <a:lnTo>
                  <a:pt x="24526" y="1550"/>
                </a:lnTo>
                <a:cubicBezTo>
                  <a:pt x="24865" y="1211"/>
                  <a:pt x="24865" y="621"/>
                  <a:pt x="24526" y="255"/>
                </a:cubicBezTo>
                <a:cubicBezTo>
                  <a:pt x="24343" y="85"/>
                  <a:pt x="24111" y="0"/>
                  <a:pt x="23878" y="0"/>
                </a:cubicBezTo>
                <a:close/>
              </a:path>
            </a:pathLst>
          </a:custGeom>
          <a:solidFill>
            <a:srgbClr val="3C6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-359725" y="244090"/>
            <a:ext cx="1097186" cy="1089262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0"/>
                </a:moveTo>
                <a:cubicBezTo>
                  <a:pt x="36571" y="0"/>
                  <a:pt x="36205" y="143"/>
                  <a:pt x="35947" y="401"/>
                </a:cubicBezTo>
                <a:lnTo>
                  <a:pt x="570" y="35812"/>
                </a:lnTo>
                <a:cubicBezTo>
                  <a:pt x="0" y="36347"/>
                  <a:pt x="0" y="37249"/>
                  <a:pt x="570" y="37785"/>
                </a:cubicBezTo>
                <a:cubicBezTo>
                  <a:pt x="821" y="38070"/>
                  <a:pt x="1187" y="38213"/>
                  <a:pt x="1560" y="38213"/>
                </a:cubicBezTo>
                <a:cubicBezTo>
                  <a:pt x="1927" y="38213"/>
                  <a:pt x="2293" y="38070"/>
                  <a:pt x="2544" y="37785"/>
                </a:cubicBezTo>
                <a:lnTo>
                  <a:pt x="37928" y="2408"/>
                </a:lnTo>
                <a:cubicBezTo>
                  <a:pt x="38491" y="1866"/>
                  <a:pt x="38491" y="963"/>
                  <a:pt x="37928" y="401"/>
                </a:cubicBezTo>
                <a:cubicBezTo>
                  <a:pt x="37677" y="143"/>
                  <a:pt x="37304" y="0"/>
                  <a:pt x="3693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103275" y="-391337"/>
            <a:ext cx="1878750" cy="1861650"/>
          </a:xfrm>
          <a:custGeom>
            <a:avLst/>
            <a:gdLst/>
            <a:ahLst/>
            <a:cxnLst/>
            <a:rect l="l" t="t" r="r" b="b"/>
            <a:pathLst>
              <a:path w="75150" h="74466" extrusionOk="0">
                <a:moveTo>
                  <a:pt x="71189" y="1"/>
                </a:moveTo>
                <a:cubicBezTo>
                  <a:pt x="70260" y="1"/>
                  <a:pt x="69324" y="367"/>
                  <a:pt x="68618" y="1072"/>
                </a:cubicBezTo>
                <a:lnTo>
                  <a:pt x="1418" y="68280"/>
                </a:lnTo>
                <a:cubicBezTo>
                  <a:pt x="1" y="69690"/>
                  <a:pt x="1" y="71976"/>
                  <a:pt x="1418" y="73394"/>
                </a:cubicBezTo>
                <a:cubicBezTo>
                  <a:pt x="2123" y="74099"/>
                  <a:pt x="3053" y="74465"/>
                  <a:pt x="3989" y="74465"/>
                </a:cubicBezTo>
                <a:cubicBezTo>
                  <a:pt x="4891" y="74465"/>
                  <a:pt x="5827" y="74099"/>
                  <a:pt x="6532" y="73394"/>
                </a:cubicBezTo>
                <a:lnTo>
                  <a:pt x="73732" y="6186"/>
                </a:lnTo>
                <a:cubicBezTo>
                  <a:pt x="75150" y="4776"/>
                  <a:pt x="75150" y="2490"/>
                  <a:pt x="73732" y="1072"/>
                </a:cubicBezTo>
                <a:cubicBezTo>
                  <a:pt x="73027" y="367"/>
                  <a:pt x="72125" y="1"/>
                  <a:pt x="7118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233050" y="3897524"/>
            <a:ext cx="804858" cy="799810"/>
          </a:xfrm>
          <a:custGeom>
            <a:avLst/>
            <a:gdLst/>
            <a:ahLst/>
            <a:cxnLst/>
            <a:rect l="l" t="t" r="r" b="b"/>
            <a:pathLst>
              <a:path w="24872" h="24716" extrusionOk="0">
                <a:moveTo>
                  <a:pt x="23868" y="0"/>
                </a:moveTo>
                <a:cubicBezTo>
                  <a:pt x="23634" y="0"/>
                  <a:pt x="23400" y="92"/>
                  <a:pt x="23230" y="275"/>
                </a:cubicBezTo>
                <a:lnTo>
                  <a:pt x="340" y="23138"/>
                </a:lnTo>
                <a:cubicBezTo>
                  <a:pt x="1" y="23505"/>
                  <a:pt x="1" y="24102"/>
                  <a:pt x="340" y="24441"/>
                </a:cubicBezTo>
                <a:cubicBezTo>
                  <a:pt x="523" y="24624"/>
                  <a:pt x="757" y="24715"/>
                  <a:pt x="991" y="24715"/>
                </a:cubicBezTo>
                <a:cubicBezTo>
                  <a:pt x="1225" y="24715"/>
                  <a:pt x="1459" y="24624"/>
                  <a:pt x="1642" y="24441"/>
                </a:cubicBezTo>
                <a:lnTo>
                  <a:pt x="24505" y="1550"/>
                </a:lnTo>
                <a:cubicBezTo>
                  <a:pt x="24872" y="1211"/>
                  <a:pt x="24872" y="614"/>
                  <a:pt x="24505" y="275"/>
                </a:cubicBezTo>
                <a:cubicBezTo>
                  <a:pt x="24336" y="92"/>
                  <a:pt x="24102" y="0"/>
                  <a:pt x="238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-552450" y="4053659"/>
            <a:ext cx="1744010" cy="1732166"/>
          </a:xfrm>
          <a:custGeom>
            <a:avLst/>
            <a:gdLst/>
            <a:ahLst/>
            <a:cxnLst/>
            <a:rect l="l" t="t" r="r" b="b"/>
            <a:pathLst>
              <a:path w="53894" h="53528" extrusionOk="0">
                <a:moveTo>
                  <a:pt x="51743" y="1"/>
                </a:moveTo>
                <a:cubicBezTo>
                  <a:pt x="51235" y="1"/>
                  <a:pt x="50726" y="170"/>
                  <a:pt x="50333" y="564"/>
                </a:cubicBezTo>
                <a:lnTo>
                  <a:pt x="760" y="50137"/>
                </a:lnTo>
                <a:cubicBezTo>
                  <a:pt x="0" y="50896"/>
                  <a:pt x="0" y="52171"/>
                  <a:pt x="760" y="52931"/>
                </a:cubicBezTo>
                <a:cubicBezTo>
                  <a:pt x="1133" y="53331"/>
                  <a:pt x="1642" y="53528"/>
                  <a:pt x="2150" y="53528"/>
                </a:cubicBezTo>
                <a:cubicBezTo>
                  <a:pt x="2659" y="53528"/>
                  <a:pt x="3168" y="53331"/>
                  <a:pt x="3561" y="52931"/>
                </a:cubicBezTo>
                <a:lnTo>
                  <a:pt x="53127" y="3365"/>
                </a:lnTo>
                <a:cubicBezTo>
                  <a:pt x="53893" y="2599"/>
                  <a:pt x="53893" y="1330"/>
                  <a:pt x="53127" y="564"/>
                </a:cubicBezTo>
                <a:cubicBezTo>
                  <a:pt x="52734" y="170"/>
                  <a:pt x="52252" y="1"/>
                  <a:pt x="51743" y="1"/>
                </a:cubicBezTo>
                <a:close/>
              </a:path>
            </a:pathLst>
          </a:custGeom>
          <a:solidFill>
            <a:srgbClr val="3C6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-270119" y="3304700"/>
            <a:ext cx="1559542" cy="1541288"/>
          </a:xfrm>
          <a:custGeom>
            <a:avLst/>
            <a:gdLst/>
            <a:ahLst/>
            <a:cxnLst/>
            <a:rect l="l" t="t" r="r" b="b"/>
            <a:pathLst>
              <a:path w="55020" h="54376" extrusionOk="0">
                <a:moveTo>
                  <a:pt x="51262" y="0"/>
                </a:moveTo>
                <a:cubicBezTo>
                  <a:pt x="50387" y="0"/>
                  <a:pt x="49512" y="340"/>
                  <a:pt x="48834" y="1018"/>
                </a:cubicBezTo>
                <a:lnTo>
                  <a:pt x="1330" y="48522"/>
                </a:lnTo>
                <a:cubicBezTo>
                  <a:pt x="0" y="49851"/>
                  <a:pt x="0" y="52056"/>
                  <a:pt x="1330" y="53385"/>
                </a:cubicBezTo>
                <a:cubicBezTo>
                  <a:pt x="1981" y="54036"/>
                  <a:pt x="2856" y="54375"/>
                  <a:pt x="3731" y="54375"/>
                </a:cubicBezTo>
                <a:cubicBezTo>
                  <a:pt x="4606" y="54375"/>
                  <a:pt x="5508" y="54036"/>
                  <a:pt x="6159" y="53385"/>
                </a:cubicBezTo>
                <a:lnTo>
                  <a:pt x="53697" y="5854"/>
                </a:lnTo>
                <a:cubicBezTo>
                  <a:pt x="55019" y="4524"/>
                  <a:pt x="55019" y="2347"/>
                  <a:pt x="53697" y="1018"/>
                </a:cubicBezTo>
                <a:cubicBezTo>
                  <a:pt x="53019" y="340"/>
                  <a:pt x="52137" y="0"/>
                  <a:pt x="512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233050" y="3099062"/>
            <a:ext cx="804858" cy="799810"/>
          </a:xfrm>
          <a:custGeom>
            <a:avLst/>
            <a:gdLst/>
            <a:ahLst/>
            <a:cxnLst/>
            <a:rect l="l" t="t" r="r" b="b"/>
            <a:pathLst>
              <a:path w="24872" h="24716" extrusionOk="0">
                <a:moveTo>
                  <a:pt x="23868" y="0"/>
                </a:moveTo>
                <a:cubicBezTo>
                  <a:pt x="23634" y="0"/>
                  <a:pt x="23400" y="92"/>
                  <a:pt x="23230" y="275"/>
                </a:cubicBezTo>
                <a:lnTo>
                  <a:pt x="340" y="23138"/>
                </a:lnTo>
                <a:cubicBezTo>
                  <a:pt x="1" y="23505"/>
                  <a:pt x="1" y="24102"/>
                  <a:pt x="340" y="24441"/>
                </a:cubicBezTo>
                <a:cubicBezTo>
                  <a:pt x="523" y="24624"/>
                  <a:pt x="757" y="24715"/>
                  <a:pt x="991" y="24715"/>
                </a:cubicBezTo>
                <a:cubicBezTo>
                  <a:pt x="1225" y="24715"/>
                  <a:pt x="1459" y="24624"/>
                  <a:pt x="1642" y="24441"/>
                </a:cubicBezTo>
                <a:lnTo>
                  <a:pt x="24505" y="1550"/>
                </a:lnTo>
                <a:cubicBezTo>
                  <a:pt x="24872" y="1211"/>
                  <a:pt x="24872" y="614"/>
                  <a:pt x="24505" y="275"/>
                </a:cubicBezTo>
                <a:cubicBezTo>
                  <a:pt x="24336" y="92"/>
                  <a:pt x="24102" y="0"/>
                  <a:pt x="23868" y="0"/>
                </a:cubicBezTo>
                <a:close/>
              </a:path>
            </a:pathLst>
          </a:custGeom>
          <a:solidFill>
            <a:srgbClr val="3C6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" name="Google Shape;24;p2"/>
          <p:cNvGrpSpPr/>
          <p:nvPr/>
        </p:nvGrpSpPr>
        <p:grpSpPr>
          <a:xfrm>
            <a:off x="6405979" y="4713275"/>
            <a:ext cx="796292" cy="132730"/>
            <a:chOff x="1738800" y="2669950"/>
            <a:chExt cx="334900" cy="55825"/>
          </a:xfrm>
        </p:grpSpPr>
        <p:sp>
          <p:nvSpPr>
            <p:cNvPr id="25" name="Google Shape;25;p2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41;p2"/>
          <p:cNvGrpSpPr/>
          <p:nvPr/>
        </p:nvGrpSpPr>
        <p:grpSpPr>
          <a:xfrm>
            <a:off x="1641454" y="168688"/>
            <a:ext cx="796292" cy="132730"/>
            <a:chOff x="1738800" y="2669950"/>
            <a:chExt cx="334900" cy="55825"/>
          </a:xfrm>
        </p:grpSpPr>
        <p:sp>
          <p:nvSpPr>
            <p:cNvPr id="42" name="Google Shape;42;p2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22"/>
          <p:cNvSpPr/>
          <p:nvPr/>
        </p:nvSpPr>
        <p:spPr>
          <a:xfrm rot="6894097" flipH="1">
            <a:off x="-481698" y="-68229"/>
            <a:ext cx="938913" cy="931814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22"/>
          <p:cNvSpPr/>
          <p:nvPr/>
        </p:nvSpPr>
        <p:spPr>
          <a:xfrm rot="6894097" flipH="1">
            <a:off x="190788" y="-42671"/>
            <a:ext cx="796184" cy="785960"/>
          </a:xfrm>
          <a:custGeom>
            <a:avLst/>
            <a:gdLst/>
            <a:ahLst/>
            <a:cxnLst/>
            <a:rect l="l" t="t" r="r" b="b"/>
            <a:pathLst>
              <a:path w="31852" h="31443" extrusionOk="0">
                <a:moveTo>
                  <a:pt x="29656" y="0"/>
                </a:moveTo>
                <a:cubicBezTo>
                  <a:pt x="29143" y="0"/>
                  <a:pt x="28626" y="190"/>
                  <a:pt x="28229" y="570"/>
                </a:cubicBezTo>
                <a:lnTo>
                  <a:pt x="794" y="28039"/>
                </a:lnTo>
                <a:cubicBezTo>
                  <a:pt x="1" y="28805"/>
                  <a:pt x="1" y="30074"/>
                  <a:pt x="794" y="30867"/>
                </a:cubicBezTo>
                <a:cubicBezTo>
                  <a:pt x="1188" y="31251"/>
                  <a:pt x="1703" y="31442"/>
                  <a:pt x="2215" y="31442"/>
                </a:cubicBezTo>
                <a:cubicBezTo>
                  <a:pt x="2727" y="31442"/>
                  <a:pt x="3236" y="31251"/>
                  <a:pt x="3616" y="30867"/>
                </a:cubicBezTo>
                <a:lnTo>
                  <a:pt x="31058" y="3398"/>
                </a:lnTo>
                <a:cubicBezTo>
                  <a:pt x="31851" y="2639"/>
                  <a:pt x="31851" y="1364"/>
                  <a:pt x="31058" y="570"/>
                </a:cubicBezTo>
                <a:cubicBezTo>
                  <a:pt x="30678" y="190"/>
                  <a:pt x="30169" y="0"/>
                  <a:pt x="29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22"/>
          <p:cNvSpPr/>
          <p:nvPr/>
        </p:nvSpPr>
        <p:spPr>
          <a:xfrm rot="6894097" flipH="1">
            <a:off x="-1210751" y="26253"/>
            <a:ext cx="1878326" cy="1860679"/>
          </a:xfrm>
          <a:custGeom>
            <a:avLst/>
            <a:gdLst/>
            <a:ahLst/>
            <a:cxnLst/>
            <a:rect l="l" t="t" r="r" b="b"/>
            <a:pathLst>
              <a:path w="75144" h="74438" extrusionOk="0">
                <a:moveTo>
                  <a:pt x="71189" y="0"/>
                </a:moveTo>
                <a:cubicBezTo>
                  <a:pt x="70253" y="0"/>
                  <a:pt x="69324" y="367"/>
                  <a:pt x="68618" y="1045"/>
                </a:cubicBezTo>
                <a:lnTo>
                  <a:pt x="1411" y="68272"/>
                </a:lnTo>
                <a:cubicBezTo>
                  <a:pt x="1" y="69656"/>
                  <a:pt x="1" y="71976"/>
                  <a:pt x="1411" y="73386"/>
                </a:cubicBezTo>
                <a:cubicBezTo>
                  <a:pt x="2117" y="74099"/>
                  <a:pt x="3053" y="74438"/>
                  <a:pt x="3982" y="74438"/>
                </a:cubicBezTo>
                <a:cubicBezTo>
                  <a:pt x="4918" y="74438"/>
                  <a:pt x="5820" y="74099"/>
                  <a:pt x="6525" y="73386"/>
                </a:cubicBezTo>
                <a:lnTo>
                  <a:pt x="73732" y="6186"/>
                </a:lnTo>
                <a:cubicBezTo>
                  <a:pt x="75143" y="4775"/>
                  <a:pt x="75143" y="2456"/>
                  <a:pt x="73732" y="1045"/>
                </a:cubicBezTo>
                <a:cubicBezTo>
                  <a:pt x="73054" y="367"/>
                  <a:pt x="72118" y="0"/>
                  <a:pt x="7118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22"/>
          <p:cNvSpPr/>
          <p:nvPr/>
        </p:nvSpPr>
        <p:spPr>
          <a:xfrm flipH="1">
            <a:off x="8609547" y="1582763"/>
            <a:ext cx="622475" cy="617400"/>
          </a:xfrm>
          <a:custGeom>
            <a:avLst/>
            <a:gdLst/>
            <a:ahLst/>
            <a:cxnLst/>
            <a:rect l="l" t="t" r="r" b="b"/>
            <a:pathLst>
              <a:path w="24899" h="24696" extrusionOk="0">
                <a:moveTo>
                  <a:pt x="23892" y="0"/>
                </a:moveTo>
                <a:cubicBezTo>
                  <a:pt x="23654" y="0"/>
                  <a:pt x="23414" y="85"/>
                  <a:pt x="23231" y="255"/>
                </a:cubicBezTo>
                <a:lnTo>
                  <a:pt x="367" y="23145"/>
                </a:lnTo>
                <a:cubicBezTo>
                  <a:pt x="1" y="23512"/>
                  <a:pt x="1" y="24075"/>
                  <a:pt x="367" y="24441"/>
                </a:cubicBezTo>
                <a:cubicBezTo>
                  <a:pt x="537" y="24610"/>
                  <a:pt x="771" y="24695"/>
                  <a:pt x="1005" y="24695"/>
                </a:cubicBezTo>
                <a:cubicBezTo>
                  <a:pt x="1239" y="24695"/>
                  <a:pt x="1473" y="24610"/>
                  <a:pt x="1642" y="24441"/>
                </a:cubicBezTo>
                <a:lnTo>
                  <a:pt x="24533" y="1550"/>
                </a:lnTo>
                <a:cubicBezTo>
                  <a:pt x="24899" y="1211"/>
                  <a:pt x="24899" y="621"/>
                  <a:pt x="24533" y="255"/>
                </a:cubicBezTo>
                <a:cubicBezTo>
                  <a:pt x="24363" y="85"/>
                  <a:pt x="24129" y="0"/>
                  <a:pt x="238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22"/>
          <p:cNvSpPr/>
          <p:nvPr/>
        </p:nvSpPr>
        <p:spPr>
          <a:xfrm flipH="1">
            <a:off x="8381522" y="1891188"/>
            <a:ext cx="962275" cy="955325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1"/>
                </a:moveTo>
                <a:cubicBezTo>
                  <a:pt x="36571" y="1"/>
                  <a:pt x="36198" y="143"/>
                  <a:pt x="35920" y="428"/>
                </a:cubicBezTo>
                <a:lnTo>
                  <a:pt x="536" y="35812"/>
                </a:lnTo>
                <a:cubicBezTo>
                  <a:pt x="0" y="36348"/>
                  <a:pt x="0" y="37250"/>
                  <a:pt x="536" y="37786"/>
                </a:cubicBezTo>
                <a:cubicBezTo>
                  <a:pt x="821" y="38070"/>
                  <a:pt x="1187" y="38213"/>
                  <a:pt x="1553" y="38213"/>
                </a:cubicBezTo>
                <a:cubicBezTo>
                  <a:pt x="1919" y="38213"/>
                  <a:pt x="2259" y="38070"/>
                  <a:pt x="2543" y="37786"/>
                </a:cubicBezTo>
                <a:lnTo>
                  <a:pt x="37927" y="2408"/>
                </a:lnTo>
                <a:cubicBezTo>
                  <a:pt x="38490" y="1866"/>
                  <a:pt x="38490" y="964"/>
                  <a:pt x="37927" y="428"/>
                </a:cubicBezTo>
                <a:cubicBezTo>
                  <a:pt x="37642" y="143"/>
                  <a:pt x="37303" y="1"/>
                  <a:pt x="3693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22"/>
          <p:cNvSpPr/>
          <p:nvPr/>
        </p:nvSpPr>
        <p:spPr>
          <a:xfrm flipH="1">
            <a:off x="8314372" y="1517488"/>
            <a:ext cx="1348050" cy="1338200"/>
          </a:xfrm>
          <a:custGeom>
            <a:avLst/>
            <a:gdLst/>
            <a:ahLst/>
            <a:cxnLst/>
            <a:rect l="l" t="t" r="r" b="b"/>
            <a:pathLst>
              <a:path w="53922" h="53528" extrusionOk="0">
                <a:moveTo>
                  <a:pt x="51744" y="0"/>
                </a:moveTo>
                <a:cubicBezTo>
                  <a:pt x="51235" y="0"/>
                  <a:pt x="50727" y="197"/>
                  <a:pt x="50360" y="570"/>
                </a:cubicBezTo>
                <a:lnTo>
                  <a:pt x="760" y="50163"/>
                </a:lnTo>
                <a:cubicBezTo>
                  <a:pt x="1" y="50929"/>
                  <a:pt x="1" y="52171"/>
                  <a:pt x="760" y="52964"/>
                </a:cubicBezTo>
                <a:cubicBezTo>
                  <a:pt x="1161" y="53330"/>
                  <a:pt x="1669" y="53527"/>
                  <a:pt x="2178" y="53527"/>
                </a:cubicBezTo>
                <a:cubicBezTo>
                  <a:pt x="2687" y="53527"/>
                  <a:pt x="3195" y="53330"/>
                  <a:pt x="3562" y="52964"/>
                </a:cubicBezTo>
                <a:lnTo>
                  <a:pt x="53155" y="3364"/>
                </a:lnTo>
                <a:cubicBezTo>
                  <a:pt x="53921" y="2605"/>
                  <a:pt x="53921" y="1357"/>
                  <a:pt x="53155" y="570"/>
                </a:cubicBezTo>
                <a:cubicBezTo>
                  <a:pt x="52761" y="197"/>
                  <a:pt x="52253" y="0"/>
                  <a:pt x="5174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60" name="Google Shape;860;p22"/>
          <p:cNvGrpSpPr/>
          <p:nvPr/>
        </p:nvGrpSpPr>
        <p:grpSpPr>
          <a:xfrm>
            <a:off x="6143304" y="4815550"/>
            <a:ext cx="796292" cy="132730"/>
            <a:chOff x="1738800" y="2669950"/>
            <a:chExt cx="334900" cy="55825"/>
          </a:xfrm>
        </p:grpSpPr>
        <p:sp>
          <p:nvSpPr>
            <p:cNvPr id="861" name="Google Shape;861;p22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2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2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2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2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2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2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2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2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2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2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22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2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22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2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2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7" name="Google Shape;877;p22"/>
          <p:cNvGrpSpPr/>
          <p:nvPr/>
        </p:nvGrpSpPr>
        <p:grpSpPr>
          <a:xfrm>
            <a:off x="2618954" y="224125"/>
            <a:ext cx="796292" cy="132730"/>
            <a:chOff x="1738800" y="2669950"/>
            <a:chExt cx="334900" cy="55825"/>
          </a:xfrm>
        </p:grpSpPr>
        <p:sp>
          <p:nvSpPr>
            <p:cNvPr id="878" name="Google Shape;878;p22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22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22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22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22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22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22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22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22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22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22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22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22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2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2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2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4" name="Google Shape;894;p22"/>
          <p:cNvSpPr/>
          <p:nvPr/>
        </p:nvSpPr>
        <p:spPr>
          <a:xfrm flipH="1">
            <a:off x="350322" y="3997438"/>
            <a:ext cx="622475" cy="617400"/>
          </a:xfrm>
          <a:custGeom>
            <a:avLst/>
            <a:gdLst/>
            <a:ahLst/>
            <a:cxnLst/>
            <a:rect l="l" t="t" r="r" b="b"/>
            <a:pathLst>
              <a:path w="24899" h="24696" extrusionOk="0">
                <a:moveTo>
                  <a:pt x="23892" y="0"/>
                </a:moveTo>
                <a:cubicBezTo>
                  <a:pt x="23654" y="0"/>
                  <a:pt x="23414" y="85"/>
                  <a:pt x="23231" y="255"/>
                </a:cubicBezTo>
                <a:lnTo>
                  <a:pt x="367" y="23145"/>
                </a:lnTo>
                <a:cubicBezTo>
                  <a:pt x="1" y="23512"/>
                  <a:pt x="1" y="24075"/>
                  <a:pt x="367" y="24441"/>
                </a:cubicBezTo>
                <a:cubicBezTo>
                  <a:pt x="537" y="24610"/>
                  <a:pt x="771" y="24695"/>
                  <a:pt x="1005" y="24695"/>
                </a:cubicBezTo>
                <a:cubicBezTo>
                  <a:pt x="1239" y="24695"/>
                  <a:pt x="1473" y="24610"/>
                  <a:pt x="1642" y="24441"/>
                </a:cubicBezTo>
                <a:lnTo>
                  <a:pt x="24533" y="1550"/>
                </a:lnTo>
                <a:cubicBezTo>
                  <a:pt x="24899" y="1211"/>
                  <a:pt x="24899" y="621"/>
                  <a:pt x="24533" y="255"/>
                </a:cubicBezTo>
                <a:cubicBezTo>
                  <a:pt x="24363" y="85"/>
                  <a:pt x="24129" y="0"/>
                  <a:pt x="238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22"/>
          <p:cNvSpPr/>
          <p:nvPr/>
        </p:nvSpPr>
        <p:spPr>
          <a:xfrm flipH="1">
            <a:off x="122297" y="4305863"/>
            <a:ext cx="962275" cy="955325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1"/>
                </a:moveTo>
                <a:cubicBezTo>
                  <a:pt x="36571" y="1"/>
                  <a:pt x="36198" y="143"/>
                  <a:pt x="35920" y="428"/>
                </a:cubicBezTo>
                <a:lnTo>
                  <a:pt x="536" y="35812"/>
                </a:lnTo>
                <a:cubicBezTo>
                  <a:pt x="0" y="36348"/>
                  <a:pt x="0" y="37250"/>
                  <a:pt x="536" y="37786"/>
                </a:cubicBezTo>
                <a:cubicBezTo>
                  <a:pt x="821" y="38070"/>
                  <a:pt x="1187" y="38213"/>
                  <a:pt x="1553" y="38213"/>
                </a:cubicBezTo>
                <a:cubicBezTo>
                  <a:pt x="1919" y="38213"/>
                  <a:pt x="2259" y="38070"/>
                  <a:pt x="2543" y="37786"/>
                </a:cubicBezTo>
                <a:lnTo>
                  <a:pt x="37927" y="2408"/>
                </a:lnTo>
                <a:cubicBezTo>
                  <a:pt x="38490" y="1866"/>
                  <a:pt x="38490" y="964"/>
                  <a:pt x="37927" y="428"/>
                </a:cubicBezTo>
                <a:cubicBezTo>
                  <a:pt x="37642" y="143"/>
                  <a:pt x="37303" y="1"/>
                  <a:pt x="3693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22"/>
          <p:cNvSpPr/>
          <p:nvPr/>
        </p:nvSpPr>
        <p:spPr>
          <a:xfrm flipH="1">
            <a:off x="55147" y="3932163"/>
            <a:ext cx="1348050" cy="1338200"/>
          </a:xfrm>
          <a:custGeom>
            <a:avLst/>
            <a:gdLst/>
            <a:ahLst/>
            <a:cxnLst/>
            <a:rect l="l" t="t" r="r" b="b"/>
            <a:pathLst>
              <a:path w="53922" h="53528" extrusionOk="0">
                <a:moveTo>
                  <a:pt x="51744" y="0"/>
                </a:moveTo>
                <a:cubicBezTo>
                  <a:pt x="51235" y="0"/>
                  <a:pt x="50727" y="197"/>
                  <a:pt x="50360" y="570"/>
                </a:cubicBezTo>
                <a:lnTo>
                  <a:pt x="760" y="50163"/>
                </a:lnTo>
                <a:cubicBezTo>
                  <a:pt x="1" y="50929"/>
                  <a:pt x="1" y="52171"/>
                  <a:pt x="760" y="52964"/>
                </a:cubicBezTo>
                <a:cubicBezTo>
                  <a:pt x="1161" y="53330"/>
                  <a:pt x="1669" y="53527"/>
                  <a:pt x="2178" y="53527"/>
                </a:cubicBezTo>
                <a:cubicBezTo>
                  <a:pt x="2687" y="53527"/>
                  <a:pt x="3195" y="53330"/>
                  <a:pt x="3562" y="52964"/>
                </a:cubicBezTo>
                <a:lnTo>
                  <a:pt x="53155" y="3364"/>
                </a:lnTo>
                <a:cubicBezTo>
                  <a:pt x="53921" y="2605"/>
                  <a:pt x="53921" y="1357"/>
                  <a:pt x="53155" y="570"/>
                </a:cubicBezTo>
                <a:cubicBezTo>
                  <a:pt x="52761" y="197"/>
                  <a:pt x="52253" y="0"/>
                  <a:pt x="5174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22"/>
          <p:cNvSpPr/>
          <p:nvPr/>
        </p:nvSpPr>
        <p:spPr>
          <a:xfrm flipH="1">
            <a:off x="-2424600" y="2097914"/>
            <a:ext cx="2871347" cy="2850366"/>
          </a:xfrm>
          <a:custGeom>
            <a:avLst/>
            <a:gdLst/>
            <a:ahLst/>
            <a:cxnLst/>
            <a:rect l="l" t="t" r="r" b="b"/>
            <a:pathLst>
              <a:path w="53922" h="53528" extrusionOk="0">
                <a:moveTo>
                  <a:pt x="51744" y="0"/>
                </a:moveTo>
                <a:cubicBezTo>
                  <a:pt x="51235" y="0"/>
                  <a:pt x="50727" y="197"/>
                  <a:pt x="50360" y="570"/>
                </a:cubicBezTo>
                <a:lnTo>
                  <a:pt x="760" y="50163"/>
                </a:lnTo>
                <a:cubicBezTo>
                  <a:pt x="1" y="50929"/>
                  <a:pt x="1" y="52171"/>
                  <a:pt x="760" y="52964"/>
                </a:cubicBezTo>
                <a:cubicBezTo>
                  <a:pt x="1161" y="53330"/>
                  <a:pt x="1669" y="53527"/>
                  <a:pt x="2178" y="53527"/>
                </a:cubicBezTo>
                <a:cubicBezTo>
                  <a:pt x="2687" y="53527"/>
                  <a:pt x="3195" y="53330"/>
                  <a:pt x="3562" y="52964"/>
                </a:cubicBezTo>
                <a:lnTo>
                  <a:pt x="53155" y="3364"/>
                </a:lnTo>
                <a:cubicBezTo>
                  <a:pt x="53921" y="2605"/>
                  <a:pt x="53921" y="1357"/>
                  <a:pt x="53155" y="570"/>
                </a:cubicBezTo>
                <a:cubicBezTo>
                  <a:pt x="52761" y="197"/>
                  <a:pt x="52253" y="0"/>
                  <a:pt x="5174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23"/>
          <p:cNvSpPr/>
          <p:nvPr/>
        </p:nvSpPr>
        <p:spPr>
          <a:xfrm rot="10800000" flipH="1">
            <a:off x="8511207" y="-503888"/>
            <a:ext cx="902615" cy="895790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23"/>
          <p:cNvSpPr/>
          <p:nvPr/>
        </p:nvSpPr>
        <p:spPr>
          <a:xfrm rot="10800000" flipH="1">
            <a:off x="8511189" y="-178398"/>
            <a:ext cx="765404" cy="755575"/>
          </a:xfrm>
          <a:custGeom>
            <a:avLst/>
            <a:gdLst/>
            <a:ahLst/>
            <a:cxnLst/>
            <a:rect l="l" t="t" r="r" b="b"/>
            <a:pathLst>
              <a:path w="31852" h="31443" extrusionOk="0">
                <a:moveTo>
                  <a:pt x="29656" y="0"/>
                </a:moveTo>
                <a:cubicBezTo>
                  <a:pt x="29143" y="0"/>
                  <a:pt x="28626" y="190"/>
                  <a:pt x="28229" y="570"/>
                </a:cubicBezTo>
                <a:lnTo>
                  <a:pt x="794" y="28039"/>
                </a:lnTo>
                <a:cubicBezTo>
                  <a:pt x="1" y="28805"/>
                  <a:pt x="1" y="30074"/>
                  <a:pt x="794" y="30867"/>
                </a:cubicBezTo>
                <a:cubicBezTo>
                  <a:pt x="1188" y="31251"/>
                  <a:pt x="1703" y="31442"/>
                  <a:pt x="2215" y="31442"/>
                </a:cubicBezTo>
                <a:cubicBezTo>
                  <a:pt x="2727" y="31442"/>
                  <a:pt x="3236" y="31251"/>
                  <a:pt x="3616" y="30867"/>
                </a:cubicBezTo>
                <a:lnTo>
                  <a:pt x="31058" y="3398"/>
                </a:lnTo>
                <a:cubicBezTo>
                  <a:pt x="31851" y="2639"/>
                  <a:pt x="31851" y="1364"/>
                  <a:pt x="31058" y="570"/>
                </a:cubicBezTo>
                <a:cubicBezTo>
                  <a:pt x="30678" y="190"/>
                  <a:pt x="30169" y="0"/>
                  <a:pt x="29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23"/>
          <p:cNvSpPr/>
          <p:nvPr/>
        </p:nvSpPr>
        <p:spPr>
          <a:xfrm rot="10800000" flipH="1">
            <a:off x="7861650" y="-500234"/>
            <a:ext cx="1805710" cy="1788745"/>
          </a:xfrm>
          <a:custGeom>
            <a:avLst/>
            <a:gdLst/>
            <a:ahLst/>
            <a:cxnLst/>
            <a:rect l="l" t="t" r="r" b="b"/>
            <a:pathLst>
              <a:path w="75144" h="74438" extrusionOk="0">
                <a:moveTo>
                  <a:pt x="71189" y="0"/>
                </a:moveTo>
                <a:cubicBezTo>
                  <a:pt x="70253" y="0"/>
                  <a:pt x="69324" y="367"/>
                  <a:pt x="68618" y="1045"/>
                </a:cubicBezTo>
                <a:lnTo>
                  <a:pt x="1411" y="68272"/>
                </a:lnTo>
                <a:cubicBezTo>
                  <a:pt x="1" y="69656"/>
                  <a:pt x="1" y="71976"/>
                  <a:pt x="1411" y="73386"/>
                </a:cubicBezTo>
                <a:cubicBezTo>
                  <a:pt x="2117" y="74099"/>
                  <a:pt x="3053" y="74438"/>
                  <a:pt x="3982" y="74438"/>
                </a:cubicBezTo>
                <a:cubicBezTo>
                  <a:pt x="4918" y="74438"/>
                  <a:pt x="5820" y="74099"/>
                  <a:pt x="6525" y="73386"/>
                </a:cubicBezTo>
                <a:lnTo>
                  <a:pt x="73732" y="6186"/>
                </a:lnTo>
                <a:cubicBezTo>
                  <a:pt x="75143" y="4775"/>
                  <a:pt x="75143" y="2456"/>
                  <a:pt x="73732" y="1045"/>
                </a:cubicBezTo>
                <a:cubicBezTo>
                  <a:pt x="73054" y="367"/>
                  <a:pt x="72118" y="0"/>
                  <a:pt x="7118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23"/>
          <p:cNvSpPr/>
          <p:nvPr/>
        </p:nvSpPr>
        <p:spPr>
          <a:xfrm rot="10800000" flipH="1">
            <a:off x="-163422" y="3644189"/>
            <a:ext cx="708805" cy="703959"/>
          </a:xfrm>
          <a:custGeom>
            <a:avLst/>
            <a:gdLst/>
            <a:ahLst/>
            <a:cxnLst/>
            <a:rect l="l" t="t" r="r" b="b"/>
            <a:pathLst>
              <a:path w="24866" h="24696" extrusionOk="0">
                <a:moveTo>
                  <a:pt x="23878" y="0"/>
                </a:moveTo>
                <a:cubicBezTo>
                  <a:pt x="23646" y="0"/>
                  <a:pt x="23414" y="85"/>
                  <a:pt x="23231" y="255"/>
                </a:cubicBezTo>
                <a:lnTo>
                  <a:pt x="340" y="23145"/>
                </a:lnTo>
                <a:cubicBezTo>
                  <a:pt x="1" y="23512"/>
                  <a:pt x="1" y="24075"/>
                  <a:pt x="340" y="24441"/>
                </a:cubicBezTo>
                <a:cubicBezTo>
                  <a:pt x="523" y="24610"/>
                  <a:pt x="755" y="24695"/>
                  <a:pt x="988" y="24695"/>
                </a:cubicBezTo>
                <a:cubicBezTo>
                  <a:pt x="1220" y="24695"/>
                  <a:pt x="1452" y="24610"/>
                  <a:pt x="1635" y="24441"/>
                </a:cubicBezTo>
                <a:lnTo>
                  <a:pt x="24526" y="1550"/>
                </a:lnTo>
                <a:cubicBezTo>
                  <a:pt x="24865" y="1211"/>
                  <a:pt x="24865" y="621"/>
                  <a:pt x="24526" y="255"/>
                </a:cubicBezTo>
                <a:cubicBezTo>
                  <a:pt x="24343" y="85"/>
                  <a:pt x="24111" y="0"/>
                  <a:pt x="2387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23"/>
          <p:cNvSpPr/>
          <p:nvPr/>
        </p:nvSpPr>
        <p:spPr>
          <a:xfrm rot="10800000" flipH="1">
            <a:off x="-82325" y="3962637"/>
            <a:ext cx="1097186" cy="1089262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0"/>
                </a:moveTo>
                <a:cubicBezTo>
                  <a:pt x="36571" y="0"/>
                  <a:pt x="36205" y="143"/>
                  <a:pt x="35947" y="401"/>
                </a:cubicBezTo>
                <a:lnTo>
                  <a:pt x="570" y="35812"/>
                </a:lnTo>
                <a:cubicBezTo>
                  <a:pt x="0" y="36347"/>
                  <a:pt x="0" y="37249"/>
                  <a:pt x="570" y="37785"/>
                </a:cubicBezTo>
                <a:cubicBezTo>
                  <a:pt x="821" y="38070"/>
                  <a:pt x="1187" y="38213"/>
                  <a:pt x="1560" y="38213"/>
                </a:cubicBezTo>
                <a:cubicBezTo>
                  <a:pt x="1927" y="38213"/>
                  <a:pt x="2293" y="38070"/>
                  <a:pt x="2544" y="37785"/>
                </a:cubicBezTo>
                <a:lnTo>
                  <a:pt x="37928" y="2408"/>
                </a:lnTo>
                <a:cubicBezTo>
                  <a:pt x="38491" y="1866"/>
                  <a:pt x="38491" y="963"/>
                  <a:pt x="37928" y="401"/>
                </a:cubicBezTo>
                <a:cubicBezTo>
                  <a:pt x="37677" y="143"/>
                  <a:pt x="37304" y="0"/>
                  <a:pt x="3693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23"/>
          <p:cNvSpPr/>
          <p:nvPr/>
        </p:nvSpPr>
        <p:spPr>
          <a:xfrm rot="10800000" flipH="1">
            <a:off x="-676150" y="2775776"/>
            <a:ext cx="1878750" cy="1861650"/>
          </a:xfrm>
          <a:custGeom>
            <a:avLst/>
            <a:gdLst/>
            <a:ahLst/>
            <a:cxnLst/>
            <a:rect l="l" t="t" r="r" b="b"/>
            <a:pathLst>
              <a:path w="75150" h="74466" extrusionOk="0">
                <a:moveTo>
                  <a:pt x="71189" y="1"/>
                </a:moveTo>
                <a:cubicBezTo>
                  <a:pt x="70260" y="1"/>
                  <a:pt x="69324" y="367"/>
                  <a:pt x="68618" y="1072"/>
                </a:cubicBezTo>
                <a:lnTo>
                  <a:pt x="1418" y="68280"/>
                </a:lnTo>
                <a:cubicBezTo>
                  <a:pt x="1" y="69690"/>
                  <a:pt x="1" y="71976"/>
                  <a:pt x="1418" y="73394"/>
                </a:cubicBezTo>
                <a:cubicBezTo>
                  <a:pt x="2123" y="74099"/>
                  <a:pt x="3053" y="74465"/>
                  <a:pt x="3989" y="74465"/>
                </a:cubicBezTo>
                <a:cubicBezTo>
                  <a:pt x="4891" y="74465"/>
                  <a:pt x="5827" y="74099"/>
                  <a:pt x="6532" y="73394"/>
                </a:cubicBezTo>
                <a:lnTo>
                  <a:pt x="73732" y="6186"/>
                </a:lnTo>
                <a:cubicBezTo>
                  <a:pt x="75150" y="4776"/>
                  <a:pt x="75150" y="2490"/>
                  <a:pt x="73732" y="1072"/>
                </a:cubicBezTo>
                <a:cubicBezTo>
                  <a:pt x="73027" y="367"/>
                  <a:pt x="72125" y="1"/>
                  <a:pt x="7118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05" name="Google Shape;905;p23"/>
          <p:cNvGrpSpPr/>
          <p:nvPr/>
        </p:nvGrpSpPr>
        <p:grpSpPr>
          <a:xfrm rot="10800000" flipH="1">
            <a:off x="5892807" y="191571"/>
            <a:ext cx="796292" cy="132730"/>
            <a:chOff x="1738800" y="2669950"/>
            <a:chExt cx="334900" cy="55825"/>
          </a:xfrm>
        </p:grpSpPr>
        <p:sp>
          <p:nvSpPr>
            <p:cNvPr id="906" name="Google Shape;906;p23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3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3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3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3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3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3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3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3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3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3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3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3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3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3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3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2" name="Google Shape;922;p23"/>
          <p:cNvGrpSpPr/>
          <p:nvPr/>
        </p:nvGrpSpPr>
        <p:grpSpPr>
          <a:xfrm rot="10800000" flipH="1">
            <a:off x="2689845" y="4810808"/>
            <a:ext cx="796292" cy="132730"/>
            <a:chOff x="1738800" y="2669950"/>
            <a:chExt cx="334900" cy="55825"/>
          </a:xfrm>
        </p:grpSpPr>
        <p:sp>
          <p:nvSpPr>
            <p:cNvPr id="923" name="Google Shape;923;p23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23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3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3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3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3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3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3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3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3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3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3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3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23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23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3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720000" y="1126136"/>
            <a:ext cx="7704000" cy="30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 sz="1400"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4"/>
          <p:cNvSpPr/>
          <p:nvPr/>
        </p:nvSpPr>
        <p:spPr>
          <a:xfrm rot="10800000" flipH="1">
            <a:off x="8639575" y="322912"/>
            <a:ext cx="939050" cy="931950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"/>
          <p:cNvSpPr/>
          <p:nvPr/>
        </p:nvSpPr>
        <p:spPr>
          <a:xfrm rot="10800000" flipH="1">
            <a:off x="8206413" y="135762"/>
            <a:ext cx="796300" cy="786075"/>
          </a:xfrm>
          <a:custGeom>
            <a:avLst/>
            <a:gdLst/>
            <a:ahLst/>
            <a:cxnLst/>
            <a:rect l="l" t="t" r="r" b="b"/>
            <a:pathLst>
              <a:path w="31852" h="31443" extrusionOk="0">
                <a:moveTo>
                  <a:pt x="29656" y="0"/>
                </a:moveTo>
                <a:cubicBezTo>
                  <a:pt x="29143" y="0"/>
                  <a:pt x="28626" y="190"/>
                  <a:pt x="28229" y="570"/>
                </a:cubicBezTo>
                <a:lnTo>
                  <a:pt x="794" y="28039"/>
                </a:lnTo>
                <a:cubicBezTo>
                  <a:pt x="1" y="28805"/>
                  <a:pt x="1" y="30074"/>
                  <a:pt x="794" y="30867"/>
                </a:cubicBezTo>
                <a:cubicBezTo>
                  <a:pt x="1188" y="31251"/>
                  <a:pt x="1703" y="31442"/>
                  <a:pt x="2215" y="31442"/>
                </a:cubicBezTo>
                <a:cubicBezTo>
                  <a:pt x="2727" y="31442"/>
                  <a:pt x="3236" y="31251"/>
                  <a:pt x="3616" y="30867"/>
                </a:cubicBezTo>
                <a:lnTo>
                  <a:pt x="31058" y="3398"/>
                </a:lnTo>
                <a:cubicBezTo>
                  <a:pt x="31851" y="2639"/>
                  <a:pt x="31851" y="1364"/>
                  <a:pt x="31058" y="570"/>
                </a:cubicBezTo>
                <a:cubicBezTo>
                  <a:pt x="30678" y="190"/>
                  <a:pt x="30169" y="0"/>
                  <a:pt x="29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"/>
          <p:cNvSpPr/>
          <p:nvPr/>
        </p:nvSpPr>
        <p:spPr>
          <a:xfrm rot="10800000" flipH="1">
            <a:off x="7530675" y="-199088"/>
            <a:ext cx="1878600" cy="1860950"/>
          </a:xfrm>
          <a:custGeom>
            <a:avLst/>
            <a:gdLst/>
            <a:ahLst/>
            <a:cxnLst/>
            <a:rect l="l" t="t" r="r" b="b"/>
            <a:pathLst>
              <a:path w="75144" h="74438" extrusionOk="0">
                <a:moveTo>
                  <a:pt x="71189" y="0"/>
                </a:moveTo>
                <a:cubicBezTo>
                  <a:pt x="70253" y="0"/>
                  <a:pt x="69324" y="367"/>
                  <a:pt x="68618" y="1045"/>
                </a:cubicBezTo>
                <a:lnTo>
                  <a:pt x="1411" y="68272"/>
                </a:lnTo>
                <a:cubicBezTo>
                  <a:pt x="1" y="69656"/>
                  <a:pt x="1" y="71976"/>
                  <a:pt x="1411" y="73386"/>
                </a:cubicBezTo>
                <a:cubicBezTo>
                  <a:pt x="2117" y="74099"/>
                  <a:pt x="3053" y="74438"/>
                  <a:pt x="3982" y="74438"/>
                </a:cubicBezTo>
                <a:cubicBezTo>
                  <a:pt x="4918" y="74438"/>
                  <a:pt x="5820" y="74099"/>
                  <a:pt x="6525" y="73386"/>
                </a:cubicBezTo>
                <a:lnTo>
                  <a:pt x="73732" y="6186"/>
                </a:lnTo>
                <a:cubicBezTo>
                  <a:pt x="75143" y="4775"/>
                  <a:pt x="75143" y="2456"/>
                  <a:pt x="73732" y="1045"/>
                </a:cubicBezTo>
                <a:cubicBezTo>
                  <a:pt x="73054" y="367"/>
                  <a:pt x="72118" y="0"/>
                  <a:pt x="7118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4"/>
          <p:cNvSpPr/>
          <p:nvPr/>
        </p:nvSpPr>
        <p:spPr>
          <a:xfrm rot="10800000" flipH="1">
            <a:off x="-115797" y="3897501"/>
            <a:ext cx="708805" cy="703959"/>
          </a:xfrm>
          <a:custGeom>
            <a:avLst/>
            <a:gdLst/>
            <a:ahLst/>
            <a:cxnLst/>
            <a:rect l="l" t="t" r="r" b="b"/>
            <a:pathLst>
              <a:path w="24866" h="24696" extrusionOk="0">
                <a:moveTo>
                  <a:pt x="23878" y="0"/>
                </a:moveTo>
                <a:cubicBezTo>
                  <a:pt x="23646" y="0"/>
                  <a:pt x="23414" y="85"/>
                  <a:pt x="23231" y="255"/>
                </a:cubicBezTo>
                <a:lnTo>
                  <a:pt x="340" y="23145"/>
                </a:lnTo>
                <a:cubicBezTo>
                  <a:pt x="1" y="23512"/>
                  <a:pt x="1" y="24075"/>
                  <a:pt x="340" y="24441"/>
                </a:cubicBezTo>
                <a:cubicBezTo>
                  <a:pt x="523" y="24610"/>
                  <a:pt x="755" y="24695"/>
                  <a:pt x="988" y="24695"/>
                </a:cubicBezTo>
                <a:cubicBezTo>
                  <a:pt x="1220" y="24695"/>
                  <a:pt x="1452" y="24610"/>
                  <a:pt x="1635" y="24441"/>
                </a:cubicBezTo>
                <a:lnTo>
                  <a:pt x="24526" y="1550"/>
                </a:lnTo>
                <a:cubicBezTo>
                  <a:pt x="24865" y="1211"/>
                  <a:pt x="24865" y="621"/>
                  <a:pt x="24526" y="255"/>
                </a:cubicBezTo>
                <a:cubicBezTo>
                  <a:pt x="24343" y="85"/>
                  <a:pt x="24111" y="0"/>
                  <a:pt x="2387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"/>
          <p:cNvSpPr/>
          <p:nvPr/>
        </p:nvSpPr>
        <p:spPr>
          <a:xfrm rot="10800000" flipH="1">
            <a:off x="-691925" y="3569524"/>
            <a:ext cx="1097186" cy="1089262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0"/>
                </a:moveTo>
                <a:cubicBezTo>
                  <a:pt x="36571" y="0"/>
                  <a:pt x="36205" y="143"/>
                  <a:pt x="35947" y="401"/>
                </a:cubicBezTo>
                <a:lnTo>
                  <a:pt x="570" y="35812"/>
                </a:lnTo>
                <a:cubicBezTo>
                  <a:pt x="0" y="36347"/>
                  <a:pt x="0" y="37249"/>
                  <a:pt x="570" y="37785"/>
                </a:cubicBezTo>
                <a:cubicBezTo>
                  <a:pt x="821" y="38070"/>
                  <a:pt x="1187" y="38213"/>
                  <a:pt x="1560" y="38213"/>
                </a:cubicBezTo>
                <a:cubicBezTo>
                  <a:pt x="1927" y="38213"/>
                  <a:pt x="2293" y="38070"/>
                  <a:pt x="2544" y="37785"/>
                </a:cubicBezTo>
                <a:lnTo>
                  <a:pt x="37928" y="2408"/>
                </a:lnTo>
                <a:cubicBezTo>
                  <a:pt x="38491" y="1866"/>
                  <a:pt x="38491" y="963"/>
                  <a:pt x="37928" y="401"/>
                </a:cubicBezTo>
                <a:cubicBezTo>
                  <a:pt x="37677" y="143"/>
                  <a:pt x="37304" y="0"/>
                  <a:pt x="3693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"/>
          <p:cNvSpPr/>
          <p:nvPr/>
        </p:nvSpPr>
        <p:spPr>
          <a:xfrm rot="10800000" flipH="1">
            <a:off x="-1285750" y="2382662"/>
            <a:ext cx="1878750" cy="1861650"/>
          </a:xfrm>
          <a:custGeom>
            <a:avLst/>
            <a:gdLst/>
            <a:ahLst/>
            <a:cxnLst/>
            <a:rect l="l" t="t" r="r" b="b"/>
            <a:pathLst>
              <a:path w="75150" h="74466" extrusionOk="0">
                <a:moveTo>
                  <a:pt x="71189" y="1"/>
                </a:moveTo>
                <a:cubicBezTo>
                  <a:pt x="70260" y="1"/>
                  <a:pt x="69324" y="367"/>
                  <a:pt x="68618" y="1072"/>
                </a:cubicBezTo>
                <a:lnTo>
                  <a:pt x="1418" y="68280"/>
                </a:lnTo>
                <a:cubicBezTo>
                  <a:pt x="1" y="69690"/>
                  <a:pt x="1" y="71976"/>
                  <a:pt x="1418" y="73394"/>
                </a:cubicBezTo>
                <a:cubicBezTo>
                  <a:pt x="2123" y="74099"/>
                  <a:pt x="3053" y="74465"/>
                  <a:pt x="3989" y="74465"/>
                </a:cubicBezTo>
                <a:cubicBezTo>
                  <a:pt x="4891" y="74465"/>
                  <a:pt x="5827" y="74099"/>
                  <a:pt x="6532" y="73394"/>
                </a:cubicBezTo>
                <a:lnTo>
                  <a:pt x="73732" y="6186"/>
                </a:lnTo>
                <a:cubicBezTo>
                  <a:pt x="75150" y="4776"/>
                  <a:pt x="75150" y="2490"/>
                  <a:pt x="73732" y="1072"/>
                </a:cubicBezTo>
                <a:cubicBezTo>
                  <a:pt x="73027" y="367"/>
                  <a:pt x="72125" y="1"/>
                  <a:pt x="7118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" name="Google Shape;117;p4"/>
          <p:cNvGrpSpPr/>
          <p:nvPr/>
        </p:nvGrpSpPr>
        <p:grpSpPr>
          <a:xfrm rot="10800000" flipH="1">
            <a:off x="-203293" y="1017733"/>
            <a:ext cx="796292" cy="132730"/>
            <a:chOff x="1738800" y="2669950"/>
            <a:chExt cx="334900" cy="55825"/>
          </a:xfrm>
        </p:grpSpPr>
        <p:sp>
          <p:nvSpPr>
            <p:cNvPr id="118" name="Google Shape;118;p4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" name="Google Shape;134;p4"/>
          <p:cNvGrpSpPr/>
          <p:nvPr/>
        </p:nvGrpSpPr>
        <p:grpSpPr>
          <a:xfrm rot="10800000" flipH="1">
            <a:off x="8639570" y="3965195"/>
            <a:ext cx="796292" cy="132730"/>
            <a:chOff x="1738800" y="2669950"/>
            <a:chExt cx="334900" cy="55825"/>
          </a:xfrm>
        </p:grpSpPr>
        <p:sp>
          <p:nvSpPr>
            <p:cNvPr id="135" name="Google Shape;135;p4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5"/>
          <p:cNvSpPr txBox="1">
            <a:spLocks noGrp="1"/>
          </p:cNvSpPr>
          <p:nvPr>
            <p:ph type="title" idx="2"/>
          </p:nvPr>
        </p:nvSpPr>
        <p:spPr>
          <a:xfrm>
            <a:off x="1740275" y="1791600"/>
            <a:ext cx="2592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54" name="Google Shape;154;p5"/>
          <p:cNvSpPr txBox="1">
            <a:spLocks noGrp="1"/>
          </p:cNvSpPr>
          <p:nvPr>
            <p:ph type="subTitle" idx="1"/>
          </p:nvPr>
        </p:nvSpPr>
        <p:spPr>
          <a:xfrm>
            <a:off x="1740275" y="2388200"/>
            <a:ext cx="2592600" cy="1311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55" name="Google Shape;155;p5"/>
          <p:cNvSpPr txBox="1">
            <a:spLocks noGrp="1"/>
          </p:cNvSpPr>
          <p:nvPr>
            <p:ph type="title" idx="3"/>
          </p:nvPr>
        </p:nvSpPr>
        <p:spPr>
          <a:xfrm>
            <a:off x="4811109" y="1791600"/>
            <a:ext cx="2592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56" name="Google Shape;156;p5"/>
          <p:cNvSpPr txBox="1">
            <a:spLocks noGrp="1"/>
          </p:cNvSpPr>
          <p:nvPr>
            <p:ph type="subTitle" idx="4"/>
          </p:nvPr>
        </p:nvSpPr>
        <p:spPr>
          <a:xfrm>
            <a:off x="4811126" y="2388200"/>
            <a:ext cx="2592600" cy="1311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57" name="Google Shape;157;p5"/>
          <p:cNvSpPr/>
          <p:nvPr/>
        </p:nvSpPr>
        <p:spPr>
          <a:xfrm flipH="1">
            <a:off x="1480462" y="4767563"/>
            <a:ext cx="939050" cy="931950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"/>
          <p:cNvSpPr/>
          <p:nvPr/>
        </p:nvSpPr>
        <p:spPr>
          <a:xfrm flipH="1">
            <a:off x="1255787" y="4315188"/>
            <a:ext cx="796300" cy="786075"/>
          </a:xfrm>
          <a:custGeom>
            <a:avLst/>
            <a:gdLst/>
            <a:ahLst/>
            <a:cxnLst/>
            <a:rect l="l" t="t" r="r" b="b"/>
            <a:pathLst>
              <a:path w="31852" h="31443" extrusionOk="0">
                <a:moveTo>
                  <a:pt x="29656" y="0"/>
                </a:moveTo>
                <a:cubicBezTo>
                  <a:pt x="29143" y="0"/>
                  <a:pt x="28626" y="190"/>
                  <a:pt x="28229" y="570"/>
                </a:cubicBezTo>
                <a:lnTo>
                  <a:pt x="794" y="28039"/>
                </a:lnTo>
                <a:cubicBezTo>
                  <a:pt x="1" y="28805"/>
                  <a:pt x="1" y="30074"/>
                  <a:pt x="794" y="30867"/>
                </a:cubicBezTo>
                <a:cubicBezTo>
                  <a:pt x="1188" y="31251"/>
                  <a:pt x="1703" y="31442"/>
                  <a:pt x="2215" y="31442"/>
                </a:cubicBezTo>
                <a:cubicBezTo>
                  <a:pt x="2727" y="31442"/>
                  <a:pt x="3236" y="31251"/>
                  <a:pt x="3616" y="30867"/>
                </a:cubicBezTo>
                <a:lnTo>
                  <a:pt x="31058" y="3398"/>
                </a:lnTo>
                <a:cubicBezTo>
                  <a:pt x="31851" y="2639"/>
                  <a:pt x="31851" y="1364"/>
                  <a:pt x="31058" y="570"/>
                </a:cubicBezTo>
                <a:cubicBezTo>
                  <a:pt x="30678" y="190"/>
                  <a:pt x="30169" y="0"/>
                  <a:pt x="29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5"/>
          <p:cNvSpPr/>
          <p:nvPr/>
        </p:nvSpPr>
        <p:spPr>
          <a:xfrm flipH="1">
            <a:off x="1626787" y="4303063"/>
            <a:ext cx="1878600" cy="1860950"/>
          </a:xfrm>
          <a:custGeom>
            <a:avLst/>
            <a:gdLst/>
            <a:ahLst/>
            <a:cxnLst/>
            <a:rect l="l" t="t" r="r" b="b"/>
            <a:pathLst>
              <a:path w="75144" h="74438" extrusionOk="0">
                <a:moveTo>
                  <a:pt x="71189" y="0"/>
                </a:moveTo>
                <a:cubicBezTo>
                  <a:pt x="70253" y="0"/>
                  <a:pt x="69324" y="367"/>
                  <a:pt x="68618" y="1045"/>
                </a:cubicBezTo>
                <a:lnTo>
                  <a:pt x="1411" y="68272"/>
                </a:lnTo>
                <a:cubicBezTo>
                  <a:pt x="1" y="69656"/>
                  <a:pt x="1" y="71976"/>
                  <a:pt x="1411" y="73386"/>
                </a:cubicBezTo>
                <a:cubicBezTo>
                  <a:pt x="2117" y="74099"/>
                  <a:pt x="3053" y="74438"/>
                  <a:pt x="3982" y="74438"/>
                </a:cubicBezTo>
                <a:cubicBezTo>
                  <a:pt x="4918" y="74438"/>
                  <a:pt x="5820" y="74099"/>
                  <a:pt x="6525" y="73386"/>
                </a:cubicBezTo>
                <a:lnTo>
                  <a:pt x="73732" y="6186"/>
                </a:lnTo>
                <a:cubicBezTo>
                  <a:pt x="75143" y="4775"/>
                  <a:pt x="75143" y="2456"/>
                  <a:pt x="73732" y="1045"/>
                </a:cubicBezTo>
                <a:cubicBezTo>
                  <a:pt x="73054" y="367"/>
                  <a:pt x="72118" y="0"/>
                  <a:pt x="7118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5"/>
          <p:cNvSpPr/>
          <p:nvPr/>
        </p:nvSpPr>
        <p:spPr>
          <a:xfrm flipH="1">
            <a:off x="-114250" y="480875"/>
            <a:ext cx="622475" cy="617400"/>
          </a:xfrm>
          <a:custGeom>
            <a:avLst/>
            <a:gdLst/>
            <a:ahLst/>
            <a:cxnLst/>
            <a:rect l="l" t="t" r="r" b="b"/>
            <a:pathLst>
              <a:path w="24899" h="24696" extrusionOk="0">
                <a:moveTo>
                  <a:pt x="23892" y="0"/>
                </a:moveTo>
                <a:cubicBezTo>
                  <a:pt x="23654" y="0"/>
                  <a:pt x="23414" y="85"/>
                  <a:pt x="23231" y="255"/>
                </a:cubicBezTo>
                <a:lnTo>
                  <a:pt x="367" y="23145"/>
                </a:lnTo>
                <a:cubicBezTo>
                  <a:pt x="1" y="23512"/>
                  <a:pt x="1" y="24075"/>
                  <a:pt x="367" y="24441"/>
                </a:cubicBezTo>
                <a:cubicBezTo>
                  <a:pt x="537" y="24610"/>
                  <a:pt x="771" y="24695"/>
                  <a:pt x="1005" y="24695"/>
                </a:cubicBezTo>
                <a:cubicBezTo>
                  <a:pt x="1239" y="24695"/>
                  <a:pt x="1473" y="24610"/>
                  <a:pt x="1642" y="24441"/>
                </a:cubicBezTo>
                <a:lnTo>
                  <a:pt x="24533" y="1550"/>
                </a:lnTo>
                <a:cubicBezTo>
                  <a:pt x="24899" y="1211"/>
                  <a:pt x="24899" y="621"/>
                  <a:pt x="24533" y="255"/>
                </a:cubicBezTo>
                <a:cubicBezTo>
                  <a:pt x="24363" y="85"/>
                  <a:pt x="24129" y="0"/>
                  <a:pt x="238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5"/>
          <p:cNvSpPr/>
          <p:nvPr/>
        </p:nvSpPr>
        <p:spPr>
          <a:xfrm flipH="1">
            <a:off x="-630750" y="516050"/>
            <a:ext cx="962275" cy="955325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1"/>
                </a:moveTo>
                <a:cubicBezTo>
                  <a:pt x="36571" y="1"/>
                  <a:pt x="36198" y="143"/>
                  <a:pt x="35920" y="428"/>
                </a:cubicBezTo>
                <a:lnTo>
                  <a:pt x="536" y="35812"/>
                </a:lnTo>
                <a:cubicBezTo>
                  <a:pt x="0" y="36348"/>
                  <a:pt x="0" y="37250"/>
                  <a:pt x="536" y="37786"/>
                </a:cubicBezTo>
                <a:cubicBezTo>
                  <a:pt x="821" y="38070"/>
                  <a:pt x="1187" y="38213"/>
                  <a:pt x="1553" y="38213"/>
                </a:cubicBezTo>
                <a:cubicBezTo>
                  <a:pt x="1919" y="38213"/>
                  <a:pt x="2259" y="38070"/>
                  <a:pt x="2543" y="37786"/>
                </a:cubicBezTo>
                <a:lnTo>
                  <a:pt x="37927" y="2408"/>
                </a:lnTo>
                <a:cubicBezTo>
                  <a:pt x="38490" y="1866"/>
                  <a:pt x="38490" y="964"/>
                  <a:pt x="37927" y="428"/>
                </a:cubicBezTo>
                <a:cubicBezTo>
                  <a:pt x="37642" y="143"/>
                  <a:pt x="37303" y="1"/>
                  <a:pt x="3693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5"/>
          <p:cNvSpPr/>
          <p:nvPr/>
        </p:nvSpPr>
        <p:spPr>
          <a:xfrm flipH="1">
            <a:off x="-697900" y="142350"/>
            <a:ext cx="1348050" cy="1338200"/>
          </a:xfrm>
          <a:custGeom>
            <a:avLst/>
            <a:gdLst/>
            <a:ahLst/>
            <a:cxnLst/>
            <a:rect l="l" t="t" r="r" b="b"/>
            <a:pathLst>
              <a:path w="53922" h="53528" extrusionOk="0">
                <a:moveTo>
                  <a:pt x="51744" y="0"/>
                </a:moveTo>
                <a:cubicBezTo>
                  <a:pt x="51235" y="0"/>
                  <a:pt x="50727" y="197"/>
                  <a:pt x="50360" y="570"/>
                </a:cubicBezTo>
                <a:lnTo>
                  <a:pt x="760" y="50163"/>
                </a:lnTo>
                <a:cubicBezTo>
                  <a:pt x="1" y="50929"/>
                  <a:pt x="1" y="52171"/>
                  <a:pt x="760" y="52964"/>
                </a:cubicBezTo>
                <a:cubicBezTo>
                  <a:pt x="1161" y="53330"/>
                  <a:pt x="1669" y="53527"/>
                  <a:pt x="2178" y="53527"/>
                </a:cubicBezTo>
                <a:cubicBezTo>
                  <a:pt x="2687" y="53527"/>
                  <a:pt x="3195" y="53330"/>
                  <a:pt x="3562" y="52964"/>
                </a:cubicBezTo>
                <a:lnTo>
                  <a:pt x="53155" y="3364"/>
                </a:lnTo>
                <a:cubicBezTo>
                  <a:pt x="53921" y="2605"/>
                  <a:pt x="53921" y="1357"/>
                  <a:pt x="53155" y="570"/>
                </a:cubicBezTo>
                <a:cubicBezTo>
                  <a:pt x="52761" y="197"/>
                  <a:pt x="52253" y="0"/>
                  <a:pt x="5174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5"/>
          <p:cNvSpPr/>
          <p:nvPr/>
        </p:nvSpPr>
        <p:spPr>
          <a:xfrm flipH="1">
            <a:off x="8208517" y="2144349"/>
            <a:ext cx="804858" cy="799810"/>
          </a:xfrm>
          <a:custGeom>
            <a:avLst/>
            <a:gdLst/>
            <a:ahLst/>
            <a:cxnLst/>
            <a:rect l="l" t="t" r="r" b="b"/>
            <a:pathLst>
              <a:path w="24872" h="24716" extrusionOk="0">
                <a:moveTo>
                  <a:pt x="23868" y="0"/>
                </a:moveTo>
                <a:cubicBezTo>
                  <a:pt x="23634" y="0"/>
                  <a:pt x="23400" y="92"/>
                  <a:pt x="23230" y="275"/>
                </a:cubicBezTo>
                <a:lnTo>
                  <a:pt x="340" y="23138"/>
                </a:lnTo>
                <a:cubicBezTo>
                  <a:pt x="1" y="23505"/>
                  <a:pt x="1" y="24102"/>
                  <a:pt x="340" y="24441"/>
                </a:cubicBezTo>
                <a:cubicBezTo>
                  <a:pt x="523" y="24624"/>
                  <a:pt x="757" y="24715"/>
                  <a:pt x="991" y="24715"/>
                </a:cubicBezTo>
                <a:cubicBezTo>
                  <a:pt x="1225" y="24715"/>
                  <a:pt x="1459" y="24624"/>
                  <a:pt x="1642" y="24441"/>
                </a:cubicBezTo>
                <a:lnTo>
                  <a:pt x="24505" y="1550"/>
                </a:lnTo>
                <a:cubicBezTo>
                  <a:pt x="24872" y="1211"/>
                  <a:pt x="24872" y="614"/>
                  <a:pt x="24505" y="275"/>
                </a:cubicBezTo>
                <a:cubicBezTo>
                  <a:pt x="24336" y="92"/>
                  <a:pt x="24102" y="0"/>
                  <a:pt x="238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"/>
          <p:cNvSpPr/>
          <p:nvPr/>
        </p:nvSpPr>
        <p:spPr>
          <a:xfrm flipH="1">
            <a:off x="8054865" y="2300484"/>
            <a:ext cx="1744010" cy="1732166"/>
          </a:xfrm>
          <a:custGeom>
            <a:avLst/>
            <a:gdLst/>
            <a:ahLst/>
            <a:cxnLst/>
            <a:rect l="l" t="t" r="r" b="b"/>
            <a:pathLst>
              <a:path w="53894" h="53528" extrusionOk="0">
                <a:moveTo>
                  <a:pt x="51743" y="1"/>
                </a:moveTo>
                <a:cubicBezTo>
                  <a:pt x="51235" y="1"/>
                  <a:pt x="50726" y="170"/>
                  <a:pt x="50333" y="564"/>
                </a:cubicBezTo>
                <a:lnTo>
                  <a:pt x="760" y="50137"/>
                </a:lnTo>
                <a:cubicBezTo>
                  <a:pt x="0" y="50896"/>
                  <a:pt x="0" y="52171"/>
                  <a:pt x="760" y="52931"/>
                </a:cubicBezTo>
                <a:cubicBezTo>
                  <a:pt x="1133" y="53331"/>
                  <a:pt x="1642" y="53528"/>
                  <a:pt x="2150" y="53528"/>
                </a:cubicBezTo>
                <a:cubicBezTo>
                  <a:pt x="2659" y="53528"/>
                  <a:pt x="3168" y="53331"/>
                  <a:pt x="3561" y="52931"/>
                </a:cubicBezTo>
                <a:lnTo>
                  <a:pt x="53127" y="3365"/>
                </a:lnTo>
                <a:cubicBezTo>
                  <a:pt x="53893" y="2599"/>
                  <a:pt x="53893" y="1330"/>
                  <a:pt x="53127" y="564"/>
                </a:cubicBezTo>
                <a:cubicBezTo>
                  <a:pt x="52734" y="170"/>
                  <a:pt x="52252" y="1"/>
                  <a:pt x="51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5"/>
          <p:cNvSpPr/>
          <p:nvPr/>
        </p:nvSpPr>
        <p:spPr>
          <a:xfrm flipH="1">
            <a:off x="7957002" y="1551525"/>
            <a:ext cx="1559542" cy="1541288"/>
          </a:xfrm>
          <a:custGeom>
            <a:avLst/>
            <a:gdLst/>
            <a:ahLst/>
            <a:cxnLst/>
            <a:rect l="l" t="t" r="r" b="b"/>
            <a:pathLst>
              <a:path w="55020" h="54376" extrusionOk="0">
                <a:moveTo>
                  <a:pt x="51262" y="0"/>
                </a:moveTo>
                <a:cubicBezTo>
                  <a:pt x="50387" y="0"/>
                  <a:pt x="49512" y="340"/>
                  <a:pt x="48834" y="1018"/>
                </a:cubicBezTo>
                <a:lnTo>
                  <a:pt x="1330" y="48522"/>
                </a:lnTo>
                <a:cubicBezTo>
                  <a:pt x="0" y="49851"/>
                  <a:pt x="0" y="52056"/>
                  <a:pt x="1330" y="53385"/>
                </a:cubicBezTo>
                <a:cubicBezTo>
                  <a:pt x="1981" y="54036"/>
                  <a:pt x="2856" y="54375"/>
                  <a:pt x="3731" y="54375"/>
                </a:cubicBezTo>
                <a:cubicBezTo>
                  <a:pt x="4606" y="54375"/>
                  <a:pt x="5508" y="54036"/>
                  <a:pt x="6159" y="53385"/>
                </a:cubicBezTo>
                <a:lnTo>
                  <a:pt x="53697" y="5854"/>
                </a:lnTo>
                <a:cubicBezTo>
                  <a:pt x="55019" y="4524"/>
                  <a:pt x="55019" y="2347"/>
                  <a:pt x="53697" y="1018"/>
                </a:cubicBezTo>
                <a:cubicBezTo>
                  <a:pt x="53019" y="340"/>
                  <a:pt x="52137" y="0"/>
                  <a:pt x="512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" name="Google Shape;166;p5"/>
          <p:cNvGrpSpPr/>
          <p:nvPr/>
        </p:nvGrpSpPr>
        <p:grpSpPr>
          <a:xfrm flipH="1">
            <a:off x="5608113" y="4767575"/>
            <a:ext cx="796292" cy="132730"/>
            <a:chOff x="1738800" y="2669950"/>
            <a:chExt cx="334900" cy="55825"/>
          </a:xfrm>
        </p:grpSpPr>
        <p:sp>
          <p:nvSpPr>
            <p:cNvPr id="167" name="Google Shape;167;p5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5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5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3" name="Google Shape;183;p5"/>
          <p:cNvGrpSpPr/>
          <p:nvPr/>
        </p:nvGrpSpPr>
        <p:grpSpPr>
          <a:xfrm flipH="1">
            <a:off x="123601" y="2868775"/>
            <a:ext cx="796292" cy="132730"/>
            <a:chOff x="1738800" y="2669950"/>
            <a:chExt cx="334900" cy="55825"/>
          </a:xfrm>
        </p:grpSpPr>
        <p:sp>
          <p:nvSpPr>
            <p:cNvPr id="184" name="Google Shape;184;p5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5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5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5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5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8"/>
          <p:cNvSpPr txBox="1">
            <a:spLocks noGrp="1"/>
          </p:cNvSpPr>
          <p:nvPr>
            <p:ph type="title"/>
          </p:nvPr>
        </p:nvSpPr>
        <p:spPr>
          <a:xfrm>
            <a:off x="2317950" y="1819800"/>
            <a:ext cx="4508100" cy="15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95" name="Google Shape;295;p9"/>
          <p:cNvSpPr/>
          <p:nvPr/>
        </p:nvSpPr>
        <p:spPr>
          <a:xfrm rot="10800000">
            <a:off x="-404550" y="264375"/>
            <a:ext cx="939050" cy="931950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9"/>
          <p:cNvSpPr/>
          <p:nvPr/>
        </p:nvSpPr>
        <p:spPr>
          <a:xfrm rot="10800000">
            <a:off x="171363" y="77225"/>
            <a:ext cx="796300" cy="786075"/>
          </a:xfrm>
          <a:custGeom>
            <a:avLst/>
            <a:gdLst/>
            <a:ahLst/>
            <a:cxnLst/>
            <a:rect l="l" t="t" r="r" b="b"/>
            <a:pathLst>
              <a:path w="31852" h="31443" extrusionOk="0">
                <a:moveTo>
                  <a:pt x="29656" y="0"/>
                </a:moveTo>
                <a:cubicBezTo>
                  <a:pt x="29143" y="0"/>
                  <a:pt x="28626" y="190"/>
                  <a:pt x="28229" y="570"/>
                </a:cubicBezTo>
                <a:lnTo>
                  <a:pt x="794" y="28039"/>
                </a:lnTo>
                <a:cubicBezTo>
                  <a:pt x="1" y="28805"/>
                  <a:pt x="1" y="30074"/>
                  <a:pt x="794" y="30867"/>
                </a:cubicBezTo>
                <a:cubicBezTo>
                  <a:pt x="1188" y="31251"/>
                  <a:pt x="1703" y="31442"/>
                  <a:pt x="2215" y="31442"/>
                </a:cubicBezTo>
                <a:cubicBezTo>
                  <a:pt x="2727" y="31442"/>
                  <a:pt x="3236" y="31251"/>
                  <a:pt x="3616" y="30867"/>
                </a:cubicBezTo>
                <a:lnTo>
                  <a:pt x="31058" y="3398"/>
                </a:lnTo>
                <a:cubicBezTo>
                  <a:pt x="31851" y="2639"/>
                  <a:pt x="31851" y="1364"/>
                  <a:pt x="31058" y="570"/>
                </a:cubicBezTo>
                <a:cubicBezTo>
                  <a:pt x="30678" y="190"/>
                  <a:pt x="30169" y="0"/>
                  <a:pt x="29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9"/>
          <p:cNvSpPr/>
          <p:nvPr/>
        </p:nvSpPr>
        <p:spPr>
          <a:xfrm rot="10800000">
            <a:off x="-235200" y="-257625"/>
            <a:ext cx="1878600" cy="1860950"/>
          </a:xfrm>
          <a:custGeom>
            <a:avLst/>
            <a:gdLst/>
            <a:ahLst/>
            <a:cxnLst/>
            <a:rect l="l" t="t" r="r" b="b"/>
            <a:pathLst>
              <a:path w="75144" h="74438" extrusionOk="0">
                <a:moveTo>
                  <a:pt x="71189" y="0"/>
                </a:moveTo>
                <a:cubicBezTo>
                  <a:pt x="70253" y="0"/>
                  <a:pt x="69324" y="367"/>
                  <a:pt x="68618" y="1045"/>
                </a:cubicBezTo>
                <a:lnTo>
                  <a:pt x="1411" y="68272"/>
                </a:lnTo>
                <a:cubicBezTo>
                  <a:pt x="1" y="69656"/>
                  <a:pt x="1" y="71976"/>
                  <a:pt x="1411" y="73386"/>
                </a:cubicBezTo>
                <a:cubicBezTo>
                  <a:pt x="2117" y="74099"/>
                  <a:pt x="3053" y="74438"/>
                  <a:pt x="3982" y="74438"/>
                </a:cubicBezTo>
                <a:cubicBezTo>
                  <a:pt x="4918" y="74438"/>
                  <a:pt x="5820" y="74099"/>
                  <a:pt x="6525" y="73386"/>
                </a:cubicBezTo>
                <a:lnTo>
                  <a:pt x="73732" y="6186"/>
                </a:lnTo>
                <a:cubicBezTo>
                  <a:pt x="75143" y="4775"/>
                  <a:pt x="75143" y="2456"/>
                  <a:pt x="73732" y="1045"/>
                </a:cubicBezTo>
                <a:cubicBezTo>
                  <a:pt x="73054" y="367"/>
                  <a:pt x="72118" y="0"/>
                  <a:pt x="7118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9"/>
          <p:cNvSpPr/>
          <p:nvPr/>
        </p:nvSpPr>
        <p:spPr>
          <a:xfrm rot="10800000">
            <a:off x="8245817" y="4020238"/>
            <a:ext cx="708805" cy="703959"/>
          </a:xfrm>
          <a:custGeom>
            <a:avLst/>
            <a:gdLst/>
            <a:ahLst/>
            <a:cxnLst/>
            <a:rect l="l" t="t" r="r" b="b"/>
            <a:pathLst>
              <a:path w="24866" h="24696" extrusionOk="0">
                <a:moveTo>
                  <a:pt x="23878" y="0"/>
                </a:moveTo>
                <a:cubicBezTo>
                  <a:pt x="23646" y="0"/>
                  <a:pt x="23414" y="85"/>
                  <a:pt x="23231" y="255"/>
                </a:cubicBezTo>
                <a:lnTo>
                  <a:pt x="340" y="23145"/>
                </a:lnTo>
                <a:cubicBezTo>
                  <a:pt x="1" y="23512"/>
                  <a:pt x="1" y="24075"/>
                  <a:pt x="340" y="24441"/>
                </a:cubicBezTo>
                <a:cubicBezTo>
                  <a:pt x="523" y="24610"/>
                  <a:pt x="755" y="24695"/>
                  <a:pt x="988" y="24695"/>
                </a:cubicBezTo>
                <a:cubicBezTo>
                  <a:pt x="1220" y="24695"/>
                  <a:pt x="1452" y="24610"/>
                  <a:pt x="1635" y="24441"/>
                </a:cubicBezTo>
                <a:lnTo>
                  <a:pt x="24526" y="1550"/>
                </a:lnTo>
                <a:cubicBezTo>
                  <a:pt x="24865" y="1211"/>
                  <a:pt x="24865" y="621"/>
                  <a:pt x="24526" y="255"/>
                </a:cubicBezTo>
                <a:cubicBezTo>
                  <a:pt x="24343" y="85"/>
                  <a:pt x="24111" y="0"/>
                  <a:pt x="2387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9"/>
          <p:cNvSpPr/>
          <p:nvPr/>
        </p:nvSpPr>
        <p:spPr>
          <a:xfrm rot="10800000">
            <a:off x="8433564" y="3692261"/>
            <a:ext cx="1097186" cy="1089262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0"/>
                </a:moveTo>
                <a:cubicBezTo>
                  <a:pt x="36571" y="0"/>
                  <a:pt x="36205" y="143"/>
                  <a:pt x="35947" y="401"/>
                </a:cubicBezTo>
                <a:lnTo>
                  <a:pt x="570" y="35812"/>
                </a:lnTo>
                <a:cubicBezTo>
                  <a:pt x="0" y="36347"/>
                  <a:pt x="0" y="37249"/>
                  <a:pt x="570" y="37785"/>
                </a:cubicBezTo>
                <a:cubicBezTo>
                  <a:pt x="821" y="38070"/>
                  <a:pt x="1187" y="38213"/>
                  <a:pt x="1560" y="38213"/>
                </a:cubicBezTo>
                <a:cubicBezTo>
                  <a:pt x="1927" y="38213"/>
                  <a:pt x="2293" y="38070"/>
                  <a:pt x="2544" y="37785"/>
                </a:cubicBezTo>
                <a:lnTo>
                  <a:pt x="37928" y="2408"/>
                </a:lnTo>
                <a:cubicBezTo>
                  <a:pt x="38491" y="1866"/>
                  <a:pt x="38491" y="963"/>
                  <a:pt x="37928" y="401"/>
                </a:cubicBezTo>
                <a:cubicBezTo>
                  <a:pt x="37677" y="143"/>
                  <a:pt x="37304" y="0"/>
                  <a:pt x="3693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9"/>
          <p:cNvSpPr/>
          <p:nvPr/>
        </p:nvSpPr>
        <p:spPr>
          <a:xfrm rot="10800000">
            <a:off x="8245825" y="2505400"/>
            <a:ext cx="1878750" cy="1861650"/>
          </a:xfrm>
          <a:custGeom>
            <a:avLst/>
            <a:gdLst/>
            <a:ahLst/>
            <a:cxnLst/>
            <a:rect l="l" t="t" r="r" b="b"/>
            <a:pathLst>
              <a:path w="75150" h="74466" extrusionOk="0">
                <a:moveTo>
                  <a:pt x="71189" y="1"/>
                </a:moveTo>
                <a:cubicBezTo>
                  <a:pt x="70260" y="1"/>
                  <a:pt x="69324" y="367"/>
                  <a:pt x="68618" y="1072"/>
                </a:cubicBezTo>
                <a:lnTo>
                  <a:pt x="1418" y="68280"/>
                </a:lnTo>
                <a:cubicBezTo>
                  <a:pt x="1" y="69690"/>
                  <a:pt x="1" y="71976"/>
                  <a:pt x="1418" y="73394"/>
                </a:cubicBezTo>
                <a:cubicBezTo>
                  <a:pt x="2123" y="74099"/>
                  <a:pt x="3053" y="74465"/>
                  <a:pt x="3989" y="74465"/>
                </a:cubicBezTo>
                <a:cubicBezTo>
                  <a:pt x="4891" y="74465"/>
                  <a:pt x="5827" y="74099"/>
                  <a:pt x="6532" y="73394"/>
                </a:cubicBezTo>
                <a:lnTo>
                  <a:pt x="73732" y="6186"/>
                </a:lnTo>
                <a:cubicBezTo>
                  <a:pt x="75150" y="4776"/>
                  <a:pt x="75150" y="2490"/>
                  <a:pt x="73732" y="1072"/>
                </a:cubicBezTo>
                <a:cubicBezTo>
                  <a:pt x="73027" y="367"/>
                  <a:pt x="72125" y="1"/>
                  <a:pt x="7118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1" name="Google Shape;301;p9"/>
          <p:cNvGrpSpPr/>
          <p:nvPr/>
        </p:nvGrpSpPr>
        <p:grpSpPr>
          <a:xfrm rot="10800000">
            <a:off x="7929751" y="901720"/>
            <a:ext cx="796292" cy="132730"/>
            <a:chOff x="1738800" y="2669950"/>
            <a:chExt cx="334900" cy="55825"/>
          </a:xfrm>
        </p:grpSpPr>
        <p:sp>
          <p:nvSpPr>
            <p:cNvPr id="302" name="Google Shape;302;p9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9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9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9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9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9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9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9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9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9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9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9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9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9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9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8" name="Google Shape;318;p9"/>
          <p:cNvGrpSpPr/>
          <p:nvPr/>
        </p:nvGrpSpPr>
        <p:grpSpPr>
          <a:xfrm rot="10800000">
            <a:off x="235964" y="2505395"/>
            <a:ext cx="796292" cy="132730"/>
            <a:chOff x="1738800" y="2669950"/>
            <a:chExt cx="334900" cy="55825"/>
          </a:xfrm>
        </p:grpSpPr>
        <p:sp>
          <p:nvSpPr>
            <p:cNvPr id="319" name="Google Shape;319;p9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9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9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9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9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9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9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9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9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9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9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9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9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9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9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9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" name="Google Shape;335;p9"/>
          <p:cNvGrpSpPr/>
          <p:nvPr/>
        </p:nvGrpSpPr>
        <p:grpSpPr>
          <a:xfrm rot="10800000">
            <a:off x="4399826" y="4781520"/>
            <a:ext cx="796292" cy="132730"/>
            <a:chOff x="1738800" y="2669950"/>
            <a:chExt cx="334900" cy="55825"/>
          </a:xfrm>
        </p:grpSpPr>
        <p:sp>
          <p:nvSpPr>
            <p:cNvPr id="336" name="Google Shape;336;p9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9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9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9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9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9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9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9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9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9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9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9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9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9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9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9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2" name="Google Shape;352;p9"/>
          <p:cNvSpPr/>
          <p:nvPr/>
        </p:nvSpPr>
        <p:spPr>
          <a:xfrm>
            <a:off x="443908" y="4258594"/>
            <a:ext cx="718467" cy="713035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9"/>
          <p:cNvSpPr/>
          <p:nvPr/>
        </p:nvSpPr>
        <p:spPr>
          <a:xfrm>
            <a:off x="112482" y="4513398"/>
            <a:ext cx="609249" cy="601426"/>
          </a:xfrm>
          <a:custGeom>
            <a:avLst/>
            <a:gdLst/>
            <a:ahLst/>
            <a:cxnLst/>
            <a:rect l="l" t="t" r="r" b="b"/>
            <a:pathLst>
              <a:path w="31852" h="31443" extrusionOk="0">
                <a:moveTo>
                  <a:pt x="29656" y="0"/>
                </a:moveTo>
                <a:cubicBezTo>
                  <a:pt x="29143" y="0"/>
                  <a:pt x="28626" y="190"/>
                  <a:pt x="28229" y="570"/>
                </a:cubicBezTo>
                <a:lnTo>
                  <a:pt x="794" y="28039"/>
                </a:lnTo>
                <a:cubicBezTo>
                  <a:pt x="1" y="28805"/>
                  <a:pt x="1" y="30074"/>
                  <a:pt x="794" y="30867"/>
                </a:cubicBezTo>
                <a:cubicBezTo>
                  <a:pt x="1188" y="31251"/>
                  <a:pt x="1703" y="31442"/>
                  <a:pt x="2215" y="31442"/>
                </a:cubicBezTo>
                <a:cubicBezTo>
                  <a:pt x="2727" y="31442"/>
                  <a:pt x="3236" y="31251"/>
                  <a:pt x="3616" y="30867"/>
                </a:cubicBezTo>
                <a:lnTo>
                  <a:pt x="31058" y="3398"/>
                </a:lnTo>
                <a:cubicBezTo>
                  <a:pt x="31851" y="2639"/>
                  <a:pt x="31851" y="1364"/>
                  <a:pt x="31058" y="570"/>
                </a:cubicBezTo>
                <a:cubicBezTo>
                  <a:pt x="30678" y="190"/>
                  <a:pt x="30169" y="0"/>
                  <a:pt x="29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9"/>
          <p:cNvSpPr/>
          <p:nvPr/>
        </p:nvSpPr>
        <p:spPr>
          <a:xfrm>
            <a:off x="-404546" y="3947190"/>
            <a:ext cx="1437317" cy="1423813"/>
          </a:xfrm>
          <a:custGeom>
            <a:avLst/>
            <a:gdLst/>
            <a:ahLst/>
            <a:cxnLst/>
            <a:rect l="l" t="t" r="r" b="b"/>
            <a:pathLst>
              <a:path w="75144" h="74438" extrusionOk="0">
                <a:moveTo>
                  <a:pt x="71189" y="0"/>
                </a:moveTo>
                <a:cubicBezTo>
                  <a:pt x="70253" y="0"/>
                  <a:pt x="69324" y="367"/>
                  <a:pt x="68618" y="1045"/>
                </a:cubicBezTo>
                <a:lnTo>
                  <a:pt x="1411" y="68272"/>
                </a:lnTo>
                <a:cubicBezTo>
                  <a:pt x="1" y="69656"/>
                  <a:pt x="1" y="71976"/>
                  <a:pt x="1411" y="73386"/>
                </a:cubicBezTo>
                <a:cubicBezTo>
                  <a:pt x="2117" y="74099"/>
                  <a:pt x="3053" y="74438"/>
                  <a:pt x="3982" y="74438"/>
                </a:cubicBezTo>
                <a:cubicBezTo>
                  <a:pt x="4918" y="74438"/>
                  <a:pt x="5820" y="74099"/>
                  <a:pt x="6525" y="73386"/>
                </a:cubicBezTo>
                <a:lnTo>
                  <a:pt x="73732" y="6186"/>
                </a:lnTo>
                <a:cubicBezTo>
                  <a:pt x="75143" y="4775"/>
                  <a:pt x="75143" y="2456"/>
                  <a:pt x="73732" y="1045"/>
                </a:cubicBezTo>
                <a:cubicBezTo>
                  <a:pt x="73054" y="367"/>
                  <a:pt x="72118" y="0"/>
                  <a:pt x="7118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9"/>
          <p:cNvSpPr/>
          <p:nvPr/>
        </p:nvSpPr>
        <p:spPr>
          <a:xfrm>
            <a:off x="65620" y="3475585"/>
            <a:ext cx="1137002" cy="1128405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0"/>
          <p:cNvSpPr txBox="1">
            <a:spLocks noGrp="1"/>
          </p:cNvSpPr>
          <p:nvPr>
            <p:ph type="title"/>
          </p:nvPr>
        </p:nvSpPr>
        <p:spPr>
          <a:xfrm>
            <a:off x="720000" y="2066550"/>
            <a:ext cx="2538600" cy="1010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3"/>
        </a:solidFill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13"/>
          <p:cNvSpPr txBox="1">
            <a:spLocks noGrp="1"/>
          </p:cNvSpPr>
          <p:nvPr>
            <p:ph type="title" hasCustomPrompt="1"/>
          </p:nvPr>
        </p:nvSpPr>
        <p:spPr>
          <a:xfrm>
            <a:off x="1028175" y="1665862"/>
            <a:ext cx="612600" cy="5727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11" name="Google Shape;411;p13"/>
          <p:cNvSpPr txBox="1">
            <a:spLocks noGrp="1"/>
          </p:cNvSpPr>
          <p:nvPr>
            <p:ph type="subTitle" idx="1"/>
          </p:nvPr>
        </p:nvSpPr>
        <p:spPr>
          <a:xfrm>
            <a:off x="1796187" y="1665850"/>
            <a:ext cx="257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500" b="1">
                <a:latin typeface="BenchNine"/>
                <a:ea typeface="BenchNine"/>
                <a:cs typeface="BenchNine"/>
                <a:sym typeface="BenchN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12" name="Google Shape;412;p13"/>
          <p:cNvSpPr txBox="1">
            <a:spLocks noGrp="1"/>
          </p:cNvSpPr>
          <p:nvPr>
            <p:ph type="title" idx="2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413" name="Google Shape;413;p13"/>
          <p:cNvSpPr/>
          <p:nvPr/>
        </p:nvSpPr>
        <p:spPr>
          <a:xfrm rot="10800000">
            <a:off x="-665925" y="244812"/>
            <a:ext cx="939050" cy="931950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13"/>
          <p:cNvSpPr/>
          <p:nvPr/>
        </p:nvSpPr>
        <p:spPr>
          <a:xfrm rot="10800000">
            <a:off x="-90012" y="57662"/>
            <a:ext cx="796300" cy="786075"/>
          </a:xfrm>
          <a:custGeom>
            <a:avLst/>
            <a:gdLst/>
            <a:ahLst/>
            <a:cxnLst/>
            <a:rect l="l" t="t" r="r" b="b"/>
            <a:pathLst>
              <a:path w="31852" h="31443" extrusionOk="0">
                <a:moveTo>
                  <a:pt x="29656" y="0"/>
                </a:moveTo>
                <a:cubicBezTo>
                  <a:pt x="29143" y="0"/>
                  <a:pt x="28626" y="190"/>
                  <a:pt x="28229" y="570"/>
                </a:cubicBezTo>
                <a:lnTo>
                  <a:pt x="794" y="28039"/>
                </a:lnTo>
                <a:cubicBezTo>
                  <a:pt x="1" y="28805"/>
                  <a:pt x="1" y="30074"/>
                  <a:pt x="794" y="30867"/>
                </a:cubicBezTo>
                <a:cubicBezTo>
                  <a:pt x="1188" y="31251"/>
                  <a:pt x="1703" y="31442"/>
                  <a:pt x="2215" y="31442"/>
                </a:cubicBezTo>
                <a:cubicBezTo>
                  <a:pt x="2727" y="31442"/>
                  <a:pt x="3236" y="31251"/>
                  <a:pt x="3616" y="30867"/>
                </a:cubicBezTo>
                <a:lnTo>
                  <a:pt x="31058" y="3398"/>
                </a:lnTo>
                <a:cubicBezTo>
                  <a:pt x="31851" y="2639"/>
                  <a:pt x="31851" y="1364"/>
                  <a:pt x="31058" y="570"/>
                </a:cubicBezTo>
                <a:cubicBezTo>
                  <a:pt x="30678" y="190"/>
                  <a:pt x="30169" y="0"/>
                  <a:pt x="29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13"/>
          <p:cNvSpPr/>
          <p:nvPr/>
        </p:nvSpPr>
        <p:spPr>
          <a:xfrm rot="10800000">
            <a:off x="-586750" y="-166363"/>
            <a:ext cx="1878600" cy="1860950"/>
          </a:xfrm>
          <a:custGeom>
            <a:avLst/>
            <a:gdLst/>
            <a:ahLst/>
            <a:cxnLst/>
            <a:rect l="l" t="t" r="r" b="b"/>
            <a:pathLst>
              <a:path w="75144" h="74438" extrusionOk="0">
                <a:moveTo>
                  <a:pt x="71189" y="0"/>
                </a:moveTo>
                <a:cubicBezTo>
                  <a:pt x="70253" y="0"/>
                  <a:pt x="69324" y="367"/>
                  <a:pt x="68618" y="1045"/>
                </a:cubicBezTo>
                <a:lnTo>
                  <a:pt x="1411" y="68272"/>
                </a:lnTo>
                <a:cubicBezTo>
                  <a:pt x="1" y="69656"/>
                  <a:pt x="1" y="71976"/>
                  <a:pt x="1411" y="73386"/>
                </a:cubicBezTo>
                <a:cubicBezTo>
                  <a:pt x="2117" y="74099"/>
                  <a:pt x="3053" y="74438"/>
                  <a:pt x="3982" y="74438"/>
                </a:cubicBezTo>
                <a:cubicBezTo>
                  <a:pt x="4918" y="74438"/>
                  <a:pt x="5820" y="74099"/>
                  <a:pt x="6525" y="73386"/>
                </a:cubicBezTo>
                <a:lnTo>
                  <a:pt x="73732" y="6186"/>
                </a:lnTo>
                <a:cubicBezTo>
                  <a:pt x="75143" y="4775"/>
                  <a:pt x="75143" y="2456"/>
                  <a:pt x="73732" y="1045"/>
                </a:cubicBezTo>
                <a:cubicBezTo>
                  <a:pt x="73054" y="367"/>
                  <a:pt x="72118" y="0"/>
                  <a:pt x="7118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13"/>
          <p:cNvSpPr/>
          <p:nvPr/>
        </p:nvSpPr>
        <p:spPr>
          <a:xfrm rot="10800000">
            <a:off x="856775" y="4831412"/>
            <a:ext cx="622475" cy="617400"/>
          </a:xfrm>
          <a:custGeom>
            <a:avLst/>
            <a:gdLst/>
            <a:ahLst/>
            <a:cxnLst/>
            <a:rect l="l" t="t" r="r" b="b"/>
            <a:pathLst>
              <a:path w="24899" h="24696" extrusionOk="0">
                <a:moveTo>
                  <a:pt x="23892" y="0"/>
                </a:moveTo>
                <a:cubicBezTo>
                  <a:pt x="23654" y="0"/>
                  <a:pt x="23414" y="85"/>
                  <a:pt x="23231" y="255"/>
                </a:cubicBezTo>
                <a:lnTo>
                  <a:pt x="367" y="23145"/>
                </a:lnTo>
                <a:cubicBezTo>
                  <a:pt x="1" y="23512"/>
                  <a:pt x="1" y="24075"/>
                  <a:pt x="367" y="24441"/>
                </a:cubicBezTo>
                <a:cubicBezTo>
                  <a:pt x="537" y="24610"/>
                  <a:pt x="771" y="24695"/>
                  <a:pt x="1005" y="24695"/>
                </a:cubicBezTo>
                <a:cubicBezTo>
                  <a:pt x="1239" y="24695"/>
                  <a:pt x="1473" y="24610"/>
                  <a:pt x="1642" y="24441"/>
                </a:cubicBezTo>
                <a:lnTo>
                  <a:pt x="24533" y="1550"/>
                </a:lnTo>
                <a:cubicBezTo>
                  <a:pt x="24899" y="1211"/>
                  <a:pt x="24899" y="621"/>
                  <a:pt x="24533" y="255"/>
                </a:cubicBezTo>
                <a:cubicBezTo>
                  <a:pt x="24363" y="85"/>
                  <a:pt x="24129" y="0"/>
                  <a:pt x="238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13"/>
          <p:cNvSpPr/>
          <p:nvPr/>
        </p:nvSpPr>
        <p:spPr>
          <a:xfrm rot="10800000">
            <a:off x="340275" y="4458312"/>
            <a:ext cx="962275" cy="955325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1"/>
                </a:moveTo>
                <a:cubicBezTo>
                  <a:pt x="36571" y="1"/>
                  <a:pt x="36198" y="143"/>
                  <a:pt x="35920" y="428"/>
                </a:cubicBezTo>
                <a:lnTo>
                  <a:pt x="536" y="35812"/>
                </a:lnTo>
                <a:cubicBezTo>
                  <a:pt x="0" y="36348"/>
                  <a:pt x="0" y="37250"/>
                  <a:pt x="536" y="37786"/>
                </a:cubicBezTo>
                <a:cubicBezTo>
                  <a:pt x="821" y="38070"/>
                  <a:pt x="1187" y="38213"/>
                  <a:pt x="1553" y="38213"/>
                </a:cubicBezTo>
                <a:cubicBezTo>
                  <a:pt x="1919" y="38213"/>
                  <a:pt x="2259" y="38070"/>
                  <a:pt x="2543" y="37786"/>
                </a:cubicBezTo>
                <a:lnTo>
                  <a:pt x="37927" y="2408"/>
                </a:lnTo>
                <a:cubicBezTo>
                  <a:pt x="38490" y="1866"/>
                  <a:pt x="38490" y="964"/>
                  <a:pt x="37927" y="428"/>
                </a:cubicBezTo>
                <a:cubicBezTo>
                  <a:pt x="37642" y="143"/>
                  <a:pt x="37303" y="1"/>
                  <a:pt x="3693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3"/>
          <p:cNvSpPr/>
          <p:nvPr/>
        </p:nvSpPr>
        <p:spPr>
          <a:xfrm rot="10800000">
            <a:off x="273125" y="4449137"/>
            <a:ext cx="1348050" cy="1338200"/>
          </a:xfrm>
          <a:custGeom>
            <a:avLst/>
            <a:gdLst/>
            <a:ahLst/>
            <a:cxnLst/>
            <a:rect l="l" t="t" r="r" b="b"/>
            <a:pathLst>
              <a:path w="53922" h="53528" extrusionOk="0">
                <a:moveTo>
                  <a:pt x="51744" y="0"/>
                </a:moveTo>
                <a:cubicBezTo>
                  <a:pt x="51235" y="0"/>
                  <a:pt x="50727" y="197"/>
                  <a:pt x="50360" y="570"/>
                </a:cubicBezTo>
                <a:lnTo>
                  <a:pt x="760" y="50163"/>
                </a:lnTo>
                <a:cubicBezTo>
                  <a:pt x="1" y="50929"/>
                  <a:pt x="1" y="52171"/>
                  <a:pt x="760" y="52964"/>
                </a:cubicBezTo>
                <a:cubicBezTo>
                  <a:pt x="1161" y="53330"/>
                  <a:pt x="1669" y="53527"/>
                  <a:pt x="2178" y="53527"/>
                </a:cubicBezTo>
                <a:cubicBezTo>
                  <a:pt x="2687" y="53527"/>
                  <a:pt x="3195" y="53330"/>
                  <a:pt x="3562" y="52964"/>
                </a:cubicBezTo>
                <a:lnTo>
                  <a:pt x="53155" y="3364"/>
                </a:lnTo>
                <a:cubicBezTo>
                  <a:pt x="53921" y="2605"/>
                  <a:pt x="53921" y="1357"/>
                  <a:pt x="53155" y="570"/>
                </a:cubicBezTo>
                <a:cubicBezTo>
                  <a:pt x="52761" y="197"/>
                  <a:pt x="52253" y="0"/>
                  <a:pt x="5174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13"/>
          <p:cNvSpPr/>
          <p:nvPr/>
        </p:nvSpPr>
        <p:spPr>
          <a:xfrm rot="10800000">
            <a:off x="7773117" y="4652351"/>
            <a:ext cx="708805" cy="703959"/>
          </a:xfrm>
          <a:custGeom>
            <a:avLst/>
            <a:gdLst/>
            <a:ahLst/>
            <a:cxnLst/>
            <a:rect l="l" t="t" r="r" b="b"/>
            <a:pathLst>
              <a:path w="24866" h="24696" extrusionOk="0">
                <a:moveTo>
                  <a:pt x="23878" y="0"/>
                </a:moveTo>
                <a:cubicBezTo>
                  <a:pt x="23646" y="0"/>
                  <a:pt x="23414" y="85"/>
                  <a:pt x="23231" y="255"/>
                </a:cubicBezTo>
                <a:lnTo>
                  <a:pt x="340" y="23145"/>
                </a:lnTo>
                <a:cubicBezTo>
                  <a:pt x="1" y="23512"/>
                  <a:pt x="1" y="24075"/>
                  <a:pt x="340" y="24441"/>
                </a:cubicBezTo>
                <a:cubicBezTo>
                  <a:pt x="523" y="24610"/>
                  <a:pt x="755" y="24695"/>
                  <a:pt x="988" y="24695"/>
                </a:cubicBezTo>
                <a:cubicBezTo>
                  <a:pt x="1220" y="24695"/>
                  <a:pt x="1452" y="24610"/>
                  <a:pt x="1635" y="24441"/>
                </a:cubicBezTo>
                <a:lnTo>
                  <a:pt x="24526" y="1550"/>
                </a:lnTo>
                <a:cubicBezTo>
                  <a:pt x="24865" y="1211"/>
                  <a:pt x="24865" y="621"/>
                  <a:pt x="24526" y="255"/>
                </a:cubicBezTo>
                <a:cubicBezTo>
                  <a:pt x="24343" y="85"/>
                  <a:pt x="24111" y="0"/>
                  <a:pt x="2387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13"/>
          <p:cNvSpPr/>
          <p:nvPr/>
        </p:nvSpPr>
        <p:spPr>
          <a:xfrm rot="10800000">
            <a:off x="7960864" y="4324374"/>
            <a:ext cx="1097186" cy="1089262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0"/>
                </a:moveTo>
                <a:cubicBezTo>
                  <a:pt x="36571" y="0"/>
                  <a:pt x="36205" y="143"/>
                  <a:pt x="35947" y="401"/>
                </a:cubicBezTo>
                <a:lnTo>
                  <a:pt x="570" y="35812"/>
                </a:lnTo>
                <a:cubicBezTo>
                  <a:pt x="0" y="36347"/>
                  <a:pt x="0" y="37249"/>
                  <a:pt x="570" y="37785"/>
                </a:cubicBezTo>
                <a:cubicBezTo>
                  <a:pt x="821" y="38070"/>
                  <a:pt x="1187" y="38213"/>
                  <a:pt x="1560" y="38213"/>
                </a:cubicBezTo>
                <a:cubicBezTo>
                  <a:pt x="1927" y="38213"/>
                  <a:pt x="2293" y="38070"/>
                  <a:pt x="2544" y="37785"/>
                </a:cubicBezTo>
                <a:lnTo>
                  <a:pt x="37928" y="2408"/>
                </a:lnTo>
                <a:cubicBezTo>
                  <a:pt x="38491" y="1866"/>
                  <a:pt x="38491" y="963"/>
                  <a:pt x="37928" y="401"/>
                </a:cubicBezTo>
                <a:cubicBezTo>
                  <a:pt x="37677" y="143"/>
                  <a:pt x="37304" y="0"/>
                  <a:pt x="3693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13"/>
          <p:cNvSpPr/>
          <p:nvPr/>
        </p:nvSpPr>
        <p:spPr>
          <a:xfrm rot="10800000">
            <a:off x="7773125" y="3137512"/>
            <a:ext cx="1878750" cy="1861650"/>
          </a:xfrm>
          <a:custGeom>
            <a:avLst/>
            <a:gdLst/>
            <a:ahLst/>
            <a:cxnLst/>
            <a:rect l="l" t="t" r="r" b="b"/>
            <a:pathLst>
              <a:path w="75150" h="74466" extrusionOk="0">
                <a:moveTo>
                  <a:pt x="71189" y="1"/>
                </a:moveTo>
                <a:cubicBezTo>
                  <a:pt x="70260" y="1"/>
                  <a:pt x="69324" y="367"/>
                  <a:pt x="68618" y="1072"/>
                </a:cubicBezTo>
                <a:lnTo>
                  <a:pt x="1418" y="68280"/>
                </a:lnTo>
                <a:cubicBezTo>
                  <a:pt x="1" y="69690"/>
                  <a:pt x="1" y="71976"/>
                  <a:pt x="1418" y="73394"/>
                </a:cubicBezTo>
                <a:cubicBezTo>
                  <a:pt x="2123" y="74099"/>
                  <a:pt x="3053" y="74465"/>
                  <a:pt x="3989" y="74465"/>
                </a:cubicBezTo>
                <a:cubicBezTo>
                  <a:pt x="4891" y="74465"/>
                  <a:pt x="5827" y="74099"/>
                  <a:pt x="6532" y="73394"/>
                </a:cubicBezTo>
                <a:lnTo>
                  <a:pt x="73732" y="6186"/>
                </a:lnTo>
                <a:cubicBezTo>
                  <a:pt x="75150" y="4776"/>
                  <a:pt x="75150" y="2490"/>
                  <a:pt x="73732" y="1072"/>
                </a:cubicBezTo>
                <a:cubicBezTo>
                  <a:pt x="73027" y="367"/>
                  <a:pt x="72125" y="1"/>
                  <a:pt x="7118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2" name="Google Shape;422;p13"/>
          <p:cNvGrpSpPr/>
          <p:nvPr/>
        </p:nvGrpSpPr>
        <p:grpSpPr>
          <a:xfrm rot="10800000">
            <a:off x="7939051" y="244808"/>
            <a:ext cx="796292" cy="132730"/>
            <a:chOff x="1738800" y="2669950"/>
            <a:chExt cx="334900" cy="55825"/>
          </a:xfrm>
        </p:grpSpPr>
        <p:sp>
          <p:nvSpPr>
            <p:cNvPr id="423" name="Google Shape;423;p13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3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3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3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3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3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3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3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3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3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3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3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3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3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3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3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9" name="Google Shape;439;p13"/>
          <p:cNvGrpSpPr/>
          <p:nvPr/>
        </p:nvGrpSpPr>
        <p:grpSpPr>
          <a:xfrm rot="10800000">
            <a:off x="-164161" y="3071733"/>
            <a:ext cx="796292" cy="132730"/>
            <a:chOff x="1738800" y="2669950"/>
            <a:chExt cx="334900" cy="55825"/>
          </a:xfrm>
        </p:grpSpPr>
        <p:sp>
          <p:nvSpPr>
            <p:cNvPr id="440" name="Google Shape;440;p13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3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3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3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3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3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3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3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3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3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3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3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3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3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3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3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6" name="Google Shape;456;p13"/>
          <p:cNvGrpSpPr/>
          <p:nvPr/>
        </p:nvGrpSpPr>
        <p:grpSpPr>
          <a:xfrm rot="10800000">
            <a:off x="5223026" y="4729570"/>
            <a:ext cx="796292" cy="132730"/>
            <a:chOff x="1738800" y="2669950"/>
            <a:chExt cx="334900" cy="55825"/>
          </a:xfrm>
        </p:grpSpPr>
        <p:sp>
          <p:nvSpPr>
            <p:cNvPr id="457" name="Google Shape;457;p13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3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3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13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3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3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13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13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3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3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3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3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3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13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3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3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3" name="Google Shape;473;p13"/>
          <p:cNvSpPr txBox="1">
            <a:spLocks noGrp="1"/>
          </p:cNvSpPr>
          <p:nvPr>
            <p:ph type="title" idx="3" hasCustomPrompt="1"/>
          </p:nvPr>
        </p:nvSpPr>
        <p:spPr>
          <a:xfrm>
            <a:off x="1028175" y="2469299"/>
            <a:ext cx="612600" cy="5727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74" name="Google Shape;474;p13"/>
          <p:cNvSpPr txBox="1">
            <a:spLocks noGrp="1"/>
          </p:cNvSpPr>
          <p:nvPr>
            <p:ph type="subTitle" idx="4"/>
          </p:nvPr>
        </p:nvSpPr>
        <p:spPr>
          <a:xfrm>
            <a:off x="1796187" y="2469288"/>
            <a:ext cx="257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500" b="1">
                <a:latin typeface="BenchNine"/>
                <a:ea typeface="BenchNine"/>
                <a:cs typeface="BenchNine"/>
                <a:sym typeface="BenchN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75" name="Google Shape;475;p13"/>
          <p:cNvSpPr txBox="1">
            <a:spLocks noGrp="1"/>
          </p:cNvSpPr>
          <p:nvPr>
            <p:ph type="title" idx="5" hasCustomPrompt="1"/>
          </p:nvPr>
        </p:nvSpPr>
        <p:spPr>
          <a:xfrm>
            <a:off x="1028175" y="3272737"/>
            <a:ext cx="612600" cy="5727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76" name="Google Shape;476;p13"/>
          <p:cNvSpPr txBox="1">
            <a:spLocks noGrp="1"/>
          </p:cNvSpPr>
          <p:nvPr>
            <p:ph type="subTitle" idx="6"/>
          </p:nvPr>
        </p:nvSpPr>
        <p:spPr>
          <a:xfrm>
            <a:off x="1796187" y="3272725"/>
            <a:ext cx="257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500" b="1">
                <a:latin typeface="BenchNine"/>
                <a:ea typeface="BenchNine"/>
                <a:cs typeface="BenchNine"/>
                <a:sym typeface="BenchN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77" name="Google Shape;477;p13"/>
          <p:cNvSpPr txBox="1">
            <a:spLocks noGrp="1"/>
          </p:cNvSpPr>
          <p:nvPr>
            <p:ph type="title" idx="7" hasCustomPrompt="1"/>
          </p:nvPr>
        </p:nvSpPr>
        <p:spPr>
          <a:xfrm>
            <a:off x="4776800" y="1665862"/>
            <a:ext cx="612600" cy="5727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78" name="Google Shape;478;p13"/>
          <p:cNvSpPr txBox="1">
            <a:spLocks noGrp="1"/>
          </p:cNvSpPr>
          <p:nvPr>
            <p:ph type="subTitle" idx="8"/>
          </p:nvPr>
        </p:nvSpPr>
        <p:spPr>
          <a:xfrm>
            <a:off x="5544813" y="1665850"/>
            <a:ext cx="257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500" b="1">
                <a:latin typeface="BenchNine"/>
                <a:ea typeface="BenchNine"/>
                <a:cs typeface="BenchNine"/>
                <a:sym typeface="BenchN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79" name="Google Shape;479;p13"/>
          <p:cNvSpPr txBox="1">
            <a:spLocks noGrp="1"/>
          </p:cNvSpPr>
          <p:nvPr>
            <p:ph type="title" idx="9" hasCustomPrompt="1"/>
          </p:nvPr>
        </p:nvSpPr>
        <p:spPr>
          <a:xfrm>
            <a:off x="4776800" y="2469299"/>
            <a:ext cx="612600" cy="5727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80" name="Google Shape;480;p13"/>
          <p:cNvSpPr txBox="1">
            <a:spLocks noGrp="1"/>
          </p:cNvSpPr>
          <p:nvPr>
            <p:ph type="subTitle" idx="13"/>
          </p:nvPr>
        </p:nvSpPr>
        <p:spPr>
          <a:xfrm>
            <a:off x="5544813" y="2469288"/>
            <a:ext cx="257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500" b="1">
                <a:latin typeface="BenchNine"/>
                <a:ea typeface="BenchNine"/>
                <a:cs typeface="BenchNine"/>
                <a:sym typeface="BenchN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81" name="Google Shape;481;p13"/>
          <p:cNvSpPr txBox="1">
            <a:spLocks noGrp="1"/>
          </p:cNvSpPr>
          <p:nvPr>
            <p:ph type="title" idx="14" hasCustomPrompt="1"/>
          </p:nvPr>
        </p:nvSpPr>
        <p:spPr>
          <a:xfrm>
            <a:off x="4776800" y="3272737"/>
            <a:ext cx="612600" cy="5727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82" name="Google Shape;482;p13"/>
          <p:cNvSpPr txBox="1">
            <a:spLocks noGrp="1"/>
          </p:cNvSpPr>
          <p:nvPr>
            <p:ph type="subTitle" idx="15"/>
          </p:nvPr>
        </p:nvSpPr>
        <p:spPr>
          <a:xfrm>
            <a:off x="5544813" y="3272725"/>
            <a:ext cx="257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500" b="1">
                <a:latin typeface="BenchNine"/>
                <a:ea typeface="BenchNine"/>
                <a:cs typeface="BenchNine"/>
                <a:sym typeface="BenchN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4_1"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1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531" name="Google Shape;531;p15"/>
          <p:cNvSpPr/>
          <p:nvPr/>
        </p:nvSpPr>
        <p:spPr>
          <a:xfrm>
            <a:off x="5032038" y="4767563"/>
            <a:ext cx="939050" cy="931950"/>
          </a:xfrm>
          <a:custGeom>
            <a:avLst/>
            <a:gdLst/>
            <a:ahLst/>
            <a:cxnLst/>
            <a:rect l="l" t="t" r="r" b="b"/>
            <a:pathLst>
              <a:path w="37562" h="37278" extrusionOk="0">
                <a:moveTo>
                  <a:pt x="36063" y="1"/>
                </a:moveTo>
                <a:cubicBezTo>
                  <a:pt x="35696" y="1"/>
                  <a:pt x="35357" y="143"/>
                  <a:pt x="35072" y="394"/>
                </a:cubicBezTo>
                <a:lnTo>
                  <a:pt x="536" y="34931"/>
                </a:lnTo>
                <a:cubicBezTo>
                  <a:pt x="0" y="35466"/>
                  <a:pt x="0" y="36341"/>
                  <a:pt x="536" y="36877"/>
                </a:cubicBezTo>
                <a:cubicBezTo>
                  <a:pt x="821" y="37162"/>
                  <a:pt x="1160" y="37277"/>
                  <a:pt x="1526" y="37277"/>
                </a:cubicBezTo>
                <a:cubicBezTo>
                  <a:pt x="1866" y="37277"/>
                  <a:pt x="2232" y="37162"/>
                  <a:pt x="2490" y="36877"/>
                </a:cubicBezTo>
                <a:lnTo>
                  <a:pt x="37026" y="2348"/>
                </a:lnTo>
                <a:cubicBezTo>
                  <a:pt x="37561" y="1805"/>
                  <a:pt x="37561" y="930"/>
                  <a:pt x="37026" y="394"/>
                </a:cubicBezTo>
                <a:cubicBezTo>
                  <a:pt x="36768" y="143"/>
                  <a:pt x="36402" y="1"/>
                  <a:pt x="360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15"/>
          <p:cNvSpPr/>
          <p:nvPr/>
        </p:nvSpPr>
        <p:spPr>
          <a:xfrm>
            <a:off x="5399463" y="4315188"/>
            <a:ext cx="796300" cy="786075"/>
          </a:xfrm>
          <a:custGeom>
            <a:avLst/>
            <a:gdLst/>
            <a:ahLst/>
            <a:cxnLst/>
            <a:rect l="l" t="t" r="r" b="b"/>
            <a:pathLst>
              <a:path w="31852" h="31443" extrusionOk="0">
                <a:moveTo>
                  <a:pt x="29656" y="0"/>
                </a:moveTo>
                <a:cubicBezTo>
                  <a:pt x="29143" y="0"/>
                  <a:pt x="28626" y="190"/>
                  <a:pt x="28229" y="570"/>
                </a:cubicBezTo>
                <a:lnTo>
                  <a:pt x="794" y="28039"/>
                </a:lnTo>
                <a:cubicBezTo>
                  <a:pt x="1" y="28805"/>
                  <a:pt x="1" y="30074"/>
                  <a:pt x="794" y="30867"/>
                </a:cubicBezTo>
                <a:cubicBezTo>
                  <a:pt x="1188" y="31251"/>
                  <a:pt x="1703" y="31442"/>
                  <a:pt x="2215" y="31442"/>
                </a:cubicBezTo>
                <a:cubicBezTo>
                  <a:pt x="2727" y="31442"/>
                  <a:pt x="3236" y="31251"/>
                  <a:pt x="3616" y="30867"/>
                </a:cubicBezTo>
                <a:lnTo>
                  <a:pt x="31058" y="3398"/>
                </a:lnTo>
                <a:cubicBezTo>
                  <a:pt x="31851" y="2639"/>
                  <a:pt x="31851" y="1364"/>
                  <a:pt x="31058" y="570"/>
                </a:cubicBezTo>
                <a:cubicBezTo>
                  <a:pt x="30678" y="190"/>
                  <a:pt x="30169" y="0"/>
                  <a:pt x="29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15"/>
          <p:cNvSpPr/>
          <p:nvPr/>
        </p:nvSpPr>
        <p:spPr>
          <a:xfrm>
            <a:off x="3946163" y="4303063"/>
            <a:ext cx="1878600" cy="1860950"/>
          </a:xfrm>
          <a:custGeom>
            <a:avLst/>
            <a:gdLst/>
            <a:ahLst/>
            <a:cxnLst/>
            <a:rect l="l" t="t" r="r" b="b"/>
            <a:pathLst>
              <a:path w="75144" h="74438" extrusionOk="0">
                <a:moveTo>
                  <a:pt x="71189" y="0"/>
                </a:moveTo>
                <a:cubicBezTo>
                  <a:pt x="70253" y="0"/>
                  <a:pt x="69324" y="367"/>
                  <a:pt x="68618" y="1045"/>
                </a:cubicBezTo>
                <a:lnTo>
                  <a:pt x="1411" y="68272"/>
                </a:lnTo>
                <a:cubicBezTo>
                  <a:pt x="1" y="69656"/>
                  <a:pt x="1" y="71976"/>
                  <a:pt x="1411" y="73386"/>
                </a:cubicBezTo>
                <a:cubicBezTo>
                  <a:pt x="2117" y="74099"/>
                  <a:pt x="3053" y="74438"/>
                  <a:pt x="3982" y="74438"/>
                </a:cubicBezTo>
                <a:cubicBezTo>
                  <a:pt x="4918" y="74438"/>
                  <a:pt x="5820" y="74099"/>
                  <a:pt x="6525" y="73386"/>
                </a:cubicBezTo>
                <a:lnTo>
                  <a:pt x="73732" y="6186"/>
                </a:lnTo>
                <a:cubicBezTo>
                  <a:pt x="75143" y="4775"/>
                  <a:pt x="75143" y="2456"/>
                  <a:pt x="73732" y="1045"/>
                </a:cubicBezTo>
                <a:cubicBezTo>
                  <a:pt x="73054" y="367"/>
                  <a:pt x="72118" y="0"/>
                  <a:pt x="7118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15"/>
          <p:cNvSpPr/>
          <p:nvPr/>
        </p:nvSpPr>
        <p:spPr>
          <a:xfrm>
            <a:off x="8592750" y="1700875"/>
            <a:ext cx="622475" cy="617400"/>
          </a:xfrm>
          <a:custGeom>
            <a:avLst/>
            <a:gdLst/>
            <a:ahLst/>
            <a:cxnLst/>
            <a:rect l="l" t="t" r="r" b="b"/>
            <a:pathLst>
              <a:path w="24899" h="24696" extrusionOk="0">
                <a:moveTo>
                  <a:pt x="23892" y="0"/>
                </a:moveTo>
                <a:cubicBezTo>
                  <a:pt x="23654" y="0"/>
                  <a:pt x="23414" y="85"/>
                  <a:pt x="23231" y="255"/>
                </a:cubicBezTo>
                <a:lnTo>
                  <a:pt x="367" y="23145"/>
                </a:lnTo>
                <a:cubicBezTo>
                  <a:pt x="1" y="23512"/>
                  <a:pt x="1" y="24075"/>
                  <a:pt x="367" y="24441"/>
                </a:cubicBezTo>
                <a:cubicBezTo>
                  <a:pt x="537" y="24610"/>
                  <a:pt x="771" y="24695"/>
                  <a:pt x="1005" y="24695"/>
                </a:cubicBezTo>
                <a:cubicBezTo>
                  <a:pt x="1239" y="24695"/>
                  <a:pt x="1473" y="24610"/>
                  <a:pt x="1642" y="24441"/>
                </a:cubicBezTo>
                <a:lnTo>
                  <a:pt x="24533" y="1550"/>
                </a:lnTo>
                <a:cubicBezTo>
                  <a:pt x="24899" y="1211"/>
                  <a:pt x="24899" y="621"/>
                  <a:pt x="24533" y="255"/>
                </a:cubicBezTo>
                <a:cubicBezTo>
                  <a:pt x="24363" y="85"/>
                  <a:pt x="24129" y="0"/>
                  <a:pt x="238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15"/>
          <p:cNvSpPr/>
          <p:nvPr/>
        </p:nvSpPr>
        <p:spPr>
          <a:xfrm>
            <a:off x="8769450" y="1736050"/>
            <a:ext cx="962275" cy="955325"/>
          </a:xfrm>
          <a:custGeom>
            <a:avLst/>
            <a:gdLst/>
            <a:ahLst/>
            <a:cxnLst/>
            <a:rect l="l" t="t" r="r" b="b"/>
            <a:pathLst>
              <a:path w="38491" h="38213" extrusionOk="0">
                <a:moveTo>
                  <a:pt x="36937" y="1"/>
                </a:moveTo>
                <a:cubicBezTo>
                  <a:pt x="36571" y="1"/>
                  <a:pt x="36198" y="143"/>
                  <a:pt x="35920" y="428"/>
                </a:cubicBezTo>
                <a:lnTo>
                  <a:pt x="536" y="35812"/>
                </a:lnTo>
                <a:cubicBezTo>
                  <a:pt x="0" y="36348"/>
                  <a:pt x="0" y="37250"/>
                  <a:pt x="536" y="37786"/>
                </a:cubicBezTo>
                <a:cubicBezTo>
                  <a:pt x="821" y="38070"/>
                  <a:pt x="1187" y="38213"/>
                  <a:pt x="1553" y="38213"/>
                </a:cubicBezTo>
                <a:cubicBezTo>
                  <a:pt x="1919" y="38213"/>
                  <a:pt x="2259" y="38070"/>
                  <a:pt x="2543" y="37786"/>
                </a:cubicBezTo>
                <a:lnTo>
                  <a:pt x="37927" y="2408"/>
                </a:lnTo>
                <a:cubicBezTo>
                  <a:pt x="38490" y="1866"/>
                  <a:pt x="38490" y="964"/>
                  <a:pt x="37927" y="428"/>
                </a:cubicBezTo>
                <a:cubicBezTo>
                  <a:pt x="37642" y="143"/>
                  <a:pt x="37303" y="1"/>
                  <a:pt x="3693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15"/>
          <p:cNvSpPr/>
          <p:nvPr/>
        </p:nvSpPr>
        <p:spPr>
          <a:xfrm>
            <a:off x="8450825" y="1362350"/>
            <a:ext cx="1348050" cy="1338200"/>
          </a:xfrm>
          <a:custGeom>
            <a:avLst/>
            <a:gdLst/>
            <a:ahLst/>
            <a:cxnLst/>
            <a:rect l="l" t="t" r="r" b="b"/>
            <a:pathLst>
              <a:path w="53922" h="53528" extrusionOk="0">
                <a:moveTo>
                  <a:pt x="51744" y="0"/>
                </a:moveTo>
                <a:cubicBezTo>
                  <a:pt x="51235" y="0"/>
                  <a:pt x="50727" y="197"/>
                  <a:pt x="50360" y="570"/>
                </a:cubicBezTo>
                <a:lnTo>
                  <a:pt x="760" y="50163"/>
                </a:lnTo>
                <a:cubicBezTo>
                  <a:pt x="1" y="50929"/>
                  <a:pt x="1" y="52171"/>
                  <a:pt x="760" y="52964"/>
                </a:cubicBezTo>
                <a:cubicBezTo>
                  <a:pt x="1161" y="53330"/>
                  <a:pt x="1669" y="53527"/>
                  <a:pt x="2178" y="53527"/>
                </a:cubicBezTo>
                <a:cubicBezTo>
                  <a:pt x="2687" y="53527"/>
                  <a:pt x="3195" y="53330"/>
                  <a:pt x="3562" y="52964"/>
                </a:cubicBezTo>
                <a:lnTo>
                  <a:pt x="53155" y="3364"/>
                </a:lnTo>
                <a:cubicBezTo>
                  <a:pt x="53921" y="2605"/>
                  <a:pt x="53921" y="1357"/>
                  <a:pt x="53155" y="570"/>
                </a:cubicBezTo>
                <a:cubicBezTo>
                  <a:pt x="52761" y="197"/>
                  <a:pt x="52253" y="0"/>
                  <a:pt x="5174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15"/>
          <p:cNvSpPr/>
          <p:nvPr/>
        </p:nvSpPr>
        <p:spPr>
          <a:xfrm>
            <a:off x="-255075" y="1132324"/>
            <a:ext cx="804858" cy="799810"/>
          </a:xfrm>
          <a:custGeom>
            <a:avLst/>
            <a:gdLst/>
            <a:ahLst/>
            <a:cxnLst/>
            <a:rect l="l" t="t" r="r" b="b"/>
            <a:pathLst>
              <a:path w="24872" h="24716" extrusionOk="0">
                <a:moveTo>
                  <a:pt x="23868" y="0"/>
                </a:moveTo>
                <a:cubicBezTo>
                  <a:pt x="23634" y="0"/>
                  <a:pt x="23400" y="92"/>
                  <a:pt x="23230" y="275"/>
                </a:cubicBezTo>
                <a:lnTo>
                  <a:pt x="340" y="23138"/>
                </a:lnTo>
                <a:cubicBezTo>
                  <a:pt x="1" y="23505"/>
                  <a:pt x="1" y="24102"/>
                  <a:pt x="340" y="24441"/>
                </a:cubicBezTo>
                <a:cubicBezTo>
                  <a:pt x="523" y="24624"/>
                  <a:pt x="757" y="24715"/>
                  <a:pt x="991" y="24715"/>
                </a:cubicBezTo>
                <a:cubicBezTo>
                  <a:pt x="1225" y="24715"/>
                  <a:pt x="1459" y="24624"/>
                  <a:pt x="1642" y="24441"/>
                </a:cubicBezTo>
                <a:lnTo>
                  <a:pt x="24505" y="1550"/>
                </a:lnTo>
                <a:cubicBezTo>
                  <a:pt x="24872" y="1211"/>
                  <a:pt x="24872" y="614"/>
                  <a:pt x="24505" y="275"/>
                </a:cubicBezTo>
                <a:cubicBezTo>
                  <a:pt x="24336" y="92"/>
                  <a:pt x="24102" y="0"/>
                  <a:pt x="238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15"/>
          <p:cNvSpPr/>
          <p:nvPr/>
        </p:nvSpPr>
        <p:spPr>
          <a:xfrm>
            <a:off x="-1040575" y="1288459"/>
            <a:ext cx="1744010" cy="1732166"/>
          </a:xfrm>
          <a:custGeom>
            <a:avLst/>
            <a:gdLst/>
            <a:ahLst/>
            <a:cxnLst/>
            <a:rect l="l" t="t" r="r" b="b"/>
            <a:pathLst>
              <a:path w="53894" h="53528" extrusionOk="0">
                <a:moveTo>
                  <a:pt x="51743" y="1"/>
                </a:moveTo>
                <a:cubicBezTo>
                  <a:pt x="51235" y="1"/>
                  <a:pt x="50726" y="170"/>
                  <a:pt x="50333" y="564"/>
                </a:cubicBezTo>
                <a:lnTo>
                  <a:pt x="760" y="50137"/>
                </a:lnTo>
                <a:cubicBezTo>
                  <a:pt x="0" y="50896"/>
                  <a:pt x="0" y="52171"/>
                  <a:pt x="760" y="52931"/>
                </a:cubicBezTo>
                <a:cubicBezTo>
                  <a:pt x="1133" y="53331"/>
                  <a:pt x="1642" y="53528"/>
                  <a:pt x="2150" y="53528"/>
                </a:cubicBezTo>
                <a:cubicBezTo>
                  <a:pt x="2659" y="53528"/>
                  <a:pt x="3168" y="53331"/>
                  <a:pt x="3561" y="52931"/>
                </a:cubicBezTo>
                <a:lnTo>
                  <a:pt x="53127" y="3365"/>
                </a:lnTo>
                <a:cubicBezTo>
                  <a:pt x="53893" y="2599"/>
                  <a:pt x="53893" y="1330"/>
                  <a:pt x="53127" y="564"/>
                </a:cubicBezTo>
                <a:cubicBezTo>
                  <a:pt x="52734" y="170"/>
                  <a:pt x="52252" y="1"/>
                  <a:pt x="51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15"/>
          <p:cNvSpPr/>
          <p:nvPr/>
        </p:nvSpPr>
        <p:spPr>
          <a:xfrm>
            <a:off x="-758244" y="539500"/>
            <a:ext cx="1559542" cy="1541288"/>
          </a:xfrm>
          <a:custGeom>
            <a:avLst/>
            <a:gdLst/>
            <a:ahLst/>
            <a:cxnLst/>
            <a:rect l="l" t="t" r="r" b="b"/>
            <a:pathLst>
              <a:path w="55020" h="54376" extrusionOk="0">
                <a:moveTo>
                  <a:pt x="51262" y="0"/>
                </a:moveTo>
                <a:cubicBezTo>
                  <a:pt x="50387" y="0"/>
                  <a:pt x="49512" y="340"/>
                  <a:pt x="48834" y="1018"/>
                </a:cubicBezTo>
                <a:lnTo>
                  <a:pt x="1330" y="48522"/>
                </a:lnTo>
                <a:cubicBezTo>
                  <a:pt x="0" y="49851"/>
                  <a:pt x="0" y="52056"/>
                  <a:pt x="1330" y="53385"/>
                </a:cubicBezTo>
                <a:cubicBezTo>
                  <a:pt x="1981" y="54036"/>
                  <a:pt x="2856" y="54375"/>
                  <a:pt x="3731" y="54375"/>
                </a:cubicBezTo>
                <a:cubicBezTo>
                  <a:pt x="4606" y="54375"/>
                  <a:pt x="5508" y="54036"/>
                  <a:pt x="6159" y="53385"/>
                </a:cubicBezTo>
                <a:lnTo>
                  <a:pt x="53697" y="5854"/>
                </a:lnTo>
                <a:cubicBezTo>
                  <a:pt x="55019" y="4524"/>
                  <a:pt x="55019" y="2347"/>
                  <a:pt x="53697" y="1018"/>
                </a:cubicBezTo>
                <a:cubicBezTo>
                  <a:pt x="53019" y="340"/>
                  <a:pt x="52137" y="0"/>
                  <a:pt x="512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0" name="Google Shape;540;p15"/>
          <p:cNvGrpSpPr/>
          <p:nvPr/>
        </p:nvGrpSpPr>
        <p:grpSpPr>
          <a:xfrm flipH="1">
            <a:off x="3958688" y="4767575"/>
            <a:ext cx="796292" cy="132730"/>
            <a:chOff x="1738800" y="2669950"/>
            <a:chExt cx="334900" cy="55825"/>
          </a:xfrm>
        </p:grpSpPr>
        <p:sp>
          <p:nvSpPr>
            <p:cNvPr id="541" name="Google Shape;541;p15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5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5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5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5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5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5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5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5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5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5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5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5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5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5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5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7" name="Google Shape;557;p15"/>
          <p:cNvSpPr txBox="1">
            <a:spLocks noGrp="1"/>
          </p:cNvSpPr>
          <p:nvPr>
            <p:ph type="body" idx="1"/>
          </p:nvPr>
        </p:nvSpPr>
        <p:spPr>
          <a:xfrm>
            <a:off x="720000" y="1049796"/>
            <a:ext cx="7704000" cy="142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 sz="1400"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nchNine"/>
              <a:buNone/>
              <a:defRPr sz="3300" b="1">
                <a:solidFill>
                  <a:schemeClr val="lt1"/>
                </a:solidFill>
                <a:latin typeface="BenchNine"/>
                <a:ea typeface="BenchNine"/>
                <a:cs typeface="BenchNine"/>
                <a:sym typeface="BenchNi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nchNine"/>
              <a:buNone/>
              <a:defRPr sz="3300" b="1">
                <a:solidFill>
                  <a:schemeClr val="lt1"/>
                </a:solidFill>
                <a:latin typeface="BenchNine"/>
                <a:ea typeface="BenchNine"/>
                <a:cs typeface="BenchNine"/>
                <a:sym typeface="BenchNi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nchNine"/>
              <a:buNone/>
              <a:defRPr sz="3300" b="1">
                <a:solidFill>
                  <a:schemeClr val="lt1"/>
                </a:solidFill>
                <a:latin typeface="BenchNine"/>
                <a:ea typeface="BenchNine"/>
                <a:cs typeface="BenchNine"/>
                <a:sym typeface="BenchNi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nchNine"/>
              <a:buNone/>
              <a:defRPr sz="3300" b="1">
                <a:solidFill>
                  <a:schemeClr val="lt1"/>
                </a:solidFill>
                <a:latin typeface="BenchNine"/>
                <a:ea typeface="BenchNine"/>
                <a:cs typeface="BenchNine"/>
                <a:sym typeface="BenchNi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nchNine"/>
              <a:buNone/>
              <a:defRPr sz="3300" b="1">
                <a:solidFill>
                  <a:schemeClr val="lt1"/>
                </a:solidFill>
                <a:latin typeface="BenchNine"/>
                <a:ea typeface="BenchNine"/>
                <a:cs typeface="BenchNine"/>
                <a:sym typeface="BenchNi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nchNine"/>
              <a:buNone/>
              <a:defRPr sz="3300" b="1">
                <a:solidFill>
                  <a:schemeClr val="lt1"/>
                </a:solidFill>
                <a:latin typeface="BenchNine"/>
                <a:ea typeface="BenchNine"/>
                <a:cs typeface="BenchNine"/>
                <a:sym typeface="BenchNi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nchNine"/>
              <a:buNone/>
              <a:defRPr sz="3300" b="1">
                <a:solidFill>
                  <a:schemeClr val="lt1"/>
                </a:solidFill>
                <a:latin typeface="BenchNine"/>
                <a:ea typeface="BenchNine"/>
                <a:cs typeface="BenchNine"/>
                <a:sym typeface="BenchNi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nchNine"/>
              <a:buNone/>
              <a:defRPr sz="3300" b="1">
                <a:solidFill>
                  <a:schemeClr val="lt1"/>
                </a:solidFill>
                <a:latin typeface="BenchNine"/>
                <a:ea typeface="BenchNine"/>
                <a:cs typeface="BenchNine"/>
                <a:sym typeface="BenchNi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nchNine"/>
              <a:buNone/>
              <a:defRPr sz="3300" b="1">
                <a:solidFill>
                  <a:schemeClr val="lt1"/>
                </a:solidFill>
                <a:latin typeface="BenchNine"/>
                <a:ea typeface="BenchNine"/>
                <a:cs typeface="BenchNine"/>
                <a:sym typeface="BenchN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aleway"/>
              <a:buChar char="●"/>
              <a:defRPr sz="12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aleway"/>
              <a:buChar char="○"/>
              <a:defRPr sz="12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aleway"/>
              <a:buChar char="■"/>
              <a:defRPr sz="12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aleway"/>
              <a:buChar char="●"/>
              <a:defRPr sz="12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aleway"/>
              <a:buChar char="○"/>
              <a:defRPr sz="12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aleway"/>
              <a:buChar char="■"/>
              <a:defRPr sz="12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aleway"/>
              <a:buChar char="●"/>
              <a:defRPr sz="12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aleway"/>
              <a:buChar char="○"/>
              <a:defRPr sz="12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aleway"/>
              <a:buChar char="■"/>
              <a:defRPr sz="12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1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27"/>
          <p:cNvSpPr txBox="1">
            <a:spLocks noGrp="1"/>
          </p:cNvSpPr>
          <p:nvPr>
            <p:ph type="ctrTitle"/>
          </p:nvPr>
        </p:nvSpPr>
        <p:spPr>
          <a:xfrm>
            <a:off x="925200" y="1181287"/>
            <a:ext cx="7293600" cy="183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id-ID" sz="3200"/>
              <a:t>Transparansi dan Akuntabilitas dalam Monitoring Pelayanan Publik</a:t>
            </a:r>
            <a:endParaRPr sz="3200">
              <a:solidFill>
                <a:schemeClr val="lt1"/>
              </a:solidFill>
            </a:endParaRPr>
          </a:p>
        </p:txBody>
      </p:sp>
      <p:sp>
        <p:nvSpPr>
          <p:cNvPr id="950" name="Google Shape;950;p27"/>
          <p:cNvSpPr txBox="1">
            <a:spLocks noGrp="1"/>
          </p:cNvSpPr>
          <p:nvPr>
            <p:ph type="subTitle" idx="1"/>
          </p:nvPr>
        </p:nvSpPr>
        <p:spPr>
          <a:xfrm>
            <a:off x="3240750" y="3663350"/>
            <a:ext cx="2662500" cy="70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/>
              <a:t>Milka, S.Sos., M.A.P</a:t>
            </a:r>
            <a:endParaRPr/>
          </a:p>
        </p:txBody>
      </p:sp>
      <p:grpSp>
        <p:nvGrpSpPr>
          <p:cNvPr id="951" name="Google Shape;951;p27"/>
          <p:cNvGrpSpPr/>
          <p:nvPr/>
        </p:nvGrpSpPr>
        <p:grpSpPr>
          <a:xfrm>
            <a:off x="4173854" y="3199525"/>
            <a:ext cx="796292" cy="132730"/>
            <a:chOff x="1738800" y="2669950"/>
            <a:chExt cx="334900" cy="55825"/>
          </a:xfrm>
        </p:grpSpPr>
        <p:sp>
          <p:nvSpPr>
            <p:cNvPr id="952" name="Google Shape;952;p27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53" name="Google Shape;953;p27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54" name="Google Shape;954;p27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55" name="Google Shape;955;p27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56" name="Google Shape;956;p27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57" name="Google Shape;957;p27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58" name="Google Shape;958;p27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59" name="Google Shape;959;p27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60" name="Google Shape;960;p27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61" name="Google Shape;961;p27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62" name="Google Shape;962;p27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63" name="Google Shape;963;p27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64" name="Google Shape;964;p27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65" name="Google Shape;965;p27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66" name="Google Shape;966;p27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67" name="Google Shape;967;p27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</p:grpSp>
      <p:grpSp>
        <p:nvGrpSpPr>
          <p:cNvPr id="968" name="Google Shape;968;p27"/>
          <p:cNvGrpSpPr/>
          <p:nvPr/>
        </p:nvGrpSpPr>
        <p:grpSpPr>
          <a:xfrm>
            <a:off x="4173854" y="869313"/>
            <a:ext cx="796292" cy="132730"/>
            <a:chOff x="1738800" y="2669950"/>
            <a:chExt cx="334900" cy="55825"/>
          </a:xfrm>
        </p:grpSpPr>
        <p:sp>
          <p:nvSpPr>
            <p:cNvPr id="969" name="Google Shape;969;p27"/>
            <p:cNvSpPr/>
            <p:nvPr/>
          </p:nvSpPr>
          <p:spPr>
            <a:xfrm>
              <a:off x="17388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1" y="482"/>
                    <a:pt x="591" y="313"/>
                  </a:cubicBezTo>
                  <a:cubicBezTo>
                    <a:pt x="591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0" name="Google Shape;970;p27"/>
            <p:cNvSpPr/>
            <p:nvPr/>
          </p:nvSpPr>
          <p:spPr>
            <a:xfrm>
              <a:off x="17805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312" y="1"/>
                  </a:moveTo>
                  <a:cubicBezTo>
                    <a:pt x="143" y="1"/>
                    <a:pt x="0" y="143"/>
                    <a:pt x="0" y="313"/>
                  </a:cubicBezTo>
                  <a:cubicBezTo>
                    <a:pt x="0" y="482"/>
                    <a:pt x="143" y="591"/>
                    <a:pt x="312" y="591"/>
                  </a:cubicBezTo>
                  <a:cubicBezTo>
                    <a:pt x="482" y="591"/>
                    <a:pt x="590" y="482"/>
                    <a:pt x="590" y="313"/>
                  </a:cubicBezTo>
                  <a:cubicBezTo>
                    <a:pt x="590" y="143"/>
                    <a:pt x="482" y="1"/>
                    <a:pt x="3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1" name="Google Shape;971;p27"/>
            <p:cNvSpPr/>
            <p:nvPr/>
          </p:nvSpPr>
          <p:spPr>
            <a:xfrm>
              <a:off x="1822900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9" y="1"/>
                  </a:moveTo>
                  <a:cubicBezTo>
                    <a:pt x="109" y="1"/>
                    <a:pt x="1" y="143"/>
                    <a:pt x="1" y="313"/>
                  </a:cubicBezTo>
                  <a:cubicBezTo>
                    <a:pt x="1" y="482"/>
                    <a:pt x="109" y="591"/>
                    <a:pt x="279" y="591"/>
                  </a:cubicBezTo>
                  <a:cubicBezTo>
                    <a:pt x="448" y="591"/>
                    <a:pt x="591" y="482"/>
                    <a:pt x="591" y="313"/>
                  </a:cubicBezTo>
                  <a:cubicBezTo>
                    <a:pt x="591" y="143"/>
                    <a:pt x="448" y="1"/>
                    <a:pt x="2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2" name="Google Shape;972;p27"/>
            <p:cNvSpPr/>
            <p:nvPr/>
          </p:nvSpPr>
          <p:spPr>
            <a:xfrm>
              <a:off x="1864625" y="2669950"/>
              <a:ext cx="14775" cy="14775"/>
            </a:xfrm>
            <a:custGeom>
              <a:avLst/>
              <a:gdLst/>
              <a:ahLst/>
              <a:cxnLst/>
              <a:rect l="l" t="t" r="r" b="b"/>
              <a:pathLst>
                <a:path w="591" h="591" extrusionOk="0">
                  <a:moveTo>
                    <a:pt x="278" y="1"/>
                  </a:moveTo>
                  <a:cubicBezTo>
                    <a:pt x="136" y="1"/>
                    <a:pt x="0" y="143"/>
                    <a:pt x="0" y="313"/>
                  </a:cubicBezTo>
                  <a:cubicBezTo>
                    <a:pt x="0" y="482"/>
                    <a:pt x="136" y="591"/>
                    <a:pt x="278" y="591"/>
                  </a:cubicBezTo>
                  <a:cubicBezTo>
                    <a:pt x="448" y="591"/>
                    <a:pt x="590" y="482"/>
                    <a:pt x="590" y="313"/>
                  </a:cubicBezTo>
                  <a:cubicBezTo>
                    <a:pt x="590" y="143"/>
                    <a:pt x="448" y="1"/>
                    <a:pt x="2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3" name="Google Shape;973;p27"/>
            <p:cNvSpPr/>
            <p:nvPr/>
          </p:nvSpPr>
          <p:spPr>
            <a:xfrm>
              <a:off x="1906150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313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313" y="591"/>
                  </a:cubicBezTo>
                  <a:cubicBezTo>
                    <a:pt x="455" y="591"/>
                    <a:pt x="598" y="482"/>
                    <a:pt x="598" y="313"/>
                  </a:cubicBezTo>
                  <a:cubicBezTo>
                    <a:pt x="598" y="143"/>
                    <a:pt x="455" y="1"/>
                    <a:pt x="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4" name="Google Shape;974;p27"/>
            <p:cNvSpPr/>
            <p:nvPr/>
          </p:nvSpPr>
          <p:spPr>
            <a:xfrm>
              <a:off x="1948550" y="2669950"/>
              <a:ext cx="14275" cy="14775"/>
            </a:xfrm>
            <a:custGeom>
              <a:avLst/>
              <a:gdLst/>
              <a:ahLst/>
              <a:cxnLst/>
              <a:rect l="l" t="t" r="r" b="b"/>
              <a:pathLst>
                <a:path w="571" h="591" extrusionOk="0">
                  <a:moveTo>
                    <a:pt x="285" y="1"/>
                  </a:moveTo>
                  <a:cubicBezTo>
                    <a:pt x="116" y="1"/>
                    <a:pt x="1" y="143"/>
                    <a:pt x="1" y="313"/>
                  </a:cubicBezTo>
                  <a:cubicBezTo>
                    <a:pt x="1" y="482"/>
                    <a:pt x="116" y="591"/>
                    <a:pt x="285" y="591"/>
                  </a:cubicBezTo>
                  <a:cubicBezTo>
                    <a:pt x="455" y="591"/>
                    <a:pt x="570" y="482"/>
                    <a:pt x="570" y="313"/>
                  </a:cubicBezTo>
                  <a:cubicBezTo>
                    <a:pt x="570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5" name="Google Shape;975;p27"/>
            <p:cNvSpPr/>
            <p:nvPr/>
          </p:nvSpPr>
          <p:spPr>
            <a:xfrm>
              <a:off x="1990275" y="2669950"/>
              <a:ext cx="14925" cy="14775"/>
            </a:xfrm>
            <a:custGeom>
              <a:avLst/>
              <a:gdLst/>
              <a:ahLst/>
              <a:cxnLst/>
              <a:rect l="l" t="t" r="r" b="b"/>
              <a:pathLst>
                <a:path w="597" h="591" extrusionOk="0">
                  <a:moveTo>
                    <a:pt x="285" y="1"/>
                  </a:moveTo>
                  <a:cubicBezTo>
                    <a:pt x="115" y="1"/>
                    <a:pt x="0" y="143"/>
                    <a:pt x="0" y="313"/>
                  </a:cubicBezTo>
                  <a:cubicBezTo>
                    <a:pt x="0" y="482"/>
                    <a:pt x="115" y="591"/>
                    <a:pt x="285" y="591"/>
                  </a:cubicBezTo>
                  <a:cubicBezTo>
                    <a:pt x="454" y="591"/>
                    <a:pt x="597" y="482"/>
                    <a:pt x="597" y="313"/>
                  </a:cubicBezTo>
                  <a:cubicBezTo>
                    <a:pt x="597" y="143"/>
                    <a:pt x="454" y="1"/>
                    <a:pt x="2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6" name="Google Shape;976;p27"/>
            <p:cNvSpPr/>
            <p:nvPr/>
          </p:nvSpPr>
          <p:spPr>
            <a:xfrm>
              <a:off x="2031975" y="2669950"/>
              <a:ext cx="14950" cy="14775"/>
            </a:xfrm>
            <a:custGeom>
              <a:avLst/>
              <a:gdLst/>
              <a:ahLst/>
              <a:cxnLst/>
              <a:rect l="l" t="t" r="r" b="b"/>
              <a:pathLst>
                <a:path w="598" h="591" extrusionOk="0">
                  <a:moveTo>
                    <a:pt x="285" y="1"/>
                  </a:moveTo>
                  <a:cubicBezTo>
                    <a:pt x="143" y="1"/>
                    <a:pt x="1" y="143"/>
                    <a:pt x="1" y="313"/>
                  </a:cubicBezTo>
                  <a:cubicBezTo>
                    <a:pt x="1" y="482"/>
                    <a:pt x="143" y="591"/>
                    <a:pt x="285" y="591"/>
                  </a:cubicBezTo>
                  <a:cubicBezTo>
                    <a:pt x="455" y="591"/>
                    <a:pt x="597" y="482"/>
                    <a:pt x="597" y="313"/>
                  </a:cubicBezTo>
                  <a:cubicBezTo>
                    <a:pt x="597" y="143"/>
                    <a:pt x="455" y="1"/>
                    <a:pt x="2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7" name="Google Shape;977;p27"/>
            <p:cNvSpPr/>
            <p:nvPr/>
          </p:nvSpPr>
          <p:spPr>
            <a:xfrm>
              <a:off x="1766275" y="2710825"/>
              <a:ext cx="14275" cy="14950"/>
            </a:xfrm>
            <a:custGeom>
              <a:avLst/>
              <a:gdLst/>
              <a:ahLst/>
              <a:cxnLst/>
              <a:rect l="l" t="t" r="r" b="b"/>
              <a:pathLst>
                <a:path w="57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70" y="455"/>
                    <a:pt x="570" y="312"/>
                  </a:cubicBezTo>
                  <a:cubicBezTo>
                    <a:pt x="570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8" name="Google Shape;978;p27"/>
            <p:cNvSpPr/>
            <p:nvPr/>
          </p:nvSpPr>
          <p:spPr>
            <a:xfrm>
              <a:off x="1807975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286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86" y="597"/>
                  </a:cubicBezTo>
                  <a:cubicBezTo>
                    <a:pt x="455" y="597"/>
                    <a:pt x="598" y="455"/>
                    <a:pt x="598" y="312"/>
                  </a:cubicBezTo>
                  <a:cubicBezTo>
                    <a:pt x="598" y="143"/>
                    <a:pt x="455" y="0"/>
                    <a:pt x="2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79" name="Google Shape;979;p27"/>
            <p:cNvSpPr/>
            <p:nvPr/>
          </p:nvSpPr>
          <p:spPr>
            <a:xfrm>
              <a:off x="1849700" y="2710825"/>
              <a:ext cx="14950" cy="14950"/>
            </a:xfrm>
            <a:custGeom>
              <a:avLst/>
              <a:gdLst/>
              <a:ahLst/>
              <a:cxnLst/>
              <a:rect l="l" t="t" r="r" b="b"/>
              <a:pathLst>
                <a:path w="598" h="598" extrusionOk="0">
                  <a:moveTo>
                    <a:pt x="312" y="0"/>
                  </a:moveTo>
                  <a:cubicBezTo>
                    <a:pt x="143" y="0"/>
                    <a:pt x="0" y="143"/>
                    <a:pt x="0" y="312"/>
                  </a:cubicBezTo>
                  <a:cubicBezTo>
                    <a:pt x="0" y="455"/>
                    <a:pt x="143" y="597"/>
                    <a:pt x="312" y="597"/>
                  </a:cubicBezTo>
                  <a:cubicBezTo>
                    <a:pt x="455" y="597"/>
                    <a:pt x="597" y="455"/>
                    <a:pt x="597" y="312"/>
                  </a:cubicBezTo>
                  <a:cubicBezTo>
                    <a:pt x="597" y="143"/>
                    <a:pt x="455" y="0"/>
                    <a:pt x="3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80" name="Google Shape;980;p27"/>
            <p:cNvSpPr/>
            <p:nvPr/>
          </p:nvSpPr>
          <p:spPr>
            <a:xfrm>
              <a:off x="18914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13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313" y="597"/>
                  </a:cubicBezTo>
                  <a:cubicBezTo>
                    <a:pt x="482" y="597"/>
                    <a:pt x="591" y="455"/>
                    <a:pt x="591" y="312"/>
                  </a:cubicBezTo>
                  <a:cubicBezTo>
                    <a:pt x="591" y="143"/>
                    <a:pt x="482" y="0"/>
                    <a:pt x="3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81" name="Google Shape;981;p27"/>
            <p:cNvSpPr/>
            <p:nvPr/>
          </p:nvSpPr>
          <p:spPr>
            <a:xfrm>
              <a:off x="1933800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285" y="0"/>
                  </a:moveTo>
                  <a:cubicBezTo>
                    <a:pt x="116" y="0"/>
                    <a:pt x="0" y="143"/>
                    <a:pt x="0" y="312"/>
                  </a:cubicBezTo>
                  <a:cubicBezTo>
                    <a:pt x="0" y="455"/>
                    <a:pt x="116" y="597"/>
                    <a:pt x="285" y="597"/>
                  </a:cubicBezTo>
                  <a:cubicBezTo>
                    <a:pt x="455" y="597"/>
                    <a:pt x="591" y="455"/>
                    <a:pt x="591" y="312"/>
                  </a:cubicBezTo>
                  <a:cubicBezTo>
                    <a:pt x="591" y="143"/>
                    <a:pt x="455" y="0"/>
                    <a:pt x="2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82" name="Google Shape;982;p27"/>
            <p:cNvSpPr/>
            <p:nvPr/>
          </p:nvSpPr>
          <p:spPr>
            <a:xfrm>
              <a:off x="1975500" y="2710825"/>
              <a:ext cx="14800" cy="14950"/>
            </a:xfrm>
            <a:custGeom>
              <a:avLst/>
              <a:gdLst/>
              <a:ahLst/>
              <a:cxnLst/>
              <a:rect l="l" t="t" r="r" b="b"/>
              <a:pathLst>
                <a:path w="592" h="598" extrusionOk="0">
                  <a:moveTo>
                    <a:pt x="279" y="0"/>
                  </a:moveTo>
                  <a:cubicBezTo>
                    <a:pt x="143" y="0"/>
                    <a:pt x="1" y="143"/>
                    <a:pt x="1" y="312"/>
                  </a:cubicBezTo>
                  <a:cubicBezTo>
                    <a:pt x="1" y="455"/>
                    <a:pt x="143" y="597"/>
                    <a:pt x="279" y="597"/>
                  </a:cubicBezTo>
                  <a:cubicBezTo>
                    <a:pt x="449" y="597"/>
                    <a:pt x="591" y="455"/>
                    <a:pt x="591" y="312"/>
                  </a:cubicBezTo>
                  <a:cubicBezTo>
                    <a:pt x="591" y="143"/>
                    <a:pt x="449" y="0"/>
                    <a:pt x="2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83" name="Google Shape;983;p27"/>
            <p:cNvSpPr/>
            <p:nvPr/>
          </p:nvSpPr>
          <p:spPr>
            <a:xfrm>
              <a:off x="2017225" y="2710825"/>
              <a:ext cx="14775" cy="14950"/>
            </a:xfrm>
            <a:custGeom>
              <a:avLst/>
              <a:gdLst/>
              <a:ahLst/>
              <a:cxnLst/>
              <a:rect l="l" t="t" r="r" b="b"/>
              <a:pathLst>
                <a:path w="591" h="598" extrusionOk="0">
                  <a:moveTo>
                    <a:pt x="306" y="0"/>
                  </a:moveTo>
                  <a:cubicBezTo>
                    <a:pt x="136" y="0"/>
                    <a:pt x="0" y="143"/>
                    <a:pt x="0" y="312"/>
                  </a:cubicBezTo>
                  <a:cubicBezTo>
                    <a:pt x="0" y="455"/>
                    <a:pt x="136" y="597"/>
                    <a:pt x="306" y="597"/>
                  </a:cubicBezTo>
                  <a:cubicBezTo>
                    <a:pt x="448" y="597"/>
                    <a:pt x="591" y="455"/>
                    <a:pt x="591" y="312"/>
                  </a:cubicBezTo>
                  <a:cubicBezTo>
                    <a:pt x="591" y="143"/>
                    <a:pt x="448" y="0"/>
                    <a:pt x="3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84" name="Google Shape;984;p27"/>
            <p:cNvSpPr/>
            <p:nvPr/>
          </p:nvSpPr>
          <p:spPr>
            <a:xfrm>
              <a:off x="2059625" y="2710825"/>
              <a:ext cx="14075" cy="14950"/>
            </a:xfrm>
            <a:custGeom>
              <a:avLst/>
              <a:gdLst/>
              <a:ahLst/>
              <a:cxnLst/>
              <a:rect l="l" t="t" r="r" b="b"/>
              <a:pathLst>
                <a:path w="563" h="598" extrusionOk="0">
                  <a:moveTo>
                    <a:pt x="278" y="0"/>
                  </a:moveTo>
                  <a:cubicBezTo>
                    <a:pt x="109" y="0"/>
                    <a:pt x="0" y="143"/>
                    <a:pt x="0" y="312"/>
                  </a:cubicBezTo>
                  <a:cubicBezTo>
                    <a:pt x="0" y="455"/>
                    <a:pt x="109" y="597"/>
                    <a:pt x="278" y="597"/>
                  </a:cubicBezTo>
                  <a:cubicBezTo>
                    <a:pt x="448" y="597"/>
                    <a:pt x="563" y="455"/>
                    <a:pt x="563" y="312"/>
                  </a:cubicBezTo>
                  <a:cubicBezTo>
                    <a:pt x="563" y="143"/>
                    <a:pt x="448" y="0"/>
                    <a:pt x="2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3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TRANSPARANSI &amp; AKUNTABILITAS</a:t>
            </a:r>
            <a:endParaRPr dirty="0"/>
          </a:p>
        </p:txBody>
      </p:sp>
      <p:sp>
        <p:nvSpPr>
          <p:cNvPr id="1080" name="Google Shape;1080;p32"/>
          <p:cNvSpPr txBox="1">
            <a:spLocks noGrp="1"/>
          </p:cNvSpPr>
          <p:nvPr>
            <p:ph type="title" idx="2"/>
          </p:nvPr>
        </p:nvSpPr>
        <p:spPr>
          <a:xfrm>
            <a:off x="1494525" y="1123950"/>
            <a:ext cx="2592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/>
              <a:t>Transparansi</a:t>
            </a:r>
            <a:endParaRPr/>
          </a:p>
        </p:txBody>
      </p:sp>
      <p:sp>
        <p:nvSpPr>
          <p:cNvPr id="1081" name="Google Shape;1081;p32"/>
          <p:cNvSpPr txBox="1">
            <a:spLocks noGrp="1"/>
          </p:cNvSpPr>
          <p:nvPr>
            <p:ph type="subTitle" idx="1"/>
          </p:nvPr>
        </p:nvSpPr>
        <p:spPr>
          <a:xfrm>
            <a:off x="1228725" y="1581150"/>
            <a:ext cx="3276600" cy="1311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US" sz="1100" smtClean="0"/>
              <a:t>T</a:t>
            </a:r>
            <a:r>
              <a:rPr lang="id-ID" sz="1100" smtClean="0"/>
              <a:t>ransparansi </a:t>
            </a:r>
            <a:r>
              <a:rPr lang="id-ID" sz="1100"/>
              <a:t>merupakan sebuah </a:t>
            </a:r>
            <a:r>
              <a:rPr lang="id-ID" sz="1100" smtClean="0"/>
              <a:t>proses</a:t>
            </a:r>
            <a:r>
              <a:rPr lang="en-US" sz="1100" smtClean="0"/>
              <a:t> </a:t>
            </a:r>
            <a:r>
              <a:rPr lang="id-ID" sz="1100" smtClean="0"/>
              <a:t>penyelenggara </a:t>
            </a:r>
            <a:r>
              <a:rPr lang="id-ID" sz="1100"/>
              <a:t>pelayanan mampu </a:t>
            </a:r>
            <a:r>
              <a:rPr lang="id-ID" sz="1100" smtClean="0"/>
              <a:t>diukur</a:t>
            </a:r>
            <a:r>
              <a:rPr lang="en-US" sz="1100" smtClean="0"/>
              <a:t> </a:t>
            </a:r>
            <a:r>
              <a:rPr lang="id-ID" sz="1100" smtClean="0"/>
              <a:t>dari </a:t>
            </a:r>
            <a:r>
              <a:rPr lang="id-ID" sz="1100"/>
              <a:t>beberapa indikator di </a:t>
            </a:r>
            <a:r>
              <a:rPr lang="id-ID" sz="1100" smtClean="0"/>
              <a:t>antaranya,</a:t>
            </a:r>
            <a:r>
              <a:rPr lang="en-US" sz="1100" smtClean="0"/>
              <a:t> </a:t>
            </a:r>
            <a:r>
              <a:rPr lang="id-ID" sz="1100" smtClean="0"/>
              <a:t>kesediaan </a:t>
            </a:r>
            <a:r>
              <a:rPr lang="id-ID" sz="1100"/>
              <a:t>dan aksebilitas </a:t>
            </a:r>
            <a:r>
              <a:rPr lang="id-ID" sz="1100" smtClean="0"/>
              <a:t>dokumen,</a:t>
            </a:r>
            <a:r>
              <a:rPr lang="en-US" sz="1100" smtClean="0"/>
              <a:t> </a:t>
            </a:r>
            <a:r>
              <a:rPr lang="id-ID" sz="1100" smtClean="0"/>
              <a:t>kejelasan </a:t>
            </a:r>
            <a:r>
              <a:rPr lang="id-ID" sz="1100"/>
              <a:t>dan kelengkapan informasi </a:t>
            </a:r>
            <a:r>
              <a:rPr lang="id-ID" sz="1100" smtClean="0"/>
              <a:t>dan</a:t>
            </a:r>
            <a:r>
              <a:rPr lang="en-US" sz="1100" smtClean="0"/>
              <a:t> </a:t>
            </a:r>
            <a:r>
              <a:rPr lang="id-ID" sz="1100" smtClean="0"/>
              <a:t>keterbukaan proses</a:t>
            </a:r>
            <a:r>
              <a:rPr lang="en-US" sz="1100" smtClean="0"/>
              <a:t>.</a:t>
            </a:r>
            <a:endParaRPr sz="1100"/>
          </a:p>
        </p:txBody>
      </p:sp>
      <p:sp>
        <p:nvSpPr>
          <p:cNvPr id="1082" name="Google Shape;1082;p32"/>
          <p:cNvSpPr txBox="1">
            <a:spLocks noGrp="1"/>
          </p:cNvSpPr>
          <p:nvPr>
            <p:ph type="title" idx="3"/>
          </p:nvPr>
        </p:nvSpPr>
        <p:spPr>
          <a:xfrm>
            <a:off x="4875900" y="1123950"/>
            <a:ext cx="2592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Akuntabilias</a:t>
            </a:r>
            <a:endParaRPr/>
          </a:p>
        </p:txBody>
      </p:sp>
      <p:sp>
        <p:nvSpPr>
          <p:cNvPr id="1083" name="Google Shape;1083;p32"/>
          <p:cNvSpPr txBox="1">
            <a:spLocks noGrp="1"/>
          </p:cNvSpPr>
          <p:nvPr>
            <p:ph type="subTitle" idx="4"/>
          </p:nvPr>
        </p:nvSpPr>
        <p:spPr>
          <a:xfrm>
            <a:off x="4824913" y="1581150"/>
            <a:ext cx="3113674" cy="94458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id-ID" sz="1050"/>
              <a:t>Akuntabilitas pelayanan publik didefinisikan sebagai pertanggungjawaban penyelenggara pelayanan publik kepada masyarakat terhadap setiap keputusan dan tindakan yang diambil yang berkenaan dengan penyelenggaraan pelayanan publik.</a:t>
            </a:r>
            <a:endParaRPr sz="1050"/>
          </a:p>
        </p:txBody>
      </p:sp>
      <p:sp>
        <p:nvSpPr>
          <p:cNvPr id="2" name="Rectangle 1"/>
          <p:cNvSpPr/>
          <p:nvPr/>
        </p:nvSpPr>
        <p:spPr>
          <a:xfrm>
            <a:off x="1152525" y="3033712"/>
            <a:ext cx="335280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smtClean="0">
                <a:solidFill>
                  <a:schemeClr val="bg1"/>
                </a:solidFill>
              </a:rPr>
              <a:t>Proses implementasi </a:t>
            </a:r>
            <a:r>
              <a:rPr lang="en-US" sz="1050">
                <a:solidFill>
                  <a:schemeClr val="bg1"/>
                </a:solidFill>
              </a:rPr>
              <a:t>asas dan prinsip </a:t>
            </a:r>
            <a:r>
              <a:rPr lang="en-US" sz="1050" smtClean="0">
                <a:solidFill>
                  <a:schemeClr val="bg1"/>
                </a:solidFill>
              </a:rPr>
              <a:t>transparansi tujuan </a:t>
            </a:r>
            <a:r>
              <a:rPr lang="en-US" sz="1050">
                <a:solidFill>
                  <a:schemeClr val="bg1"/>
                </a:solidFill>
              </a:rPr>
              <a:t>utama yang harus diwujudkan </a:t>
            </a:r>
            <a:r>
              <a:rPr lang="en-US" sz="1050" smtClean="0">
                <a:solidFill>
                  <a:schemeClr val="bg1"/>
                </a:solidFill>
              </a:rPr>
              <a:t>adalah kenyamanan </a:t>
            </a:r>
            <a:r>
              <a:rPr lang="en-US" sz="1050">
                <a:solidFill>
                  <a:schemeClr val="bg1"/>
                </a:solidFill>
              </a:rPr>
              <a:t>masyarakat dalam </a:t>
            </a:r>
            <a:r>
              <a:rPr lang="en-US" sz="1050" smtClean="0">
                <a:solidFill>
                  <a:schemeClr val="bg1"/>
                </a:solidFill>
              </a:rPr>
              <a:t>mengakses suatu </a:t>
            </a:r>
            <a:r>
              <a:rPr lang="en-US" sz="1050">
                <a:solidFill>
                  <a:schemeClr val="bg1"/>
                </a:solidFill>
              </a:rPr>
              <a:t>pelayanan publik </a:t>
            </a:r>
            <a:r>
              <a:rPr lang="en-US" sz="1050" smtClean="0">
                <a:solidFill>
                  <a:schemeClr val="bg1"/>
                </a:solidFill>
              </a:rPr>
              <a:t>yang diselenggarakan </a:t>
            </a:r>
            <a:r>
              <a:rPr lang="en-US" sz="1050">
                <a:solidFill>
                  <a:schemeClr val="bg1"/>
                </a:solidFill>
              </a:rPr>
              <a:t>oleh </a:t>
            </a:r>
            <a:r>
              <a:rPr lang="en-US" sz="1050" smtClean="0">
                <a:solidFill>
                  <a:schemeClr val="bg1"/>
                </a:solidFill>
              </a:rPr>
              <a:t>penyelenggara pemerintahan</a:t>
            </a:r>
            <a:r>
              <a:rPr lang="en-US" sz="105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" name="Down Arrow 2"/>
          <p:cNvSpPr/>
          <p:nvPr/>
        </p:nvSpPr>
        <p:spPr>
          <a:xfrm>
            <a:off x="2686050" y="2647950"/>
            <a:ext cx="209550" cy="3143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172200" y="2714624"/>
            <a:ext cx="209550" cy="3143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00600" y="3043237"/>
            <a:ext cx="3124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>
                <a:solidFill>
                  <a:schemeClr val="bg1"/>
                </a:solidFill>
              </a:rPr>
              <a:t>E</a:t>
            </a:r>
            <a:r>
              <a:rPr lang="en-US" sz="1000" smtClean="0">
                <a:solidFill>
                  <a:schemeClr val="bg1"/>
                </a:solidFill>
              </a:rPr>
              <a:t>lemen </a:t>
            </a:r>
            <a:r>
              <a:rPr lang="en-US" sz="1000">
                <a:solidFill>
                  <a:schemeClr val="bg1"/>
                </a:solidFill>
              </a:rPr>
              <a:t>utama yang terdapat dalam </a:t>
            </a:r>
            <a:r>
              <a:rPr lang="en-US" sz="1000" smtClean="0">
                <a:solidFill>
                  <a:schemeClr val="bg1"/>
                </a:solidFill>
              </a:rPr>
              <a:t>asas akuntabilitas</a:t>
            </a:r>
            <a:r>
              <a:rPr lang="en-US" sz="1000">
                <a:solidFill>
                  <a:schemeClr val="bg1"/>
                </a:solidFill>
              </a:rPr>
              <a:t>, yaitu akuntabilitas </a:t>
            </a:r>
            <a:r>
              <a:rPr lang="en-US" sz="1000" smtClean="0">
                <a:solidFill>
                  <a:schemeClr val="bg1"/>
                </a:solidFill>
              </a:rPr>
              <a:t>peran yang </a:t>
            </a:r>
            <a:r>
              <a:rPr lang="en-US" sz="1000">
                <a:solidFill>
                  <a:schemeClr val="bg1"/>
                </a:solidFill>
              </a:rPr>
              <a:t>merujuk kepada kemampuan </a:t>
            </a:r>
            <a:r>
              <a:rPr lang="en-US" sz="1000" smtClean="0">
                <a:solidFill>
                  <a:schemeClr val="bg1"/>
                </a:solidFill>
              </a:rPr>
              <a:t>seorang pejabat </a:t>
            </a:r>
            <a:r>
              <a:rPr lang="en-US" sz="1000">
                <a:solidFill>
                  <a:schemeClr val="bg1"/>
                </a:solidFill>
              </a:rPr>
              <a:t>dalam menjalankan peran </a:t>
            </a:r>
            <a:r>
              <a:rPr lang="en-US" sz="1000" smtClean="0">
                <a:solidFill>
                  <a:schemeClr val="bg1"/>
                </a:solidFill>
              </a:rPr>
              <a:t>dan kuncinya</a:t>
            </a:r>
            <a:r>
              <a:rPr lang="en-US" sz="1000">
                <a:solidFill>
                  <a:schemeClr val="bg1"/>
                </a:solidFill>
              </a:rPr>
              <a:t>, adanya kekuasaan </a:t>
            </a:r>
            <a:r>
              <a:rPr lang="en-US" sz="1000" smtClean="0">
                <a:solidFill>
                  <a:schemeClr val="bg1"/>
                </a:solidFill>
              </a:rPr>
              <a:t>untuk mendapatkan </a:t>
            </a:r>
            <a:r>
              <a:rPr lang="en-US" sz="1000">
                <a:solidFill>
                  <a:schemeClr val="bg1"/>
                </a:solidFill>
              </a:rPr>
              <a:t>sebuah persetujuan </a:t>
            </a:r>
            <a:r>
              <a:rPr lang="en-US" sz="1000" smtClean="0">
                <a:solidFill>
                  <a:schemeClr val="bg1"/>
                </a:solidFill>
              </a:rPr>
              <a:t> awal terkait </a:t>
            </a:r>
            <a:r>
              <a:rPr lang="en-US" sz="1000">
                <a:solidFill>
                  <a:schemeClr val="bg1"/>
                </a:solidFill>
              </a:rPr>
              <a:t>keputusan yang akan dibuat </a:t>
            </a:r>
            <a:r>
              <a:rPr lang="en-US" sz="1000" smtClean="0">
                <a:solidFill>
                  <a:schemeClr val="bg1"/>
                </a:solidFill>
              </a:rPr>
              <a:t>dan melakukan </a:t>
            </a:r>
            <a:r>
              <a:rPr lang="en-US" sz="1000">
                <a:solidFill>
                  <a:schemeClr val="bg1"/>
                </a:solidFill>
              </a:rPr>
              <a:t>peninjauan ulang </a:t>
            </a:r>
            <a:r>
              <a:rPr lang="en-US" sz="1000" smtClean="0">
                <a:solidFill>
                  <a:schemeClr val="bg1"/>
                </a:solidFill>
              </a:rPr>
              <a:t>yang dilakukan </a:t>
            </a:r>
            <a:r>
              <a:rPr lang="en-US" sz="1000">
                <a:solidFill>
                  <a:schemeClr val="bg1"/>
                </a:solidFill>
              </a:rPr>
              <a:t>secara retrospektif </a:t>
            </a:r>
            <a:r>
              <a:rPr lang="en-US" sz="1000" smtClean="0">
                <a:solidFill>
                  <a:schemeClr val="bg1"/>
                </a:solidFill>
              </a:rPr>
              <a:t>yang mengacu </a:t>
            </a:r>
            <a:r>
              <a:rPr lang="en-US" sz="1000">
                <a:solidFill>
                  <a:schemeClr val="bg1"/>
                </a:solidFill>
              </a:rPr>
              <a:t>kepada analisis </a:t>
            </a:r>
            <a:r>
              <a:rPr lang="en-US" sz="1000" smtClean="0">
                <a:solidFill>
                  <a:schemeClr val="bg1"/>
                </a:solidFill>
              </a:rPr>
              <a:t>operasi departemen (</a:t>
            </a:r>
            <a:r>
              <a:rPr lang="en-US" sz="1000">
                <a:solidFill>
                  <a:schemeClr val="bg1"/>
                </a:solidFill>
              </a:rPr>
              <a:t>Polidano (2008:48)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28"/>
          <p:cNvSpPr txBox="1">
            <a:spLocks noGrp="1"/>
          </p:cNvSpPr>
          <p:nvPr>
            <p:ph type="body" idx="1"/>
          </p:nvPr>
        </p:nvSpPr>
        <p:spPr>
          <a:xfrm>
            <a:off x="720000" y="971550"/>
            <a:ext cx="7585800" cy="30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id-ID" b="1"/>
              <a:t>Mendorong transparansi dalam proses monitoring pelayanan </a:t>
            </a:r>
            <a:r>
              <a:rPr lang="id-ID" b="1" smtClean="0"/>
              <a:t>publik</a:t>
            </a:r>
            <a:r>
              <a:rPr lang="en-US" b="1" smtClean="0"/>
              <a:t>, dengan tujuan:</a:t>
            </a:r>
            <a:endParaRPr b="1"/>
          </a:p>
        </p:txBody>
      </p:sp>
      <p:graphicFrame>
        <p:nvGraphicFramePr>
          <p:cNvPr id="991" name="Google Shape;991;p28"/>
          <p:cNvGraphicFramePr/>
          <p:nvPr>
            <p:extLst>
              <p:ext uri="{D42A27DB-BD31-4B8C-83A1-F6EECF244321}">
                <p14:modId xmlns:p14="http://schemas.microsoft.com/office/powerpoint/2010/main" val="3718470167"/>
              </p:ext>
            </p:extLst>
          </p:nvPr>
        </p:nvGraphicFramePr>
        <p:xfrm>
          <a:off x="1142999" y="1536016"/>
          <a:ext cx="6705601" cy="2026335"/>
        </p:xfrm>
        <a:graphic>
          <a:graphicData uri="http://schemas.openxmlformats.org/drawingml/2006/table">
            <a:tbl>
              <a:tblPr>
                <a:noFill/>
                <a:tableStyleId>{8E7FE1E6-085E-413A-9578-0DACE2D4AFFA}</a:tableStyleId>
              </a:tblPr>
              <a:tblGrid>
                <a:gridCol w="1341121"/>
                <a:gridCol w="5364480"/>
              </a:tblGrid>
              <a:tr h="67306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u="sng">
                        <a:solidFill>
                          <a:schemeClr val="accent3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000" b="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Mewujudkan pertanggungjawaban pemerintah dalam melakukan tata kelola pemerintahan</a:t>
                      </a:r>
                      <a:r>
                        <a:rPr lang="en-US" sz="1000" b="0" baseline="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en-US" sz="1000" b="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kepada masyarakat.</a:t>
                      </a:r>
                      <a:endParaRPr sz="1000" b="0">
                        <a:solidFill>
                          <a:schemeClr val="lt1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8020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u="sng">
                        <a:solidFill>
                          <a:schemeClr val="accent3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00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Upaya meningkatkan kepercayaan masyarakat terhadap kemampuan</a:t>
                      </a:r>
                      <a:r>
                        <a:rPr lang="en-US" sz="1000" baseline="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en-US" sz="100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pemerintah dalam melakukan manajemen tata kelola pemerintahan yang baik.</a:t>
                      </a:r>
                      <a:endParaRPr sz="1000">
                        <a:solidFill>
                          <a:schemeClr val="lt1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7306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u="sng">
                        <a:solidFill>
                          <a:schemeClr val="accent3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00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Sebagai</a:t>
                      </a:r>
                      <a:r>
                        <a:rPr lang="en-US" sz="1000" baseline="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en-US" sz="100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upaya untuk meningkatkan kemampuan pemerintah menyelenggarakan pemerintahan yang tidak</a:t>
                      </a:r>
                      <a:r>
                        <a:rPr lang="en-US" sz="1000" baseline="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en-US" sz="1000" smtClean="0">
                          <a:solidFill>
                            <a:schemeClr val="lt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korupsi, kolusi dan nepotisme.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47750" y="1438275"/>
            <a:ext cx="16002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Proses monitoring terhadap pelaksanaan pekerjaan bawahan dilakukan</a:t>
            </a:r>
          </a:p>
          <a:p>
            <a:pPr algn="ctr"/>
            <a:r>
              <a:rPr lang="en-US" sz="1100"/>
              <a:t>untuk memperoleh fakta-fakta, data, dan informasi dalam proses upaya</a:t>
            </a:r>
          </a:p>
          <a:p>
            <a:pPr algn="ctr"/>
            <a:r>
              <a:rPr lang="en-US" sz="1100"/>
              <a:t>pencapaian tujuan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57600" y="819150"/>
            <a:ext cx="419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smtClean="0"/>
              <a:t>Apakah </a:t>
            </a:r>
            <a:r>
              <a:rPr lang="en-US" sz="1050"/>
              <a:t>sesuai dengan standar yang telah ditetapkan? Tidak</a:t>
            </a:r>
          </a:p>
          <a:p>
            <a:pPr algn="ctr"/>
            <a:r>
              <a:rPr lang="en-US" sz="1050"/>
              <a:t>terjadi penyimpangan?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57600" y="1485900"/>
            <a:ext cx="419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/>
              <a:t>Tidak</a:t>
            </a:r>
          </a:p>
          <a:p>
            <a:pPr algn="ctr"/>
            <a:r>
              <a:rPr lang="en-US" sz="1050"/>
              <a:t>terjadi penyimpangan?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57600" y="2190750"/>
            <a:ext cx="4191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050"/>
              <a:t>Monitoring menghendaki pimpinan untuk secara </a:t>
            </a:r>
            <a:r>
              <a:rPr lang="en-US" sz="1050" smtClean="0"/>
              <a:t>langsung melihat </a:t>
            </a:r>
            <a:r>
              <a:rPr lang="en-US" sz="1050"/>
              <a:t>proses yang terjadi, juga dengan dukungan dokumen-dokumen </a:t>
            </a:r>
            <a:r>
              <a:rPr lang="en-US" sz="1050" smtClean="0"/>
              <a:t>dan pendapat-pendapat </a:t>
            </a:r>
            <a:r>
              <a:rPr lang="en-US" sz="1050"/>
              <a:t>dari yang dimonitor, hal ini dilakukan sebagai validasi </a:t>
            </a:r>
            <a:r>
              <a:rPr lang="en-US" sz="1050" smtClean="0"/>
              <a:t>dan keabsahan </a:t>
            </a:r>
            <a:r>
              <a:rPr lang="en-US" sz="1050"/>
              <a:t>proses monitoring.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57600" y="3562350"/>
            <a:ext cx="4191000" cy="838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/>
              <a:t>Data-data dan fakta tersebut selanjutnya </a:t>
            </a:r>
            <a:r>
              <a:rPr lang="en-US" sz="1050" smtClean="0"/>
              <a:t>dijadikan sebagai </a:t>
            </a:r>
            <a:r>
              <a:rPr lang="en-US" sz="1050"/>
              <a:t>rujukan bagi pimpinan untuk melakukan evaluasi </a:t>
            </a:r>
            <a:r>
              <a:rPr lang="en-US" sz="1050" smtClean="0"/>
              <a:t>terhadap projek yang dikerjakan</a:t>
            </a:r>
            <a:r>
              <a:rPr lang="en-US" sz="1050"/>
              <a:t>, program yang disiapkan atau bahkan sampai pada </a:t>
            </a:r>
            <a:r>
              <a:rPr lang="en-US" sz="1050" smtClean="0"/>
              <a:t>titik rencana</a:t>
            </a:r>
            <a:endParaRPr lang="en-US" sz="1050"/>
          </a:p>
        </p:txBody>
      </p:sp>
      <p:cxnSp>
        <p:nvCxnSpPr>
          <p:cNvPr id="16" name="Straight Arrow Connector 15"/>
          <p:cNvCxnSpPr>
            <a:stCxn id="10" idx="3"/>
            <a:endCxn id="11" idx="1"/>
          </p:cNvCxnSpPr>
          <p:nvPr/>
        </p:nvCxnSpPr>
        <p:spPr>
          <a:xfrm flipV="1">
            <a:off x="2647950" y="1047750"/>
            <a:ext cx="1009650" cy="1571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3"/>
            <a:endCxn id="13" idx="1"/>
          </p:cNvCxnSpPr>
          <p:nvPr/>
        </p:nvCxnSpPr>
        <p:spPr>
          <a:xfrm flipV="1">
            <a:off x="2647950" y="1714500"/>
            <a:ext cx="1009650" cy="904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14" idx="1"/>
          </p:cNvCxnSpPr>
          <p:nvPr/>
        </p:nvCxnSpPr>
        <p:spPr>
          <a:xfrm>
            <a:off x="2647950" y="2619375"/>
            <a:ext cx="1009650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3"/>
            <a:endCxn id="15" idx="1"/>
          </p:cNvCxnSpPr>
          <p:nvPr/>
        </p:nvCxnSpPr>
        <p:spPr>
          <a:xfrm>
            <a:off x="2647950" y="2619375"/>
            <a:ext cx="1009650" cy="1362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7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p29"/>
          <p:cNvSpPr txBox="1">
            <a:spLocks noGrp="1"/>
          </p:cNvSpPr>
          <p:nvPr>
            <p:ph type="title" idx="2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d-ID" sz="1400"/>
              <a:t>Pelaporan hasil monitoring kepada masyarakat dan pemangku kepentingan</a:t>
            </a:r>
            <a:endParaRPr sz="1400"/>
          </a:p>
        </p:txBody>
      </p:sp>
      <p:sp>
        <p:nvSpPr>
          <p:cNvPr id="999" name="Google Shape;999;p29"/>
          <p:cNvSpPr txBox="1">
            <a:spLocks noGrp="1"/>
          </p:cNvSpPr>
          <p:nvPr>
            <p:ph type="title"/>
          </p:nvPr>
        </p:nvSpPr>
        <p:spPr>
          <a:xfrm>
            <a:off x="1524000" y="1657350"/>
            <a:ext cx="612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>
              <a:highlight>
                <a:schemeClr val="accent1"/>
              </a:highlight>
            </a:endParaRPr>
          </a:p>
        </p:txBody>
      </p:sp>
      <p:sp>
        <p:nvSpPr>
          <p:cNvPr id="1000" name="Google Shape;1000;p29"/>
          <p:cNvSpPr txBox="1">
            <a:spLocks noGrp="1"/>
          </p:cNvSpPr>
          <p:nvPr>
            <p:ph type="subTitle" idx="1"/>
          </p:nvPr>
        </p:nvSpPr>
        <p:spPr>
          <a:xfrm>
            <a:off x="2286000" y="1657350"/>
            <a:ext cx="257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sz="1600" smtClean="0"/>
              <a:t>M</a:t>
            </a:r>
            <a:r>
              <a:rPr lang="id-ID" sz="1600" smtClean="0"/>
              <a:t>enetapkan </a:t>
            </a:r>
            <a:r>
              <a:rPr lang="id-ID" sz="1600"/>
              <a:t>standar </a:t>
            </a:r>
            <a:r>
              <a:rPr lang="id-ID" sz="1600" smtClean="0"/>
              <a:t>pelaksanaan</a:t>
            </a:r>
            <a:endParaRPr sz="1600"/>
          </a:p>
        </p:txBody>
      </p:sp>
      <p:sp>
        <p:nvSpPr>
          <p:cNvPr id="1001" name="Google Shape;1001;p29"/>
          <p:cNvSpPr txBox="1">
            <a:spLocks noGrp="1"/>
          </p:cNvSpPr>
          <p:nvPr>
            <p:ph type="title" idx="3"/>
          </p:nvPr>
        </p:nvSpPr>
        <p:spPr>
          <a:xfrm>
            <a:off x="1521000" y="2495550"/>
            <a:ext cx="612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002" name="Google Shape;1002;p29"/>
          <p:cNvSpPr txBox="1">
            <a:spLocks noGrp="1"/>
          </p:cNvSpPr>
          <p:nvPr>
            <p:ph type="subTitle" idx="4"/>
          </p:nvPr>
        </p:nvSpPr>
        <p:spPr>
          <a:xfrm>
            <a:off x="2305800" y="2524125"/>
            <a:ext cx="257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sz="1600"/>
              <a:t>P</a:t>
            </a:r>
            <a:r>
              <a:rPr lang="id-ID" sz="1600" smtClean="0"/>
              <a:t>engukuran </a:t>
            </a:r>
            <a:r>
              <a:rPr lang="id-ID" sz="1600"/>
              <a:t>pelaksanaan;</a:t>
            </a:r>
            <a:endParaRPr sz="1600"/>
          </a:p>
        </p:txBody>
      </p:sp>
      <p:sp>
        <p:nvSpPr>
          <p:cNvPr id="1003" name="Google Shape;1003;p29"/>
          <p:cNvSpPr txBox="1">
            <a:spLocks noGrp="1"/>
          </p:cNvSpPr>
          <p:nvPr>
            <p:ph type="title" idx="5"/>
          </p:nvPr>
        </p:nvSpPr>
        <p:spPr>
          <a:xfrm>
            <a:off x="1521000" y="3257550"/>
            <a:ext cx="612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004" name="Google Shape;1004;p29"/>
          <p:cNvSpPr txBox="1">
            <a:spLocks noGrp="1"/>
          </p:cNvSpPr>
          <p:nvPr>
            <p:ph type="subTitle" idx="6"/>
          </p:nvPr>
        </p:nvSpPr>
        <p:spPr>
          <a:xfrm>
            <a:off x="2286000" y="3257550"/>
            <a:ext cx="533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sz="1600"/>
              <a:t>M</a:t>
            </a:r>
            <a:r>
              <a:rPr lang="id-ID" sz="1600" smtClean="0"/>
              <a:t>enentukan </a:t>
            </a:r>
            <a:r>
              <a:rPr lang="id-ID" sz="1600"/>
              <a:t>kesenjangan (deviasi) antara pelaksanaan dengan standar dan </a:t>
            </a:r>
            <a:r>
              <a:rPr lang="id-ID" sz="1600" smtClean="0"/>
              <a:t>rencana</a:t>
            </a:r>
            <a:r>
              <a:rPr lang="en-US" sz="1600" smtClean="0"/>
              <a:t> </a:t>
            </a:r>
            <a:endParaRPr lang="id-ID" sz="1600"/>
          </a:p>
        </p:txBody>
      </p:sp>
      <p:sp>
        <p:nvSpPr>
          <p:cNvPr id="1006" name="Google Shape;1006;p29"/>
          <p:cNvSpPr txBox="1">
            <a:spLocks noGrp="1"/>
          </p:cNvSpPr>
          <p:nvPr>
            <p:ph type="subTitle" idx="8"/>
          </p:nvPr>
        </p:nvSpPr>
        <p:spPr>
          <a:xfrm>
            <a:off x="1447800" y="1047750"/>
            <a:ext cx="5144013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id-ID" sz="1600" smtClean="0"/>
              <a:t>Proses </a:t>
            </a:r>
            <a:r>
              <a:rPr lang="id-ID" sz="1600"/>
              <a:t>dasar dalam monitoring ini meliputi tiga tahap </a:t>
            </a:r>
            <a:r>
              <a:rPr lang="id-ID" sz="1600" smtClean="0"/>
              <a:t>yaitu</a:t>
            </a:r>
            <a:r>
              <a:rPr lang="en-US" sz="1600" smtClean="0"/>
              <a:t>:</a:t>
            </a:r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1" name="Google Shape;1391;p47"/>
          <p:cNvGrpSpPr/>
          <p:nvPr/>
        </p:nvGrpSpPr>
        <p:grpSpPr>
          <a:xfrm>
            <a:off x="810450" y="2569750"/>
            <a:ext cx="1973425" cy="1813175"/>
            <a:chOff x="1300550" y="2873125"/>
            <a:chExt cx="1973425" cy="1813175"/>
          </a:xfrm>
        </p:grpSpPr>
        <p:sp>
          <p:nvSpPr>
            <p:cNvPr id="1392" name="Google Shape;1392;p47"/>
            <p:cNvSpPr/>
            <p:nvPr/>
          </p:nvSpPr>
          <p:spPr>
            <a:xfrm>
              <a:off x="1300550" y="3160975"/>
              <a:ext cx="1370850" cy="1525325"/>
            </a:xfrm>
            <a:custGeom>
              <a:avLst/>
              <a:gdLst/>
              <a:ahLst/>
              <a:cxnLst/>
              <a:rect l="l" t="t" r="r" b="b"/>
              <a:pathLst>
                <a:path w="54834" h="61013" extrusionOk="0">
                  <a:moveTo>
                    <a:pt x="52696" y="1"/>
                  </a:moveTo>
                  <a:cubicBezTo>
                    <a:pt x="52195" y="1"/>
                    <a:pt x="51694" y="198"/>
                    <a:pt x="51333" y="592"/>
                  </a:cubicBezTo>
                  <a:lnTo>
                    <a:pt x="25333" y="26525"/>
                  </a:lnTo>
                  <a:cubicBezTo>
                    <a:pt x="25052" y="26806"/>
                    <a:pt x="24705" y="26946"/>
                    <a:pt x="24364" y="26946"/>
                  </a:cubicBezTo>
                  <a:cubicBezTo>
                    <a:pt x="24023" y="26946"/>
                    <a:pt x="23689" y="26806"/>
                    <a:pt x="23436" y="26525"/>
                  </a:cubicBezTo>
                  <a:cubicBezTo>
                    <a:pt x="22888" y="26031"/>
                    <a:pt x="22888" y="25189"/>
                    <a:pt x="23436" y="24641"/>
                  </a:cubicBezTo>
                  <a:lnTo>
                    <a:pt x="30343" y="17734"/>
                  </a:lnTo>
                  <a:cubicBezTo>
                    <a:pt x="31238" y="16838"/>
                    <a:pt x="31238" y="15395"/>
                    <a:pt x="30343" y="14554"/>
                  </a:cubicBezTo>
                  <a:cubicBezTo>
                    <a:pt x="29896" y="14113"/>
                    <a:pt x="29324" y="13892"/>
                    <a:pt x="28753" y="13892"/>
                  </a:cubicBezTo>
                  <a:cubicBezTo>
                    <a:pt x="28182" y="13892"/>
                    <a:pt x="27611" y="14113"/>
                    <a:pt x="27163" y="14554"/>
                  </a:cubicBezTo>
                  <a:lnTo>
                    <a:pt x="949" y="40727"/>
                  </a:lnTo>
                  <a:cubicBezTo>
                    <a:pt x="108" y="41556"/>
                    <a:pt x="108" y="42945"/>
                    <a:pt x="949" y="43787"/>
                  </a:cubicBezTo>
                  <a:lnTo>
                    <a:pt x="1390" y="44228"/>
                  </a:lnTo>
                  <a:cubicBezTo>
                    <a:pt x="1811" y="44649"/>
                    <a:pt x="2369" y="44859"/>
                    <a:pt x="2925" y="44859"/>
                  </a:cubicBezTo>
                  <a:cubicBezTo>
                    <a:pt x="3481" y="44859"/>
                    <a:pt x="4036" y="44649"/>
                    <a:pt x="4450" y="44228"/>
                  </a:cubicBezTo>
                  <a:cubicBezTo>
                    <a:pt x="5065" y="43620"/>
                    <a:pt x="5873" y="43316"/>
                    <a:pt x="6681" y="43316"/>
                  </a:cubicBezTo>
                  <a:cubicBezTo>
                    <a:pt x="7490" y="43316"/>
                    <a:pt x="8298" y="43620"/>
                    <a:pt x="8912" y="44228"/>
                  </a:cubicBezTo>
                  <a:cubicBezTo>
                    <a:pt x="10128" y="45457"/>
                    <a:pt x="10128" y="47461"/>
                    <a:pt x="8912" y="48690"/>
                  </a:cubicBezTo>
                  <a:lnTo>
                    <a:pt x="1003" y="56640"/>
                  </a:lnTo>
                  <a:cubicBezTo>
                    <a:pt x="1" y="57642"/>
                    <a:pt x="1" y="59259"/>
                    <a:pt x="1003" y="60261"/>
                  </a:cubicBezTo>
                  <a:cubicBezTo>
                    <a:pt x="1504" y="60762"/>
                    <a:pt x="2172" y="61012"/>
                    <a:pt x="2840" y="61012"/>
                  </a:cubicBezTo>
                  <a:cubicBezTo>
                    <a:pt x="3508" y="61012"/>
                    <a:pt x="4176" y="60762"/>
                    <a:pt x="4677" y="60261"/>
                  </a:cubicBezTo>
                  <a:lnTo>
                    <a:pt x="27337" y="37601"/>
                  </a:lnTo>
                  <a:cubicBezTo>
                    <a:pt x="28392" y="36546"/>
                    <a:pt x="28392" y="34875"/>
                    <a:pt x="27337" y="33820"/>
                  </a:cubicBezTo>
                  <a:cubicBezTo>
                    <a:pt x="26335" y="32764"/>
                    <a:pt x="26335" y="31094"/>
                    <a:pt x="27337" y="30039"/>
                  </a:cubicBezTo>
                  <a:lnTo>
                    <a:pt x="54058" y="3317"/>
                  </a:lnTo>
                  <a:cubicBezTo>
                    <a:pt x="54833" y="2596"/>
                    <a:pt x="54833" y="1313"/>
                    <a:pt x="54058" y="592"/>
                  </a:cubicBezTo>
                  <a:cubicBezTo>
                    <a:pt x="53698" y="198"/>
                    <a:pt x="53197" y="1"/>
                    <a:pt x="526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47"/>
            <p:cNvSpPr/>
            <p:nvPr/>
          </p:nvSpPr>
          <p:spPr>
            <a:xfrm>
              <a:off x="2032725" y="2873125"/>
              <a:ext cx="1241250" cy="1232475"/>
            </a:xfrm>
            <a:custGeom>
              <a:avLst/>
              <a:gdLst/>
              <a:ahLst/>
              <a:cxnLst/>
              <a:rect l="l" t="t" r="r" b="b"/>
              <a:pathLst>
                <a:path w="49650" h="49299" extrusionOk="0">
                  <a:moveTo>
                    <a:pt x="47911" y="1"/>
                  </a:moveTo>
                  <a:cubicBezTo>
                    <a:pt x="47506" y="1"/>
                    <a:pt x="47104" y="154"/>
                    <a:pt x="46817" y="469"/>
                  </a:cubicBezTo>
                  <a:lnTo>
                    <a:pt x="615" y="46617"/>
                  </a:lnTo>
                  <a:cubicBezTo>
                    <a:pt x="1" y="47231"/>
                    <a:pt x="1" y="48233"/>
                    <a:pt x="615" y="48848"/>
                  </a:cubicBezTo>
                  <a:cubicBezTo>
                    <a:pt x="949" y="49148"/>
                    <a:pt x="1367" y="49299"/>
                    <a:pt x="1776" y="49299"/>
                  </a:cubicBezTo>
                  <a:cubicBezTo>
                    <a:pt x="2185" y="49299"/>
                    <a:pt x="2586" y="49148"/>
                    <a:pt x="2887" y="48848"/>
                  </a:cubicBezTo>
                  <a:lnTo>
                    <a:pt x="49048" y="2686"/>
                  </a:lnTo>
                  <a:cubicBezTo>
                    <a:pt x="49649" y="2085"/>
                    <a:pt x="49649" y="1016"/>
                    <a:pt x="48981" y="415"/>
                  </a:cubicBezTo>
                  <a:cubicBezTo>
                    <a:pt x="48687" y="141"/>
                    <a:pt x="48298" y="1"/>
                    <a:pt x="479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7"/>
            <p:cNvSpPr/>
            <p:nvPr/>
          </p:nvSpPr>
          <p:spPr>
            <a:xfrm>
              <a:off x="2870450" y="3403550"/>
              <a:ext cx="335375" cy="325875"/>
            </a:xfrm>
            <a:custGeom>
              <a:avLst/>
              <a:gdLst/>
              <a:ahLst/>
              <a:cxnLst/>
              <a:rect l="l" t="t" r="r" b="b"/>
              <a:pathLst>
                <a:path w="13415" h="13035" extrusionOk="0">
                  <a:moveTo>
                    <a:pt x="11524" y="1"/>
                  </a:moveTo>
                  <a:cubicBezTo>
                    <a:pt x="11084" y="1"/>
                    <a:pt x="10642" y="168"/>
                    <a:pt x="10301" y="508"/>
                  </a:cubicBezTo>
                  <a:lnTo>
                    <a:pt x="668" y="10088"/>
                  </a:lnTo>
                  <a:cubicBezTo>
                    <a:pt x="0" y="10756"/>
                    <a:pt x="0" y="11865"/>
                    <a:pt x="668" y="12533"/>
                  </a:cubicBezTo>
                  <a:cubicBezTo>
                    <a:pt x="1029" y="12867"/>
                    <a:pt x="1473" y="13034"/>
                    <a:pt x="1911" y="13034"/>
                  </a:cubicBezTo>
                  <a:cubicBezTo>
                    <a:pt x="2348" y="13034"/>
                    <a:pt x="2779" y="12867"/>
                    <a:pt x="3113" y="12533"/>
                  </a:cubicBezTo>
                  <a:lnTo>
                    <a:pt x="12746" y="2967"/>
                  </a:lnTo>
                  <a:cubicBezTo>
                    <a:pt x="13415" y="2245"/>
                    <a:pt x="13415" y="1123"/>
                    <a:pt x="12693" y="455"/>
                  </a:cubicBezTo>
                  <a:cubicBezTo>
                    <a:pt x="12366" y="154"/>
                    <a:pt x="11946" y="1"/>
                    <a:pt x="11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7"/>
            <p:cNvSpPr/>
            <p:nvPr/>
          </p:nvSpPr>
          <p:spPr>
            <a:xfrm>
              <a:off x="2009000" y="2885500"/>
              <a:ext cx="556850" cy="549325"/>
            </a:xfrm>
            <a:custGeom>
              <a:avLst/>
              <a:gdLst/>
              <a:ahLst/>
              <a:cxnLst/>
              <a:rect l="l" t="t" r="r" b="b"/>
              <a:pathLst>
                <a:path w="22274" h="21973" extrusionOk="0">
                  <a:moveTo>
                    <a:pt x="20523" y="0"/>
                  </a:moveTo>
                  <a:cubicBezTo>
                    <a:pt x="20117" y="0"/>
                    <a:pt x="19714" y="154"/>
                    <a:pt x="19428" y="468"/>
                  </a:cubicBezTo>
                  <a:lnTo>
                    <a:pt x="616" y="19293"/>
                  </a:lnTo>
                  <a:cubicBezTo>
                    <a:pt x="1" y="19894"/>
                    <a:pt x="1" y="20896"/>
                    <a:pt x="616" y="21511"/>
                  </a:cubicBezTo>
                  <a:cubicBezTo>
                    <a:pt x="923" y="21818"/>
                    <a:pt x="1327" y="21972"/>
                    <a:pt x="1730" y="21972"/>
                  </a:cubicBezTo>
                  <a:cubicBezTo>
                    <a:pt x="2132" y="21972"/>
                    <a:pt x="2533" y="21818"/>
                    <a:pt x="2833" y="21511"/>
                  </a:cubicBezTo>
                  <a:lnTo>
                    <a:pt x="21659" y="2699"/>
                  </a:lnTo>
                  <a:cubicBezTo>
                    <a:pt x="22273" y="2085"/>
                    <a:pt x="22273" y="1029"/>
                    <a:pt x="21605" y="414"/>
                  </a:cubicBezTo>
                  <a:cubicBezTo>
                    <a:pt x="21305" y="140"/>
                    <a:pt x="20912" y="0"/>
                    <a:pt x="205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47"/>
            <p:cNvSpPr/>
            <p:nvPr/>
          </p:nvSpPr>
          <p:spPr>
            <a:xfrm>
              <a:off x="1906125" y="3449650"/>
              <a:ext cx="87550" cy="87875"/>
            </a:xfrm>
            <a:custGeom>
              <a:avLst/>
              <a:gdLst/>
              <a:ahLst/>
              <a:cxnLst/>
              <a:rect l="l" t="t" r="r" b="b"/>
              <a:pathLst>
                <a:path w="3502" h="3515" extrusionOk="0">
                  <a:moveTo>
                    <a:pt x="1724" y="1"/>
                  </a:moveTo>
                  <a:cubicBezTo>
                    <a:pt x="776" y="1"/>
                    <a:pt x="1" y="789"/>
                    <a:pt x="1" y="1737"/>
                  </a:cubicBezTo>
                  <a:cubicBezTo>
                    <a:pt x="1" y="2740"/>
                    <a:pt x="776" y="3514"/>
                    <a:pt x="1724" y="3514"/>
                  </a:cubicBezTo>
                  <a:cubicBezTo>
                    <a:pt x="2726" y="3514"/>
                    <a:pt x="3501" y="2740"/>
                    <a:pt x="3501" y="1737"/>
                  </a:cubicBezTo>
                  <a:cubicBezTo>
                    <a:pt x="3501" y="789"/>
                    <a:pt x="2726" y="1"/>
                    <a:pt x="17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47"/>
            <p:cNvSpPr/>
            <p:nvPr/>
          </p:nvSpPr>
          <p:spPr>
            <a:xfrm>
              <a:off x="2228800" y="3393950"/>
              <a:ext cx="267225" cy="256225"/>
            </a:xfrm>
            <a:custGeom>
              <a:avLst/>
              <a:gdLst/>
              <a:ahLst/>
              <a:cxnLst/>
              <a:rect l="l" t="t" r="r" b="b"/>
              <a:pathLst>
                <a:path w="10689" h="10249" extrusionOk="0">
                  <a:moveTo>
                    <a:pt x="8195" y="1"/>
                  </a:moveTo>
                  <a:cubicBezTo>
                    <a:pt x="7623" y="1"/>
                    <a:pt x="7055" y="224"/>
                    <a:pt x="6627" y="679"/>
                  </a:cubicBezTo>
                  <a:lnTo>
                    <a:pt x="842" y="6410"/>
                  </a:lnTo>
                  <a:cubicBezTo>
                    <a:pt x="0" y="7306"/>
                    <a:pt x="0" y="8695"/>
                    <a:pt x="842" y="9577"/>
                  </a:cubicBezTo>
                  <a:cubicBezTo>
                    <a:pt x="1283" y="10025"/>
                    <a:pt x="1868" y="10248"/>
                    <a:pt x="2452" y="10248"/>
                  </a:cubicBezTo>
                  <a:cubicBezTo>
                    <a:pt x="3037" y="10248"/>
                    <a:pt x="3621" y="10025"/>
                    <a:pt x="4062" y="9577"/>
                  </a:cubicBezTo>
                  <a:lnTo>
                    <a:pt x="9807" y="3845"/>
                  </a:lnTo>
                  <a:cubicBezTo>
                    <a:pt x="10689" y="2963"/>
                    <a:pt x="10689" y="1454"/>
                    <a:pt x="9740" y="625"/>
                  </a:cubicBezTo>
                  <a:cubicBezTo>
                    <a:pt x="9306" y="211"/>
                    <a:pt x="8749" y="1"/>
                    <a:pt x="81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47"/>
            <p:cNvSpPr/>
            <p:nvPr/>
          </p:nvSpPr>
          <p:spPr>
            <a:xfrm>
              <a:off x="1517675" y="3359800"/>
              <a:ext cx="335375" cy="326525"/>
            </a:xfrm>
            <a:custGeom>
              <a:avLst/>
              <a:gdLst/>
              <a:ahLst/>
              <a:cxnLst/>
              <a:rect l="l" t="t" r="r" b="b"/>
              <a:pathLst>
                <a:path w="13415" h="13061" extrusionOk="0">
                  <a:moveTo>
                    <a:pt x="11524" y="0"/>
                  </a:moveTo>
                  <a:cubicBezTo>
                    <a:pt x="11084" y="0"/>
                    <a:pt x="10642" y="168"/>
                    <a:pt x="10301" y="482"/>
                  </a:cubicBezTo>
                  <a:lnTo>
                    <a:pt x="668" y="10115"/>
                  </a:lnTo>
                  <a:cubicBezTo>
                    <a:pt x="0" y="10783"/>
                    <a:pt x="0" y="11892"/>
                    <a:pt x="668" y="12560"/>
                  </a:cubicBezTo>
                  <a:cubicBezTo>
                    <a:pt x="1029" y="12894"/>
                    <a:pt x="1473" y="13061"/>
                    <a:pt x="1911" y="13061"/>
                  </a:cubicBezTo>
                  <a:cubicBezTo>
                    <a:pt x="2349" y="13061"/>
                    <a:pt x="2779" y="12894"/>
                    <a:pt x="3113" y="12560"/>
                  </a:cubicBezTo>
                  <a:lnTo>
                    <a:pt x="12746" y="2927"/>
                  </a:lnTo>
                  <a:cubicBezTo>
                    <a:pt x="13415" y="2258"/>
                    <a:pt x="13415" y="1150"/>
                    <a:pt x="12693" y="482"/>
                  </a:cubicBezTo>
                  <a:cubicBezTo>
                    <a:pt x="12366" y="154"/>
                    <a:pt x="11946" y="0"/>
                    <a:pt x="115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7"/>
            <p:cNvSpPr/>
            <p:nvPr/>
          </p:nvSpPr>
          <p:spPr>
            <a:xfrm>
              <a:off x="2507375" y="2911550"/>
              <a:ext cx="315675" cy="315675"/>
            </a:xfrm>
            <a:custGeom>
              <a:avLst/>
              <a:gdLst/>
              <a:ahLst/>
              <a:cxnLst/>
              <a:rect l="l" t="t" r="r" b="b"/>
              <a:pathLst>
                <a:path w="12627" h="12627" extrusionOk="0">
                  <a:moveTo>
                    <a:pt x="12546" y="0"/>
                  </a:moveTo>
                  <a:cubicBezTo>
                    <a:pt x="12519" y="0"/>
                    <a:pt x="12493" y="14"/>
                    <a:pt x="12466" y="40"/>
                  </a:cubicBezTo>
                  <a:lnTo>
                    <a:pt x="0" y="12453"/>
                  </a:lnTo>
                  <a:lnTo>
                    <a:pt x="0" y="12626"/>
                  </a:lnTo>
                  <a:lnTo>
                    <a:pt x="161" y="12626"/>
                  </a:lnTo>
                  <a:lnTo>
                    <a:pt x="12626" y="214"/>
                  </a:lnTo>
                  <a:lnTo>
                    <a:pt x="12626" y="40"/>
                  </a:lnTo>
                  <a:cubicBezTo>
                    <a:pt x="12599" y="14"/>
                    <a:pt x="12573" y="0"/>
                    <a:pt x="125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0" name="Google Shape;1400;p47"/>
          <p:cNvGrpSpPr/>
          <p:nvPr/>
        </p:nvGrpSpPr>
        <p:grpSpPr>
          <a:xfrm>
            <a:off x="4418183" y="2671632"/>
            <a:ext cx="1973535" cy="1609411"/>
            <a:chOff x="5608825" y="1621625"/>
            <a:chExt cx="2631029" cy="2145596"/>
          </a:xfrm>
        </p:grpSpPr>
        <p:sp>
          <p:nvSpPr>
            <p:cNvPr id="1401" name="Google Shape;1401;p47"/>
            <p:cNvSpPr/>
            <p:nvPr/>
          </p:nvSpPr>
          <p:spPr>
            <a:xfrm>
              <a:off x="5608825" y="1621625"/>
              <a:ext cx="1861187" cy="2145596"/>
            </a:xfrm>
            <a:custGeom>
              <a:avLst/>
              <a:gdLst/>
              <a:ahLst/>
              <a:cxnLst/>
              <a:rect l="l" t="t" r="r" b="b"/>
              <a:pathLst>
                <a:path w="42929" h="49489" extrusionOk="0">
                  <a:moveTo>
                    <a:pt x="41280" y="1"/>
                  </a:moveTo>
                  <a:cubicBezTo>
                    <a:pt x="40891" y="1"/>
                    <a:pt x="40504" y="154"/>
                    <a:pt x="40203" y="462"/>
                  </a:cubicBezTo>
                  <a:lnTo>
                    <a:pt x="13535" y="26903"/>
                  </a:lnTo>
                  <a:cubicBezTo>
                    <a:pt x="12921" y="27517"/>
                    <a:pt x="12921" y="28466"/>
                    <a:pt x="13535" y="29080"/>
                  </a:cubicBezTo>
                  <a:cubicBezTo>
                    <a:pt x="13809" y="29381"/>
                    <a:pt x="14197" y="29531"/>
                    <a:pt x="14592" y="29531"/>
                  </a:cubicBezTo>
                  <a:cubicBezTo>
                    <a:pt x="14988" y="29531"/>
                    <a:pt x="15392" y="29381"/>
                    <a:pt x="15700" y="29080"/>
                  </a:cubicBezTo>
                  <a:lnTo>
                    <a:pt x="21605" y="23175"/>
                  </a:lnTo>
                  <a:cubicBezTo>
                    <a:pt x="21772" y="23008"/>
                    <a:pt x="21979" y="22924"/>
                    <a:pt x="22186" y="22924"/>
                  </a:cubicBezTo>
                  <a:cubicBezTo>
                    <a:pt x="22393" y="22924"/>
                    <a:pt x="22600" y="23008"/>
                    <a:pt x="22767" y="23175"/>
                  </a:cubicBezTo>
                  <a:cubicBezTo>
                    <a:pt x="23101" y="23509"/>
                    <a:pt x="23101" y="24003"/>
                    <a:pt x="22767" y="24284"/>
                  </a:cubicBezTo>
                  <a:lnTo>
                    <a:pt x="722" y="46383"/>
                  </a:lnTo>
                  <a:cubicBezTo>
                    <a:pt x="1" y="47117"/>
                    <a:pt x="1" y="48226"/>
                    <a:pt x="722" y="48948"/>
                  </a:cubicBezTo>
                  <a:cubicBezTo>
                    <a:pt x="1056" y="49309"/>
                    <a:pt x="1517" y="49489"/>
                    <a:pt x="1985" y="49489"/>
                  </a:cubicBezTo>
                  <a:cubicBezTo>
                    <a:pt x="2452" y="49489"/>
                    <a:pt x="2927" y="49309"/>
                    <a:pt x="3287" y="48948"/>
                  </a:cubicBezTo>
                  <a:lnTo>
                    <a:pt x="36128" y="16107"/>
                  </a:lnTo>
                  <a:cubicBezTo>
                    <a:pt x="36743" y="15439"/>
                    <a:pt x="36743" y="14384"/>
                    <a:pt x="36128" y="13716"/>
                  </a:cubicBezTo>
                  <a:cubicBezTo>
                    <a:pt x="35794" y="13382"/>
                    <a:pt x="35363" y="13215"/>
                    <a:pt x="34932" y="13215"/>
                  </a:cubicBezTo>
                  <a:cubicBezTo>
                    <a:pt x="34502" y="13215"/>
                    <a:pt x="34071" y="13382"/>
                    <a:pt x="33737" y="13716"/>
                  </a:cubicBezTo>
                  <a:lnTo>
                    <a:pt x="28953" y="18445"/>
                  </a:lnTo>
                  <a:cubicBezTo>
                    <a:pt x="28786" y="18612"/>
                    <a:pt x="28563" y="18696"/>
                    <a:pt x="28339" y="18696"/>
                  </a:cubicBezTo>
                  <a:cubicBezTo>
                    <a:pt x="28115" y="18696"/>
                    <a:pt x="27891" y="18612"/>
                    <a:pt x="27724" y="18445"/>
                  </a:cubicBezTo>
                  <a:cubicBezTo>
                    <a:pt x="27390" y="18111"/>
                    <a:pt x="27390" y="17550"/>
                    <a:pt x="27724" y="17216"/>
                  </a:cubicBezTo>
                  <a:lnTo>
                    <a:pt x="42368" y="2626"/>
                  </a:lnTo>
                  <a:cubicBezTo>
                    <a:pt x="42929" y="2025"/>
                    <a:pt x="42929" y="1076"/>
                    <a:pt x="42368" y="462"/>
                  </a:cubicBezTo>
                  <a:cubicBezTo>
                    <a:pt x="42060" y="154"/>
                    <a:pt x="41670" y="1"/>
                    <a:pt x="412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7"/>
            <p:cNvSpPr/>
            <p:nvPr/>
          </p:nvSpPr>
          <p:spPr>
            <a:xfrm>
              <a:off x="7168164" y="2089378"/>
              <a:ext cx="967987" cy="952639"/>
            </a:xfrm>
            <a:custGeom>
              <a:avLst/>
              <a:gdLst/>
              <a:ahLst/>
              <a:cxnLst/>
              <a:rect l="l" t="t" r="r" b="b"/>
              <a:pathLst>
                <a:path w="22327" h="21973" extrusionOk="0">
                  <a:moveTo>
                    <a:pt x="20550" y="0"/>
                  </a:moveTo>
                  <a:cubicBezTo>
                    <a:pt x="20143" y="0"/>
                    <a:pt x="19742" y="154"/>
                    <a:pt x="19427" y="468"/>
                  </a:cubicBezTo>
                  <a:lnTo>
                    <a:pt x="615" y="19294"/>
                  </a:lnTo>
                  <a:cubicBezTo>
                    <a:pt x="1" y="19895"/>
                    <a:pt x="1" y="20897"/>
                    <a:pt x="615" y="21511"/>
                  </a:cubicBezTo>
                  <a:cubicBezTo>
                    <a:pt x="923" y="21819"/>
                    <a:pt x="1327" y="21972"/>
                    <a:pt x="1738" y="21972"/>
                  </a:cubicBezTo>
                  <a:cubicBezTo>
                    <a:pt x="2149" y="21972"/>
                    <a:pt x="2566" y="21819"/>
                    <a:pt x="2900" y="21511"/>
                  </a:cubicBezTo>
                  <a:lnTo>
                    <a:pt x="21659" y="2699"/>
                  </a:lnTo>
                  <a:cubicBezTo>
                    <a:pt x="22327" y="2085"/>
                    <a:pt x="22273" y="1029"/>
                    <a:pt x="21659" y="415"/>
                  </a:cubicBezTo>
                  <a:cubicBezTo>
                    <a:pt x="21332" y="141"/>
                    <a:pt x="20939" y="0"/>
                    <a:pt x="205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03" name="Google Shape;1403;p47"/>
            <p:cNvGrpSpPr/>
            <p:nvPr/>
          </p:nvGrpSpPr>
          <p:grpSpPr>
            <a:xfrm>
              <a:off x="6246009" y="1711716"/>
              <a:ext cx="1993845" cy="1491615"/>
              <a:chOff x="6246009" y="1711716"/>
              <a:chExt cx="1993845" cy="1491615"/>
            </a:xfrm>
          </p:grpSpPr>
          <p:sp>
            <p:nvSpPr>
              <p:cNvPr id="1404" name="Google Shape;1404;p47"/>
              <p:cNvSpPr/>
              <p:nvPr/>
            </p:nvSpPr>
            <p:spPr>
              <a:xfrm>
                <a:off x="6921996" y="2450261"/>
                <a:ext cx="641871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05" h="335" extrusionOk="0">
                    <a:moveTo>
                      <a:pt x="281" y="0"/>
                    </a:moveTo>
                    <a:lnTo>
                      <a:pt x="1" y="334"/>
                    </a:lnTo>
                    <a:lnTo>
                      <a:pt x="14470" y="334"/>
                    </a:lnTo>
                    <a:lnTo>
                      <a:pt x="1480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47"/>
              <p:cNvSpPr/>
              <p:nvPr/>
            </p:nvSpPr>
            <p:spPr>
              <a:xfrm>
                <a:off x="6837411" y="2541783"/>
                <a:ext cx="641871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05" h="335" extrusionOk="0">
                    <a:moveTo>
                      <a:pt x="281" y="0"/>
                    </a:moveTo>
                    <a:lnTo>
                      <a:pt x="1" y="334"/>
                    </a:lnTo>
                    <a:lnTo>
                      <a:pt x="14471" y="334"/>
                    </a:lnTo>
                    <a:lnTo>
                      <a:pt x="14805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47"/>
              <p:cNvSpPr/>
              <p:nvPr/>
            </p:nvSpPr>
            <p:spPr>
              <a:xfrm>
                <a:off x="6752870" y="2633304"/>
                <a:ext cx="642434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18" h="335" extrusionOk="0">
                    <a:moveTo>
                      <a:pt x="281" y="0"/>
                    </a:moveTo>
                    <a:lnTo>
                      <a:pt x="0" y="334"/>
                    </a:lnTo>
                    <a:lnTo>
                      <a:pt x="14483" y="334"/>
                    </a:lnTo>
                    <a:lnTo>
                      <a:pt x="1481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47"/>
              <p:cNvSpPr/>
              <p:nvPr/>
            </p:nvSpPr>
            <p:spPr>
              <a:xfrm>
                <a:off x="6668284" y="2725389"/>
                <a:ext cx="642434" cy="16865"/>
              </a:xfrm>
              <a:custGeom>
                <a:avLst/>
                <a:gdLst/>
                <a:ahLst/>
                <a:cxnLst/>
                <a:rect l="l" t="t" r="r" b="b"/>
                <a:pathLst>
                  <a:path w="14818" h="389" extrusionOk="0">
                    <a:moveTo>
                      <a:pt x="281" y="1"/>
                    </a:moveTo>
                    <a:lnTo>
                      <a:pt x="1" y="388"/>
                    </a:lnTo>
                    <a:lnTo>
                      <a:pt x="14484" y="335"/>
                    </a:lnTo>
                    <a:lnTo>
                      <a:pt x="1481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47"/>
              <p:cNvSpPr/>
              <p:nvPr/>
            </p:nvSpPr>
            <p:spPr>
              <a:xfrm>
                <a:off x="6584306" y="2819252"/>
                <a:ext cx="641827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04" h="335" extrusionOk="0">
                    <a:moveTo>
                      <a:pt x="267" y="0"/>
                    </a:moveTo>
                    <a:lnTo>
                      <a:pt x="0" y="334"/>
                    </a:lnTo>
                    <a:lnTo>
                      <a:pt x="14523" y="334"/>
                    </a:lnTo>
                    <a:lnTo>
                      <a:pt x="1480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47"/>
              <p:cNvSpPr/>
              <p:nvPr/>
            </p:nvSpPr>
            <p:spPr>
              <a:xfrm>
                <a:off x="6499721" y="2911337"/>
                <a:ext cx="641871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05" h="335" extrusionOk="0">
                    <a:moveTo>
                      <a:pt x="281" y="0"/>
                    </a:moveTo>
                    <a:lnTo>
                      <a:pt x="1" y="335"/>
                    </a:lnTo>
                    <a:lnTo>
                      <a:pt x="14524" y="335"/>
                    </a:lnTo>
                    <a:lnTo>
                      <a:pt x="1480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47"/>
              <p:cNvSpPr/>
              <p:nvPr/>
            </p:nvSpPr>
            <p:spPr>
              <a:xfrm>
                <a:off x="6415136" y="3002859"/>
                <a:ext cx="641871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05" h="335" extrusionOk="0">
                    <a:moveTo>
                      <a:pt x="281" y="1"/>
                    </a:moveTo>
                    <a:lnTo>
                      <a:pt x="1" y="335"/>
                    </a:lnTo>
                    <a:lnTo>
                      <a:pt x="14524" y="335"/>
                    </a:lnTo>
                    <a:lnTo>
                      <a:pt x="1480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1" name="Google Shape;1411;p47"/>
              <p:cNvSpPr/>
              <p:nvPr/>
            </p:nvSpPr>
            <p:spPr>
              <a:xfrm>
                <a:off x="6330595" y="3094380"/>
                <a:ext cx="641827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04" h="335" extrusionOk="0">
                    <a:moveTo>
                      <a:pt x="281" y="0"/>
                    </a:moveTo>
                    <a:lnTo>
                      <a:pt x="0" y="335"/>
                    </a:lnTo>
                    <a:lnTo>
                      <a:pt x="14537" y="335"/>
                    </a:lnTo>
                    <a:lnTo>
                      <a:pt x="1480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2" name="Google Shape;1412;p47"/>
              <p:cNvSpPr/>
              <p:nvPr/>
            </p:nvSpPr>
            <p:spPr>
              <a:xfrm>
                <a:off x="6246009" y="3186465"/>
                <a:ext cx="642434" cy="16865"/>
              </a:xfrm>
              <a:custGeom>
                <a:avLst/>
                <a:gdLst/>
                <a:ahLst/>
                <a:cxnLst/>
                <a:rect l="l" t="t" r="r" b="b"/>
                <a:pathLst>
                  <a:path w="14818" h="389" extrusionOk="0">
                    <a:moveTo>
                      <a:pt x="14818" y="1"/>
                    </a:moveTo>
                    <a:lnTo>
                      <a:pt x="335" y="54"/>
                    </a:lnTo>
                    <a:lnTo>
                      <a:pt x="1" y="388"/>
                    </a:lnTo>
                    <a:lnTo>
                      <a:pt x="14537" y="388"/>
                    </a:lnTo>
                    <a:lnTo>
                      <a:pt x="1481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47"/>
              <p:cNvSpPr/>
              <p:nvPr/>
            </p:nvSpPr>
            <p:spPr>
              <a:xfrm>
                <a:off x="7595078" y="1711716"/>
                <a:ext cx="644776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72" h="335" extrusionOk="0">
                    <a:moveTo>
                      <a:pt x="335" y="0"/>
                    </a:moveTo>
                    <a:lnTo>
                      <a:pt x="1" y="334"/>
                    </a:lnTo>
                    <a:lnTo>
                      <a:pt x="14537" y="334"/>
                    </a:lnTo>
                    <a:lnTo>
                      <a:pt x="1487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4" name="Google Shape;1414;p47"/>
              <p:cNvSpPr/>
              <p:nvPr/>
            </p:nvSpPr>
            <p:spPr>
              <a:xfrm>
                <a:off x="7511100" y="1803237"/>
                <a:ext cx="644169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58" h="335" extrusionOk="0">
                    <a:moveTo>
                      <a:pt x="334" y="0"/>
                    </a:moveTo>
                    <a:lnTo>
                      <a:pt x="0" y="334"/>
                    </a:lnTo>
                    <a:lnTo>
                      <a:pt x="14524" y="334"/>
                    </a:lnTo>
                    <a:lnTo>
                      <a:pt x="1485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5" name="Google Shape;1415;p47"/>
              <p:cNvSpPr/>
              <p:nvPr/>
            </p:nvSpPr>
            <p:spPr>
              <a:xfrm>
                <a:off x="7426515" y="1894759"/>
                <a:ext cx="644169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58" h="335" extrusionOk="0">
                    <a:moveTo>
                      <a:pt x="335" y="0"/>
                    </a:moveTo>
                    <a:lnTo>
                      <a:pt x="1" y="334"/>
                    </a:lnTo>
                    <a:lnTo>
                      <a:pt x="14524" y="334"/>
                    </a:lnTo>
                    <a:lnTo>
                      <a:pt x="1485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47"/>
              <p:cNvSpPr/>
              <p:nvPr/>
            </p:nvSpPr>
            <p:spPr>
              <a:xfrm>
                <a:off x="7341974" y="1986844"/>
                <a:ext cx="644169" cy="16865"/>
              </a:xfrm>
              <a:custGeom>
                <a:avLst/>
                <a:gdLst/>
                <a:ahLst/>
                <a:cxnLst/>
                <a:rect l="l" t="t" r="r" b="b"/>
                <a:pathLst>
                  <a:path w="14858" h="389" extrusionOk="0">
                    <a:moveTo>
                      <a:pt x="14857" y="1"/>
                    </a:moveTo>
                    <a:lnTo>
                      <a:pt x="334" y="54"/>
                    </a:lnTo>
                    <a:lnTo>
                      <a:pt x="0" y="388"/>
                    </a:lnTo>
                    <a:lnTo>
                      <a:pt x="14523" y="388"/>
                    </a:lnTo>
                    <a:lnTo>
                      <a:pt x="1485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47"/>
              <p:cNvSpPr/>
              <p:nvPr/>
            </p:nvSpPr>
            <p:spPr>
              <a:xfrm>
                <a:off x="7257389" y="2080707"/>
                <a:ext cx="644732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71" h="335" extrusionOk="0">
                    <a:moveTo>
                      <a:pt x="334" y="0"/>
                    </a:moveTo>
                    <a:lnTo>
                      <a:pt x="0" y="334"/>
                    </a:lnTo>
                    <a:lnTo>
                      <a:pt x="14537" y="334"/>
                    </a:lnTo>
                    <a:lnTo>
                      <a:pt x="1487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47"/>
              <p:cNvSpPr/>
              <p:nvPr/>
            </p:nvSpPr>
            <p:spPr>
              <a:xfrm>
                <a:off x="7172803" y="2172792"/>
                <a:ext cx="644776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72" h="335" extrusionOk="0">
                    <a:moveTo>
                      <a:pt x="335" y="1"/>
                    </a:moveTo>
                    <a:lnTo>
                      <a:pt x="1" y="335"/>
                    </a:lnTo>
                    <a:lnTo>
                      <a:pt x="14537" y="335"/>
                    </a:lnTo>
                    <a:lnTo>
                      <a:pt x="1487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47"/>
              <p:cNvSpPr/>
              <p:nvPr/>
            </p:nvSpPr>
            <p:spPr>
              <a:xfrm>
                <a:off x="7088262" y="2264313"/>
                <a:ext cx="644732" cy="14524"/>
              </a:xfrm>
              <a:custGeom>
                <a:avLst/>
                <a:gdLst/>
                <a:ahLst/>
                <a:cxnLst/>
                <a:rect l="l" t="t" r="r" b="b"/>
                <a:pathLst>
                  <a:path w="14871" h="335" extrusionOk="0">
                    <a:moveTo>
                      <a:pt x="334" y="1"/>
                    </a:moveTo>
                    <a:lnTo>
                      <a:pt x="0" y="335"/>
                    </a:lnTo>
                    <a:lnTo>
                      <a:pt x="14537" y="335"/>
                    </a:lnTo>
                    <a:lnTo>
                      <a:pt x="1487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0" name="Google Shape;1420;p47"/>
              <p:cNvSpPr/>
              <p:nvPr/>
            </p:nvSpPr>
            <p:spPr>
              <a:xfrm>
                <a:off x="7006581" y="2355835"/>
                <a:ext cx="641827" cy="16822"/>
              </a:xfrm>
              <a:custGeom>
                <a:avLst/>
                <a:gdLst/>
                <a:ahLst/>
                <a:cxnLst/>
                <a:rect l="l" t="t" r="r" b="b"/>
                <a:pathLst>
                  <a:path w="14804" h="388" extrusionOk="0">
                    <a:moveTo>
                      <a:pt x="281" y="1"/>
                    </a:moveTo>
                    <a:lnTo>
                      <a:pt x="0" y="388"/>
                    </a:lnTo>
                    <a:lnTo>
                      <a:pt x="14470" y="335"/>
                    </a:lnTo>
                    <a:lnTo>
                      <a:pt x="1480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21" name="Google Shape;1421;p47"/>
          <p:cNvGrpSpPr/>
          <p:nvPr/>
        </p:nvGrpSpPr>
        <p:grpSpPr>
          <a:xfrm rot="-368259">
            <a:off x="1604996" y="4296023"/>
            <a:ext cx="641175" cy="182136"/>
            <a:chOff x="6491973" y="3701042"/>
            <a:chExt cx="1368318" cy="388693"/>
          </a:xfrm>
        </p:grpSpPr>
        <p:sp>
          <p:nvSpPr>
            <p:cNvPr id="1422" name="Google Shape;1422;p47"/>
            <p:cNvSpPr/>
            <p:nvPr/>
          </p:nvSpPr>
          <p:spPr>
            <a:xfrm rot="3039783">
              <a:off x="7619107" y="3851155"/>
              <a:ext cx="202322" cy="196267"/>
            </a:xfrm>
            <a:custGeom>
              <a:avLst/>
              <a:gdLst/>
              <a:ahLst/>
              <a:cxnLst/>
              <a:rect l="l" t="t" r="r" b="b"/>
              <a:pathLst>
                <a:path w="1604" h="1556" extrusionOk="0">
                  <a:moveTo>
                    <a:pt x="0" y="1"/>
                  </a:moveTo>
                  <a:lnTo>
                    <a:pt x="0" y="1556"/>
                  </a:lnTo>
                  <a:lnTo>
                    <a:pt x="1603" y="155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47"/>
            <p:cNvSpPr/>
            <p:nvPr/>
          </p:nvSpPr>
          <p:spPr>
            <a:xfrm rot="3039783">
              <a:off x="7352701" y="3822286"/>
              <a:ext cx="196267" cy="196267"/>
            </a:xfrm>
            <a:custGeom>
              <a:avLst/>
              <a:gdLst/>
              <a:ahLst/>
              <a:cxnLst/>
              <a:rect l="l" t="t" r="r" b="b"/>
              <a:pathLst>
                <a:path w="1556" h="1556" extrusionOk="0">
                  <a:moveTo>
                    <a:pt x="0" y="1"/>
                  </a:moveTo>
                  <a:lnTo>
                    <a:pt x="0" y="1556"/>
                  </a:lnTo>
                  <a:lnTo>
                    <a:pt x="1555" y="155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7"/>
            <p:cNvSpPr/>
            <p:nvPr/>
          </p:nvSpPr>
          <p:spPr>
            <a:xfrm rot="3039783">
              <a:off x="7075557" y="3797255"/>
              <a:ext cx="202322" cy="196267"/>
            </a:xfrm>
            <a:custGeom>
              <a:avLst/>
              <a:gdLst/>
              <a:ahLst/>
              <a:cxnLst/>
              <a:rect l="l" t="t" r="r" b="b"/>
              <a:pathLst>
                <a:path w="1604" h="1556" extrusionOk="0">
                  <a:moveTo>
                    <a:pt x="0" y="1"/>
                  </a:moveTo>
                  <a:lnTo>
                    <a:pt x="0" y="1555"/>
                  </a:lnTo>
                  <a:lnTo>
                    <a:pt x="1604" y="155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7"/>
            <p:cNvSpPr/>
            <p:nvPr/>
          </p:nvSpPr>
          <p:spPr>
            <a:xfrm rot="3039783">
              <a:off x="6806224" y="3767000"/>
              <a:ext cx="196267" cy="203836"/>
            </a:xfrm>
            <a:custGeom>
              <a:avLst/>
              <a:gdLst/>
              <a:ahLst/>
              <a:cxnLst/>
              <a:rect l="l" t="t" r="r" b="b"/>
              <a:pathLst>
                <a:path w="1556" h="1616" extrusionOk="0">
                  <a:moveTo>
                    <a:pt x="1" y="0"/>
                  </a:moveTo>
                  <a:lnTo>
                    <a:pt x="1" y="1615"/>
                  </a:lnTo>
                  <a:lnTo>
                    <a:pt x="1556" y="161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7"/>
            <p:cNvSpPr/>
            <p:nvPr/>
          </p:nvSpPr>
          <p:spPr>
            <a:xfrm rot="3039783">
              <a:off x="6532530" y="3740736"/>
              <a:ext cx="196267" cy="197781"/>
            </a:xfrm>
            <a:custGeom>
              <a:avLst/>
              <a:gdLst/>
              <a:ahLst/>
              <a:cxnLst/>
              <a:rect l="l" t="t" r="r" b="b"/>
              <a:pathLst>
                <a:path w="1556" h="1568" extrusionOk="0">
                  <a:moveTo>
                    <a:pt x="1" y="0"/>
                  </a:moveTo>
                  <a:lnTo>
                    <a:pt x="1" y="1567"/>
                  </a:lnTo>
                  <a:lnTo>
                    <a:pt x="1556" y="156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7" name="Google Shape;1427;p47"/>
          <p:cNvGrpSpPr/>
          <p:nvPr/>
        </p:nvGrpSpPr>
        <p:grpSpPr>
          <a:xfrm>
            <a:off x="2519540" y="2506286"/>
            <a:ext cx="1973303" cy="1940103"/>
            <a:chOff x="5338700" y="1602750"/>
            <a:chExt cx="2543900" cy="2501100"/>
          </a:xfrm>
        </p:grpSpPr>
        <p:sp>
          <p:nvSpPr>
            <p:cNvPr id="1428" name="Google Shape;1428;p47"/>
            <p:cNvSpPr/>
            <p:nvPr/>
          </p:nvSpPr>
          <p:spPr>
            <a:xfrm>
              <a:off x="5338700" y="1602750"/>
              <a:ext cx="2543900" cy="2501100"/>
            </a:xfrm>
            <a:custGeom>
              <a:avLst/>
              <a:gdLst/>
              <a:ahLst/>
              <a:cxnLst/>
              <a:rect l="l" t="t" r="r" b="b"/>
              <a:pathLst>
                <a:path w="101756" h="100044" extrusionOk="0">
                  <a:moveTo>
                    <a:pt x="76998" y="0"/>
                  </a:moveTo>
                  <a:lnTo>
                    <a:pt x="6835" y="70163"/>
                  </a:lnTo>
                  <a:cubicBezTo>
                    <a:pt x="0" y="76998"/>
                    <a:pt x="0" y="88039"/>
                    <a:pt x="6835" y="94921"/>
                  </a:cubicBezTo>
                  <a:cubicBezTo>
                    <a:pt x="10246" y="98332"/>
                    <a:pt x="14718" y="100044"/>
                    <a:pt x="19238" y="100044"/>
                  </a:cubicBezTo>
                  <a:cubicBezTo>
                    <a:pt x="23709" y="100044"/>
                    <a:pt x="28181" y="98332"/>
                    <a:pt x="31592" y="94921"/>
                  </a:cubicBezTo>
                  <a:lnTo>
                    <a:pt x="101756" y="24758"/>
                  </a:lnTo>
                  <a:lnTo>
                    <a:pt x="7699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7"/>
            <p:cNvSpPr/>
            <p:nvPr/>
          </p:nvSpPr>
          <p:spPr>
            <a:xfrm>
              <a:off x="6199000" y="2516475"/>
              <a:ext cx="1001975" cy="970250"/>
            </a:xfrm>
            <a:custGeom>
              <a:avLst/>
              <a:gdLst/>
              <a:ahLst/>
              <a:cxnLst/>
              <a:rect l="l" t="t" r="r" b="b"/>
              <a:pathLst>
                <a:path w="40079" h="38810" extrusionOk="0">
                  <a:moveTo>
                    <a:pt x="32925" y="0"/>
                  </a:moveTo>
                  <a:cubicBezTo>
                    <a:pt x="31250" y="0"/>
                    <a:pt x="29580" y="642"/>
                    <a:pt x="28327" y="1926"/>
                  </a:cubicBezTo>
                  <a:lnTo>
                    <a:pt x="2556" y="27684"/>
                  </a:lnTo>
                  <a:cubicBezTo>
                    <a:pt x="1" y="30251"/>
                    <a:pt x="1" y="34362"/>
                    <a:pt x="2556" y="36929"/>
                  </a:cubicBezTo>
                  <a:cubicBezTo>
                    <a:pt x="3810" y="38183"/>
                    <a:pt x="5479" y="38809"/>
                    <a:pt x="7150" y="38809"/>
                  </a:cubicBezTo>
                  <a:cubicBezTo>
                    <a:pt x="8821" y="38809"/>
                    <a:pt x="10493" y="38183"/>
                    <a:pt x="11753" y="36929"/>
                  </a:cubicBezTo>
                  <a:lnTo>
                    <a:pt x="37560" y="11111"/>
                  </a:lnTo>
                  <a:cubicBezTo>
                    <a:pt x="40079" y="8603"/>
                    <a:pt x="40079" y="4433"/>
                    <a:pt x="37560" y="1926"/>
                  </a:cubicBezTo>
                  <a:cubicBezTo>
                    <a:pt x="36282" y="642"/>
                    <a:pt x="34600" y="0"/>
                    <a:pt x="329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7"/>
            <p:cNvSpPr/>
            <p:nvPr/>
          </p:nvSpPr>
          <p:spPr>
            <a:xfrm>
              <a:off x="5863275" y="3291425"/>
              <a:ext cx="656974" cy="657023"/>
            </a:xfrm>
            <a:custGeom>
              <a:avLst/>
              <a:gdLst/>
              <a:ahLst/>
              <a:cxnLst/>
              <a:rect l="l" t="t" r="r" b="b"/>
              <a:pathLst>
                <a:path w="13609" h="13610" extrusionOk="0">
                  <a:moveTo>
                    <a:pt x="11909" y="1"/>
                  </a:moveTo>
                  <a:cubicBezTo>
                    <a:pt x="11849" y="1"/>
                    <a:pt x="11801" y="49"/>
                    <a:pt x="11801" y="109"/>
                  </a:cubicBezTo>
                  <a:lnTo>
                    <a:pt x="11753" y="1664"/>
                  </a:lnTo>
                  <a:lnTo>
                    <a:pt x="10198" y="1712"/>
                  </a:lnTo>
                  <a:cubicBezTo>
                    <a:pt x="10150" y="1712"/>
                    <a:pt x="10101" y="1761"/>
                    <a:pt x="10101" y="1809"/>
                  </a:cubicBezTo>
                  <a:lnTo>
                    <a:pt x="10041" y="3315"/>
                  </a:lnTo>
                  <a:lnTo>
                    <a:pt x="8534" y="3364"/>
                  </a:lnTo>
                  <a:cubicBezTo>
                    <a:pt x="8486" y="3364"/>
                    <a:pt x="8438" y="3424"/>
                    <a:pt x="8438" y="3472"/>
                  </a:cubicBezTo>
                  <a:lnTo>
                    <a:pt x="8390" y="5027"/>
                  </a:lnTo>
                  <a:lnTo>
                    <a:pt x="6835" y="5075"/>
                  </a:lnTo>
                  <a:cubicBezTo>
                    <a:pt x="6787" y="5075"/>
                    <a:pt x="6787" y="5124"/>
                    <a:pt x="6726" y="5172"/>
                  </a:cubicBezTo>
                  <a:lnTo>
                    <a:pt x="6726" y="6678"/>
                  </a:lnTo>
                  <a:lnTo>
                    <a:pt x="5171" y="6739"/>
                  </a:lnTo>
                  <a:cubicBezTo>
                    <a:pt x="5123" y="6739"/>
                    <a:pt x="5075" y="6787"/>
                    <a:pt x="5075" y="6835"/>
                  </a:cubicBezTo>
                  <a:lnTo>
                    <a:pt x="5027" y="8390"/>
                  </a:lnTo>
                  <a:lnTo>
                    <a:pt x="3520" y="8438"/>
                  </a:lnTo>
                  <a:cubicBezTo>
                    <a:pt x="3472" y="8438"/>
                    <a:pt x="3412" y="8438"/>
                    <a:pt x="3412" y="8486"/>
                  </a:cubicBezTo>
                  <a:lnTo>
                    <a:pt x="3363" y="10053"/>
                  </a:lnTo>
                  <a:lnTo>
                    <a:pt x="1809" y="10102"/>
                  </a:lnTo>
                  <a:cubicBezTo>
                    <a:pt x="1760" y="10102"/>
                    <a:pt x="1712" y="10150"/>
                    <a:pt x="1712" y="10198"/>
                  </a:cubicBezTo>
                  <a:lnTo>
                    <a:pt x="1664" y="11753"/>
                  </a:lnTo>
                  <a:lnTo>
                    <a:pt x="157" y="11753"/>
                  </a:lnTo>
                  <a:cubicBezTo>
                    <a:pt x="97" y="11753"/>
                    <a:pt x="49" y="11801"/>
                    <a:pt x="49" y="11861"/>
                  </a:cubicBezTo>
                  <a:lnTo>
                    <a:pt x="1" y="13513"/>
                  </a:lnTo>
                  <a:cubicBezTo>
                    <a:pt x="1" y="13561"/>
                    <a:pt x="49" y="13609"/>
                    <a:pt x="97" y="13609"/>
                  </a:cubicBezTo>
                  <a:cubicBezTo>
                    <a:pt x="157" y="13609"/>
                    <a:pt x="205" y="13561"/>
                    <a:pt x="205" y="13513"/>
                  </a:cubicBezTo>
                  <a:lnTo>
                    <a:pt x="254" y="11958"/>
                  </a:lnTo>
                  <a:lnTo>
                    <a:pt x="1760" y="11958"/>
                  </a:lnTo>
                  <a:cubicBezTo>
                    <a:pt x="1809" y="11910"/>
                    <a:pt x="1857" y="11910"/>
                    <a:pt x="1857" y="11861"/>
                  </a:cubicBezTo>
                  <a:lnTo>
                    <a:pt x="1905" y="10294"/>
                  </a:lnTo>
                  <a:lnTo>
                    <a:pt x="3472" y="10246"/>
                  </a:lnTo>
                  <a:cubicBezTo>
                    <a:pt x="3520" y="10246"/>
                    <a:pt x="3568" y="10198"/>
                    <a:pt x="3568" y="10150"/>
                  </a:cubicBezTo>
                  <a:lnTo>
                    <a:pt x="3617" y="8595"/>
                  </a:lnTo>
                  <a:lnTo>
                    <a:pt x="5123" y="8595"/>
                  </a:lnTo>
                  <a:cubicBezTo>
                    <a:pt x="5171" y="8595"/>
                    <a:pt x="5220" y="8547"/>
                    <a:pt x="5220" y="8486"/>
                  </a:cubicBezTo>
                  <a:lnTo>
                    <a:pt x="5280" y="6932"/>
                  </a:lnTo>
                  <a:lnTo>
                    <a:pt x="6835" y="6883"/>
                  </a:lnTo>
                  <a:cubicBezTo>
                    <a:pt x="6883" y="6883"/>
                    <a:pt x="6931" y="6835"/>
                    <a:pt x="6931" y="6787"/>
                  </a:cubicBezTo>
                  <a:lnTo>
                    <a:pt x="6931" y="5280"/>
                  </a:lnTo>
                  <a:lnTo>
                    <a:pt x="8486" y="5232"/>
                  </a:lnTo>
                  <a:cubicBezTo>
                    <a:pt x="8534" y="5232"/>
                    <a:pt x="8595" y="5172"/>
                    <a:pt x="8595" y="5124"/>
                  </a:cubicBezTo>
                  <a:lnTo>
                    <a:pt x="8643" y="3569"/>
                  </a:lnTo>
                  <a:lnTo>
                    <a:pt x="10150" y="3520"/>
                  </a:lnTo>
                  <a:cubicBezTo>
                    <a:pt x="10246" y="3520"/>
                    <a:pt x="10246" y="3520"/>
                    <a:pt x="10246" y="3424"/>
                  </a:cubicBezTo>
                  <a:lnTo>
                    <a:pt x="10294" y="1917"/>
                  </a:lnTo>
                  <a:lnTo>
                    <a:pt x="11849" y="1857"/>
                  </a:lnTo>
                  <a:cubicBezTo>
                    <a:pt x="11909" y="1857"/>
                    <a:pt x="11958" y="1809"/>
                    <a:pt x="11958" y="1761"/>
                  </a:cubicBezTo>
                  <a:lnTo>
                    <a:pt x="12006" y="206"/>
                  </a:lnTo>
                  <a:lnTo>
                    <a:pt x="13513" y="206"/>
                  </a:lnTo>
                  <a:cubicBezTo>
                    <a:pt x="13561" y="206"/>
                    <a:pt x="13609" y="157"/>
                    <a:pt x="13609" y="109"/>
                  </a:cubicBezTo>
                  <a:cubicBezTo>
                    <a:pt x="13609" y="1"/>
                    <a:pt x="13561" y="1"/>
                    <a:pt x="1351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7"/>
            <p:cNvSpPr/>
            <p:nvPr/>
          </p:nvSpPr>
          <p:spPr>
            <a:xfrm>
              <a:off x="6232750" y="1656675"/>
              <a:ext cx="1563375" cy="1547100"/>
            </a:xfrm>
            <a:custGeom>
              <a:avLst/>
              <a:gdLst/>
              <a:ahLst/>
              <a:cxnLst/>
              <a:rect l="l" t="t" r="r" b="b"/>
              <a:pathLst>
                <a:path w="62535" h="61884" extrusionOk="0">
                  <a:moveTo>
                    <a:pt x="58617" y="109"/>
                  </a:moveTo>
                  <a:cubicBezTo>
                    <a:pt x="59521" y="109"/>
                    <a:pt x="60425" y="459"/>
                    <a:pt x="61076" y="1109"/>
                  </a:cubicBezTo>
                  <a:cubicBezTo>
                    <a:pt x="62426" y="2459"/>
                    <a:pt x="62426" y="4726"/>
                    <a:pt x="61076" y="6076"/>
                  </a:cubicBezTo>
                  <a:lnTo>
                    <a:pt x="6377" y="60726"/>
                  </a:lnTo>
                  <a:cubicBezTo>
                    <a:pt x="5726" y="61377"/>
                    <a:pt x="4871" y="61775"/>
                    <a:pt x="3918" y="61775"/>
                  </a:cubicBezTo>
                  <a:cubicBezTo>
                    <a:pt x="3014" y="61775"/>
                    <a:pt x="2110" y="61377"/>
                    <a:pt x="1459" y="60726"/>
                  </a:cubicBezTo>
                  <a:cubicBezTo>
                    <a:pt x="97" y="59364"/>
                    <a:pt x="97" y="57158"/>
                    <a:pt x="1459" y="55796"/>
                  </a:cubicBezTo>
                  <a:lnTo>
                    <a:pt x="56098" y="1109"/>
                  </a:lnTo>
                  <a:cubicBezTo>
                    <a:pt x="56809" y="459"/>
                    <a:pt x="57653" y="109"/>
                    <a:pt x="58617" y="109"/>
                  </a:cubicBezTo>
                  <a:close/>
                  <a:moveTo>
                    <a:pt x="58617" y="1"/>
                  </a:moveTo>
                  <a:cubicBezTo>
                    <a:pt x="57653" y="1"/>
                    <a:pt x="56749" y="350"/>
                    <a:pt x="56050" y="1061"/>
                  </a:cubicBezTo>
                  <a:lnTo>
                    <a:pt x="1411" y="55700"/>
                  </a:lnTo>
                  <a:cubicBezTo>
                    <a:pt x="1" y="57110"/>
                    <a:pt x="1" y="59412"/>
                    <a:pt x="1411" y="60823"/>
                  </a:cubicBezTo>
                  <a:cubicBezTo>
                    <a:pt x="2062" y="61473"/>
                    <a:pt x="2966" y="61883"/>
                    <a:pt x="3918" y="61883"/>
                  </a:cubicBezTo>
                  <a:cubicBezTo>
                    <a:pt x="4871" y="61883"/>
                    <a:pt x="5775" y="61473"/>
                    <a:pt x="6486" y="60823"/>
                  </a:cubicBezTo>
                  <a:lnTo>
                    <a:pt x="61124" y="6136"/>
                  </a:lnTo>
                  <a:cubicBezTo>
                    <a:pt x="62534" y="4726"/>
                    <a:pt x="62534" y="2459"/>
                    <a:pt x="61124" y="1061"/>
                  </a:cubicBezTo>
                  <a:cubicBezTo>
                    <a:pt x="60473" y="350"/>
                    <a:pt x="59569" y="1"/>
                    <a:pt x="58617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7"/>
            <p:cNvSpPr/>
            <p:nvPr/>
          </p:nvSpPr>
          <p:spPr>
            <a:xfrm>
              <a:off x="5701800" y="1969475"/>
              <a:ext cx="1325900" cy="1324700"/>
            </a:xfrm>
            <a:custGeom>
              <a:avLst/>
              <a:gdLst/>
              <a:ahLst/>
              <a:cxnLst/>
              <a:rect l="l" t="t" r="r" b="b"/>
              <a:pathLst>
                <a:path w="53036" h="52988" extrusionOk="0">
                  <a:moveTo>
                    <a:pt x="52928" y="0"/>
                  </a:moveTo>
                  <a:lnTo>
                    <a:pt x="1" y="52927"/>
                  </a:lnTo>
                  <a:lnTo>
                    <a:pt x="49" y="52987"/>
                  </a:lnTo>
                  <a:lnTo>
                    <a:pt x="53036" y="48"/>
                  </a:lnTo>
                  <a:lnTo>
                    <a:pt x="52928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7"/>
            <p:cNvSpPr/>
            <p:nvPr/>
          </p:nvSpPr>
          <p:spPr>
            <a:xfrm>
              <a:off x="5960350" y="2749700"/>
              <a:ext cx="398100" cy="396200"/>
            </a:xfrm>
            <a:custGeom>
              <a:avLst/>
              <a:gdLst/>
              <a:ahLst/>
              <a:cxnLst/>
              <a:rect l="l" t="t" r="r" b="b"/>
              <a:pathLst>
                <a:path w="15924" h="15848" extrusionOk="0">
                  <a:moveTo>
                    <a:pt x="15592" y="1"/>
                  </a:moveTo>
                  <a:cubicBezTo>
                    <a:pt x="15516" y="1"/>
                    <a:pt x="15441" y="28"/>
                    <a:pt x="15369" y="82"/>
                  </a:cubicBezTo>
                  <a:lnTo>
                    <a:pt x="145" y="15293"/>
                  </a:lnTo>
                  <a:cubicBezTo>
                    <a:pt x="1" y="15450"/>
                    <a:pt x="1" y="15643"/>
                    <a:pt x="145" y="15752"/>
                  </a:cubicBezTo>
                  <a:cubicBezTo>
                    <a:pt x="205" y="15800"/>
                    <a:pt x="254" y="15848"/>
                    <a:pt x="350" y="15848"/>
                  </a:cubicBezTo>
                  <a:cubicBezTo>
                    <a:pt x="398" y="15848"/>
                    <a:pt x="507" y="15800"/>
                    <a:pt x="555" y="15752"/>
                  </a:cubicBezTo>
                  <a:lnTo>
                    <a:pt x="15815" y="480"/>
                  </a:lnTo>
                  <a:cubicBezTo>
                    <a:pt x="15923" y="383"/>
                    <a:pt x="15923" y="178"/>
                    <a:pt x="15815" y="82"/>
                  </a:cubicBezTo>
                  <a:cubicBezTo>
                    <a:pt x="15742" y="28"/>
                    <a:pt x="15667" y="1"/>
                    <a:pt x="15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34" name="Google Shape;1434;p47"/>
          <p:cNvSpPr/>
          <p:nvPr/>
        </p:nvSpPr>
        <p:spPr>
          <a:xfrm>
            <a:off x="7356956" y="2091795"/>
            <a:ext cx="16305" cy="16305"/>
          </a:xfrm>
          <a:custGeom>
            <a:avLst/>
            <a:gdLst/>
            <a:ahLst/>
            <a:cxnLst/>
            <a:rect l="l" t="t" r="r" b="b"/>
            <a:pathLst>
              <a:path w="556" h="556" extrusionOk="0">
                <a:moveTo>
                  <a:pt x="254" y="1"/>
                </a:moveTo>
                <a:cubicBezTo>
                  <a:pt x="97" y="1"/>
                  <a:pt x="1" y="158"/>
                  <a:pt x="1" y="302"/>
                </a:cubicBezTo>
                <a:cubicBezTo>
                  <a:pt x="1" y="459"/>
                  <a:pt x="97" y="555"/>
                  <a:pt x="254" y="555"/>
                </a:cubicBezTo>
                <a:cubicBezTo>
                  <a:pt x="399" y="555"/>
                  <a:pt x="555" y="459"/>
                  <a:pt x="555" y="302"/>
                </a:cubicBezTo>
                <a:cubicBezTo>
                  <a:pt x="555" y="158"/>
                  <a:pt x="399" y="1"/>
                  <a:pt x="254" y="1"/>
                </a:cubicBezTo>
                <a:close/>
              </a:path>
            </a:pathLst>
          </a:custGeom>
          <a:solidFill>
            <a:srgbClr val="FFDF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5" name="Google Shape;1435;p47"/>
          <p:cNvSpPr/>
          <p:nvPr/>
        </p:nvSpPr>
        <p:spPr>
          <a:xfrm>
            <a:off x="7408570" y="2040210"/>
            <a:ext cx="15953" cy="16275"/>
          </a:xfrm>
          <a:custGeom>
            <a:avLst/>
            <a:gdLst/>
            <a:ahLst/>
            <a:cxnLst/>
            <a:rect l="l" t="t" r="r" b="b"/>
            <a:pathLst>
              <a:path w="544" h="555" extrusionOk="0">
                <a:moveTo>
                  <a:pt x="242" y="0"/>
                </a:moveTo>
                <a:cubicBezTo>
                  <a:pt x="97" y="0"/>
                  <a:pt x="1" y="109"/>
                  <a:pt x="1" y="253"/>
                </a:cubicBezTo>
                <a:cubicBezTo>
                  <a:pt x="1" y="410"/>
                  <a:pt x="97" y="555"/>
                  <a:pt x="242" y="555"/>
                </a:cubicBezTo>
                <a:cubicBezTo>
                  <a:pt x="399" y="555"/>
                  <a:pt x="543" y="410"/>
                  <a:pt x="543" y="253"/>
                </a:cubicBezTo>
                <a:cubicBezTo>
                  <a:pt x="543" y="109"/>
                  <a:pt x="399" y="0"/>
                  <a:pt x="242" y="0"/>
                </a:cubicBezTo>
                <a:close/>
              </a:path>
            </a:pathLst>
          </a:custGeom>
          <a:solidFill>
            <a:srgbClr val="FFDF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6" name="Google Shape;1436;p47"/>
          <p:cNvSpPr/>
          <p:nvPr/>
        </p:nvSpPr>
        <p:spPr>
          <a:xfrm>
            <a:off x="7459831" y="1988949"/>
            <a:ext cx="16275" cy="14516"/>
          </a:xfrm>
          <a:custGeom>
            <a:avLst/>
            <a:gdLst/>
            <a:ahLst/>
            <a:cxnLst/>
            <a:rect l="l" t="t" r="r" b="b"/>
            <a:pathLst>
              <a:path w="555" h="495" extrusionOk="0">
                <a:moveTo>
                  <a:pt x="302" y="0"/>
                </a:moveTo>
                <a:cubicBezTo>
                  <a:pt x="157" y="0"/>
                  <a:pt x="1" y="97"/>
                  <a:pt x="1" y="241"/>
                </a:cubicBezTo>
                <a:cubicBezTo>
                  <a:pt x="1" y="398"/>
                  <a:pt x="157" y="495"/>
                  <a:pt x="302" y="495"/>
                </a:cubicBezTo>
                <a:cubicBezTo>
                  <a:pt x="459" y="495"/>
                  <a:pt x="555" y="398"/>
                  <a:pt x="555" y="241"/>
                </a:cubicBezTo>
                <a:cubicBezTo>
                  <a:pt x="555" y="97"/>
                  <a:pt x="459" y="0"/>
                  <a:pt x="302" y="0"/>
                </a:cubicBezTo>
                <a:close/>
              </a:path>
            </a:pathLst>
          </a:custGeom>
          <a:solidFill>
            <a:srgbClr val="FFDF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7" name="Google Shape;1437;p47"/>
          <p:cNvSpPr/>
          <p:nvPr/>
        </p:nvSpPr>
        <p:spPr>
          <a:xfrm>
            <a:off x="7511445" y="1935927"/>
            <a:ext cx="16275" cy="15923"/>
          </a:xfrm>
          <a:custGeom>
            <a:avLst/>
            <a:gdLst/>
            <a:ahLst/>
            <a:cxnLst/>
            <a:rect l="l" t="t" r="r" b="b"/>
            <a:pathLst>
              <a:path w="555" h="543" extrusionOk="0">
                <a:moveTo>
                  <a:pt x="302" y="0"/>
                </a:moveTo>
                <a:cubicBezTo>
                  <a:pt x="157" y="0"/>
                  <a:pt x="0" y="145"/>
                  <a:pt x="0" y="302"/>
                </a:cubicBezTo>
                <a:cubicBezTo>
                  <a:pt x="0" y="446"/>
                  <a:pt x="157" y="543"/>
                  <a:pt x="302" y="543"/>
                </a:cubicBezTo>
                <a:cubicBezTo>
                  <a:pt x="458" y="543"/>
                  <a:pt x="555" y="446"/>
                  <a:pt x="555" y="302"/>
                </a:cubicBezTo>
                <a:cubicBezTo>
                  <a:pt x="555" y="145"/>
                  <a:pt x="458" y="0"/>
                  <a:pt x="302" y="0"/>
                </a:cubicBezTo>
                <a:close/>
              </a:path>
            </a:pathLst>
          </a:custGeom>
          <a:solidFill>
            <a:srgbClr val="FFDF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8" name="Google Shape;1438;p47"/>
          <p:cNvSpPr/>
          <p:nvPr/>
        </p:nvSpPr>
        <p:spPr>
          <a:xfrm>
            <a:off x="7564466" y="1884314"/>
            <a:ext cx="16275" cy="16275"/>
          </a:xfrm>
          <a:custGeom>
            <a:avLst/>
            <a:gdLst/>
            <a:ahLst/>
            <a:cxnLst/>
            <a:rect l="l" t="t" r="r" b="b"/>
            <a:pathLst>
              <a:path w="555" h="555" extrusionOk="0">
                <a:moveTo>
                  <a:pt x="253" y="1"/>
                </a:moveTo>
                <a:cubicBezTo>
                  <a:pt x="109" y="1"/>
                  <a:pt x="0" y="97"/>
                  <a:pt x="0" y="254"/>
                </a:cubicBezTo>
                <a:cubicBezTo>
                  <a:pt x="0" y="398"/>
                  <a:pt x="109" y="555"/>
                  <a:pt x="253" y="555"/>
                </a:cubicBezTo>
                <a:cubicBezTo>
                  <a:pt x="410" y="555"/>
                  <a:pt x="555" y="398"/>
                  <a:pt x="555" y="254"/>
                </a:cubicBezTo>
                <a:cubicBezTo>
                  <a:pt x="555" y="97"/>
                  <a:pt x="410" y="1"/>
                  <a:pt x="253" y="1"/>
                </a:cubicBezTo>
                <a:close/>
              </a:path>
            </a:pathLst>
          </a:custGeom>
          <a:solidFill>
            <a:srgbClr val="FFDF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9" name="Google Shape;1439;p47"/>
          <p:cNvSpPr/>
          <p:nvPr/>
        </p:nvSpPr>
        <p:spPr>
          <a:xfrm>
            <a:off x="7616080" y="1832700"/>
            <a:ext cx="16275" cy="16305"/>
          </a:xfrm>
          <a:custGeom>
            <a:avLst/>
            <a:gdLst/>
            <a:ahLst/>
            <a:cxnLst/>
            <a:rect l="l" t="t" r="r" b="b"/>
            <a:pathLst>
              <a:path w="555" h="556" extrusionOk="0">
                <a:moveTo>
                  <a:pt x="253" y="1"/>
                </a:moveTo>
                <a:cubicBezTo>
                  <a:pt x="97" y="1"/>
                  <a:pt x="0" y="97"/>
                  <a:pt x="0" y="254"/>
                </a:cubicBezTo>
                <a:cubicBezTo>
                  <a:pt x="0" y="398"/>
                  <a:pt x="97" y="555"/>
                  <a:pt x="253" y="555"/>
                </a:cubicBezTo>
                <a:cubicBezTo>
                  <a:pt x="398" y="555"/>
                  <a:pt x="555" y="398"/>
                  <a:pt x="555" y="254"/>
                </a:cubicBezTo>
                <a:cubicBezTo>
                  <a:pt x="555" y="97"/>
                  <a:pt x="398" y="1"/>
                  <a:pt x="253" y="1"/>
                </a:cubicBezTo>
                <a:close/>
              </a:path>
            </a:pathLst>
          </a:custGeom>
          <a:solidFill>
            <a:srgbClr val="FFDF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0" name="Google Shape;1440;p47"/>
          <p:cNvGrpSpPr/>
          <p:nvPr/>
        </p:nvGrpSpPr>
        <p:grpSpPr>
          <a:xfrm>
            <a:off x="6317058" y="2605550"/>
            <a:ext cx="2301811" cy="1741576"/>
            <a:chOff x="5671950" y="2021471"/>
            <a:chExt cx="2801279" cy="2119479"/>
          </a:xfrm>
        </p:grpSpPr>
        <p:sp>
          <p:nvSpPr>
            <p:cNvPr id="1441" name="Google Shape;1441;p47"/>
            <p:cNvSpPr/>
            <p:nvPr/>
          </p:nvSpPr>
          <p:spPr>
            <a:xfrm>
              <a:off x="6203569" y="2167104"/>
              <a:ext cx="1673343" cy="1645074"/>
            </a:xfrm>
            <a:custGeom>
              <a:avLst/>
              <a:gdLst/>
              <a:ahLst/>
              <a:cxnLst/>
              <a:rect l="l" t="t" r="r" b="b"/>
              <a:pathLst>
                <a:path w="57062" h="56098" extrusionOk="0">
                  <a:moveTo>
                    <a:pt x="46310" y="0"/>
                  </a:moveTo>
                  <a:cubicBezTo>
                    <a:pt x="43803" y="0"/>
                    <a:pt x="41284" y="953"/>
                    <a:pt x="39331" y="2857"/>
                  </a:cubicBezTo>
                  <a:lnTo>
                    <a:pt x="0" y="42188"/>
                  </a:lnTo>
                  <a:lnTo>
                    <a:pt x="13910" y="56097"/>
                  </a:lnTo>
                  <a:lnTo>
                    <a:pt x="53241" y="16767"/>
                  </a:lnTo>
                  <a:cubicBezTo>
                    <a:pt x="57062" y="12910"/>
                    <a:pt x="57062" y="6726"/>
                    <a:pt x="53241" y="2857"/>
                  </a:cubicBezTo>
                  <a:cubicBezTo>
                    <a:pt x="51336" y="953"/>
                    <a:pt x="48817" y="0"/>
                    <a:pt x="463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7"/>
            <p:cNvSpPr/>
            <p:nvPr/>
          </p:nvSpPr>
          <p:spPr>
            <a:xfrm>
              <a:off x="7482090" y="2021471"/>
              <a:ext cx="500900" cy="484977"/>
            </a:xfrm>
            <a:custGeom>
              <a:avLst/>
              <a:gdLst/>
              <a:ahLst/>
              <a:cxnLst/>
              <a:rect l="l" t="t" r="r" b="b"/>
              <a:pathLst>
                <a:path w="17081" h="16538" extrusionOk="0">
                  <a:moveTo>
                    <a:pt x="14031" y="0"/>
                  </a:moveTo>
                  <a:cubicBezTo>
                    <a:pt x="13323" y="0"/>
                    <a:pt x="12609" y="265"/>
                    <a:pt x="12054" y="796"/>
                  </a:cubicBezTo>
                  <a:lnTo>
                    <a:pt x="1050" y="11789"/>
                  </a:lnTo>
                  <a:cubicBezTo>
                    <a:pt x="1" y="12849"/>
                    <a:pt x="1" y="14609"/>
                    <a:pt x="1050" y="15706"/>
                  </a:cubicBezTo>
                  <a:lnTo>
                    <a:pt x="1110" y="15706"/>
                  </a:lnTo>
                  <a:cubicBezTo>
                    <a:pt x="1634" y="16260"/>
                    <a:pt x="2336" y="16538"/>
                    <a:pt x="3046" y="16538"/>
                  </a:cubicBezTo>
                  <a:cubicBezTo>
                    <a:pt x="3756" y="16538"/>
                    <a:pt x="4473" y="16260"/>
                    <a:pt x="5027" y="15706"/>
                  </a:cubicBezTo>
                  <a:lnTo>
                    <a:pt x="15972" y="4761"/>
                  </a:lnTo>
                  <a:cubicBezTo>
                    <a:pt x="17081" y="3652"/>
                    <a:pt x="17081" y="1905"/>
                    <a:pt x="15972" y="796"/>
                  </a:cubicBezTo>
                  <a:cubicBezTo>
                    <a:pt x="15441" y="265"/>
                    <a:pt x="14739" y="0"/>
                    <a:pt x="140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43" name="Google Shape;1443;p47"/>
            <p:cNvGrpSpPr/>
            <p:nvPr/>
          </p:nvGrpSpPr>
          <p:grpSpPr>
            <a:xfrm>
              <a:off x="6431901" y="3131048"/>
              <a:ext cx="1012065" cy="1009902"/>
              <a:chOff x="6431901" y="3131048"/>
              <a:chExt cx="1012065" cy="1009902"/>
            </a:xfrm>
          </p:grpSpPr>
          <p:sp>
            <p:nvSpPr>
              <p:cNvPr id="1444" name="Google Shape;1444;p47"/>
              <p:cNvSpPr/>
              <p:nvPr/>
            </p:nvSpPr>
            <p:spPr>
              <a:xfrm>
                <a:off x="6431901" y="3361169"/>
                <a:ext cx="780514" cy="779781"/>
              </a:xfrm>
              <a:custGeom>
                <a:avLst/>
                <a:gdLst/>
                <a:ahLst/>
                <a:cxnLst/>
                <a:rect l="l" t="t" r="r" b="b"/>
                <a:pathLst>
                  <a:path w="26616" h="26591" extrusionOk="0">
                    <a:moveTo>
                      <a:pt x="26278" y="0"/>
                    </a:moveTo>
                    <a:cubicBezTo>
                      <a:pt x="26196" y="0"/>
                      <a:pt x="26121" y="36"/>
                      <a:pt x="26073" y="108"/>
                    </a:cubicBezTo>
                    <a:lnTo>
                      <a:pt x="97" y="26024"/>
                    </a:lnTo>
                    <a:cubicBezTo>
                      <a:pt x="1" y="26180"/>
                      <a:pt x="1" y="26373"/>
                      <a:pt x="97" y="26482"/>
                    </a:cubicBezTo>
                    <a:cubicBezTo>
                      <a:pt x="176" y="26554"/>
                      <a:pt x="266" y="26590"/>
                      <a:pt x="349" y="26590"/>
                    </a:cubicBezTo>
                    <a:cubicBezTo>
                      <a:pt x="432" y="26590"/>
                      <a:pt x="507" y="26554"/>
                      <a:pt x="555" y="26482"/>
                    </a:cubicBezTo>
                    <a:lnTo>
                      <a:pt x="26519" y="567"/>
                    </a:lnTo>
                    <a:cubicBezTo>
                      <a:pt x="26615" y="410"/>
                      <a:pt x="26615" y="217"/>
                      <a:pt x="26519" y="108"/>
                    </a:cubicBezTo>
                    <a:cubicBezTo>
                      <a:pt x="26446" y="36"/>
                      <a:pt x="26359" y="0"/>
                      <a:pt x="262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47"/>
              <p:cNvSpPr/>
              <p:nvPr/>
            </p:nvSpPr>
            <p:spPr>
              <a:xfrm>
                <a:off x="7238920" y="3253337"/>
                <a:ext cx="82726" cy="80526"/>
              </a:xfrm>
              <a:custGeom>
                <a:avLst/>
                <a:gdLst/>
                <a:ahLst/>
                <a:cxnLst/>
                <a:rect l="l" t="t" r="r" b="b"/>
                <a:pathLst>
                  <a:path w="2821" h="2746" extrusionOk="0">
                    <a:moveTo>
                      <a:pt x="2465" y="1"/>
                    </a:moveTo>
                    <a:cubicBezTo>
                      <a:pt x="2390" y="1"/>
                      <a:pt x="2314" y="25"/>
                      <a:pt x="2266" y="73"/>
                    </a:cubicBezTo>
                    <a:lnTo>
                      <a:pt x="109" y="2182"/>
                    </a:lnTo>
                    <a:cubicBezTo>
                      <a:pt x="0" y="2327"/>
                      <a:pt x="0" y="2532"/>
                      <a:pt x="109" y="2628"/>
                    </a:cubicBezTo>
                    <a:cubicBezTo>
                      <a:pt x="181" y="2707"/>
                      <a:pt x="268" y="2746"/>
                      <a:pt x="350" y="2746"/>
                    </a:cubicBezTo>
                    <a:cubicBezTo>
                      <a:pt x="431" y="2746"/>
                      <a:pt x="506" y="2707"/>
                      <a:pt x="555" y="2628"/>
                    </a:cubicBezTo>
                    <a:lnTo>
                      <a:pt x="2664" y="519"/>
                    </a:lnTo>
                    <a:cubicBezTo>
                      <a:pt x="2821" y="374"/>
                      <a:pt x="2821" y="218"/>
                      <a:pt x="2664" y="73"/>
                    </a:cubicBezTo>
                    <a:cubicBezTo>
                      <a:pt x="2616" y="25"/>
                      <a:pt x="2540" y="1"/>
                      <a:pt x="246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47"/>
              <p:cNvSpPr/>
              <p:nvPr/>
            </p:nvSpPr>
            <p:spPr>
              <a:xfrm>
                <a:off x="7344962" y="3186884"/>
                <a:ext cx="42785" cy="39882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1360" extrusionOk="0">
                    <a:moveTo>
                      <a:pt x="1103" y="1"/>
                    </a:moveTo>
                    <a:cubicBezTo>
                      <a:pt x="1022" y="1"/>
                      <a:pt x="934" y="25"/>
                      <a:pt x="856" y="73"/>
                    </a:cubicBezTo>
                    <a:lnTo>
                      <a:pt x="109" y="832"/>
                    </a:lnTo>
                    <a:cubicBezTo>
                      <a:pt x="0" y="977"/>
                      <a:pt x="0" y="1182"/>
                      <a:pt x="109" y="1278"/>
                    </a:cubicBezTo>
                    <a:cubicBezTo>
                      <a:pt x="181" y="1333"/>
                      <a:pt x="268" y="1360"/>
                      <a:pt x="350" y="1360"/>
                    </a:cubicBezTo>
                    <a:cubicBezTo>
                      <a:pt x="431" y="1360"/>
                      <a:pt x="506" y="1333"/>
                      <a:pt x="555" y="1278"/>
                    </a:cubicBezTo>
                    <a:lnTo>
                      <a:pt x="1314" y="531"/>
                    </a:lnTo>
                    <a:cubicBezTo>
                      <a:pt x="1459" y="435"/>
                      <a:pt x="1459" y="230"/>
                      <a:pt x="1314" y="73"/>
                    </a:cubicBezTo>
                    <a:cubicBezTo>
                      <a:pt x="1260" y="25"/>
                      <a:pt x="1184" y="1"/>
                      <a:pt x="110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47"/>
              <p:cNvSpPr/>
              <p:nvPr/>
            </p:nvSpPr>
            <p:spPr>
              <a:xfrm>
                <a:off x="7417426" y="3131048"/>
                <a:ext cx="26539" cy="24662"/>
              </a:xfrm>
              <a:custGeom>
                <a:avLst/>
                <a:gdLst/>
                <a:ahLst/>
                <a:cxnLst/>
                <a:rect l="l" t="t" r="r" b="b"/>
                <a:pathLst>
                  <a:path w="905" h="841" extrusionOk="0">
                    <a:moveTo>
                      <a:pt x="543" y="0"/>
                    </a:moveTo>
                    <a:cubicBezTo>
                      <a:pt x="461" y="0"/>
                      <a:pt x="374" y="24"/>
                      <a:pt x="301" y="73"/>
                    </a:cubicBezTo>
                    <a:lnTo>
                      <a:pt x="97" y="277"/>
                    </a:lnTo>
                    <a:cubicBezTo>
                      <a:pt x="0" y="422"/>
                      <a:pt x="0" y="627"/>
                      <a:pt x="97" y="723"/>
                    </a:cubicBezTo>
                    <a:cubicBezTo>
                      <a:pt x="169" y="802"/>
                      <a:pt x="256" y="841"/>
                      <a:pt x="338" y="841"/>
                    </a:cubicBezTo>
                    <a:cubicBezTo>
                      <a:pt x="419" y="841"/>
                      <a:pt x="494" y="802"/>
                      <a:pt x="543" y="723"/>
                    </a:cubicBezTo>
                    <a:lnTo>
                      <a:pt x="747" y="531"/>
                    </a:lnTo>
                    <a:cubicBezTo>
                      <a:pt x="904" y="422"/>
                      <a:pt x="904" y="229"/>
                      <a:pt x="747" y="73"/>
                    </a:cubicBezTo>
                    <a:cubicBezTo>
                      <a:pt x="699" y="24"/>
                      <a:pt x="624" y="0"/>
                      <a:pt x="54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48" name="Google Shape;1448;p47"/>
            <p:cNvSpPr/>
            <p:nvPr/>
          </p:nvSpPr>
          <p:spPr>
            <a:xfrm>
              <a:off x="7580713" y="2831278"/>
              <a:ext cx="213545" cy="166537"/>
            </a:xfrm>
            <a:custGeom>
              <a:avLst/>
              <a:gdLst/>
              <a:ahLst/>
              <a:cxnLst/>
              <a:rect l="l" t="t" r="r" b="b"/>
              <a:pathLst>
                <a:path w="7282" h="5679" extrusionOk="0">
                  <a:moveTo>
                    <a:pt x="6980" y="1"/>
                  </a:moveTo>
                  <a:lnTo>
                    <a:pt x="5328" y="49"/>
                  </a:lnTo>
                  <a:cubicBezTo>
                    <a:pt x="5172" y="49"/>
                    <a:pt x="5027" y="206"/>
                    <a:pt x="5027" y="350"/>
                  </a:cubicBezTo>
                  <a:lnTo>
                    <a:pt x="5027" y="1712"/>
                  </a:lnTo>
                  <a:lnTo>
                    <a:pt x="3665" y="1761"/>
                  </a:lnTo>
                  <a:cubicBezTo>
                    <a:pt x="3520" y="1761"/>
                    <a:pt x="3364" y="1857"/>
                    <a:pt x="3364" y="2014"/>
                  </a:cubicBezTo>
                  <a:lnTo>
                    <a:pt x="3316" y="3364"/>
                  </a:lnTo>
                  <a:lnTo>
                    <a:pt x="1966" y="3412"/>
                  </a:lnTo>
                  <a:cubicBezTo>
                    <a:pt x="1809" y="3412"/>
                    <a:pt x="1712" y="3569"/>
                    <a:pt x="1664" y="3713"/>
                  </a:cubicBezTo>
                  <a:lnTo>
                    <a:pt x="1664" y="5075"/>
                  </a:lnTo>
                  <a:lnTo>
                    <a:pt x="302" y="5075"/>
                  </a:lnTo>
                  <a:cubicBezTo>
                    <a:pt x="158" y="5124"/>
                    <a:pt x="1" y="5220"/>
                    <a:pt x="1" y="5425"/>
                  </a:cubicBezTo>
                  <a:cubicBezTo>
                    <a:pt x="1" y="5570"/>
                    <a:pt x="158" y="5678"/>
                    <a:pt x="302" y="5678"/>
                  </a:cubicBezTo>
                  <a:lnTo>
                    <a:pt x="1966" y="5678"/>
                  </a:lnTo>
                  <a:cubicBezTo>
                    <a:pt x="2110" y="5678"/>
                    <a:pt x="2207" y="5521"/>
                    <a:pt x="2267" y="5377"/>
                  </a:cubicBezTo>
                  <a:lnTo>
                    <a:pt x="2267" y="4015"/>
                  </a:lnTo>
                  <a:lnTo>
                    <a:pt x="3617" y="3966"/>
                  </a:lnTo>
                  <a:cubicBezTo>
                    <a:pt x="3774" y="3966"/>
                    <a:pt x="3918" y="3870"/>
                    <a:pt x="3918" y="3665"/>
                  </a:cubicBezTo>
                  <a:lnTo>
                    <a:pt x="3966" y="2315"/>
                  </a:lnTo>
                  <a:lnTo>
                    <a:pt x="5328" y="2315"/>
                  </a:lnTo>
                  <a:cubicBezTo>
                    <a:pt x="5473" y="2315"/>
                    <a:pt x="5582" y="2158"/>
                    <a:pt x="5582" y="2014"/>
                  </a:cubicBezTo>
                  <a:lnTo>
                    <a:pt x="5630" y="652"/>
                  </a:lnTo>
                  <a:lnTo>
                    <a:pt x="6980" y="603"/>
                  </a:lnTo>
                  <a:cubicBezTo>
                    <a:pt x="7137" y="603"/>
                    <a:pt x="7281" y="447"/>
                    <a:pt x="7281" y="302"/>
                  </a:cubicBezTo>
                  <a:cubicBezTo>
                    <a:pt x="7281" y="145"/>
                    <a:pt x="7137" y="1"/>
                    <a:pt x="69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7"/>
            <p:cNvSpPr/>
            <p:nvPr/>
          </p:nvSpPr>
          <p:spPr>
            <a:xfrm>
              <a:off x="6919355" y="2352678"/>
              <a:ext cx="1553873" cy="1555281"/>
            </a:xfrm>
            <a:custGeom>
              <a:avLst/>
              <a:gdLst/>
              <a:ahLst/>
              <a:cxnLst/>
              <a:rect l="l" t="t" r="r" b="b"/>
              <a:pathLst>
                <a:path w="52988" h="53036" extrusionOk="0">
                  <a:moveTo>
                    <a:pt x="52940" y="0"/>
                  </a:moveTo>
                  <a:lnTo>
                    <a:pt x="1" y="52927"/>
                  </a:lnTo>
                  <a:lnTo>
                    <a:pt x="49" y="53036"/>
                  </a:lnTo>
                  <a:lnTo>
                    <a:pt x="52988" y="97"/>
                  </a:lnTo>
                  <a:lnTo>
                    <a:pt x="52940" y="0"/>
                  </a:ln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7"/>
            <p:cNvSpPr/>
            <p:nvPr/>
          </p:nvSpPr>
          <p:spPr>
            <a:xfrm>
              <a:off x="5671950" y="2248043"/>
              <a:ext cx="1555281" cy="1553873"/>
            </a:xfrm>
            <a:custGeom>
              <a:avLst/>
              <a:gdLst/>
              <a:ahLst/>
              <a:cxnLst/>
              <a:rect l="l" t="t" r="r" b="b"/>
              <a:pathLst>
                <a:path w="53036" h="52988" extrusionOk="0">
                  <a:moveTo>
                    <a:pt x="52987" y="1"/>
                  </a:moveTo>
                  <a:lnTo>
                    <a:pt x="0" y="52940"/>
                  </a:lnTo>
                  <a:lnTo>
                    <a:pt x="96" y="52988"/>
                  </a:lnTo>
                  <a:lnTo>
                    <a:pt x="53035" y="49"/>
                  </a:lnTo>
                  <a:lnTo>
                    <a:pt x="52987" y="1"/>
                  </a:ln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7"/>
            <p:cNvSpPr/>
            <p:nvPr/>
          </p:nvSpPr>
          <p:spPr>
            <a:xfrm>
              <a:off x="6901701" y="2628753"/>
              <a:ext cx="466942" cy="464831"/>
            </a:xfrm>
            <a:custGeom>
              <a:avLst/>
              <a:gdLst/>
              <a:ahLst/>
              <a:cxnLst/>
              <a:rect l="l" t="t" r="r" b="b"/>
              <a:pathLst>
                <a:path w="15923" h="15851" extrusionOk="0">
                  <a:moveTo>
                    <a:pt x="15573" y="0"/>
                  </a:moveTo>
                  <a:cubicBezTo>
                    <a:pt x="15498" y="0"/>
                    <a:pt x="15423" y="24"/>
                    <a:pt x="15368" y="72"/>
                  </a:cubicBezTo>
                  <a:lnTo>
                    <a:pt x="109" y="15344"/>
                  </a:lnTo>
                  <a:cubicBezTo>
                    <a:pt x="0" y="15441"/>
                    <a:pt x="0" y="15646"/>
                    <a:pt x="109" y="15742"/>
                  </a:cubicBezTo>
                  <a:cubicBezTo>
                    <a:pt x="157" y="15851"/>
                    <a:pt x="253" y="15851"/>
                    <a:pt x="301" y="15851"/>
                  </a:cubicBezTo>
                  <a:cubicBezTo>
                    <a:pt x="410" y="15851"/>
                    <a:pt x="458" y="15851"/>
                    <a:pt x="506" y="15742"/>
                  </a:cubicBezTo>
                  <a:lnTo>
                    <a:pt x="15778" y="531"/>
                  </a:lnTo>
                  <a:cubicBezTo>
                    <a:pt x="15923" y="374"/>
                    <a:pt x="15923" y="229"/>
                    <a:pt x="15778" y="72"/>
                  </a:cubicBezTo>
                  <a:cubicBezTo>
                    <a:pt x="15724" y="24"/>
                    <a:pt x="15649" y="0"/>
                    <a:pt x="155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52" name="Google Shape;1452;p47"/>
          <p:cNvSpPr/>
          <p:nvPr/>
        </p:nvSpPr>
        <p:spPr>
          <a:xfrm rot="2700000">
            <a:off x="6718819" y="2350120"/>
            <a:ext cx="669952" cy="670541"/>
          </a:xfrm>
          <a:custGeom>
            <a:avLst/>
            <a:gdLst/>
            <a:ahLst/>
            <a:cxnLst/>
            <a:rect l="l" t="t" r="r" b="b"/>
            <a:pathLst>
              <a:path w="13658" h="13670" extrusionOk="0">
                <a:moveTo>
                  <a:pt x="13609" y="1"/>
                </a:moveTo>
                <a:lnTo>
                  <a:pt x="11801" y="49"/>
                </a:lnTo>
                <a:lnTo>
                  <a:pt x="11753" y="1712"/>
                </a:lnTo>
                <a:lnTo>
                  <a:pt x="10150" y="1760"/>
                </a:lnTo>
                <a:lnTo>
                  <a:pt x="10102" y="3363"/>
                </a:lnTo>
                <a:lnTo>
                  <a:pt x="8438" y="3424"/>
                </a:lnTo>
                <a:lnTo>
                  <a:pt x="8390" y="5075"/>
                </a:lnTo>
                <a:lnTo>
                  <a:pt x="6787" y="5075"/>
                </a:lnTo>
                <a:lnTo>
                  <a:pt x="6727" y="6738"/>
                </a:lnTo>
                <a:lnTo>
                  <a:pt x="5076" y="6787"/>
                </a:lnTo>
                <a:lnTo>
                  <a:pt x="5076" y="8390"/>
                </a:lnTo>
                <a:lnTo>
                  <a:pt x="3412" y="8438"/>
                </a:lnTo>
                <a:lnTo>
                  <a:pt x="3364" y="10101"/>
                </a:lnTo>
                <a:lnTo>
                  <a:pt x="1761" y="10150"/>
                </a:lnTo>
                <a:lnTo>
                  <a:pt x="1713" y="11753"/>
                </a:lnTo>
                <a:lnTo>
                  <a:pt x="49" y="11801"/>
                </a:lnTo>
                <a:lnTo>
                  <a:pt x="1" y="13669"/>
                </a:lnTo>
                <a:lnTo>
                  <a:pt x="399" y="13669"/>
                </a:lnTo>
                <a:lnTo>
                  <a:pt x="459" y="12211"/>
                </a:lnTo>
                <a:lnTo>
                  <a:pt x="2110" y="12163"/>
                </a:lnTo>
                <a:lnTo>
                  <a:pt x="2110" y="10547"/>
                </a:lnTo>
                <a:lnTo>
                  <a:pt x="3774" y="10499"/>
                </a:lnTo>
                <a:lnTo>
                  <a:pt x="3822" y="8848"/>
                </a:lnTo>
                <a:lnTo>
                  <a:pt x="5425" y="8788"/>
                </a:lnTo>
                <a:lnTo>
                  <a:pt x="5473" y="7184"/>
                </a:lnTo>
                <a:lnTo>
                  <a:pt x="7137" y="7136"/>
                </a:lnTo>
                <a:lnTo>
                  <a:pt x="7185" y="5473"/>
                </a:lnTo>
                <a:lnTo>
                  <a:pt x="8788" y="5425"/>
                </a:lnTo>
                <a:lnTo>
                  <a:pt x="8836" y="3821"/>
                </a:lnTo>
                <a:lnTo>
                  <a:pt x="10500" y="3773"/>
                </a:lnTo>
                <a:lnTo>
                  <a:pt x="10548" y="2110"/>
                </a:lnTo>
                <a:lnTo>
                  <a:pt x="12151" y="2110"/>
                </a:lnTo>
                <a:lnTo>
                  <a:pt x="12211" y="459"/>
                </a:lnTo>
                <a:lnTo>
                  <a:pt x="13658" y="410"/>
                </a:lnTo>
                <a:lnTo>
                  <a:pt x="13609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53" name="Google Shape;1453;p47"/>
          <p:cNvGrpSpPr/>
          <p:nvPr/>
        </p:nvGrpSpPr>
        <p:grpSpPr>
          <a:xfrm>
            <a:off x="3394446" y="4353057"/>
            <a:ext cx="971458" cy="68058"/>
            <a:chOff x="5919246" y="2100444"/>
            <a:chExt cx="971458" cy="68058"/>
          </a:xfrm>
        </p:grpSpPr>
        <p:sp>
          <p:nvSpPr>
            <p:cNvPr id="1454" name="Google Shape;1454;p47"/>
            <p:cNvSpPr/>
            <p:nvPr/>
          </p:nvSpPr>
          <p:spPr>
            <a:xfrm rot="2700000">
              <a:off x="5917465" y="2122475"/>
              <a:ext cx="69499" cy="23750"/>
            </a:xfrm>
            <a:custGeom>
              <a:avLst/>
              <a:gdLst/>
              <a:ahLst/>
              <a:cxnLst/>
              <a:rect l="l" t="t" r="r" b="b"/>
              <a:pathLst>
                <a:path w="2780" h="950" extrusionOk="0">
                  <a:moveTo>
                    <a:pt x="895" y="1"/>
                  </a:moveTo>
                  <a:lnTo>
                    <a:pt x="0" y="950"/>
                  </a:lnTo>
                  <a:lnTo>
                    <a:pt x="1898" y="896"/>
                  </a:lnTo>
                  <a:lnTo>
                    <a:pt x="277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7"/>
            <p:cNvSpPr/>
            <p:nvPr/>
          </p:nvSpPr>
          <p:spPr>
            <a:xfrm rot="2700000">
              <a:off x="5992323" y="2121936"/>
              <a:ext cx="71174" cy="25075"/>
            </a:xfrm>
            <a:custGeom>
              <a:avLst/>
              <a:gdLst/>
              <a:ahLst/>
              <a:cxnLst/>
              <a:rect l="l" t="t" r="r" b="b"/>
              <a:pathLst>
                <a:path w="2847" h="1003" extrusionOk="0">
                  <a:moveTo>
                    <a:pt x="2846" y="1"/>
                  </a:moveTo>
                  <a:lnTo>
                    <a:pt x="949" y="54"/>
                  </a:lnTo>
                  <a:lnTo>
                    <a:pt x="0" y="1003"/>
                  </a:lnTo>
                  <a:lnTo>
                    <a:pt x="1898" y="936"/>
                  </a:lnTo>
                  <a:lnTo>
                    <a:pt x="284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7"/>
            <p:cNvSpPr/>
            <p:nvPr/>
          </p:nvSpPr>
          <p:spPr>
            <a:xfrm rot="2700000">
              <a:off x="6067943" y="2122019"/>
              <a:ext cx="70849" cy="23725"/>
            </a:xfrm>
            <a:custGeom>
              <a:avLst/>
              <a:gdLst/>
              <a:ahLst/>
              <a:cxnLst/>
              <a:rect l="l" t="t" r="r" b="b"/>
              <a:pathLst>
                <a:path w="2834" h="949" extrusionOk="0">
                  <a:moveTo>
                    <a:pt x="949" y="0"/>
                  </a:moveTo>
                  <a:lnTo>
                    <a:pt x="1" y="949"/>
                  </a:lnTo>
                  <a:lnTo>
                    <a:pt x="1885" y="949"/>
                  </a:lnTo>
                  <a:lnTo>
                    <a:pt x="283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7"/>
            <p:cNvSpPr/>
            <p:nvPr/>
          </p:nvSpPr>
          <p:spPr>
            <a:xfrm rot="2700000">
              <a:off x="6143682" y="2122611"/>
              <a:ext cx="69824" cy="23725"/>
            </a:xfrm>
            <a:custGeom>
              <a:avLst/>
              <a:gdLst/>
              <a:ahLst/>
              <a:cxnLst/>
              <a:rect l="l" t="t" r="r" b="b"/>
              <a:pathLst>
                <a:path w="2793" h="949" extrusionOk="0">
                  <a:moveTo>
                    <a:pt x="895" y="0"/>
                  </a:moveTo>
                  <a:lnTo>
                    <a:pt x="0" y="949"/>
                  </a:lnTo>
                  <a:lnTo>
                    <a:pt x="1897" y="895"/>
                  </a:lnTo>
                  <a:lnTo>
                    <a:pt x="27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47"/>
            <p:cNvSpPr/>
            <p:nvPr/>
          </p:nvSpPr>
          <p:spPr>
            <a:xfrm rot="2700000">
              <a:off x="6219108" y="2121812"/>
              <a:ext cx="70824" cy="25075"/>
            </a:xfrm>
            <a:custGeom>
              <a:avLst/>
              <a:gdLst/>
              <a:ahLst/>
              <a:cxnLst/>
              <a:rect l="l" t="t" r="r" b="b"/>
              <a:pathLst>
                <a:path w="2833" h="1003" extrusionOk="0">
                  <a:moveTo>
                    <a:pt x="2833" y="0"/>
                  </a:moveTo>
                  <a:lnTo>
                    <a:pt x="936" y="67"/>
                  </a:lnTo>
                  <a:lnTo>
                    <a:pt x="0" y="1002"/>
                  </a:lnTo>
                  <a:lnTo>
                    <a:pt x="1884" y="949"/>
                  </a:lnTo>
                  <a:lnTo>
                    <a:pt x="283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47"/>
            <p:cNvSpPr/>
            <p:nvPr/>
          </p:nvSpPr>
          <p:spPr>
            <a:xfrm rot="2700000">
              <a:off x="6294220" y="2122010"/>
              <a:ext cx="70824" cy="23725"/>
            </a:xfrm>
            <a:custGeom>
              <a:avLst/>
              <a:gdLst/>
              <a:ahLst/>
              <a:cxnLst/>
              <a:rect l="l" t="t" r="r" b="b"/>
              <a:pathLst>
                <a:path w="2833" h="949" extrusionOk="0">
                  <a:moveTo>
                    <a:pt x="949" y="0"/>
                  </a:moveTo>
                  <a:lnTo>
                    <a:pt x="0" y="949"/>
                  </a:lnTo>
                  <a:lnTo>
                    <a:pt x="1898" y="949"/>
                  </a:lnTo>
                  <a:lnTo>
                    <a:pt x="283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7"/>
            <p:cNvSpPr/>
            <p:nvPr/>
          </p:nvSpPr>
          <p:spPr>
            <a:xfrm rot="2700000">
              <a:off x="6369935" y="2122602"/>
              <a:ext cx="69849" cy="23725"/>
            </a:xfrm>
            <a:custGeom>
              <a:avLst/>
              <a:gdLst/>
              <a:ahLst/>
              <a:cxnLst/>
              <a:rect l="l" t="t" r="r" b="b"/>
              <a:pathLst>
                <a:path w="2794" h="949" extrusionOk="0">
                  <a:moveTo>
                    <a:pt x="896" y="0"/>
                  </a:moveTo>
                  <a:lnTo>
                    <a:pt x="1" y="949"/>
                  </a:lnTo>
                  <a:lnTo>
                    <a:pt x="1845" y="882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7"/>
            <p:cNvSpPr/>
            <p:nvPr/>
          </p:nvSpPr>
          <p:spPr>
            <a:xfrm rot="2700000">
              <a:off x="6445382" y="2121812"/>
              <a:ext cx="70824" cy="25075"/>
            </a:xfrm>
            <a:custGeom>
              <a:avLst/>
              <a:gdLst/>
              <a:ahLst/>
              <a:cxnLst/>
              <a:rect l="l" t="t" r="r" b="b"/>
              <a:pathLst>
                <a:path w="2833" h="1003" extrusionOk="0">
                  <a:moveTo>
                    <a:pt x="2833" y="1"/>
                  </a:moveTo>
                  <a:lnTo>
                    <a:pt x="949" y="54"/>
                  </a:lnTo>
                  <a:lnTo>
                    <a:pt x="0" y="1003"/>
                  </a:lnTo>
                  <a:lnTo>
                    <a:pt x="1884" y="949"/>
                  </a:lnTo>
                  <a:lnTo>
                    <a:pt x="283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7"/>
            <p:cNvSpPr/>
            <p:nvPr/>
          </p:nvSpPr>
          <p:spPr>
            <a:xfrm rot="2700000">
              <a:off x="6520435" y="2122130"/>
              <a:ext cx="71174" cy="23750"/>
            </a:xfrm>
            <a:custGeom>
              <a:avLst/>
              <a:gdLst/>
              <a:ahLst/>
              <a:cxnLst/>
              <a:rect l="l" t="t" r="r" b="b"/>
              <a:pathLst>
                <a:path w="2847" h="950" extrusionOk="0">
                  <a:moveTo>
                    <a:pt x="949" y="1"/>
                  </a:moveTo>
                  <a:lnTo>
                    <a:pt x="0" y="949"/>
                  </a:lnTo>
                  <a:lnTo>
                    <a:pt x="1897" y="949"/>
                  </a:lnTo>
                  <a:lnTo>
                    <a:pt x="284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7"/>
            <p:cNvSpPr/>
            <p:nvPr/>
          </p:nvSpPr>
          <p:spPr>
            <a:xfrm rot="2700000">
              <a:off x="6596623" y="2122774"/>
              <a:ext cx="69499" cy="23400"/>
            </a:xfrm>
            <a:custGeom>
              <a:avLst/>
              <a:gdLst/>
              <a:ahLst/>
              <a:cxnLst/>
              <a:rect l="l" t="t" r="r" b="b"/>
              <a:pathLst>
                <a:path w="2780" h="936" extrusionOk="0">
                  <a:moveTo>
                    <a:pt x="882" y="1"/>
                  </a:moveTo>
                  <a:lnTo>
                    <a:pt x="0" y="936"/>
                  </a:lnTo>
                  <a:lnTo>
                    <a:pt x="0" y="936"/>
                  </a:lnTo>
                  <a:lnTo>
                    <a:pt x="1830" y="882"/>
                  </a:lnTo>
                  <a:lnTo>
                    <a:pt x="277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7"/>
            <p:cNvSpPr/>
            <p:nvPr/>
          </p:nvSpPr>
          <p:spPr>
            <a:xfrm rot="2700000">
              <a:off x="6671656" y="2121812"/>
              <a:ext cx="70824" cy="25075"/>
            </a:xfrm>
            <a:custGeom>
              <a:avLst/>
              <a:gdLst/>
              <a:ahLst/>
              <a:cxnLst/>
              <a:rect l="l" t="t" r="r" b="b"/>
              <a:pathLst>
                <a:path w="2833" h="1003" extrusionOk="0">
                  <a:moveTo>
                    <a:pt x="2833" y="1"/>
                  </a:moveTo>
                  <a:lnTo>
                    <a:pt x="949" y="54"/>
                  </a:lnTo>
                  <a:lnTo>
                    <a:pt x="0" y="1003"/>
                  </a:lnTo>
                  <a:lnTo>
                    <a:pt x="0" y="1003"/>
                  </a:lnTo>
                  <a:lnTo>
                    <a:pt x="1897" y="949"/>
                  </a:lnTo>
                  <a:lnTo>
                    <a:pt x="283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7"/>
            <p:cNvSpPr/>
            <p:nvPr/>
          </p:nvSpPr>
          <p:spPr>
            <a:xfrm rot="2700000">
              <a:off x="6746712" y="2122121"/>
              <a:ext cx="71149" cy="23750"/>
            </a:xfrm>
            <a:custGeom>
              <a:avLst/>
              <a:gdLst/>
              <a:ahLst/>
              <a:cxnLst/>
              <a:rect l="l" t="t" r="r" b="b"/>
              <a:pathLst>
                <a:path w="2846" h="950" extrusionOk="0">
                  <a:moveTo>
                    <a:pt x="2846" y="1"/>
                  </a:moveTo>
                  <a:lnTo>
                    <a:pt x="949" y="54"/>
                  </a:lnTo>
                  <a:lnTo>
                    <a:pt x="0" y="949"/>
                  </a:lnTo>
                  <a:lnTo>
                    <a:pt x="1897" y="949"/>
                  </a:lnTo>
                  <a:lnTo>
                    <a:pt x="284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7"/>
            <p:cNvSpPr/>
            <p:nvPr/>
          </p:nvSpPr>
          <p:spPr>
            <a:xfrm rot="2700000">
              <a:off x="6821855" y="2122006"/>
              <a:ext cx="70824" cy="23750"/>
            </a:xfrm>
            <a:custGeom>
              <a:avLst/>
              <a:gdLst/>
              <a:ahLst/>
              <a:cxnLst/>
              <a:rect l="l" t="t" r="r" b="b"/>
              <a:pathLst>
                <a:path w="2833" h="950" extrusionOk="0">
                  <a:moveTo>
                    <a:pt x="936" y="0"/>
                  </a:moveTo>
                  <a:lnTo>
                    <a:pt x="0" y="949"/>
                  </a:lnTo>
                  <a:lnTo>
                    <a:pt x="0" y="949"/>
                  </a:lnTo>
                  <a:lnTo>
                    <a:pt x="1884" y="896"/>
                  </a:lnTo>
                  <a:lnTo>
                    <a:pt x="283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7" name="Google Shape;1467;p47"/>
          <p:cNvGrpSpPr/>
          <p:nvPr/>
        </p:nvGrpSpPr>
        <p:grpSpPr>
          <a:xfrm>
            <a:off x="7616079" y="4170709"/>
            <a:ext cx="1151334" cy="68085"/>
            <a:chOff x="2469613" y="2778163"/>
            <a:chExt cx="5412950" cy="320099"/>
          </a:xfrm>
        </p:grpSpPr>
        <p:sp>
          <p:nvSpPr>
            <p:cNvPr id="1468" name="Google Shape;1468;p47"/>
            <p:cNvSpPr/>
            <p:nvPr/>
          </p:nvSpPr>
          <p:spPr>
            <a:xfrm rot="8100026" flipH="1">
              <a:off x="2516175" y="2824889"/>
              <a:ext cx="224812" cy="224812"/>
            </a:xfrm>
            <a:custGeom>
              <a:avLst/>
              <a:gdLst/>
              <a:ahLst/>
              <a:cxnLst/>
              <a:rect l="l" t="t" r="r" b="b"/>
              <a:pathLst>
                <a:path w="953" h="953" extrusionOk="0">
                  <a:moveTo>
                    <a:pt x="446" y="1"/>
                  </a:moveTo>
                  <a:cubicBezTo>
                    <a:pt x="193" y="1"/>
                    <a:pt x="0" y="254"/>
                    <a:pt x="0" y="495"/>
                  </a:cubicBezTo>
                  <a:cubicBezTo>
                    <a:pt x="0" y="748"/>
                    <a:pt x="193" y="953"/>
                    <a:pt x="446" y="953"/>
                  </a:cubicBezTo>
                  <a:cubicBezTo>
                    <a:pt x="748" y="953"/>
                    <a:pt x="953" y="748"/>
                    <a:pt x="953" y="495"/>
                  </a:cubicBezTo>
                  <a:cubicBezTo>
                    <a:pt x="953" y="254"/>
                    <a:pt x="748" y="1"/>
                    <a:pt x="4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7"/>
            <p:cNvSpPr/>
            <p:nvPr/>
          </p:nvSpPr>
          <p:spPr>
            <a:xfrm rot="8100026" flipH="1">
              <a:off x="3533543" y="2826380"/>
              <a:ext cx="224812" cy="213489"/>
            </a:xfrm>
            <a:custGeom>
              <a:avLst/>
              <a:gdLst/>
              <a:ahLst/>
              <a:cxnLst/>
              <a:rect l="l" t="t" r="r" b="b"/>
              <a:pathLst>
                <a:path w="953" h="905" extrusionOk="0">
                  <a:moveTo>
                    <a:pt x="446" y="0"/>
                  </a:moveTo>
                  <a:cubicBezTo>
                    <a:pt x="205" y="0"/>
                    <a:pt x="0" y="193"/>
                    <a:pt x="0" y="446"/>
                  </a:cubicBezTo>
                  <a:cubicBezTo>
                    <a:pt x="0" y="699"/>
                    <a:pt x="205" y="904"/>
                    <a:pt x="446" y="904"/>
                  </a:cubicBezTo>
                  <a:cubicBezTo>
                    <a:pt x="699" y="904"/>
                    <a:pt x="952" y="699"/>
                    <a:pt x="952" y="446"/>
                  </a:cubicBezTo>
                  <a:cubicBezTo>
                    <a:pt x="952" y="193"/>
                    <a:pt x="699" y="0"/>
                    <a:pt x="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7"/>
            <p:cNvSpPr/>
            <p:nvPr/>
          </p:nvSpPr>
          <p:spPr>
            <a:xfrm rot="8100026" flipH="1">
              <a:off x="4554915" y="2826547"/>
              <a:ext cx="224812" cy="213489"/>
            </a:xfrm>
            <a:custGeom>
              <a:avLst/>
              <a:gdLst/>
              <a:ahLst/>
              <a:cxnLst/>
              <a:rect l="l" t="t" r="r" b="b"/>
              <a:pathLst>
                <a:path w="953" h="905" extrusionOk="0">
                  <a:moveTo>
                    <a:pt x="459" y="1"/>
                  </a:moveTo>
                  <a:cubicBezTo>
                    <a:pt x="206" y="1"/>
                    <a:pt x="1" y="193"/>
                    <a:pt x="1" y="447"/>
                  </a:cubicBezTo>
                  <a:cubicBezTo>
                    <a:pt x="1" y="700"/>
                    <a:pt x="206" y="905"/>
                    <a:pt x="459" y="905"/>
                  </a:cubicBezTo>
                  <a:cubicBezTo>
                    <a:pt x="700" y="905"/>
                    <a:pt x="953" y="700"/>
                    <a:pt x="953" y="447"/>
                  </a:cubicBezTo>
                  <a:cubicBezTo>
                    <a:pt x="953" y="193"/>
                    <a:pt x="700" y="1"/>
                    <a:pt x="4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7"/>
            <p:cNvSpPr/>
            <p:nvPr/>
          </p:nvSpPr>
          <p:spPr>
            <a:xfrm rot="8100026" flipH="1">
              <a:off x="5575026" y="2820270"/>
              <a:ext cx="213489" cy="227879"/>
            </a:xfrm>
            <a:custGeom>
              <a:avLst/>
              <a:gdLst/>
              <a:ahLst/>
              <a:cxnLst/>
              <a:rect l="l" t="t" r="r" b="b"/>
              <a:pathLst>
                <a:path w="905" h="966" extrusionOk="0">
                  <a:moveTo>
                    <a:pt x="458" y="1"/>
                  </a:moveTo>
                  <a:cubicBezTo>
                    <a:pt x="205" y="1"/>
                    <a:pt x="0" y="206"/>
                    <a:pt x="0" y="459"/>
                  </a:cubicBezTo>
                  <a:cubicBezTo>
                    <a:pt x="0" y="712"/>
                    <a:pt x="205" y="965"/>
                    <a:pt x="458" y="965"/>
                  </a:cubicBezTo>
                  <a:cubicBezTo>
                    <a:pt x="711" y="965"/>
                    <a:pt x="904" y="712"/>
                    <a:pt x="904" y="459"/>
                  </a:cubicBezTo>
                  <a:cubicBezTo>
                    <a:pt x="904" y="206"/>
                    <a:pt x="711" y="1"/>
                    <a:pt x="4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7"/>
            <p:cNvSpPr/>
            <p:nvPr/>
          </p:nvSpPr>
          <p:spPr>
            <a:xfrm rot="8100026" flipH="1">
              <a:off x="6587650" y="2826891"/>
              <a:ext cx="224812" cy="224812"/>
            </a:xfrm>
            <a:custGeom>
              <a:avLst/>
              <a:gdLst/>
              <a:ahLst/>
              <a:cxnLst/>
              <a:rect l="l" t="t" r="r" b="b"/>
              <a:pathLst>
                <a:path w="953" h="953" extrusionOk="0">
                  <a:moveTo>
                    <a:pt x="507" y="0"/>
                  </a:moveTo>
                  <a:cubicBezTo>
                    <a:pt x="254" y="0"/>
                    <a:pt x="1" y="205"/>
                    <a:pt x="1" y="458"/>
                  </a:cubicBezTo>
                  <a:cubicBezTo>
                    <a:pt x="1" y="712"/>
                    <a:pt x="254" y="953"/>
                    <a:pt x="507" y="953"/>
                  </a:cubicBezTo>
                  <a:cubicBezTo>
                    <a:pt x="760" y="953"/>
                    <a:pt x="953" y="712"/>
                    <a:pt x="953" y="458"/>
                  </a:cubicBezTo>
                  <a:cubicBezTo>
                    <a:pt x="953" y="205"/>
                    <a:pt x="760" y="0"/>
                    <a:pt x="5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7"/>
            <p:cNvSpPr/>
            <p:nvPr/>
          </p:nvSpPr>
          <p:spPr>
            <a:xfrm rot="8100026" flipH="1">
              <a:off x="7608774" y="2825890"/>
              <a:ext cx="227643" cy="224812"/>
            </a:xfrm>
            <a:custGeom>
              <a:avLst/>
              <a:gdLst/>
              <a:ahLst/>
              <a:cxnLst/>
              <a:rect l="l" t="t" r="r" b="b"/>
              <a:pathLst>
                <a:path w="965" h="953" extrusionOk="0">
                  <a:moveTo>
                    <a:pt x="506" y="1"/>
                  </a:moveTo>
                  <a:cubicBezTo>
                    <a:pt x="253" y="1"/>
                    <a:pt x="0" y="206"/>
                    <a:pt x="0" y="459"/>
                  </a:cubicBezTo>
                  <a:cubicBezTo>
                    <a:pt x="0" y="760"/>
                    <a:pt x="253" y="953"/>
                    <a:pt x="506" y="953"/>
                  </a:cubicBezTo>
                  <a:cubicBezTo>
                    <a:pt x="760" y="953"/>
                    <a:pt x="964" y="760"/>
                    <a:pt x="964" y="459"/>
                  </a:cubicBezTo>
                  <a:cubicBezTo>
                    <a:pt x="964" y="206"/>
                    <a:pt x="760" y="1"/>
                    <a:pt x="5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ectangle 3"/>
          <p:cNvSpPr/>
          <p:nvPr/>
        </p:nvSpPr>
        <p:spPr>
          <a:xfrm>
            <a:off x="1668657" y="1276350"/>
            <a:ext cx="52728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3200">
                <a:solidFill>
                  <a:schemeClr val="bg1"/>
                </a:solidFill>
              </a:rPr>
              <a:t>Thanks!</a:t>
            </a:r>
            <a:endParaRPr lang="en-US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 Tourism Company Business Plan by Slidesgo">
  <a:themeElements>
    <a:clrScheme name="Simple Light">
      <a:dk1>
        <a:srgbClr val="000000"/>
      </a:dk1>
      <a:lt1>
        <a:srgbClr val="123974"/>
      </a:lt1>
      <a:dk2>
        <a:srgbClr val="8EC283"/>
      </a:dk2>
      <a:lt2>
        <a:srgbClr val="3C6096"/>
      </a:lt2>
      <a:accent1>
        <a:srgbClr val="A9B4C5"/>
      </a:accent1>
      <a:accent2>
        <a:srgbClr val="F3F3F3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2397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340</Words>
  <Application>Microsoft Office PowerPoint</Application>
  <PresentationFormat>On-screen Show (16:9)</PresentationFormat>
  <Paragraphs>31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Raleway</vt:lpstr>
      <vt:lpstr>Nunito Light</vt:lpstr>
      <vt:lpstr>Anaheim</vt:lpstr>
      <vt:lpstr>BenchNine</vt:lpstr>
      <vt:lpstr>Bebas Neue</vt:lpstr>
      <vt:lpstr>Health Tourism Company Business Plan by Slidesgo</vt:lpstr>
      <vt:lpstr>Transparansi dan Akuntabilitas dalam Monitoring Pelayanan Publik</vt:lpstr>
      <vt:lpstr>TRANSPARANSI &amp; AKUNTABILITAS</vt:lpstr>
      <vt:lpstr>PowerPoint Presentation</vt:lpstr>
      <vt:lpstr>PowerPoint Presentation</vt:lpstr>
      <vt:lpstr>Pelaporan hasil monitoring kepada masyarakat dan pemangku kepentingan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Transparansi dan Akuntabilitas dalam Monitoring Pelayanan Publik</dc:title>
  <dc:creator>Pardiah</dc:creator>
  <cp:lastModifiedBy>HP</cp:lastModifiedBy>
  <cp:revision>11</cp:revision>
  <dcterms:modified xsi:type="dcterms:W3CDTF">2023-08-28T13:11:52Z</dcterms:modified>
</cp:coreProperties>
</file>