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notesMasterIdLst>
    <p:notesMasterId r:id="rId42"/>
  </p:notesMasterIdLst>
  <p:sldIdLst>
    <p:sldId id="256" r:id="rId2"/>
    <p:sldId id="269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89" r:id="rId23"/>
    <p:sldId id="290" r:id="rId24"/>
    <p:sldId id="291" r:id="rId25"/>
    <p:sldId id="292" r:id="rId26"/>
    <p:sldId id="293" r:id="rId27"/>
    <p:sldId id="294" r:id="rId28"/>
    <p:sldId id="295" r:id="rId29"/>
    <p:sldId id="296" r:id="rId30"/>
    <p:sldId id="297" r:id="rId31"/>
    <p:sldId id="298" r:id="rId32"/>
    <p:sldId id="299" r:id="rId33"/>
    <p:sldId id="300" r:id="rId34"/>
    <p:sldId id="301" r:id="rId35"/>
    <p:sldId id="302" r:id="rId36"/>
    <p:sldId id="303" r:id="rId37"/>
    <p:sldId id="304" r:id="rId38"/>
    <p:sldId id="305" r:id="rId39"/>
    <p:sldId id="306" r:id="rId40"/>
    <p:sldId id="307" r:id="rId4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56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578DE6-F1E5-4CA4-B9A3-BDBBEF950B10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A575C1-CDF9-46C9-9932-A5B295AB4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480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Shape 3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989838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16463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Shape 2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406168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Shape 2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036357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Shape 4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Shape 4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2857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Shape 37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Shape 3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894480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Shape 2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374521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Shape 2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17267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9" name="Shape 4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801794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Shape 37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Shape 3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739604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Shape 2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59805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Shape 3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803907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Shape 2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Shape 2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851670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Shape 4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Shape 4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1281054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Shape 2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960861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Shape 2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971877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Shape 3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906707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9" name="Shape 4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683103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Shape 3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742090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9" name="Shape 4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370098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Shape 3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014526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Shape 3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325368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Shape 3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0930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9/26/2023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8"/>
            <a:ext cx="12192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32723"/>
            <a:ext cx="12192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285498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8"/>
            <a:ext cx="12192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accent3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32723"/>
            <a:ext cx="12192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2050" name="Picture 2" descr="E:\002-KIMS BUSINESS\007-02-Fullslidesppt-Contents\20161206\02-\color-pencil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1972"/>
            <a:ext cx="12192000" cy="71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64098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6501341"/>
            <a:ext cx="12192000" cy="35665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prstClr val="white"/>
              </a:solidFill>
              <a:sym typeface="Arial"/>
            </a:endParaRPr>
          </a:p>
        </p:txBody>
      </p:sp>
      <p:pic>
        <p:nvPicPr>
          <p:cNvPr id="5122" name="Picture 2" descr="E:\002-KIMS BUSINESS\007-02-Fullslidesppt-Contents\20161219\04-edu\owl-item0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6533" y="5633136"/>
            <a:ext cx="1059392" cy="1104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BB950223-00FB-4696-91A1-2942A42439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8"/>
            <a:ext cx="12192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53766E37-EEB2-4FF0-8A85-A793B8C241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32723"/>
            <a:ext cx="12192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7559289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39" y="1847104"/>
            <a:ext cx="4081215" cy="4942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132403" y="2031301"/>
            <a:ext cx="2353717" cy="36357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EDC0AA38-FF1B-46A5-B781-E94C0DAF54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8"/>
            <a:ext cx="12192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6C57DDDA-918B-4F4E-B705-53DBB230A5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32723"/>
            <a:ext cx="12192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8997677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8"/>
            <a:ext cx="12192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333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32723"/>
            <a:ext cx="12192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2050" name="Picture 2" descr="E:\002-KIMS BUSINESS\007-02-Fullslidesppt-Contents\20161206\02-\color-pencil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1972"/>
            <a:ext cx="12192000" cy="71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67095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8"/>
            <a:ext cx="12192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32723"/>
            <a:ext cx="12192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123" name="Picture 3" descr="D:\Fullppt\005-PNG이미지\노트북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04800" y="1316766"/>
            <a:ext cx="8584243" cy="436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 userDrawn="1"/>
        </p:nvSpPr>
        <p:spPr>
          <a:xfrm>
            <a:off x="311696" y="5682850"/>
            <a:ext cx="11568608" cy="72248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black"/>
              </a:solidFill>
              <a:sym typeface="Arial"/>
            </a:endParaRPr>
          </a:p>
        </p:txBody>
      </p:sp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213786" y="1873324"/>
            <a:ext cx="4114129" cy="30424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241996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27204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 userDrawn="1"/>
        </p:nvSpPr>
        <p:spPr>
          <a:xfrm>
            <a:off x="5088809" y="3352278"/>
            <a:ext cx="1728193" cy="3530996"/>
          </a:xfrm>
          <a:custGeom>
            <a:avLst/>
            <a:gdLst>
              <a:gd name="connsiteX0" fmla="*/ 1847850 w 3571875"/>
              <a:gd name="connsiteY0" fmla="*/ 6791325 h 6791325"/>
              <a:gd name="connsiteX1" fmla="*/ 3571875 w 3571875"/>
              <a:gd name="connsiteY1" fmla="*/ 6781800 h 6791325"/>
              <a:gd name="connsiteX2" fmla="*/ 2514600 w 3571875"/>
              <a:gd name="connsiteY2" fmla="*/ 3819525 h 6791325"/>
              <a:gd name="connsiteX3" fmla="*/ 2390775 w 3571875"/>
              <a:gd name="connsiteY3" fmla="*/ 3267075 h 6791325"/>
              <a:gd name="connsiteX4" fmla="*/ 2752725 w 3571875"/>
              <a:gd name="connsiteY4" fmla="*/ 2162175 h 6791325"/>
              <a:gd name="connsiteX5" fmla="*/ 3390900 w 3571875"/>
              <a:gd name="connsiteY5" fmla="*/ 1247775 h 6791325"/>
              <a:gd name="connsiteX6" fmla="*/ 3209925 w 3571875"/>
              <a:gd name="connsiteY6" fmla="*/ 1133475 h 6791325"/>
              <a:gd name="connsiteX7" fmla="*/ 2543175 w 3571875"/>
              <a:gd name="connsiteY7" fmla="*/ 1857375 h 6791325"/>
              <a:gd name="connsiteX8" fmla="*/ 2371725 w 3571875"/>
              <a:gd name="connsiteY8" fmla="*/ 1752600 h 6791325"/>
              <a:gd name="connsiteX9" fmla="*/ 2771775 w 3571875"/>
              <a:gd name="connsiteY9" fmla="*/ 390525 h 6791325"/>
              <a:gd name="connsiteX10" fmla="*/ 2486025 w 3571875"/>
              <a:gd name="connsiteY10" fmla="*/ 295275 h 6791325"/>
              <a:gd name="connsiteX11" fmla="*/ 2124075 w 3571875"/>
              <a:gd name="connsiteY11" fmla="*/ 1609725 h 6791325"/>
              <a:gd name="connsiteX12" fmla="*/ 1971675 w 3571875"/>
              <a:gd name="connsiteY12" fmla="*/ 1495425 h 6791325"/>
              <a:gd name="connsiteX13" fmla="*/ 1990725 w 3571875"/>
              <a:gd name="connsiteY13" fmla="*/ 0 h 6791325"/>
              <a:gd name="connsiteX14" fmla="*/ 1790700 w 3571875"/>
              <a:gd name="connsiteY14" fmla="*/ 66675 h 6791325"/>
              <a:gd name="connsiteX15" fmla="*/ 1724025 w 3571875"/>
              <a:gd name="connsiteY15" fmla="*/ 1514475 h 6791325"/>
              <a:gd name="connsiteX16" fmla="*/ 1524000 w 3571875"/>
              <a:gd name="connsiteY16" fmla="*/ 1504950 h 6791325"/>
              <a:gd name="connsiteX17" fmla="*/ 1352550 w 3571875"/>
              <a:gd name="connsiteY17" fmla="*/ 123825 h 6791325"/>
              <a:gd name="connsiteX18" fmla="*/ 1171575 w 3571875"/>
              <a:gd name="connsiteY18" fmla="*/ 123825 h 6791325"/>
              <a:gd name="connsiteX19" fmla="*/ 1219200 w 3571875"/>
              <a:gd name="connsiteY19" fmla="*/ 1638300 h 6791325"/>
              <a:gd name="connsiteX20" fmla="*/ 1057275 w 3571875"/>
              <a:gd name="connsiteY20" fmla="*/ 2190750 h 6791325"/>
              <a:gd name="connsiteX21" fmla="*/ 800100 w 3571875"/>
              <a:gd name="connsiteY21" fmla="*/ 2247900 h 6791325"/>
              <a:gd name="connsiteX22" fmla="*/ 85725 w 3571875"/>
              <a:gd name="connsiteY22" fmla="*/ 1733550 h 6791325"/>
              <a:gd name="connsiteX23" fmla="*/ 0 w 3571875"/>
              <a:gd name="connsiteY23" fmla="*/ 2038350 h 6791325"/>
              <a:gd name="connsiteX24" fmla="*/ 609600 w 3571875"/>
              <a:gd name="connsiteY24" fmla="*/ 2743200 h 6791325"/>
              <a:gd name="connsiteX25" fmla="*/ 1238250 w 3571875"/>
              <a:gd name="connsiteY25" fmla="*/ 3476625 h 6791325"/>
              <a:gd name="connsiteX26" fmla="*/ 1457325 w 3571875"/>
              <a:gd name="connsiteY26" fmla="*/ 4010025 h 6791325"/>
              <a:gd name="connsiteX27" fmla="*/ 1847850 w 3571875"/>
              <a:gd name="connsiteY27" fmla="*/ 6791325 h 6791325"/>
              <a:gd name="connsiteX0" fmla="*/ 1889034 w 3613059"/>
              <a:gd name="connsiteY0" fmla="*/ 6791325 h 6791325"/>
              <a:gd name="connsiteX1" fmla="*/ 3613059 w 3613059"/>
              <a:gd name="connsiteY1" fmla="*/ 6781800 h 6791325"/>
              <a:gd name="connsiteX2" fmla="*/ 2555784 w 3613059"/>
              <a:gd name="connsiteY2" fmla="*/ 3819525 h 6791325"/>
              <a:gd name="connsiteX3" fmla="*/ 2431959 w 3613059"/>
              <a:gd name="connsiteY3" fmla="*/ 3267075 h 6791325"/>
              <a:gd name="connsiteX4" fmla="*/ 2793909 w 3613059"/>
              <a:gd name="connsiteY4" fmla="*/ 2162175 h 6791325"/>
              <a:gd name="connsiteX5" fmla="*/ 3432084 w 3613059"/>
              <a:gd name="connsiteY5" fmla="*/ 1247775 h 6791325"/>
              <a:gd name="connsiteX6" fmla="*/ 3251109 w 3613059"/>
              <a:gd name="connsiteY6" fmla="*/ 1133475 h 6791325"/>
              <a:gd name="connsiteX7" fmla="*/ 2584359 w 3613059"/>
              <a:gd name="connsiteY7" fmla="*/ 1857375 h 6791325"/>
              <a:gd name="connsiteX8" fmla="*/ 2412909 w 3613059"/>
              <a:gd name="connsiteY8" fmla="*/ 1752600 h 6791325"/>
              <a:gd name="connsiteX9" fmla="*/ 2812959 w 3613059"/>
              <a:gd name="connsiteY9" fmla="*/ 390525 h 6791325"/>
              <a:gd name="connsiteX10" fmla="*/ 2527209 w 3613059"/>
              <a:gd name="connsiteY10" fmla="*/ 295275 h 6791325"/>
              <a:gd name="connsiteX11" fmla="*/ 2165259 w 3613059"/>
              <a:gd name="connsiteY11" fmla="*/ 1609725 h 6791325"/>
              <a:gd name="connsiteX12" fmla="*/ 2012859 w 3613059"/>
              <a:gd name="connsiteY12" fmla="*/ 1495425 h 6791325"/>
              <a:gd name="connsiteX13" fmla="*/ 2031909 w 3613059"/>
              <a:gd name="connsiteY13" fmla="*/ 0 h 6791325"/>
              <a:gd name="connsiteX14" fmla="*/ 1831884 w 3613059"/>
              <a:gd name="connsiteY14" fmla="*/ 66675 h 6791325"/>
              <a:gd name="connsiteX15" fmla="*/ 1765209 w 3613059"/>
              <a:gd name="connsiteY15" fmla="*/ 1514475 h 6791325"/>
              <a:gd name="connsiteX16" fmla="*/ 1565184 w 3613059"/>
              <a:gd name="connsiteY16" fmla="*/ 1504950 h 6791325"/>
              <a:gd name="connsiteX17" fmla="*/ 1393734 w 3613059"/>
              <a:gd name="connsiteY17" fmla="*/ 123825 h 6791325"/>
              <a:gd name="connsiteX18" fmla="*/ 1212759 w 3613059"/>
              <a:gd name="connsiteY18" fmla="*/ 123825 h 6791325"/>
              <a:gd name="connsiteX19" fmla="*/ 1260384 w 3613059"/>
              <a:gd name="connsiteY19" fmla="*/ 1638300 h 6791325"/>
              <a:gd name="connsiteX20" fmla="*/ 1098459 w 3613059"/>
              <a:gd name="connsiteY20" fmla="*/ 2190750 h 6791325"/>
              <a:gd name="connsiteX21" fmla="*/ 841284 w 3613059"/>
              <a:gd name="connsiteY21" fmla="*/ 2247900 h 6791325"/>
              <a:gd name="connsiteX22" fmla="*/ 126909 w 3613059"/>
              <a:gd name="connsiteY22" fmla="*/ 1733550 h 6791325"/>
              <a:gd name="connsiteX23" fmla="*/ 41184 w 3613059"/>
              <a:gd name="connsiteY23" fmla="*/ 2038350 h 6791325"/>
              <a:gd name="connsiteX24" fmla="*/ 650784 w 3613059"/>
              <a:gd name="connsiteY24" fmla="*/ 2743200 h 6791325"/>
              <a:gd name="connsiteX25" fmla="*/ 1279434 w 3613059"/>
              <a:gd name="connsiteY25" fmla="*/ 3476625 h 6791325"/>
              <a:gd name="connsiteX26" fmla="*/ 1498509 w 3613059"/>
              <a:gd name="connsiteY26" fmla="*/ 4010025 h 6791325"/>
              <a:gd name="connsiteX27" fmla="*/ 1889034 w 3613059"/>
              <a:gd name="connsiteY27" fmla="*/ 6791325 h 6791325"/>
              <a:gd name="connsiteX0" fmla="*/ 1872461 w 3596486"/>
              <a:gd name="connsiteY0" fmla="*/ 6791325 h 6791325"/>
              <a:gd name="connsiteX1" fmla="*/ 3596486 w 3596486"/>
              <a:gd name="connsiteY1" fmla="*/ 6781800 h 6791325"/>
              <a:gd name="connsiteX2" fmla="*/ 2539211 w 3596486"/>
              <a:gd name="connsiteY2" fmla="*/ 3819525 h 6791325"/>
              <a:gd name="connsiteX3" fmla="*/ 2415386 w 3596486"/>
              <a:gd name="connsiteY3" fmla="*/ 3267075 h 6791325"/>
              <a:gd name="connsiteX4" fmla="*/ 2777336 w 3596486"/>
              <a:gd name="connsiteY4" fmla="*/ 2162175 h 6791325"/>
              <a:gd name="connsiteX5" fmla="*/ 3415511 w 3596486"/>
              <a:gd name="connsiteY5" fmla="*/ 1247775 h 6791325"/>
              <a:gd name="connsiteX6" fmla="*/ 3234536 w 3596486"/>
              <a:gd name="connsiteY6" fmla="*/ 1133475 h 6791325"/>
              <a:gd name="connsiteX7" fmla="*/ 2567786 w 3596486"/>
              <a:gd name="connsiteY7" fmla="*/ 1857375 h 6791325"/>
              <a:gd name="connsiteX8" fmla="*/ 2396336 w 3596486"/>
              <a:gd name="connsiteY8" fmla="*/ 1752600 h 6791325"/>
              <a:gd name="connsiteX9" fmla="*/ 2796386 w 3596486"/>
              <a:gd name="connsiteY9" fmla="*/ 390525 h 6791325"/>
              <a:gd name="connsiteX10" fmla="*/ 2510636 w 3596486"/>
              <a:gd name="connsiteY10" fmla="*/ 295275 h 6791325"/>
              <a:gd name="connsiteX11" fmla="*/ 2148686 w 3596486"/>
              <a:gd name="connsiteY11" fmla="*/ 1609725 h 6791325"/>
              <a:gd name="connsiteX12" fmla="*/ 1996286 w 3596486"/>
              <a:gd name="connsiteY12" fmla="*/ 1495425 h 6791325"/>
              <a:gd name="connsiteX13" fmla="*/ 2015336 w 3596486"/>
              <a:gd name="connsiteY13" fmla="*/ 0 h 6791325"/>
              <a:gd name="connsiteX14" fmla="*/ 1815311 w 3596486"/>
              <a:gd name="connsiteY14" fmla="*/ 66675 h 6791325"/>
              <a:gd name="connsiteX15" fmla="*/ 1748636 w 3596486"/>
              <a:gd name="connsiteY15" fmla="*/ 1514475 h 6791325"/>
              <a:gd name="connsiteX16" fmla="*/ 1548611 w 3596486"/>
              <a:gd name="connsiteY16" fmla="*/ 1504950 h 6791325"/>
              <a:gd name="connsiteX17" fmla="*/ 1377161 w 3596486"/>
              <a:gd name="connsiteY17" fmla="*/ 123825 h 6791325"/>
              <a:gd name="connsiteX18" fmla="*/ 1196186 w 3596486"/>
              <a:gd name="connsiteY18" fmla="*/ 123825 h 6791325"/>
              <a:gd name="connsiteX19" fmla="*/ 1243811 w 3596486"/>
              <a:gd name="connsiteY19" fmla="*/ 1638300 h 6791325"/>
              <a:gd name="connsiteX20" fmla="*/ 1081886 w 3596486"/>
              <a:gd name="connsiteY20" fmla="*/ 2190750 h 6791325"/>
              <a:gd name="connsiteX21" fmla="*/ 824711 w 3596486"/>
              <a:gd name="connsiteY21" fmla="*/ 2247900 h 6791325"/>
              <a:gd name="connsiteX22" fmla="*/ 110336 w 3596486"/>
              <a:gd name="connsiteY22" fmla="*/ 1733550 h 6791325"/>
              <a:gd name="connsiteX23" fmla="*/ 76998 w 3596486"/>
              <a:gd name="connsiteY23" fmla="*/ 2038350 h 6791325"/>
              <a:gd name="connsiteX24" fmla="*/ 634211 w 3596486"/>
              <a:gd name="connsiteY24" fmla="*/ 2743200 h 6791325"/>
              <a:gd name="connsiteX25" fmla="*/ 1262861 w 3596486"/>
              <a:gd name="connsiteY25" fmla="*/ 3476625 h 6791325"/>
              <a:gd name="connsiteX26" fmla="*/ 1481936 w 3596486"/>
              <a:gd name="connsiteY26" fmla="*/ 4010025 h 6791325"/>
              <a:gd name="connsiteX27" fmla="*/ 1872461 w 3596486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2170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2170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874084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874084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74133 w 3693484"/>
              <a:gd name="connsiteY20" fmla="*/ 19240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74133 w 3693484"/>
              <a:gd name="connsiteY20" fmla="*/ 19240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717047 w 3693484"/>
              <a:gd name="connsiteY16" fmla="*/ 1547812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717047 w 3693484"/>
              <a:gd name="connsiteY16" fmla="*/ 1547812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878971 w 3693484"/>
              <a:gd name="connsiteY14" fmla="*/ 109538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878971 w 3693484"/>
              <a:gd name="connsiteY14" fmla="*/ 109538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093284 w 3693484"/>
              <a:gd name="connsiteY12" fmla="*/ 1395413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093284 w 3693484"/>
              <a:gd name="connsiteY12" fmla="*/ 1395413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93297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814105 h 6814105"/>
              <a:gd name="connsiteX1" fmla="*/ 3693484 w 3693484"/>
              <a:gd name="connsiteY1" fmla="*/ 6804580 h 6814105"/>
              <a:gd name="connsiteX2" fmla="*/ 2636209 w 3693484"/>
              <a:gd name="connsiteY2" fmla="*/ 3842305 h 6814105"/>
              <a:gd name="connsiteX3" fmla="*/ 2512384 w 3693484"/>
              <a:gd name="connsiteY3" fmla="*/ 3289855 h 6814105"/>
              <a:gd name="connsiteX4" fmla="*/ 2874334 w 3693484"/>
              <a:gd name="connsiteY4" fmla="*/ 2184955 h 6814105"/>
              <a:gd name="connsiteX5" fmla="*/ 3512509 w 3693484"/>
              <a:gd name="connsiteY5" fmla="*/ 1270555 h 6814105"/>
              <a:gd name="connsiteX6" fmla="*/ 3331534 w 3693484"/>
              <a:gd name="connsiteY6" fmla="*/ 1156255 h 6814105"/>
              <a:gd name="connsiteX7" fmla="*/ 2664784 w 3693484"/>
              <a:gd name="connsiteY7" fmla="*/ 1880155 h 6814105"/>
              <a:gd name="connsiteX8" fmla="*/ 2493334 w 3693484"/>
              <a:gd name="connsiteY8" fmla="*/ 1775380 h 6814105"/>
              <a:gd name="connsiteX9" fmla="*/ 2893384 w 3693484"/>
              <a:gd name="connsiteY9" fmla="*/ 413305 h 6814105"/>
              <a:gd name="connsiteX10" fmla="*/ 2607634 w 3693484"/>
              <a:gd name="connsiteY10" fmla="*/ 318055 h 6814105"/>
              <a:gd name="connsiteX11" fmla="*/ 2245684 w 3693484"/>
              <a:gd name="connsiteY11" fmla="*/ 1632505 h 6814105"/>
              <a:gd name="connsiteX12" fmla="*/ 2131384 w 3693484"/>
              <a:gd name="connsiteY12" fmla="*/ 1565830 h 6814105"/>
              <a:gd name="connsiteX13" fmla="*/ 2193297 w 3693484"/>
              <a:gd name="connsiteY13" fmla="*/ 122792 h 6814105"/>
              <a:gd name="connsiteX14" fmla="*/ 1878971 w 3693484"/>
              <a:gd name="connsiteY14" fmla="*/ 132318 h 6814105"/>
              <a:gd name="connsiteX15" fmla="*/ 1798009 w 3693484"/>
              <a:gd name="connsiteY15" fmla="*/ 1522968 h 6814105"/>
              <a:gd name="connsiteX16" fmla="*/ 1674184 w 3693484"/>
              <a:gd name="connsiteY16" fmla="*/ 1527729 h 6814105"/>
              <a:gd name="connsiteX17" fmla="*/ 1593221 w 3693484"/>
              <a:gd name="connsiteY17" fmla="*/ 346630 h 6814105"/>
              <a:gd name="connsiteX18" fmla="*/ 1307472 w 3693484"/>
              <a:gd name="connsiteY18" fmla="*/ 337105 h 6814105"/>
              <a:gd name="connsiteX19" fmla="*/ 1312234 w 3693484"/>
              <a:gd name="connsiteY19" fmla="*/ 1603930 h 6814105"/>
              <a:gd name="connsiteX20" fmla="*/ 1259846 w 3693484"/>
              <a:gd name="connsiteY20" fmla="*/ 1994455 h 6814105"/>
              <a:gd name="connsiteX21" fmla="*/ 902659 w 3693484"/>
              <a:gd name="connsiteY21" fmla="*/ 2270680 h 6814105"/>
              <a:gd name="connsiteX22" fmla="*/ 207334 w 3693484"/>
              <a:gd name="connsiteY22" fmla="*/ 1756330 h 6814105"/>
              <a:gd name="connsiteX23" fmla="*/ 173996 w 3693484"/>
              <a:gd name="connsiteY23" fmla="*/ 2061130 h 6814105"/>
              <a:gd name="connsiteX24" fmla="*/ 731209 w 3693484"/>
              <a:gd name="connsiteY24" fmla="*/ 2765980 h 6814105"/>
              <a:gd name="connsiteX25" fmla="*/ 1359859 w 3693484"/>
              <a:gd name="connsiteY25" fmla="*/ 3499405 h 6814105"/>
              <a:gd name="connsiteX26" fmla="*/ 1578934 w 3693484"/>
              <a:gd name="connsiteY26" fmla="*/ 4032805 h 6814105"/>
              <a:gd name="connsiteX27" fmla="*/ 1969459 w 3693484"/>
              <a:gd name="connsiteY27" fmla="*/ 6814105 h 6814105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45684 w 3693484"/>
              <a:gd name="connsiteY11" fmla="*/ 1663910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21922 w 3693484"/>
              <a:gd name="connsiteY10" fmla="*/ 401847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598109 w 3693484"/>
              <a:gd name="connsiteY7" fmla="*/ 1849647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925847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925847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64809 w 3693484"/>
              <a:gd name="connsiteY4" fmla="*/ 219731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83859 w 3693484"/>
              <a:gd name="connsiteY4" fmla="*/ 2092535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21959 w 3693484"/>
              <a:gd name="connsiteY4" fmla="*/ 2097298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69309 w 3693484"/>
              <a:gd name="connsiteY25" fmla="*/ 2802147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69309 w 3693484"/>
              <a:gd name="connsiteY25" fmla="*/ 2802147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59934 w 3693484"/>
              <a:gd name="connsiteY0" fmla="*/ 6707398 h 6835985"/>
              <a:gd name="connsiteX1" fmla="*/ 3693484 w 3693484"/>
              <a:gd name="connsiteY1" fmla="*/ 6835985 h 6835985"/>
              <a:gd name="connsiteX2" fmla="*/ 2640971 w 3693484"/>
              <a:gd name="connsiteY2" fmla="*/ 3878472 h 6835985"/>
              <a:gd name="connsiteX3" fmla="*/ 2517146 w 3693484"/>
              <a:gd name="connsiteY3" fmla="*/ 3345073 h 6835985"/>
              <a:gd name="connsiteX4" fmla="*/ 2755270 w 3693484"/>
              <a:gd name="connsiteY4" fmla="*/ 2811673 h 6835985"/>
              <a:gd name="connsiteX5" fmla="*/ 2864809 w 3693484"/>
              <a:gd name="connsiteY5" fmla="*/ 2192548 h 6835985"/>
              <a:gd name="connsiteX6" fmla="*/ 3512509 w 3693484"/>
              <a:gd name="connsiteY6" fmla="*/ 1301960 h 6835985"/>
              <a:gd name="connsiteX7" fmla="*/ 3298197 w 3693484"/>
              <a:gd name="connsiteY7" fmla="*/ 1178135 h 6835985"/>
              <a:gd name="connsiteX8" fmla="*/ 2607634 w 3693484"/>
              <a:gd name="connsiteY8" fmla="*/ 1878222 h 6835985"/>
              <a:gd name="connsiteX9" fmla="*/ 2531434 w 3693484"/>
              <a:gd name="connsiteY9" fmla="*/ 1821072 h 6835985"/>
              <a:gd name="connsiteX10" fmla="*/ 2874334 w 3693484"/>
              <a:gd name="connsiteY10" fmla="*/ 563772 h 6835985"/>
              <a:gd name="connsiteX11" fmla="*/ 2598109 w 3693484"/>
              <a:gd name="connsiteY11" fmla="*/ 397084 h 6835985"/>
              <a:gd name="connsiteX12" fmla="*/ 2207584 w 3693484"/>
              <a:gd name="connsiteY12" fmla="*/ 1659147 h 6835985"/>
              <a:gd name="connsiteX13" fmla="*/ 2131384 w 3693484"/>
              <a:gd name="connsiteY13" fmla="*/ 1597235 h 6835985"/>
              <a:gd name="connsiteX14" fmla="*/ 2193297 w 3693484"/>
              <a:gd name="connsiteY14" fmla="*/ 154197 h 6835985"/>
              <a:gd name="connsiteX15" fmla="*/ 1878971 w 3693484"/>
              <a:gd name="connsiteY15" fmla="*/ 163723 h 6835985"/>
              <a:gd name="connsiteX16" fmla="*/ 1798009 w 3693484"/>
              <a:gd name="connsiteY16" fmla="*/ 1554373 h 6835985"/>
              <a:gd name="connsiteX17" fmla="*/ 1674184 w 3693484"/>
              <a:gd name="connsiteY17" fmla="*/ 1559134 h 6835985"/>
              <a:gd name="connsiteX18" fmla="*/ 1593221 w 3693484"/>
              <a:gd name="connsiteY18" fmla="*/ 378035 h 6835985"/>
              <a:gd name="connsiteX19" fmla="*/ 1307472 w 3693484"/>
              <a:gd name="connsiteY19" fmla="*/ 368510 h 6835985"/>
              <a:gd name="connsiteX20" fmla="*/ 1312234 w 3693484"/>
              <a:gd name="connsiteY20" fmla="*/ 1635335 h 6835985"/>
              <a:gd name="connsiteX21" fmla="*/ 1259846 w 3693484"/>
              <a:gd name="connsiteY21" fmla="*/ 2025860 h 6835985"/>
              <a:gd name="connsiteX22" fmla="*/ 902659 w 3693484"/>
              <a:gd name="connsiteY22" fmla="*/ 2302085 h 6835985"/>
              <a:gd name="connsiteX23" fmla="*/ 207334 w 3693484"/>
              <a:gd name="connsiteY23" fmla="*/ 1787735 h 6835985"/>
              <a:gd name="connsiteX24" fmla="*/ 173996 w 3693484"/>
              <a:gd name="connsiteY24" fmla="*/ 2092535 h 6835985"/>
              <a:gd name="connsiteX25" fmla="*/ 745496 w 3693484"/>
              <a:gd name="connsiteY25" fmla="*/ 2806910 h 6835985"/>
              <a:gd name="connsiteX26" fmla="*/ 1440822 w 3693484"/>
              <a:gd name="connsiteY26" fmla="*/ 3583198 h 6835985"/>
              <a:gd name="connsiteX27" fmla="*/ 1617034 w 3693484"/>
              <a:gd name="connsiteY27" fmla="*/ 4107073 h 6835985"/>
              <a:gd name="connsiteX28" fmla="*/ 1959934 w 3693484"/>
              <a:gd name="connsiteY28" fmla="*/ 6707398 h 6835985"/>
              <a:gd name="connsiteX0" fmla="*/ 1959934 w 3664909"/>
              <a:gd name="connsiteY0" fmla="*/ 6707398 h 6712160"/>
              <a:gd name="connsiteX1" fmla="*/ 3664909 w 3664909"/>
              <a:gd name="connsiteY1" fmla="*/ 6712160 h 6712160"/>
              <a:gd name="connsiteX2" fmla="*/ 2640971 w 3664909"/>
              <a:gd name="connsiteY2" fmla="*/ 3878472 h 6712160"/>
              <a:gd name="connsiteX3" fmla="*/ 2517146 w 3664909"/>
              <a:gd name="connsiteY3" fmla="*/ 3345073 h 6712160"/>
              <a:gd name="connsiteX4" fmla="*/ 2755270 w 3664909"/>
              <a:gd name="connsiteY4" fmla="*/ 2811673 h 6712160"/>
              <a:gd name="connsiteX5" fmla="*/ 2864809 w 3664909"/>
              <a:gd name="connsiteY5" fmla="*/ 2192548 h 6712160"/>
              <a:gd name="connsiteX6" fmla="*/ 3512509 w 3664909"/>
              <a:gd name="connsiteY6" fmla="*/ 1301960 h 6712160"/>
              <a:gd name="connsiteX7" fmla="*/ 3298197 w 3664909"/>
              <a:gd name="connsiteY7" fmla="*/ 1178135 h 6712160"/>
              <a:gd name="connsiteX8" fmla="*/ 2607634 w 3664909"/>
              <a:gd name="connsiteY8" fmla="*/ 1878222 h 6712160"/>
              <a:gd name="connsiteX9" fmla="*/ 2531434 w 3664909"/>
              <a:gd name="connsiteY9" fmla="*/ 1821072 h 6712160"/>
              <a:gd name="connsiteX10" fmla="*/ 2874334 w 3664909"/>
              <a:gd name="connsiteY10" fmla="*/ 563772 h 6712160"/>
              <a:gd name="connsiteX11" fmla="*/ 2598109 w 3664909"/>
              <a:gd name="connsiteY11" fmla="*/ 397084 h 6712160"/>
              <a:gd name="connsiteX12" fmla="*/ 2207584 w 3664909"/>
              <a:gd name="connsiteY12" fmla="*/ 1659147 h 6712160"/>
              <a:gd name="connsiteX13" fmla="*/ 2131384 w 3664909"/>
              <a:gd name="connsiteY13" fmla="*/ 1597235 h 6712160"/>
              <a:gd name="connsiteX14" fmla="*/ 2193297 w 3664909"/>
              <a:gd name="connsiteY14" fmla="*/ 154197 h 6712160"/>
              <a:gd name="connsiteX15" fmla="*/ 1878971 w 3664909"/>
              <a:gd name="connsiteY15" fmla="*/ 163723 h 6712160"/>
              <a:gd name="connsiteX16" fmla="*/ 1798009 w 3664909"/>
              <a:gd name="connsiteY16" fmla="*/ 1554373 h 6712160"/>
              <a:gd name="connsiteX17" fmla="*/ 1674184 w 3664909"/>
              <a:gd name="connsiteY17" fmla="*/ 1559134 h 6712160"/>
              <a:gd name="connsiteX18" fmla="*/ 1593221 w 3664909"/>
              <a:gd name="connsiteY18" fmla="*/ 378035 h 6712160"/>
              <a:gd name="connsiteX19" fmla="*/ 1307472 w 3664909"/>
              <a:gd name="connsiteY19" fmla="*/ 368510 h 6712160"/>
              <a:gd name="connsiteX20" fmla="*/ 1312234 w 3664909"/>
              <a:gd name="connsiteY20" fmla="*/ 1635335 h 6712160"/>
              <a:gd name="connsiteX21" fmla="*/ 1259846 w 3664909"/>
              <a:gd name="connsiteY21" fmla="*/ 2025860 h 6712160"/>
              <a:gd name="connsiteX22" fmla="*/ 902659 w 3664909"/>
              <a:gd name="connsiteY22" fmla="*/ 2302085 h 6712160"/>
              <a:gd name="connsiteX23" fmla="*/ 207334 w 3664909"/>
              <a:gd name="connsiteY23" fmla="*/ 1787735 h 6712160"/>
              <a:gd name="connsiteX24" fmla="*/ 173996 w 3664909"/>
              <a:gd name="connsiteY24" fmla="*/ 2092535 h 6712160"/>
              <a:gd name="connsiteX25" fmla="*/ 745496 w 3664909"/>
              <a:gd name="connsiteY25" fmla="*/ 2806910 h 6712160"/>
              <a:gd name="connsiteX26" fmla="*/ 1440822 w 3664909"/>
              <a:gd name="connsiteY26" fmla="*/ 3583198 h 6712160"/>
              <a:gd name="connsiteX27" fmla="*/ 1617034 w 3664909"/>
              <a:gd name="connsiteY27" fmla="*/ 4107073 h 6712160"/>
              <a:gd name="connsiteX28" fmla="*/ 1959934 w 3664909"/>
              <a:gd name="connsiteY28" fmla="*/ 6707398 h 6712160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17146 w 3650621"/>
              <a:gd name="connsiteY3" fmla="*/ 3345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424245 w 3650621"/>
              <a:gd name="connsiteY0" fmla="*/ 6728001 h 6728001"/>
              <a:gd name="connsiteX1" fmla="*/ 3650621 w 3650621"/>
              <a:gd name="connsiteY1" fmla="*/ 6702635 h 6728001"/>
              <a:gd name="connsiteX2" fmla="*/ 2640971 w 3650621"/>
              <a:gd name="connsiteY2" fmla="*/ 3878472 h 6728001"/>
              <a:gd name="connsiteX3" fmla="*/ 2539547 w 3650621"/>
              <a:gd name="connsiteY3" fmla="*/ 3373073 h 6728001"/>
              <a:gd name="connsiteX4" fmla="*/ 2755270 w 3650621"/>
              <a:gd name="connsiteY4" fmla="*/ 2811673 h 6728001"/>
              <a:gd name="connsiteX5" fmla="*/ 2864809 w 3650621"/>
              <a:gd name="connsiteY5" fmla="*/ 2192548 h 6728001"/>
              <a:gd name="connsiteX6" fmla="*/ 3512509 w 3650621"/>
              <a:gd name="connsiteY6" fmla="*/ 1301960 h 6728001"/>
              <a:gd name="connsiteX7" fmla="*/ 3298197 w 3650621"/>
              <a:gd name="connsiteY7" fmla="*/ 1178135 h 6728001"/>
              <a:gd name="connsiteX8" fmla="*/ 2607634 w 3650621"/>
              <a:gd name="connsiteY8" fmla="*/ 1878222 h 6728001"/>
              <a:gd name="connsiteX9" fmla="*/ 2531434 w 3650621"/>
              <a:gd name="connsiteY9" fmla="*/ 1821072 h 6728001"/>
              <a:gd name="connsiteX10" fmla="*/ 2874334 w 3650621"/>
              <a:gd name="connsiteY10" fmla="*/ 563772 h 6728001"/>
              <a:gd name="connsiteX11" fmla="*/ 2598109 w 3650621"/>
              <a:gd name="connsiteY11" fmla="*/ 397084 h 6728001"/>
              <a:gd name="connsiteX12" fmla="*/ 2207584 w 3650621"/>
              <a:gd name="connsiteY12" fmla="*/ 1659147 h 6728001"/>
              <a:gd name="connsiteX13" fmla="*/ 2131384 w 3650621"/>
              <a:gd name="connsiteY13" fmla="*/ 1597235 h 6728001"/>
              <a:gd name="connsiteX14" fmla="*/ 2193297 w 3650621"/>
              <a:gd name="connsiteY14" fmla="*/ 154197 h 6728001"/>
              <a:gd name="connsiteX15" fmla="*/ 1878971 w 3650621"/>
              <a:gd name="connsiteY15" fmla="*/ 163723 h 6728001"/>
              <a:gd name="connsiteX16" fmla="*/ 1798009 w 3650621"/>
              <a:gd name="connsiteY16" fmla="*/ 1554373 h 6728001"/>
              <a:gd name="connsiteX17" fmla="*/ 1674184 w 3650621"/>
              <a:gd name="connsiteY17" fmla="*/ 1559134 h 6728001"/>
              <a:gd name="connsiteX18" fmla="*/ 1593221 w 3650621"/>
              <a:gd name="connsiteY18" fmla="*/ 378035 h 6728001"/>
              <a:gd name="connsiteX19" fmla="*/ 1307472 w 3650621"/>
              <a:gd name="connsiteY19" fmla="*/ 368510 h 6728001"/>
              <a:gd name="connsiteX20" fmla="*/ 1312234 w 3650621"/>
              <a:gd name="connsiteY20" fmla="*/ 1635335 h 6728001"/>
              <a:gd name="connsiteX21" fmla="*/ 1259846 w 3650621"/>
              <a:gd name="connsiteY21" fmla="*/ 2025860 h 6728001"/>
              <a:gd name="connsiteX22" fmla="*/ 902659 w 3650621"/>
              <a:gd name="connsiteY22" fmla="*/ 2302085 h 6728001"/>
              <a:gd name="connsiteX23" fmla="*/ 207334 w 3650621"/>
              <a:gd name="connsiteY23" fmla="*/ 1787735 h 6728001"/>
              <a:gd name="connsiteX24" fmla="*/ 173996 w 3650621"/>
              <a:gd name="connsiteY24" fmla="*/ 2092535 h 6728001"/>
              <a:gd name="connsiteX25" fmla="*/ 745496 w 3650621"/>
              <a:gd name="connsiteY25" fmla="*/ 2806910 h 6728001"/>
              <a:gd name="connsiteX26" fmla="*/ 1440822 w 3650621"/>
              <a:gd name="connsiteY26" fmla="*/ 3583198 h 6728001"/>
              <a:gd name="connsiteX27" fmla="*/ 1617034 w 3650621"/>
              <a:gd name="connsiteY27" fmla="*/ 4107073 h 6728001"/>
              <a:gd name="connsiteX28" fmla="*/ 1424245 w 3650621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39547 w 3560733"/>
              <a:gd name="connsiteY3" fmla="*/ 3373073 h 6728001"/>
              <a:gd name="connsiteX4" fmla="*/ 2755270 w 3560733"/>
              <a:gd name="connsiteY4" fmla="*/ 2811673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39547 w 3560733"/>
              <a:gd name="connsiteY3" fmla="*/ 3373073 h 6728001"/>
              <a:gd name="connsiteX4" fmla="*/ 2755270 w 3560733"/>
              <a:gd name="connsiteY4" fmla="*/ 2811673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39547 w 3560733"/>
              <a:gd name="connsiteY3" fmla="*/ 3373073 h 6728001"/>
              <a:gd name="connsiteX4" fmla="*/ 2755270 w 3560733"/>
              <a:gd name="connsiteY4" fmla="*/ 2811673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39547 w 3560733"/>
              <a:gd name="connsiteY3" fmla="*/ 3373073 h 6728001"/>
              <a:gd name="connsiteX4" fmla="*/ 2755270 w 3560733"/>
              <a:gd name="connsiteY4" fmla="*/ 2811673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39547 w 3560733"/>
              <a:gd name="connsiteY3" fmla="*/ 3373073 h 6728001"/>
              <a:gd name="connsiteX4" fmla="*/ 2755270 w 3560733"/>
              <a:gd name="connsiteY4" fmla="*/ 2811673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39547 w 3560733"/>
              <a:gd name="connsiteY3" fmla="*/ 3373073 h 6728001"/>
              <a:gd name="connsiteX4" fmla="*/ 2755270 w 3560733"/>
              <a:gd name="connsiteY4" fmla="*/ 2811673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39547 w 3560733"/>
              <a:gd name="connsiteY3" fmla="*/ 3373073 h 6728001"/>
              <a:gd name="connsiteX4" fmla="*/ 2755270 w 3560733"/>
              <a:gd name="connsiteY4" fmla="*/ 2811673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53283 w 3560733"/>
              <a:gd name="connsiteY3" fmla="*/ 3482959 h 6728001"/>
              <a:gd name="connsiteX4" fmla="*/ 2755270 w 3560733"/>
              <a:gd name="connsiteY4" fmla="*/ 2811673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53283 w 3560733"/>
              <a:gd name="connsiteY3" fmla="*/ 3482959 h 6728001"/>
              <a:gd name="connsiteX4" fmla="*/ 2823948 w 3560733"/>
              <a:gd name="connsiteY4" fmla="*/ 2866616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53283 w 3560733"/>
              <a:gd name="connsiteY3" fmla="*/ 3482959 h 6728001"/>
              <a:gd name="connsiteX4" fmla="*/ 2823948 w 3560733"/>
              <a:gd name="connsiteY4" fmla="*/ 2866616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53283 w 3560733"/>
              <a:gd name="connsiteY3" fmla="*/ 3482959 h 6728001"/>
              <a:gd name="connsiteX4" fmla="*/ 2823948 w 3560733"/>
              <a:gd name="connsiteY4" fmla="*/ 2866616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02659 w 3560733"/>
              <a:gd name="connsiteY22" fmla="*/ 2302085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424245 w 3560733"/>
              <a:gd name="connsiteY0" fmla="*/ 6728001 h 6728001"/>
              <a:gd name="connsiteX1" fmla="*/ 3190478 w 3560733"/>
              <a:gd name="connsiteY1" fmla="*/ 6709503 h 6728001"/>
              <a:gd name="connsiteX2" fmla="*/ 2640971 w 3560733"/>
              <a:gd name="connsiteY2" fmla="*/ 3878472 h 6728001"/>
              <a:gd name="connsiteX3" fmla="*/ 2553283 w 3560733"/>
              <a:gd name="connsiteY3" fmla="*/ 3482959 h 6728001"/>
              <a:gd name="connsiteX4" fmla="*/ 2823948 w 3560733"/>
              <a:gd name="connsiteY4" fmla="*/ 2866616 h 6728001"/>
              <a:gd name="connsiteX5" fmla="*/ 2864809 w 3560733"/>
              <a:gd name="connsiteY5" fmla="*/ 2192548 h 6728001"/>
              <a:gd name="connsiteX6" fmla="*/ 3512509 w 3560733"/>
              <a:gd name="connsiteY6" fmla="*/ 1301960 h 6728001"/>
              <a:gd name="connsiteX7" fmla="*/ 3298197 w 3560733"/>
              <a:gd name="connsiteY7" fmla="*/ 1178135 h 6728001"/>
              <a:gd name="connsiteX8" fmla="*/ 2607634 w 3560733"/>
              <a:gd name="connsiteY8" fmla="*/ 1878222 h 6728001"/>
              <a:gd name="connsiteX9" fmla="*/ 2531434 w 3560733"/>
              <a:gd name="connsiteY9" fmla="*/ 1821072 h 6728001"/>
              <a:gd name="connsiteX10" fmla="*/ 2874334 w 3560733"/>
              <a:gd name="connsiteY10" fmla="*/ 563772 h 6728001"/>
              <a:gd name="connsiteX11" fmla="*/ 2598109 w 3560733"/>
              <a:gd name="connsiteY11" fmla="*/ 397084 h 6728001"/>
              <a:gd name="connsiteX12" fmla="*/ 2207584 w 3560733"/>
              <a:gd name="connsiteY12" fmla="*/ 1659147 h 6728001"/>
              <a:gd name="connsiteX13" fmla="*/ 2131384 w 3560733"/>
              <a:gd name="connsiteY13" fmla="*/ 1597235 h 6728001"/>
              <a:gd name="connsiteX14" fmla="*/ 2193297 w 3560733"/>
              <a:gd name="connsiteY14" fmla="*/ 154197 h 6728001"/>
              <a:gd name="connsiteX15" fmla="*/ 1878971 w 3560733"/>
              <a:gd name="connsiteY15" fmla="*/ 163723 h 6728001"/>
              <a:gd name="connsiteX16" fmla="*/ 1798009 w 3560733"/>
              <a:gd name="connsiteY16" fmla="*/ 1554373 h 6728001"/>
              <a:gd name="connsiteX17" fmla="*/ 1674184 w 3560733"/>
              <a:gd name="connsiteY17" fmla="*/ 1559134 h 6728001"/>
              <a:gd name="connsiteX18" fmla="*/ 1593221 w 3560733"/>
              <a:gd name="connsiteY18" fmla="*/ 378035 h 6728001"/>
              <a:gd name="connsiteX19" fmla="*/ 1307472 w 3560733"/>
              <a:gd name="connsiteY19" fmla="*/ 368510 h 6728001"/>
              <a:gd name="connsiteX20" fmla="*/ 1312234 w 3560733"/>
              <a:gd name="connsiteY20" fmla="*/ 1635335 h 6728001"/>
              <a:gd name="connsiteX21" fmla="*/ 1259846 w 3560733"/>
              <a:gd name="connsiteY21" fmla="*/ 2025860 h 6728001"/>
              <a:gd name="connsiteX22" fmla="*/ 978205 w 3560733"/>
              <a:gd name="connsiteY22" fmla="*/ 2295217 h 6728001"/>
              <a:gd name="connsiteX23" fmla="*/ 207334 w 3560733"/>
              <a:gd name="connsiteY23" fmla="*/ 1787735 h 6728001"/>
              <a:gd name="connsiteX24" fmla="*/ 173996 w 3560733"/>
              <a:gd name="connsiteY24" fmla="*/ 2092535 h 6728001"/>
              <a:gd name="connsiteX25" fmla="*/ 745496 w 3560733"/>
              <a:gd name="connsiteY25" fmla="*/ 2806910 h 6728001"/>
              <a:gd name="connsiteX26" fmla="*/ 1440822 w 3560733"/>
              <a:gd name="connsiteY26" fmla="*/ 3583198 h 6728001"/>
              <a:gd name="connsiteX27" fmla="*/ 1617034 w 3560733"/>
              <a:gd name="connsiteY27" fmla="*/ 4107073 h 6728001"/>
              <a:gd name="connsiteX28" fmla="*/ 1424245 w 3560733"/>
              <a:gd name="connsiteY28" fmla="*/ 6728001 h 6728001"/>
              <a:gd name="connsiteX0" fmla="*/ 1378326 w 3514814"/>
              <a:gd name="connsiteY0" fmla="*/ 6728001 h 6728001"/>
              <a:gd name="connsiteX1" fmla="*/ 3144559 w 3514814"/>
              <a:gd name="connsiteY1" fmla="*/ 6709503 h 6728001"/>
              <a:gd name="connsiteX2" fmla="*/ 2595052 w 3514814"/>
              <a:gd name="connsiteY2" fmla="*/ 3878472 h 6728001"/>
              <a:gd name="connsiteX3" fmla="*/ 2507364 w 3514814"/>
              <a:gd name="connsiteY3" fmla="*/ 3482959 h 6728001"/>
              <a:gd name="connsiteX4" fmla="*/ 2778029 w 3514814"/>
              <a:gd name="connsiteY4" fmla="*/ 2866616 h 6728001"/>
              <a:gd name="connsiteX5" fmla="*/ 2818890 w 3514814"/>
              <a:gd name="connsiteY5" fmla="*/ 2192548 h 6728001"/>
              <a:gd name="connsiteX6" fmla="*/ 3466590 w 3514814"/>
              <a:gd name="connsiteY6" fmla="*/ 1301960 h 6728001"/>
              <a:gd name="connsiteX7" fmla="*/ 3252278 w 3514814"/>
              <a:gd name="connsiteY7" fmla="*/ 1178135 h 6728001"/>
              <a:gd name="connsiteX8" fmla="*/ 2561715 w 3514814"/>
              <a:gd name="connsiteY8" fmla="*/ 1878222 h 6728001"/>
              <a:gd name="connsiteX9" fmla="*/ 2485515 w 3514814"/>
              <a:gd name="connsiteY9" fmla="*/ 1821072 h 6728001"/>
              <a:gd name="connsiteX10" fmla="*/ 2828415 w 3514814"/>
              <a:gd name="connsiteY10" fmla="*/ 563772 h 6728001"/>
              <a:gd name="connsiteX11" fmla="*/ 2552190 w 3514814"/>
              <a:gd name="connsiteY11" fmla="*/ 397084 h 6728001"/>
              <a:gd name="connsiteX12" fmla="*/ 2161665 w 3514814"/>
              <a:gd name="connsiteY12" fmla="*/ 1659147 h 6728001"/>
              <a:gd name="connsiteX13" fmla="*/ 2085465 w 3514814"/>
              <a:gd name="connsiteY13" fmla="*/ 1597235 h 6728001"/>
              <a:gd name="connsiteX14" fmla="*/ 2147378 w 3514814"/>
              <a:gd name="connsiteY14" fmla="*/ 154197 h 6728001"/>
              <a:gd name="connsiteX15" fmla="*/ 1833052 w 3514814"/>
              <a:gd name="connsiteY15" fmla="*/ 163723 h 6728001"/>
              <a:gd name="connsiteX16" fmla="*/ 1752090 w 3514814"/>
              <a:gd name="connsiteY16" fmla="*/ 1554373 h 6728001"/>
              <a:gd name="connsiteX17" fmla="*/ 1628265 w 3514814"/>
              <a:gd name="connsiteY17" fmla="*/ 1559134 h 6728001"/>
              <a:gd name="connsiteX18" fmla="*/ 1547302 w 3514814"/>
              <a:gd name="connsiteY18" fmla="*/ 378035 h 6728001"/>
              <a:gd name="connsiteX19" fmla="*/ 1261553 w 3514814"/>
              <a:gd name="connsiteY19" fmla="*/ 368510 h 6728001"/>
              <a:gd name="connsiteX20" fmla="*/ 1266315 w 3514814"/>
              <a:gd name="connsiteY20" fmla="*/ 1635335 h 6728001"/>
              <a:gd name="connsiteX21" fmla="*/ 1213927 w 3514814"/>
              <a:gd name="connsiteY21" fmla="*/ 2025860 h 6728001"/>
              <a:gd name="connsiteX22" fmla="*/ 932286 w 3514814"/>
              <a:gd name="connsiteY22" fmla="*/ 2295217 h 6728001"/>
              <a:gd name="connsiteX23" fmla="*/ 291903 w 3514814"/>
              <a:gd name="connsiteY23" fmla="*/ 1822074 h 6728001"/>
              <a:gd name="connsiteX24" fmla="*/ 128077 w 3514814"/>
              <a:gd name="connsiteY24" fmla="*/ 2092535 h 6728001"/>
              <a:gd name="connsiteX25" fmla="*/ 699577 w 3514814"/>
              <a:gd name="connsiteY25" fmla="*/ 2806910 h 6728001"/>
              <a:gd name="connsiteX26" fmla="*/ 1394903 w 3514814"/>
              <a:gd name="connsiteY26" fmla="*/ 3583198 h 6728001"/>
              <a:gd name="connsiteX27" fmla="*/ 1571115 w 3514814"/>
              <a:gd name="connsiteY27" fmla="*/ 4107073 h 6728001"/>
              <a:gd name="connsiteX28" fmla="*/ 1378326 w 3514814"/>
              <a:gd name="connsiteY28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97306 w 3450405"/>
              <a:gd name="connsiteY8" fmla="*/ 1878222 h 6728001"/>
              <a:gd name="connsiteX9" fmla="*/ 2421106 w 3450405"/>
              <a:gd name="connsiteY9" fmla="*/ 1821072 h 6728001"/>
              <a:gd name="connsiteX10" fmla="*/ 2764006 w 3450405"/>
              <a:gd name="connsiteY10" fmla="*/ 563772 h 6728001"/>
              <a:gd name="connsiteX11" fmla="*/ 2487781 w 3450405"/>
              <a:gd name="connsiteY11" fmla="*/ 397084 h 6728001"/>
              <a:gd name="connsiteX12" fmla="*/ 2097256 w 3450405"/>
              <a:gd name="connsiteY12" fmla="*/ 1659147 h 6728001"/>
              <a:gd name="connsiteX13" fmla="*/ 2021056 w 3450405"/>
              <a:gd name="connsiteY13" fmla="*/ 1597235 h 6728001"/>
              <a:gd name="connsiteX14" fmla="*/ 2082969 w 3450405"/>
              <a:gd name="connsiteY14" fmla="*/ 154197 h 6728001"/>
              <a:gd name="connsiteX15" fmla="*/ 1768643 w 3450405"/>
              <a:gd name="connsiteY15" fmla="*/ 163723 h 6728001"/>
              <a:gd name="connsiteX16" fmla="*/ 1687681 w 3450405"/>
              <a:gd name="connsiteY16" fmla="*/ 1554373 h 6728001"/>
              <a:gd name="connsiteX17" fmla="*/ 1563856 w 3450405"/>
              <a:gd name="connsiteY17" fmla="*/ 1559134 h 6728001"/>
              <a:gd name="connsiteX18" fmla="*/ 1482893 w 3450405"/>
              <a:gd name="connsiteY18" fmla="*/ 378035 h 6728001"/>
              <a:gd name="connsiteX19" fmla="*/ 1197144 w 3450405"/>
              <a:gd name="connsiteY19" fmla="*/ 368510 h 6728001"/>
              <a:gd name="connsiteX20" fmla="*/ 1201906 w 3450405"/>
              <a:gd name="connsiteY20" fmla="*/ 1635335 h 6728001"/>
              <a:gd name="connsiteX21" fmla="*/ 1149518 w 3450405"/>
              <a:gd name="connsiteY21" fmla="*/ 2025860 h 6728001"/>
              <a:gd name="connsiteX22" fmla="*/ 867877 w 3450405"/>
              <a:gd name="connsiteY22" fmla="*/ 2295217 h 6728001"/>
              <a:gd name="connsiteX23" fmla="*/ 227494 w 3450405"/>
              <a:gd name="connsiteY23" fmla="*/ 1822074 h 6728001"/>
              <a:gd name="connsiteX24" fmla="*/ 159816 w 3450405"/>
              <a:gd name="connsiteY24" fmla="*/ 2133742 h 6728001"/>
              <a:gd name="connsiteX25" fmla="*/ 635168 w 3450405"/>
              <a:gd name="connsiteY25" fmla="*/ 2806910 h 6728001"/>
              <a:gd name="connsiteX26" fmla="*/ 1330494 w 3450405"/>
              <a:gd name="connsiteY26" fmla="*/ 3583198 h 6728001"/>
              <a:gd name="connsiteX27" fmla="*/ 1506706 w 3450405"/>
              <a:gd name="connsiteY27" fmla="*/ 4107073 h 6728001"/>
              <a:gd name="connsiteX28" fmla="*/ 1313917 w 3450405"/>
              <a:gd name="connsiteY28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97306 w 3450405"/>
              <a:gd name="connsiteY8" fmla="*/ 1878222 h 6728001"/>
              <a:gd name="connsiteX9" fmla="*/ 2421106 w 3450405"/>
              <a:gd name="connsiteY9" fmla="*/ 1821072 h 6728001"/>
              <a:gd name="connsiteX10" fmla="*/ 2764006 w 3450405"/>
              <a:gd name="connsiteY10" fmla="*/ 563772 h 6728001"/>
              <a:gd name="connsiteX11" fmla="*/ 2487781 w 3450405"/>
              <a:gd name="connsiteY11" fmla="*/ 397084 h 6728001"/>
              <a:gd name="connsiteX12" fmla="*/ 2097256 w 3450405"/>
              <a:gd name="connsiteY12" fmla="*/ 1659147 h 6728001"/>
              <a:gd name="connsiteX13" fmla="*/ 2021056 w 3450405"/>
              <a:gd name="connsiteY13" fmla="*/ 1597235 h 6728001"/>
              <a:gd name="connsiteX14" fmla="*/ 2082969 w 3450405"/>
              <a:gd name="connsiteY14" fmla="*/ 154197 h 6728001"/>
              <a:gd name="connsiteX15" fmla="*/ 1768643 w 3450405"/>
              <a:gd name="connsiteY15" fmla="*/ 163723 h 6728001"/>
              <a:gd name="connsiteX16" fmla="*/ 1687681 w 3450405"/>
              <a:gd name="connsiteY16" fmla="*/ 1554373 h 6728001"/>
              <a:gd name="connsiteX17" fmla="*/ 1563856 w 3450405"/>
              <a:gd name="connsiteY17" fmla="*/ 1559134 h 6728001"/>
              <a:gd name="connsiteX18" fmla="*/ 1482893 w 3450405"/>
              <a:gd name="connsiteY18" fmla="*/ 378035 h 6728001"/>
              <a:gd name="connsiteX19" fmla="*/ 1197144 w 3450405"/>
              <a:gd name="connsiteY19" fmla="*/ 368510 h 6728001"/>
              <a:gd name="connsiteX20" fmla="*/ 1201906 w 3450405"/>
              <a:gd name="connsiteY20" fmla="*/ 1635335 h 6728001"/>
              <a:gd name="connsiteX21" fmla="*/ 1149518 w 3450405"/>
              <a:gd name="connsiteY21" fmla="*/ 2025860 h 6728001"/>
              <a:gd name="connsiteX22" fmla="*/ 867877 w 3450405"/>
              <a:gd name="connsiteY22" fmla="*/ 2295217 h 6728001"/>
              <a:gd name="connsiteX23" fmla="*/ 227494 w 3450405"/>
              <a:gd name="connsiteY23" fmla="*/ 1822074 h 6728001"/>
              <a:gd name="connsiteX24" fmla="*/ 159816 w 3450405"/>
              <a:gd name="connsiteY24" fmla="*/ 2133742 h 6728001"/>
              <a:gd name="connsiteX25" fmla="*/ 669507 w 3450405"/>
              <a:gd name="connsiteY25" fmla="*/ 2806910 h 6728001"/>
              <a:gd name="connsiteX26" fmla="*/ 1330494 w 3450405"/>
              <a:gd name="connsiteY26" fmla="*/ 3583198 h 6728001"/>
              <a:gd name="connsiteX27" fmla="*/ 1506706 w 3450405"/>
              <a:gd name="connsiteY27" fmla="*/ 4107073 h 6728001"/>
              <a:gd name="connsiteX28" fmla="*/ 1313917 w 3450405"/>
              <a:gd name="connsiteY28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97306 w 3450405"/>
              <a:gd name="connsiteY8" fmla="*/ 1878222 h 6728001"/>
              <a:gd name="connsiteX9" fmla="*/ 2421106 w 3450405"/>
              <a:gd name="connsiteY9" fmla="*/ 1821072 h 6728001"/>
              <a:gd name="connsiteX10" fmla="*/ 2764006 w 3450405"/>
              <a:gd name="connsiteY10" fmla="*/ 563772 h 6728001"/>
              <a:gd name="connsiteX11" fmla="*/ 2487781 w 3450405"/>
              <a:gd name="connsiteY11" fmla="*/ 397084 h 6728001"/>
              <a:gd name="connsiteX12" fmla="*/ 2097256 w 3450405"/>
              <a:gd name="connsiteY12" fmla="*/ 1659147 h 6728001"/>
              <a:gd name="connsiteX13" fmla="*/ 2021056 w 3450405"/>
              <a:gd name="connsiteY13" fmla="*/ 1597235 h 6728001"/>
              <a:gd name="connsiteX14" fmla="*/ 2082969 w 3450405"/>
              <a:gd name="connsiteY14" fmla="*/ 154197 h 6728001"/>
              <a:gd name="connsiteX15" fmla="*/ 1768643 w 3450405"/>
              <a:gd name="connsiteY15" fmla="*/ 163723 h 6728001"/>
              <a:gd name="connsiteX16" fmla="*/ 1687681 w 3450405"/>
              <a:gd name="connsiteY16" fmla="*/ 1554373 h 6728001"/>
              <a:gd name="connsiteX17" fmla="*/ 1563856 w 3450405"/>
              <a:gd name="connsiteY17" fmla="*/ 1559134 h 6728001"/>
              <a:gd name="connsiteX18" fmla="*/ 1482893 w 3450405"/>
              <a:gd name="connsiteY18" fmla="*/ 378035 h 6728001"/>
              <a:gd name="connsiteX19" fmla="*/ 1197144 w 3450405"/>
              <a:gd name="connsiteY19" fmla="*/ 368510 h 6728001"/>
              <a:gd name="connsiteX20" fmla="*/ 1201906 w 3450405"/>
              <a:gd name="connsiteY20" fmla="*/ 1635335 h 6728001"/>
              <a:gd name="connsiteX21" fmla="*/ 1149518 w 3450405"/>
              <a:gd name="connsiteY21" fmla="*/ 2025860 h 6728001"/>
              <a:gd name="connsiteX22" fmla="*/ 909084 w 3450405"/>
              <a:gd name="connsiteY22" fmla="*/ 2336423 h 6728001"/>
              <a:gd name="connsiteX23" fmla="*/ 227494 w 3450405"/>
              <a:gd name="connsiteY23" fmla="*/ 1822074 h 6728001"/>
              <a:gd name="connsiteX24" fmla="*/ 159816 w 3450405"/>
              <a:gd name="connsiteY24" fmla="*/ 2133742 h 6728001"/>
              <a:gd name="connsiteX25" fmla="*/ 669507 w 3450405"/>
              <a:gd name="connsiteY25" fmla="*/ 2806910 h 6728001"/>
              <a:gd name="connsiteX26" fmla="*/ 1330494 w 3450405"/>
              <a:gd name="connsiteY26" fmla="*/ 3583198 h 6728001"/>
              <a:gd name="connsiteX27" fmla="*/ 1506706 w 3450405"/>
              <a:gd name="connsiteY27" fmla="*/ 4107073 h 6728001"/>
              <a:gd name="connsiteX28" fmla="*/ 1313917 w 3450405"/>
              <a:gd name="connsiteY28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97306 w 3450405"/>
              <a:gd name="connsiteY8" fmla="*/ 1878222 h 6728001"/>
              <a:gd name="connsiteX9" fmla="*/ 2421106 w 3450405"/>
              <a:gd name="connsiteY9" fmla="*/ 1821072 h 6728001"/>
              <a:gd name="connsiteX10" fmla="*/ 2764006 w 3450405"/>
              <a:gd name="connsiteY10" fmla="*/ 563772 h 6728001"/>
              <a:gd name="connsiteX11" fmla="*/ 2487781 w 3450405"/>
              <a:gd name="connsiteY11" fmla="*/ 397084 h 6728001"/>
              <a:gd name="connsiteX12" fmla="*/ 2097256 w 3450405"/>
              <a:gd name="connsiteY12" fmla="*/ 1659147 h 6728001"/>
              <a:gd name="connsiteX13" fmla="*/ 2021056 w 3450405"/>
              <a:gd name="connsiteY13" fmla="*/ 1597235 h 6728001"/>
              <a:gd name="connsiteX14" fmla="*/ 2082969 w 3450405"/>
              <a:gd name="connsiteY14" fmla="*/ 154197 h 6728001"/>
              <a:gd name="connsiteX15" fmla="*/ 1768643 w 3450405"/>
              <a:gd name="connsiteY15" fmla="*/ 163723 h 6728001"/>
              <a:gd name="connsiteX16" fmla="*/ 1687681 w 3450405"/>
              <a:gd name="connsiteY16" fmla="*/ 1554373 h 6728001"/>
              <a:gd name="connsiteX17" fmla="*/ 1563856 w 3450405"/>
              <a:gd name="connsiteY17" fmla="*/ 1559134 h 6728001"/>
              <a:gd name="connsiteX18" fmla="*/ 1482893 w 3450405"/>
              <a:gd name="connsiteY18" fmla="*/ 378035 h 6728001"/>
              <a:gd name="connsiteX19" fmla="*/ 1197144 w 3450405"/>
              <a:gd name="connsiteY19" fmla="*/ 368510 h 6728001"/>
              <a:gd name="connsiteX20" fmla="*/ 1188171 w 3450405"/>
              <a:gd name="connsiteY20" fmla="*/ 1717750 h 6728001"/>
              <a:gd name="connsiteX21" fmla="*/ 1149518 w 3450405"/>
              <a:gd name="connsiteY21" fmla="*/ 2025860 h 6728001"/>
              <a:gd name="connsiteX22" fmla="*/ 909084 w 3450405"/>
              <a:gd name="connsiteY22" fmla="*/ 2336423 h 6728001"/>
              <a:gd name="connsiteX23" fmla="*/ 227494 w 3450405"/>
              <a:gd name="connsiteY23" fmla="*/ 1822074 h 6728001"/>
              <a:gd name="connsiteX24" fmla="*/ 159816 w 3450405"/>
              <a:gd name="connsiteY24" fmla="*/ 2133742 h 6728001"/>
              <a:gd name="connsiteX25" fmla="*/ 669507 w 3450405"/>
              <a:gd name="connsiteY25" fmla="*/ 2806910 h 6728001"/>
              <a:gd name="connsiteX26" fmla="*/ 1330494 w 3450405"/>
              <a:gd name="connsiteY26" fmla="*/ 3583198 h 6728001"/>
              <a:gd name="connsiteX27" fmla="*/ 1506706 w 3450405"/>
              <a:gd name="connsiteY27" fmla="*/ 4107073 h 6728001"/>
              <a:gd name="connsiteX28" fmla="*/ 1313917 w 3450405"/>
              <a:gd name="connsiteY28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97306 w 3450405"/>
              <a:gd name="connsiteY8" fmla="*/ 1878222 h 6728001"/>
              <a:gd name="connsiteX9" fmla="*/ 2421106 w 3450405"/>
              <a:gd name="connsiteY9" fmla="*/ 1821072 h 6728001"/>
              <a:gd name="connsiteX10" fmla="*/ 2764006 w 3450405"/>
              <a:gd name="connsiteY10" fmla="*/ 563772 h 6728001"/>
              <a:gd name="connsiteX11" fmla="*/ 2487781 w 3450405"/>
              <a:gd name="connsiteY11" fmla="*/ 397084 h 6728001"/>
              <a:gd name="connsiteX12" fmla="*/ 2097256 w 3450405"/>
              <a:gd name="connsiteY12" fmla="*/ 1659147 h 6728001"/>
              <a:gd name="connsiteX13" fmla="*/ 2021056 w 3450405"/>
              <a:gd name="connsiteY13" fmla="*/ 1597235 h 6728001"/>
              <a:gd name="connsiteX14" fmla="*/ 2082969 w 3450405"/>
              <a:gd name="connsiteY14" fmla="*/ 154197 h 6728001"/>
              <a:gd name="connsiteX15" fmla="*/ 1768643 w 3450405"/>
              <a:gd name="connsiteY15" fmla="*/ 163723 h 6728001"/>
              <a:gd name="connsiteX16" fmla="*/ 1687681 w 3450405"/>
              <a:gd name="connsiteY16" fmla="*/ 1554373 h 6728001"/>
              <a:gd name="connsiteX17" fmla="*/ 1563856 w 3450405"/>
              <a:gd name="connsiteY17" fmla="*/ 1559134 h 6728001"/>
              <a:gd name="connsiteX18" fmla="*/ 1482893 w 3450405"/>
              <a:gd name="connsiteY18" fmla="*/ 378035 h 6728001"/>
              <a:gd name="connsiteX19" fmla="*/ 1197144 w 3450405"/>
              <a:gd name="connsiteY19" fmla="*/ 368510 h 6728001"/>
              <a:gd name="connsiteX20" fmla="*/ 1188171 w 3450405"/>
              <a:gd name="connsiteY20" fmla="*/ 1717750 h 6728001"/>
              <a:gd name="connsiteX21" fmla="*/ 1149518 w 3450405"/>
              <a:gd name="connsiteY21" fmla="*/ 2025860 h 6728001"/>
              <a:gd name="connsiteX22" fmla="*/ 1097303 w 3450405"/>
              <a:gd name="connsiteY22" fmla="*/ 2047827 h 6728001"/>
              <a:gd name="connsiteX23" fmla="*/ 909084 w 3450405"/>
              <a:gd name="connsiteY23" fmla="*/ 2336423 h 6728001"/>
              <a:gd name="connsiteX24" fmla="*/ 227494 w 3450405"/>
              <a:gd name="connsiteY24" fmla="*/ 1822074 h 6728001"/>
              <a:gd name="connsiteX25" fmla="*/ 159816 w 3450405"/>
              <a:gd name="connsiteY25" fmla="*/ 2133742 h 6728001"/>
              <a:gd name="connsiteX26" fmla="*/ 669507 w 3450405"/>
              <a:gd name="connsiteY26" fmla="*/ 2806910 h 6728001"/>
              <a:gd name="connsiteX27" fmla="*/ 1330494 w 3450405"/>
              <a:gd name="connsiteY27" fmla="*/ 3583198 h 6728001"/>
              <a:gd name="connsiteX28" fmla="*/ 1506706 w 3450405"/>
              <a:gd name="connsiteY28" fmla="*/ 4107073 h 6728001"/>
              <a:gd name="connsiteX29" fmla="*/ 1313917 w 3450405"/>
              <a:gd name="connsiteY29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97306 w 3450405"/>
              <a:gd name="connsiteY8" fmla="*/ 1878222 h 6728001"/>
              <a:gd name="connsiteX9" fmla="*/ 2421106 w 3450405"/>
              <a:gd name="connsiteY9" fmla="*/ 1821072 h 6728001"/>
              <a:gd name="connsiteX10" fmla="*/ 2764006 w 3450405"/>
              <a:gd name="connsiteY10" fmla="*/ 563772 h 6728001"/>
              <a:gd name="connsiteX11" fmla="*/ 2487781 w 3450405"/>
              <a:gd name="connsiteY11" fmla="*/ 397084 h 6728001"/>
              <a:gd name="connsiteX12" fmla="*/ 2097256 w 3450405"/>
              <a:gd name="connsiteY12" fmla="*/ 1659147 h 6728001"/>
              <a:gd name="connsiteX13" fmla="*/ 2021056 w 3450405"/>
              <a:gd name="connsiteY13" fmla="*/ 1597235 h 6728001"/>
              <a:gd name="connsiteX14" fmla="*/ 2082969 w 3450405"/>
              <a:gd name="connsiteY14" fmla="*/ 154197 h 6728001"/>
              <a:gd name="connsiteX15" fmla="*/ 1768643 w 3450405"/>
              <a:gd name="connsiteY15" fmla="*/ 163723 h 6728001"/>
              <a:gd name="connsiteX16" fmla="*/ 1687681 w 3450405"/>
              <a:gd name="connsiteY16" fmla="*/ 1554373 h 6728001"/>
              <a:gd name="connsiteX17" fmla="*/ 1563856 w 3450405"/>
              <a:gd name="connsiteY17" fmla="*/ 1559134 h 6728001"/>
              <a:gd name="connsiteX18" fmla="*/ 1482893 w 3450405"/>
              <a:gd name="connsiteY18" fmla="*/ 378035 h 6728001"/>
              <a:gd name="connsiteX19" fmla="*/ 1197144 w 3450405"/>
              <a:gd name="connsiteY19" fmla="*/ 368510 h 6728001"/>
              <a:gd name="connsiteX20" fmla="*/ 1188171 w 3450405"/>
              <a:gd name="connsiteY20" fmla="*/ 1717750 h 6728001"/>
              <a:gd name="connsiteX21" fmla="*/ 1149518 w 3450405"/>
              <a:gd name="connsiteY21" fmla="*/ 2025860 h 6728001"/>
              <a:gd name="connsiteX22" fmla="*/ 909084 w 3450405"/>
              <a:gd name="connsiteY22" fmla="*/ 2336423 h 6728001"/>
              <a:gd name="connsiteX23" fmla="*/ 227494 w 3450405"/>
              <a:gd name="connsiteY23" fmla="*/ 1822074 h 6728001"/>
              <a:gd name="connsiteX24" fmla="*/ 159816 w 3450405"/>
              <a:gd name="connsiteY24" fmla="*/ 2133742 h 6728001"/>
              <a:gd name="connsiteX25" fmla="*/ 669507 w 3450405"/>
              <a:gd name="connsiteY25" fmla="*/ 2806910 h 6728001"/>
              <a:gd name="connsiteX26" fmla="*/ 1330494 w 3450405"/>
              <a:gd name="connsiteY26" fmla="*/ 3583198 h 6728001"/>
              <a:gd name="connsiteX27" fmla="*/ 1506706 w 3450405"/>
              <a:gd name="connsiteY27" fmla="*/ 4107073 h 6728001"/>
              <a:gd name="connsiteX28" fmla="*/ 1313917 w 3450405"/>
              <a:gd name="connsiteY28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97306 w 3450405"/>
              <a:gd name="connsiteY8" fmla="*/ 1878222 h 6728001"/>
              <a:gd name="connsiteX9" fmla="*/ 2421106 w 3450405"/>
              <a:gd name="connsiteY9" fmla="*/ 1821072 h 6728001"/>
              <a:gd name="connsiteX10" fmla="*/ 2764006 w 3450405"/>
              <a:gd name="connsiteY10" fmla="*/ 563772 h 6728001"/>
              <a:gd name="connsiteX11" fmla="*/ 2487781 w 3450405"/>
              <a:gd name="connsiteY11" fmla="*/ 397084 h 6728001"/>
              <a:gd name="connsiteX12" fmla="*/ 2097256 w 3450405"/>
              <a:gd name="connsiteY12" fmla="*/ 1659147 h 6728001"/>
              <a:gd name="connsiteX13" fmla="*/ 2021056 w 3450405"/>
              <a:gd name="connsiteY13" fmla="*/ 1597235 h 6728001"/>
              <a:gd name="connsiteX14" fmla="*/ 2082969 w 3450405"/>
              <a:gd name="connsiteY14" fmla="*/ 154197 h 6728001"/>
              <a:gd name="connsiteX15" fmla="*/ 1768643 w 3450405"/>
              <a:gd name="connsiteY15" fmla="*/ 163723 h 6728001"/>
              <a:gd name="connsiteX16" fmla="*/ 1687681 w 3450405"/>
              <a:gd name="connsiteY16" fmla="*/ 1554373 h 6728001"/>
              <a:gd name="connsiteX17" fmla="*/ 1563856 w 3450405"/>
              <a:gd name="connsiteY17" fmla="*/ 1559134 h 6728001"/>
              <a:gd name="connsiteX18" fmla="*/ 1482893 w 3450405"/>
              <a:gd name="connsiteY18" fmla="*/ 378035 h 6728001"/>
              <a:gd name="connsiteX19" fmla="*/ 1197144 w 3450405"/>
              <a:gd name="connsiteY19" fmla="*/ 368510 h 6728001"/>
              <a:gd name="connsiteX20" fmla="*/ 1188171 w 3450405"/>
              <a:gd name="connsiteY20" fmla="*/ 1717750 h 6728001"/>
              <a:gd name="connsiteX21" fmla="*/ 909084 w 3450405"/>
              <a:gd name="connsiteY21" fmla="*/ 2336423 h 6728001"/>
              <a:gd name="connsiteX22" fmla="*/ 227494 w 3450405"/>
              <a:gd name="connsiteY22" fmla="*/ 1822074 h 6728001"/>
              <a:gd name="connsiteX23" fmla="*/ 159816 w 3450405"/>
              <a:gd name="connsiteY23" fmla="*/ 2133742 h 6728001"/>
              <a:gd name="connsiteX24" fmla="*/ 669507 w 3450405"/>
              <a:gd name="connsiteY24" fmla="*/ 2806910 h 6728001"/>
              <a:gd name="connsiteX25" fmla="*/ 1330494 w 3450405"/>
              <a:gd name="connsiteY25" fmla="*/ 3583198 h 6728001"/>
              <a:gd name="connsiteX26" fmla="*/ 1506706 w 3450405"/>
              <a:gd name="connsiteY26" fmla="*/ 4107073 h 6728001"/>
              <a:gd name="connsiteX27" fmla="*/ 1313917 w 3450405"/>
              <a:gd name="connsiteY27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97306 w 3450405"/>
              <a:gd name="connsiteY8" fmla="*/ 1878222 h 6728001"/>
              <a:gd name="connsiteX9" fmla="*/ 2421106 w 3450405"/>
              <a:gd name="connsiteY9" fmla="*/ 1821072 h 6728001"/>
              <a:gd name="connsiteX10" fmla="*/ 2764006 w 3450405"/>
              <a:gd name="connsiteY10" fmla="*/ 563772 h 6728001"/>
              <a:gd name="connsiteX11" fmla="*/ 2487781 w 3450405"/>
              <a:gd name="connsiteY11" fmla="*/ 397084 h 6728001"/>
              <a:gd name="connsiteX12" fmla="*/ 2097256 w 3450405"/>
              <a:gd name="connsiteY12" fmla="*/ 1659147 h 6728001"/>
              <a:gd name="connsiteX13" fmla="*/ 2021056 w 3450405"/>
              <a:gd name="connsiteY13" fmla="*/ 1597235 h 6728001"/>
              <a:gd name="connsiteX14" fmla="*/ 2082969 w 3450405"/>
              <a:gd name="connsiteY14" fmla="*/ 154197 h 6728001"/>
              <a:gd name="connsiteX15" fmla="*/ 1768643 w 3450405"/>
              <a:gd name="connsiteY15" fmla="*/ 163723 h 6728001"/>
              <a:gd name="connsiteX16" fmla="*/ 1563856 w 3450405"/>
              <a:gd name="connsiteY16" fmla="*/ 1559134 h 6728001"/>
              <a:gd name="connsiteX17" fmla="*/ 1482893 w 3450405"/>
              <a:gd name="connsiteY17" fmla="*/ 378035 h 6728001"/>
              <a:gd name="connsiteX18" fmla="*/ 1197144 w 3450405"/>
              <a:gd name="connsiteY18" fmla="*/ 368510 h 6728001"/>
              <a:gd name="connsiteX19" fmla="*/ 1188171 w 3450405"/>
              <a:gd name="connsiteY19" fmla="*/ 1717750 h 6728001"/>
              <a:gd name="connsiteX20" fmla="*/ 909084 w 3450405"/>
              <a:gd name="connsiteY20" fmla="*/ 2336423 h 6728001"/>
              <a:gd name="connsiteX21" fmla="*/ 227494 w 3450405"/>
              <a:gd name="connsiteY21" fmla="*/ 1822074 h 6728001"/>
              <a:gd name="connsiteX22" fmla="*/ 159816 w 3450405"/>
              <a:gd name="connsiteY22" fmla="*/ 2133742 h 6728001"/>
              <a:gd name="connsiteX23" fmla="*/ 669507 w 3450405"/>
              <a:gd name="connsiteY23" fmla="*/ 2806910 h 6728001"/>
              <a:gd name="connsiteX24" fmla="*/ 1330494 w 3450405"/>
              <a:gd name="connsiteY24" fmla="*/ 3583198 h 6728001"/>
              <a:gd name="connsiteX25" fmla="*/ 1506706 w 3450405"/>
              <a:gd name="connsiteY25" fmla="*/ 4107073 h 6728001"/>
              <a:gd name="connsiteX26" fmla="*/ 1313917 w 3450405"/>
              <a:gd name="connsiteY26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97306 w 3450405"/>
              <a:gd name="connsiteY8" fmla="*/ 1878222 h 6728001"/>
              <a:gd name="connsiteX9" fmla="*/ 2421106 w 3450405"/>
              <a:gd name="connsiteY9" fmla="*/ 1821072 h 6728001"/>
              <a:gd name="connsiteX10" fmla="*/ 2764006 w 3450405"/>
              <a:gd name="connsiteY10" fmla="*/ 563772 h 6728001"/>
              <a:gd name="connsiteX11" fmla="*/ 2487781 w 3450405"/>
              <a:gd name="connsiteY11" fmla="*/ 397084 h 6728001"/>
              <a:gd name="connsiteX12" fmla="*/ 2021056 w 3450405"/>
              <a:gd name="connsiteY12" fmla="*/ 1597235 h 6728001"/>
              <a:gd name="connsiteX13" fmla="*/ 2082969 w 3450405"/>
              <a:gd name="connsiteY13" fmla="*/ 154197 h 6728001"/>
              <a:gd name="connsiteX14" fmla="*/ 1768643 w 3450405"/>
              <a:gd name="connsiteY14" fmla="*/ 163723 h 6728001"/>
              <a:gd name="connsiteX15" fmla="*/ 1563856 w 3450405"/>
              <a:gd name="connsiteY15" fmla="*/ 1559134 h 6728001"/>
              <a:gd name="connsiteX16" fmla="*/ 1482893 w 3450405"/>
              <a:gd name="connsiteY16" fmla="*/ 378035 h 6728001"/>
              <a:gd name="connsiteX17" fmla="*/ 1197144 w 3450405"/>
              <a:gd name="connsiteY17" fmla="*/ 368510 h 6728001"/>
              <a:gd name="connsiteX18" fmla="*/ 1188171 w 3450405"/>
              <a:gd name="connsiteY18" fmla="*/ 1717750 h 6728001"/>
              <a:gd name="connsiteX19" fmla="*/ 909084 w 3450405"/>
              <a:gd name="connsiteY19" fmla="*/ 2336423 h 6728001"/>
              <a:gd name="connsiteX20" fmla="*/ 227494 w 3450405"/>
              <a:gd name="connsiteY20" fmla="*/ 1822074 h 6728001"/>
              <a:gd name="connsiteX21" fmla="*/ 159816 w 3450405"/>
              <a:gd name="connsiteY21" fmla="*/ 2133742 h 6728001"/>
              <a:gd name="connsiteX22" fmla="*/ 669507 w 3450405"/>
              <a:gd name="connsiteY22" fmla="*/ 2806910 h 6728001"/>
              <a:gd name="connsiteX23" fmla="*/ 1330494 w 3450405"/>
              <a:gd name="connsiteY23" fmla="*/ 3583198 h 6728001"/>
              <a:gd name="connsiteX24" fmla="*/ 1506706 w 3450405"/>
              <a:gd name="connsiteY24" fmla="*/ 4107073 h 6728001"/>
              <a:gd name="connsiteX25" fmla="*/ 1313917 w 3450405"/>
              <a:gd name="connsiteY25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21106 w 3450405"/>
              <a:gd name="connsiteY8" fmla="*/ 1821072 h 6728001"/>
              <a:gd name="connsiteX9" fmla="*/ 2764006 w 3450405"/>
              <a:gd name="connsiteY9" fmla="*/ 563772 h 6728001"/>
              <a:gd name="connsiteX10" fmla="*/ 2487781 w 3450405"/>
              <a:gd name="connsiteY10" fmla="*/ 397084 h 6728001"/>
              <a:gd name="connsiteX11" fmla="*/ 2021056 w 3450405"/>
              <a:gd name="connsiteY11" fmla="*/ 1597235 h 6728001"/>
              <a:gd name="connsiteX12" fmla="*/ 2082969 w 3450405"/>
              <a:gd name="connsiteY12" fmla="*/ 154197 h 6728001"/>
              <a:gd name="connsiteX13" fmla="*/ 1768643 w 3450405"/>
              <a:gd name="connsiteY13" fmla="*/ 163723 h 6728001"/>
              <a:gd name="connsiteX14" fmla="*/ 1563856 w 3450405"/>
              <a:gd name="connsiteY14" fmla="*/ 1559134 h 6728001"/>
              <a:gd name="connsiteX15" fmla="*/ 1482893 w 3450405"/>
              <a:gd name="connsiteY15" fmla="*/ 378035 h 6728001"/>
              <a:gd name="connsiteX16" fmla="*/ 1197144 w 3450405"/>
              <a:gd name="connsiteY16" fmla="*/ 368510 h 6728001"/>
              <a:gd name="connsiteX17" fmla="*/ 1188171 w 3450405"/>
              <a:gd name="connsiteY17" fmla="*/ 1717750 h 6728001"/>
              <a:gd name="connsiteX18" fmla="*/ 909084 w 3450405"/>
              <a:gd name="connsiteY18" fmla="*/ 2336423 h 6728001"/>
              <a:gd name="connsiteX19" fmla="*/ 227494 w 3450405"/>
              <a:gd name="connsiteY19" fmla="*/ 1822074 h 6728001"/>
              <a:gd name="connsiteX20" fmla="*/ 159816 w 3450405"/>
              <a:gd name="connsiteY20" fmla="*/ 2133742 h 6728001"/>
              <a:gd name="connsiteX21" fmla="*/ 669507 w 3450405"/>
              <a:gd name="connsiteY21" fmla="*/ 2806910 h 6728001"/>
              <a:gd name="connsiteX22" fmla="*/ 1330494 w 3450405"/>
              <a:gd name="connsiteY22" fmla="*/ 3583198 h 6728001"/>
              <a:gd name="connsiteX23" fmla="*/ 1506706 w 3450405"/>
              <a:gd name="connsiteY23" fmla="*/ 4107073 h 6728001"/>
              <a:gd name="connsiteX24" fmla="*/ 1313917 w 3450405"/>
              <a:gd name="connsiteY24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21106 w 3450405"/>
              <a:gd name="connsiteY8" fmla="*/ 1821072 h 6728001"/>
              <a:gd name="connsiteX9" fmla="*/ 2764006 w 3450405"/>
              <a:gd name="connsiteY9" fmla="*/ 563772 h 6728001"/>
              <a:gd name="connsiteX10" fmla="*/ 2487781 w 3450405"/>
              <a:gd name="connsiteY10" fmla="*/ 397084 h 6728001"/>
              <a:gd name="connsiteX11" fmla="*/ 2082867 w 3450405"/>
              <a:gd name="connsiteY11" fmla="*/ 1638442 h 6728001"/>
              <a:gd name="connsiteX12" fmla="*/ 2082969 w 3450405"/>
              <a:gd name="connsiteY12" fmla="*/ 154197 h 6728001"/>
              <a:gd name="connsiteX13" fmla="*/ 1768643 w 3450405"/>
              <a:gd name="connsiteY13" fmla="*/ 163723 h 6728001"/>
              <a:gd name="connsiteX14" fmla="*/ 1563856 w 3450405"/>
              <a:gd name="connsiteY14" fmla="*/ 1559134 h 6728001"/>
              <a:gd name="connsiteX15" fmla="*/ 1482893 w 3450405"/>
              <a:gd name="connsiteY15" fmla="*/ 378035 h 6728001"/>
              <a:gd name="connsiteX16" fmla="*/ 1197144 w 3450405"/>
              <a:gd name="connsiteY16" fmla="*/ 368510 h 6728001"/>
              <a:gd name="connsiteX17" fmla="*/ 1188171 w 3450405"/>
              <a:gd name="connsiteY17" fmla="*/ 1717750 h 6728001"/>
              <a:gd name="connsiteX18" fmla="*/ 909084 w 3450405"/>
              <a:gd name="connsiteY18" fmla="*/ 2336423 h 6728001"/>
              <a:gd name="connsiteX19" fmla="*/ 227494 w 3450405"/>
              <a:gd name="connsiteY19" fmla="*/ 1822074 h 6728001"/>
              <a:gd name="connsiteX20" fmla="*/ 159816 w 3450405"/>
              <a:gd name="connsiteY20" fmla="*/ 2133742 h 6728001"/>
              <a:gd name="connsiteX21" fmla="*/ 669507 w 3450405"/>
              <a:gd name="connsiteY21" fmla="*/ 2806910 h 6728001"/>
              <a:gd name="connsiteX22" fmla="*/ 1330494 w 3450405"/>
              <a:gd name="connsiteY22" fmla="*/ 3583198 h 6728001"/>
              <a:gd name="connsiteX23" fmla="*/ 1506706 w 3450405"/>
              <a:gd name="connsiteY23" fmla="*/ 4107073 h 6728001"/>
              <a:gd name="connsiteX24" fmla="*/ 1313917 w 3450405"/>
              <a:gd name="connsiteY24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21106 w 3450405"/>
              <a:gd name="connsiteY8" fmla="*/ 1821072 h 6728001"/>
              <a:gd name="connsiteX9" fmla="*/ 2764006 w 3450405"/>
              <a:gd name="connsiteY9" fmla="*/ 563772 h 6728001"/>
              <a:gd name="connsiteX10" fmla="*/ 2487781 w 3450405"/>
              <a:gd name="connsiteY10" fmla="*/ 397084 h 6728001"/>
              <a:gd name="connsiteX11" fmla="*/ 2034792 w 3450405"/>
              <a:gd name="connsiteY11" fmla="*/ 1645310 h 6728001"/>
              <a:gd name="connsiteX12" fmla="*/ 2082969 w 3450405"/>
              <a:gd name="connsiteY12" fmla="*/ 154197 h 6728001"/>
              <a:gd name="connsiteX13" fmla="*/ 1768643 w 3450405"/>
              <a:gd name="connsiteY13" fmla="*/ 163723 h 6728001"/>
              <a:gd name="connsiteX14" fmla="*/ 1563856 w 3450405"/>
              <a:gd name="connsiteY14" fmla="*/ 1559134 h 6728001"/>
              <a:gd name="connsiteX15" fmla="*/ 1482893 w 3450405"/>
              <a:gd name="connsiteY15" fmla="*/ 378035 h 6728001"/>
              <a:gd name="connsiteX16" fmla="*/ 1197144 w 3450405"/>
              <a:gd name="connsiteY16" fmla="*/ 368510 h 6728001"/>
              <a:gd name="connsiteX17" fmla="*/ 1188171 w 3450405"/>
              <a:gd name="connsiteY17" fmla="*/ 1717750 h 6728001"/>
              <a:gd name="connsiteX18" fmla="*/ 909084 w 3450405"/>
              <a:gd name="connsiteY18" fmla="*/ 2336423 h 6728001"/>
              <a:gd name="connsiteX19" fmla="*/ 227494 w 3450405"/>
              <a:gd name="connsiteY19" fmla="*/ 1822074 h 6728001"/>
              <a:gd name="connsiteX20" fmla="*/ 159816 w 3450405"/>
              <a:gd name="connsiteY20" fmla="*/ 2133742 h 6728001"/>
              <a:gd name="connsiteX21" fmla="*/ 669507 w 3450405"/>
              <a:gd name="connsiteY21" fmla="*/ 2806910 h 6728001"/>
              <a:gd name="connsiteX22" fmla="*/ 1330494 w 3450405"/>
              <a:gd name="connsiteY22" fmla="*/ 3583198 h 6728001"/>
              <a:gd name="connsiteX23" fmla="*/ 1506706 w 3450405"/>
              <a:gd name="connsiteY23" fmla="*/ 4107073 h 6728001"/>
              <a:gd name="connsiteX24" fmla="*/ 1313917 w 3450405"/>
              <a:gd name="connsiteY24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21106 w 3450405"/>
              <a:gd name="connsiteY8" fmla="*/ 1821072 h 6728001"/>
              <a:gd name="connsiteX9" fmla="*/ 2764006 w 3450405"/>
              <a:gd name="connsiteY9" fmla="*/ 563772 h 6728001"/>
              <a:gd name="connsiteX10" fmla="*/ 2487781 w 3450405"/>
              <a:gd name="connsiteY10" fmla="*/ 397084 h 6728001"/>
              <a:gd name="connsiteX11" fmla="*/ 2034792 w 3450405"/>
              <a:gd name="connsiteY11" fmla="*/ 1645310 h 6728001"/>
              <a:gd name="connsiteX12" fmla="*/ 2082969 w 3450405"/>
              <a:gd name="connsiteY12" fmla="*/ 154197 h 6728001"/>
              <a:gd name="connsiteX13" fmla="*/ 1768643 w 3450405"/>
              <a:gd name="connsiteY13" fmla="*/ 163723 h 6728001"/>
              <a:gd name="connsiteX14" fmla="*/ 1563856 w 3450405"/>
              <a:gd name="connsiteY14" fmla="*/ 1559134 h 6728001"/>
              <a:gd name="connsiteX15" fmla="*/ 1482893 w 3450405"/>
              <a:gd name="connsiteY15" fmla="*/ 378035 h 6728001"/>
              <a:gd name="connsiteX16" fmla="*/ 1197144 w 3450405"/>
              <a:gd name="connsiteY16" fmla="*/ 368510 h 6728001"/>
              <a:gd name="connsiteX17" fmla="*/ 1188171 w 3450405"/>
              <a:gd name="connsiteY17" fmla="*/ 1717750 h 6728001"/>
              <a:gd name="connsiteX18" fmla="*/ 909084 w 3450405"/>
              <a:gd name="connsiteY18" fmla="*/ 2336423 h 6728001"/>
              <a:gd name="connsiteX19" fmla="*/ 227494 w 3450405"/>
              <a:gd name="connsiteY19" fmla="*/ 1822074 h 6728001"/>
              <a:gd name="connsiteX20" fmla="*/ 159816 w 3450405"/>
              <a:gd name="connsiteY20" fmla="*/ 2133742 h 6728001"/>
              <a:gd name="connsiteX21" fmla="*/ 669507 w 3450405"/>
              <a:gd name="connsiteY21" fmla="*/ 2806910 h 6728001"/>
              <a:gd name="connsiteX22" fmla="*/ 1330494 w 3450405"/>
              <a:gd name="connsiteY22" fmla="*/ 3583198 h 6728001"/>
              <a:gd name="connsiteX23" fmla="*/ 1506706 w 3450405"/>
              <a:gd name="connsiteY23" fmla="*/ 4107073 h 6728001"/>
              <a:gd name="connsiteX24" fmla="*/ 1313917 w 3450405"/>
              <a:gd name="connsiteY24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21106 w 3450405"/>
              <a:gd name="connsiteY8" fmla="*/ 1821072 h 6728001"/>
              <a:gd name="connsiteX9" fmla="*/ 2764006 w 3450405"/>
              <a:gd name="connsiteY9" fmla="*/ 563772 h 6728001"/>
              <a:gd name="connsiteX10" fmla="*/ 2487781 w 3450405"/>
              <a:gd name="connsiteY10" fmla="*/ 397084 h 6728001"/>
              <a:gd name="connsiteX11" fmla="*/ 2034792 w 3450405"/>
              <a:gd name="connsiteY11" fmla="*/ 1645310 h 6728001"/>
              <a:gd name="connsiteX12" fmla="*/ 2082969 w 3450405"/>
              <a:gd name="connsiteY12" fmla="*/ 154197 h 6728001"/>
              <a:gd name="connsiteX13" fmla="*/ 1768643 w 3450405"/>
              <a:gd name="connsiteY13" fmla="*/ 163723 h 6728001"/>
              <a:gd name="connsiteX14" fmla="*/ 1563856 w 3450405"/>
              <a:gd name="connsiteY14" fmla="*/ 1559134 h 6728001"/>
              <a:gd name="connsiteX15" fmla="*/ 1482893 w 3450405"/>
              <a:gd name="connsiteY15" fmla="*/ 378035 h 6728001"/>
              <a:gd name="connsiteX16" fmla="*/ 1197144 w 3450405"/>
              <a:gd name="connsiteY16" fmla="*/ 368510 h 6728001"/>
              <a:gd name="connsiteX17" fmla="*/ 1188171 w 3450405"/>
              <a:gd name="connsiteY17" fmla="*/ 1717750 h 6728001"/>
              <a:gd name="connsiteX18" fmla="*/ 909084 w 3450405"/>
              <a:gd name="connsiteY18" fmla="*/ 2336423 h 6728001"/>
              <a:gd name="connsiteX19" fmla="*/ 227494 w 3450405"/>
              <a:gd name="connsiteY19" fmla="*/ 1822074 h 6728001"/>
              <a:gd name="connsiteX20" fmla="*/ 159816 w 3450405"/>
              <a:gd name="connsiteY20" fmla="*/ 2133742 h 6728001"/>
              <a:gd name="connsiteX21" fmla="*/ 669507 w 3450405"/>
              <a:gd name="connsiteY21" fmla="*/ 2806910 h 6728001"/>
              <a:gd name="connsiteX22" fmla="*/ 1330494 w 3450405"/>
              <a:gd name="connsiteY22" fmla="*/ 3583198 h 6728001"/>
              <a:gd name="connsiteX23" fmla="*/ 1506706 w 3450405"/>
              <a:gd name="connsiteY23" fmla="*/ 4107073 h 6728001"/>
              <a:gd name="connsiteX24" fmla="*/ 1313917 w 3450405"/>
              <a:gd name="connsiteY24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21106 w 3450405"/>
              <a:gd name="connsiteY8" fmla="*/ 1821072 h 6728001"/>
              <a:gd name="connsiteX9" fmla="*/ 2764006 w 3450405"/>
              <a:gd name="connsiteY9" fmla="*/ 563772 h 6728001"/>
              <a:gd name="connsiteX10" fmla="*/ 2487781 w 3450405"/>
              <a:gd name="connsiteY10" fmla="*/ 397084 h 6728001"/>
              <a:gd name="connsiteX11" fmla="*/ 2034792 w 3450405"/>
              <a:gd name="connsiteY11" fmla="*/ 1645310 h 6728001"/>
              <a:gd name="connsiteX12" fmla="*/ 2082969 w 3450405"/>
              <a:gd name="connsiteY12" fmla="*/ 154197 h 6728001"/>
              <a:gd name="connsiteX13" fmla="*/ 1768643 w 3450405"/>
              <a:gd name="connsiteY13" fmla="*/ 163723 h 6728001"/>
              <a:gd name="connsiteX14" fmla="*/ 1625667 w 3450405"/>
              <a:gd name="connsiteY14" fmla="*/ 1620945 h 6728001"/>
              <a:gd name="connsiteX15" fmla="*/ 1482893 w 3450405"/>
              <a:gd name="connsiteY15" fmla="*/ 378035 h 6728001"/>
              <a:gd name="connsiteX16" fmla="*/ 1197144 w 3450405"/>
              <a:gd name="connsiteY16" fmla="*/ 368510 h 6728001"/>
              <a:gd name="connsiteX17" fmla="*/ 1188171 w 3450405"/>
              <a:gd name="connsiteY17" fmla="*/ 1717750 h 6728001"/>
              <a:gd name="connsiteX18" fmla="*/ 909084 w 3450405"/>
              <a:gd name="connsiteY18" fmla="*/ 2336423 h 6728001"/>
              <a:gd name="connsiteX19" fmla="*/ 227494 w 3450405"/>
              <a:gd name="connsiteY19" fmla="*/ 1822074 h 6728001"/>
              <a:gd name="connsiteX20" fmla="*/ 159816 w 3450405"/>
              <a:gd name="connsiteY20" fmla="*/ 2133742 h 6728001"/>
              <a:gd name="connsiteX21" fmla="*/ 669507 w 3450405"/>
              <a:gd name="connsiteY21" fmla="*/ 2806910 h 6728001"/>
              <a:gd name="connsiteX22" fmla="*/ 1330494 w 3450405"/>
              <a:gd name="connsiteY22" fmla="*/ 3583198 h 6728001"/>
              <a:gd name="connsiteX23" fmla="*/ 1506706 w 3450405"/>
              <a:gd name="connsiteY23" fmla="*/ 4107073 h 6728001"/>
              <a:gd name="connsiteX24" fmla="*/ 1313917 w 3450405"/>
              <a:gd name="connsiteY24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21106 w 3450405"/>
              <a:gd name="connsiteY8" fmla="*/ 1821072 h 6728001"/>
              <a:gd name="connsiteX9" fmla="*/ 2764006 w 3450405"/>
              <a:gd name="connsiteY9" fmla="*/ 563772 h 6728001"/>
              <a:gd name="connsiteX10" fmla="*/ 2487781 w 3450405"/>
              <a:gd name="connsiteY10" fmla="*/ 397084 h 6728001"/>
              <a:gd name="connsiteX11" fmla="*/ 2034792 w 3450405"/>
              <a:gd name="connsiteY11" fmla="*/ 1645310 h 6728001"/>
              <a:gd name="connsiteX12" fmla="*/ 2082969 w 3450405"/>
              <a:gd name="connsiteY12" fmla="*/ 154197 h 6728001"/>
              <a:gd name="connsiteX13" fmla="*/ 1768643 w 3450405"/>
              <a:gd name="connsiteY13" fmla="*/ 163723 h 6728001"/>
              <a:gd name="connsiteX14" fmla="*/ 1625667 w 3450405"/>
              <a:gd name="connsiteY14" fmla="*/ 1620945 h 6728001"/>
              <a:gd name="connsiteX15" fmla="*/ 1482893 w 3450405"/>
              <a:gd name="connsiteY15" fmla="*/ 378035 h 6728001"/>
              <a:gd name="connsiteX16" fmla="*/ 1197144 w 3450405"/>
              <a:gd name="connsiteY16" fmla="*/ 368510 h 6728001"/>
              <a:gd name="connsiteX17" fmla="*/ 1188171 w 3450405"/>
              <a:gd name="connsiteY17" fmla="*/ 1717750 h 6728001"/>
              <a:gd name="connsiteX18" fmla="*/ 909084 w 3450405"/>
              <a:gd name="connsiteY18" fmla="*/ 2336423 h 6728001"/>
              <a:gd name="connsiteX19" fmla="*/ 227494 w 3450405"/>
              <a:gd name="connsiteY19" fmla="*/ 1822074 h 6728001"/>
              <a:gd name="connsiteX20" fmla="*/ 159816 w 3450405"/>
              <a:gd name="connsiteY20" fmla="*/ 2133742 h 6728001"/>
              <a:gd name="connsiteX21" fmla="*/ 669507 w 3450405"/>
              <a:gd name="connsiteY21" fmla="*/ 2806910 h 6728001"/>
              <a:gd name="connsiteX22" fmla="*/ 1330494 w 3450405"/>
              <a:gd name="connsiteY22" fmla="*/ 3583198 h 6728001"/>
              <a:gd name="connsiteX23" fmla="*/ 1506706 w 3450405"/>
              <a:gd name="connsiteY23" fmla="*/ 4107073 h 6728001"/>
              <a:gd name="connsiteX24" fmla="*/ 1313917 w 3450405"/>
              <a:gd name="connsiteY24" fmla="*/ 6728001 h 6728001"/>
              <a:gd name="connsiteX0" fmla="*/ 1313917 w 3450405"/>
              <a:gd name="connsiteY0" fmla="*/ 6728001 h 6728001"/>
              <a:gd name="connsiteX1" fmla="*/ 3080150 w 3450405"/>
              <a:gd name="connsiteY1" fmla="*/ 6709503 h 6728001"/>
              <a:gd name="connsiteX2" fmla="*/ 2530643 w 3450405"/>
              <a:gd name="connsiteY2" fmla="*/ 3878472 h 6728001"/>
              <a:gd name="connsiteX3" fmla="*/ 2442955 w 3450405"/>
              <a:gd name="connsiteY3" fmla="*/ 3482959 h 6728001"/>
              <a:gd name="connsiteX4" fmla="*/ 2713620 w 3450405"/>
              <a:gd name="connsiteY4" fmla="*/ 2866616 h 6728001"/>
              <a:gd name="connsiteX5" fmla="*/ 2754481 w 3450405"/>
              <a:gd name="connsiteY5" fmla="*/ 2192548 h 6728001"/>
              <a:gd name="connsiteX6" fmla="*/ 3402181 w 3450405"/>
              <a:gd name="connsiteY6" fmla="*/ 1301960 h 6728001"/>
              <a:gd name="connsiteX7" fmla="*/ 3187869 w 3450405"/>
              <a:gd name="connsiteY7" fmla="*/ 1178135 h 6728001"/>
              <a:gd name="connsiteX8" fmla="*/ 2421106 w 3450405"/>
              <a:gd name="connsiteY8" fmla="*/ 1821072 h 6728001"/>
              <a:gd name="connsiteX9" fmla="*/ 2764006 w 3450405"/>
              <a:gd name="connsiteY9" fmla="*/ 563772 h 6728001"/>
              <a:gd name="connsiteX10" fmla="*/ 2487781 w 3450405"/>
              <a:gd name="connsiteY10" fmla="*/ 397084 h 6728001"/>
              <a:gd name="connsiteX11" fmla="*/ 2034792 w 3450405"/>
              <a:gd name="connsiteY11" fmla="*/ 1645310 h 6728001"/>
              <a:gd name="connsiteX12" fmla="*/ 2082969 w 3450405"/>
              <a:gd name="connsiteY12" fmla="*/ 154197 h 6728001"/>
              <a:gd name="connsiteX13" fmla="*/ 1768643 w 3450405"/>
              <a:gd name="connsiteY13" fmla="*/ 163723 h 6728001"/>
              <a:gd name="connsiteX14" fmla="*/ 1625667 w 3450405"/>
              <a:gd name="connsiteY14" fmla="*/ 1620945 h 6728001"/>
              <a:gd name="connsiteX15" fmla="*/ 1482893 w 3450405"/>
              <a:gd name="connsiteY15" fmla="*/ 378035 h 6728001"/>
              <a:gd name="connsiteX16" fmla="*/ 1197144 w 3450405"/>
              <a:gd name="connsiteY16" fmla="*/ 368510 h 6728001"/>
              <a:gd name="connsiteX17" fmla="*/ 1188171 w 3450405"/>
              <a:gd name="connsiteY17" fmla="*/ 1717750 h 6728001"/>
              <a:gd name="connsiteX18" fmla="*/ 909084 w 3450405"/>
              <a:gd name="connsiteY18" fmla="*/ 2336423 h 6728001"/>
              <a:gd name="connsiteX19" fmla="*/ 227494 w 3450405"/>
              <a:gd name="connsiteY19" fmla="*/ 1822074 h 6728001"/>
              <a:gd name="connsiteX20" fmla="*/ 159816 w 3450405"/>
              <a:gd name="connsiteY20" fmla="*/ 2133742 h 6728001"/>
              <a:gd name="connsiteX21" fmla="*/ 669507 w 3450405"/>
              <a:gd name="connsiteY21" fmla="*/ 2806910 h 6728001"/>
              <a:gd name="connsiteX22" fmla="*/ 1330494 w 3450405"/>
              <a:gd name="connsiteY22" fmla="*/ 3583198 h 6728001"/>
              <a:gd name="connsiteX23" fmla="*/ 1506706 w 3450405"/>
              <a:gd name="connsiteY23" fmla="*/ 4107073 h 6728001"/>
              <a:gd name="connsiteX24" fmla="*/ 1313917 w 3450405"/>
              <a:gd name="connsiteY24" fmla="*/ 6728001 h 6728001"/>
              <a:gd name="connsiteX0" fmla="*/ 1313917 w 3432541"/>
              <a:gd name="connsiteY0" fmla="*/ 6728001 h 6728001"/>
              <a:gd name="connsiteX1" fmla="*/ 3080150 w 3432541"/>
              <a:gd name="connsiteY1" fmla="*/ 6709503 h 6728001"/>
              <a:gd name="connsiteX2" fmla="*/ 2530643 w 3432541"/>
              <a:gd name="connsiteY2" fmla="*/ 3878472 h 6728001"/>
              <a:gd name="connsiteX3" fmla="*/ 2442955 w 3432541"/>
              <a:gd name="connsiteY3" fmla="*/ 3482959 h 6728001"/>
              <a:gd name="connsiteX4" fmla="*/ 2713620 w 3432541"/>
              <a:gd name="connsiteY4" fmla="*/ 2866616 h 6728001"/>
              <a:gd name="connsiteX5" fmla="*/ 2754481 w 3432541"/>
              <a:gd name="connsiteY5" fmla="*/ 2192548 h 6728001"/>
              <a:gd name="connsiteX6" fmla="*/ 3402181 w 3432541"/>
              <a:gd name="connsiteY6" fmla="*/ 1301960 h 6728001"/>
              <a:gd name="connsiteX7" fmla="*/ 3016174 w 3432541"/>
              <a:gd name="connsiteY7" fmla="*/ 1075118 h 6728001"/>
              <a:gd name="connsiteX8" fmla="*/ 2421106 w 3432541"/>
              <a:gd name="connsiteY8" fmla="*/ 1821072 h 6728001"/>
              <a:gd name="connsiteX9" fmla="*/ 2764006 w 3432541"/>
              <a:gd name="connsiteY9" fmla="*/ 563772 h 6728001"/>
              <a:gd name="connsiteX10" fmla="*/ 2487781 w 3432541"/>
              <a:gd name="connsiteY10" fmla="*/ 397084 h 6728001"/>
              <a:gd name="connsiteX11" fmla="*/ 2034792 w 3432541"/>
              <a:gd name="connsiteY11" fmla="*/ 1645310 h 6728001"/>
              <a:gd name="connsiteX12" fmla="*/ 2082969 w 3432541"/>
              <a:gd name="connsiteY12" fmla="*/ 154197 h 6728001"/>
              <a:gd name="connsiteX13" fmla="*/ 1768643 w 3432541"/>
              <a:gd name="connsiteY13" fmla="*/ 163723 h 6728001"/>
              <a:gd name="connsiteX14" fmla="*/ 1625667 w 3432541"/>
              <a:gd name="connsiteY14" fmla="*/ 1620945 h 6728001"/>
              <a:gd name="connsiteX15" fmla="*/ 1482893 w 3432541"/>
              <a:gd name="connsiteY15" fmla="*/ 378035 h 6728001"/>
              <a:gd name="connsiteX16" fmla="*/ 1197144 w 3432541"/>
              <a:gd name="connsiteY16" fmla="*/ 368510 h 6728001"/>
              <a:gd name="connsiteX17" fmla="*/ 1188171 w 3432541"/>
              <a:gd name="connsiteY17" fmla="*/ 1717750 h 6728001"/>
              <a:gd name="connsiteX18" fmla="*/ 909084 w 3432541"/>
              <a:gd name="connsiteY18" fmla="*/ 2336423 h 6728001"/>
              <a:gd name="connsiteX19" fmla="*/ 227494 w 3432541"/>
              <a:gd name="connsiteY19" fmla="*/ 1822074 h 6728001"/>
              <a:gd name="connsiteX20" fmla="*/ 159816 w 3432541"/>
              <a:gd name="connsiteY20" fmla="*/ 2133742 h 6728001"/>
              <a:gd name="connsiteX21" fmla="*/ 669507 w 3432541"/>
              <a:gd name="connsiteY21" fmla="*/ 2806910 h 6728001"/>
              <a:gd name="connsiteX22" fmla="*/ 1330494 w 3432541"/>
              <a:gd name="connsiteY22" fmla="*/ 3583198 h 6728001"/>
              <a:gd name="connsiteX23" fmla="*/ 1506706 w 3432541"/>
              <a:gd name="connsiteY23" fmla="*/ 4107073 h 6728001"/>
              <a:gd name="connsiteX24" fmla="*/ 1313917 w 3432541"/>
              <a:gd name="connsiteY24" fmla="*/ 6728001 h 6728001"/>
              <a:gd name="connsiteX0" fmla="*/ 1313917 w 3314077"/>
              <a:gd name="connsiteY0" fmla="*/ 6728001 h 6728001"/>
              <a:gd name="connsiteX1" fmla="*/ 3080150 w 3314077"/>
              <a:gd name="connsiteY1" fmla="*/ 6709503 h 6728001"/>
              <a:gd name="connsiteX2" fmla="*/ 2530643 w 3314077"/>
              <a:gd name="connsiteY2" fmla="*/ 3878472 h 6728001"/>
              <a:gd name="connsiteX3" fmla="*/ 2442955 w 3314077"/>
              <a:gd name="connsiteY3" fmla="*/ 3482959 h 6728001"/>
              <a:gd name="connsiteX4" fmla="*/ 2713620 w 3314077"/>
              <a:gd name="connsiteY4" fmla="*/ 2866616 h 6728001"/>
              <a:gd name="connsiteX5" fmla="*/ 2754481 w 3314077"/>
              <a:gd name="connsiteY5" fmla="*/ 2192548 h 6728001"/>
              <a:gd name="connsiteX6" fmla="*/ 3271692 w 3314077"/>
              <a:gd name="connsiteY6" fmla="*/ 1150868 h 6728001"/>
              <a:gd name="connsiteX7" fmla="*/ 3016174 w 3314077"/>
              <a:gd name="connsiteY7" fmla="*/ 1075118 h 6728001"/>
              <a:gd name="connsiteX8" fmla="*/ 2421106 w 3314077"/>
              <a:gd name="connsiteY8" fmla="*/ 1821072 h 6728001"/>
              <a:gd name="connsiteX9" fmla="*/ 2764006 w 3314077"/>
              <a:gd name="connsiteY9" fmla="*/ 563772 h 6728001"/>
              <a:gd name="connsiteX10" fmla="*/ 2487781 w 3314077"/>
              <a:gd name="connsiteY10" fmla="*/ 397084 h 6728001"/>
              <a:gd name="connsiteX11" fmla="*/ 2034792 w 3314077"/>
              <a:gd name="connsiteY11" fmla="*/ 1645310 h 6728001"/>
              <a:gd name="connsiteX12" fmla="*/ 2082969 w 3314077"/>
              <a:gd name="connsiteY12" fmla="*/ 154197 h 6728001"/>
              <a:gd name="connsiteX13" fmla="*/ 1768643 w 3314077"/>
              <a:gd name="connsiteY13" fmla="*/ 163723 h 6728001"/>
              <a:gd name="connsiteX14" fmla="*/ 1625667 w 3314077"/>
              <a:gd name="connsiteY14" fmla="*/ 1620945 h 6728001"/>
              <a:gd name="connsiteX15" fmla="*/ 1482893 w 3314077"/>
              <a:gd name="connsiteY15" fmla="*/ 378035 h 6728001"/>
              <a:gd name="connsiteX16" fmla="*/ 1197144 w 3314077"/>
              <a:gd name="connsiteY16" fmla="*/ 368510 h 6728001"/>
              <a:gd name="connsiteX17" fmla="*/ 1188171 w 3314077"/>
              <a:gd name="connsiteY17" fmla="*/ 1717750 h 6728001"/>
              <a:gd name="connsiteX18" fmla="*/ 909084 w 3314077"/>
              <a:gd name="connsiteY18" fmla="*/ 2336423 h 6728001"/>
              <a:gd name="connsiteX19" fmla="*/ 227494 w 3314077"/>
              <a:gd name="connsiteY19" fmla="*/ 1822074 h 6728001"/>
              <a:gd name="connsiteX20" fmla="*/ 159816 w 3314077"/>
              <a:gd name="connsiteY20" fmla="*/ 2133742 h 6728001"/>
              <a:gd name="connsiteX21" fmla="*/ 669507 w 3314077"/>
              <a:gd name="connsiteY21" fmla="*/ 2806910 h 6728001"/>
              <a:gd name="connsiteX22" fmla="*/ 1330494 w 3314077"/>
              <a:gd name="connsiteY22" fmla="*/ 3583198 h 6728001"/>
              <a:gd name="connsiteX23" fmla="*/ 1506706 w 3314077"/>
              <a:gd name="connsiteY23" fmla="*/ 4107073 h 6728001"/>
              <a:gd name="connsiteX24" fmla="*/ 1313917 w 3314077"/>
              <a:gd name="connsiteY24" fmla="*/ 6728001 h 6728001"/>
              <a:gd name="connsiteX0" fmla="*/ 1313917 w 3295291"/>
              <a:gd name="connsiteY0" fmla="*/ 6728001 h 6728001"/>
              <a:gd name="connsiteX1" fmla="*/ 3080150 w 3295291"/>
              <a:gd name="connsiteY1" fmla="*/ 6709503 h 6728001"/>
              <a:gd name="connsiteX2" fmla="*/ 2530643 w 3295291"/>
              <a:gd name="connsiteY2" fmla="*/ 3878472 h 6728001"/>
              <a:gd name="connsiteX3" fmla="*/ 2442955 w 3295291"/>
              <a:gd name="connsiteY3" fmla="*/ 3482959 h 6728001"/>
              <a:gd name="connsiteX4" fmla="*/ 2713620 w 3295291"/>
              <a:gd name="connsiteY4" fmla="*/ 2866616 h 6728001"/>
              <a:gd name="connsiteX5" fmla="*/ 2754481 w 3295291"/>
              <a:gd name="connsiteY5" fmla="*/ 2192548 h 6728001"/>
              <a:gd name="connsiteX6" fmla="*/ 3271692 w 3295291"/>
              <a:gd name="connsiteY6" fmla="*/ 1150868 h 6728001"/>
              <a:gd name="connsiteX7" fmla="*/ 3016174 w 3295291"/>
              <a:gd name="connsiteY7" fmla="*/ 1075118 h 6728001"/>
              <a:gd name="connsiteX8" fmla="*/ 2421106 w 3295291"/>
              <a:gd name="connsiteY8" fmla="*/ 1821072 h 6728001"/>
              <a:gd name="connsiteX9" fmla="*/ 2764006 w 3295291"/>
              <a:gd name="connsiteY9" fmla="*/ 563772 h 6728001"/>
              <a:gd name="connsiteX10" fmla="*/ 2487781 w 3295291"/>
              <a:gd name="connsiteY10" fmla="*/ 397084 h 6728001"/>
              <a:gd name="connsiteX11" fmla="*/ 2034792 w 3295291"/>
              <a:gd name="connsiteY11" fmla="*/ 1645310 h 6728001"/>
              <a:gd name="connsiteX12" fmla="*/ 2082969 w 3295291"/>
              <a:gd name="connsiteY12" fmla="*/ 154197 h 6728001"/>
              <a:gd name="connsiteX13" fmla="*/ 1768643 w 3295291"/>
              <a:gd name="connsiteY13" fmla="*/ 163723 h 6728001"/>
              <a:gd name="connsiteX14" fmla="*/ 1625667 w 3295291"/>
              <a:gd name="connsiteY14" fmla="*/ 1620945 h 6728001"/>
              <a:gd name="connsiteX15" fmla="*/ 1482893 w 3295291"/>
              <a:gd name="connsiteY15" fmla="*/ 378035 h 6728001"/>
              <a:gd name="connsiteX16" fmla="*/ 1197144 w 3295291"/>
              <a:gd name="connsiteY16" fmla="*/ 368510 h 6728001"/>
              <a:gd name="connsiteX17" fmla="*/ 1188171 w 3295291"/>
              <a:gd name="connsiteY17" fmla="*/ 1717750 h 6728001"/>
              <a:gd name="connsiteX18" fmla="*/ 909084 w 3295291"/>
              <a:gd name="connsiteY18" fmla="*/ 2336423 h 6728001"/>
              <a:gd name="connsiteX19" fmla="*/ 227494 w 3295291"/>
              <a:gd name="connsiteY19" fmla="*/ 1822074 h 6728001"/>
              <a:gd name="connsiteX20" fmla="*/ 159816 w 3295291"/>
              <a:gd name="connsiteY20" fmla="*/ 2133742 h 6728001"/>
              <a:gd name="connsiteX21" fmla="*/ 669507 w 3295291"/>
              <a:gd name="connsiteY21" fmla="*/ 2806910 h 6728001"/>
              <a:gd name="connsiteX22" fmla="*/ 1330494 w 3295291"/>
              <a:gd name="connsiteY22" fmla="*/ 3583198 h 6728001"/>
              <a:gd name="connsiteX23" fmla="*/ 1506706 w 3295291"/>
              <a:gd name="connsiteY23" fmla="*/ 4107073 h 6728001"/>
              <a:gd name="connsiteX24" fmla="*/ 1313917 w 3295291"/>
              <a:gd name="connsiteY24" fmla="*/ 6728001 h 6728001"/>
              <a:gd name="connsiteX0" fmla="*/ 1313917 w 3295291"/>
              <a:gd name="connsiteY0" fmla="*/ 6728001 h 6728001"/>
              <a:gd name="connsiteX1" fmla="*/ 3080150 w 3295291"/>
              <a:gd name="connsiteY1" fmla="*/ 6709503 h 6728001"/>
              <a:gd name="connsiteX2" fmla="*/ 2530643 w 3295291"/>
              <a:gd name="connsiteY2" fmla="*/ 3878472 h 6728001"/>
              <a:gd name="connsiteX3" fmla="*/ 2442955 w 3295291"/>
              <a:gd name="connsiteY3" fmla="*/ 3482959 h 6728001"/>
              <a:gd name="connsiteX4" fmla="*/ 2713620 w 3295291"/>
              <a:gd name="connsiteY4" fmla="*/ 2866616 h 6728001"/>
              <a:gd name="connsiteX5" fmla="*/ 2754481 w 3295291"/>
              <a:gd name="connsiteY5" fmla="*/ 2192548 h 6728001"/>
              <a:gd name="connsiteX6" fmla="*/ 3271692 w 3295291"/>
              <a:gd name="connsiteY6" fmla="*/ 1150868 h 6728001"/>
              <a:gd name="connsiteX7" fmla="*/ 3016174 w 3295291"/>
              <a:gd name="connsiteY7" fmla="*/ 1075118 h 6728001"/>
              <a:gd name="connsiteX8" fmla="*/ 2421106 w 3295291"/>
              <a:gd name="connsiteY8" fmla="*/ 1821072 h 6728001"/>
              <a:gd name="connsiteX9" fmla="*/ 2764006 w 3295291"/>
              <a:gd name="connsiteY9" fmla="*/ 563772 h 6728001"/>
              <a:gd name="connsiteX10" fmla="*/ 2487781 w 3295291"/>
              <a:gd name="connsiteY10" fmla="*/ 397084 h 6728001"/>
              <a:gd name="connsiteX11" fmla="*/ 2034792 w 3295291"/>
              <a:gd name="connsiteY11" fmla="*/ 1645310 h 6728001"/>
              <a:gd name="connsiteX12" fmla="*/ 2082969 w 3295291"/>
              <a:gd name="connsiteY12" fmla="*/ 154197 h 6728001"/>
              <a:gd name="connsiteX13" fmla="*/ 1768643 w 3295291"/>
              <a:gd name="connsiteY13" fmla="*/ 163723 h 6728001"/>
              <a:gd name="connsiteX14" fmla="*/ 1625667 w 3295291"/>
              <a:gd name="connsiteY14" fmla="*/ 1620945 h 6728001"/>
              <a:gd name="connsiteX15" fmla="*/ 1482893 w 3295291"/>
              <a:gd name="connsiteY15" fmla="*/ 378035 h 6728001"/>
              <a:gd name="connsiteX16" fmla="*/ 1197144 w 3295291"/>
              <a:gd name="connsiteY16" fmla="*/ 368510 h 6728001"/>
              <a:gd name="connsiteX17" fmla="*/ 1188171 w 3295291"/>
              <a:gd name="connsiteY17" fmla="*/ 1717750 h 6728001"/>
              <a:gd name="connsiteX18" fmla="*/ 909084 w 3295291"/>
              <a:gd name="connsiteY18" fmla="*/ 2336423 h 6728001"/>
              <a:gd name="connsiteX19" fmla="*/ 227494 w 3295291"/>
              <a:gd name="connsiteY19" fmla="*/ 1822074 h 6728001"/>
              <a:gd name="connsiteX20" fmla="*/ 159816 w 3295291"/>
              <a:gd name="connsiteY20" fmla="*/ 2133742 h 6728001"/>
              <a:gd name="connsiteX21" fmla="*/ 669507 w 3295291"/>
              <a:gd name="connsiteY21" fmla="*/ 2806910 h 6728001"/>
              <a:gd name="connsiteX22" fmla="*/ 1330494 w 3295291"/>
              <a:gd name="connsiteY22" fmla="*/ 3583198 h 6728001"/>
              <a:gd name="connsiteX23" fmla="*/ 1506706 w 3295291"/>
              <a:gd name="connsiteY23" fmla="*/ 4107073 h 6728001"/>
              <a:gd name="connsiteX24" fmla="*/ 1313917 w 3295291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442955 w 3292922"/>
              <a:gd name="connsiteY3" fmla="*/ 3482959 h 6728001"/>
              <a:gd name="connsiteX4" fmla="*/ 2713620 w 3292922"/>
              <a:gd name="connsiteY4" fmla="*/ 2866616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909084 w 3292922"/>
              <a:gd name="connsiteY18" fmla="*/ 2336423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669507 w 3292922"/>
              <a:gd name="connsiteY21" fmla="*/ 2806910 h 6728001"/>
              <a:gd name="connsiteX22" fmla="*/ 1330494 w 3292922"/>
              <a:gd name="connsiteY22" fmla="*/ 3583198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442955 w 3292922"/>
              <a:gd name="connsiteY3" fmla="*/ 3482959 h 6728001"/>
              <a:gd name="connsiteX4" fmla="*/ 2713620 w 3292922"/>
              <a:gd name="connsiteY4" fmla="*/ 2866616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909084 w 3292922"/>
              <a:gd name="connsiteY18" fmla="*/ 2336423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669507 w 3292922"/>
              <a:gd name="connsiteY21" fmla="*/ 2806910 h 6728001"/>
              <a:gd name="connsiteX22" fmla="*/ 1330494 w 3292922"/>
              <a:gd name="connsiteY22" fmla="*/ 3583198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442955 w 3292922"/>
              <a:gd name="connsiteY3" fmla="*/ 3482959 h 6728001"/>
              <a:gd name="connsiteX4" fmla="*/ 2713620 w 3292922"/>
              <a:gd name="connsiteY4" fmla="*/ 2866616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909084 w 3292922"/>
              <a:gd name="connsiteY18" fmla="*/ 2336423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669507 w 3292922"/>
              <a:gd name="connsiteY21" fmla="*/ 2806910 h 6728001"/>
              <a:gd name="connsiteX22" fmla="*/ 1330494 w 3292922"/>
              <a:gd name="connsiteY22" fmla="*/ 3583198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442955 w 3292922"/>
              <a:gd name="connsiteY3" fmla="*/ 3482959 h 6728001"/>
              <a:gd name="connsiteX4" fmla="*/ 2713620 w 3292922"/>
              <a:gd name="connsiteY4" fmla="*/ 2866616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909084 w 3292922"/>
              <a:gd name="connsiteY18" fmla="*/ 2336423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669507 w 3292922"/>
              <a:gd name="connsiteY21" fmla="*/ 2806910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442955 w 3292922"/>
              <a:gd name="connsiteY3" fmla="*/ 3482959 h 6728001"/>
              <a:gd name="connsiteX4" fmla="*/ 2713620 w 3292922"/>
              <a:gd name="connsiteY4" fmla="*/ 2866616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909084 w 3292922"/>
              <a:gd name="connsiteY18" fmla="*/ 2336423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442955 w 3292922"/>
              <a:gd name="connsiteY3" fmla="*/ 3482959 h 6728001"/>
              <a:gd name="connsiteX4" fmla="*/ 2713620 w 3292922"/>
              <a:gd name="connsiteY4" fmla="*/ 2866616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1046440 w 3292922"/>
              <a:gd name="connsiteY18" fmla="*/ 2322687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442955 w 3292922"/>
              <a:gd name="connsiteY3" fmla="*/ 3482959 h 6728001"/>
              <a:gd name="connsiteX4" fmla="*/ 2713620 w 3292922"/>
              <a:gd name="connsiteY4" fmla="*/ 2866616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1046440 w 3292922"/>
              <a:gd name="connsiteY18" fmla="*/ 2322687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381145 w 3292922"/>
              <a:gd name="connsiteY3" fmla="*/ 3338734 h 6728001"/>
              <a:gd name="connsiteX4" fmla="*/ 2713620 w 3292922"/>
              <a:gd name="connsiteY4" fmla="*/ 2866616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1046440 w 3292922"/>
              <a:gd name="connsiteY18" fmla="*/ 2322687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381145 w 3292922"/>
              <a:gd name="connsiteY3" fmla="*/ 3338734 h 6728001"/>
              <a:gd name="connsiteX4" fmla="*/ 2603735 w 3292922"/>
              <a:gd name="connsiteY4" fmla="*/ 2784203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1046440 w 3292922"/>
              <a:gd name="connsiteY18" fmla="*/ 2322687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381145 w 3292922"/>
              <a:gd name="connsiteY3" fmla="*/ 3338734 h 6728001"/>
              <a:gd name="connsiteX4" fmla="*/ 2644943 w 3292922"/>
              <a:gd name="connsiteY4" fmla="*/ 2791070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1046440 w 3292922"/>
              <a:gd name="connsiteY18" fmla="*/ 2322687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381145 w 3292922"/>
              <a:gd name="connsiteY3" fmla="*/ 3338734 h 6728001"/>
              <a:gd name="connsiteX4" fmla="*/ 2644943 w 3292922"/>
              <a:gd name="connsiteY4" fmla="*/ 2791070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1046440 w 3292922"/>
              <a:gd name="connsiteY18" fmla="*/ 2322687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381145 w 3292922"/>
              <a:gd name="connsiteY3" fmla="*/ 3338734 h 6728001"/>
              <a:gd name="connsiteX4" fmla="*/ 2644943 w 3292922"/>
              <a:gd name="connsiteY4" fmla="*/ 2791070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1046440 w 3292922"/>
              <a:gd name="connsiteY18" fmla="*/ 2322687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381145 w 3292922"/>
              <a:gd name="connsiteY3" fmla="*/ 3338734 h 6728001"/>
              <a:gd name="connsiteX4" fmla="*/ 2644943 w 3292922"/>
              <a:gd name="connsiteY4" fmla="*/ 2791070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1046440 w 3292922"/>
              <a:gd name="connsiteY18" fmla="*/ 2322687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381145 w 3292922"/>
              <a:gd name="connsiteY3" fmla="*/ 3338734 h 6728001"/>
              <a:gd name="connsiteX4" fmla="*/ 2644943 w 3292922"/>
              <a:gd name="connsiteY4" fmla="*/ 2791070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1046440 w 3292922"/>
              <a:gd name="connsiteY18" fmla="*/ 2322687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  <a:gd name="connsiteX0" fmla="*/ 1313917 w 3292922"/>
              <a:gd name="connsiteY0" fmla="*/ 6728001 h 6728001"/>
              <a:gd name="connsiteX1" fmla="*/ 3080150 w 3292922"/>
              <a:gd name="connsiteY1" fmla="*/ 6709503 h 6728001"/>
              <a:gd name="connsiteX2" fmla="*/ 2530643 w 3292922"/>
              <a:gd name="connsiteY2" fmla="*/ 3878472 h 6728001"/>
              <a:gd name="connsiteX3" fmla="*/ 2388013 w 3292922"/>
              <a:gd name="connsiteY3" fmla="*/ 3421148 h 6728001"/>
              <a:gd name="connsiteX4" fmla="*/ 2644943 w 3292922"/>
              <a:gd name="connsiteY4" fmla="*/ 2791070 h 6728001"/>
              <a:gd name="connsiteX5" fmla="*/ 2754481 w 3292922"/>
              <a:gd name="connsiteY5" fmla="*/ 2192548 h 6728001"/>
              <a:gd name="connsiteX6" fmla="*/ 3271692 w 3292922"/>
              <a:gd name="connsiteY6" fmla="*/ 1150868 h 6728001"/>
              <a:gd name="connsiteX7" fmla="*/ 2988703 w 3292922"/>
              <a:gd name="connsiteY7" fmla="*/ 1054514 h 6728001"/>
              <a:gd name="connsiteX8" fmla="*/ 2421106 w 3292922"/>
              <a:gd name="connsiteY8" fmla="*/ 1821072 h 6728001"/>
              <a:gd name="connsiteX9" fmla="*/ 2764006 w 3292922"/>
              <a:gd name="connsiteY9" fmla="*/ 563772 h 6728001"/>
              <a:gd name="connsiteX10" fmla="*/ 2487781 w 3292922"/>
              <a:gd name="connsiteY10" fmla="*/ 397084 h 6728001"/>
              <a:gd name="connsiteX11" fmla="*/ 2034792 w 3292922"/>
              <a:gd name="connsiteY11" fmla="*/ 1645310 h 6728001"/>
              <a:gd name="connsiteX12" fmla="*/ 2082969 w 3292922"/>
              <a:gd name="connsiteY12" fmla="*/ 154197 h 6728001"/>
              <a:gd name="connsiteX13" fmla="*/ 1768643 w 3292922"/>
              <a:gd name="connsiteY13" fmla="*/ 163723 h 6728001"/>
              <a:gd name="connsiteX14" fmla="*/ 1625667 w 3292922"/>
              <a:gd name="connsiteY14" fmla="*/ 1620945 h 6728001"/>
              <a:gd name="connsiteX15" fmla="*/ 1482893 w 3292922"/>
              <a:gd name="connsiteY15" fmla="*/ 378035 h 6728001"/>
              <a:gd name="connsiteX16" fmla="*/ 1197144 w 3292922"/>
              <a:gd name="connsiteY16" fmla="*/ 368510 h 6728001"/>
              <a:gd name="connsiteX17" fmla="*/ 1188171 w 3292922"/>
              <a:gd name="connsiteY17" fmla="*/ 1717750 h 6728001"/>
              <a:gd name="connsiteX18" fmla="*/ 1046440 w 3292922"/>
              <a:gd name="connsiteY18" fmla="*/ 2322687 h 6728001"/>
              <a:gd name="connsiteX19" fmla="*/ 227494 w 3292922"/>
              <a:gd name="connsiteY19" fmla="*/ 1822074 h 6728001"/>
              <a:gd name="connsiteX20" fmla="*/ 159816 w 3292922"/>
              <a:gd name="connsiteY20" fmla="*/ 2133742 h 6728001"/>
              <a:gd name="connsiteX21" fmla="*/ 861805 w 3292922"/>
              <a:gd name="connsiteY21" fmla="*/ 2861852 h 6728001"/>
              <a:gd name="connsiteX22" fmla="*/ 1378569 w 3292922"/>
              <a:gd name="connsiteY22" fmla="*/ 3432105 h 6728001"/>
              <a:gd name="connsiteX23" fmla="*/ 1506706 w 3292922"/>
              <a:gd name="connsiteY23" fmla="*/ 4107073 h 6728001"/>
              <a:gd name="connsiteX24" fmla="*/ 1313917 w 3292922"/>
              <a:gd name="connsiteY24" fmla="*/ 6728001 h 672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292922" h="6728001">
                <a:moveTo>
                  <a:pt x="1313917" y="6728001"/>
                </a:moveTo>
                <a:lnTo>
                  <a:pt x="3080150" y="6709503"/>
                </a:lnTo>
                <a:cubicBezTo>
                  <a:pt x="2901007" y="5613780"/>
                  <a:pt x="2805281" y="4930985"/>
                  <a:pt x="2530643" y="3878472"/>
                </a:cubicBezTo>
                <a:cubicBezTo>
                  <a:pt x="2496835" y="3710006"/>
                  <a:pt x="2416222" y="3623214"/>
                  <a:pt x="2388013" y="3421148"/>
                </a:cubicBezTo>
                <a:cubicBezTo>
                  <a:pt x="2488975" y="3081794"/>
                  <a:pt x="2557147" y="3039271"/>
                  <a:pt x="2644943" y="2791070"/>
                </a:cubicBezTo>
                <a:cubicBezTo>
                  <a:pt x="2710030" y="2495898"/>
                  <a:pt x="2711066" y="2456210"/>
                  <a:pt x="2754481" y="2192548"/>
                </a:cubicBezTo>
                <a:cubicBezTo>
                  <a:pt x="2746333" y="1985452"/>
                  <a:pt x="3073254" y="1479481"/>
                  <a:pt x="3271692" y="1150868"/>
                </a:cubicBezTo>
                <a:cubicBezTo>
                  <a:pt x="3356967" y="952533"/>
                  <a:pt x="3169677" y="805276"/>
                  <a:pt x="2988703" y="1054514"/>
                </a:cubicBezTo>
                <a:cubicBezTo>
                  <a:pt x="2845795" y="1216579"/>
                  <a:pt x="2581031" y="1593810"/>
                  <a:pt x="2421106" y="1821072"/>
                </a:cubicBezTo>
                <a:cubicBezTo>
                  <a:pt x="2548106" y="1401971"/>
                  <a:pt x="2665581" y="992397"/>
                  <a:pt x="2764006" y="563772"/>
                </a:cubicBezTo>
                <a:cubicBezTo>
                  <a:pt x="2813218" y="314534"/>
                  <a:pt x="2595731" y="208171"/>
                  <a:pt x="2487781" y="397084"/>
                </a:cubicBezTo>
                <a:cubicBezTo>
                  <a:pt x="2363956" y="569328"/>
                  <a:pt x="2150336" y="1369872"/>
                  <a:pt x="2034792" y="1645310"/>
                </a:cubicBezTo>
                <a:cubicBezTo>
                  <a:pt x="2091942" y="1194459"/>
                  <a:pt x="2078206" y="628860"/>
                  <a:pt x="2082969" y="154197"/>
                </a:cubicBezTo>
                <a:cubicBezTo>
                  <a:pt x="2082969" y="38309"/>
                  <a:pt x="1835318" y="-129965"/>
                  <a:pt x="1768643" y="163723"/>
                </a:cubicBezTo>
                <a:cubicBezTo>
                  <a:pt x="1682124" y="397879"/>
                  <a:pt x="1638953" y="1234968"/>
                  <a:pt x="1625667" y="1620945"/>
                </a:cubicBezTo>
                <a:cubicBezTo>
                  <a:pt x="1564339" y="1205538"/>
                  <a:pt x="1505118" y="766972"/>
                  <a:pt x="1482893" y="378035"/>
                </a:cubicBezTo>
                <a:cubicBezTo>
                  <a:pt x="1454318" y="84347"/>
                  <a:pt x="1220956" y="133560"/>
                  <a:pt x="1197144" y="368510"/>
                </a:cubicBezTo>
                <a:cubicBezTo>
                  <a:pt x="1136819" y="844760"/>
                  <a:pt x="1162771" y="1265312"/>
                  <a:pt x="1188171" y="1717750"/>
                </a:cubicBezTo>
                <a:cubicBezTo>
                  <a:pt x="1140161" y="2045735"/>
                  <a:pt x="1199686" y="2167944"/>
                  <a:pt x="1046440" y="2322687"/>
                </a:cubicBezTo>
                <a:cubicBezTo>
                  <a:pt x="855940" y="2122662"/>
                  <a:pt x="618019" y="1903036"/>
                  <a:pt x="227494" y="1822074"/>
                </a:cubicBezTo>
                <a:cubicBezTo>
                  <a:pt x="-15394" y="1795087"/>
                  <a:pt x="-102122" y="1989280"/>
                  <a:pt x="159816" y="2133742"/>
                </a:cubicBezTo>
                <a:cubicBezTo>
                  <a:pt x="345554" y="2368692"/>
                  <a:pt x="756777" y="2611448"/>
                  <a:pt x="861805" y="2861852"/>
                </a:cubicBezTo>
                <a:cubicBezTo>
                  <a:pt x="1030874" y="3125377"/>
                  <a:pt x="1206326" y="3251130"/>
                  <a:pt x="1378569" y="3432105"/>
                </a:cubicBezTo>
                <a:cubicBezTo>
                  <a:pt x="1526589" y="3620465"/>
                  <a:pt x="1509779" y="3863770"/>
                  <a:pt x="1506706" y="4107073"/>
                </a:cubicBezTo>
                <a:cubicBezTo>
                  <a:pt x="1513397" y="5266921"/>
                  <a:pt x="1464287" y="5526742"/>
                  <a:pt x="1313917" y="6728001"/>
                </a:cubicBezTo>
                <a:close/>
              </a:path>
            </a:pathLst>
          </a:custGeom>
          <a:solidFill>
            <a:schemeClr val="bg1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8"/>
            <a:ext cx="12192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accent3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32723"/>
            <a:ext cx="12192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2050" name="Picture 2" descr="E:\002-KIMS BUSINESS\007-02-Fullslidesppt-Contents\20161206\02-\color-pencil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1972"/>
            <a:ext cx="12192000" cy="71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4032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9/26/2023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third">
  <p:cSld name="Blank third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/>
          <p:nvPr/>
        </p:nvSpPr>
        <p:spPr>
          <a:xfrm>
            <a:off x="11744000" y="2944372"/>
            <a:ext cx="448000" cy="96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atinLnBrk="0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0" name="Shape 230"/>
          <p:cNvSpPr/>
          <p:nvPr/>
        </p:nvSpPr>
        <p:spPr>
          <a:xfrm flipH="1">
            <a:off x="0" y="0"/>
            <a:ext cx="406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atinLnBrk="0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1" name="Shape 231"/>
          <p:cNvSpPr txBox="1">
            <a:spLocks noGrp="1"/>
          </p:cNvSpPr>
          <p:nvPr>
            <p:ph type="sldNum" idx="12"/>
          </p:nvPr>
        </p:nvSpPr>
        <p:spPr>
          <a:xfrm>
            <a:off x="11744000" y="2944233"/>
            <a:ext cx="448000" cy="96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79453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4376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atinLnBrk="0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4" name="Shape 234"/>
          <p:cNvSpPr/>
          <p:nvPr/>
        </p:nvSpPr>
        <p:spPr>
          <a:xfrm rot="-5400000">
            <a:off x="5871933" y="6026600"/>
            <a:ext cx="448000" cy="12148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atinLnBrk="0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5" name="Shape 235"/>
          <p:cNvSpPr txBox="1">
            <a:spLocks noGrp="1"/>
          </p:cNvSpPr>
          <p:nvPr>
            <p:ph type="sldNum" idx="12"/>
          </p:nvPr>
        </p:nvSpPr>
        <p:spPr>
          <a:xfrm>
            <a:off x="5488533" y="6409833"/>
            <a:ext cx="1214800" cy="44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29662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0" y="2852936"/>
            <a:ext cx="6096000" cy="7680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8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3621021"/>
            <a:ext cx="6096000" cy="38404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67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4101" name="Picture 5" descr="E:\002-KIMS BUSINESS\007-02-Fullslidesppt-Contents\20161206\02-\pencil-png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89" y="0"/>
            <a:ext cx="3570695" cy="6858000"/>
          </a:xfrm>
          <a:prstGeom prst="rect">
            <a:avLst/>
          </a:prstGeom>
          <a:solidFill>
            <a:srgbClr val="EC771B"/>
          </a:solidFill>
        </p:spPr>
      </p:pic>
    </p:spTree>
    <p:extLst>
      <p:ext uri="{BB962C8B-B14F-4D97-AF65-F5344CB8AC3E}">
        <p14:creationId xmlns:p14="http://schemas.microsoft.com/office/powerpoint/2010/main" val="41433058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/>
          <p:nvPr/>
        </p:nvSpPr>
        <p:spPr>
          <a:xfrm>
            <a:off x="11744000" y="2944372"/>
            <a:ext cx="448000" cy="969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atinLnBrk="0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3" name="Shape 113"/>
          <p:cNvSpPr/>
          <p:nvPr/>
        </p:nvSpPr>
        <p:spPr>
          <a:xfrm>
            <a:off x="0" y="0"/>
            <a:ext cx="8128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atinLnBrk="0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4" name="Shape 114"/>
          <p:cNvSpPr txBox="1">
            <a:spLocks noGrp="1"/>
          </p:cNvSpPr>
          <p:nvPr>
            <p:ph type="title"/>
          </p:nvPr>
        </p:nvSpPr>
        <p:spPr>
          <a:xfrm>
            <a:off x="609600" y="782633"/>
            <a:ext cx="6851600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609600" y="2229733"/>
            <a:ext cx="3325600" cy="4206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▹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￭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⬝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  <p:sp>
        <p:nvSpPr>
          <p:cNvPr id="116" name="Shape 116"/>
          <p:cNvSpPr txBox="1">
            <a:spLocks noGrp="1"/>
          </p:cNvSpPr>
          <p:nvPr>
            <p:ph type="body" idx="2"/>
          </p:nvPr>
        </p:nvSpPr>
        <p:spPr>
          <a:xfrm>
            <a:off x="4135536" y="2229733"/>
            <a:ext cx="3325600" cy="4206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▹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￭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⬝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  <p:sp>
        <p:nvSpPr>
          <p:cNvPr id="117" name="Shape 117"/>
          <p:cNvSpPr txBox="1">
            <a:spLocks noGrp="1"/>
          </p:cNvSpPr>
          <p:nvPr>
            <p:ph type="sldNum" idx="12"/>
          </p:nvPr>
        </p:nvSpPr>
        <p:spPr>
          <a:xfrm>
            <a:off x="11744000" y="2944233"/>
            <a:ext cx="448000" cy="96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/>
              <a:pPr/>
              <a:t>‹#›</a:t>
            </a:fld>
            <a:endParaRPr/>
          </a:p>
        </p:txBody>
      </p:sp>
      <p:grpSp>
        <p:nvGrpSpPr>
          <p:cNvPr id="118" name="Shape 118"/>
          <p:cNvGrpSpPr/>
          <p:nvPr/>
        </p:nvGrpSpPr>
        <p:grpSpPr>
          <a:xfrm>
            <a:off x="8652201" y="0"/>
            <a:ext cx="2510300" cy="3261600"/>
            <a:chOff x="3357563" y="850900"/>
            <a:chExt cx="1882725" cy="2446200"/>
          </a:xfrm>
        </p:grpSpPr>
        <p:sp>
          <p:nvSpPr>
            <p:cNvPr id="119" name="Shape 119"/>
            <p:cNvSpPr/>
            <p:nvPr/>
          </p:nvSpPr>
          <p:spPr>
            <a:xfrm>
              <a:off x="3833813" y="2476500"/>
              <a:ext cx="27000" cy="27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8823" y="0"/>
                  </a:moveTo>
                  <a:lnTo>
                    <a:pt x="0" y="0"/>
                  </a:lnTo>
                  <a:lnTo>
                    <a:pt x="0" y="120000"/>
                  </a:lnTo>
                  <a:lnTo>
                    <a:pt x="120000" y="120000"/>
                  </a:lnTo>
                  <a:lnTo>
                    <a:pt x="9882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Shape 120"/>
            <p:cNvSpPr/>
            <p:nvPr/>
          </p:nvSpPr>
          <p:spPr>
            <a:xfrm>
              <a:off x="3736975" y="2476500"/>
              <a:ext cx="577800" cy="5793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35555"/>
                  </a:moveTo>
                  <a:cubicBezTo>
                    <a:pt x="84444" y="1111"/>
                    <a:pt x="84444" y="1111"/>
                    <a:pt x="84444" y="1111"/>
                  </a:cubicBezTo>
                  <a:cubicBezTo>
                    <a:pt x="84444" y="1111"/>
                    <a:pt x="83333" y="0"/>
                    <a:pt x="82222" y="0"/>
                  </a:cubicBezTo>
                  <a:cubicBezTo>
                    <a:pt x="55555" y="0"/>
                    <a:pt x="55555" y="0"/>
                    <a:pt x="55555" y="0"/>
                  </a:cubicBezTo>
                  <a:cubicBezTo>
                    <a:pt x="55555" y="5555"/>
                    <a:pt x="55555" y="5555"/>
                    <a:pt x="55555" y="5555"/>
                  </a:cubicBezTo>
                  <a:cubicBezTo>
                    <a:pt x="80000" y="5555"/>
                    <a:pt x="80000" y="5555"/>
                    <a:pt x="80000" y="5555"/>
                  </a:cubicBezTo>
                  <a:cubicBezTo>
                    <a:pt x="80000" y="37777"/>
                    <a:pt x="80000" y="37777"/>
                    <a:pt x="80000" y="37777"/>
                  </a:cubicBezTo>
                  <a:cubicBezTo>
                    <a:pt x="80000" y="40000"/>
                    <a:pt x="81111" y="41111"/>
                    <a:pt x="82222" y="41111"/>
                  </a:cubicBezTo>
                  <a:cubicBezTo>
                    <a:pt x="114444" y="41111"/>
                    <a:pt x="114444" y="41111"/>
                    <a:pt x="114444" y="41111"/>
                  </a:cubicBezTo>
                  <a:cubicBezTo>
                    <a:pt x="114444" y="114444"/>
                    <a:pt x="114444" y="114444"/>
                    <a:pt x="114444" y="114444"/>
                  </a:cubicBezTo>
                  <a:cubicBezTo>
                    <a:pt x="5555" y="114444"/>
                    <a:pt x="5555" y="114444"/>
                    <a:pt x="5555" y="114444"/>
                  </a:cubicBezTo>
                  <a:cubicBezTo>
                    <a:pt x="5555" y="42222"/>
                    <a:pt x="5555" y="42222"/>
                    <a:pt x="5555" y="42222"/>
                  </a:cubicBezTo>
                  <a:cubicBezTo>
                    <a:pt x="5555" y="42222"/>
                    <a:pt x="5555" y="42222"/>
                    <a:pt x="4444" y="42222"/>
                  </a:cubicBezTo>
                  <a:cubicBezTo>
                    <a:pt x="3333" y="42222"/>
                    <a:pt x="2222" y="42222"/>
                    <a:pt x="0" y="42222"/>
                  </a:cubicBezTo>
                  <a:cubicBezTo>
                    <a:pt x="0" y="117777"/>
                    <a:pt x="0" y="117777"/>
                    <a:pt x="0" y="117777"/>
                  </a:cubicBezTo>
                  <a:cubicBezTo>
                    <a:pt x="0" y="118888"/>
                    <a:pt x="1111" y="120000"/>
                    <a:pt x="3333" y="120000"/>
                  </a:cubicBezTo>
                  <a:cubicBezTo>
                    <a:pt x="117777" y="120000"/>
                    <a:pt x="117777" y="120000"/>
                    <a:pt x="117777" y="120000"/>
                  </a:cubicBezTo>
                  <a:cubicBezTo>
                    <a:pt x="118888" y="120000"/>
                    <a:pt x="120000" y="118888"/>
                    <a:pt x="120000" y="117777"/>
                  </a:cubicBezTo>
                  <a:cubicBezTo>
                    <a:pt x="120000" y="37777"/>
                    <a:pt x="120000" y="37777"/>
                    <a:pt x="120000" y="37777"/>
                  </a:cubicBezTo>
                  <a:cubicBezTo>
                    <a:pt x="120000" y="37777"/>
                    <a:pt x="120000" y="36666"/>
                    <a:pt x="120000" y="35555"/>
                  </a:cubicBezTo>
                  <a:close/>
                  <a:moveTo>
                    <a:pt x="85555" y="35555"/>
                  </a:moveTo>
                  <a:cubicBezTo>
                    <a:pt x="85555" y="10000"/>
                    <a:pt x="85555" y="10000"/>
                    <a:pt x="85555" y="10000"/>
                  </a:cubicBezTo>
                  <a:cubicBezTo>
                    <a:pt x="111111" y="35555"/>
                    <a:pt x="111111" y="35555"/>
                    <a:pt x="111111" y="35555"/>
                  </a:cubicBezTo>
                  <a:lnTo>
                    <a:pt x="85555" y="355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Shape 121"/>
            <p:cNvSpPr/>
            <p:nvPr/>
          </p:nvSpPr>
          <p:spPr>
            <a:xfrm>
              <a:off x="4829175" y="2943225"/>
              <a:ext cx="250800" cy="2523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8723" y="120000"/>
                  </a:moveTo>
                  <a:cubicBezTo>
                    <a:pt x="25531" y="120000"/>
                    <a:pt x="0" y="91914"/>
                    <a:pt x="0" y="58723"/>
                  </a:cubicBezTo>
                  <a:cubicBezTo>
                    <a:pt x="0" y="28085"/>
                    <a:pt x="25531" y="0"/>
                    <a:pt x="58723" y="0"/>
                  </a:cubicBezTo>
                  <a:cubicBezTo>
                    <a:pt x="91914" y="0"/>
                    <a:pt x="120000" y="28085"/>
                    <a:pt x="120000" y="58723"/>
                  </a:cubicBezTo>
                  <a:cubicBezTo>
                    <a:pt x="120000" y="91914"/>
                    <a:pt x="91914" y="120000"/>
                    <a:pt x="58723" y="120000"/>
                  </a:cubicBezTo>
                  <a:close/>
                  <a:moveTo>
                    <a:pt x="58723" y="12765"/>
                  </a:moveTo>
                  <a:cubicBezTo>
                    <a:pt x="33191" y="12765"/>
                    <a:pt x="12765" y="33191"/>
                    <a:pt x="12765" y="58723"/>
                  </a:cubicBezTo>
                  <a:cubicBezTo>
                    <a:pt x="12765" y="86808"/>
                    <a:pt x="33191" y="107234"/>
                    <a:pt x="58723" y="107234"/>
                  </a:cubicBezTo>
                  <a:cubicBezTo>
                    <a:pt x="84255" y="107234"/>
                    <a:pt x="104680" y="86808"/>
                    <a:pt x="104680" y="58723"/>
                  </a:cubicBezTo>
                  <a:cubicBezTo>
                    <a:pt x="104680" y="33191"/>
                    <a:pt x="84255" y="12765"/>
                    <a:pt x="58723" y="1276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Shape 122"/>
            <p:cNvSpPr/>
            <p:nvPr/>
          </p:nvSpPr>
          <p:spPr>
            <a:xfrm>
              <a:off x="4887913" y="2825750"/>
              <a:ext cx="250800" cy="2523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2127" y="40851"/>
                  </a:moveTo>
                  <a:cubicBezTo>
                    <a:pt x="104680" y="45957"/>
                    <a:pt x="104680" y="53617"/>
                    <a:pt x="104680" y="58723"/>
                  </a:cubicBezTo>
                  <a:cubicBezTo>
                    <a:pt x="104680" y="84255"/>
                    <a:pt x="84255" y="107234"/>
                    <a:pt x="58723" y="107234"/>
                  </a:cubicBezTo>
                  <a:cubicBezTo>
                    <a:pt x="33191" y="107234"/>
                    <a:pt x="12765" y="84255"/>
                    <a:pt x="12765" y="58723"/>
                  </a:cubicBezTo>
                  <a:cubicBezTo>
                    <a:pt x="12765" y="33191"/>
                    <a:pt x="33191" y="12765"/>
                    <a:pt x="58723" y="12765"/>
                  </a:cubicBezTo>
                  <a:cubicBezTo>
                    <a:pt x="66382" y="12765"/>
                    <a:pt x="74042" y="15319"/>
                    <a:pt x="79148" y="17872"/>
                  </a:cubicBezTo>
                  <a:cubicBezTo>
                    <a:pt x="79148" y="15319"/>
                    <a:pt x="79148" y="10212"/>
                    <a:pt x="76595" y="7659"/>
                  </a:cubicBezTo>
                  <a:cubicBezTo>
                    <a:pt x="76595" y="5106"/>
                    <a:pt x="76595" y="5106"/>
                    <a:pt x="76595" y="2553"/>
                  </a:cubicBezTo>
                  <a:cubicBezTo>
                    <a:pt x="71489" y="0"/>
                    <a:pt x="66382" y="0"/>
                    <a:pt x="58723" y="0"/>
                  </a:cubicBezTo>
                  <a:cubicBezTo>
                    <a:pt x="25531" y="0"/>
                    <a:pt x="0" y="25531"/>
                    <a:pt x="0" y="58723"/>
                  </a:cubicBezTo>
                  <a:cubicBezTo>
                    <a:pt x="0" y="91914"/>
                    <a:pt x="25531" y="120000"/>
                    <a:pt x="58723" y="120000"/>
                  </a:cubicBezTo>
                  <a:cubicBezTo>
                    <a:pt x="91914" y="120000"/>
                    <a:pt x="120000" y="91914"/>
                    <a:pt x="120000" y="58723"/>
                  </a:cubicBezTo>
                  <a:cubicBezTo>
                    <a:pt x="120000" y="53617"/>
                    <a:pt x="117446" y="45957"/>
                    <a:pt x="114893" y="38297"/>
                  </a:cubicBezTo>
                  <a:cubicBezTo>
                    <a:pt x="109787" y="38297"/>
                    <a:pt x="107234" y="40851"/>
                    <a:pt x="102127" y="4085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Shape 123"/>
            <p:cNvSpPr/>
            <p:nvPr/>
          </p:nvSpPr>
          <p:spPr>
            <a:xfrm>
              <a:off x="4770438" y="2825750"/>
              <a:ext cx="250800" cy="2523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8723" y="120000"/>
                  </a:moveTo>
                  <a:cubicBezTo>
                    <a:pt x="25531" y="120000"/>
                    <a:pt x="0" y="91914"/>
                    <a:pt x="0" y="58723"/>
                  </a:cubicBezTo>
                  <a:cubicBezTo>
                    <a:pt x="0" y="25531"/>
                    <a:pt x="25531" y="0"/>
                    <a:pt x="58723" y="0"/>
                  </a:cubicBezTo>
                  <a:cubicBezTo>
                    <a:pt x="91914" y="0"/>
                    <a:pt x="120000" y="25531"/>
                    <a:pt x="120000" y="58723"/>
                  </a:cubicBezTo>
                  <a:cubicBezTo>
                    <a:pt x="120000" y="91914"/>
                    <a:pt x="91914" y="120000"/>
                    <a:pt x="58723" y="120000"/>
                  </a:cubicBezTo>
                  <a:close/>
                  <a:moveTo>
                    <a:pt x="58723" y="12765"/>
                  </a:moveTo>
                  <a:cubicBezTo>
                    <a:pt x="33191" y="12765"/>
                    <a:pt x="12765" y="33191"/>
                    <a:pt x="12765" y="58723"/>
                  </a:cubicBezTo>
                  <a:cubicBezTo>
                    <a:pt x="12765" y="84255"/>
                    <a:pt x="33191" y="107234"/>
                    <a:pt x="58723" y="107234"/>
                  </a:cubicBezTo>
                  <a:cubicBezTo>
                    <a:pt x="84255" y="107234"/>
                    <a:pt x="104680" y="84255"/>
                    <a:pt x="104680" y="58723"/>
                  </a:cubicBezTo>
                  <a:cubicBezTo>
                    <a:pt x="104680" y="33191"/>
                    <a:pt x="84255" y="12765"/>
                    <a:pt x="58723" y="1276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Shape 124"/>
            <p:cNvSpPr/>
            <p:nvPr/>
          </p:nvSpPr>
          <p:spPr>
            <a:xfrm>
              <a:off x="4448175" y="1768475"/>
              <a:ext cx="577800" cy="5793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6666" y="120000"/>
                  </a:moveTo>
                  <a:cubicBezTo>
                    <a:pt x="2222" y="120000"/>
                    <a:pt x="2222" y="120000"/>
                    <a:pt x="2222" y="120000"/>
                  </a:cubicBezTo>
                  <a:cubicBezTo>
                    <a:pt x="1111" y="120000"/>
                    <a:pt x="0" y="118888"/>
                    <a:pt x="0" y="116666"/>
                  </a:cubicBezTo>
                  <a:cubicBezTo>
                    <a:pt x="0" y="2222"/>
                    <a:pt x="0" y="2222"/>
                    <a:pt x="0" y="2222"/>
                  </a:cubicBezTo>
                  <a:cubicBezTo>
                    <a:pt x="0" y="1111"/>
                    <a:pt x="1111" y="0"/>
                    <a:pt x="2222" y="0"/>
                  </a:cubicBezTo>
                  <a:cubicBezTo>
                    <a:pt x="82222" y="0"/>
                    <a:pt x="82222" y="0"/>
                    <a:pt x="82222" y="0"/>
                  </a:cubicBezTo>
                  <a:cubicBezTo>
                    <a:pt x="83333" y="0"/>
                    <a:pt x="83333" y="0"/>
                    <a:pt x="84444" y="1111"/>
                  </a:cubicBezTo>
                  <a:cubicBezTo>
                    <a:pt x="118888" y="35555"/>
                    <a:pt x="118888" y="35555"/>
                    <a:pt x="118888" y="35555"/>
                  </a:cubicBezTo>
                  <a:cubicBezTo>
                    <a:pt x="120000" y="35555"/>
                    <a:pt x="120000" y="36666"/>
                    <a:pt x="120000" y="37777"/>
                  </a:cubicBezTo>
                  <a:cubicBezTo>
                    <a:pt x="120000" y="116666"/>
                    <a:pt x="120000" y="116666"/>
                    <a:pt x="120000" y="116666"/>
                  </a:cubicBezTo>
                  <a:cubicBezTo>
                    <a:pt x="120000" y="118888"/>
                    <a:pt x="118888" y="120000"/>
                    <a:pt x="116666" y="120000"/>
                  </a:cubicBezTo>
                  <a:close/>
                  <a:moveTo>
                    <a:pt x="5555" y="114444"/>
                  </a:moveTo>
                  <a:cubicBezTo>
                    <a:pt x="114444" y="114444"/>
                    <a:pt x="114444" y="114444"/>
                    <a:pt x="114444" y="114444"/>
                  </a:cubicBezTo>
                  <a:cubicBezTo>
                    <a:pt x="114444" y="38888"/>
                    <a:pt x="114444" y="38888"/>
                    <a:pt x="114444" y="38888"/>
                  </a:cubicBezTo>
                  <a:cubicBezTo>
                    <a:pt x="81111" y="5555"/>
                    <a:pt x="81111" y="5555"/>
                    <a:pt x="81111" y="5555"/>
                  </a:cubicBezTo>
                  <a:cubicBezTo>
                    <a:pt x="5555" y="5555"/>
                    <a:pt x="5555" y="5555"/>
                    <a:pt x="5555" y="5555"/>
                  </a:cubicBezTo>
                  <a:lnTo>
                    <a:pt x="5555" y="11444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Shape 125"/>
            <p:cNvSpPr/>
            <p:nvPr/>
          </p:nvSpPr>
          <p:spPr>
            <a:xfrm>
              <a:off x="4829175" y="1779588"/>
              <a:ext cx="180900" cy="1827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20000"/>
                  </a:moveTo>
                  <a:cubicBezTo>
                    <a:pt x="10588" y="120000"/>
                    <a:pt x="10588" y="120000"/>
                    <a:pt x="10588" y="120000"/>
                  </a:cubicBezTo>
                  <a:cubicBezTo>
                    <a:pt x="3529" y="120000"/>
                    <a:pt x="0" y="116470"/>
                    <a:pt x="0" y="11294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7647" y="0"/>
                    <a:pt x="17647" y="0"/>
                    <a:pt x="17647" y="0"/>
                  </a:cubicBezTo>
                  <a:cubicBezTo>
                    <a:pt x="17647" y="102352"/>
                    <a:pt x="17647" y="102352"/>
                    <a:pt x="17647" y="102352"/>
                  </a:cubicBezTo>
                  <a:cubicBezTo>
                    <a:pt x="120000" y="102352"/>
                    <a:pt x="120000" y="102352"/>
                    <a:pt x="120000" y="102352"/>
                  </a:cubicBezTo>
                  <a:lnTo>
                    <a:pt x="120000" y="1200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Shape 126"/>
            <p:cNvSpPr/>
            <p:nvPr/>
          </p:nvSpPr>
          <p:spPr>
            <a:xfrm>
              <a:off x="4662488" y="2717800"/>
              <a:ext cx="577800" cy="5793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7777" y="120000"/>
                  </a:moveTo>
                  <a:cubicBezTo>
                    <a:pt x="3333" y="120000"/>
                    <a:pt x="3333" y="120000"/>
                    <a:pt x="3333" y="120000"/>
                  </a:cubicBezTo>
                  <a:cubicBezTo>
                    <a:pt x="1111" y="120000"/>
                    <a:pt x="0" y="118888"/>
                    <a:pt x="0" y="117777"/>
                  </a:cubicBezTo>
                  <a:cubicBezTo>
                    <a:pt x="0" y="3333"/>
                    <a:pt x="0" y="3333"/>
                    <a:pt x="0" y="3333"/>
                  </a:cubicBezTo>
                  <a:cubicBezTo>
                    <a:pt x="0" y="2222"/>
                    <a:pt x="1111" y="0"/>
                    <a:pt x="3333" y="0"/>
                  </a:cubicBezTo>
                  <a:cubicBezTo>
                    <a:pt x="82222" y="0"/>
                    <a:pt x="82222" y="0"/>
                    <a:pt x="82222" y="0"/>
                  </a:cubicBezTo>
                  <a:cubicBezTo>
                    <a:pt x="83333" y="0"/>
                    <a:pt x="84444" y="1111"/>
                    <a:pt x="84444" y="1111"/>
                  </a:cubicBezTo>
                  <a:cubicBezTo>
                    <a:pt x="120000" y="35555"/>
                    <a:pt x="120000" y="35555"/>
                    <a:pt x="120000" y="35555"/>
                  </a:cubicBezTo>
                  <a:cubicBezTo>
                    <a:pt x="120000" y="36666"/>
                    <a:pt x="120000" y="37777"/>
                    <a:pt x="120000" y="37777"/>
                  </a:cubicBezTo>
                  <a:cubicBezTo>
                    <a:pt x="120000" y="117777"/>
                    <a:pt x="120000" y="117777"/>
                    <a:pt x="120000" y="117777"/>
                  </a:cubicBezTo>
                  <a:cubicBezTo>
                    <a:pt x="120000" y="118888"/>
                    <a:pt x="118888" y="120000"/>
                    <a:pt x="117777" y="120000"/>
                  </a:cubicBezTo>
                  <a:close/>
                  <a:moveTo>
                    <a:pt x="5555" y="114444"/>
                  </a:moveTo>
                  <a:cubicBezTo>
                    <a:pt x="114444" y="114444"/>
                    <a:pt x="114444" y="114444"/>
                    <a:pt x="114444" y="114444"/>
                  </a:cubicBezTo>
                  <a:cubicBezTo>
                    <a:pt x="114444" y="38888"/>
                    <a:pt x="114444" y="38888"/>
                    <a:pt x="114444" y="38888"/>
                  </a:cubicBezTo>
                  <a:cubicBezTo>
                    <a:pt x="81111" y="6666"/>
                    <a:pt x="81111" y="6666"/>
                    <a:pt x="81111" y="6666"/>
                  </a:cubicBezTo>
                  <a:cubicBezTo>
                    <a:pt x="5555" y="6666"/>
                    <a:pt x="5555" y="6666"/>
                    <a:pt x="5555" y="6666"/>
                  </a:cubicBezTo>
                  <a:lnTo>
                    <a:pt x="5555" y="11444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Shape 127"/>
            <p:cNvSpPr/>
            <p:nvPr/>
          </p:nvSpPr>
          <p:spPr>
            <a:xfrm>
              <a:off x="5048250" y="2733675"/>
              <a:ext cx="180900" cy="1827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20000"/>
                  </a:moveTo>
                  <a:cubicBezTo>
                    <a:pt x="7058" y="120000"/>
                    <a:pt x="7058" y="120000"/>
                    <a:pt x="7058" y="120000"/>
                  </a:cubicBezTo>
                  <a:cubicBezTo>
                    <a:pt x="3529" y="120000"/>
                    <a:pt x="0" y="116470"/>
                    <a:pt x="0" y="10941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7647" y="0"/>
                    <a:pt x="17647" y="0"/>
                    <a:pt x="17647" y="0"/>
                  </a:cubicBezTo>
                  <a:cubicBezTo>
                    <a:pt x="17647" y="102352"/>
                    <a:pt x="17647" y="102352"/>
                    <a:pt x="17647" y="102352"/>
                  </a:cubicBezTo>
                  <a:cubicBezTo>
                    <a:pt x="120000" y="102352"/>
                    <a:pt x="120000" y="102352"/>
                    <a:pt x="120000" y="102352"/>
                  </a:cubicBezTo>
                  <a:lnTo>
                    <a:pt x="120000" y="1200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Shape 128"/>
            <p:cNvSpPr/>
            <p:nvPr/>
          </p:nvSpPr>
          <p:spPr>
            <a:xfrm>
              <a:off x="4529138" y="2149475"/>
              <a:ext cx="379500" cy="81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1126" y="112000"/>
                  </a:moveTo>
                  <a:cubicBezTo>
                    <a:pt x="76056" y="112000"/>
                    <a:pt x="69295" y="104000"/>
                    <a:pt x="67605" y="88000"/>
                  </a:cubicBezTo>
                  <a:cubicBezTo>
                    <a:pt x="65915" y="80000"/>
                    <a:pt x="65915" y="72000"/>
                    <a:pt x="65915" y="64000"/>
                  </a:cubicBezTo>
                  <a:cubicBezTo>
                    <a:pt x="64225" y="64000"/>
                    <a:pt x="64225" y="56000"/>
                    <a:pt x="64225" y="56000"/>
                  </a:cubicBezTo>
                  <a:cubicBezTo>
                    <a:pt x="60845" y="48000"/>
                    <a:pt x="57464" y="56000"/>
                    <a:pt x="54084" y="64000"/>
                  </a:cubicBezTo>
                  <a:cubicBezTo>
                    <a:pt x="54084" y="64000"/>
                    <a:pt x="52394" y="72000"/>
                    <a:pt x="50704" y="72000"/>
                  </a:cubicBezTo>
                  <a:cubicBezTo>
                    <a:pt x="49014" y="88000"/>
                    <a:pt x="47323" y="96000"/>
                    <a:pt x="42253" y="104000"/>
                  </a:cubicBezTo>
                  <a:cubicBezTo>
                    <a:pt x="35492" y="120000"/>
                    <a:pt x="25352" y="104000"/>
                    <a:pt x="20281" y="80000"/>
                  </a:cubicBezTo>
                  <a:cubicBezTo>
                    <a:pt x="18591" y="72000"/>
                    <a:pt x="18591" y="72000"/>
                    <a:pt x="18591" y="64000"/>
                  </a:cubicBezTo>
                  <a:cubicBezTo>
                    <a:pt x="16901" y="56000"/>
                    <a:pt x="15211" y="48000"/>
                    <a:pt x="15211" y="48000"/>
                  </a:cubicBezTo>
                  <a:cubicBezTo>
                    <a:pt x="13521" y="48000"/>
                    <a:pt x="11830" y="56000"/>
                    <a:pt x="10140" y="56000"/>
                  </a:cubicBezTo>
                  <a:cubicBezTo>
                    <a:pt x="10140" y="64000"/>
                    <a:pt x="10140" y="72000"/>
                    <a:pt x="10140" y="80000"/>
                  </a:cubicBezTo>
                  <a:cubicBezTo>
                    <a:pt x="10140" y="80000"/>
                    <a:pt x="10140" y="88000"/>
                    <a:pt x="8450" y="96000"/>
                  </a:cubicBezTo>
                  <a:cubicBezTo>
                    <a:pt x="0" y="88000"/>
                    <a:pt x="0" y="88000"/>
                    <a:pt x="0" y="88000"/>
                  </a:cubicBezTo>
                  <a:cubicBezTo>
                    <a:pt x="1690" y="80000"/>
                    <a:pt x="1690" y="72000"/>
                    <a:pt x="1690" y="72000"/>
                  </a:cubicBezTo>
                  <a:cubicBezTo>
                    <a:pt x="1690" y="64000"/>
                    <a:pt x="1690" y="48000"/>
                    <a:pt x="3380" y="40000"/>
                  </a:cubicBezTo>
                  <a:cubicBezTo>
                    <a:pt x="5070" y="24000"/>
                    <a:pt x="10140" y="0"/>
                    <a:pt x="16901" y="8000"/>
                  </a:cubicBezTo>
                  <a:cubicBezTo>
                    <a:pt x="21971" y="8000"/>
                    <a:pt x="23661" y="32000"/>
                    <a:pt x="25352" y="40000"/>
                  </a:cubicBezTo>
                  <a:cubicBezTo>
                    <a:pt x="25352" y="48000"/>
                    <a:pt x="27042" y="48000"/>
                    <a:pt x="27042" y="56000"/>
                  </a:cubicBezTo>
                  <a:cubicBezTo>
                    <a:pt x="28732" y="64000"/>
                    <a:pt x="35492" y="72000"/>
                    <a:pt x="38873" y="64000"/>
                  </a:cubicBezTo>
                  <a:cubicBezTo>
                    <a:pt x="42253" y="64000"/>
                    <a:pt x="43943" y="56000"/>
                    <a:pt x="45633" y="48000"/>
                  </a:cubicBezTo>
                  <a:cubicBezTo>
                    <a:pt x="47323" y="40000"/>
                    <a:pt x="49014" y="32000"/>
                    <a:pt x="49014" y="32000"/>
                  </a:cubicBezTo>
                  <a:cubicBezTo>
                    <a:pt x="54084" y="8000"/>
                    <a:pt x="62535" y="0"/>
                    <a:pt x="67605" y="16000"/>
                  </a:cubicBezTo>
                  <a:cubicBezTo>
                    <a:pt x="70985" y="32000"/>
                    <a:pt x="72676" y="40000"/>
                    <a:pt x="72676" y="48000"/>
                  </a:cubicBezTo>
                  <a:cubicBezTo>
                    <a:pt x="72676" y="56000"/>
                    <a:pt x="74366" y="56000"/>
                    <a:pt x="74366" y="64000"/>
                  </a:cubicBezTo>
                  <a:cubicBezTo>
                    <a:pt x="76056" y="72000"/>
                    <a:pt x="82816" y="80000"/>
                    <a:pt x="86197" y="64000"/>
                  </a:cubicBezTo>
                  <a:cubicBezTo>
                    <a:pt x="86197" y="64000"/>
                    <a:pt x="87887" y="64000"/>
                    <a:pt x="87887" y="56000"/>
                  </a:cubicBezTo>
                  <a:cubicBezTo>
                    <a:pt x="91267" y="48000"/>
                    <a:pt x="92957" y="40000"/>
                    <a:pt x="96338" y="32000"/>
                  </a:cubicBezTo>
                  <a:cubicBezTo>
                    <a:pt x="101408" y="24000"/>
                    <a:pt x="104788" y="32000"/>
                    <a:pt x="109859" y="40000"/>
                  </a:cubicBezTo>
                  <a:cubicBezTo>
                    <a:pt x="111549" y="48000"/>
                    <a:pt x="114929" y="48000"/>
                    <a:pt x="116619" y="48000"/>
                  </a:cubicBezTo>
                  <a:cubicBezTo>
                    <a:pt x="120000" y="88000"/>
                    <a:pt x="120000" y="88000"/>
                    <a:pt x="120000" y="88000"/>
                  </a:cubicBezTo>
                  <a:cubicBezTo>
                    <a:pt x="114929" y="96000"/>
                    <a:pt x="109859" y="88000"/>
                    <a:pt x="106478" y="80000"/>
                  </a:cubicBezTo>
                  <a:cubicBezTo>
                    <a:pt x="103098" y="72000"/>
                    <a:pt x="101408" y="72000"/>
                    <a:pt x="99718" y="72000"/>
                  </a:cubicBezTo>
                  <a:cubicBezTo>
                    <a:pt x="98028" y="72000"/>
                    <a:pt x="96338" y="80000"/>
                    <a:pt x="94647" y="88000"/>
                  </a:cubicBezTo>
                  <a:cubicBezTo>
                    <a:pt x="92957" y="88000"/>
                    <a:pt x="91267" y="96000"/>
                    <a:pt x="89577" y="104000"/>
                  </a:cubicBezTo>
                  <a:cubicBezTo>
                    <a:pt x="87887" y="112000"/>
                    <a:pt x="84507" y="112000"/>
                    <a:pt x="81126" y="1120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Shape 129"/>
            <p:cNvSpPr/>
            <p:nvPr/>
          </p:nvSpPr>
          <p:spPr>
            <a:xfrm>
              <a:off x="4529138" y="2063750"/>
              <a:ext cx="401700" cy="636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6400" y="120000"/>
                  </a:moveTo>
                  <a:cubicBezTo>
                    <a:pt x="41600" y="120000"/>
                    <a:pt x="36800" y="100000"/>
                    <a:pt x="32000" y="90000"/>
                  </a:cubicBezTo>
                  <a:cubicBezTo>
                    <a:pt x="28800" y="80000"/>
                    <a:pt x="27200" y="80000"/>
                    <a:pt x="24000" y="70000"/>
                  </a:cubicBezTo>
                  <a:cubicBezTo>
                    <a:pt x="17600" y="60000"/>
                    <a:pt x="9600" y="60000"/>
                    <a:pt x="4800" y="80000"/>
                  </a:cubicBezTo>
                  <a:cubicBezTo>
                    <a:pt x="0" y="40000"/>
                    <a:pt x="0" y="40000"/>
                    <a:pt x="0" y="40000"/>
                  </a:cubicBezTo>
                  <a:cubicBezTo>
                    <a:pt x="8000" y="10000"/>
                    <a:pt x="17600" y="10000"/>
                    <a:pt x="27200" y="20000"/>
                  </a:cubicBezTo>
                  <a:cubicBezTo>
                    <a:pt x="28800" y="30000"/>
                    <a:pt x="32000" y="40000"/>
                    <a:pt x="35200" y="40000"/>
                  </a:cubicBezTo>
                  <a:cubicBezTo>
                    <a:pt x="40000" y="60000"/>
                    <a:pt x="44800" y="70000"/>
                    <a:pt x="48000" y="70000"/>
                  </a:cubicBezTo>
                  <a:cubicBezTo>
                    <a:pt x="51200" y="60000"/>
                    <a:pt x="54400" y="50000"/>
                    <a:pt x="57600" y="40000"/>
                  </a:cubicBezTo>
                  <a:cubicBezTo>
                    <a:pt x="60800" y="30000"/>
                    <a:pt x="62400" y="20000"/>
                    <a:pt x="64000" y="20000"/>
                  </a:cubicBezTo>
                  <a:cubicBezTo>
                    <a:pt x="68800" y="0"/>
                    <a:pt x="75200" y="0"/>
                    <a:pt x="80000" y="10000"/>
                  </a:cubicBezTo>
                  <a:cubicBezTo>
                    <a:pt x="81600" y="20000"/>
                    <a:pt x="84800" y="30000"/>
                    <a:pt x="84800" y="40000"/>
                  </a:cubicBezTo>
                  <a:cubicBezTo>
                    <a:pt x="92800" y="40000"/>
                    <a:pt x="100800" y="40000"/>
                    <a:pt x="108800" y="40000"/>
                  </a:cubicBezTo>
                  <a:cubicBezTo>
                    <a:pt x="110400" y="40000"/>
                    <a:pt x="112000" y="30000"/>
                    <a:pt x="112000" y="30000"/>
                  </a:cubicBezTo>
                  <a:cubicBezTo>
                    <a:pt x="112000" y="30000"/>
                    <a:pt x="112000" y="40000"/>
                    <a:pt x="112000" y="40000"/>
                  </a:cubicBezTo>
                  <a:cubicBezTo>
                    <a:pt x="120000" y="40000"/>
                    <a:pt x="120000" y="40000"/>
                    <a:pt x="120000" y="40000"/>
                  </a:cubicBezTo>
                  <a:cubicBezTo>
                    <a:pt x="120000" y="70000"/>
                    <a:pt x="116800" y="90000"/>
                    <a:pt x="110400" y="90000"/>
                  </a:cubicBezTo>
                  <a:cubicBezTo>
                    <a:pt x="100800" y="100000"/>
                    <a:pt x="91200" y="100000"/>
                    <a:pt x="83200" y="90000"/>
                  </a:cubicBezTo>
                  <a:cubicBezTo>
                    <a:pt x="80000" y="90000"/>
                    <a:pt x="80000" y="80000"/>
                    <a:pt x="78400" y="70000"/>
                  </a:cubicBezTo>
                  <a:cubicBezTo>
                    <a:pt x="78400" y="70000"/>
                    <a:pt x="78400" y="70000"/>
                    <a:pt x="76800" y="60000"/>
                  </a:cubicBezTo>
                  <a:cubicBezTo>
                    <a:pt x="73600" y="60000"/>
                    <a:pt x="70400" y="60000"/>
                    <a:pt x="67200" y="60000"/>
                  </a:cubicBezTo>
                  <a:cubicBezTo>
                    <a:pt x="65600" y="70000"/>
                    <a:pt x="64000" y="80000"/>
                    <a:pt x="62400" y="80000"/>
                  </a:cubicBezTo>
                  <a:cubicBezTo>
                    <a:pt x="59200" y="100000"/>
                    <a:pt x="54400" y="110000"/>
                    <a:pt x="49600" y="120000"/>
                  </a:cubicBezTo>
                  <a:cubicBezTo>
                    <a:pt x="48000" y="120000"/>
                    <a:pt x="48000" y="120000"/>
                    <a:pt x="46400" y="1200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Shape 130"/>
            <p:cNvSpPr/>
            <p:nvPr/>
          </p:nvSpPr>
          <p:spPr>
            <a:xfrm>
              <a:off x="4540250" y="1982788"/>
              <a:ext cx="203100" cy="54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473" y="120000"/>
                  </a:moveTo>
                  <a:cubicBezTo>
                    <a:pt x="6315" y="120000"/>
                    <a:pt x="3157" y="120000"/>
                    <a:pt x="0" y="120000"/>
                  </a:cubicBezTo>
                  <a:cubicBezTo>
                    <a:pt x="0" y="48000"/>
                    <a:pt x="0" y="48000"/>
                    <a:pt x="0" y="48000"/>
                  </a:cubicBezTo>
                  <a:cubicBezTo>
                    <a:pt x="9473" y="60000"/>
                    <a:pt x="18947" y="60000"/>
                    <a:pt x="25263" y="36000"/>
                  </a:cubicBezTo>
                  <a:cubicBezTo>
                    <a:pt x="25263" y="36000"/>
                    <a:pt x="28421" y="36000"/>
                    <a:pt x="28421" y="36000"/>
                  </a:cubicBezTo>
                  <a:cubicBezTo>
                    <a:pt x="28421" y="24000"/>
                    <a:pt x="31578" y="24000"/>
                    <a:pt x="34736" y="24000"/>
                  </a:cubicBezTo>
                  <a:cubicBezTo>
                    <a:pt x="41052" y="0"/>
                    <a:pt x="53684" y="0"/>
                    <a:pt x="63157" y="24000"/>
                  </a:cubicBezTo>
                  <a:cubicBezTo>
                    <a:pt x="66315" y="24000"/>
                    <a:pt x="69473" y="24000"/>
                    <a:pt x="72631" y="36000"/>
                  </a:cubicBezTo>
                  <a:cubicBezTo>
                    <a:pt x="75789" y="36000"/>
                    <a:pt x="82105" y="48000"/>
                    <a:pt x="85263" y="48000"/>
                  </a:cubicBezTo>
                  <a:cubicBezTo>
                    <a:pt x="94736" y="48000"/>
                    <a:pt x="101052" y="48000"/>
                    <a:pt x="113684" y="24000"/>
                  </a:cubicBezTo>
                  <a:cubicBezTo>
                    <a:pt x="120000" y="72000"/>
                    <a:pt x="120000" y="72000"/>
                    <a:pt x="120000" y="72000"/>
                  </a:cubicBezTo>
                  <a:cubicBezTo>
                    <a:pt x="113684" y="96000"/>
                    <a:pt x="97894" y="120000"/>
                    <a:pt x="85263" y="108000"/>
                  </a:cubicBezTo>
                  <a:cubicBezTo>
                    <a:pt x="75789" y="108000"/>
                    <a:pt x="69473" y="96000"/>
                    <a:pt x="63157" y="84000"/>
                  </a:cubicBezTo>
                  <a:cubicBezTo>
                    <a:pt x="63157" y="84000"/>
                    <a:pt x="60000" y="84000"/>
                    <a:pt x="60000" y="72000"/>
                  </a:cubicBezTo>
                  <a:cubicBezTo>
                    <a:pt x="53684" y="72000"/>
                    <a:pt x="47368" y="60000"/>
                    <a:pt x="41052" y="72000"/>
                  </a:cubicBezTo>
                  <a:cubicBezTo>
                    <a:pt x="41052" y="72000"/>
                    <a:pt x="41052" y="84000"/>
                    <a:pt x="37894" y="84000"/>
                  </a:cubicBezTo>
                  <a:cubicBezTo>
                    <a:pt x="37894" y="84000"/>
                    <a:pt x="34736" y="84000"/>
                    <a:pt x="34736" y="96000"/>
                  </a:cubicBezTo>
                  <a:cubicBezTo>
                    <a:pt x="28421" y="108000"/>
                    <a:pt x="18947" y="120000"/>
                    <a:pt x="9473" y="1200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Shape 131"/>
            <p:cNvSpPr/>
            <p:nvPr/>
          </p:nvSpPr>
          <p:spPr>
            <a:xfrm>
              <a:off x="3357563" y="850900"/>
              <a:ext cx="807900" cy="18303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5827" y="64046"/>
                  </a:moveTo>
                  <a:cubicBezTo>
                    <a:pt x="85827" y="64046"/>
                    <a:pt x="85827" y="64046"/>
                    <a:pt x="85827" y="64046"/>
                  </a:cubicBezTo>
                  <a:cubicBezTo>
                    <a:pt x="84238" y="63343"/>
                    <a:pt x="82649" y="62639"/>
                    <a:pt x="81059" y="62287"/>
                  </a:cubicBezTo>
                  <a:cubicBezTo>
                    <a:pt x="81059" y="49970"/>
                    <a:pt x="81059" y="49970"/>
                    <a:pt x="81059" y="49970"/>
                  </a:cubicBezTo>
                  <a:cubicBezTo>
                    <a:pt x="93774" y="49970"/>
                    <a:pt x="93774" y="49970"/>
                    <a:pt x="93774" y="49970"/>
                  </a:cubicBezTo>
                  <a:cubicBezTo>
                    <a:pt x="94569" y="49970"/>
                    <a:pt x="95364" y="49266"/>
                    <a:pt x="95364" y="48914"/>
                  </a:cubicBezTo>
                  <a:cubicBezTo>
                    <a:pt x="95364" y="0"/>
                    <a:pt x="95364" y="0"/>
                    <a:pt x="95364" y="0"/>
                  </a:cubicBezTo>
                  <a:cubicBezTo>
                    <a:pt x="91390" y="0"/>
                    <a:pt x="91390" y="0"/>
                    <a:pt x="91390" y="0"/>
                  </a:cubicBezTo>
                  <a:cubicBezTo>
                    <a:pt x="91390" y="38005"/>
                    <a:pt x="91390" y="38005"/>
                    <a:pt x="91390" y="38005"/>
                  </a:cubicBezTo>
                  <a:cubicBezTo>
                    <a:pt x="19072" y="38005"/>
                    <a:pt x="19072" y="38005"/>
                    <a:pt x="19072" y="38005"/>
                  </a:cubicBezTo>
                  <a:cubicBezTo>
                    <a:pt x="19072" y="0"/>
                    <a:pt x="19072" y="0"/>
                    <a:pt x="19072" y="0"/>
                  </a:cubicBezTo>
                  <a:cubicBezTo>
                    <a:pt x="15099" y="0"/>
                    <a:pt x="15099" y="0"/>
                    <a:pt x="15099" y="0"/>
                  </a:cubicBezTo>
                  <a:cubicBezTo>
                    <a:pt x="15099" y="48914"/>
                    <a:pt x="15099" y="48914"/>
                    <a:pt x="15099" y="48914"/>
                  </a:cubicBezTo>
                  <a:cubicBezTo>
                    <a:pt x="15099" y="49266"/>
                    <a:pt x="15894" y="49970"/>
                    <a:pt x="16688" y="49970"/>
                  </a:cubicBezTo>
                  <a:cubicBezTo>
                    <a:pt x="29403" y="49970"/>
                    <a:pt x="29403" y="49970"/>
                    <a:pt x="29403" y="49970"/>
                  </a:cubicBezTo>
                  <a:cubicBezTo>
                    <a:pt x="29403" y="62287"/>
                    <a:pt x="29403" y="62287"/>
                    <a:pt x="29403" y="62287"/>
                  </a:cubicBezTo>
                  <a:cubicBezTo>
                    <a:pt x="21456" y="64750"/>
                    <a:pt x="17483" y="69677"/>
                    <a:pt x="17483" y="76715"/>
                  </a:cubicBezTo>
                  <a:cubicBezTo>
                    <a:pt x="17483" y="78826"/>
                    <a:pt x="16688" y="80586"/>
                    <a:pt x="14304" y="82697"/>
                  </a:cubicBezTo>
                  <a:cubicBezTo>
                    <a:pt x="2384" y="92903"/>
                    <a:pt x="2384" y="92903"/>
                    <a:pt x="2384" y="92903"/>
                  </a:cubicBezTo>
                  <a:cubicBezTo>
                    <a:pt x="794" y="93958"/>
                    <a:pt x="0" y="95014"/>
                    <a:pt x="794" y="96422"/>
                  </a:cubicBezTo>
                  <a:cubicBezTo>
                    <a:pt x="1589" y="97478"/>
                    <a:pt x="3178" y="98533"/>
                    <a:pt x="5562" y="99237"/>
                  </a:cubicBezTo>
                  <a:cubicBezTo>
                    <a:pt x="10331" y="100645"/>
                    <a:pt x="17483" y="99941"/>
                    <a:pt x="20662" y="97829"/>
                  </a:cubicBezTo>
                  <a:cubicBezTo>
                    <a:pt x="30198" y="90791"/>
                    <a:pt x="30198" y="90791"/>
                    <a:pt x="30198" y="90791"/>
                  </a:cubicBezTo>
                  <a:cubicBezTo>
                    <a:pt x="23046" y="108387"/>
                    <a:pt x="23046" y="108387"/>
                    <a:pt x="23046" y="108387"/>
                  </a:cubicBezTo>
                  <a:cubicBezTo>
                    <a:pt x="22251" y="109794"/>
                    <a:pt x="23046" y="110850"/>
                    <a:pt x="24635" y="111906"/>
                  </a:cubicBezTo>
                  <a:cubicBezTo>
                    <a:pt x="26225" y="112961"/>
                    <a:pt x="28609" y="113665"/>
                    <a:pt x="30993" y="114017"/>
                  </a:cubicBezTo>
                  <a:cubicBezTo>
                    <a:pt x="33377" y="114369"/>
                    <a:pt x="36556" y="114017"/>
                    <a:pt x="38940" y="113313"/>
                  </a:cubicBezTo>
                  <a:cubicBezTo>
                    <a:pt x="41324" y="112609"/>
                    <a:pt x="42913" y="111554"/>
                    <a:pt x="43708" y="110498"/>
                  </a:cubicBezTo>
                  <a:cubicBezTo>
                    <a:pt x="49271" y="99589"/>
                    <a:pt x="49271" y="99589"/>
                    <a:pt x="49271" y="99589"/>
                  </a:cubicBezTo>
                  <a:cubicBezTo>
                    <a:pt x="49271" y="115425"/>
                    <a:pt x="49271" y="115425"/>
                    <a:pt x="49271" y="115425"/>
                  </a:cubicBezTo>
                  <a:cubicBezTo>
                    <a:pt x="49271" y="117888"/>
                    <a:pt x="54039" y="119999"/>
                    <a:pt x="59602" y="119999"/>
                  </a:cubicBezTo>
                  <a:cubicBezTo>
                    <a:pt x="65960" y="119999"/>
                    <a:pt x="70728" y="117888"/>
                    <a:pt x="70728" y="115425"/>
                  </a:cubicBezTo>
                  <a:cubicBezTo>
                    <a:pt x="70728" y="99941"/>
                    <a:pt x="70728" y="99941"/>
                    <a:pt x="70728" y="99941"/>
                  </a:cubicBezTo>
                  <a:cubicBezTo>
                    <a:pt x="76291" y="111202"/>
                    <a:pt x="76291" y="111202"/>
                    <a:pt x="76291" y="111202"/>
                  </a:cubicBezTo>
                  <a:cubicBezTo>
                    <a:pt x="76291" y="112609"/>
                    <a:pt x="77880" y="113665"/>
                    <a:pt x="80264" y="114369"/>
                  </a:cubicBezTo>
                  <a:cubicBezTo>
                    <a:pt x="82649" y="115073"/>
                    <a:pt x="85827" y="115073"/>
                    <a:pt x="88211" y="115073"/>
                  </a:cubicBezTo>
                  <a:cubicBezTo>
                    <a:pt x="91390" y="114721"/>
                    <a:pt x="93774" y="114017"/>
                    <a:pt x="95364" y="112961"/>
                  </a:cubicBezTo>
                  <a:cubicBezTo>
                    <a:pt x="96953" y="111906"/>
                    <a:pt x="96953" y="110498"/>
                    <a:pt x="96953" y="109442"/>
                  </a:cubicBezTo>
                  <a:cubicBezTo>
                    <a:pt x="88211" y="83401"/>
                    <a:pt x="88211" y="83401"/>
                    <a:pt x="88211" y="83401"/>
                  </a:cubicBezTo>
                  <a:cubicBezTo>
                    <a:pt x="100927" y="88680"/>
                    <a:pt x="100927" y="88680"/>
                    <a:pt x="100927" y="88680"/>
                  </a:cubicBezTo>
                  <a:cubicBezTo>
                    <a:pt x="103311" y="89384"/>
                    <a:pt x="105695" y="89736"/>
                    <a:pt x="108874" y="89736"/>
                  </a:cubicBezTo>
                  <a:cubicBezTo>
                    <a:pt x="111258" y="89736"/>
                    <a:pt x="114437" y="89032"/>
                    <a:pt x="116026" y="88328"/>
                  </a:cubicBezTo>
                  <a:cubicBezTo>
                    <a:pt x="120000" y="86217"/>
                    <a:pt x="120000" y="83401"/>
                    <a:pt x="116026" y="81642"/>
                  </a:cubicBezTo>
                  <a:lnTo>
                    <a:pt x="85827" y="64046"/>
                  </a:lnTo>
                  <a:close/>
                  <a:moveTo>
                    <a:pt x="19072" y="47859"/>
                  </a:moveTo>
                  <a:cubicBezTo>
                    <a:pt x="19072" y="39765"/>
                    <a:pt x="19072" y="39765"/>
                    <a:pt x="19072" y="39765"/>
                  </a:cubicBezTo>
                  <a:cubicBezTo>
                    <a:pt x="91390" y="39765"/>
                    <a:pt x="91390" y="39765"/>
                    <a:pt x="91390" y="39765"/>
                  </a:cubicBezTo>
                  <a:cubicBezTo>
                    <a:pt x="91390" y="47859"/>
                    <a:pt x="91390" y="47859"/>
                    <a:pt x="91390" y="47859"/>
                  </a:cubicBezTo>
                  <a:lnTo>
                    <a:pt x="19072" y="47859"/>
                  </a:lnTo>
                  <a:close/>
                  <a:moveTo>
                    <a:pt x="112847" y="86920"/>
                  </a:moveTo>
                  <a:cubicBezTo>
                    <a:pt x="112052" y="87624"/>
                    <a:pt x="110463" y="87976"/>
                    <a:pt x="108874" y="87976"/>
                  </a:cubicBezTo>
                  <a:cubicBezTo>
                    <a:pt x="106490" y="87976"/>
                    <a:pt x="104900" y="87624"/>
                    <a:pt x="104105" y="87272"/>
                  </a:cubicBezTo>
                  <a:cubicBezTo>
                    <a:pt x="86622" y="80586"/>
                    <a:pt x="86622" y="80586"/>
                    <a:pt x="86622" y="80586"/>
                  </a:cubicBezTo>
                  <a:cubicBezTo>
                    <a:pt x="85827" y="80234"/>
                    <a:pt x="85033" y="80234"/>
                    <a:pt x="84238" y="80586"/>
                  </a:cubicBezTo>
                  <a:cubicBezTo>
                    <a:pt x="83443" y="80586"/>
                    <a:pt x="83443" y="80938"/>
                    <a:pt x="83443" y="81290"/>
                  </a:cubicBezTo>
                  <a:cubicBezTo>
                    <a:pt x="92980" y="109794"/>
                    <a:pt x="92980" y="109794"/>
                    <a:pt x="92980" y="109794"/>
                  </a:cubicBezTo>
                  <a:cubicBezTo>
                    <a:pt x="92980" y="109794"/>
                    <a:pt x="92980" y="109794"/>
                    <a:pt x="92980" y="109794"/>
                  </a:cubicBezTo>
                  <a:cubicBezTo>
                    <a:pt x="92980" y="110498"/>
                    <a:pt x="92980" y="111202"/>
                    <a:pt x="92185" y="111906"/>
                  </a:cubicBezTo>
                  <a:cubicBezTo>
                    <a:pt x="90596" y="112609"/>
                    <a:pt x="89801" y="112961"/>
                    <a:pt x="87417" y="113313"/>
                  </a:cubicBezTo>
                  <a:cubicBezTo>
                    <a:pt x="85827" y="113313"/>
                    <a:pt x="84238" y="113313"/>
                    <a:pt x="82649" y="112961"/>
                  </a:cubicBezTo>
                  <a:cubicBezTo>
                    <a:pt x="81059" y="112258"/>
                    <a:pt x="80264" y="111554"/>
                    <a:pt x="80264" y="110850"/>
                  </a:cubicBezTo>
                  <a:cubicBezTo>
                    <a:pt x="70728" y="91143"/>
                    <a:pt x="70728" y="91143"/>
                    <a:pt x="70728" y="91143"/>
                  </a:cubicBezTo>
                  <a:cubicBezTo>
                    <a:pt x="69933" y="90791"/>
                    <a:pt x="69139" y="90439"/>
                    <a:pt x="68344" y="90439"/>
                  </a:cubicBezTo>
                  <a:cubicBezTo>
                    <a:pt x="66754" y="90439"/>
                    <a:pt x="65960" y="90791"/>
                    <a:pt x="65960" y="91495"/>
                  </a:cubicBezTo>
                  <a:cubicBezTo>
                    <a:pt x="65960" y="115425"/>
                    <a:pt x="65960" y="115425"/>
                    <a:pt x="65960" y="115425"/>
                  </a:cubicBezTo>
                  <a:cubicBezTo>
                    <a:pt x="65960" y="117184"/>
                    <a:pt x="63576" y="118240"/>
                    <a:pt x="59602" y="118240"/>
                  </a:cubicBezTo>
                  <a:cubicBezTo>
                    <a:pt x="56423" y="118240"/>
                    <a:pt x="53245" y="117184"/>
                    <a:pt x="53245" y="115425"/>
                  </a:cubicBezTo>
                  <a:cubicBezTo>
                    <a:pt x="53245" y="91495"/>
                    <a:pt x="53245" y="91495"/>
                    <a:pt x="53245" y="91495"/>
                  </a:cubicBezTo>
                  <a:cubicBezTo>
                    <a:pt x="53245" y="90791"/>
                    <a:pt x="52450" y="90439"/>
                    <a:pt x="51655" y="90439"/>
                  </a:cubicBezTo>
                  <a:cubicBezTo>
                    <a:pt x="51655" y="90439"/>
                    <a:pt x="51655" y="90439"/>
                    <a:pt x="50860" y="90439"/>
                  </a:cubicBezTo>
                  <a:cubicBezTo>
                    <a:pt x="50066" y="90439"/>
                    <a:pt x="49271" y="90791"/>
                    <a:pt x="49271" y="91143"/>
                  </a:cubicBezTo>
                  <a:cubicBezTo>
                    <a:pt x="39735" y="110146"/>
                    <a:pt x="39735" y="110146"/>
                    <a:pt x="39735" y="110146"/>
                  </a:cubicBezTo>
                  <a:cubicBezTo>
                    <a:pt x="38940" y="110850"/>
                    <a:pt x="38145" y="111554"/>
                    <a:pt x="36556" y="111906"/>
                  </a:cubicBezTo>
                  <a:cubicBezTo>
                    <a:pt x="34966" y="112258"/>
                    <a:pt x="33377" y="112258"/>
                    <a:pt x="31788" y="112258"/>
                  </a:cubicBezTo>
                  <a:cubicBezTo>
                    <a:pt x="30198" y="112258"/>
                    <a:pt x="28609" y="111554"/>
                    <a:pt x="27814" y="110850"/>
                  </a:cubicBezTo>
                  <a:cubicBezTo>
                    <a:pt x="27019" y="110498"/>
                    <a:pt x="26225" y="109442"/>
                    <a:pt x="27019" y="108739"/>
                  </a:cubicBezTo>
                  <a:cubicBezTo>
                    <a:pt x="35761" y="86568"/>
                    <a:pt x="35761" y="86568"/>
                    <a:pt x="35761" y="86568"/>
                  </a:cubicBezTo>
                  <a:cubicBezTo>
                    <a:pt x="36556" y="86217"/>
                    <a:pt x="35761" y="85513"/>
                    <a:pt x="34966" y="85513"/>
                  </a:cubicBezTo>
                  <a:cubicBezTo>
                    <a:pt x="34172" y="85161"/>
                    <a:pt x="32582" y="85513"/>
                    <a:pt x="32582" y="85865"/>
                  </a:cubicBezTo>
                  <a:cubicBezTo>
                    <a:pt x="16688" y="96774"/>
                    <a:pt x="16688" y="96774"/>
                    <a:pt x="16688" y="96774"/>
                  </a:cubicBezTo>
                  <a:cubicBezTo>
                    <a:pt x="15099" y="98181"/>
                    <a:pt x="11125" y="98533"/>
                    <a:pt x="7947" y="97478"/>
                  </a:cubicBezTo>
                  <a:cubicBezTo>
                    <a:pt x="6357" y="97126"/>
                    <a:pt x="5562" y="96774"/>
                    <a:pt x="4768" y="95718"/>
                  </a:cubicBezTo>
                  <a:cubicBezTo>
                    <a:pt x="4768" y="95014"/>
                    <a:pt x="4768" y="94310"/>
                    <a:pt x="5562" y="93607"/>
                  </a:cubicBezTo>
                  <a:cubicBezTo>
                    <a:pt x="18278" y="83401"/>
                    <a:pt x="18278" y="83401"/>
                    <a:pt x="18278" y="83401"/>
                  </a:cubicBezTo>
                  <a:cubicBezTo>
                    <a:pt x="20662" y="81290"/>
                    <a:pt x="21456" y="78826"/>
                    <a:pt x="21456" y="76715"/>
                  </a:cubicBezTo>
                  <a:cubicBezTo>
                    <a:pt x="21456" y="69677"/>
                    <a:pt x="25430" y="65102"/>
                    <a:pt x="33377" y="63343"/>
                  </a:cubicBezTo>
                  <a:cubicBezTo>
                    <a:pt x="33377" y="62287"/>
                    <a:pt x="33377" y="62287"/>
                    <a:pt x="33377" y="62287"/>
                  </a:cubicBezTo>
                  <a:cubicBezTo>
                    <a:pt x="33377" y="61231"/>
                    <a:pt x="33377" y="61231"/>
                    <a:pt x="33377" y="61231"/>
                  </a:cubicBezTo>
                  <a:cubicBezTo>
                    <a:pt x="33377" y="49970"/>
                    <a:pt x="33377" y="49970"/>
                    <a:pt x="33377" y="49970"/>
                  </a:cubicBezTo>
                  <a:cubicBezTo>
                    <a:pt x="77086" y="49970"/>
                    <a:pt x="77086" y="49970"/>
                    <a:pt x="77086" y="49970"/>
                  </a:cubicBezTo>
                  <a:cubicBezTo>
                    <a:pt x="77086" y="61231"/>
                    <a:pt x="77086" y="61231"/>
                    <a:pt x="77086" y="61231"/>
                  </a:cubicBezTo>
                  <a:cubicBezTo>
                    <a:pt x="77086" y="61935"/>
                    <a:pt x="77086" y="61935"/>
                    <a:pt x="77086" y="61935"/>
                  </a:cubicBezTo>
                  <a:cubicBezTo>
                    <a:pt x="77086" y="63343"/>
                    <a:pt x="77086" y="63343"/>
                    <a:pt x="77086" y="63343"/>
                  </a:cubicBezTo>
                  <a:cubicBezTo>
                    <a:pt x="79470" y="63695"/>
                    <a:pt x="81059" y="64398"/>
                    <a:pt x="82649" y="65102"/>
                  </a:cubicBezTo>
                  <a:cubicBezTo>
                    <a:pt x="112847" y="82697"/>
                    <a:pt x="112847" y="82697"/>
                    <a:pt x="112847" y="82697"/>
                  </a:cubicBezTo>
                  <a:cubicBezTo>
                    <a:pt x="112847" y="82697"/>
                    <a:pt x="112847" y="83049"/>
                    <a:pt x="112847" y="83049"/>
                  </a:cubicBezTo>
                  <a:cubicBezTo>
                    <a:pt x="115231" y="84105"/>
                    <a:pt x="115231" y="85865"/>
                    <a:pt x="112847" y="8692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2" name="Shape 132"/>
          <p:cNvGrpSpPr/>
          <p:nvPr/>
        </p:nvGrpSpPr>
        <p:grpSpPr>
          <a:xfrm>
            <a:off x="8651933" y="4375184"/>
            <a:ext cx="2865851" cy="2482800"/>
            <a:chOff x="3305175" y="4144963"/>
            <a:chExt cx="2149388" cy="1862100"/>
          </a:xfrm>
        </p:grpSpPr>
        <p:sp>
          <p:nvSpPr>
            <p:cNvPr id="133" name="Shape 133"/>
            <p:cNvSpPr/>
            <p:nvPr/>
          </p:nvSpPr>
          <p:spPr>
            <a:xfrm>
              <a:off x="5224463" y="4338638"/>
              <a:ext cx="230100" cy="1557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41379"/>
                  </a:moveTo>
                  <a:cubicBezTo>
                    <a:pt x="120000" y="20689"/>
                    <a:pt x="108837" y="0"/>
                    <a:pt x="94883" y="0"/>
                  </a:cubicBezTo>
                  <a:cubicBezTo>
                    <a:pt x="50232" y="0"/>
                    <a:pt x="50232" y="0"/>
                    <a:pt x="5023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0689"/>
                    <a:pt x="0" y="20689"/>
                    <a:pt x="0" y="20689"/>
                  </a:cubicBezTo>
                  <a:cubicBezTo>
                    <a:pt x="41860" y="20689"/>
                    <a:pt x="41860" y="20689"/>
                    <a:pt x="41860" y="20689"/>
                  </a:cubicBezTo>
                  <a:cubicBezTo>
                    <a:pt x="41860" y="49655"/>
                    <a:pt x="41860" y="49655"/>
                    <a:pt x="41860" y="49655"/>
                  </a:cubicBezTo>
                  <a:cubicBezTo>
                    <a:pt x="0" y="49655"/>
                    <a:pt x="0" y="49655"/>
                    <a:pt x="0" y="49655"/>
                  </a:cubicBezTo>
                  <a:cubicBezTo>
                    <a:pt x="0" y="70344"/>
                    <a:pt x="0" y="70344"/>
                    <a:pt x="0" y="70344"/>
                  </a:cubicBezTo>
                  <a:cubicBezTo>
                    <a:pt x="41860" y="70344"/>
                    <a:pt x="41860" y="70344"/>
                    <a:pt x="41860" y="70344"/>
                  </a:cubicBezTo>
                  <a:cubicBezTo>
                    <a:pt x="41860" y="99310"/>
                    <a:pt x="41860" y="99310"/>
                    <a:pt x="41860" y="99310"/>
                  </a:cubicBezTo>
                  <a:cubicBezTo>
                    <a:pt x="0" y="99310"/>
                    <a:pt x="0" y="99310"/>
                    <a:pt x="0" y="99310"/>
                  </a:cubicBezTo>
                  <a:cubicBezTo>
                    <a:pt x="0" y="120000"/>
                    <a:pt x="0" y="120000"/>
                    <a:pt x="0" y="120000"/>
                  </a:cubicBezTo>
                  <a:cubicBezTo>
                    <a:pt x="50232" y="120000"/>
                    <a:pt x="50232" y="120000"/>
                    <a:pt x="50232" y="120000"/>
                  </a:cubicBezTo>
                  <a:cubicBezTo>
                    <a:pt x="94883" y="120000"/>
                    <a:pt x="94883" y="120000"/>
                    <a:pt x="94883" y="120000"/>
                  </a:cubicBezTo>
                  <a:cubicBezTo>
                    <a:pt x="94883" y="120000"/>
                    <a:pt x="94883" y="120000"/>
                    <a:pt x="94883" y="120000"/>
                  </a:cubicBezTo>
                  <a:cubicBezTo>
                    <a:pt x="100465" y="120000"/>
                    <a:pt x="108837" y="115862"/>
                    <a:pt x="114418" y="107586"/>
                  </a:cubicBezTo>
                  <a:cubicBezTo>
                    <a:pt x="117209" y="99310"/>
                    <a:pt x="120000" y="86896"/>
                    <a:pt x="120000" y="78620"/>
                  </a:cubicBezTo>
                  <a:lnTo>
                    <a:pt x="120000" y="41379"/>
                  </a:lnTo>
                  <a:close/>
                  <a:moveTo>
                    <a:pt x="64186" y="99310"/>
                  </a:moveTo>
                  <a:cubicBezTo>
                    <a:pt x="55813" y="99310"/>
                    <a:pt x="55813" y="99310"/>
                    <a:pt x="55813" y="99310"/>
                  </a:cubicBezTo>
                  <a:cubicBezTo>
                    <a:pt x="55813" y="20689"/>
                    <a:pt x="55813" y="20689"/>
                    <a:pt x="55813" y="20689"/>
                  </a:cubicBezTo>
                  <a:cubicBezTo>
                    <a:pt x="64186" y="20689"/>
                    <a:pt x="64186" y="20689"/>
                    <a:pt x="64186" y="20689"/>
                  </a:cubicBezTo>
                  <a:lnTo>
                    <a:pt x="64186" y="99310"/>
                  </a:lnTo>
                  <a:close/>
                  <a:moveTo>
                    <a:pt x="103255" y="91034"/>
                  </a:moveTo>
                  <a:cubicBezTo>
                    <a:pt x="100465" y="95172"/>
                    <a:pt x="97674" y="99310"/>
                    <a:pt x="94883" y="99310"/>
                  </a:cubicBezTo>
                  <a:cubicBezTo>
                    <a:pt x="94883" y="99310"/>
                    <a:pt x="94883" y="99310"/>
                    <a:pt x="94883" y="99310"/>
                  </a:cubicBezTo>
                  <a:cubicBezTo>
                    <a:pt x="78139" y="99310"/>
                    <a:pt x="78139" y="99310"/>
                    <a:pt x="78139" y="99310"/>
                  </a:cubicBezTo>
                  <a:cubicBezTo>
                    <a:pt x="78139" y="20689"/>
                    <a:pt x="78139" y="20689"/>
                    <a:pt x="78139" y="20689"/>
                  </a:cubicBezTo>
                  <a:cubicBezTo>
                    <a:pt x="94883" y="20689"/>
                    <a:pt x="94883" y="20689"/>
                    <a:pt x="94883" y="20689"/>
                  </a:cubicBezTo>
                  <a:cubicBezTo>
                    <a:pt x="100465" y="20689"/>
                    <a:pt x="106046" y="33103"/>
                    <a:pt x="106046" y="41379"/>
                  </a:cubicBezTo>
                  <a:cubicBezTo>
                    <a:pt x="106046" y="78620"/>
                    <a:pt x="106046" y="78620"/>
                    <a:pt x="106046" y="78620"/>
                  </a:cubicBezTo>
                  <a:cubicBezTo>
                    <a:pt x="106046" y="82758"/>
                    <a:pt x="106046" y="86896"/>
                    <a:pt x="103255" y="9103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Shape 134"/>
            <p:cNvSpPr/>
            <p:nvPr/>
          </p:nvSpPr>
          <p:spPr>
            <a:xfrm>
              <a:off x="4395788" y="4338638"/>
              <a:ext cx="347700" cy="1557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2461" y="4137"/>
                  </a:moveTo>
                  <a:cubicBezTo>
                    <a:pt x="1846" y="49655"/>
                    <a:pt x="1846" y="49655"/>
                    <a:pt x="1846" y="49655"/>
                  </a:cubicBezTo>
                  <a:cubicBezTo>
                    <a:pt x="0" y="53793"/>
                    <a:pt x="0" y="57931"/>
                    <a:pt x="0" y="62068"/>
                  </a:cubicBezTo>
                  <a:cubicBezTo>
                    <a:pt x="0" y="62068"/>
                    <a:pt x="0" y="66206"/>
                    <a:pt x="1846" y="70344"/>
                  </a:cubicBezTo>
                  <a:cubicBezTo>
                    <a:pt x="42461" y="115862"/>
                    <a:pt x="42461" y="115862"/>
                    <a:pt x="42461" y="115862"/>
                  </a:cubicBezTo>
                  <a:cubicBezTo>
                    <a:pt x="42461" y="120000"/>
                    <a:pt x="44307" y="120000"/>
                    <a:pt x="44307" y="120000"/>
                  </a:cubicBezTo>
                  <a:cubicBezTo>
                    <a:pt x="120000" y="120000"/>
                    <a:pt x="120000" y="120000"/>
                    <a:pt x="120000" y="120000"/>
                  </a:cubicBezTo>
                  <a:cubicBezTo>
                    <a:pt x="120000" y="99310"/>
                    <a:pt x="120000" y="99310"/>
                    <a:pt x="120000" y="99310"/>
                  </a:cubicBezTo>
                  <a:cubicBezTo>
                    <a:pt x="49846" y="99310"/>
                    <a:pt x="49846" y="99310"/>
                    <a:pt x="49846" y="99310"/>
                  </a:cubicBezTo>
                  <a:cubicBezTo>
                    <a:pt x="49846" y="91034"/>
                    <a:pt x="49846" y="91034"/>
                    <a:pt x="49846" y="91034"/>
                  </a:cubicBezTo>
                  <a:cubicBezTo>
                    <a:pt x="59076" y="70344"/>
                    <a:pt x="59076" y="70344"/>
                    <a:pt x="59076" y="70344"/>
                  </a:cubicBezTo>
                  <a:cubicBezTo>
                    <a:pt x="120000" y="70344"/>
                    <a:pt x="120000" y="70344"/>
                    <a:pt x="120000" y="70344"/>
                  </a:cubicBezTo>
                  <a:cubicBezTo>
                    <a:pt x="120000" y="49655"/>
                    <a:pt x="120000" y="49655"/>
                    <a:pt x="120000" y="49655"/>
                  </a:cubicBezTo>
                  <a:cubicBezTo>
                    <a:pt x="59076" y="49655"/>
                    <a:pt x="59076" y="49655"/>
                    <a:pt x="59076" y="49655"/>
                  </a:cubicBezTo>
                  <a:cubicBezTo>
                    <a:pt x="49846" y="28965"/>
                    <a:pt x="49846" y="28965"/>
                    <a:pt x="49846" y="28965"/>
                  </a:cubicBezTo>
                  <a:cubicBezTo>
                    <a:pt x="49846" y="20689"/>
                    <a:pt x="49846" y="20689"/>
                    <a:pt x="49846" y="20689"/>
                  </a:cubicBezTo>
                  <a:cubicBezTo>
                    <a:pt x="120000" y="20689"/>
                    <a:pt x="120000" y="20689"/>
                    <a:pt x="120000" y="20689"/>
                  </a:cubicBezTo>
                  <a:cubicBezTo>
                    <a:pt x="120000" y="0"/>
                    <a:pt x="120000" y="0"/>
                    <a:pt x="120000" y="0"/>
                  </a:cubicBezTo>
                  <a:cubicBezTo>
                    <a:pt x="44307" y="0"/>
                    <a:pt x="44307" y="0"/>
                    <a:pt x="44307" y="0"/>
                  </a:cubicBezTo>
                  <a:cubicBezTo>
                    <a:pt x="44307" y="0"/>
                    <a:pt x="42461" y="0"/>
                    <a:pt x="42461" y="4137"/>
                  </a:cubicBezTo>
                  <a:close/>
                  <a:moveTo>
                    <a:pt x="18461" y="66206"/>
                  </a:moveTo>
                  <a:cubicBezTo>
                    <a:pt x="14769" y="62068"/>
                    <a:pt x="14769" y="62068"/>
                    <a:pt x="14769" y="62068"/>
                  </a:cubicBezTo>
                  <a:cubicBezTo>
                    <a:pt x="18461" y="53793"/>
                    <a:pt x="18461" y="53793"/>
                    <a:pt x="18461" y="53793"/>
                  </a:cubicBezTo>
                  <a:lnTo>
                    <a:pt x="18461" y="66206"/>
                  </a:lnTo>
                  <a:close/>
                  <a:moveTo>
                    <a:pt x="49846" y="62068"/>
                  </a:moveTo>
                  <a:cubicBezTo>
                    <a:pt x="40615" y="78620"/>
                    <a:pt x="40615" y="78620"/>
                    <a:pt x="40615" y="78620"/>
                  </a:cubicBezTo>
                  <a:cubicBezTo>
                    <a:pt x="40615" y="82758"/>
                    <a:pt x="40615" y="82758"/>
                    <a:pt x="40615" y="86896"/>
                  </a:cubicBezTo>
                  <a:cubicBezTo>
                    <a:pt x="40615" y="91034"/>
                    <a:pt x="40615" y="91034"/>
                    <a:pt x="40615" y="91034"/>
                  </a:cubicBezTo>
                  <a:cubicBezTo>
                    <a:pt x="27692" y="74482"/>
                    <a:pt x="27692" y="74482"/>
                    <a:pt x="27692" y="74482"/>
                  </a:cubicBezTo>
                  <a:cubicBezTo>
                    <a:pt x="27692" y="45517"/>
                    <a:pt x="27692" y="45517"/>
                    <a:pt x="27692" y="45517"/>
                  </a:cubicBezTo>
                  <a:cubicBezTo>
                    <a:pt x="40615" y="28965"/>
                    <a:pt x="40615" y="28965"/>
                    <a:pt x="40615" y="28965"/>
                  </a:cubicBezTo>
                  <a:cubicBezTo>
                    <a:pt x="40615" y="33103"/>
                    <a:pt x="40615" y="33103"/>
                    <a:pt x="40615" y="33103"/>
                  </a:cubicBezTo>
                  <a:cubicBezTo>
                    <a:pt x="40615" y="37241"/>
                    <a:pt x="40615" y="37241"/>
                    <a:pt x="40615" y="41379"/>
                  </a:cubicBezTo>
                  <a:lnTo>
                    <a:pt x="49846" y="6206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Shape 135"/>
            <p:cNvSpPr/>
            <p:nvPr/>
          </p:nvSpPr>
          <p:spPr>
            <a:xfrm>
              <a:off x="3305175" y="4622800"/>
              <a:ext cx="1106400" cy="8319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4709"/>
                  </a:moveTo>
                  <a:cubicBezTo>
                    <a:pt x="120000" y="6193"/>
                    <a:pt x="115362" y="0"/>
                    <a:pt x="108985" y="0"/>
                  </a:cubicBezTo>
                  <a:cubicBezTo>
                    <a:pt x="11594" y="0"/>
                    <a:pt x="11594" y="0"/>
                    <a:pt x="11594" y="0"/>
                  </a:cubicBezTo>
                  <a:cubicBezTo>
                    <a:pt x="5217" y="0"/>
                    <a:pt x="0" y="6193"/>
                    <a:pt x="0" y="14709"/>
                  </a:cubicBezTo>
                  <a:cubicBezTo>
                    <a:pt x="0" y="100645"/>
                    <a:pt x="0" y="100645"/>
                    <a:pt x="0" y="100645"/>
                  </a:cubicBezTo>
                  <a:cubicBezTo>
                    <a:pt x="0" y="102193"/>
                    <a:pt x="579" y="102967"/>
                    <a:pt x="1739" y="102967"/>
                  </a:cubicBezTo>
                  <a:cubicBezTo>
                    <a:pt x="9855" y="102967"/>
                    <a:pt x="9855" y="102967"/>
                    <a:pt x="9855" y="102967"/>
                  </a:cubicBezTo>
                  <a:cubicBezTo>
                    <a:pt x="9855" y="117677"/>
                    <a:pt x="9855" y="117677"/>
                    <a:pt x="9855" y="117677"/>
                  </a:cubicBezTo>
                  <a:cubicBezTo>
                    <a:pt x="9855" y="119225"/>
                    <a:pt x="10434" y="120000"/>
                    <a:pt x="11594" y="120000"/>
                  </a:cubicBezTo>
                  <a:cubicBezTo>
                    <a:pt x="108985" y="120000"/>
                    <a:pt x="108985" y="120000"/>
                    <a:pt x="108985" y="120000"/>
                  </a:cubicBezTo>
                  <a:cubicBezTo>
                    <a:pt x="109565" y="120000"/>
                    <a:pt x="110144" y="119225"/>
                    <a:pt x="110144" y="117677"/>
                  </a:cubicBezTo>
                  <a:cubicBezTo>
                    <a:pt x="110144" y="29419"/>
                    <a:pt x="110144" y="29419"/>
                    <a:pt x="110144" y="29419"/>
                  </a:cubicBezTo>
                  <a:cubicBezTo>
                    <a:pt x="115942" y="28645"/>
                    <a:pt x="120000" y="22451"/>
                    <a:pt x="120000" y="14709"/>
                  </a:cubicBezTo>
                  <a:close/>
                  <a:moveTo>
                    <a:pt x="2898" y="99096"/>
                  </a:moveTo>
                  <a:cubicBezTo>
                    <a:pt x="2898" y="14709"/>
                    <a:pt x="2898" y="14709"/>
                    <a:pt x="2898" y="14709"/>
                  </a:cubicBezTo>
                  <a:cubicBezTo>
                    <a:pt x="2898" y="8516"/>
                    <a:pt x="6956" y="3870"/>
                    <a:pt x="11594" y="3870"/>
                  </a:cubicBezTo>
                  <a:cubicBezTo>
                    <a:pt x="16231" y="3870"/>
                    <a:pt x="19710" y="8516"/>
                    <a:pt x="19710" y="14709"/>
                  </a:cubicBezTo>
                  <a:cubicBezTo>
                    <a:pt x="19710" y="15483"/>
                    <a:pt x="19710" y="16258"/>
                    <a:pt x="19710" y="17032"/>
                  </a:cubicBezTo>
                  <a:cubicBezTo>
                    <a:pt x="11594" y="17032"/>
                    <a:pt x="11594" y="17032"/>
                    <a:pt x="11594" y="17032"/>
                  </a:cubicBezTo>
                  <a:cubicBezTo>
                    <a:pt x="10434" y="17032"/>
                    <a:pt x="9855" y="17806"/>
                    <a:pt x="9855" y="19354"/>
                  </a:cubicBezTo>
                  <a:cubicBezTo>
                    <a:pt x="9855" y="99096"/>
                    <a:pt x="9855" y="99096"/>
                    <a:pt x="9855" y="99096"/>
                  </a:cubicBezTo>
                  <a:lnTo>
                    <a:pt x="2898" y="99096"/>
                  </a:lnTo>
                  <a:close/>
                  <a:moveTo>
                    <a:pt x="12753" y="25548"/>
                  </a:moveTo>
                  <a:cubicBezTo>
                    <a:pt x="12753" y="20903"/>
                    <a:pt x="12753" y="20903"/>
                    <a:pt x="12753" y="20903"/>
                  </a:cubicBezTo>
                  <a:cubicBezTo>
                    <a:pt x="17971" y="20903"/>
                    <a:pt x="17971" y="20903"/>
                    <a:pt x="17971" y="20903"/>
                  </a:cubicBezTo>
                  <a:cubicBezTo>
                    <a:pt x="16811" y="23225"/>
                    <a:pt x="15072" y="25548"/>
                    <a:pt x="12753" y="25548"/>
                  </a:cubicBezTo>
                  <a:close/>
                  <a:moveTo>
                    <a:pt x="107246" y="116129"/>
                  </a:moveTo>
                  <a:cubicBezTo>
                    <a:pt x="12753" y="116129"/>
                    <a:pt x="12753" y="116129"/>
                    <a:pt x="12753" y="116129"/>
                  </a:cubicBezTo>
                  <a:cubicBezTo>
                    <a:pt x="12753" y="30193"/>
                    <a:pt x="12753" y="30193"/>
                    <a:pt x="12753" y="30193"/>
                  </a:cubicBezTo>
                  <a:cubicBezTo>
                    <a:pt x="107246" y="30193"/>
                    <a:pt x="107246" y="30193"/>
                    <a:pt x="107246" y="30193"/>
                  </a:cubicBezTo>
                  <a:lnTo>
                    <a:pt x="107246" y="116129"/>
                  </a:lnTo>
                  <a:close/>
                  <a:moveTo>
                    <a:pt x="108985" y="25548"/>
                  </a:moveTo>
                  <a:cubicBezTo>
                    <a:pt x="108985" y="26322"/>
                    <a:pt x="108985" y="26322"/>
                    <a:pt x="108985" y="26322"/>
                  </a:cubicBezTo>
                  <a:cubicBezTo>
                    <a:pt x="108985" y="26322"/>
                    <a:pt x="108985" y="26322"/>
                    <a:pt x="108985" y="26322"/>
                  </a:cubicBezTo>
                  <a:cubicBezTo>
                    <a:pt x="19130" y="26322"/>
                    <a:pt x="19130" y="26322"/>
                    <a:pt x="19130" y="26322"/>
                  </a:cubicBezTo>
                  <a:cubicBezTo>
                    <a:pt x="21449" y="23225"/>
                    <a:pt x="22608" y="19354"/>
                    <a:pt x="22608" y="14709"/>
                  </a:cubicBezTo>
                  <a:cubicBezTo>
                    <a:pt x="22608" y="10064"/>
                    <a:pt x="21449" y="6193"/>
                    <a:pt x="19130" y="3870"/>
                  </a:cubicBezTo>
                  <a:cubicBezTo>
                    <a:pt x="108985" y="3870"/>
                    <a:pt x="108985" y="3870"/>
                    <a:pt x="108985" y="3870"/>
                  </a:cubicBezTo>
                  <a:cubicBezTo>
                    <a:pt x="113623" y="3870"/>
                    <a:pt x="117101" y="8516"/>
                    <a:pt x="117101" y="14709"/>
                  </a:cubicBezTo>
                  <a:cubicBezTo>
                    <a:pt x="117101" y="20903"/>
                    <a:pt x="113623" y="25548"/>
                    <a:pt x="108985" y="2554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Shape 136"/>
            <p:cNvSpPr/>
            <p:nvPr/>
          </p:nvSpPr>
          <p:spPr>
            <a:xfrm>
              <a:off x="3517900" y="4938713"/>
              <a:ext cx="381000" cy="381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9154" y="120000"/>
                  </a:moveTo>
                  <a:cubicBezTo>
                    <a:pt x="92957" y="120000"/>
                    <a:pt x="120000" y="92957"/>
                    <a:pt x="120000" y="60845"/>
                  </a:cubicBezTo>
                  <a:cubicBezTo>
                    <a:pt x="120000" y="27042"/>
                    <a:pt x="92957" y="0"/>
                    <a:pt x="59154" y="0"/>
                  </a:cubicBezTo>
                  <a:cubicBezTo>
                    <a:pt x="27042" y="0"/>
                    <a:pt x="0" y="27042"/>
                    <a:pt x="0" y="60845"/>
                  </a:cubicBezTo>
                  <a:cubicBezTo>
                    <a:pt x="0" y="92957"/>
                    <a:pt x="27042" y="120000"/>
                    <a:pt x="59154" y="120000"/>
                  </a:cubicBezTo>
                  <a:close/>
                  <a:moveTo>
                    <a:pt x="96338" y="23661"/>
                  </a:moveTo>
                  <a:cubicBezTo>
                    <a:pt x="94647" y="27042"/>
                    <a:pt x="92957" y="33802"/>
                    <a:pt x="87887" y="35492"/>
                  </a:cubicBezTo>
                  <a:cubicBezTo>
                    <a:pt x="81126" y="35492"/>
                    <a:pt x="74366" y="37183"/>
                    <a:pt x="70985" y="40563"/>
                  </a:cubicBezTo>
                  <a:cubicBezTo>
                    <a:pt x="70985" y="38873"/>
                    <a:pt x="70985" y="38873"/>
                    <a:pt x="70985" y="38873"/>
                  </a:cubicBezTo>
                  <a:cubicBezTo>
                    <a:pt x="72676" y="23661"/>
                    <a:pt x="69295" y="20281"/>
                    <a:pt x="69295" y="20281"/>
                  </a:cubicBezTo>
                  <a:cubicBezTo>
                    <a:pt x="65915" y="18591"/>
                    <a:pt x="64225" y="18591"/>
                    <a:pt x="62535" y="20281"/>
                  </a:cubicBezTo>
                  <a:cubicBezTo>
                    <a:pt x="60845" y="20281"/>
                    <a:pt x="60845" y="20281"/>
                    <a:pt x="59154" y="20281"/>
                  </a:cubicBezTo>
                  <a:cubicBezTo>
                    <a:pt x="59154" y="20281"/>
                    <a:pt x="59154" y="18591"/>
                    <a:pt x="59154" y="18591"/>
                  </a:cubicBezTo>
                  <a:cubicBezTo>
                    <a:pt x="59154" y="16901"/>
                    <a:pt x="67605" y="13521"/>
                    <a:pt x="76056" y="11830"/>
                  </a:cubicBezTo>
                  <a:cubicBezTo>
                    <a:pt x="82816" y="13521"/>
                    <a:pt x="89577" y="18591"/>
                    <a:pt x="96338" y="23661"/>
                  </a:cubicBezTo>
                  <a:close/>
                  <a:moveTo>
                    <a:pt x="72676" y="79436"/>
                  </a:moveTo>
                  <a:cubicBezTo>
                    <a:pt x="69295" y="82816"/>
                    <a:pt x="67605" y="82816"/>
                    <a:pt x="67605" y="82816"/>
                  </a:cubicBezTo>
                  <a:cubicBezTo>
                    <a:pt x="65915" y="82816"/>
                    <a:pt x="64225" y="84507"/>
                    <a:pt x="64225" y="86197"/>
                  </a:cubicBezTo>
                  <a:cubicBezTo>
                    <a:pt x="64225" y="89577"/>
                    <a:pt x="64225" y="94647"/>
                    <a:pt x="55774" y="94647"/>
                  </a:cubicBezTo>
                  <a:cubicBezTo>
                    <a:pt x="54084" y="92957"/>
                    <a:pt x="52394" y="87887"/>
                    <a:pt x="52394" y="87887"/>
                  </a:cubicBezTo>
                  <a:cubicBezTo>
                    <a:pt x="52394" y="86197"/>
                    <a:pt x="52394" y="86197"/>
                    <a:pt x="52394" y="84507"/>
                  </a:cubicBezTo>
                  <a:cubicBezTo>
                    <a:pt x="52394" y="84507"/>
                    <a:pt x="54084" y="81126"/>
                    <a:pt x="54084" y="79436"/>
                  </a:cubicBezTo>
                  <a:cubicBezTo>
                    <a:pt x="54084" y="76056"/>
                    <a:pt x="52394" y="72676"/>
                    <a:pt x="49014" y="70985"/>
                  </a:cubicBezTo>
                  <a:cubicBezTo>
                    <a:pt x="49014" y="67605"/>
                    <a:pt x="47323" y="64225"/>
                    <a:pt x="45633" y="62535"/>
                  </a:cubicBezTo>
                  <a:cubicBezTo>
                    <a:pt x="42253" y="60845"/>
                    <a:pt x="37183" y="60845"/>
                    <a:pt x="33802" y="60845"/>
                  </a:cubicBezTo>
                  <a:cubicBezTo>
                    <a:pt x="32112" y="60845"/>
                    <a:pt x="32112" y="60845"/>
                    <a:pt x="30422" y="60845"/>
                  </a:cubicBezTo>
                  <a:cubicBezTo>
                    <a:pt x="27042" y="60845"/>
                    <a:pt x="27042" y="55774"/>
                    <a:pt x="27042" y="55774"/>
                  </a:cubicBezTo>
                  <a:cubicBezTo>
                    <a:pt x="27042" y="55774"/>
                    <a:pt x="27042" y="42253"/>
                    <a:pt x="35492" y="40563"/>
                  </a:cubicBezTo>
                  <a:cubicBezTo>
                    <a:pt x="40563" y="38873"/>
                    <a:pt x="42253" y="38873"/>
                    <a:pt x="43943" y="40563"/>
                  </a:cubicBezTo>
                  <a:cubicBezTo>
                    <a:pt x="43943" y="40563"/>
                    <a:pt x="43943" y="40563"/>
                    <a:pt x="43943" y="42253"/>
                  </a:cubicBezTo>
                  <a:cubicBezTo>
                    <a:pt x="49014" y="47323"/>
                    <a:pt x="57464" y="45633"/>
                    <a:pt x="62535" y="43943"/>
                  </a:cubicBezTo>
                  <a:cubicBezTo>
                    <a:pt x="64225" y="43943"/>
                    <a:pt x="65915" y="42253"/>
                    <a:pt x="67605" y="42253"/>
                  </a:cubicBezTo>
                  <a:cubicBezTo>
                    <a:pt x="67605" y="42253"/>
                    <a:pt x="67605" y="42253"/>
                    <a:pt x="67605" y="42253"/>
                  </a:cubicBezTo>
                  <a:cubicBezTo>
                    <a:pt x="67605" y="43943"/>
                    <a:pt x="65915" y="45633"/>
                    <a:pt x="67605" y="47323"/>
                  </a:cubicBezTo>
                  <a:cubicBezTo>
                    <a:pt x="67605" y="49014"/>
                    <a:pt x="69295" y="49014"/>
                    <a:pt x="69295" y="49014"/>
                  </a:cubicBezTo>
                  <a:cubicBezTo>
                    <a:pt x="70985" y="50704"/>
                    <a:pt x="70985" y="54084"/>
                    <a:pt x="72676" y="55774"/>
                  </a:cubicBezTo>
                  <a:cubicBezTo>
                    <a:pt x="72676" y="57464"/>
                    <a:pt x="72676" y="57464"/>
                    <a:pt x="72676" y="59154"/>
                  </a:cubicBezTo>
                  <a:cubicBezTo>
                    <a:pt x="76056" y="60845"/>
                    <a:pt x="77746" y="60845"/>
                    <a:pt x="79436" y="60845"/>
                  </a:cubicBezTo>
                  <a:cubicBezTo>
                    <a:pt x="79436" y="62535"/>
                    <a:pt x="77746" y="64225"/>
                    <a:pt x="74366" y="67605"/>
                  </a:cubicBezTo>
                  <a:cubicBezTo>
                    <a:pt x="70985" y="70985"/>
                    <a:pt x="69295" y="72676"/>
                    <a:pt x="69295" y="74366"/>
                  </a:cubicBezTo>
                  <a:cubicBezTo>
                    <a:pt x="69295" y="77746"/>
                    <a:pt x="70985" y="79436"/>
                    <a:pt x="72676" y="79436"/>
                  </a:cubicBezTo>
                  <a:close/>
                  <a:moveTo>
                    <a:pt x="57464" y="8450"/>
                  </a:moveTo>
                  <a:cubicBezTo>
                    <a:pt x="52394" y="11830"/>
                    <a:pt x="49014" y="15211"/>
                    <a:pt x="50704" y="18591"/>
                  </a:cubicBezTo>
                  <a:cubicBezTo>
                    <a:pt x="50704" y="23661"/>
                    <a:pt x="52394" y="27042"/>
                    <a:pt x="55774" y="28732"/>
                  </a:cubicBezTo>
                  <a:cubicBezTo>
                    <a:pt x="57464" y="28732"/>
                    <a:pt x="60845" y="28732"/>
                    <a:pt x="62535" y="28732"/>
                  </a:cubicBezTo>
                  <a:cubicBezTo>
                    <a:pt x="62535" y="30422"/>
                    <a:pt x="62535" y="32112"/>
                    <a:pt x="62535" y="33802"/>
                  </a:cubicBezTo>
                  <a:cubicBezTo>
                    <a:pt x="62535" y="33802"/>
                    <a:pt x="60845" y="35492"/>
                    <a:pt x="60845" y="35492"/>
                  </a:cubicBezTo>
                  <a:cubicBezTo>
                    <a:pt x="57464" y="35492"/>
                    <a:pt x="52394" y="37183"/>
                    <a:pt x="50704" y="35492"/>
                  </a:cubicBezTo>
                  <a:cubicBezTo>
                    <a:pt x="50704" y="35492"/>
                    <a:pt x="50704" y="33802"/>
                    <a:pt x="49014" y="33802"/>
                  </a:cubicBezTo>
                  <a:cubicBezTo>
                    <a:pt x="45633" y="30422"/>
                    <a:pt x="40563" y="30422"/>
                    <a:pt x="33802" y="32112"/>
                  </a:cubicBezTo>
                  <a:cubicBezTo>
                    <a:pt x="18591" y="35492"/>
                    <a:pt x="18591" y="54084"/>
                    <a:pt x="18591" y="55774"/>
                  </a:cubicBezTo>
                  <a:cubicBezTo>
                    <a:pt x="18591" y="62535"/>
                    <a:pt x="21971" y="69295"/>
                    <a:pt x="30422" y="69295"/>
                  </a:cubicBezTo>
                  <a:cubicBezTo>
                    <a:pt x="32112" y="69295"/>
                    <a:pt x="32112" y="69295"/>
                    <a:pt x="33802" y="69295"/>
                  </a:cubicBezTo>
                  <a:cubicBezTo>
                    <a:pt x="35492" y="69295"/>
                    <a:pt x="38873" y="69295"/>
                    <a:pt x="40563" y="69295"/>
                  </a:cubicBezTo>
                  <a:cubicBezTo>
                    <a:pt x="40563" y="69295"/>
                    <a:pt x="40563" y="69295"/>
                    <a:pt x="40563" y="72676"/>
                  </a:cubicBezTo>
                  <a:cubicBezTo>
                    <a:pt x="40563" y="74366"/>
                    <a:pt x="40563" y="74366"/>
                    <a:pt x="42253" y="76056"/>
                  </a:cubicBezTo>
                  <a:cubicBezTo>
                    <a:pt x="43943" y="77746"/>
                    <a:pt x="45633" y="79436"/>
                    <a:pt x="45633" y="79436"/>
                  </a:cubicBezTo>
                  <a:cubicBezTo>
                    <a:pt x="45633" y="81126"/>
                    <a:pt x="45633" y="81126"/>
                    <a:pt x="43943" y="81126"/>
                  </a:cubicBezTo>
                  <a:cubicBezTo>
                    <a:pt x="43943" y="82816"/>
                    <a:pt x="42253" y="84507"/>
                    <a:pt x="42253" y="86197"/>
                  </a:cubicBezTo>
                  <a:cubicBezTo>
                    <a:pt x="42253" y="89577"/>
                    <a:pt x="49014" y="103098"/>
                    <a:pt x="54084" y="103098"/>
                  </a:cubicBezTo>
                  <a:cubicBezTo>
                    <a:pt x="65915" y="103098"/>
                    <a:pt x="72676" y="98028"/>
                    <a:pt x="72676" y="89577"/>
                  </a:cubicBezTo>
                  <a:cubicBezTo>
                    <a:pt x="74366" y="89577"/>
                    <a:pt x="77746" y="87887"/>
                    <a:pt x="79436" y="84507"/>
                  </a:cubicBezTo>
                  <a:cubicBezTo>
                    <a:pt x="81126" y="82816"/>
                    <a:pt x="82816" y="81126"/>
                    <a:pt x="82816" y="79436"/>
                  </a:cubicBezTo>
                  <a:cubicBezTo>
                    <a:pt x="81126" y="77746"/>
                    <a:pt x="81126" y="76056"/>
                    <a:pt x="79436" y="74366"/>
                  </a:cubicBezTo>
                  <a:cubicBezTo>
                    <a:pt x="79436" y="74366"/>
                    <a:pt x="79436" y="74366"/>
                    <a:pt x="81126" y="74366"/>
                  </a:cubicBezTo>
                  <a:cubicBezTo>
                    <a:pt x="84507" y="69295"/>
                    <a:pt x="94647" y="59154"/>
                    <a:pt x="86197" y="52394"/>
                  </a:cubicBezTo>
                  <a:cubicBezTo>
                    <a:pt x="86197" y="50704"/>
                    <a:pt x="82816" y="50704"/>
                    <a:pt x="81126" y="50704"/>
                  </a:cubicBezTo>
                  <a:cubicBezTo>
                    <a:pt x="81126" y="52394"/>
                    <a:pt x="81126" y="52394"/>
                    <a:pt x="79436" y="52394"/>
                  </a:cubicBezTo>
                  <a:cubicBezTo>
                    <a:pt x="79436" y="49014"/>
                    <a:pt x="79436" y="47323"/>
                    <a:pt x="77746" y="45633"/>
                  </a:cubicBezTo>
                  <a:cubicBezTo>
                    <a:pt x="81126" y="45633"/>
                    <a:pt x="84507" y="43943"/>
                    <a:pt x="87887" y="45633"/>
                  </a:cubicBezTo>
                  <a:cubicBezTo>
                    <a:pt x="87887" y="45633"/>
                    <a:pt x="89577" y="45633"/>
                    <a:pt x="91267" y="43943"/>
                  </a:cubicBezTo>
                  <a:cubicBezTo>
                    <a:pt x="96338" y="42253"/>
                    <a:pt x="99718" y="35492"/>
                    <a:pt x="103098" y="32112"/>
                  </a:cubicBezTo>
                  <a:cubicBezTo>
                    <a:pt x="108169" y="40563"/>
                    <a:pt x="111549" y="49014"/>
                    <a:pt x="111549" y="60845"/>
                  </a:cubicBezTo>
                  <a:cubicBezTo>
                    <a:pt x="111549" y="87887"/>
                    <a:pt x="87887" y="111549"/>
                    <a:pt x="59154" y="111549"/>
                  </a:cubicBezTo>
                  <a:cubicBezTo>
                    <a:pt x="30422" y="111549"/>
                    <a:pt x="8450" y="87887"/>
                    <a:pt x="8450" y="60845"/>
                  </a:cubicBezTo>
                  <a:cubicBezTo>
                    <a:pt x="8450" y="32112"/>
                    <a:pt x="30422" y="10140"/>
                    <a:pt x="57464" y="845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" name="Shape 137"/>
            <p:cNvSpPr/>
            <p:nvPr/>
          </p:nvSpPr>
          <p:spPr>
            <a:xfrm>
              <a:off x="3978275" y="4949825"/>
              <a:ext cx="214200" cy="270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Shape 138"/>
            <p:cNvSpPr/>
            <p:nvPr/>
          </p:nvSpPr>
          <p:spPr>
            <a:xfrm>
              <a:off x="3978275" y="5041900"/>
              <a:ext cx="214200" cy="270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Shape 139"/>
            <p:cNvSpPr/>
            <p:nvPr/>
          </p:nvSpPr>
          <p:spPr>
            <a:xfrm>
              <a:off x="3978275" y="5132388"/>
              <a:ext cx="214200" cy="270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Shape 140"/>
            <p:cNvSpPr/>
            <p:nvPr/>
          </p:nvSpPr>
          <p:spPr>
            <a:xfrm>
              <a:off x="3978275" y="5224463"/>
              <a:ext cx="214200" cy="255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Shape 141"/>
            <p:cNvSpPr/>
            <p:nvPr/>
          </p:nvSpPr>
          <p:spPr>
            <a:xfrm>
              <a:off x="4630738" y="4144963"/>
              <a:ext cx="593700" cy="18621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5945" y="43919"/>
                  </a:moveTo>
                  <a:cubicBezTo>
                    <a:pt x="25945" y="56714"/>
                    <a:pt x="25945" y="56714"/>
                    <a:pt x="25945" y="56714"/>
                  </a:cubicBezTo>
                  <a:cubicBezTo>
                    <a:pt x="12972" y="56714"/>
                    <a:pt x="12972" y="56714"/>
                    <a:pt x="12972" y="56714"/>
                  </a:cubicBezTo>
                  <a:cubicBezTo>
                    <a:pt x="11891" y="56714"/>
                    <a:pt x="10810" y="57060"/>
                    <a:pt x="10810" y="57752"/>
                  </a:cubicBezTo>
                  <a:cubicBezTo>
                    <a:pt x="10810" y="120000"/>
                    <a:pt x="10810" y="120000"/>
                    <a:pt x="10810" y="120000"/>
                  </a:cubicBezTo>
                  <a:cubicBezTo>
                    <a:pt x="16216" y="120000"/>
                    <a:pt x="16216" y="120000"/>
                    <a:pt x="16216" y="120000"/>
                  </a:cubicBezTo>
                  <a:cubicBezTo>
                    <a:pt x="16216" y="58443"/>
                    <a:pt x="16216" y="58443"/>
                    <a:pt x="16216" y="58443"/>
                  </a:cubicBezTo>
                  <a:cubicBezTo>
                    <a:pt x="114594" y="58443"/>
                    <a:pt x="114594" y="58443"/>
                    <a:pt x="114594" y="58443"/>
                  </a:cubicBezTo>
                  <a:cubicBezTo>
                    <a:pt x="114594" y="120000"/>
                    <a:pt x="114594" y="120000"/>
                    <a:pt x="114594" y="120000"/>
                  </a:cubicBezTo>
                  <a:cubicBezTo>
                    <a:pt x="120000" y="120000"/>
                    <a:pt x="120000" y="120000"/>
                    <a:pt x="120000" y="120000"/>
                  </a:cubicBezTo>
                  <a:cubicBezTo>
                    <a:pt x="120000" y="57752"/>
                    <a:pt x="120000" y="57752"/>
                    <a:pt x="120000" y="57752"/>
                  </a:cubicBezTo>
                  <a:cubicBezTo>
                    <a:pt x="120000" y="57060"/>
                    <a:pt x="118918" y="56714"/>
                    <a:pt x="117837" y="56714"/>
                  </a:cubicBezTo>
                  <a:cubicBezTo>
                    <a:pt x="104864" y="56714"/>
                    <a:pt x="104864" y="56714"/>
                    <a:pt x="104864" y="56714"/>
                  </a:cubicBezTo>
                  <a:cubicBezTo>
                    <a:pt x="104864" y="43919"/>
                    <a:pt x="104864" y="43919"/>
                    <a:pt x="104864" y="43919"/>
                  </a:cubicBezTo>
                  <a:cubicBezTo>
                    <a:pt x="113513" y="41498"/>
                    <a:pt x="120000" y="37694"/>
                    <a:pt x="120000" y="33544"/>
                  </a:cubicBezTo>
                  <a:cubicBezTo>
                    <a:pt x="120000" y="26282"/>
                    <a:pt x="120000" y="26282"/>
                    <a:pt x="120000" y="26282"/>
                  </a:cubicBezTo>
                  <a:cubicBezTo>
                    <a:pt x="120000" y="20403"/>
                    <a:pt x="120000" y="20403"/>
                    <a:pt x="120000" y="20403"/>
                  </a:cubicBezTo>
                  <a:cubicBezTo>
                    <a:pt x="120000" y="11757"/>
                    <a:pt x="120000" y="11757"/>
                    <a:pt x="120000" y="11757"/>
                  </a:cubicBezTo>
                  <a:cubicBezTo>
                    <a:pt x="120000" y="9337"/>
                    <a:pt x="113513" y="7262"/>
                    <a:pt x="104864" y="7262"/>
                  </a:cubicBezTo>
                  <a:cubicBezTo>
                    <a:pt x="101621" y="7262"/>
                    <a:pt x="99459" y="7608"/>
                    <a:pt x="97297" y="8299"/>
                  </a:cubicBezTo>
                  <a:cubicBezTo>
                    <a:pt x="97297" y="6916"/>
                    <a:pt x="97297" y="6916"/>
                    <a:pt x="97297" y="6916"/>
                  </a:cubicBezTo>
                  <a:cubicBezTo>
                    <a:pt x="97297" y="4495"/>
                    <a:pt x="90810" y="2420"/>
                    <a:pt x="82162" y="2420"/>
                  </a:cubicBezTo>
                  <a:cubicBezTo>
                    <a:pt x="78918" y="2420"/>
                    <a:pt x="75675" y="2766"/>
                    <a:pt x="73513" y="3458"/>
                  </a:cubicBezTo>
                  <a:cubicBezTo>
                    <a:pt x="72432" y="1383"/>
                    <a:pt x="67027" y="0"/>
                    <a:pt x="59459" y="0"/>
                  </a:cubicBezTo>
                  <a:cubicBezTo>
                    <a:pt x="52972" y="0"/>
                    <a:pt x="47567" y="1383"/>
                    <a:pt x="46486" y="3458"/>
                  </a:cubicBezTo>
                  <a:cubicBezTo>
                    <a:pt x="43243" y="2766"/>
                    <a:pt x="40000" y="2420"/>
                    <a:pt x="36756" y="2420"/>
                  </a:cubicBezTo>
                  <a:cubicBezTo>
                    <a:pt x="29189" y="2420"/>
                    <a:pt x="22702" y="4495"/>
                    <a:pt x="22702" y="6916"/>
                  </a:cubicBezTo>
                  <a:cubicBezTo>
                    <a:pt x="22702" y="28703"/>
                    <a:pt x="22702" y="28703"/>
                    <a:pt x="22702" y="28703"/>
                  </a:cubicBezTo>
                  <a:cubicBezTo>
                    <a:pt x="28108" y="28703"/>
                    <a:pt x="28108" y="28703"/>
                    <a:pt x="28108" y="28703"/>
                  </a:cubicBezTo>
                  <a:cubicBezTo>
                    <a:pt x="28108" y="6916"/>
                    <a:pt x="28108" y="6916"/>
                    <a:pt x="28108" y="6916"/>
                  </a:cubicBezTo>
                  <a:cubicBezTo>
                    <a:pt x="28108" y="5533"/>
                    <a:pt x="32432" y="4149"/>
                    <a:pt x="36756" y="4149"/>
                  </a:cubicBezTo>
                  <a:cubicBezTo>
                    <a:pt x="42162" y="4149"/>
                    <a:pt x="45405" y="5533"/>
                    <a:pt x="45405" y="6916"/>
                  </a:cubicBezTo>
                  <a:cubicBezTo>
                    <a:pt x="45405" y="14178"/>
                    <a:pt x="45405" y="14178"/>
                    <a:pt x="45405" y="14178"/>
                  </a:cubicBezTo>
                  <a:cubicBezTo>
                    <a:pt x="45405" y="19020"/>
                    <a:pt x="45405" y="19020"/>
                    <a:pt x="45405" y="19020"/>
                  </a:cubicBezTo>
                  <a:cubicBezTo>
                    <a:pt x="50810" y="19020"/>
                    <a:pt x="50810" y="19020"/>
                    <a:pt x="50810" y="19020"/>
                  </a:cubicBezTo>
                  <a:cubicBezTo>
                    <a:pt x="50810" y="14178"/>
                    <a:pt x="50810" y="14178"/>
                    <a:pt x="50810" y="14178"/>
                  </a:cubicBezTo>
                  <a:cubicBezTo>
                    <a:pt x="50810" y="6916"/>
                    <a:pt x="50810" y="6916"/>
                    <a:pt x="50810" y="6916"/>
                  </a:cubicBezTo>
                  <a:cubicBezTo>
                    <a:pt x="50810" y="4495"/>
                    <a:pt x="50810" y="4495"/>
                    <a:pt x="50810" y="4495"/>
                  </a:cubicBezTo>
                  <a:cubicBezTo>
                    <a:pt x="50810" y="3112"/>
                    <a:pt x="55135" y="1729"/>
                    <a:pt x="59459" y="1729"/>
                  </a:cubicBezTo>
                  <a:cubicBezTo>
                    <a:pt x="64864" y="1729"/>
                    <a:pt x="68108" y="3112"/>
                    <a:pt x="68108" y="4495"/>
                  </a:cubicBezTo>
                  <a:cubicBezTo>
                    <a:pt x="68108" y="6916"/>
                    <a:pt x="68108" y="6916"/>
                    <a:pt x="68108" y="6916"/>
                  </a:cubicBezTo>
                  <a:cubicBezTo>
                    <a:pt x="68108" y="14178"/>
                    <a:pt x="68108" y="14178"/>
                    <a:pt x="68108" y="14178"/>
                  </a:cubicBezTo>
                  <a:cubicBezTo>
                    <a:pt x="68108" y="19020"/>
                    <a:pt x="68108" y="19020"/>
                    <a:pt x="68108" y="19020"/>
                  </a:cubicBezTo>
                  <a:cubicBezTo>
                    <a:pt x="73513" y="19020"/>
                    <a:pt x="73513" y="19020"/>
                    <a:pt x="73513" y="19020"/>
                  </a:cubicBezTo>
                  <a:cubicBezTo>
                    <a:pt x="73513" y="14178"/>
                    <a:pt x="73513" y="14178"/>
                    <a:pt x="73513" y="14178"/>
                  </a:cubicBezTo>
                  <a:cubicBezTo>
                    <a:pt x="73513" y="6916"/>
                    <a:pt x="73513" y="6916"/>
                    <a:pt x="73513" y="6916"/>
                  </a:cubicBezTo>
                  <a:cubicBezTo>
                    <a:pt x="73513" y="5533"/>
                    <a:pt x="77837" y="4149"/>
                    <a:pt x="82162" y="4149"/>
                  </a:cubicBezTo>
                  <a:cubicBezTo>
                    <a:pt x="87567" y="4149"/>
                    <a:pt x="90810" y="5533"/>
                    <a:pt x="90810" y="6916"/>
                  </a:cubicBezTo>
                  <a:cubicBezTo>
                    <a:pt x="90810" y="11757"/>
                    <a:pt x="90810" y="11757"/>
                    <a:pt x="90810" y="11757"/>
                  </a:cubicBezTo>
                  <a:cubicBezTo>
                    <a:pt x="90810" y="19020"/>
                    <a:pt x="90810" y="19020"/>
                    <a:pt x="90810" y="19020"/>
                  </a:cubicBezTo>
                  <a:cubicBezTo>
                    <a:pt x="90810" y="21440"/>
                    <a:pt x="90810" y="21440"/>
                    <a:pt x="90810" y="21440"/>
                  </a:cubicBezTo>
                  <a:cubicBezTo>
                    <a:pt x="97297" y="21440"/>
                    <a:pt x="97297" y="21440"/>
                    <a:pt x="97297" y="21440"/>
                  </a:cubicBezTo>
                  <a:cubicBezTo>
                    <a:pt x="97297" y="19020"/>
                    <a:pt x="97297" y="19020"/>
                    <a:pt x="97297" y="19020"/>
                  </a:cubicBezTo>
                  <a:cubicBezTo>
                    <a:pt x="97297" y="11757"/>
                    <a:pt x="97297" y="11757"/>
                    <a:pt x="97297" y="11757"/>
                  </a:cubicBezTo>
                  <a:cubicBezTo>
                    <a:pt x="97297" y="10374"/>
                    <a:pt x="100540" y="8991"/>
                    <a:pt x="104864" y="8991"/>
                  </a:cubicBezTo>
                  <a:cubicBezTo>
                    <a:pt x="110270" y="8991"/>
                    <a:pt x="113513" y="10374"/>
                    <a:pt x="113513" y="11757"/>
                  </a:cubicBezTo>
                  <a:cubicBezTo>
                    <a:pt x="113513" y="20403"/>
                    <a:pt x="113513" y="20403"/>
                    <a:pt x="113513" y="20403"/>
                  </a:cubicBezTo>
                  <a:cubicBezTo>
                    <a:pt x="113513" y="26282"/>
                    <a:pt x="113513" y="26282"/>
                    <a:pt x="113513" y="26282"/>
                  </a:cubicBezTo>
                  <a:cubicBezTo>
                    <a:pt x="113513" y="33544"/>
                    <a:pt x="113513" y="33544"/>
                    <a:pt x="113513" y="33544"/>
                  </a:cubicBezTo>
                  <a:cubicBezTo>
                    <a:pt x="113513" y="37348"/>
                    <a:pt x="108108" y="40806"/>
                    <a:pt x="98378" y="42881"/>
                  </a:cubicBezTo>
                  <a:cubicBezTo>
                    <a:pt x="98378" y="43919"/>
                    <a:pt x="98378" y="43919"/>
                    <a:pt x="98378" y="43919"/>
                  </a:cubicBezTo>
                  <a:cubicBezTo>
                    <a:pt x="98378" y="44956"/>
                    <a:pt x="98378" y="44956"/>
                    <a:pt x="98378" y="44956"/>
                  </a:cubicBezTo>
                  <a:cubicBezTo>
                    <a:pt x="98378" y="56714"/>
                    <a:pt x="98378" y="56714"/>
                    <a:pt x="98378" y="56714"/>
                  </a:cubicBezTo>
                  <a:cubicBezTo>
                    <a:pt x="32432" y="56714"/>
                    <a:pt x="32432" y="56714"/>
                    <a:pt x="32432" y="56714"/>
                  </a:cubicBezTo>
                  <a:cubicBezTo>
                    <a:pt x="32432" y="44956"/>
                    <a:pt x="32432" y="44956"/>
                    <a:pt x="32432" y="44956"/>
                  </a:cubicBezTo>
                  <a:cubicBezTo>
                    <a:pt x="32432" y="44265"/>
                    <a:pt x="32432" y="44265"/>
                    <a:pt x="32432" y="44265"/>
                  </a:cubicBezTo>
                  <a:cubicBezTo>
                    <a:pt x="32432" y="42881"/>
                    <a:pt x="32432" y="42881"/>
                    <a:pt x="32432" y="42881"/>
                  </a:cubicBezTo>
                  <a:cubicBezTo>
                    <a:pt x="16216" y="39769"/>
                    <a:pt x="5405" y="34582"/>
                    <a:pt x="5405" y="31123"/>
                  </a:cubicBezTo>
                  <a:cubicBezTo>
                    <a:pt x="5405" y="22478"/>
                    <a:pt x="5405" y="22478"/>
                    <a:pt x="5405" y="22478"/>
                  </a:cubicBezTo>
                  <a:cubicBezTo>
                    <a:pt x="0" y="22478"/>
                    <a:pt x="0" y="22478"/>
                    <a:pt x="0" y="22478"/>
                  </a:cubicBezTo>
                  <a:cubicBezTo>
                    <a:pt x="0" y="31123"/>
                    <a:pt x="0" y="31123"/>
                    <a:pt x="0" y="31123"/>
                  </a:cubicBezTo>
                  <a:cubicBezTo>
                    <a:pt x="0" y="34582"/>
                    <a:pt x="10810" y="40461"/>
                    <a:pt x="25945" y="439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latinLnBrk="0"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8897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9/26/2023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9/26/2023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9/26/2023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9/26/2023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9/26/2023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9/26/2023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9/26/2023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  <p:sldLayoutId id="2147483786" r:id="rId18"/>
    <p:sldLayoutId id="2147483787" r:id="rId19"/>
    <p:sldLayoutId id="2147483788" r:id="rId20"/>
    <p:sldLayoutId id="2147483789" r:id="rId21"/>
    <p:sldLayoutId id="2147483790" r:id="rId22"/>
    <p:sldLayoutId id="2147483791" r:id="rId2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40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6000" b="1"/>
              <a:t>MEDIA </a:t>
            </a:r>
            <a:r>
              <a:rPr lang="en-US" sz="6000" b="1" dirty="0"/>
              <a:t>PEMBELAJARAN VISUAL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anchor="ctr">
            <a:normAutofit/>
          </a:bodyPr>
          <a:lstStyle/>
          <a:p>
            <a:r>
              <a:rPr lang="en-US"/>
              <a:t>Present by : Yeni </a:t>
            </a:r>
            <a:r>
              <a:rPr lang="en-US" dirty="0"/>
              <a:t>Raini, </a:t>
            </a:r>
            <a:r>
              <a:rPr lang="en-US" dirty="0" err="1"/>
              <a:t>M.Pd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8985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rPr lang="en-US" altLang="ko-KR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roadway" panose="04040905080B02020502" pitchFamily="82" charset="0"/>
              </a:rPr>
              <a:t>Manfaat</a:t>
            </a:r>
            <a:r>
              <a:rPr lang="en-US" altLang="ko-KR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roadway" panose="04040905080B02020502" pitchFamily="82" charset="0"/>
              </a:rPr>
              <a:t> Poster</a:t>
            </a:r>
            <a:endParaRPr lang="ko-KR" altLang="en-US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roadway" panose="04040905080B02020502" pitchFamily="82" charset="0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H="1" flipV="1">
            <a:off x="6046395" y="2558851"/>
            <a:ext cx="3" cy="751207"/>
          </a:xfrm>
          <a:prstGeom prst="straightConnector1">
            <a:avLst/>
          </a:prstGeom>
          <a:ln w="25400">
            <a:solidFill>
              <a:schemeClr val="accent5"/>
            </a:solidFill>
            <a:prstDash val="sysDot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V="1">
            <a:off x="6328101" y="2934455"/>
            <a:ext cx="1369091" cy="452599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 flipV="1">
            <a:off x="4526376" y="2965950"/>
            <a:ext cx="1273643" cy="419453"/>
          </a:xfrm>
          <a:prstGeom prst="straightConnector1">
            <a:avLst/>
          </a:prstGeom>
          <a:ln w="25400">
            <a:solidFill>
              <a:schemeClr val="accent2"/>
            </a:solidFill>
            <a:prstDash val="sysDot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stCxn id="14" idx="0"/>
          </p:cNvCxnSpPr>
          <p:nvPr/>
        </p:nvCxnSpPr>
        <p:spPr>
          <a:xfrm flipH="1">
            <a:off x="3760755" y="3467864"/>
            <a:ext cx="2286541" cy="1339701"/>
          </a:xfrm>
          <a:prstGeom prst="straightConnector1">
            <a:avLst/>
          </a:prstGeom>
          <a:ln w="25400">
            <a:solidFill>
              <a:schemeClr val="accent1"/>
            </a:solidFill>
            <a:prstDash val="sysDot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14" idx="0"/>
          </p:cNvCxnSpPr>
          <p:nvPr/>
        </p:nvCxnSpPr>
        <p:spPr>
          <a:xfrm>
            <a:off x="6047296" y="3467865"/>
            <a:ext cx="2321971" cy="1202879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/>
          <p:cNvGrpSpPr/>
          <p:nvPr/>
        </p:nvGrpSpPr>
        <p:grpSpPr>
          <a:xfrm>
            <a:off x="4635968" y="3966091"/>
            <a:ext cx="2656309" cy="2907087"/>
            <a:chOff x="3572226" y="2727415"/>
            <a:chExt cx="1992232" cy="2180315"/>
          </a:xfrm>
          <a:solidFill>
            <a:schemeClr val="accent6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" name="Rounded Rectangle 9"/>
            <p:cNvSpPr/>
            <p:nvPr/>
          </p:nvSpPr>
          <p:spPr>
            <a:xfrm rot="2939061">
              <a:off x="4640832" y="2121239"/>
              <a:ext cx="282462" cy="156479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" name="Freeform 10"/>
            <p:cNvSpPr/>
            <p:nvPr/>
          </p:nvSpPr>
          <p:spPr>
            <a:xfrm>
              <a:off x="3572226" y="2727415"/>
              <a:ext cx="1746077" cy="2180315"/>
            </a:xfrm>
            <a:custGeom>
              <a:avLst/>
              <a:gdLst>
                <a:gd name="connsiteX0" fmla="*/ 409651 w 1762963"/>
                <a:gd name="connsiteY0" fmla="*/ 7315 h 1931212"/>
                <a:gd name="connsiteX1" fmla="*/ 234086 w 1762963"/>
                <a:gd name="connsiteY1" fmla="*/ 665683 h 1931212"/>
                <a:gd name="connsiteX2" fmla="*/ 292608 w 1762963"/>
                <a:gd name="connsiteY2" fmla="*/ 1382572 h 1931212"/>
                <a:gd name="connsiteX3" fmla="*/ 0 w 1762963"/>
                <a:gd name="connsiteY3" fmla="*/ 1931212 h 1931212"/>
                <a:gd name="connsiteX4" fmla="*/ 1060704 w 1762963"/>
                <a:gd name="connsiteY4" fmla="*/ 1923897 h 1931212"/>
                <a:gd name="connsiteX5" fmla="*/ 1316736 w 1762963"/>
                <a:gd name="connsiteY5" fmla="*/ 1419148 h 1931212"/>
                <a:gd name="connsiteX6" fmla="*/ 1762963 w 1762963"/>
                <a:gd name="connsiteY6" fmla="*/ 672998 h 1931212"/>
                <a:gd name="connsiteX7" fmla="*/ 1236268 w 1762963"/>
                <a:gd name="connsiteY7" fmla="*/ 0 h 1931212"/>
                <a:gd name="connsiteX8" fmla="*/ 651052 w 1762963"/>
                <a:gd name="connsiteY8" fmla="*/ 526694 h 1931212"/>
                <a:gd name="connsiteX9" fmla="*/ 409651 w 1762963"/>
                <a:gd name="connsiteY9" fmla="*/ 7315 h 1931212"/>
                <a:gd name="connsiteX0" fmla="*/ 409651 w 1762963"/>
                <a:gd name="connsiteY0" fmla="*/ 7315 h 1931212"/>
                <a:gd name="connsiteX1" fmla="*/ 234086 w 1762963"/>
                <a:gd name="connsiteY1" fmla="*/ 665683 h 1931212"/>
                <a:gd name="connsiteX2" fmla="*/ 292608 w 1762963"/>
                <a:gd name="connsiteY2" fmla="*/ 1382572 h 1931212"/>
                <a:gd name="connsiteX3" fmla="*/ 0 w 1762963"/>
                <a:gd name="connsiteY3" fmla="*/ 1931212 h 1931212"/>
                <a:gd name="connsiteX4" fmla="*/ 1060704 w 1762963"/>
                <a:gd name="connsiteY4" fmla="*/ 1923897 h 1931212"/>
                <a:gd name="connsiteX5" fmla="*/ 1316736 w 1762963"/>
                <a:gd name="connsiteY5" fmla="*/ 1419148 h 1931212"/>
                <a:gd name="connsiteX6" fmla="*/ 1762963 w 1762963"/>
                <a:gd name="connsiteY6" fmla="*/ 672998 h 1931212"/>
                <a:gd name="connsiteX7" fmla="*/ 1236268 w 1762963"/>
                <a:gd name="connsiteY7" fmla="*/ 0 h 1931212"/>
                <a:gd name="connsiteX8" fmla="*/ 651052 w 1762963"/>
                <a:gd name="connsiteY8" fmla="*/ 526694 h 1931212"/>
                <a:gd name="connsiteX9" fmla="*/ 409651 w 1762963"/>
                <a:gd name="connsiteY9" fmla="*/ 7315 h 1931212"/>
                <a:gd name="connsiteX0" fmla="*/ 409651 w 1762963"/>
                <a:gd name="connsiteY0" fmla="*/ 7315 h 1931212"/>
                <a:gd name="connsiteX1" fmla="*/ 234086 w 1762963"/>
                <a:gd name="connsiteY1" fmla="*/ 665683 h 1931212"/>
                <a:gd name="connsiteX2" fmla="*/ 292608 w 1762963"/>
                <a:gd name="connsiteY2" fmla="*/ 1382572 h 1931212"/>
                <a:gd name="connsiteX3" fmla="*/ 0 w 1762963"/>
                <a:gd name="connsiteY3" fmla="*/ 1931212 h 1931212"/>
                <a:gd name="connsiteX4" fmla="*/ 1060704 w 1762963"/>
                <a:gd name="connsiteY4" fmla="*/ 1923897 h 1931212"/>
                <a:gd name="connsiteX5" fmla="*/ 1316736 w 1762963"/>
                <a:gd name="connsiteY5" fmla="*/ 1419148 h 1931212"/>
                <a:gd name="connsiteX6" fmla="*/ 1762963 w 1762963"/>
                <a:gd name="connsiteY6" fmla="*/ 672998 h 1931212"/>
                <a:gd name="connsiteX7" fmla="*/ 1236268 w 1762963"/>
                <a:gd name="connsiteY7" fmla="*/ 0 h 1931212"/>
                <a:gd name="connsiteX8" fmla="*/ 651052 w 1762963"/>
                <a:gd name="connsiteY8" fmla="*/ 526694 h 1931212"/>
                <a:gd name="connsiteX9" fmla="*/ 409651 w 1762963"/>
                <a:gd name="connsiteY9" fmla="*/ 7315 h 1931212"/>
                <a:gd name="connsiteX0" fmla="*/ 409651 w 1762963"/>
                <a:gd name="connsiteY0" fmla="*/ 7315 h 1931212"/>
                <a:gd name="connsiteX1" fmla="*/ 234086 w 1762963"/>
                <a:gd name="connsiteY1" fmla="*/ 665683 h 1931212"/>
                <a:gd name="connsiteX2" fmla="*/ 292608 w 1762963"/>
                <a:gd name="connsiteY2" fmla="*/ 1382572 h 1931212"/>
                <a:gd name="connsiteX3" fmla="*/ 0 w 1762963"/>
                <a:gd name="connsiteY3" fmla="*/ 1931212 h 1931212"/>
                <a:gd name="connsiteX4" fmla="*/ 1060704 w 1762963"/>
                <a:gd name="connsiteY4" fmla="*/ 1923897 h 1931212"/>
                <a:gd name="connsiteX5" fmla="*/ 1316736 w 1762963"/>
                <a:gd name="connsiteY5" fmla="*/ 1419148 h 1931212"/>
                <a:gd name="connsiteX6" fmla="*/ 1762963 w 1762963"/>
                <a:gd name="connsiteY6" fmla="*/ 672998 h 1931212"/>
                <a:gd name="connsiteX7" fmla="*/ 1236268 w 1762963"/>
                <a:gd name="connsiteY7" fmla="*/ 0 h 1931212"/>
                <a:gd name="connsiteX8" fmla="*/ 651052 w 1762963"/>
                <a:gd name="connsiteY8" fmla="*/ 526694 h 1931212"/>
                <a:gd name="connsiteX9" fmla="*/ 409651 w 1762963"/>
                <a:gd name="connsiteY9" fmla="*/ 7315 h 1931212"/>
                <a:gd name="connsiteX0" fmla="*/ 409651 w 1762963"/>
                <a:gd name="connsiteY0" fmla="*/ 7315 h 1931212"/>
                <a:gd name="connsiteX1" fmla="*/ 234086 w 1762963"/>
                <a:gd name="connsiteY1" fmla="*/ 665683 h 1931212"/>
                <a:gd name="connsiteX2" fmla="*/ 292608 w 1762963"/>
                <a:gd name="connsiteY2" fmla="*/ 1382572 h 1931212"/>
                <a:gd name="connsiteX3" fmla="*/ 0 w 1762963"/>
                <a:gd name="connsiteY3" fmla="*/ 1931212 h 1931212"/>
                <a:gd name="connsiteX4" fmla="*/ 1060704 w 1762963"/>
                <a:gd name="connsiteY4" fmla="*/ 1923897 h 1931212"/>
                <a:gd name="connsiteX5" fmla="*/ 1228953 w 1762963"/>
                <a:gd name="connsiteY5" fmla="*/ 1499615 h 1931212"/>
                <a:gd name="connsiteX6" fmla="*/ 1762963 w 1762963"/>
                <a:gd name="connsiteY6" fmla="*/ 672998 h 1931212"/>
                <a:gd name="connsiteX7" fmla="*/ 1236268 w 1762963"/>
                <a:gd name="connsiteY7" fmla="*/ 0 h 1931212"/>
                <a:gd name="connsiteX8" fmla="*/ 651052 w 1762963"/>
                <a:gd name="connsiteY8" fmla="*/ 526694 h 1931212"/>
                <a:gd name="connsiteX9" fmla="*/ 409651 w 1762963"/>
                <a:gd name="connsiteY9" fmla="*/ 7315 h 1931212"/>
                <a:gd name="connsiteX0" fmla="*/ 409651 w 1762963"/>
                <a:gd name="connsiteY0" fmla="*/ 7315 h 1931212"/>
                <a:gd name="connsiteX1" fmla="*/ 234086 w 1762963"/>
                <a:gd name="connsiteY1" fmla="*/ 665683 h 1931212"/>
                <a:gd name="connsiteX2" fmla="*/ 292608 w 1762963"/>
                <a:gd name="connsiteY2" fmla="*/ 1382572 h 1931212"/>
                <a:gd name="connsiteX3" fmla="*/ 0 w 1762963"/>
                <a:gd name="connsiteY3" fmla="*/ 1931212 h 1931212"/>
                <a:gd name="connsiteX4" fmla="*/ 1060704 w 1762963"/>
                <a:gd name="connsiteY4" fmla="*/ 1923897 h 1931212"/>
                <a:gd name="connsiteX5" fmla="*/ 1250899 w 1762963"/>
                <a:gd name="connsiteY5" fmla="*/ 1484985 h 1931212"/>
                <a:gd name="connsiteX6" fmla="*/ 1762963 w 1762963"/>
                <a:gd name="connsiteY6" fmla="*/ 672998 h 1931212"/>
                <a:gd name="connsiteX7" fmla="*/ 1236268 w 1762963"/>
                <a:gd name="connsiteY7" fmla="*/ 0 h 1931212"/>
                <a:gd name="connsiteX8" fmla="*/ 651052 w 1762963"/>
                <a:gd name="connsiteY8" fmla="*/ 526694 h 1931212"/>
                <a:gd name="connsiteX9" fmla="*/ 409651 w 1762963"/>
                <a:gd name="connsiteY9" fmla="*/ 7315 h 1931212"/>
                <a:gd name="connsiteX0" fmla="*/ 409651 w 1762963"/>
                <a:gd name="connsiteY0" fmla="*/ 7315 h 1931213"/>
                <a:gd name="connsiteX1" fmla="*/ 234086 w 1762963"/>
                <a:gd name="connsiteY1" fmla="*/ 665683 h 1931213"/>
                <a:gd name="connsiteX2" fmla="*/ 292608 w 1762963"/>
                <a:gd name="connsiteY2" fmla="*/ 1382572 h 1931213"/>
                <a:gd name="connsiteX3" fmla="*/ 0 w 1762963"/>
                <a:gd name="connsiteY3" fmla="*/ 1931212 h 1931213"/>
                <a:gd name="connsiteX4" fmla="*/ 1089965 w 1762963"/>
                <a:gd name="connsiteY4" fmla="*/ 1931213 h 1931213"/>
                <a:gd name="connsiteX5" fmla="*/ 1250899 w 1762963"/>
                <a:gd name="connsiteY5" fmla="*/ 1484985 h 1931213"/>
                <a:gd name="connsiteX6" fmla="*/ 1762963 w 1762963"/>
                <a:gd name="connsiteY6" fmla="*/ 672998 h 1931213"/>
                <a:gd name="connsiteX7" fmla="*/ 1236268 w 1762963"/>
                <a:gd name="connsiteY7" fmla="*/ 0 h 1931213"/>
                <a:gd name="connsiteX8" fmla="*/ 651052 w 1762963"/>
                <a:gd name="connsiteY8" fmla="*/ 526694 h 1931213"/>
                <a:gd name="connsiteX9" fmla="*/ 409651 w 1762963"/>
                <a:gd name="connsiteY9" fmla="*/ 7315 h 1931213"/>
                <a:gd name="connsiteX0" fmla="*/ 277978 w 1631290"/>
                <a:gd name="connsiteY0" fmla="*/ 7315 h 1931213"/>
                <a:gd name="connsiteX1" fmla="*/ 102413 w 1631290"/>
                <a:gd name="connsiteY1" fmla="*/ 665683 h 1931213"/>
                <a:gd name="connsiteX2" fmla="*/ 160935 w 1631290"/>
                <a:gd name="connsiteY2" fmla="*/ 1382572 h 1931213"/>
                <a:gd name="connsiteX3" fmla="*/ 0 w 1631290"/>
                <a:gd name="connsiteY3" fmla="*/ 1923896 h 1931213"/>
                <a:gd name="connsiteX4" fmla="*/ 958292 w 1631290"/>
                <a:gd name="connsiteY4" fmla="*/ 1931213 h 1931213"/>
                <a:gd name="connsiteX5" fmla="*/ 1119226 w 1631290"/>
                <a:gd name="connsiteY5" fmla="*/ 1484985 h 1931213"/>
                <a:gd name="connsiteX6" fmla="*/ 1631290 w 1631290"/>
                <a:gd name="connsiteY6" fmla="*/ 672998 h 1931213"/>
                <a:gd name="connsiteX7" fmla="*/ 1104595 w 1631290"/>
                <a:gd name="connsiteY7" fmla="*/ 0 h 1931213"/>
                <a:gd name="connsiteX8" fmla="*/ 519379 w 1631290"/>
                <a:gd name="connsiteY8" fmla="*/ 526694 h 1931213"/>
                <a:gd name="connsiteX9" fmla="*/ 277978 w 1631290"/>
                <a:gd name="connsiteY9" fmla="*/ 7315 h 1931213"/>
                <a:gd name="connsiteX0" fmla="*/ 277978 w 1631290"/>
                <a:gd name="connsiteY0" fmla="*/ 7315 h 1953159"/>
                <a:gd name="connsiteX1" fmla="*/ 102413 w 1631290"/>
                <a:gd name="connsiteY1" fmla="*/ 665683 h 1953159"/>
                <a:gd name="connsiteX2" fmla="*/ 160935 w 1631290"/>
                <a:gd name="connsiteY2" fmla="*/ 1382572 h 1953159"/>
                <a:gd name="connsiteX3" fmla="*/ 0 w 1631290"/>
                <a:gd name="connsiteY3" fmla="*/ 1923896 h 1953159"/>
                <a:gd name="connsiteX4" fmla="*/ 1016814 w 1631290"/>
                <a:gd name="connsiteY4" fmla="*/ 1953159 h 1953159"/>
                <a:gd name="connsiteX5" fmla="*/ 1119226 w 1631290"/>
                <a:gd name="connsiteY5" fmla="*/ 1484985 h 1953159"/>
                <a:gd name="connsiteX6" fmla="*/ 1631290 w 1631290"/>
                <a:gd name="connsiteY6" fmla="*/ 672998 h 1953159"/>
                <a:gd name="connsiteX7" fmla="*/ 1104595 w 1631290"/>
                <a:gd name="connsiteY7" fmla="*/ 0 h 1953159"/>
                <a:gd name="connsiteX8" fmla="*/ 519379 w 1631290"/>
                <a:gd name="connsiteY8" fmla="*/ 526694 h 1953159"/>
                <a:gd name="connsiteX9" fmla="*/ 277978 w 1631290"/>
                <a:gd name="connsiteY9" fmla="*/ 7315 h 1953159"/>
                <a:gd name="connsiteX0" fmla="*/ 277978 w 1631290"/>
                <a:gd name="connsiteY0" fmla="*/ 7315 h 1953159"/>
                <a:gd name="connsiteX1" fmla="*/ 102413 w 1631290"/>
                <a:gd name="connsiteY1" fmla="*/ 665683 h 1953159"/>
                <a:gd name="connsiteX2" fmla="*/ 160935 w 1631290"/>
                <a:gd name="connsiteY2" fmla="*/ 1382572 h 1953159"/>
                <a:gd name="connsiteX3" fmla="*/ 0 w 1631290"/>
                <a:gd name="connsiteY3" fmla="*/ 1923896 h 1953159"/>
                <a:gd name="connsiteX4" fmla="*/ 1016814 w 1631290"/>
                <a:gd name="connsiteY4" fmla="*/ 1953159 h 1953159"/>
                <a:gd name="connsiteX5" fmla="*/ 1082649 w 1631290"/>
                <a:gd name="connsiteY5" fmla="*/ 1499616 h 1953159"/>
                <a:gd name="connsiteX6" fmla="*/ 1119226 w 1631290"/>
                <a:gd name="connsiteY6" fmla="*/ 1484985 h 1953159"/>
                <a:gd name="connsiteX7" fmla="*/ 1631290 w 1631290"/>
                <a:gd name="connsiteY7" fmla="*/ 672998 h 1953159"/>
                <a:gd name="connsiteX8" fmla="*/ 1104595 w 1631290"/>
                <a:gd name="connsiteY8" fmla="*/ 0 h 1953159"/>
                <a:gd name="connsiteX9" fmla="*/ 519379 w 1631290"/>
                <a:gd name="connsiteY9" fmla="*/ 526694 h 1953159"/>
                <a:gd name="connsiteX10" fmla="*/ 277978 w 1631290"/>
                <a:gd name="connsiteY10" fmla="*/ 7315 h 1953159"/>
                <a:gd name="connsiteX0" fmla="*/ 277978 w 1631290"/>
                <a:gd name="connsiteY0" fmla="*/ 7315 h 1953159"/>
                <a:gd name="connsiteX1" fmla="*/ 102413 w 1631290"/>
                <a:gd name="connsiteY1" fmla="*/ 665683 h 1953159"/>
                <a:gd name="connsiteX2" fmla="*/ 160935 w 1631290"/>
                <a:gd name="connsiteY2" fmla="*/ 1382572 h 1953159"/>
                <a:gd name="connsiteX3" fmla="*/ 0 w 1631290"/>
                <a:gd name="connsiteY3" fmla="*/ 1923896 h 1953159"/>
                <a:gd name="connsiteX4" fmla="*/ 1016814 w 1631290"/>
                <a:gd name="connsiteY4" fmla="*/ 1953159 h 1953159"/>
                <a:gd name="connsiteX5" fmla="*/ 1082649 w 1631290"/>
                <a:gd name="connsiteY5" fmla="*/ 1499616 h 1953159"/>
                <a:gd name="connsiteX6" fmla="*/ 1631290 w 1631290"/>
                <a:gd name="connsiteY6" fmla="*/ 672998 h 1953159"/>
                <a:gd name="connsiteX7" fmla="*/ 1104595 w 1631290"/>
                <a:gd name="connsiteY7" fmla="*/ 0 h 1953159"/>
                <a:gd name="connsiteX8" fmla="*/ 519379 w 1631290"/>
                <a:gd name="connsiteY8" fmla="*/ 526694 h 1953159"/>
                <a:gd name="connsiteX9" fmla="*/ 277978 w 1631290"/>
                <a:gd name="connsiteY9" fmla="*/ 7315 h 1953159"/>
                <a:gd name="connsiteX0" fmla="*/ 277978 w 1631290"/>
                <a:gd name="connsiteY0" fmla="*/ 7315 h 1953159"/>
                <a:gd name="connsiteX1" fmla="*/ 102413 w 1631290"/>
                <a:gd name="connsiteY1" fmla="*/ 665683 h 1953159"/>
                <a:gd name="connsiteX2" fmla="*/ 160935 w 1631290"/>
                <a:gd name="connsiteY2" fmla="*/ 1382572 h 1953159"/>
                <a:gd name="connsiteX3" fmla="*/ 0 w 1631290"/>
                <a:gd name="connsiteY3" fmla="*/ 1923896 h 1953159"/>
                <a:gd name="connsiteX4" fmla="*/ 1016814 w 1631290"/>
                <a:gd name="connsiteY4" fmla="*/ 1953159 h 1953159"/>
                <a:gd name="connsiteX5" fmla="*/ 1082649 w 1631290"/>
                <a:gd name="connsiteY5" fmla="*/ 1499616 h 1953159"/>
                <a:gd name="connsiteX6" fmla="*/ 1631290 w 1631290"/>
                <a:gd name="connsiteY6" fmla="*/ 672998 h 1953159"/>
                <a:gd name="connsiteX7" fmla="*/ 1104595 w 1631290"/>
                <a:gd name="connsiteY7" fmla="*/ 0 h 1953159"/>
                <a:gd name="connsiteX8" fmla="*/ 519379 w 1631290"/>
                <a:gd name="connsiteY8" fmla="*/ 526694 h 1953159"/>
                <a:gd name="connsiteX9" fmla="*/ 277978 w 1631290"/>
                <a:gd name="connsiteY9" fmla="*/ 7315 h 1953159"/>
                <a:gd name="connsiteX0" fmla="*/ 277978 w 1631290"/>
                <a:gd name="connsiteY0" fmla="*/ 7315 h 1953159"/>
                <a:gd name="connsiteX1" fmla="*/ 102413 w 1631290"/>
                <a:gd name="connsiteY1" fmla="*/ 665683 h 1953159"/>
                <a:gd name="connsiteX2" fmla="*/ 160935 w 1631290"/>
                <a:gd name="connsiteY2" fmla="*/ 1382572 h 1953159"/>
                <a:gd name="connsiteX3" fmla="*/ 0 w 1631290"/>
                <a:gd name="connsiteY3" fmla="*/ 1923896 h 1953159"/>
                <a:gd name="connsiteX4" fmla="*/ 1016814 w 1631290"/>
                <a:gd name="connsiteY4" fmla="*/ 1953159 h 1953159"/>
                <a:gd name="connsiteX5" fmla="*/ 1082649 w 1631290"/>
                <a:gd name="connsiteY5" fmla="*/ 1499616 h 1953159"/>
                <a:gd name="connsiteX6" fmla="*/ 1631290 w 1631290"/>
                <a:gd name="connsiteY6" fmla="*/ 672998 h 1953159"/>
                <a:gd name="connsiteX7" fmla="*/ 1104595 w 1631290"/>
                <a:gd name="connsiteY7" fmla="*/ 0 h 1953159"/>
                <a:gd name="connsiteX8" fmla="*/ 519379 w 1631290"/>
                <a:gd name="connsiteY8" fmla="*/ 526694 h 1953159"/>
                <a:gd name="connsiteX9" fmla="*/ 277978 w 1631290"/>
                <a:gd name="connsiteY9" fmla="*/ 7315 h 1953159"/>
                <a:gd name="connsiteX0" fmla="*/ 277978 w 1631290"/>
                <a:gd name="connsiteY0" fmla="*/ 0 h 2033626"/>
                <a:gd name="connsiteX1" fmla="*/ 102413 w 1631290"/>
                <a:gd name="connsiteY1" fmla="*/ 746150 h 2033626"/>
                <a:gd name="connsiteX2" fmla="*/ 160935 w 1631290"/>
                <a:gd name="connsiteY2" fmla="*/ 1463039 h 2033626"/>
                <a:gd name="connsiteX3" fmla="*/ 0 w 1631290"/>
                <a:gd name="connsiteY3" fmla="*/ 2004363 h 2033626"/>
                <a:gd name="connsiteX4" fmla="*/ 1016814 w 1631290"/>
                <a:gd name="connsiteY4" fmla="*/ 2033626 h 2033626"/>
                <a:gd name="connsiteX5" fmla="*/ 1082649 w 1631290"/>
                <a:gd name="connsiteY5" fmla="*/ 1580083 h 2033626"/>
                <a:gd name="connsiteX6" fmla="*/ 1631290 w 1631290"/>
                <a:gd name="connsiteY6" fmla="*/ 753465 h 2033626"/>
                <a:gd name="connsiteX7" fmla="*/ 1104595 w 1631290"/>
                <a:gd name="connsiteY7" fmla="*/ 80467 h 2033626"/>
                <a:gd name="connsiteX8" fmla="*/ 519379 w 1631290"/>
                <a:gd name="connsiteY8" fmla="*/ 607161 h 2033626"/>
                <a:gd name="connsiteX9" fmla="*/ 277978 w 1631290"/>
                <a:gd name="connsiteY9" fmla="*/ 0 h 2033626"/>
                <a:gd name="connsiteX0" fmla="*/ 277978 w 1631290"/>
                <a:gd name="connsiteY0" fmla="*/ 10 h 2033636"/>
                <a:gd name="connsiteX1" fmla="*/ 102413 w 1631290"/>
                <a:gd name="connsiteY1" fmla="*/ 746160 h 2033636"/>
                <a:gd name="connsiteX2" fmla="*/ 160935 w 1631290"/>
                <a:gd name="connsiteY2" fmla="*/ 1463049 h 2033636"/>
                <a:gd name="connsiteX3" fmla="*/ 0 w 1631290"/>
                <a:gd name="connsiteY3" fmla="*/ 2004373 h 2033636"/>
                <a:gd name="connsiteX4" fmla="*/ 1016814 w 1631290"/>
                <a:gd name="connsiteY4" fmla="*/ 2033636 h 2033636"/>
                <a:gd name="connsiteX5" fmla="*/ 1082649 w 1631290"/>
                <a:gd name="connsiteY5" fmla="*/ 1580093 h 2033636"/>
                <a:gd name="connsiteX6" fmla="*/ 1631290 w 1631290"/>
                <a:gd name="connsiteY6" fmla="*/ 753475 h 2033636"/>
                <a:gd name="connsiteX7" fmla="*/ 1104595 w 1631290"/>
                <a:gd name="connsiteY7" fmla="*/ 80477 h 2033636"/>
                <a:gd name="connsiteX8" fmla="*/ 519379 w 1631290"/>
                <a:gd name="connsiteY8" fmla="*/ 607171 h 2033636"/>
                <a:gd name="connsiteX9" fmla="*/ 277978 w 1631290"/>
                <a:gd name="connsiteY9" fmla="*/ 10 h 2033636"/>
                <a:gd name="connsiteX0" fmla="*/ 277978 w 1631290"/>
                <a:gd name="connsiteY0" fmla="*/ 10 h 2033636"/>
                <a:gd name="connsiteX1" fmla="*/ 102413 w 1631290"/>
                <a:gd name="connsiteY1" fmla="*/ 746160 h 2033636"/>
                <a:gd name="connsiteX2" fmla="*/ 160935 w 1631290"/>
                <a:gd name="connsiteY2" fmla="*/ 1463049 h 2033636"/>
                <a:gd name="connsiteX3" fmla="*/ 0 w 1631290"/>
                <a:gd name="connsiteY3" fmla="*/ 2004373 h 2033636"/>
                <a:gd name="connsiteX4" fmla="*/ 1016814 w 1631290"/>
                <a:gd name="connsiteY4" fmla="*/ 2033636 h 2033636"/>
                <a:gd name="connsiteX5" fmla="*/ 1082649 w 1631290"/>
                <a:gd name="connsiteY5" fmla="*/ 1580093 h 2033636"/>
                <a:gd name="connsiteX6" fmla="*/ 1631290 w 1631290"/>
                <a:gd name="connsiteY6" fmla="*/ 753475 h 2033636"/>
                <a:gd name="connsiteX7" fmla="*/ 1104595 w 1631290"/>
                <a:gd name="connsiteY7" fmla="*/ 80477 h 2033636"/>
                <a:gd name="connsiteX8" fmla="*/ 490118 w 1631290"/>
                <a:gd name="connsiteY8" fmla="*/ 680323 h 2033636"/>
                <a:gd name="connsiteX9" fmla="*/ 277978 w 1631290"/>
                <a:gd name="connsiteY9" fmla="*/ 10 h 2033636"/>
                <a:gd name="connsiteX0" fmla="*/ 284841 w 1638153"/>
                <a:gd name="connsiteY0" fmla="*/ 10 h 2045551"/>
                <a:gd name="connsiteX1" fmla="*/ 109276 w 1638153"/>
                <a:gd name="connsiteY1" fmla="*/ 746160 h 2045551"/>
                <a:gd name="connsiteX2" fmla="*/ 167798 w 1638153"/>
                <a:gd name="connsiteY2" fmla="*/ 1463049 h 2045551"/>
                <a:gd name="connsiteX3" fmla="*/ 0 w 1638153"/>
                <a:gd name="connsiteY3" fmla="*/ 2045551 h 2045551"/>
                <a:gd name="connsiteX4" fmla="*/ 1023677 w 1638153"/>
                <a:gd name="connsiteY4" fmla="*/ 2033636 h 2045551"/>
                <a:gd name="connsiteX5" fmla="*/ 1089512 w 1638153"/>
                <a:gd name="connsiteY5" fmla="*/ 1580093 h 2045551"/>
                <a:gd name="connsiteX6" fmla="*/ 1638153 w 1638153"/>
                <a:gd name="connsiteY6" fmla="*/ 753475 h 2045551"/>
                <a:gd name="connsiteX7" fmla="*/ 1111458 w 1638153"/>
                <a:gd name="connsiteY7" fmla="*/ 80477 h 2045551"/>
                <a:gd name="connsiteX8" fmla="*/ 496981 w 1638153"/>
                <a:gd name="connsiteY8" fmla="*/ 680323 h 2045551"/>
                <a:gd name="connsiteX9" fmla="*/ 284841 w 1638153"/>
                <a:gd name="connsiteY9" fmla="*/ 10 h 2045551"/>
                <a:gd name="connsiteX0" fmla="*/ 284841 w 1638153"/>
                <a:gd name="connsiteY0" fmla="*/ 10 h 2045551"/>
                <a:gd name="connsiteX1" fmla="*/ 109276 w 1638153"/>
                <a:gd name="connsiteY1" fmla="*/ 746160 h 2045551"/>
                <a:gd name="connsiteX2" fmla="*/ 167798 w 1638153"/>
                <a:gd name="connsiteY2" fmla="*/ 1463049 h 2045551"/>
                <a:gd name="connsiteX3" fmla="*/ 0 w 1638153"/>
                <a:gd name="connsiteY3" fmla="*/ 2045551 h 2045551"/>
                <a:gd name="connsiteX4" fmla="*/ 1023677 w 1638153"/>
                <a:gd name="connsiteY4" fmla="*/ 2033636 h 2045551"/>
                <a:gd name="connsiteX5" fmla="*/ 1089512 w 1638153"/>
                <a:gd name="connsiteY5" fmla="*/ 1580093 h 2045551"/>
                <a:gd name="connsiteX6" fmla="*/ 1638153 w 1638153"/>
                <a:gd name="connsiteY6" fmla="*/ 753475 h 2045551"/>
                <a:gd name="connsiteX7" fmla="*/ 1111458 w 1638153"/>
                <a:gd name="connsiteY7" fmla="*/ 80477 h 2045551"/>
                <a:gd name="connsiteX8" fmla="*/ 496981 w 1638153"/>
                <a:gd name="connsiteY8" fmla="*/ 680323 h 2045551"/>
                <a:gd name="connsiteX9" fmla="*/ 284841 w 1638153"/>
                <a:gd name="connsiteY9" fmla="*/ 10 h 2045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38153" h="2045551">
                  <a:moveTo>
                    <a:pt x="284841" y="10"/>
                  </a:moveTo>
                  <a:cubicBezTo>
                    <a:pt x="292156" y="285302"/>
                    <a:pt x="101961" y="643747"/>
                    <a:pt x="109276" y="746160"/>
                  </a:cubicBezTo>
                  <a:cubicBezTo>
                    <a:pt x="99522" y="1014384"/>
                    <a:pt x="148291" y="1224086"/>
                    <a:pt x="167798" y="1463049"/>
                  </a:cubicBezTo>
                  <a:lnTo>
                    <a:pt x="0" y="2045551"/>
                  </a:lnTo>
                  <a:lnTo>
                    <a:pt x="1023677" y="2033636"/>
                  </a:lnTo>
                  <a:cubicBezTo>
                    <a:pt x="1055376" y="1884893"/>
                    <a:pt x="1057813" y="1728836"/>
                    <a:pt x="1089512" y="1580093"/>
                  </a:cubicBezTo>
                  <a:cubicBezTo>
                    <a:pt x="1440642" y="1333815"/>
                    <a:pt x="1535740" y="1153373"/>
                    <a:pt x="1638153" y="753475"/>
                  </a:cubicBezTo>
                  <a:lnTo>
                    <a:pt x="1111458" y="80477"/>
                  </a:lnTo>
                  <a:lnTo>
                    <a:pt x="496981" y="680323"/>
                  </a:lnTo>
                  <a:cubicBezTo>
                    <a:pt x="416514" y="477936"/>
                    <a:pt x="599395" y="-2428"/>
                    <a:pt x="284841" y="1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prstClr val="black"/>
                </a:solidFill>
                <a:sym typeface="Arial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847871" y="3310057"/>
            <a:ext cx="2221492" cy="2690184"/>
            <a:chOff x="3731153" y="2225865"/>
            <a:chExt cx="1666119" cy="2017638"/>
          </a:xfrm>
        </p:grpSpPr>
        <p:pic>
          <p:nvPicPr>
            <p:cNvPr id="13" name="Picture 2" descr="D:\KBM-정애\014-Fullppt\PNG이미지\핸드폰2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1153" y="2225865"/>
              <a:ext cx="1666119" cy="20176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Rectangle 13"/>
            <p:cNvSpPr/>
            <p:nvPr/>
          </p:nvSpPr>
          <p:spPr>
            <a:xfrm>
              <a:off x="4177052" y="2344220"/>
              <a:ext cx="907339" cy="143565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prstClr val="black"/>
                </a:solidFill>
                <a:sym typeface="Arial"/>
              </a:endParaRPr>
            </a:p>
          </p:txBody>
        </p:sp>
      </p:grpSp>
      <p:sp>
        <p:nvSpPr>
          <p:cNvPr id="19" name="Rectangle 23"/>
          <p:cNvSpPr/>
          <p:nvPr/>
        </p:nvSpPr>
        <p:spPr>
          <a:xfrm>
            <a:off x="5226603" y="1617187"/>
            <a:ext cx="1642660" cy="966255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prstClr val="white"/>
              </a:solidFill>
              <a:sym typeface="Arial"/>
            </a:endParaRPr>
          </a:p>
        </p:txBody>
      </p:sp>
      <p:sp>
        <p:nvSpPr>
          <p:cNvPr id="20" name="Rectangle 23"/>
          <p:cNvSpPr/>
          <p:nvPr/>
        </p:nvSpPr>
        <p:spPr>
          <a:xfrm>
            <a:off x="3184691" y="2836066"/>
            <a:ext cx="1642660" cy="966255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prstClr val="white"/>
              </a:solidFill>
              <a:sym typeface="Arial"/>
            </a:endParaRPr>
          </a:p>
        </p:txBody>
      </p:sp>
      <p:sp>
        <p:nvSpPr>
          <p:cNvPr id="21" name="Rectangle 23"/>
          <p:cNvSpPr/>
          <p:nvPr/>
        </p:nvSpPr>
        <p:spPr>
          <a:xfrm>
            <a:off x="2118095" y="4324439"/>
            <a:ext cx="1642660" cy="966255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prstClr val="white"/>
              </a:solidFill>
              <a:sym typeface="Arial"/>
            </a:endParaRPr>
          </a:p>
        </p:txBody>
      </p:sp>
      <p:sp>
        <p:nvSpPr>
          <p:cNvPr id="22" name="Rectangle 23"/>
          <p:cNvSpPr/>
          <p:nvPr/>
        </p:nvSpPr>
        <p:spPr>
          <a:xfrm>
            <a:off x="8369267" y="4324439"/>
            <a:ext cx="1642660" cy="966255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prstClr val="white"/>
              </a:solidFill>
              <a:sym typeface="Arial"/>
            </a:endParaRPr>
          </a:p>
        </p:txBody>
      </p:sp>
      <p:sp>
        <p:nvSpPr>
          <p:cNvPr id="23" name="Rectangle 23"/>
          <p:cNvSpPr/>
          <p:nvPr/>
        </p:nvSpPr>
        <p:spPr>
          <a:xfrm>
            <a:off x="7398682" y="2836066"/>
            <a:ext cx="1642660" cy="966255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noFill/>
          <a:ln w="38100">
            <a:solidFill>
              <a:schemeClr val="accent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prstClr val="white"/>
              </a:solidFill>
              <a:sym typeface="Arial"/>
            </a:endParaRPr>
          </a:p>
        </p:txBody>
      </p:sp>
      <p:sp>
        <p:nvSpPr>
          <p:cNvPr id="24" name="Block Arc 14"/>
          <p:cNvSpPr/>
          <p:nvPr/>
        </p:nvSpPr>
        <p:spPr>
          <a:xfrm rot="16200000">
            <a:off x="2651925" y="4589896"/>
            <a:ext cx="598596" cy="598989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black"/>
              </a:solidFill>
              <a:sym typeface="Arial"/>
            </a:endParaRPr>
          </a:p>
        </p:txBody>
      </p:sp>
      <p:sp>
        <p:nvSpPr>
          <p:cNvPr id="26" name="Teardrop 6"/>
          <p:cNvSpPr/>
          <p:nvPr/>
        </p:nvSpPr>
        <p:spPr>
          <a:xfrm rot="8100000">
            <a:off x="3705946" y="3048520"/>
            <a:ext cx="536047" cy="536048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white"/>
              </a:solidFill>
              <a:sym typeface="Arial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-94768" y="3985341"/>
            <a:ext cx="2957472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667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Agency FB" panose="020B0503020202020204" pitchFamily="34" charset="0"/>
                <a:cs typeface="Arial" pitchFamily="34" charset="0"/>
                <a:sym typeface="Arial"/>
              </a:rPr>
              <a:t>Sebagai</a:t>
            </a:r>
            <a:r>
              <a:rPr lang="en-US" altLang="ko-KR" sz="2667" b="1" dirty="0">
                <a:solidFill>
                  <a:prstClr val="black">
                    <a:lumMod val="75000"/>
                    <a:lumOff val="25000"/>
                  </a:prstClr>
                </a:solidFill>
                <a:latin typeface="Agency FB" panose="020B0503020202020204" pitchFamily="34" charset="0"/>
                <a:cs typeface="Arial" pitchFamily="34" charset="0"/>
                <a:sym typeface="Arial"/>
              </a:rPr>
              <a:t> </a:t>
            </a:r>
            <a:r>
              <a:rPr lang="en-US" altLang="ko-KR" sz="2667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Agency FB" panose="020B0503020202020204" pitchFamily="34" charset="0"/>
                <a:cs typeface="Arial" pitchFamily="34" charset="0"/>
                <a:sym typeface="Arial"/>
              </a:rPr>
              <a:t>penggerak</a:t>
            </a:r>
            <a:r>
              <a:rPr lang="en-US" altLang="ko-KR" sz="2667" b="1" dirty="0">
                <a:solidFill>
                  <a:prstClr val="black">
                    <a:lumMod val="75000"/>
                    <a:lumOff val="25000"/>
                  </a:prstClr>
                </a:solidFill>
                <a:latin typeface="Agency FB" panose="020B0503020202020204" pitchFamily="34" charset="0"/>
                <a:cs typeface="Arial" pitchFamily="34" charset="0"/>
                <a:sym typeface="Arial"/>
              </a:rPr>
              <a:t> </a:t>
            </a:r>
            <a:r>
              <a:rPr lang="en-US" altLang="ko-KR" sz="2667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Agency FB" panose="020B0503020202020204" pitchFamily="34" charset="0"/>
                <a:cs typeface="Arial" pitchFamily="34" charset="0"/>
                <a:sym typeface="Arial"/>
              </a:rPr>
              <a:t>perhatian</a:t>
            </a:r>
            <a:endParaRPr lang="ko-KR" altLang="en-US" sz="2667" b="1" dirty="0">
              <a:solidFill>
                <a:prstClr val="black">
                  <a:lumMod val="75000"/>
                  <a:lumOff val="25000"/>
                </a:prstClr>
              </a:solidFill>
              <a:latin typeface="Agency FB" panose="020B0503020202020204" pitchFamily="34" charset="0"/>
              <a:cs typeface="Arial" pitchFamily="34" charset="0"/>
              <a:sym typeface="Arial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798" y="3463891"/>
            <a:ext cx="1224391" cy="1922155"/>
          </a:xfrm>
          <a:prstGeom prst="rect">
            <a:avLst/>
          </a:prstGeom>
        </p:spPr>
      </p:pic>
      <p:sp>
        <p:nvSpPr>
          <p:cNvPr id="37" name="Rounded Rectangle 36"/>
          <p:cNvSpPr/>
          <p:nvPr/>
        </p:nvSpPr>
        <p:spPr>
          <a:xfrm rot="3148397">
            <a:off x="6581219" y="3878347"/>
            <a:ext cx="376616" cy="645405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black"/>
              </a:solidFill>
              <a:sym typeface="Arial"/>
            </a:endParaRPr>
          </a:p>
        </p:txBody>
      </p:sp>
      <p:sp>
        <p:nvSpPr>
          <p:cNvPr id="38" name="Rounded Rectangle 37"/>
          <p:cNvSpPr/>
          <p:nvPr/>
        </p:nvSpPr>
        <p:spPr>
          <a:xfrm rot="3148397">
            <a:off x="6658873" y="4187432"/>
            <a:ext cx="376616" cy="645405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black"/>
              </a:solidFill>
              <a:sym typeface="Arial"/>
            </a:endParaRPr>
          </a:p>
        </p:txBody>
      </p:sp>
      <p:sp>
        <p:nvSpPr>
          <p:cNvPr id="39" name="Rounded Rectangle 38"/>
          <p:cNvSpPr/>
          <p:nvPr/>
        </p:nvSpPr>
        <p:spPr>
          <a:xfrm rot="3148397">
            <a:off x="6639244" y="4533343"/>
            <a:ext cx="376616" cy="645405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black"/>
              </a:solidFill>
              <a:sym typeface="Arial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958616" y="1175557"/>
            <a:ext cx="2957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Agency FB" panose="020B0503020202020204" pitchFamily="34" charset="0"/>
                <a:cs typeface="Arial" pitchFamily="34" charset="0"/>
                <a:sym typeface="Arial"/>
              </a:rPr>
              <a:t>Sebagai</a:t>
            </a:r>
            <a:r>
              <a:rPr lang="en-US" altLang="ko-KR" sz="3200" b="1" dirty="0">
                <a:solidFill>
                  <a:prstClr val="black">
                    <a:lumMod val="75000"/>
                    <a:lumOff val="25000"/>
                  </a:prstClr>
                </a:solidFill>
                <a:latin typeface="Agency FB" panose="020B0503020202020204" pitchFamily="34" charset="0"/>
                <a:cs typeface="Arial" pitchFamily="34" charset="0"/>
                <a:sym typeface="Arial"/>
              </a:rPr>
              <a:t> </a:t>
            </a:r>
            <a:r>
              <a:rPr lang="en-US" altLang="ko-KR" sz="32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Agency FB" panose="020B0503020202020204" pitchFamily="34" charset="0"/>
                <a:cs typeface="Arial" pitchFamily="34" charset="0"/>
                <a:sym typeface="Arial"/>
              </a:rPr>
              <a:t>peringatan</a:t>
            </a:r>
            <a:endParaRPr lang="ko-KR" altLang="en-US" sz="3200" b="1" dirty="0">
              <a:solidFill>
                <a:prstClr val="black">
                  <a:lumMod val="75000"/>
                  <a:lumOff val="25000"/>
                </a:prstClr>
              </a:solidFill>
              <a:latin typeface="Agency FB" panose="020B0503020202020204" pitchFamily="34" charset="0"/>
              <a:cs typeface="Arial" pitchFamily="34" charset="0"/>
              <a:sym typeface="Arial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243460" y="2251073"/>
            <a:ext cx="2957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Agency FB" panose="020B0503020202020204" pitchFamily="34" charset="0"/>
                <a:cs typeface="Arial" pitchFamily="34" charset="0"/>
                <a:sym typeface="Arial"/>
              </a:rPr>
              <a:t>Sebagai</a:t>
            </a:r>
            <a:r>
              <a:rPr lang="en-US" altLang="ko-KR" sz="3200" b="1" dirty="0">
                <a:solidFill>
                  <a:prstClr val="black">
                    <a:lumMod val="75000"/>
                    <a:lumOff val="25000"/>
                  </a:prstClr>
                </a:solidFill>
                <a:latin typeface="Agency FB" panose="020B0503020202020204" pitchFamily="34" charset="0"/>
                <a:cs typeface="Arial" pitchFamily="34" charset="0"/>
                <a:sym typeface="Arial"/>
              </a:rPr>
              <a:t> </a:t>
            </a:r>
            <a:r>
              <a:rPr lang="en-US" altLang="ko-KR" sz="32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Agency FB" panose="020B0503020202020204" pitchFamily="34" charset="0"/>
                <a:cs typeface="Arial" pitchFamily="34" charset="0"/>
                <a:sym typeface="Arial"/>
              </a:rPr>
              <a:t>petunjuk</a:t>
            </a:r>
            <a:endParaRPr lang="ko-KR" altLang="en-US" sz="3200" b="1" dirty="0">
              <a:solidFill>
                <a:prstClr val="black">
                  <a:lumMod val="75000"/>
                  <a:lumOff val="25000"/>
                </a:prstClr>
              </a:solidFill>
              <a:latin typeface="Agency FB" panose="020B0503020202020204" pitchFamily="34" charset="0"/>
              <a:cs typeface="Arial" pitchFamily="34" charset="0"/>
              <a:sym typeface="Arial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8369267" y="5275760"/>
            <a:ext cx="2957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Agency FB" panose="020B0503020202020204" pitchFamily="34" charset="0"/>
                <a:cs typeface="Arial" pitchFamily="34" charset="0"/>
                <a:sym typeface="Arial"/>
              </a:rPr>
              <a:t>Untuk</a:t>
            </a:r>
            <a:r>
              <a:rPr lang="en-US" altLang="ko-KR" sz="3200" b="1" dirty="0">
                <a:solidFill>
                  <a:prstClr val="black">
                    <a:lumMod val="75000"/>
                    <a:lumOff val="25000"/>
                  </a:prstClr>
                </a:solidFill>
                <a:latin typeface="Agency FB" panose="020B0503020202020204" pitchFamily="34" charset="0"/>
                <a:cs typeface="Arial" pitchFamily="34" charset="0"/>
                <a:sym typeface="Arial"/>
              </a:rPr>
              <a:t> </a:t>
            </a:r>
            <a:r>
              <a:rPr lang="en-US" altLang="ko-KR" sz="32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Agency FB" panose="020B0503020202020204" pitchFamily="34" charset="0"/>
                <a:cs typeface="Arial" pitchFamily="34" charset="0"/>
                <a:sym typeface="Arial"/>
              </a:rPr>
              <a:t>kampanye</a:t>
            </a:r>
            <a:endParaRPr lang="ko-KR" altLang="en-US" sz="3200" b="1" dirty="0">
              <a:solidFill>
                <a:prstClr val="black">
                  <a:lumMod val="75000"/>
                  <a:lumOff val="25000"/>
                </a:prstClr>
              </a:solidFill>
              <a:latin typeface="Agency FB" panose="020B0503020202020204" pitchFamily="34" charset="0"/>
              <a:cs typeface="Arial" pitchFamily="34" charset="0"/>
              <a:sym typeface="Arial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8600589" y="2593231"/>
            <a:ext cx="2957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Agency FB" panose="020B0503020202020204" pitchFamily="34" charset="0"/>
                <a:cs typeface="Arial" pitchFamily="34" charset="0"/>
                <a:sym typeface="Arial"/>
              </a:rPr>
              <a:t>Pengalaman</a:t>
            </a:r>
            <a:r>
              <a:rPr lang="en-US" altLang="ko-KR" sz="3200" b="1" dirty="0">
                <a:solidFill>
                  <a:prstClr val="black">
                    <a:lumMod val="75000"/>
                    <a:lumOff val="25000"/>
                  </a:prstClr>
                </a:solidFill>
                <a:latin typeface="Agency FB" panose="020B0503020202020204" pitchFamily="34" charset="0"/>
                <a:cs typeface="Arial" pitchFamily="34" charset="0"/>
                <a:sym typeface="Arial"/>
              </a:rPr>
              <a:t> </a:t>
            </a:r>
            <a:r>
              <a:rPr lang="en-US" altLang="ko-KR" sz="32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Agency FB" panose="020B0503020202020204" pitchFamily="34" charset="0"/>
                <a:cs typeface="Arial" pitchFamily="34" charset="0"/>
                <a:sym typeface="Arial"/>
              </a:rPr>
              <a:t>kreatif</a:t>
            </a:r>
            <a:endParaRPr lang="ko-KR" altLang="en-US" sz="3200" b="1" dirty="0">
              <a:solidFill>
                <a:prstClr val="black">
                  <a:lumMod val="75000"/>
                  <a:lumOff val="25000"/>
                </a:prstClr>
              </a:solidFill>
              <a:latin typeface="Agency FB" panose="020B0503020202020204" pitchFamily="34" charset="0"/>
              <a:cs typeface="Arial" pitchFamily="34" charset="0"/>
              <a:sym typeface="Arial"/>
            </a:endParaRPr>
          </a:p>
        </p:txBody>
      </p:sp>
      <p:sp>
        <p:nvSpPr>
          <p:cNvPr id="45" name="Freeform 108">
            <a:extLst>
              <a:ext uri="{FF2B5EF4-FFF2-40B4-BE49-F238E27FC236}">
                <a16:creationId xmlns:a16="http://schemas.microsoft.com/office/drawing/2014/main" id="{5F6795A6-CCDB-4498-A825-BEEAFECCA2A7}"/>
              </a:ext>
            </a:extLst>
          </p:cNvPr>
          <p:cNvSpPr/>
          <p:nvPr/>
        </p:nvSpPr>
        <p:spPr>
          <a:xfrm>
            <a:off x="7981256" y="3064045"/>
            <a:ext cx="516395" cy="581428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prstClr val="white"/>
              </a:solidFill>
              <a:sym typeface="Arial"/>
            </a:endParaRPr>
          </a:p>
        </p:txBody>
      </p:sp>
      <p:sp>
        <p:nvSpPr>
          <p:cNvPr id="46" name="Oval 35">
            <a:extLst>
              <a:ext uri="{FF2B5EF4-FFF2-40B4-BE49-F238E27FC236}">
                <a16:creationId xmlns:a16="http://schemas.microsoft.com/office/drawing/2014/main" id="{2121B4D3-2F08-4225-A1BA-4D99A276CB20}"/>
              </a:ext>
            </a:extLst>
          </p:cNvPr>
          <p:cNvSpPr/>
          <p:nvPr/>
        </p:nvSpPr>
        <p:spPr>
          <a:xfrm>
            <a:off x="8912206" y="4546961"/>
            <a:ext cx="471580" cy="614711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prstClr val="white"/>
              </a:solidFill>
              <a:sym typeface="Arial"/>
            </a:endParaRPr>
          </a:p>
        </p:txBody>
      </p:sp>
      <p:sp>
        <p:nvSpPr>
          <p:cNvPr id="33" name="Shape 843"/>
          <p:cNvSpPr/>
          <p:nvPr/>
        </p:nvSpPr>
        <p:spPr>
          <a:xfrm>
            <a:off x="5736778" y="1864329"/>
            <a:ext cx="564695" cy="482577"/>
          </a:xfrm>
          <a:custGeom>
            <a:avLst/>
            <a:gdLst/>
            <a:ahLst/>
            <a:cxnLst/>
            <a:rect l="0" t="0" r="0" b="0"/>
            <a:pathLst>
              <a:path w="16221" h="14176" fill="none" extrusionOk="0">
                <a:moveTo>
                  <a:pt x="16075" y="12665"/>
                </a:moveTo>
                <a:lnTo>
                  <a:pt x="8987" y="488"/>
                </a:lnTo>
                <a:lnTo>
                  <a:pt x="8987" y="488"/>
                </a:lnTo>
                <a:lnTo>
                  <a:pt x="8914" y="390"/>
                </a:lnTo>
                <a:lnTo>
                  <a:pt x="8817" y="293"/>
                </a:lnTo>
                <a:lnTo>
                  <a:pt x="8720" y="196"/>
                </a:lnTo>
                <a:lnTo>
                  <a:pt x="8622" y="123"/>
                </a:lnTo>
                <a:lnTo>
                  <a:pt x="8500" y="74"/>
                </a:lnTo>
                <a:lnTo>
                  <a:pt x="8379" y="25"/>
                </a:lnTo>
                <a:lnTo>
                  <a:pt x="8232" y="1"/>
                </a:lnTo>
                <a:lnTo>
                  <a:pt x="8111" y="1"/>
                </a:lnTo>
                <a:lnTo>
                  <a:pt x="8111" y="1"/>
                </a:lnTo>
                <a:lnTo>
                  <a:pt x="7965" y="1"/>
                </a:lnTo>
                <a:lnTo>
                  <a:pt x="7843" y="25"/>
                </a:lnTo>
                <a:lnTo>
                  <a:pt x="7721" y="74"/>
                </a:lnTo>
                <a:lnTo>
                  <a:pt x="7599" y="123"/>
                </a:lnTo>
                <a:lnTo>
                  <a:pt x="7502" y="196"/>
                </a:lnTo>
                <a:lnTo>
                  <a:pt x="7404" y="293"/>
                </a:lnTo>
                <a:lnTo>
                  <a:pt x="7307" y="390"/>
                </a:lnTo>
                <a:lnTo>
                  <a:pt x="7234" y="488"/>
                </a:lnTo>
                <a:lnTo>
                  <a:pt x="147" y="12665"/>
                </a:lnTo>
                <a:lnTo>
                  <a:pt x="147" y="12665"/>
                </a:lnTo>
                <a:lnTo>
                  <a:pt x="74" y="12787"/>
                </a:lnTo>
                <a:lnTo>
                  <a:pt x="25" y="12909"/>
                </a:lnTo>
                <a:lnTo>
                  <a:pt x="0" y="13031"/>
                </a:lnTo>
                <a:lnTo>
                  <a:pt x="0" y="13177"/>
                </a:lnTo>
                <a:lnTo>
                  <a:pt x="0" y="13177"/>
                </a:lnTo>
                <a:lnTo>
                  <a:pt x="0" y="13299"/>
                </a:lnTo>
                <a:lnTo>
                  <a:pt x="25" y="13420"/>
                </a:lnTo>
                <a:lnTo>
                  <a:pt x="74" y="13567"/>
                </a:lnTo>
                <a:lnTo>
                  <a:pt x="147" y="13688"/>
                </a:lnTo>
                <a:lnTo>
                  <a:pt x="147" y="13688"/>
                </a:lnTo>
                <a:lnTo>
                  <a:pt x="220" y="13786"/>
                </a:lnTo>
                <a:lnTo>
                  <a:pt x="293" y="13883"/>
                </a:lnTo>
                <a:lnTo>
                  <a:pt x="390" y="13981"/>
                </a:lnTo>
                <a:lnTo>
                  <a:pt x="512" y="14054"/>
                </a:lnTo>
                <a:lnTo>
                  <a:pt x="634" y="14102"/>
                </a:lnTo>
                <a:lnTo>
                  <a:pt x="755" y="14151"/>
                </a:lnTo>
                <a:lnTo>
                  <a:pt x="877" y="14175"/>
                </a:lnTo>
                <a:lnTo>
                  <a:pt x="1023" y="14175"/>
                </a:lnTo>
                <a:lnTo>
                  <a:pt x="15198" y="14175"/>
                </a:lnTo>
                <a:lnTo>
                  <a:pt x="15198" y="14175"/>
                </a:lnTo>
                <a:lnTo>
                  <a:pt x="15344" y="14175"/>
                </a:lnTo>
                <a:lnTo>
                  <a:pt x="15466" y="14151"/>
                </a:lnTo>
                <a:lnTo>
                  <a:pt x="15588" y="14102"/>
                </a:lnTo>
                <a:lnTo>
                  <a:pt x="15709" y="14054"/>
                </a:lnTo>
                <a:lnTo>
                  <a:pt x="15831" y="13981"/>
                </a:lnTo>
                <a:lnTo>
                  <a:pt x="15929" y="13883"/>
                </a:lnTo>
                <a:lnTo>
                  <a:pt x="16002" y="13786"/>
                </a:lnTo>
                <a:lnTo>
                  <a:pt x="16075" y="13688"/>
                </a:lnTo>
                <a:lnTo>
                  <a:pt x="16075" y="13688"/>
                </a:lnTo>
                <a:lnTo>
                  <a:pt x="16148" y="13567"/>
                </a:lnTo>
                <a:lnTo>
                  <a:pt x="16197" y="13420"/>
                </a:lnTo>
                <a:lnTo>
                  <a:pt x="16221" y="13299"/>
                </a:lnTo>
                <a:lnTo>
                  <a:pt x="16221" y="13177"/>
                </a:lnTo>
                <a:lnTo>
                  <a:pt x="16221" y="13177"/>
                </a:lnTo>
                <a:lnTo>
                  <a:pt x="16221" y="13031"/>
                </a:lnTo>
                <a:lnTo>
                  <a:pt x="16197" y="12909"/>
                </a:lnTo>
                <a:lnTo>
                  <a:pt x="16148" y="12787"/>
                </a:lnTo>
                <a:lnTo>
                  <a:pt x="16075" y="12665"/>
                </a:lnTo>
                <a:lnTo>
                  <a:pt x="16075" y="12665"/>
                </a:lnTo>
                <a:close/>
                <a:moveTo>
                  <a:pt x="8111" y="12349"/>
                </a:moveTo>
                <a:lnTo>
                  <a:pt x="8111" y="12349"/>
                </a:lnTo>
                <a:lnTo>
                  <a:pt x="7916" y="12324"/>
                </a:lnTo>
                <a:lnTo>
                  <a:pt x="7721" y="12276"/>
                </a:lnTo>
                <a:lnTo>
                  <a:pt x="7575" y="12178"/>
                </a:lnTo>
                <a:lnTo>
                  <a:pt x="7429" y="12057"/>
                </a:lnTo>
                <a:lnTo>
                  <a:pt x="7307" y="11910"/>
                </a:lnTo>
                <a:lnTo>
                  <a:pt x="7210" y="11764"/>
                </a:lnTo>
                <a:lnTo>
                  <a:pt x="7161" y="11569"/>
                </a:lnTo>
                <a:lnTo>
                  <a:pt x="7136" y="11375"/>
                </a:lnTo>
                <a:lnTo>
                  <a:pt x="7136" y="11375"/>
                </a:lnTo>
                <a:lnTo>
                  <a:pt x="7161" y="11180"/>
                </a:lnTo>
                <a:lnTo>
                  <a:pt x="7210" y="11009"/>
                </a:lnTo>
                <a:lnTo>
                  <a:pt x="7307" y="10839"/>
                </a:lnTo>
                <a:lnTo>
                  <a:pt x="7429" y="10693"/>
                </a:lnTo>
                <a:lnTo>
                  <a:pt x="7575" y="10571"/>
                </a:lnTo>
                <a:lnTo>
                  <a:pt x="7721" y="10473"/>
                </a:lnTo>
                <a:lnTo>
                  <a:pt x="7916" y="10425"/>
                </a:lnTo>
                <a:lnTo>
                  <a:pt x="8111" y="10400"/>
                </a:lnTo>
                <a:lnTo>
                  <a:pt x="8111" y="10400"/>
                </a:lnTo>
                <a:lnTo>
                  <a:pt x="8306" y="10425"/>
                </a:lnTo>
                <a:lnTo>
                  <a:pt x="8476" y="10473"/>
                </a:lnTo>
                <a:lnTo>
                  <a:pt x="8646" y="10571"/>
                </a:lnTo>
                <a:lnTo>
                  <a:pt x="8793" y="10693"/>
                </a:lnTo>
                <a:lnTo>
                  <a:pt x="8914" y="10839"/>
                </a:lnTo>
                <a:lnTo>
                  <a:pt x="9012" y="11009"/>
                </a:lnTo>
                <a:lnTo>
                  <a:pt x="9061" y="11180"/>
                </a:lnTo>
                <a:lnTo>
                  <a:pt x="9085" y="11375"/>
                </a:lnTo>
                <a:lnTo>
                  <a:pt x="9085" y="11375"/>
                </a:lnTo>
                <a:lnTo>
                  <a:pt x="9061" y="11569"/>
                </a:lnTo>
                <a:lnTo>
                  <a:pt x="9012" y="11764"/>
                </a:lnTo>
                <a:lnTo>
                  <a:pt x="8914" y="11910"/>
                </a:lnTo>
                <a:lnTo>
                  <a:pt x="8793" y="12057"/>
                </a:lnTo>
                <a:lnTo>
                  <a:pt x="8646" y="12178"/>
                </a:lnTo>
                <a:lnTo>
                  <a:pt x="8476" y="12276"/>
                </a:lnTo>
                <a:lnTo>
                  <a:pt x="8306" y="12324"/>
                </a:lnTo>
                <a:lnTo>
                  <a:pt x="8111" y="12349"/>
                </a:lnTo>
                <a:lnTo>
                  <a:pt x="8111" y="12349"/>
                </a:lnTo>
                <a:close/>
                <a:moveTo>
                  <a:pt x="9231" y="5091"/>
                </a:moveTo>
                <a:lnTo>
                  <a:pt x="8939" y="8915"/>
                </a:lnTo>
                <a:lnTo>
                  <a:pt x="8939" y="8915"/>
                </a:lnTo>
                <a:lnTo>
                  <a:pt x="8914" y="9061"/>
                </a:lnTo>
                <a:lnTo>
                  <a:pt x="8866" y="9207"/>
                </a:lnTo>
                <a:lnTo>
                  <a:pt x="8793" y="9304"/>
                </a:lnTo>
                <a:lnTo>
                  <a:pt x="8695" y="9426"/>
                </a:lnTo>
                <a:lnTo>
                  <a:pt x="8573" y="9499"/>
                </a:lnTo>
                <a:lnTo>
                  <a:pt x="8452" y="9572"/>
                </a:lnTo>
                <a:lnTo>
                  <a:pt x="8330" y="9621"/>
                </a:lnTo>
                <a:lnTo>
                  <a:pt x="8184" y="9621"/>
                </a:lnTo>
                <a:lnTo>
                  <a:pt x="8038" y="9621"/>
                </a:lnTo>
                <a:lnTo>
                  <a:pt x="8038" y="9621"/>
                </a:lnTo>
                <a:lnTo>
                  <a:pt x="7891" y="9621"/>
                </a:lnTo>
                <a:lnTo>
                  <a:pt x="7770" y="9572"/>
                </a:lnTo>
                <a:lnTo>
                  <a:pt x="7648" y="9499"/>
                </a:lnTo>
                <a:lnTo>
                  <a:pt x="7526" y="9426"/>
                </a:lnTo>
                <a:lnTo>
                  <a:pt x="7429" y="9304"/>
                </a:lnTo>
                <a:lnTo>
                  <a:pt x="7356" y="9207"/>
                </a:lnTo>
                <a:lnTo>
                  <a:pt x="7307" y="9061"/>
                </a:lnTo>
                <a:lnTo>
                  <a:pt x="7283" y="8915"/>
                </a:lnTo>
                <a:lnTo>
                  <a:pt x="6990" y="5091"/>
                </a:lnTo>
                <a:lnTo>
                  <a:pt x="6990" y="5091"/>
                </a:lnTo>
                <a:lnTo>
                  <a:pt x="7015" y="4945"/>
                </a:lnTo>
                <a:lnTo>
                  <a:pt x="7039" y="4823"/>
                </a:lnTo>
                <a:lnTo>
                  <a:pt x="7088" y="4701"/>
                </a:lnTo>
                <a:lnTo>
                  <a:pt x="7161" y="4604"/>
                </a:lnTo>
                <a:lnTo>
                  <a:pt x="7258" y="4506"/>
                </a:lnTo>
                <a:lnTo>
                  <a:pt x="7380" y="4433"/>
                </a:lnTo>
                <a:lnTo>
                  <a:pt x="7526" y="4409"/>
                </a:lnTo>
                <a:lnTo>
                  <a:pt x="7648" y="4385"/>
                </a:lnTo>
                <a:lnTo>
                  <a:pt x="8573" y="4385"/>
                </a:lnTo>
                <a:lnTo>
                  <a:pt x="8573" y="4385"/>
                </a:lnTo>
                <a:lnTo>
                  <a:pt x="8695" y="4409"/>
                </a:lnTo>
                <a:lnTo>
                  <a:pt x="8841" y="4433"/>
                </a:lnTo>
                <a:lnTo>
                  <a:pt x="8963" y="4506"/>
                </a:lnTo>
                <a:lnTo>
                  <a:pt x="9061" y="4604"/>
                </a:lnTo>
                <a:lnTo>
                  <a:pt x="9134" y="4701"/>
                </a:lnTo>
                <a:lnTo>
                  <a:pt x="9182" y="4823"/>
                </a:lnTo>
                <a:lnTo>
                  <a:pt x="9207" y="4945"/>
                </a:lnTo>
                <a:lnTo>
                  <a:pt x="9231" y="5091"/>
                </a:lnTo>
                <a:lnTo>
                  <a:pt x="9231" y="5091"/>
                </a:lnTo>
                <a:close/>
              </a:path>
            </a:pathLst>
          </a:custGeom>
          <a:noFill/>
          <a:ln w="19050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atinLnBrk="0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9813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Shape 316"/>
          <p:cNvSpPr txBox="1">
            <a:spLocks noGrp="1"/>
          </p:cNvSpPr>
          <p:nvPr>
            <p:ph type="title" idx="4294967295"/>
          </p:nvPr>
        </p:nvSpPr>
        <p:spPr>
          <a:xfrm>
            <a:off x="39299" y="356659"/>
            <a:ext cx="4717200" cy="1143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5333" b="1" dirty="0">
                <a:solidFill>
                  <a:srgbClr val="FF0000"/>
                </a:solidFill>
                <a:latin typeface="Geometr415 Blk BT" panose="020B0802020204020303" pitchFamily="34" charset="0"/>
              </a:rPr>
              <a:t>Bagan</a:t>
            </a:r>
            <a:endParaRPr sz="5333" b="1" dirty="0">
              <a:solidFill>
                <a:srgbClr val="FF0000"/>
              </a:solidFill>
              <a:latin typeface="Geometr415 Blk BT" panose="020B0802020204020303" pitchFamily="34" charset="0"/>
            </a:endParaRPr>
          </a:p>
        </p:txBody>
      </p:sp>
      <p:sp>
        <p:nvSpPr>
          <p:cNvPr id="317" name="Shape 317"/>
          <p:cNvSpPr txBox="1">
            <a:spLocks noGrp="1"/>
          </p:cNvSpPr>
          <p:nvPr>
            <p:ph type="body" idx="4294967295"/>
          </p:nvPr>
        </p:nvSpPr>
        <p:spPr>
          <a:xfrm>
            <a:off x="0" y="1604798"/>
            <a:ext cx="5177928" cy="315176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 algn="ctr">
              <a:buNone/>
            </a:pPr>
            <a:r>
              <a:rPr lang="sv-SE" sz="3867" dirty="0"/>
              <a:t>Gambaran dari sesuatu yang dilukiskan dengan garis, gambar, dan kata-kata</a:t>
            </a:r>
          </a:p>
        </p:txBody>
      </p:sp>
      <p:sp>
        <p:nvSpPr>
          <p:cNvPr id="318" name="Shape 318"/>
          <p:cNvSpPr txBox="1">
            <a:spLocks noGrp="1"/>
          </p:cNvSpPr>
          <p:nvPr>
            <p:ph type="sldNum" idx="12"/>
          </p:nvPr>
        </p:nvSpPr>
        <p:spPr>
          <a:xfrm>
            <a:off x="11744000" y="2944233"/>
            <a:ext cx="448000" cy="969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11</a:t>
            </a:fld>
            <a:endParaRPr/>
          </a:p>
        </p:txBody>
      </p:sp>
      <p:pic>
        <p:nvPicPr>
          <p:cNvPr id="5122" name="Picture 2" descr="Hasil gambar untuk macam macam bag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2727" y="452669"/>
            <a:ext cx="6902936" cy="5509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7976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altLang="ko-KR" b="1" dirty="0" err="1">
                <a:ln/>
                <a:solidFill>
                  <a:schemeClr val="accent3"/>
                </a:solidFill>
                <a:latin typeface="Imprint MT Shadow" panose="04020605060303030202" pitchFamily="82" charset="0"/>
              </a:rPr>
              <a:t>Jenis-jenis</a:t>
            </a:r>
            <a:r>
              <a:rPr lang="en-US" altLang="ko-KR" b="1" dirty="0">
                <a:ln/>
                <a:solidFill>
                  <a:schemeClr val="accent3"/>
                </a:solidFill>
                <a:latin typeface="Imprint MT Shadow" panose="04020605060303030202" pitchFamily="82" charset="0"/>
              </a:rPr>
              <a:t> </a:t>
            </a:r>
            <a:r>
              <a:rPr lang="en-US" altLang="ko-KR" b="1" dirty="0" err="1">
                <a:ln/>
                <a:solidFill>
                  <a:schemeClr val="accent3"/>
                </a:solidFill>
                <a:latin typeface="Imprint MT Shadow" panose="04020605060303030202" pitchFamily="82" charset="0"/>
              </a:rPr>
              <a:t>Bagan</a:t>
            </a:r>
            <a:endParaRPr lang="ko-KR" altLang="en-US" b="1" dirty="0">
              <a:ln/>
              <a:solidFill>
                <a:schemeClr val="accent3"/>
              </a:solidFill>
              <a:latin typeface="Imprint MT Shadow" panose="04020605060303030202" pitchFamily="82" charset="0"/>
            </a:endParaRPr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d-ID"/>
          </a:p>
        </p:txBody>
      </p:sp>
      <p:grpSp>
        <p:nvGrpSpPr>
          <p:cNvPr id="4" name="Group 3"/>
          <p:cNvGrpSpPr/>
          <p:nvPr/>
        </p:nvGrpSpPr>
        <p:grpSpPr>
          <a:xfrm>
            <a:off x="4729433" y="1316765"/>
            <a:ext cx="1360928" cy="1360928"/>
            <a:chOff x="3623312" y="1131590"/>
            <a:chExt cx="1020696" cy="1020696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5" name="Teardrop 4"/>
            <p:cNvSpPr/>
            <p:nvPr/>
          </p:nvSpPr>
          <p:spPr>
            <a:xfrm rot="5400000">
              <a:off x="3623312" y="1131590"/>
              <a:ext cx="1020696" cy="1020696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6" name="Oval 5"/>
            <p:cNvSpPr/>
            <p:nvPr/>
          </p:nvSpPr>
          <p:spPr>
            <a:xfrm>
              <a:off x="3699550" y="1207828"/>
              <a:ext cx="868221" cy="86822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prstClr val="white"/>
                </a:solidFill>
                <a:sym typeface="Arial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547809" y="2708188"/>
            <a:ext cx="1360928" cy="1360928"/>
            <a:chOff x="3623312" y="1131590"/>
            <a:chExt cx="1020696" cy="1020696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8" name="Teardrop 7"/>
            <p:cNvSpPr/>
            <p:nvPr/>
          </p:nvSpPr>
          <p:spPr>
            <a:xfrm rot="5400000">
              <a:off x="3623312" y="1131590"/>
              <a:ext cx="1020696" cy="1020696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3699550" y="1207828"/>
              <a:ext cx="868221" cy="86822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prstClr val="white"/>
                </a:solidFill>
                <a:sym typeface="Arial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362169" y="4069116"/>
            <a:ext cx="1360928" cy="1360928"/>
            <a:chOff x="3623312" y="1131590"/>
            <a:chExt cx="1020696" cy="1020696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" name="Teardrop 10"/>
            <p:cNvSpPr/>
            <p:nvPr/>
          </p:nvSpPr>
          <p:spPr>
            <a:xfrm rot="5400000">
              <a:off x="3623312" y="1131590"/>
              <a:ext cx="1020696" cy="1020696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3699550" y="1207828"/>
              <a:ext cx="868221" cy="86822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prstClr val="white"/>
                </a:solidFill>
                <a:sym typeface="Arial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 flipH="1">
            <a:off x="6175685" y="2233776"/>
            <a:ext cx="1360928" cy="1360928"/>
            <a:chOff x="3623312" y="1131590"/>
            <a:chExt cx="1020696" cy="1020696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4" name="Teardrop 13"/>
            <p:cNvSpPr/>
            <p:nvPr/>
          </p:nvSpPr>
          <p:spPr>
            <a:xfrm rot="5400000">
              <a:off x="3623312" y="1131590"/>
              <a:ext cx="1020696" cy="1020696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3699550" y="1207828"/>
              <a:ext cx="868221" cy="86822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prstClr val="white"/>
                </a:solidFill>
                <a:sym typeface="Arial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 flipH="1">
            <a:off x="6358547" y="3623428"/>
            <a:ext cx="1360928" cy="1360928"/>
            <a:chOff x="3623312" y="1131590"/>
            <a:chExt cx="1020696" cy="1020696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7" name="Teardrop 16"/>
            <p:cNvSpPr/>
            <p:nvPr/>
          </p:nvSpPr>
          <p:spPr>
            <a:xfrm rot="5400000">
              <a:off x="3623312" y="1131590"/>
              <a:ext cx="1020696" cy="1020696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18" name="Oval 17"/>
            <p:cNvSpPr/>
            <p:nvPr/>
          </p:nvSpPr>
          <p:spPr>
            <a:xfrm>
              <a:off x="3699550" y="1207828"/>
              <a:ext cx="868221" cy="86822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prstClr val="white"/>
                </a:solidFill>
                <a:sym typeface="Arial"/>
              </a:endParaRPr>
            </a:p>
          </p:txBody>
        </p:sp>
      </p:grpSp>
      <p:sp>
        <p:nvSpPr>
          <p:cNvPr id="19" name="Rectangle 18"/>
          <p:cNvSpPr/>
          <p:nvPr/>
        </p:nvSpPr>
        <p:spPr>
          <a:xfrm>
            <a:off x="5992823" y="2538000"/>
            <a:ext cx="96000" cy="43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white"/>
              </a:solidFill>
              <a:sym typeface="Arial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175685" y="3546000"/>
            <a:ext cx="96000" cy="3312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white"/>
              </a:solidFill>
              <a:sym typeface="Arial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809960" y="3546000"/>
            <a:ext cx="96000" cy="3312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white"/>
              </a:solidFill>
              <a:sym typeface="Arial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627097" y="4794000"/>
            <a:ext cx="96000" cy="2064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white"/>
              </a:solidFill>
              <a:sym typeface="Arial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358547" y="4794000"/>
            <a:ext cx="96000" cy="2064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white"/>
              </a:solidFill>
              <a:sym typeface="Arial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221689" y="1466353"/>
            <a:ext cx="3479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 err="1">
                <a:solidFill>
                  <a:prstClr val="black"/>
                </a:solidFill>
                <a:latin typeface="Consolas" panose="020B0609020204030204" pitchFamily="49" charset="0"/>
                <a:cs typeface="Arial" pitchFamily="34" charset="0"/>
                <a:sym typeface="Arial"/>
              </a:rPr>
              <a:t>Bagan</a:t>
            </a:r>
            <a:r>
              <a:rPr lang="en-US" altLang="ko-KR" sz="2400" b="1" dirty="0">
                <a:solidFill>
                  <a:prstClr val="black"/>
                </a:solidFill>
                <a:latin typeface="Consolas" panose="020B0609020204030204" pitchFamily="49" charset="0"/>
                <a:cs typeface="Arial" pitchFamily="34" charset="0"/>
                <a:sym typeface="Arial"/>
              </a:rPr>
              <a:t> </a:t>
            </a:r>
            <a:r>
              <a:rPr lang="en-US" altLang="ko-KR" sz="2400" b="1" dirty="0" err="1">
                <a:solidFill>
                  <a:prstClr val="black"/>
                </a:solidFill>
                <a:latin typeface="Consolas" panose="020B0609020204030204" pitchFamily="49" charset="0"/>
                <a:cs typeface="Arial" pitchFamily="34" charset="0"/>
                <a:sym typeface="Arial"/>
              </a:rPr>
              <a:t>Organisasi</a:t>
            </a:r>
            <a:endParaRPr lang="ko-KR" altLang="en-US" sz="2400" b="1" dirty="0">
              <a:solidFill>
                <a:prstClr val="black"/>
              </a:solidFill>
              <a:latin typeface="Consolas" panose="020B0609020204030204" pitchFamily="49" charset="0"/>
              <a:cs typeface="Arial" pitchFamily="34" charset="0"/>
              <a:sym typeface="Arial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159008" y="3013005"/>
            <a:ext cx="33859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 err="1">
                <a:solidFill>
                  <a:prstClr val="black"/>
                </a:solidFill>
                <a:latin typeface="Consolas" panose="020B0609020204030204" pitchFamily="49" charset="0"/>
                <a:cs typeface="Arial" pitchFamily="34" charset="0"/>
                <a:sym typeface="Arial"/>
              </a:rPr>
              <a:t>Bagan</a:t>
            </a:r>
            <a:r>
              <a:rPr lang="en-US" altLang="ko-KR" sz="2400" b="1" dirty="0">
                <a:solidFill>
                  <a:prstClr val="black"/>
                </a:solidFill>
                <a:latin typeface="Consolas" panose="020B0609020204030204" pitchFamily="49" charset="0"/>
                <a:cs typeface="Arial" pitchFamily="34" charset="0"/>
                <a:sym typeface="Arial"/>
              </a:rPr>
              <a:t> </a:t>
            </a:r>
            <a:r>
              <a:rPr lang="en-US" altLang="ko-KR" sz="2400" b="1" dirty="0" err="1">
                <a:solidFill>
                  <a:prstClr val="black"/>
                </a:solidFill>
                <a:latin typeface="Consolas" panose="020B0609020204030204" pitchFamily="49" charset="0"/>
                <a:cs typeface="Arial" pitchFamily="34" charset="0"/>
                <a:sym typeface="Arial"/>
              </a:rPr>
              <a:t>Petunjuk</a:t>
            </a:r>
            <a:endParaRPr lang="ko-KR" altLang="en-US" sz="2400" b="1" dirty="0">
              <a:solidFill>
                <a:prstClr val="black"/>
              </a:solidFill>
              <a:latin typeface="Consolas" panose="020B0609020204030204" pitchFamily="49" charset="0"/>
              <a:cs typeface="Arial" pitchFamily="34" charset="0"/>
              <a:sym typeface="Arial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159008" y="4451819"/>
            <a:ext cx="31975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prstClr val="black"/>
                </a:solidFill>
                <a:latin typeface="Consolas" panose="020B0609020204030204" pitchFamily="49" charset="0"/>
                <a:cs typeface="Arial"/>
                <a:sym typeface="Arial"/>
              </a:rPr>
              <a:t>Bagan</a:t>
            </a:r>
            <a:r>
              <a:rPr lang="en-US" sz="2400" b="1" dirty="0">
                <a:solidFill>
                  <a:prstClr val="black"/>
                </a:solidFill>
                <a:latin typeface="Consolas" panose="020B0609020204030204" pitchFamily="49" charset="0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onsolas" panose="020B0609020204030204" pitchFamily="49" charset="0"/>
                <a:cs typeface="Arial"/>
                <a:sym typeface="Arial"/>
              </a:rPr>
              <a:t>Pertumbuhan</a:t>
            </a:r>
            <a:endParaRPr lang="en-US" sz="2400" b="1" dirty="0">
              <a:solidFill>
                <a:prstClr val="black"/>
              </a:solidFill>
              <a:latin typeface="Consolas" panose="020B0609020204030204" pitchFamily="49" charset="0"/>
              <a:cs typeface="Arial"/>
              <a:sym typeface="Arial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617825" y="2378952"/>
            <a:ext cx="38846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err="1">
                <a:solidFill>
                  <a:prstClr val="black"/>
                </a:solidFill>
                <a:latin typeface="Consolas" panose="020B0609020204030204" pitchFamily="49" charset="0"/>
                <a:cs typeface="Arial" pitchFamily="34" charset="0"/>
                <a:sym typeface="Arial"/>
              </a:rPr>
              <a:t>Bagan</a:t>
            </a:r>
            <a:r>
              <a:rPr lang="en-US" altLang="ko-KR" sz="2400" b="1" dirty="0">
                <a:solidFill>
                  <a:prstClr val="black"/>
                </a:solidFill>
                <a:latin typeface="Consolas" panose="020B0609020204030204" pitchFamily="49" charset="0"/>
                <a:cs typeface="Arial" pitchFamily="34" charset="0"/>
                <a:sym typeface="Arial"/>
              </a:rPr>
              <a:t> </a:t>
            </a:r>
            <a:r>
              <a:rPr lang="en-US" altLang="ko-KR" sz="2400" b="1" dirty="0" err="1">
                <a:solidFill>
                  <a:prstClr val="black"/>
                </a:solidFill>
                <a:latin typeface="Consolas" panose="020B0609020204030204" pitchFamily="49" charset="0"/>
                <a:cs typeface="Arial" pitchFamily="34" charset="0"/>
                <a:sym typeface="Arial"/>
              </a:rPr>
              <a:t>Bergambar</a:t>
            </a:r>
            <a:endParaRPr lang="ko-KR" altLang="en-US" sz="2400" b="1" dirty="0">
              <a:solidFill>
                <a:prstClr val="black"/>
              </a:solidFill>
              <a:latin typeface="Consolas" panose="020B0609020204030204" pitchFamily="49" charset="0"/>
              <a:cs typeface="Arial" pitchFamily="34" charset="0"/>
              <a:sym typeface="Arial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821125" y="3836226"/>
            <a:ext cx="33859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prstClr val="black"/>
                </a:solidFill>
                <a:latin typeface="Consolas" panose="020B0609020204030204" pitchFamily="49" charset="0"/>
                <a:cs typeface="Arial"/>
                <a:sym typeface="Arial"/>
              </a:rPr>
              <a:t>Bagan</a:t>
            </a:r>
            <a:r>
              <a:rPr lang="en-US" sz="2400" b="1" dirty="0">
                <a:solidFill>
                  <a:prstClr val="black"/>
                </a:solidFill>
                <a:latin typeface="Consolas" panose="020B0609020204030204" pitchFamily="49" charset="0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onsolas" panose="020B0609020204030204" pitchFamily="49" charset="0"/>
                <a:cs typeface="Arial"/>
                <a:sym typeface="Arial"/>
              </a:rPr>
              <a:t>Waktu</a:t>
            </a:r>
            <a:endParaRPr lang="en-US" sz="2400" b="1" dirty="0">
              <a:solidFill>
                <a:prstClr val="black"/>
              </a:solidFill>
              <a:latin typeface="Consolas" panose="020B0609020204030204" pitchFamily="49" charset="0"/>
              <a:cs typeface="Arial"/>
              <a:sym typeface="Arial"/>
            </a:endParaRPr>
          </a:p>
        </p:txBody>
      </p:sp>
      <p:sp>
        <p:nvSpPr>
          <p:cNvPr id="79" name="Rectangle 16"/>
          <p:cNvSpPr/>
          <p:nvPr/>
        </p:nvSpPr>
        <p:spPr>
          <a:xfrm rot="2700000">
            <a:off x="5054790" y="3056174"/>
            <a:ext cx="351700" cy="62062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>
              <a:buClr>
                <a:srgbClr val="000000"/>
              </a:buClr>
              <a:buFont typeface="Arial"/>
              <a:buNone/>
            </a:pPr>
            <a:endParaRPr lang="ko-KR" altLang="en-US" sz="1867" kern="0">
              <a:solidFill>
                <a:prstClr val="white"/>
              </a:solidFill>
              <a:sym typeface="Arial"/>
            </a:endParaRPr>
          </a:p>
        </p:txBody>
      </p:sp>
      <p:sp>
        <p:nvSpPr>
          <p:cNvPr id="80" name="Rectangle 16">
            <a:extLst>
              <a:ext uri="{FF2B5EF4-FFF2-40B4-BE49-F238E27FC236}">
                <a16:creationId xmlns:a16="http://schemas.microsoft.com/office/drawing/2014/main" id="{B492C6F2-61E2-42A7-A26F-34A5088F73D6}"/>
              </a:ext>
            </a:extLst>
          </p:cNvPr>
          <p:cNvSpPr/>
          <p:nvPr/>
        </p:nvSpPr>
        <p:spPr>
          <a:xfrm>
            <a:off x="6569124" y="2671323"/>
            <a:ext cx="574048" cy="45746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0">
              <a:buClr>
                <a:srgbClr val="000000"/>
              </a:buClr>
              <a:buFont typeface="Arial"/>
              <a:buNone/>
            </a:pPr>
            <a:endParaRPr lang="ko-KR" altLang="en-US" sz="1867" kern="0" dirty="0">
              <a:solidFill>
                <a:prstClr val="white"/>
              </a:solidFill>
              <a:sym typeface="Arial"/>
            </a:endParaRPr>
          </a:p>
        </p:txBody>
      </p:sp>
      <p:sp>
        <p:nvSpPr>
          <p:cNvPr id="81" name="Parallelogram 15">
            <a:extLst>
              <a:ext uri="{FF2B5EF4-FFF2-40B4-BE49-F238E27FC236}">
                <a16:creationId xmlns:a16="http://schemas.microsoft.com/office/drawing/2014/main" id="{ED1392DA-2F91-4788-8E16-3533604215D0}"/>
              </a:ext>
            </a:extLst>
          </p:cNvPr>
          <p:cNvSpPr/>
          <p:nvPr/>
        </p:nvSpPr>
        <p:spPr>
          <a:xfrm flipH="1">
            <a:off x="6765628" y="4036792"/>
            <a:ext cx="546763" cy="534197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0">
              <a:buClr>
                <a:srgbClr val="000000"/>
              </a:buClr>
              <a:buFont typeface="Arial"/>
              <a:buNone/>
            </a:pPr>
            <a:endParaRPr lang="ko-KR" altLang="en-US" sz="1867" kern="0" dirty="0">
              <a:solidFill>
                <a:prstClr val="white"/>
              </a:solidFill>
              <a:sym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49461" y="4356789"/>
            <a:ext cx="490580" cy="74898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atinLnBrk="0">
              <a:buClr>
                <a:srgbClr val="000000"/>
              </a:buClr>
              <a:buFont typeface="Arial"/>
              <a:buNone/>
            </a:pPr>
            <a:r>
              <a:rPr lang="en" sz="4267" kern="0" dirty="0">
                <a:solidFill>
                  <a:prstClr val="black">
                    <a:lumMod val="75000"/>
                    <a:lumOff val="25000"/>
                  </a:prstClr>
                </a:solidFill>
                <a:latin typeface="Barlow Light"/>
                <a:ea typeface="Barlow Light"/>
                <a:cs typeface="Barlow Light"/>
                <a:sym typeface="Barlow Light"/>
              </a:rPr>
              <a:t>👪</a:t>
            </a:r>
            <a:endParaRPr lang="en-US" sz="4267" kern="0" dirty="0">
              <a:solidFill>
                <a:prstClr val="black">
                  <a:lumMod val="75000"/>
                  <a:lumOff val="25000"/>
                </a:prstClr>
              </a:solidFill>
              <a:cs typeface="Arial"/>
              <a:sym typeface="Arial"/>
            </a:endParaRPr>
          </a:p>
        </p:txBody>
      </p:sp>
      <p:sp>
        <p:nvSpPr>
          <p:cNvPr id="89" name="Shape 644"/>
          <p:cNvSpPr/>
          <p:nvPr/>
        </p:nvSpPr>
        <p:spPr>
          <a:xfrm>
            <a:off x="5140040" y="1709159"/>
            <a:ext cx="583057" cy="524616"/>
          </a:xfrm>
          <a:custGeom>
            <a:avLst/>
            <a:gdLst/>
            <a:ahLst/>
            <a:cxnLst/>
            <a:rect l="0" t="0" r="0" b="0"/>
            <a:pathLst>
              <a:path w="18365" h="16026" fill="none" extrusionOk="0">
                <a:moveTo>
                  <a:pt x="9182" y="0"/>
                </a:moveTo>
                <a:lnTo>
                  <a:pt x="0" y="8841"/>
                </a:lnTo>
                <a:lnTo>
                  <a:pt x="2874" y="8841"/>
                </a:lnTo>
                <a:lnTo>
                  <a:pt x="2874" y="15246"/>
                </a:lnTo>
                <a:lnTo>
                  <a:pt x="2874" y="15246"/>
                </a:lnTo>
                <a:lnTo>
                  <a:pt x="2899" y="15417"/>
                </a:lnTo>
                <a:lnTo>
                  <a:pt x="2947" y="15563"/>
                </a:lnTo>
                <a:lnTo>
                  <a:pt x="3020" y="15685"/>
                </a:lnTo>
                <a:lnTo>
                  <a:pt x="3093" y="15806"/>
                </a:lnTo>
                <a:lnTo>
                  <a:pt x="3215" y="15904"/>
                </a:lnTo>
                <a:lnTo>
                  <a:pt x="3361" y="15977"/>
                </a:lnTo>
                <a:lnTo>
                  <a:pt x="3508" y="16026"/>
                </a:lnTo>
                <a:lnTo>
                  <a:pt x="3654" y="16026"/>
                </a:lnTo>
                <a:lnTo>
                  <a:pt x="7404" y="16026"/>
                </a:lnTo>
                <a:lnTo>
                  <a:pt x="7404" y="13420"/>
                </a:lnTo>
                <a:lnTo>
                  <a:pt x="7404" y="13420"/>
                </a:lnTo>
                <a:lnTo>
                  <a:pt x="7429" y="13127"/>
                </a:lnTo>
                <a:lnTo>
                  <a:pt x="7526" y="12860"/>
                </a:lnTo>
                <a:lnTo>
                  <a:pt x="7648" y="12616"/>
                </a:lnTo>
                <a:lnTo>
                  <a:pt x="7818" y="12421"/>
                </a:lnTo>
                <a:lnTo>
                  <a:pt x="8038" y="12251"/>
                </a:lnTo>
                <a:lnTo>
                  <a:pt x="8257" y="12129"/>
                </a:lnTo>
                <a:lnTo>
                  <a:pt x="8525" y="12031"/>
                </a:lnTo>
                <a:lnTo>
                  <a:pt x="8817" y="12007"/>
                </a:lnTo>
                <a:lnTo>
                  <a:pt x="9548" y="12007"/>
                </a:lnTo>
                <a:lnTo>
                  <a:pt x="9548" y="12007"/>
                </a:lnTo>
                <a:lnTo>
                  <a:pt x="9840" y="12031"/>
                </a:lnTo>
                <a:lnTo>
                  <a:pt x="10108" y="12129"/>
                </a:lnTo>
                <a:lnTo>
                  <a:pt x="10327" y="12251"/>
                </a:lnTo>
                <a:lnTo>
                  <a:pt x="10546" y="12421"/>
                </a:lnTo>
                <a:lnTo>
                  <a:pt x="10717" y="12616"/>
                </a:lnTo>
                <a:lnTo>
                  <a:pt x="10838" y="12860"/>
                </a:lnTo>
                <a:lnTo>
                  <a:pt x="10936" y="13127"/>
                </a:lnTo>
                <a:lnTo>
                  <a:pt x="10960" y="13420"/>
                </a:lnTo>
                <a:lnTo>
                  <a:pt x="10960" y="16026"/>
                </a:lnTo>
                <a:lnTo>
                  <a:pt x="14711" y="16026"/>
                </a:lnTo>
                <a:lnTo>
                  <a:pt x="14711" y="16026"/>
                </a:lnTo>
                <a:lnTo>
                  <a:pt x="14857" y="16026"/>
                </a:lnTo>
                <a:lnTo>
                  <a:pt x="15003" y="15977"/>
                </a:lnTo>
                <a:lnTo>
                  <a:pt x="15149" y="15904"/>
                </a:lnTo>
                <a:lnTo>
                  <a:pt x="15271" y="15806"/>
                </a:lnTo>
                <a:lnTo>
                  <a:pt x="15344" y="15685"/>
                </a:lnTo>
                <a:lnTo>
                  <a:pt x="15417" y="15563"/>
                </a:lnTo>
                <a:lnTo>
                  <a:pt x="15466" y="15417"/>
                </a:lnTo>
                <a:lnTo>
                  <a:pt x="15490" y="15246"/>
                </a:lnTo>
                <a:lnTo>
                  <a:pt x="15490" y="8841"/>
                </a:lnTo>
                <a:lnTo>
                  <a:pt x="18364" y="8841"/>
                </a:lnTo>
                <a:lnTo>
                  <a:pt x="9182" y="0"/>
                </a:lnTo>
                <a:close/>
              </a:path>
            </a:pathLst>
          </a:custGeom>
          <a:ln>
            <a:headEnd type="none" w="sm" len="sm"/>
            <a:tailEnd type="none" w="sm" len="sm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121900" tIns="121900" rIns="121900" bIns="121900" anchor="ctr" anchorCtr="0">
            <a:noAutofit/>
          </a:bodyPr>
          <a:lstStyle/>
          <a:p>
            <a:pPr latinLnBrk="0">
              <a:buClr>
                <a:srgbClr val="000000"/>
              </a:buClr>
              <a:buFont typeface="Arial"/>
              <a:buNone/>
            </a:pPr>
            <a:endParaRPr sz="1867" kern="0">
              <a:solidFill>
                <a:prstClr val="black"/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99428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82" y="1604798"/>
            <a:ext cx="6021617" cy="3892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6691739" y="1604798"/>
            <a:ext cx="5155704" cy="30069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597"/>
            <a:r>
              <a:rPr lang="en-US" sz="4800" dirty="0" err="1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mprint MT Shadow" panose="04020605060303030202" pitchFamily="82" charset="0"/>
              </a:rPr>
              <a:t>Grafik</a:t>
            </a:r>
            <a:endParaRPr lang="en-US" sz="480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Imprint MT Shadow" panose="04020605060303030202" pitchFamily="82" charset="0"/>
            </a:endParaRPr>
          </a:p>
          <a:p>
            <a:pPr marL="101597"/>
            <a:endParaRPr lang="en-US" sz="1333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01597"/>
            <a:r>
              <a:rPr lang="x-none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Futura Md BT" panose="020B0602020204020303" pitchFamily="34" charset="0"/>
              </a:rPr>
              <a:t>Grafik merupakan </a:t>
            </a:r>
          </a:p>
          <a:p>
            <a:pPr marL="101597"/>
            <a:r>
              <a:rPr lang="x-none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Futura Md BT" panose="020B0602020204020303" pitchFamily="34" charset="0"/>
              </a:rPr>
              <a:t>pemakaian lambang-</a:t>
            </a:r>
          </a:p>
          <a:p>
            <a:pPr marL="101597"/>
            <a:r>
              <a:rPr lang="x-none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Futura Md BT" panose="020B0602020204020303" pitchFamily="34" charset="0"/>
              </a:rPr>
              <a:t>lambang visual untuk </a:t>
            </a:r>
          </a:p>
          <a:p>
            <a:pPr marL="101597"/>
            <a:r>
              <a:rPr lang="x-none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Futura Md BT" panose="020B0602020204020303" pitchFamily="34" charset="0"/>
              </a:rPr>
              <a:t>menjelaskan data statistik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latin typeface="Futura Md BT" panose="020B06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086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Shape 462"/>
          <p:cNvSpPr/>
          <p:nvPr/>
        </p:nvSpPr>
        <p:spPr>
          <a:xfrm>
            <a:off x="7480067" y="1213767"/>
            <a:ext cx="3324400" cy="44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latinLnBrk="0"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FFFFFF"/>
                </a:solidFill>
                <a:latin typeface="Barlow Light"/>
                <a:ea typeface="Barlow Light"/>
                <a:cs typeface="Barlow Light"/>
                <a:sym typeface="Barlow Light"/>
              </a:rPr>
              <a:t>Place your screenshot here</a:t>
            </a:r>
            <a:endParaRPr sz="1333" kern="0">
              <a:solidFill>
                <a:srgbClr val="999999"/>
              </a:solidFill>
              <a:cs typeface="Arial"/>
              <a:sym typeface="Arial"/>
            </a:endParaRPr>
          </a:p>
        </p:txBody>
      </p:sp>
      <p:sp>
        <p:nvSpPr>
          <p:cNvPr id="464" name="Shape 464"/>
          <p:cNvSpPr txBox="1">
            <a:spLocks noGrp="1"/>
          </p:cNvSpPr>
          <p:nvPr>
            <p:ph type="body" sz="quarter" idx="10"/>
          </p:nvPr>
        </p:nvSpPr>
        <p:spPr>
          <a:xfrm>
            <a:off x="-297699" y="164637"/>
            <a:ext cx="7056107" cy="2688299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101597"/>
            <a:r>
              <a:rPr lang="en-US" altLang="ko-KR" b="1" dirty="0">
                <a:ln/>
                <a:solidFill>
                  <a:srgbClr val="C00000"/>
                </a:solidFill>
                <a:latin typeface="Perpetua Titling MT" panose="02020502060505020804" pitchFamily="18" charset="0"/>
              </a:rPr>
              <a:t>Diagram</a:t>
            </a:r>
            <a:endParaRPr lang="ko-KR" altLang="en-US" b="1" dirty="0">
              <a:ln/>
              <a:solidFill>
                <a:srgbClr val="C00000"/>
              </a:solidFill>
              <a:latin typeface="Perpetua Titling MT" panose="02020502060505020804" pitchFamily="18" charset="0"/>
            </a:endParaRPr>
          </a:p>
          <a:p>
            <a:pPr marL="101597"/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latin typeface="Futura Md BT" panose="020B0602020204020303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d-ID" dirty="0"/>
          </a:p>
        </p:txBody>
      </p:sp>
      <p:pic>
        <p:nvPicPr>
          <p:cNvPr id="2050" name="Picture 2" descr="Hasil gambar untuk contoh diagram bata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9442" y="1316766"/>
            <a:ext cx="5402076" cy="4849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35361" y="1604797"/>
            <a:ext cx="6409601" cy="4113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189" indent="-457189">
              <a:buFont typeface="Wingdings" panose="05000000000000000000" pitchFamily="2" charset="2"/>
              <a:buChar char="§"/>
            </a:pPr>
            <a:r>
              <a:rPr lang="x-none" sz="3733" dirty="0">
                <a:solidFill>
                  <a:prstClr val="black"/>
                </a:solidFill>
                <a:latin typeface="Baskerville Old Face" panose="02020602080505020303" pitchFamily="18" charset="0"/>
                <a:sym typeface="Arial"/>
              </a:rPr>
              <a:t>Diagram adalah suatu gambaran terbuka dari   suatu objek  atau proses.</a:t>
            </a:r>
          </a:p>
          <a:p>
            <a:pPr marL="457189" indent="-457189">
              <a:buFont typeface="Wingdings" panose="05000000000000000000" pitchFamily="2" charset="2"/>
              <a:buChar char="§"/>
            </a:pPr>
            <a:r>
              <a:rPr lang="x-none" sz="3733" dirty="0">
                <a:solidFill>
                  <a:prstClr val="black"/>
                </a:solidFill>
                <a:latin typeface="Baskerville Old Face" panose="02020602080505020303" pitchFamily="18" charset="0"/>
                <a:sym typeface="Arial"/>
              </a:rPr>
              <a:t>sesuatu yang diterangkan         irisan</a:t>
            </a:r>
            <a:r>
              <a:rPr lang="id-ID" sz="3733" dirty="0">
                <a:solidFill>
                  <a:prstClr val="black"/>
                </a:solidFill>
                <a:latin typeface="Baskerville Old Face" panose="02020602080505020303" pitchFamily="18" charset="0"/>
                <a:sym typeface="Arial"/>
              </a:rPr>
              <a:t>-</a:t>
            </a:r>
            <a:r>
              <a:rPr lang="x-none" sz="3733" dirty="0">
                <a:solidFill>
                  <a:prstClr val="black"/>
                </a:solidFill>
                <a:latin typeface="Baskerville Old Face" panose="02020602080505020303" pitchFamily="18" charset="0"/>
                <a:sym typeface="Arial"/>
              </a:rPr>
              <a:t>nya atau penampangnya dengan gambar, garis, dan      kata</a:t>
            </a:r>
            <a:r>
              <a:rPr lang="en-US" sz="3733" dirty="0">
                <a:solidFill>
                  <a:prstClr val="black"/>
                </a:solidFill>
                <a:latin typeface="Baskerville Old Face" panose="02020602080505020303" pitchFamily="18" charset="0"/>
                <a:sym typeface="Arial"/>
              </a:rPr>
              <a:t>-</a:t>
            </a:r>
            <a:r>
              <a:rPr lang="x-none" sz="3733" dirty="0">
                <a:solidFill>
                  <a:prstClr val="black"/>
                </a:solidFill>
                <a:latin typeface="Baskerville Old Face" panose="02020602080505020303" pitchFamily="18" charset="0"/>
                <a:sym typeface="Arial"/>
              </a:rPr>
              <a:t>kata</a:t>
            </a:r>
            <a:endParaRPr lang="ko-KR" altLang="en-US" sz="3733" b="1" dirty="0">
              <a:solidFill>
                <a:prstClr val="black">
                  <a:lumMod val="75000"/>
                  <a:lumOff val="25000"/>
                </a:prstClr>
              </a:solidFill>
              <a:latin typeface="Baskerville Old Face" panose="02020602080505020303" pitchFamily="18" charset="0"/>
              <a:cs typeface="Arial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4611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64638"/>
            <a:ext cx="12192000" cy="869221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rPr lang="en-US" altLang="ko-KR" sz="5333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erlin Sans FB Demi" panose="020E0802020502020306" pitchFamily="34" charset="0"/>
              </a:rPr>
              <a:t>Jenis-jenis</a:t>
            </a:r>
            <a:r>
              <a:rPr lang="en-US" altLang="ko-KR" sz="5333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erlin Sans FB Demi" panose="020E0802020502020306" pitchFamily="34" charset="0"/>
              </a:rPr>
              <a:t> </a:t>
            </a:r>
            <a:r>
              <a:rPr lang="en-US" altLang="ko-KR" sz="5333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erlin Sans FB Demi" panose="020E0802020502020306" pitchFamily="34" charset="0"/>
              </a:rPr>
              <a:t>Grafik</a:t>
            </a:r>
            <a:endParaRPr lang="ko-KR" altLang="en-US" sz="5333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erlin Sans FB Demi" panose="020E0802020502020306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5615947" y="1622100"/>
            <a:ext cx="579069" cy="4911752"/>
            <a:chOff x="4211960" y="1264200"/>
            <a:chExt cx="434302" cy="3683814"/>
          </a:xfrm>
        </p:grpSpPr>
        <p:sp>
          <p:nvSpPr>
            <p:cNvPr id="4" name="Rectangle 3"/>
            <p:cNvSpPr/>
            <p:nvPr/>
          </p:nvSpPr>
          <p:spPr>
            <a:xfrm>
              <a:off x="4466262" y="1264200"/>
              <a:ext cx="180000" cy="36000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5" name="Rounded Rectangle 3"/>
            <p:cNvSpPr/>
            <p:nvPr/>
          </p:nvSpPr>
          <p:spPr>
            <a:xfrm rot="10800000">
              <a:off x="4211960" y="1272212"/>
              <a:ext cx="434302" cy="3675802"/>
            </a:xfrm>
            <a:custGeom>
              <a:avLst/>
              <a:gdLst/>
              <a:ahLst/>
              <a:cxnLst/>
              <a:rect l="l" t="t" r="r" b="b"/>
              <a:pathLst>
                <a:path w="727470" h="5112569">
                  <a:moveTo>
                    <a:pt x="727470" y="3816423"/>
                  </a:moveTo>
                  <a:lnTo>
                    <a:pt x="727470" y="5112569"/>
                  </a:lnTo>
                  <a:lnTo>
                    <a:pt x="6695" y="5112569"/>
                  </a:lnTo>
                  <a:lnTo>
                    <a:pt x="6695" y="3816425"/>
                  </a:lnTo>
                  <a:lnTo>
                    <a:pt x="1" y="3816425"/>
                  </a:lnTo>
                  <a:lnTo>
                    <a:pt x="1" y="2520281"/>
                  </a:lnTo>
                  <a:lnTo>
                    <a:pt x="0" y="2520281"/>
                  </a:lnTo>
                  <a:lnTo>
                    <a:pt x="0" y="1224135"/>
                  </a:lnTo>
                  <a:lnTo>
                    <a:pt x="0" y="768850"/>
                  </a:lnTo>
                  <a:lnTo>
                    <a:pt x="0" y="120129"/>
                  </a:lnTo>
                  <a:cubicBezTo>
                    <a:pt x="0" y="53784"/>
                    <a:pt x="53784" y="0"/>
                    <a:pt x="120129" y="0"/>
                  </a:cubicBezTo>
                  <a:cubicBezTo>
                    <a:pt x="186474" y="0"/>
                    <a:pt x="240258" y="53784"/>
                    <a:pt x="240258" y="120129"/>
                  </a:cubicBezTo>
                  <a:lnTo>
                    <a:pt x="240258" y="120152"/>
                  </a:lnTo>
                  <a:cubicBezTo>
                    <a:pt x="240258" y="53807"/>
                    <a:pt x="294042" y="23"/>
                    <a:pt x="360387" y="23"/>
                  </a:cubicBezTo>
                  <a:cubicBezTo>
                    <a:pt x="426733" y="23"/>
                    <a:pt x="480516" y="53807"/>
                    <a:pt x="480516" y="120152"/>
                  </a:cubicBezTo>
                  <a:lnTo>
                    <a:pt x="480516" y="120175"/>
                  </a:lnTo>
                  <a:cubicBezTo>
                    <a:pt x="480516" y="53829"/>
                    <a:pt x="534300" y="45"/>
                    <a:pt x="600645" y="45"/>
                  </a:cubicBezTo>
                  <a:cubicBezTo>
                    <a:pt x="666991" y="45"/>
                    <a:pt x="720775" y="53829"/>
                    <a:pt x="720775" y="120175"/>
                  </a:cubicBezTo>
                  <a:lnTo>
                    <a:pt x="720775" y="768849"/>
                  </a:lnTo>
                  <a:lnTo>
                    <a:pt x="720775" y="1224135"/>
                  </a:lnTo>
                  <a:lnTo>
                    <a:pt x="720775" y="2520279"/>
                  </a:lnTo>
                  <a:lnTo>
                    <a:pt x="720776" y="2520279"/>
                  </a:lnTo>
                  <a:lnTo>
                    <a:pt x="720776" y="3816423"/>
                  </a:lnTo>
                  <a:close/>
                </a:path>
              </a:pathLst>
            </a:custGeom>
            <a:gradFill>
              <a:gsLst>
                <a:gs pos="48000">
                  <a:schemeClr val="tx1">
                    <a:alpha val="0"/>
                  </a:schemeClr>
                </a:gs>
                <a:gs pos="100000">
                  <a:schemeClr val="tx1">
                    <a:alpha val="39000"/>
                  </a:schemeClr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prstClr val="white"/>
                </a:solidFill>
                <a:sym typeface="Arial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5077983" y="1414095"/>
            <a:ext cx="1296000" cy="267933"/>
            <a:chOff x="4264755" y="1264200"/>
            <a:chExt cx="381507" cy="3683814"/>
          </a:xfrm>
        </p:grpSpPr>
        <p:sp>
          <p:nvSpPr>
            <p:cNvPr id="9" name="Rectangle 8"/>
            <p:cNvSpPr/>
            <p:nvPr/>
          </p:nvSpPr>
          <p:spPr>
            <a:xfrm>
              <a:off x="4466262" y="1264200"/>
              <a:ext cx="180000" cy="36000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10" name="Rounded Rectangle 3"/>
            <p:cNvSpPr/>
            <p:nvPr/>
          </p:nvSpPr>
          <p:spPr>
            <a:xfrm rot="10800000">
              <a:off x="4264755" y="1272211"/>
              <a:ext cx="381507" cy="3675803"/>
            </a:xfrm>
            <a:custGeom>
              <a:avLst/>
              <a:gdLst/>
              <a:ahLst/>
              <a:cxnLst/>
              <a:rect l="l" t="t" r="r" b="b"/>
              <a:pathLst>
                <a:path w="727470" h="5112569">
                  <a:moveTo>
                    <a:pt x="727470" y="3816423"/>
                  </a:moveTo>
                  <a:lnTo>
                    <a:pt x="727470" y="5112569"/>
                  </a:lnTo>
                  <a:lnTo>
                    <a:pt x="6695" y="5112569"/>
                  </a:lnTo>
                  <a:lnTo>
                    <a:pt x="6695" y="3816425"/>
                  </a:lnTo>
                  <a:lnTo>
                    <a:pt x="1" y="3816425"/>
                  </a:lnTo>
                  <a:lnTo>
                    <a:pt x="1" y="2520281"/>
                  </a:lnTo>
                  <a:lnTo>
                    <a:pt x="0" y="2520281"/>
                  </a:lnTo>
                  <a:lnTo>
                    <a:pt x="0" y="1224135"/>
                  </a:lnTo>
                  <a:lnTo>
                    <a:pt x="0" y="768850"/>
                  </a:lnTo>
                  <a:lnTo>
                    <a:pt x="0" y="120129"/>
                  </a:lnTo>
                  <a:cubicBezTo>
                    <a:pt x="0" y="53784"/>
                    <a:pt x="53784" y="0"/>
                    <a:pt x="120129" y="0"/>
                  </a:cubicBezTo>
                  <a:cubicBezTo>
                    <a:pt x="186474" y="0"/>
                    <a:pt x="240258" y="53784"/>
                    <a:pt x="240258" y="120129"/>
                  </a:cubicBezTo>
                  <a:lnTo>
                    <a:pt x="240258" y="120152"/>
                  </a:lnTo>
                  <a:cubicBezTo>
                    <a:pt x="240258" y="53807"/>
                    <a:pt x="294042" y="23"/>
                    <a:pt x="360387" y="23"/>
                  </a:cubicBezTo>
                  <a:cubicBezTo>
                    <a:pt x="426733" y="23"/>
                    <a:pt x="480516" y="53807"/>
                    <a:pt x="480516" y="120152"/>
                  </a:cubicBezTo>
                  <a:lnTo>
                    <a:pt x="480516" y="120175"/>
                  </a:lnTo>
                  <a:cubicBezTo>
                    <a:pt x="480516" y="53829"/>
                    <a:pt x="534300" y="45"/>
                    <a:pt x="600645" y="45"/>
                  </a:cubicBezTo>
                  <a:cubicBezTo>
                    <a:pt x="666991" y="45"/>
                    <a:pt x="720775" y="53829"/>
                    <a:pt x="720775" y="120175"/>
                  </a:cubicBezTo>
                  <a:lnTo>
                    <a:pt x="720775" y="768849"/>
                  </a:lnTo>
                  <a:lnTo>
                    <a:pt x="720775" y="1224135"/>
                  </a:lnTo>
                  <a:lnTo>
                    <a:pt x="720775" y="2520279"/>
                  </a:lnTo>
                  <a:lnTo>
                    <a:pt x="720776" y="2520279"/>
                  </a:lnTo>
                  <a:lnTo>
                    <a:pt x="720776" y="3816423"/>
                  </a:lnTo>
                  <a:close/>
                </a:path>
              </a:pathLst>
            </a:custGeom>
            <a:gradFill>
              <a:gsLst>
                <a:gs pos="48000">
                  <a:schemeClr val="tx1">
                    <a:alpha val="0"/>
                  </a:schemeClr>
                </a:gs>
                <a:gs pos="100000">
                  <a:schemeClr val="tx1">
                    <a:alpha val="39000"/>
                  </a:schemeClr>
                </a:gs>
              </a:gsLst>
              <a:lin ang="11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prstClr val="white"/>
                </a:solidFill>
                <a:sym typeface="Arial"/>
              </a:endParaRPr>
            </a:p>
          </p:txBody>
        </p:sp>
      </p:grpSp>
      <p:sp>
        <p:nvSpPr>
          <p:cNvPr id="7" name="Pentagon 6"/>
          <p:cNvSpPr/>
          <p:nvPr/>
        </p:nvSpPr>
        <p:spPr>
          <a:xfrm>
            <a:off x="5042959" y="1796819"/>
            <a:ext cx="3120000" cy="768085"/>
          </a:xfrm>
          <a:prstGeom prst="homePlate">
            <a:avLst>
              <a:gd name="adj" fmla="val 35119"/>
            </a:avLst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rgbClr val="C00000"/>
              </a:solidFill>
              <a:sym typeface="Arial"/>
            </a:endParaRPr>
          </a:p>
        </p:txBody>
      </p:sp>
      <p:sp>
        <p:nvSpPr>
          <p:cNvPr id="12" name="Pentagon 11"/>
          <p:cNvSpPr/>
          <p:nvPr/>
        </p:nvSpPr>
        <p:spPr>
          <a:xfrm rot="10800000">
            <a:off x="4090969" y="2752880"/>
            <a:ext cx="3120000" cy="768085"/>
          </a:xfrm>
          <a:prstGeom prst="homePlate">
            <a:avLst>
              <a:gd name="adj" fmla="val 35119"/>
            </a:avLst>
          </a:prstGeom>
          <a:solidFill>
            <a:srgbClr val="00206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white"/>
              </a:solidFill>
              <a:sym typeface="Arial"/>
            </a:endParaRPr>
          </a:p>
        </p:txBody>
      </p:sp>
      <p:sp>
        <p:nvSpPr>
          <p:cNvPr id="13" name="Pentagon 12"/>
          <p:cNvSpPr/>
          <p:nvPr/>
        </p:nvSpPr>
        <p:spPr>
          <a:xfrm>
            <a:off x="5042959" y="3708942"/>
            <a:ext cx="3120000" cy="768085"/>
          </a:xfrm>
          <a:prstGeom prst="homePlate">
            <a:avLst>
              <a:gd name="adj" fmla="val 35119"/>
            </a:avLst>
          </a:prstGeom>
          <a:solidFill>
            <a:srgbClr val="7030A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white"/>
              </a:solidFill>
              <a:sym typeface="Arial"/>
            </a:endParaRPr>
          </a:p>
        </p:txBody>
      </p:sp>
      <p:sp>
        <p:nvSpPr>
          <p:cNvPr id="14" name="Pentagon 13"/>
          <p:cNvSpPr/>
          <p:nvPr/>
        </p:nvSpPr>
        <p:spPr>
          <a:xfrm rot="10800000">
            <a:off x="4090969" y="4665003"/>
            <a:ext cx="3445191" cy="768085"/>
          </a:xfrm>
          <a:prstGeom prst="homePlate">
            <a:avLst>
              <a:gd name="adj" fmla="val 35119"/>
            </a:avLst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rgbClr val="C00000"/>
              </a:solidFill>
              <a:sym typeface="Arial"/>
            </a:endParaRPr>
          </a:p>
        </p:txBody>
      </p:sp>
      <p:sp>
        <p:nvSpPr>
          <p:cNvPr id="17" name="Pie 24"/>
          <p:cNvSpPr/>
          <p:nvPr/>
        </p:nvSpPr>
        <p:spPr>
          <a:xfrm>
            <a:off x="6948811" y="4826183"/>
            <a:ext cx="448205" cy="445724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rgbClr val="C00000"/>
              </a:solidFill>
              <a:sym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811163" y="1878958"/>
            <a:ext cx="2131476" cy="46166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altLang="ko-KR" sz="2400" b="1" dirty="0" err="1">
                <a:solidFill>
                  <a:srgbClr val="C00000"/>
                </a:solidFill>
                <a:cs typeface="Arial" pitchFamily="34" charset="0"/>
                <a:sym typeface="Arial"/>
              </a:rPr>
              <a:t>Grafik</a:t>
            </a:r>
            <a:r>
              <a:rPr lang="en-US" altLang="ko-KR" sz="2400" b="1" dirty="0">
                <a:solidFill>
                  <a:srgbClr val="C00000"/>
                </a:solidFill>
                <a:cs typeface="Arial" pitchFamily="34" charset="0"/>
                <a:sym typeface="Arial"/>
              </a:rPr>
              <a:t> </a:t>
            </a:r>
            <a:r>
              <a:rPr lang="en-US" altLang="ko-KR" sz="2400" b="1" dirty="0" err="1">
                <a:solidFill>
                  <a:srgbClr val="C00000"/>
                </a:solidFill>
                <a:cs typeface="Arial" pitchFamily="34" charset="0"/>
                <a:sym typeface="Arial"/>
              </a:rPr>
              <a:t>Garis</a:t>
            </a:r>
            <a:endParaRPr lang="ko-KR" altLang="en-US" sz="2400" b="1" dirty="0">
              <a:solidFill>
                <a:srgbClr val="C00000"/>
              </a:solidFill>
              <a:cs typeface="Arial" pitchFamily="34" charset="0"/>
              <a:sym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341175" y="2891381"/>
            <a:ext cx="2346255" cy="46166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altLang="ko-KR" sz="2400" b="1" dirty="0" err="1">
                <a:solidFill>
                  <a:prstClr val="white"/>
                </a:solidFill>
                <a:cs typeface="Arial" pitchFamily="34" charset="0"/>
                <a:sym typeface="Arial"/>
              </a:rPr>
              <a:t>Grafik</a:t>
            </a:r>
            <a:r>
              <a:rPr lang="en-US" altLang="ko-KR" sz="2400" b="1" dirty="0">
                <a:solidFill>
                  <a:prstClr val="white"/>
                </a:solidFill>
                <a:cs typeface="Arial" pitchFamily="34" charset="0"/>
                <a:sym typeface="Arial"/>
              </a:rPr>
              <a:t> </a:t>
            </a:r>
            <a:r>
              <a:rPr lang="en-US" altLang="ko-KR" sz="2400" b="1" dirty="0" err="1">
                <a:solidFill>
                  <a:prstClr val="white"/>
                </a:solidFill>
                <a:cs typeface="Arial" pitchFamily="34" charset="0"/>
                <a:sym typeface="Arial"/>
              </a:rPr>
              <a:t>Batang</a:t>
            </a:r>
            <a:endParaRPr lang="ko-KR" altLang="en-US" sz="2400" b="1" dirty="0">
              <a:solidFill>
                <a:prstClr val="white"/>
              </a:solidFill>
              <a:cs typeface="Arial" pitchFamily="34" charset="0"/>
              <a:sym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550838" y="3677486"/>
            <a:ext cx="2389744" cy="830997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en-US" altLang="ko-KR" sz="2400" b="1" dirty="0" err="1">
                <a:solidFill>
                  <a:prstClr val="white"/>
                </a:solidFill>
                <a:cs typeface="Arial" pitchFamily="34" charset="0"/>
                <a:sym typeface="Arial"/>
              </a:rPr>
              <a:t>Grafik</a:t>
            </a:r>
            <a:r>
              <a:rPr lang="en-US" altLang="ko-KR" sz="2400" b="1" dirty="0">
                <a:solidFill>
                  <a:prstClr val="white"/>
                </a:solidFill>
                <a:cs typeface="Arial" pitchFamily="34" charset="0"/>
                <a:sym typeface="Arial"/>
              </a:rPr>
              <a:t> </a:t>
            </a:r>
            <a:r>
              <a:rPr lang="en-US" altLang="ko-KR" sz="2400" b="1" dirty="0" err="1">
                <a:solidFill>
                  <a:prstClr val="white"/>
                </a:solidFill>
                <a:cs typeface="Arial" pitchFamily="34" charset="0"/>
                <a:sym typeface="Arial"/>
              </a:rPr>
              <a:t>Gambar</a:t>
            </a:r>
            <a:endParaRPr lang="ko-KR" altLang="en-US" sz="2400" b="1" dirty="0">
              <a:solidFill>
                <a:prstClr val="white"/>
              </a:solidFill>
              <a:cs typeface="Arial" pitchFamily="34" charset="0"/>
              <a:sym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399455" y="4814947"/>
            <a:ext cx="2549356" cy="44121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altLang="ko-KR" sz="2267" b="1" dirty="0" err="1">
                <a:solidFill>
                  <a:srgbClr val="C00000"/>
                </a:solidFill>
                <a:cs typeface="Arial" pitchFamily="34" charset="0"/>
                <a:sym typeface="Arial"/>
              </a:rPr>
              <a:t>Grafik</a:t>
            </a:r>
            <a:r>
              <a:rPr lang="en-US" altLang="ko-KR" sz="2267" b="1" dirty="0">
                <a:solidFill>
                  <a:srgbClr val="C00000"/>
                </a:solidFill>
                <a:cs typeface="Arial" pitchFamily="34" charset="0"/>
                <a:sym typeface="Arial"/>
              </a:rPr>
              <a:t> </a:t>
            </a:r>
            <a:r>
              <a:rPr lang="en-US" altLang="ko-KR" sz="2267" b="1" dirty="0" err="1">
                <a:solidFill>
                  <a:srgbClr val="C00000"/>
                </a:solidFill>
                <a:cs typeface="Arial" pitchFamily="34" charset="0"/>
                <a:sym typeface="Arial"/>
              </a:rPr>
              <a:t>Lingkaran</a:t>
            </a:r>
            <a:endParaRPr lang="ko-KR" altLang="en-US" sz="2267" b="1" dirty="0">
              <a:solidFill>
                <a:srgbClr val="C00000"/>
              </a:solidFill>
              <a:cs typeface="Arial" pitchFamily="34" charset="0"/>
              <a:sym typeface="Arial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297063" y="1706302"/>
            <a:ext cx="27817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 err="1">
                <a:solidFill>
                  <a:srgbClr val="1F497D">
                    <a:lumMod val="10000"/>
                  </a:srgbClr>
                </a:solidFill>
                <a:latin typeface="Agency FB" panose="020B0503020202020204" pitchFamily="34" charset="0"/>
                <a:cs typeface="Arial" pitchFamily="34" charset="0"/>
                <a:sym typeface="Arial"/>
              </a:rPr>
              <a:t>Digambarkan</a:t>
            </a:r>
            <a:r>
              <a:rPr lang="en-US" altLang="ko-KR" sz="2400" b="1" dirty="0">
                <a:solidFill>
                  <a:srgbClr val="1F497D">
                    <a:lumMod val="10000"/>
                  </a:srgbClr>
                </a:solidFill>
                <a:latin typeface="Agency FB" panose="020B0503020202020204" pitchFamily="34" charset="0"/>
                <a:cs typeface="Arial" pitchFamily="34" charset="0"/>
                <a:sym typeface="Arial"/>
              </a:rPr>
              <a:t> </a:t>
            </a:r>
            <a:r>
              <a:rPr lang="en-US" altLang="ko-KR" sz="2400" b="1" dirty="0" err="1">
                <a:solidFill>
                  <a:srgbClr val="1F497D">
                    <a:lumMod val="10000"/>
                  </a:srgbClr>
                </a:solidFill>
                <a:latin typeface="Agency FB" panose="020B0503020202020204" pitchFamily="34" charset="0"/>
                <a:cs typeface="Arial" pitchFamily="34" charset="0"/>
                <a:sym typeface="Arial"/>
              </a:rPr>
              <a:t>dengan</a:t>
            </a:r>
            <a:r>
              <a:rPr lang="en-US" altLang="ko-KR" sz="2400" b="1" dirty="0">
                <a:solidFill>
                  <a:srgbClr val="1F497D">
                    <a:lumMod val="10000"/>
                  </a:srgbClr>
                </a:solidFill>
                <a:latin typeface="Agency FB" panose="020B0503020202020204" pitchFamily="34" charset="0"/>
                <a:cs typeface="Arial" pitchFamily="34" charset="0"/>
                <a:sym typeface="Arial"/>
              </a:rPr>
              <a:t> </a:t>
            </a:r>
            <a:r>
              <a:rPr lang="en-US" altLang="ko-KR" sz="2400" b="1" dirty="0" err="1">
                <a:solidFill>
                  <a:srgbClr val="1F497D">
                    <a:lumMod val="10000"/>
                  </a:srgbClr>
                </a:solidFill>
                <a:latin typeface="Agency FB" panose="020B0503020202020204" pitchFamily="34" charset="0"/>
                <a:cs typeface="Arial" pitchFamily="34" charset="0"/>
                <a:sym typeface="Arial"/>
              </a:rPr>
              <a:t>garis</a:t>
            </a:r>
            <a:r>
              <a:rPr lang="en-US" altLang="ko-KR" sz="2400" b="1" dirty="0">
                <a:solidFill>
                  <a:srgbClr val="1F497D">
                    <a:lumMod val="10000"/>
                  </a:srgbClr>
                </a:solidFill>
                <a:latin typeface="Agency FB" panose="020B0503020202020204" pitchFamily="34" charset="0"/>
                <a:cs typeface="Arial" pitchFamily="34" charset="0"/>
                <a:sym typeface="Arial"/>
              </a:rPr>
              <a:t>/</a:t>
            </a:r>
            <a:r>
              <a:rPr lang="en-US" altLang="ko-KR" sz="2400" b="1" dirty="0" err="1">
                <a:solidFill>
                  <a:srgbClr val="1F497D">
                    <a:lumMod val="10000"/>
                  </a:srgbClr>
                </a:solidFill>
                <a:latin typeface="Agency FB" panose="020B0503020202020204" pitchFamily="34" charset="0"/>
                <a:cs typeface="Arial" pitchFamily="34" charset="0"/>
                <a:sym typeface="Arial"/>
              </a:rPr>
              <a:t>titik</a:t>
            </a:r>
            <a:endParaRPr lang="ko-KR" altLang="en-US" sz="2400" b="1" dirty="0">
              <a:solidFill>
                <a:srgbClr val="1F497D">
                  <a:lumMod val="10000"/>
                </a:srgbClr>
              </a:solidFill>
              <a:latin typeface="Agency FB" panose="020B0503020202020204" pitchFamily="34" charset="0"/>
              <a:cs typeface="Arial" pitchFamily="34" charset="0"/>
              <a:sym typeface="Arial"/>
            </a:endParaRPr>
          </a:p>
        </p:txBody>
      </p:sp>
      <p:sp>
        <p:nvSpPr>
          <p:cNvPr id="36" name="Round Same Side Corner Rectangle 20">
            <a:extLst>
              <a:ext uri="{FF2B5EF4-FFF2-40B4-BE49-F238E27FC236}">
                <a16:creationId xmlns:a16="http://schemas.microsoft.com/office/drawing/2014/main" id="{AB0EE0B0-2653-46ED-827E-4FE2479C71E5}"/>
              </a:ext>
            </a:extLst>
          </p:cNvPr>
          <p:cNvSpPr/>
          <p:nvPr/>
        </p:nvSpPr>
        <p:spPr>
          <a:xfrm rot="10800000">
            <a:off x="5208041" y="3757605"/>
            <a:ext cx="293172" cy="625393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prstClr val="white"/>
              </a:solidFill>
              <a:sym typeface="Arial"/>
            </a:endParaRPr>
          </a:p>
        </p:txBody>
      </p:sp>
      <p:grpSp>
        <p:nvGrpSpPr>
          <p:cNvPr id="37" name="Shape 809"/>
          <p:cNvGrpSpPr/>
          <p:nvPr/>
        </p:nvGrpSpPr>
        <p:grpSpPr>
          <a:xfrm>
            <a:off x="6602959" y="2985833"/>
            <a:ext cx="446216" cy="323840"/>
            <a:chOff x="3932350" y="3714775"/>
            <a:chExt cx="439650" cy="319075"/>
          </a:xfrm>
          <a:solidFill>
            <a:srgbClr val="002060"/>
          </a:solidFill>
        </p:grpSpPr>
        <p:sp>
          <p:nvSpPr>
            <p:cNvPr id="38" name="Shape 810"/>
            <p:cNvSpPr/>
            <p:nvPr/>
          </p:nvSpPr>
          <p:spPr>
            <a:xfrm>
              <a:off x="3932350" y="3714775"/>
              <a:ext cx="439650" cy="319075"/>
            </a:xfrm>
            <a:custGeom>
              <a:avLst/>
              <a:gdLst/>
              <a:ahLst/>
              <a:cxnLst/>
              <a:rect l="0" t="0" r="0" b="0"/>
              <a:pathLst>
                <a:path w="17586" h="12763" fill="none" extrusionOk="0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3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grp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Shape 811"/>
            <p:cNvSpPr/>
            <p:nvPr/>
          </p:nvSpPr>
          <p:spPr>
            <a:xfrm>
              <a:off x="3970100" y="3862750"/>
              <a:ext cx="77350" cy="132750"/>
            </a:xfrm>
            <a:custGeom>
              <a:avLst/>
              <a:gdLst/>
              <a:ahLst/>
              <a:cxnLst/>
              <a:rect l="0" t="0" r="0" b="0"/>
              <a:pathLst>
                <a:path w="3094" h="5310" fill="none" extrusionOk="0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grp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Shape 812"/>
            <p:cNvSpPr/>
            <p:nvPr/>
          </p:nvSpPr>
          <p:spPr>
            <a:xfrm>
              <a:off x="4278800" y="3862750"/>
              <a:ext cx="77350" cy="132750"/>
            </a:xfrm>
            <a:custGeom>
              <a:avLst/>
              <a:gdLst/>
              <a:ahLst/>
              <a:cxnLst/>
              <a:rect l="0" t="0" r="0" b="0"/>
              <a:pathLst>
                <a:path w="3094" h="5310" fill="none" extrusionOk="0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grp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Shape 813"/>
            <p:cNvSpPr/>
            <p:nvPr/>
          </p:nvSpPr>
          <p:spPr>
            <a:xfrm>
              <a:off x="4073000" y="3716600"/>
              <a:ext cx="77350" cy="278900"/>
            </a:xfrm>
            <a:custGeom>
              <a:avLst/>
              <a:gdLst/>
              <a:ahLst/>
              <a:cxnLst/>
              <a:rect l="0" t="0" r="0" b="0"/>
              <a:pathLst>
                <a:path w="3094" h="11156" fill="none" extrusionOk="0">
                  <a:moveTo>
                    <a:pt x="3094" y="11155"/>
                  </a:moveTo>
                  <a:lnTo>
                    <a:pt x="3094" y="488"/>
                  </a:lnTo>
                  <a:lnTo>
                    <a:pt x="3094" y="488"/>
                  </a:lnTo>
                  <a:lnTo>
                    <a:pt x="3094" y="391"/>
                  </a:lnTo>
                  <a:lnTo>
                    <a:pt x="3070" y="293"/>
                  </a:lnTo>
                  <a:lnTo>
                    <a:pt x="3021" y="220"/>
                  </a:lnTo>
                  <a:lnTo>
                    <a:pt x="2948" y="147"/>
                  </a:lnTo>
                  <a:lnTo>
                    <a:pt x="2899" y="98"/>
                  </a:lnTo>
                  <a:lnTo>
                    <a:pt x="2802" y="50"/>
                  </a:lnTo>
                  <a:lnTo>
                    <a:pt x="2704" y="25"/>
                  </a:lnTo>
                  <a:lnTo>
                    <a:pt x="260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1" y="25"/>
                  </a:lnTo>
                  <a:lnTo>
                    <a:pt x="293" y="50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11155"/>
                  </a:lnTo>
                  <a:lnTo>
                    <a:pt x="3094" y="11155"/>
                  </a:lnTo>
                  <a:close/>
                </a:path>
              </a:pathLst>
            </a:custGeom>
            <a:grp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Shape 814"/>
            <p:cNvSpPr/>
            <p:nvPr/>
          </p:nvSpPr>
          <p:spPr>
            <a:xfrm>
              <a:off x="4175900" y="3787250"/>
              <a:ext cx="77350" cy="208250"/>
            </a:xfrm>
            <a:custGeom>
              <a:avLst/>
              <a:gdLst/>
              <a:ahLst/>
              <a:cxnLst/>
              <a:rect l="0" t="0" r="0" b="0"/>
              <a:pathLst>
                <a:path w="3094" h="8330" fill="none" extrusionOk="0">
                  <a:moveTo>
                    <a:pt x="3094" y="832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8329"/>
                  </a:lnTo>
                  <a:lnTo>
                    <a:pt x="3094" y="8329"/>
                  </a:lnTo>
                  <a:close/>
                </a:path>
              </a:pathLst>
            </a:custGeom>
            <a:grp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  <a:sym typeface="Arial"/>
              </a:endParaRPr>
            </a:p>
          </p:txBody>
        </p:sp>
      </p:grpSp>
      <p:grpSp>
        <p:nvGrpSpPr>
          <p:cNvPr id="43" name="Shape 815"/>
          <p:cNvGrpSpPr/>
          <p:nvPr/>
        </p:nvGrpSpPr>
        <p:grpSpPr>
          <a:xfrm>
            <a:off x="5291209" y="1975269"/>
            <a:ext cx="446191" cy="323840"/>
            <a:chOff x="4604550" y="3714775"/>
            <a:chExt cx="439625" cy="319075"/>
          </a:xfrm>
        </p:grpSpPr>
        <p:sp>
          <p:nvSpPr>
            <p:cNvPr id="44" name="Shape 816"/>
            <p:cNvSpPr/>
            <p:nvPr/>
          </p:nvSpPr>
          <p:spPr>
            <a:xfrm>
              <a:off x="4604550" y="3714775"/>
              <a:ext cx="439625" cy="319075"/>
            </a:xfrm>
            <a:custGeom>
              <a:avLst/>
              <a:gdLst/>
              <a:ahLst/>
              <a:cxnLst/>
              <a:rect l="0" t="0" r="0" b="0"/>
              <a:pathLst>
                <a:path w="17585" h="12763" fill="none" extrusionOk="0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2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C00000"/>
                </a:solidFill>
                <a:sym typeface="Arial"/>
              </a:endParaRPr>
            </a:p>
          </p:txBody>
        </p:sp>
        <p:sp>
          <p:nvSpPr>
            <p:cNvPr id="45" name="Shape 817"/>
            <p:cNvSpPr/>
            <p:nvPr/>
          </p:nvSpPr>
          <p:spPr>
            <a:xfrm>
              <a:off x="4647175" y="3761675"/>
              <a:ext cx="354400" cy="213725"/>
            </a:xfrm>
            <a:custGeom>
              <a:avLst/>
              <a:gdLst/>
              <a:ahLst/>
              <a:cxnLst/>
              <a:rect l="0" t="0" r="0" b="0"/>
              <a:pathLst>
                <a:path w="14176" h="8549" fill="none" extrusionOk="0">
                  <a:moveTo>
                    <a:pt x="1" y="8549"/>
                  </a:moveTo>
                  <a:lnTo>
                    <a:pt x="3654" y="4408"/>
                  </a:lnTo>
                  <a:lnTo>
                    <a:pt x="5821" y="5699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10571" y="3337"/>
                  </a:lnTo>
                  <a:lnTo>
                    <a:pt x="14175" y="0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rgbClr val="C00000"/>
                </a:solidFill>
                <a:sym typeface="Arial"/>
              </a:endParaRPr>
            </a:p>
          </p:txBody>
        </p:sp>
      </p:grpSp>
      <p:sp>
        <p:nvSpPr>
          <p:cNvPr id="47" name="TextBox 46"/>
          <p:cNvSpPr txBox="1"/>
          <p:nvPr/>
        </p:nvSpPr>
        <p:spPr>
          <a:xfrm>
            <a:off x="8104075" y="3708942"/>
            <a:ext cx="27817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 err="1">
                <a:solidFill>
                  <a:srgbClr val="1F497D">
                    <a:lumMod val="10000"/>
                  </a:srgbClr>
                </a:solidFill>
                <a:latin typeface="Agency FB" panose="020B0503020202020204" pitchFamily="34" charset="0"/>
                <a:cs typeface="Arial" pitchFamily="34" charset="0"/>
                <a:sym typeface="Arial"/>
              </a:rPr>
              <a:t>Dilukiskan</a:t>
            </a:r>
            <a:r>
              <a:rPr lang="en-US" altLang="ko-KR" sz="2400" b="1" dirty="0">
                <a:solidFill>
                  <a:srgbClr val="1F497D">
                    <a:lumMod val="10000"/>
                  </a:srgbClr>
                </a:solidFill>
                <a:latin typeface="Agency FB" panose="020B0503020202020204" pitchFamily="34" charset="0"/>
                <a:cs typeface="Arial" pitchFamily="34" charset="0"/>
                <a:sym typeface="Arial"/>
              </a:rPr>
              <a:t> </a:t>
            </a:r>
            <a:r>
              <a:rPr lang="en-US" altLang="ko-KR" sz="2400" b="1" dirty="0" err="1">
                <a:solidFill>
                  <a:srgbClr val="1F497D">
                    <a:lumMod val="10000"/>
                  </a:srgbClr>
                </a:solidFill>
                <a:latin typeface="Agency FB" panose="020B0503020202020204" pitchFamily="34" charset="0"/>
                <a:cs typeface="Arial" pitchFamily="34" charset="0"/>
                <a:sym typeface="Arial"/>
              </a:rPr>
              <a:t>dengan</a:t>
            </a:r>
            <a:r>
              <a:rPr lang="en-US" altLang="ko-KR" sz="2400" b="1" dirty="0">
                <a:solidFill>
                  <a:srgbClr val="1F497D">
                    <a:lumMod val="10000"/>
                  </a:srgbClr>
                </a:solidFill>
                <a:latin typeface="Agency FB" panose="020B0503020202020204" pitchFamily="34" charset="0"/>
                <a:cs typeface="Arial" pitchFamily="34" charset="0"/>
                <a:sym typeface="Arial"/>
              </a:rPr>
              <a:t> </a:t>
            </a:r>
            <a:r>
              <a:rPr lang="en-US" altLang="ko-KR" sz="2400" b="1" dirty="0" err="1">
                <a:solidFill>
                  <a:srgbClr val="1F497D">
                    <a:lumMod val="10000"/>
                  </a:srgbClr>
                </a:solidFill>
                <a:latin typeface="Agency FB" panose="020B0503020202020204" pitchFamily="34" charset="0"/>
                <a:cs typeface="Arial" pitchFamily="34" charset="0"/>
                <a:sym typeface="Arial"/>
              </a:rPr>
              <a:t>gambar</a:t>
            </a:r>
            <a:r>
              <a:rPr lang="en-US" altLang="ko-KR" sz="2400" b="1" dirty="0">
                <a:solidFill>
                  <a:srgbClr val="1F497D">
                    <a:lumMod val="10000"/>
                  </a:srgbClr>
                </a:solidFill>
                <a:latin typeface="Agency FB" panose="020B0503020202020204" pitchFamily="34" charset="0"/>
                <a:cs typeface="Arial" pitchFamily="34" charset="0"/>
                <a:sym typeface="Arial"/>
              </a:rPr>
              <a:t>/</a:t>
            </a:r>
            <a:r>
              <a:rPr lang="en-US" altLang="ko-KR" sz="2400" b="1" dirty="0" err="1">
                <a:solidFill>
                  <a:srgbClr val="1F497D">
                    <a:lumMod val="10000"/>
                  </a:srgbClr>
                </a:solidFill>
                <a:latin typeface="Agency FB" panose="020B0503020202020204" pitchFamily="34" charset="0"/>
                <a:cs typeface="Arial" pitchFamily="34" charset="0"/>
                <a:sym typeface="Arial"/>
              </a:rPr>
              <a:t>simbol</a:t>
            </a:r>
            <a:endParaRPr lang="ko-KR" altLang="en-US" sz="2400" b="1" dirty="0">
              <a:solidFill>
                <a:srgbClr val="1F497D">
                  <a:lumMod val="10000"/>
                </a:srgbClr>
              </a:solidFill>
              <a:latin typeface="Agency FB" panose="020B0503020202020204" pitchFamily="34" charset="0"/>
              <a:cs typeface="Arial" pitchFamily="34" charset="0"/>
              <a:sym typeface="Arial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627525" y="2659193"/>
            <a:ext cx="27817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 err="1">
                <a:solidFill>
                  <a:srgbClr val="1F497D">
                    <a:lumMod val="10000"/>
                  </a:srgbClr>
                </a:solidFill>
                <a:latin typeface="Agency FB" panose="020B0503020202020204" pitchFamily="34" charset="0"/>
                <a:cs typeface="Arial" pitchFamily="34" charset="0"/>
                <a:sym typeface="Arial"/>
              </a:rPr>
              <a:t>Dilukiskan</a:t>
            </a:r>
            <a:r>
              <a:rPr lang="en-US" altLang="ko-KR" sz="2400" b="1" dirty="0">
                <a:solidFill>
                  <a:srgbClr val="1F497D">
                    <a:lumMod val="10000"/>
                  </a:srgbClr>
                </a:solidFill>
                <a:latin typeface="Agency FB" panose="020B0503020202020204" pitchFamily="34" charset="0"/>
                <a:cs typeface="Arial" pitchFamily="34" charset="0"/>
                <a:sym typeface="Arial"/>
              </a:rPr>
              <a:t> </a:t>
            </a:r>
            <a:r>
              <a:rPr lang="en-US" altLang="ko-KR" sz="2400" b="1" dirty="0" err="1">
                <a:solidFill>
                  <a:srgbClr val="1F497D">
                    <a:lumMod val="10000"/>
                  </a:srgbClr>
                </a:solidFill>
                <a:latin typeface="Agency FB" panose="020B0503020202020204" pitchFamily="34" charset="0"/>
                <a:cs typeface="Arial" pitchFamily="34" charset="0"/>
                <a:sym typeface="Arial"/>
              </a:rPr>
              <a:t>dengan</a:t>
            </a:r>
            <a:r>
              <a:rPr lang="en-US" altLang="ko-KR" sz="2400" b="1" dirty="0">
                <a:solidFill>
                  <a:srgbClr val="1F497D">
                    <a:lumMod val="10000"/>
                  </a:srgbClr>
                </a:solidFill>
                <a:latin typeface="Agency FB" panose="020B0503020202020204" pitchFamily="34" charset="0"/>
                <a:cs typeface="Arial" pitchFamily="34" charset="0"/>
                <a:sym typeface="Arial"/>
              </a:rPr>
              <a:t> </a:t>
            </a:r>
            <a:r>
              <a:rPr lang="en-US" altLang="ko-KR" sz="2400" b="1" dirty="0" err="1">
                <a:solidFill>
                  <a:srgbClr val="1F497D">
                    <a:lumMod val="10000"/>
                  </a:srgbClr>
                </a:solidFill>
                <a:latin typeface="Agency FB" panose="020B0503020202020204" pitchFamily="34" charset="0"/>
                <a:cs typeface="Arial" pitchFamily="34" charset="0"/>
                <a:sym typeface="Arial"/>
              </a:rPr>
              <a:t>batang</a:t>
            </a:r>
            <a:endParaRPr lang="ko-KR" altLang="en-US" sz="2400" b="1" dirty="0">
              <a:solidFill>
                <a:srgbClr val="1F497D">
                  <a:lumMod val="10000"/>
                </a:srgbClr>
              </a:solidFill>
              <a:latin typeface="Agency FB" panose="020B0503020202020204" pitchFamily="34" charset="0"/>
              <a:cs typeface="Arial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8348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9"/>
          <p:cNvSpPr>
            <a:spLocks noEditPoints="1"/>
          </p:cNvSpPr>
          <p:nvPr/>
        </p:nvSpPr>
        <p:spPr bwMode="auto">
          <a:xfrm>
            <a:off x="5711957" y="1679982"/>
            <a:ext cx="6336704" cy="4351063"/>
          </a:xfrm>
          <a:custGeom>
            <a:avLst/>
            <a:gdLst>
              <a:gd name="T0" fmla="*/ 3609 w 5720"/>
              <a:gd name="T1" fmla="*/ 2874 h 3503"/>
              <a:gd name="T2" fmla="*/ 5106 w 5720"/>
              <a:gd name="T3" fmla="*/ 1874 h 3503"/>
              <a:gd name="T4" fmla="*/ 5015 w 5720"/>
              <a:gd name="T5" fmla="*/ 1600 h 3503"/>
              <a:gd name="T6" fmla="*/ 5022 w 5720"/>
              <a:gd name="T7" fmla="*/ 1512 h 3503"/>
              <a:gd name="T8" fmla="*/ 4997 w 5720"/>
              <a:gd name="T9" fmla="*/ 1441 h 3503"/>
              <a:gd name="T10" fmla="*/ 3851 w 5720"/>
              <a:gd name="T11" fmla="*/ 701 h 3503"/>
              <a:gd name="T12" fmla="*/ 3740 w 5720"/>
              <a:gd name="T13" fmla="*/ 838 h 3503"/>
              <a:gd name="T14" fmla="*/ 3769 w 5720"/>
              <a:gd name="T15" fmla="*/ 1236 h 3503"/>
              <a:gd name="T16" fmla="*/ 3844 w 5720"/>
              <a:gd name="T17" fmla="*/ 954 h 3503"/>
              <a:gd name="T18" fmla="*/ 298 w 5720"/>
              <a:gd name="T19" fmla="*/ 240 h 3503"/>
              <a:gd name="T20" fmla="*/ 466 w 5720"/>
              <a:gd name="T21" fmla="*/ 185 h 3503"/>
              <a:gd name="T22" fmla="*/ 2104 w 5720"/>
              <a:gd name="T23" fmla="*/ 283 h 3503"/>
              <a:gd name="T24" fmla="*/ 3060 w 5720"/>
              <a:gd name="T25" fmla="*/ 354 h 3503"/>
              <a:gd name="T26" fmla="*/ 3537 w 5720"/>
              <a:gd name="T27" fmla="*/ 438 h 3503"/>
              <a:gd name="T28" fmla="*/ 3411 w 5720"/>
              <a:gd name="T29" fmla="*/ 594 h 3503"/>
              <a:gd name="T30" fmla="*/ 3731 w 5720"/>
              <a:gd name="T31" fmla="*/ 598 h 3503"/>
              <a:gd name="T32" fmla="*/ 4077 w 5720"/>
              <a:gd name="T33" fmla="*/ 643 h 3503"/>
              <a:gd name="T34" fmla="*/ 4128 w 5720"/>
              <a:gd name="T35" fmla="*/ 929 h 3503"/>
              <a:gd name="T36" fmla="*/ 4293 w 5720"/>
              <a:gd name="T37" fmla="*/ 1105 h 3503"/>
              <a:gd name="T38" fmla="*/ 4375 w 5720"/>
              <a:gd name="T39" fmla="*/ 1229 h 3503"/>
              <a:gd name="T40" fmla="*/ 4866 w 5720"/>
              <a:gd name="T41" fmla="*/ 800 h 3503"/>
              <a:gd name="T42" fmla="*/ 5313 w 5720"/>
              <a:gd name="T43" fmla="*/ 440 h 3503"/>
              <a:gd name="T44" fmla="*/ 5424 w 5720"/>
              <a:gd name="T45" fmla="*/ 127 h 3503"/>
              <a:gd name="T46" fmla="*/ 5678 w 5720"/>
              <a:gd name="T47" fmla="*/ 376 h 3503"/>
              <a:gd name="T48" fmla="*/ 5551 w 5720"/>
              <a:gd name="T49" fmla="*/ 600 h 3503"/>
              <a:gd name="T50" fmla="*/ 5446 w 5720"/>
              <a:gd name="T51" fmla="*/ 838 h 3503"/>
              <a:gd name="T52" fmla="*/ 5482 w 5720"/>
              <a:gd name="T53" fmla="*/ 970 h 3503"/>
              <a:gd name="T54" fmla="*/ 5197 w 5720"/>
              <a:gd name="T55" fmla="*/ 1183 h 3503"/>
              <a:gd name="T56" fmla="*/ 5140 w 5720"/>
              <a:gd name="T57" fmla="*/ 1434 h 3503"/>
              <a:gd name="T58" fmla="*/ 5155 w 5720"/>
              <a:gd name="T59" fmla="*/ 1538 h 3503"/>
              <a:gd name="T60" fmla="*/ 5073 w 5720"/>
              <a:gd name="T61" fmla="*/ 1600 h 3503"/>
              <a:gd name="T62" fmla="*/ 5064 w 5720"/>
              <a:gd name="T63" fmla="*/ 1701 h 3503"/>
              <a:gd name="T64" fmla="*/ 5133 w 5720"/>
              <a:gd name="T65" fmla="*/ 1976 h 3503"/>
              <a:gd name="T66" fmla="*/ 5048 w 5720"/>
              <a:gd name="T67" fmla="*/ 2083 h 3503"/>
              <a:gd name="T68" fmla="*/ 4797 w 5720"/>
              <a:gd name="T69" fmla="*/ 2347 h 3503"/>
              <a:gd name="T70" fmla="*/ 4669 w 5720"/>
              <a:gd name="T71" fmla="*/ 2505 h 3503"/>
              <a:gd name="T72" fmla="*/ 4768 w 5720"/>
              <a:gd name="T73" fmla="*/ 2923 h 3503"/>
              <a:gd name="T74" fmla="*/ 4909 w 5720"/>
              <a:gd name="T75" fmla="*/ 3414 h 3503"/>
              <a:gd name="T76" fmla="*/ 4702 w 5720"/>
              <a:gd name="T77" fmla="*/ 3350 h 3503"/>
              <a:gd name="T78" fmla="*/ 4549 w 5720"/>
              <a:gd name="T79" fmla="*/ 3112 h 3503"/>
              <a:gd name="T80" fmla="*/ 4197 w 5720"/>
              <a:gd name="T81" fmla="*/ 2905 h 3503"/>
              <a:gd name="T82" fmla="*/ 3875 w 5720"/>
              <a:gd name="T83" fmla="*/ 2863 h 3503"/>
              <a:gd name="T84" fmla="*/ 3706 w 5720"/>
              <a:gd name="T85" fmla="*/ 2885 h 3503"/>
              <a:gd name="T86" fmla="*/ 3713 w 5720"/>
              <a:gd name="T87" fmla="*/ 2952 h 3503"/>
              <a:gd name="T88" fmla="*/ 3733 w 5720"/>
              <a:gd name="T89" fmla="*/ 3043 h 3503"/>
              <a:gd name="T90" fmla="*/ 3582 w 5720"/>
              <a:gd name="T91" fmla="*/ 3038 h 3503"/>
              <a:gd name="T92" fmla="*/ 3326 w 5720"/>
              <a:gd name="T93" fmla="*/ 2989 h 3503"/>
              <a:gd name="T94" fmla="*/ 2886 w 5720"/>
              <a:gd name="T95" fmla="*/ 3140 h 3503"/>
              <a:gd name="T96" fmla="*/ 2855 w 5720"/>
              <a:gd name="T97" fmla="*/ 3160 h 3503"/>
              <a:gd name="T98" fmla="*/ 2758 w 5720"/>
              <a:gd name="T99" fmla="*/ 3334 h 3503"/>
              <a:gd name="T100" fmla="*/ 2657 w 5720"/>
              <a:gd name="T101" fmla="*/ 3458 h 3503"/>
              <a:gd name="T102" fmla="*/ 2264 w 5720"/>
              <a:gd name="T103" fmla="*/ 2936 h 3503"/>
              <a:gd name="T104" fmla="*/ 1884 w 5720"/>
              <a:gd name="T105" fmla="*/ 2901 h 3503"/>
              <a:gd name="T106" fmla="*/ 1378 w 5720"/>
              <a:gd name="T107" fmla="*/ 2652 h 3503"/>
              <a:gd name="T108" fmla="*/ 577 w 5720"/>
              <a:gd name="T109" fmla="*/ 2358 h 3503"/>
              <a:gd name="T110" fmla="*/ 344 w 5720"/>
              <a:gd name="T111" fmla="*/ 2047 h 3503"/>
              <a:gd name="T112" fmla="*/ 111 w 5720"/>
              <a:gd name="T113" fmla="*/ 1700 h 3503"/>
              <a:gd name="T114" fmla="*/ 84 w 5720"/>
              <a:gd name="T115" fmla="*/ 1530 h 3503"/>
              <a:gd name="T116" fmla="*/ 31 w 5720"/>
              <a:gd name="T117" fmla="*/ 1225 h 3503"/>
              <a:gd name="T118" fmla="*/ 98 w 5720"/>
              <a:gd name="T119" fmla="*/ 841 h 3503"/>
              <a:gd name="T120" fmla="*/ 280 w 5720"/>
              <a:gd name="T121" fmla="*/ 278 h 3503"/>
              <a:gd name="T122" fmla="*/ 433 w 5720"/>
              <a:gd name="T123" fmla="*/ 107 h 3503"/>
              <a:gd name="T124" fmla="*/ 466 w 5720"/>
              <a:gd name="T125" fmla="*/ 92 h 3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720" h="3503">
                <a:moveTo>
                  <a:pt x="3058" y="2983"/>
                </a:moveTo>
                <a:lnTo>
                  <a:pt x="3055" y="2989"/>
                </a:lnTo>
                <a:lnTo>
                  <a:pt x="3049" y="2992"/>
                </a:lnTo>
                <a:lnTo>
                  <a:pt x="3046" y="2996"/>
                </a:lnTo>
                <a:lnTo>
                  <a:pt x="3044" y="2998"/>
                </a:lnTo>
                <a:lnTo>
                  <a:pt x="3040" y="3000"/>
                </a:lnTo>
                <a:lnTo>
                  <a:pt x="3038" y="3003"/>
                </a:lnTo>
                <a:lnTo>
                  <a:pt x="3044" y="3009"/>
                </a:lnTo>
                <a:lnTo>
                  <a:pt x="3048" y="3016"/>
                </a:lnTo>
                <a:lnTo>
                  <a:pt x="3049" y="3023"/>
                </a:lnTo>
                <a:lnTo>
                  <a:pt x="3062" y="3020"/>
                </a:lnTo>
                <a:lnTo>
                  <a:pt x="3058" y="3009"/>
                </a:lnTo>
                <a:lnTo>
                  <a:pt x="3057" y="2998"/>
                </a:lnTo>
                <a:lnTo>
                  <a:pt x="3058" y="2989"/>
                </a:lnTo>
                <a:lnTo>
                  <a:pt x="3058" y="2983"/>
                </a:lnTo>
                <a:close/>
                <a:moveTo>
                  <a:pt x="4769" y="2972"/>
                </a:moveTo>
                <a:lnTo>
                  <a:pt x="4769" y="2976"/>
                </a:lnTo>
                <a:lnTo>
                  <a:pt x="4775" y="2981"/>
                </a:lnTo>
                <a:lnTo>
                  <a:pt x="4777" y="2987"/>
                </a:lnTo>
                <a:lnTo>
                  <a:pt x="4782" y="2992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6" y="2996"/>
                </a:lnTo>
                <a:lnTo>
                  <a:pt x="4786" y="2972"/>
                </a:lnTo>
                <a:lnTo>
                  <a:pt x="4769" y="2972"/>
                </a:lnTo>
                <a:close/>
                <a:moveTo>
                  <a:pt x="3617" y="2861"/>
                </a:moveTo>
                <a:lnTo>
                  <a:pt x="3613" y="2869"/>
                </a:lnTo>
                <a:lnTo>
                  <a:pt x="3609" y="2874"/>
                </a:lnTo>
                <a:lnTo>
                  <a:pt x="3604" y="2880"/>
                </a:lnTo>
                <a:lnTo>
                  <a:pt x="3597" y="2885"/>
                </a:lnTo>
                <a:lnTo>
                  <a:pt x="3597" y="2889"/>
                </a:lnTo>
                <a:lnTo>
                  <a:pt x="3637" y="2889"/>
                </a:lnTo>
                <a:lnTo>
                  <a:pt x="3640" y="2887"/>
                </a:lnTo>
                <a:lnTo>
                  <a:pt x="3642" y="2885"/>
                </a:lnTo>
                <a:lnTo>
                  <a:pt x="3648" y="2885"/>
                </a:lnTo>
                <a:lnTo>
                  <a:pt x="3653" y="2885"/>
                </a:lnTo>
                <a:lnTo>
                  <a:pt x="3655" y="2881"/>
                </a:lnTo>
                <a:lnTo>
                  <a:pt x="3657" y="2880"/>
                </a:lnTo>
                <a:lnTo>
                  <a:pt x="3658" y="2880"/>
                </a:lnTo>
                <a:lnTo>
                  <a:pt x="3660" y="2876"/>
                </a:lnTo>
                <a:lnTo>
                  <a:pt x="3660" y="2872"/>
                </a:lnTo>
                <a:lnTo>
                  <a:pt x="3648" y="2870"/>
                </a:lnTo>
                <a:lnTo>
                  <a:pt x="3638" y="2867"/>
                </a:lnTo>
                <a:lnTo>
                  <a:pt x="3629" y="2863"/>
                </a:lnTo>
                <a:lnTo>
                  <a:pt x="3617" y="2861"/>
                </a:lnTo>
                <a:close/>
                <a:moveTo>
                  <a:pt x="3875" y="2803"/>
                </a:moveTo>
                <a:lnTo>
                  <a:pt x="3875" y="2807"/>
                </a:lnTo>
                <a:lnTo>
                  <a:pt x="3875" y="2809"/>
                </a:lnTo>
                <a:lnTo>
                  <a:pt x="3877" y="2810"/>
                </a:lnTo>
                <a:lnTo>
                  <a:pt x="3877" y="2812"/>
                </a:lnTo>
                <a:lnTo>
                  <a:pt x="3878" y="2814"/>
                </a:lnTo>
                <a:lnTo>
                  <a:pt x="3878" y="2803"/>
                </a:lnTo>
                <a:lnTo>
                  <a:pt x="3875" y="2803"/>
                </a:lnTo>
                <a:close/>
                <a:moveTo>
                  <a:pt x="5124" y="1856"/>
                </a:moveTo>
                <a:lnTo>
                  <a:pt x="5120" y="1861"/>
                </a:lnTo>
                <a:lnTo>
                  <a:pt x="5118" y="1867"/>
                </a:lnTo>
                <a:lnTo>
                  <a:pt x="5115" y="1870"/>
                </a:lnTo>
                <a:lnTo>
                  <a:pt x="5111" y="1872"/>
                </a:lnTo>
                <a:lnTo>
                  <a:pt x="5106" y="1874"/>
                </a:lnTo>
                <a:lnTo>
                  <a:pt x="5100" y="1876"/>
                </a:lnTo>
                <a:lnTo>
                  <a:pt x="5095" y="1880"/>
                </a:lnTo>
                <a:lnTo>
                  <a:pt x="5095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8" y="1883"/>
                </a:lnTo>
                <a:lnTo>
                  <a:pt x="5098" y="1887"/>
                </a:lnTo>
                <a:lnTo>
                  <a:pt x="5109" y="1880"/>
                </a:lnTo>
                <a:lnTo>
                  <a:pt x="5120" y="1874"/>
                </a:lnTo>
                <a:lnTo>
                  <a:pt x="5135" y="1870"/>
                </a:lnTo>
                <a:lnTo>
                  <a:pt x="5137" y="1874"/>
                </a:lnTo>
                <a:lnTo>
                  <a:pt x="5138" y="1878"/>
                </a:lnTo>
                <a:lnTo>
                  <a:pt x="5140" y="1878"/>
                </a:lnTo>
                <a:lnTo>
                  <a:pt x="5140" y="1880"/>
                </a:lnTo>
                <a:lnTo>
                  <a:pt x="5144" y="1881"/>
                </a:lnTo>
                <a:lnTo>
                  <a:pt x="5148" y="1883"/>
                </a:lnTo>
                <a:lnTo>
                  <a:pt x="5148" y="1870"/>
                </a:lnTo>
                <a:lnTo>
                  <a:pt x="5153" y="1872"/>
                </a:lnTo>
                <a:lnTo>
                  <a:pt x="5157" y="1872"/>
                </a:lnTo>
                <a:lnTo>
                  <a:pt x="5160" y="1874"/>
                </a:lnTo>
                <a:lnTo>
                  <a:pt x="5164" y="1876"/>
                </a:lnTo>
                <a:lnTo>
                  <a:pt x="5160" y="1863"/>
                </a:lnTo>
                <a:lnTo>
                  <a:pt x="5148" y="1863"/>
                </a:lnTo>
                <a:lnTo>
                  <a:pt x="5137" y="1860"/>
                </a:lnTo>
                <a:lnTo>
                  <a:pt x="5124" y="1856"/>
                </a:lnTo>
                <a:close/>
                <a:moveTo>
                  <a:pt x="5011" y="1594"/>
                </a:moveTo>
                <a:lnTo>
                  <a:pt x="5011" y="1596"/>
                </a:lnTo>
                <a:lnTo>
                  <a:pt x="5013" y="1598"/>
                </a:lnTo>
                <a:lnTo>
                  <a:pt x="5015" y="1600"/>
                </a:lnTo>
                <a:lnTo>
                  <a:pt x="5017" y="1600"/>
                </a:lnTo>
                <a:lnTo>
                  <a:pt x="5020" y="1601"/>
                </a:lnTo>
                <a:lnTo>
                  <a:pt x="5020" y="1600"/>
                </a:lnTo>
                <a:lnTo>
                  <a:pt x="5018" y="1598"/>
                </a:lnTo>
                <a:lnTo>
                  <a:pt x="5015" y="1596"/>
                </a:lnTo>
                <a:lnTo>
                  <a:pt x="5013" y="1594"/>
                </a:lnTo>
                <a:lnTo>
                  <a:pt x="5011" y="1594"/>
                </a:lnTo>
                <a:close/>
                <a:moveTo>
                  <a:pt x="120" y="1520"/>
                </a:moveTo>
                <a:lnTo>
                  <a:pt x="120" y="1523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9"/>
                </a:lnTo>
                <a:lnTo>
                  <a:pt x="120" y="1530"/>
                </a:lnTo>
                <a:lnTo>
                  <a:pt x="122" y="1534"/>
                </a:lnTo>
                <a:lnTo>
                  <a:pt x="124" y="1536"/>
                </a:lnTo>
                <a:lnTo>
                  <a:pt x="126" y="1538"/>
                </a:lnTo>
                <a:lnTo>
                  <a:pt x="128" y="1540"/>
                </a:lnTo>
                <a:lnTo>
                  <a:pt x="128" y="1534"/>
                </a:lnTo>
                <a:lnTo>
                  <a:pt x="126" y="1530"/>
                </a:lnTo>
                <a:lnTo>
                  <a:pt x="126" y="1527"/>
                </a:lnTo>
                <a:lnTo>
                  <a:pt x="126" y="1525"/>
                </a:lnTo>
                <a:lnTo>
                  <a:pt x="124" y="1523"/>
                </a:lnTo>
                <a:lnTo>
                  <a:pt x="120" y="1520"/>
                </a:lnTo>
                <a:close/>
                <a:moveTo>
                  <a:pt x="5017" y="1509"/>
                </a:moveTo>
                <a:lnTo>
                  <a:pt x="5018" y="1510"/>
                </a:lnTo>
                <a:lnTo>
                  <a:pt x="5018" y="1510"/>
                </a:lnTo>
                <a:lnTo>
                  <a:pt x="5020" y="1512"/>
                </a:lnTo>
                <a:lnTo>
                  <a:pt x="5020" y="1512"/>
                </a:lnTo>
                <a:lnTo>
                  <a:pt x="5024" y="1512"/>
                </a:lnTo>
                <a:lnTo>
                  <a:pt x="5022" y="1512"/>
                </a:lnTo>
                <a:lnTo>
                  <a:pt x="5022" y="1510"/>
                </a:lnTo>
                <a:lnTo>
                  <a:pt x="5020" y="1510"/>
                </a:lnTo>
                <a:lnTo>
                  <a:pt x="5018" y="1510"/>
                </a:lnTo>
                <a:lnTo>
                  <a:pt x="5017" y="1509"/>
                </a:lnTo>
                <a:close/>
                <a:moveTo>
                  <a:pt x="4991" y="1492"/>
                </a:moveTo>
                <a:lnTo>
                  <a:pt x="4995" y="1510"/>
                </a:lnTo>
                <a:lnTo>
                  <a:pt x="5000" y="1523"/>
                </a:lnTo>
                <a:lnTo>
                  <a:pt x="5006" y="1536"/>
                </a:lnTo>
                <a:lnTo>
                  <a:pt x="5011" y="1549"/>
                </a:lnTo>
                <a:lnTo>
                  <a:pt x="5015" y="1549"/>
                </a:lnTo>
                <a:lnTo>
                  <a:pt x="5017" y="1532"/>
                </a:lnTo>
                <a:lnTo>
                  <a:pt x="5008" y="1521"/>
                </a:lnTo>
                <a:lnTo>
                  <a:pt x="5002" y="1509"/>
                </a:lnTo>
                <a:lnTo>
                  <a:pt x="5000" y="1492"/>
                </a:lnTo>
                <a:lnTo>
                  <a:pt x="4991" y="1492"/>
                </a:lnTo>
                <a:close/>
                <a:moveTo>
                  <a:pt x="120" y="1467"/>
                </a:moveTo>
                <a:lnTo>
                  <a:pt x="122" y="1469"/>
                </a:lnTo>
                <a:lnTo>
                  <a:pt x="124" y="1470"/>
                </a:lnTo>
                <a:lnTo>
                  <a:pt x="126" y="1470"/>
                </a:lnTo>
                <a:lnTo>
                  <a:pt x="128" y="1469"/>
                </a:lnTo>
                <a:lnTo>
                  <a:pt x="131" y="1467"/>
                </a:lnTo>
                <a:lnTo>
                  <a:pt x="120" y="1467"/>
                </a:lnTo>
                <a:close/>
                <a:moveTo>
                  <a:pt x="4993" y="1429"/>
                </a:moveTo>
                <a:lnTo>
                  <a:pt x="4988" y="1452"/>
                </a:lnTo>
                <a:lnTo>
                  <a:pt x="4991" y="1456"/>
                </a:lnTo>
                <a:lnTo>
                  <a:pt x="4993" y="1460"/>
                </a:lnTo>
                <a:lnTo>
                  <a:pt x="4997" y="1465"/>
                </a:lnTo>
                <a:lnTo>
                  <a:pt x="5004" y="1465"/>
                </a:lnTo>
                <a:lnTo>
                  <a:pt x="5004" y="1461"/>
                </a:lnTo>
                <a:lnTo>
                  <a:pt x="4997" y="1452"/>
                </a:lnTo>
                <a:lnTo>
                  <a:pt x="4997" y="1441"/>
                </a:lnTo>
                <a:lnTo>
                  <a:pt x="5000" y="1429"/>
                </a:lnTo>
                <a:lnTo>
                  <a:pt x="4993" y="1429"/>
                </a:lnTo>
                <a:close/>
                <a:moveTo>
                  <a:pt x="3935" y="785"/>
                </a:moveTo>
                <a:lnTo>
                  <a:pt x="3935" y="789"/>
                </a:lnTo>
                <a:lnTo>
                  <a:pt x="3937" y="792"/>
                </a:lnTo>
                <a:lnTo>
                  <a:pt x="3937" y="794"/>
                </a:lnTo>
                <a:lnTo>
                  <a:pt x="3937" y="794"/>
                </a:lnTo>
                <a:lnTo>
                  <a:pt x="3937" y="794"/>
                </a:lnTo>
                <a:lnTo>
                  <a:pt x="3938" y="796"/>
                </a:lnTo>
                <a:lnTo>
                  <a:pt x="3942" y="798"/>
                </a:lnTo>
                <a:lnTo>
                  <a:pt x="3942" y="785"/>
                </a:lnTo>
                <a:lnTo>
                  <a:pt x="3935" y="785"/>
                </a:lnTo>
                <a:close/>
                <a:moveTo>
                  <a:pt x="3809" y="703"/>
                </a:moveTo>
                <a:lnTo>
                  <a:pt x="3806" y="712"/>
                </a:lnTo>
                <a:lnTo>
                  <a:pt x="3808" y="709"/>
                </a:lnTo>
                <a:lnTo>
                  <a:pt x="3809" y="707"/>
                </a:lnTo>
                <a:lnTo>
                  <a:pt x="3809" y="705"/>
                </a:lnTo>
                <a:lnTo>
                  <a:pt x="3809" y="705"/>
                </a:lnTo>
                <a:lnTo>
                  <a:pt x="3809" y="703"/>
                </a:lnTo>
                <a:close/>
                <a:moveTo>
                  <a:pt x="3918" y="660"/>
                </a:moveTo>
                <a:lnTo>
                  <a:pt x="3911" y="670"/>
                </a:lnTo>
                <a:lnTo>
                  <a:pt x="3900" y="676"/>
                </a:lnTo>
                <a:lnTo>
                  <a:pt x="3888" y="680"/>
                </a:lnTo>
                <a:lnTo>
                  <a:pt x="3875" y="680"/>
                </a:lnTo>
                <a:lnTo>
                  <a:pt x="3864" y="683"/>
                </a:lnTo>
                <a:lnTo>
                  <a:pt x="3853" y="692"/>
                </a:lnTo>
                <a:lnTo>
                  <a:pt x="3853" y="694"/>
                </a:lnTo>
                <a:lnTo>
                  <a:pt x="3853" y="696"/>
                </a:lnTo>
                <a:lnTo>
                  <a:pt x="3853" y="698"/>
                </a:lnTo>
                <a:lnTo>
                  <a:pt x="3853" y="700"/>
                </a:lnTo>
                <a:lnTo>
                  <a:pt x="3851" y="701"/>
                </a:lnTo>
                <a:lnTo>
                  <a:pt x="3849" y="703"/>
                </a:lnTo>
                <a:lnTo>
                  <a:pt x="3844" y="710"/>
                </a:lnTo>
                <a:lnTo>
                  <a:pt x="3838" y="716"/>
                </a:lnTo>
                <a:lnTo>
                  <a:pt x="3831" y="720"/>
                </a:lnTo>
                <a:lnTo>
                  <a:pt x="3826" y="725"/>
                </a:lnTo>
                <a:lnTo>
                  <a:pt x="3820" y="732"/>
                </a:lnTo>
                <a:lnTo>
                  <a:pt x="3804" y="732"/>
                </a:lnTo>
                <a:lnTo>
                  <a:pt x="3806" y="716"/>
                </a:lnTo>
                <a:lnTo>
                  <a:pt x="3800" y="716"/>
                </a:lnTo>
                <a:lnTo>
                  <a:pt x="3789" y="725"/>
                </a:lnTo>
                <a:lnTo>
                  <a:pt x="3778" y="730"/>
                </a:lnTo>
                <a:lnTo>
                  <a:pt x="3768" y="740"/>
                </a:lnTo>
                <a:lnTo>
                  <a:pt x="3764" y="752"/>
                </a:lnTo>
                <a:lnTo>
                  <a:pt x="3760" y="767"/>
                </a:lnTo>
                <a:lnTo>
                  <a:pt x="3757" y="781"/>
                </a:lnTo>
                <a:lnTo>
                  <a:pt x="3753" y="783"/>
                </a:lnTo>
                <a:lnTo>
                  <a:pt x="3749" y="787"/>
                </a:lnTo>
                <a:lnTo>
                  <a:pt x="3746" y="790"/>
                </a:lnTo>
                <a:lnTo>
                  <a:pt x="3742" y="792"/>
                </a:lnTo>
                <a:lnTo>
                  <a:pt x="3740" y="796"/>
                </a:lnTo>
                <a:lnTo>
                  <a:pt x="3735" y="832"/>
                </a:lnTo>
                <a:lnTo>
                  <a:pt x="3724" y="838"/>
                </a:lnTo>
                <a:lnTo>
                  <a:pt x="3715" y="849"/>
                </a:lnTo>
                <a:lnTo>
                  <a:pt x="3708" y="863"/>
                </a:lnTo>
                <a:lnTo>
                  <a:pt x="3702" y="878"/>
                </a:lnTo>
                <a:lnTo>
                  <a:pt x="3711" y="878"/>
                </a:lnTo>
                <a:lnTo>
                  <a:pt x="3711" y="872"/>
                </a:lnTo>
                <a:lnTo>
                  <a:pt x="3718" y="863"/>
                </a:lnTo>
                <a:lnTo>
                  <a:pt x="3726" y="852"/>
                </a:lnTo>
                <a:lnTo>
                  <a:pt x="3731" y="843"/>
                </a:lnTo>
                <a:lnTo>
                  <a:pt x="3740" y="838"/>
                </a:lnTo>
                <a:lnTo>
                  <a:pt x="3757" y="832"/>
                </a:lnTo>
                <a:lnTo>
                  <a:pt x="3760" y="841"/>
                </a:lnTo>
                <a:lnTo>
                  <a:pt x="3764" y="849"/>
                </a:lnTo>
                <a:lnTo>
                  <a:pt x="3769" y="854"/>
                </a:lnTo>
                <a:lnTo>
                  <a:pt x="3771" y="865"/>
                </a:lnTo>
                <a:lnTo>
                  <a:pt x="3762" y="881"/>
                </a:lnTo>
                <a:lnTo>
                  <a:pt x="3758" y="898"/>
                </a:lnTo>
                <a:lnTo>
                  <a:pt x="3760" y="912"/>
                </a:lnTo>
                <a:lnTo>
                  <a:pt x="3762" y="927"/>
                </a:lnTo>
                <a:lnTo>
                  <a:pt x="3760" y="941"/>
                </a:lnTo>
                <a:lnTo>
                  <a:pt x="3758" y="943"/>
                </a:lnTo>
                <a:lnTo>
                  <a:pt x="3755" y="947"/>
                </a:lnTo>
                <a:lnTo>
                  <a:pt x="3751" y="950"/>
                </a:lnTo>
                <a:lnTo>
                  <a:pt x="3748" y="952"/>
                </a:lnTo>
                <a:lnTo>
                  <a:pt x="3746" y="956"/>
                </a:lnTo>
                <a:lnTo>
                  <a:pt x="3744" y="958"/>
                </a:lnTo>
                <a:lnTo>
                  <a:pt x="3744" y="1001"/>
                </a:lnTo>
                <a:lnTo>
                  <a:pt x="3742" y="1020"/>
                </a:lnTo>
                <a:lnTo>
                  <a:pt x="3742" y="1043"/>
                </a:lnTo>
                <a:lnTo>
                  <a:pt x="3740" y="1069"/>
                </a:lnTo>
                <a:lnTo>
                  <a:pt x="3737" y="1089"/>
                </a:lnTo>
                <a:lnTo>
                  <a:pt x="3735" y="1103"/>
                </a:lnTo>
                <a:lnTo>
                  <a:pt x="3738" y="1109"/>
                </a:lnTo>
                <a:lnTo>
                  <a:pt x="3742" y="1114"/>
                </a:lnTo>
                <a:lnTo>
                  <a:pt x="3748" y="1120"/>
                </a:lnTo>
                <a:lnTo>
                  <a:pt x="3751" y="1125"/>
                </a:lnTo>
                <a:lnTo>
                  <a:pt x="3755" y="1130"/>
                </a:lnTo>
                <a:lnTo>
                  <a:pt x="3751" y="1163"/>
                </a:lnTo>
                <a:lnTo>
                  <a:pt x="3755" y="1187"/>
                </a:lnTo>
                <a:lnTo>
                  <a:pt x="3760" y="1212"/>
                </a:lnTo>
                <a:lnTo>
                  <a:pt x="3769" y="1236"/>
                </a:lnTo>
                <a:lnTo>
                  <a:pt x="3778" y="1258"/>
                </a:lnTo>
                <a:lnTo>
                  <a:pt x="3791" y="1272"/>
                </a:lnTo>
                <a:lnTo>
                  <a:pt x="3797" y="1276"/>
                </a:lnTo>
                <a:lnTo>
                  <a:pt x="3802" y="1278"/>
                </a:lnTo>
                <a:lnTo>
                  <a:pt x="3806" y="1278"/>
                </a:lnTo>
                <a:lnTo>
                  <a:pt x="3811" y="1276"/>
                </a:lnTo>
                <a:lnTo>
                  <a:pt x="3829" y="1270"/>
                </a:lnTo>
                <a:lnTo>
                  <a:pt x="3848" y="1261"/>
                </a:lnTo>
                <a:lnTo>
                  <a:pt x="3860" y="1252"/>
                </a:lnTo>
                <a:lnTo>
                  <a:pt x="3866" y="1241"/>
                </a:lnTo>
                <a:lnTo>
                  <a:pt x="3873" y="1223"/>
                </a:lnTo>
                <a:lnTo>
                  <a:pt x="3882" y="1200"/>
                </a:lnTo>
                <a:lnTo>
                  <a:pt x="3889" y="1176"/>
                </a:lnTo>
                <a:lnTo>
                  <a:pt x="3895" y="1150"/>
                </a:lnTo>
                <a:lnTo>
                  <a:pt x="3898" y="1129"/>
                </a:lnTo>
                <a:lnTo>
                  <a:pt x="3897" y="1110"/>
                </a:lnTo>
                <a:lnTo>
                  <a:pt x="3886" y="1078"/>
                </a:lnTo>
                <a:lnTo>
                  <a:pt x="3873" y="1047"/>
                </a:lnTo>
                <a:lnTo>
                  <a:pt x="3857" y="1018"/>
                </a:lnTo>
                <a:lnTo>
                  <a:pt x="3849" y="1018"/>
                </a:lnTo>
                <a:lnTo>
                  <a:pt x="3846" y="1005"/>
                </a:lnTo>
                <a:lnTo>
                  <a:pt x="3849" y="996"/>
                </a:lnTo>
                <a:lnTo>
                  <a:pt x="3853" y="985"/>
                </a:lnTo>
                <a:lnTo>
                  <a:pt x="3858" y="974"/>
                </a:lnTo>
                <a:lnTo>
                  <a:pt x="3857" y="961"/>
                </a:lnTo>
                <a:lnTo>
                  <a:pt x="3855" y="961"/>
                </a:lnTo>
                <a:lnTo>
                  <a:pt x="3853" y="960"/>
                </a:lnTo>
                <a:lnTo>
                  <a:pt x="3851" y="958"/>
                </a:lnTo>
                <a:lnTo>
                  <a:pt x="3848" y="956"/>
                </a:lnTo>
                <a:lnTo>
                  <a:pt x="3846" y="954"/>
                </a:lnTo>
                <a:lnTo>
                  <a:pt x="3844" y="954"/>
                </a:lnTo>
                <a:lnTo>
                  <a:pt x="3844" y="940"/>
                </a:lnTo>
                <a:lnTo>
                  <a:pt x="3851" y="927"/>
                </a:lnTo>
                <a:lnTo>
                  <a:pt x="3858" y="916"/>
                </a:lnTo>
                <a:lnTo>
                  <a:pt x="3866" y="905"/>
                </a:lnTo>
                <a:lnTo>
                  <a:pt x="3862" y="845"/>
                </a:lnTo>
                <a:lnTo>
                  <a:pt x="3877" y="838"/>
                </a:lnTo>
                <a:lnTo>
                  <a:pt x="3880" y="829"/>
                </a:lnTo>
                <a:lnTo>
                  <a:pt x="3880" y="820"/>
                </a:lnTo>
                <a:lnTo>
                  <a:pt x="3882" y="812"/>
                </a:lnTo>
                <a:lnTo>
                  <a:pt x="3886" y="805"/>
                </a:lnTo>
                <a:lnTo>
                  <a:pt x="3902" y="805"/>
                </a:lnTo>
                <a:lnTo>
                  <a:pt x="3909" y="781"/>
                </a:lnTo>
                <a:lnTo>
                  <a:pt x="3922" y="769"/>
                </a:lnTo>
                <a:lnTo>
                  <a:pt x="3938" y="758"/>
                </a:lnTo>
                <a:lnTo>
                  <a:pt x="3953" y="747"/>
                </a:lnTo>
                <a:lnTo>
                  <a:pt x="3968" y="736"/>
                </a:lnTo>
                <a:lnTo>
                  <a:pt x="3962" y="723"/>
                </a:lnTo>
                <a:lnTo>
                  <a:pt x="3964" y="709"/>
                </a:lnTo>
                <a:lnTo>
                  <a:pt x="3971" y="698"/>
                </a:lnTo>
                <a:lnTo>
                  <a:pt x="3980" y="689"/>
                </a:lnTo>
                <a:lnTo>
                  <a:pt x="3991" y="685"/>
                </a:lnTo>
                <a:lnTo>
                  <a:pt x="3991" y="680"/>
                </a:lnTo>
                <a:lnTo>
                  <a:pt x="3978" y="676"/>
                </a:lnTo>
                <a:lnTo>
                  <a:pt x="3966" y="670"/>
                </a:lnTo>
                <a:lnTo>
                  <a:pt x="3955" y="665"/>
                </a:lnTo>
                <a:lnTo>
                  <a:pt x="3938" y="661"/>
                </a:lnTo>
                <a:lnTo>
                  <a:pt x="3918" y="660"/>
                </a:lnTo>
                <a:close/>
                <a:moveTo>
                  <a:pt x="295" y="238"/>
                </a:moveTo>
                <a:lnTo>
                  <a:pt x="297" y="238"/>
                </a:lnTo>
                <a:lnTo>
                  <a:pt x="298" y="240"/>
                </a:lnTo>
                <a:lnTo>
                  <a:pt x="298" y="240"/>
                </a:lnTo>
                <a:lnTo>
                  <a:pt x="300" y="240"/>
                </a:lnTo>
                <a:lnTo>
                  <a:pt x="304" y="241"/>
                </a:lnTo>
                <a:lnTo>
                  <a:pt x="302" y="240"/>
                </a:lnTo>
                <a:lnTo>
                  <a:pt x="300" y="240"/>
                </a:lnTo>
                <a:lnTo>
                  <a:pt x="300" y="240"/>
                </a:lnTo>
                <a:lnTo>
                  <a:pt x="298" y="238"/>
                </a:lnTo>
                <a:lnTo>
                  <a:pt x="295" y="238"/>
                </a:lnTo>
                <a:close/>
                <a:moveTo>
                  <a:pt x="458" y="209"/>
                </a:moveTo>
                <a:lnTo>
                  <a:pt x="458" y="216"/>
                </a:lnTo>
                <a:lnTo>
                  <a:pt x="457" y="220"/>
                </a:lnTo>
                <a:lnTo>
                  <a:pt x="455" y="221"/>
                </a:lnTo>
                <a:lnTo>
                  <a:pt x="453" y="225"/>
                </a:lnTo>
                <a:lnTo>
                  <a:pt x="451" y="229"/>
                </a:lnTo>
                <a:lnTo>
                  <a:pt x="458" y="229"/>
                </a:lnTo>
                <a:lnTo>
                  <a:pt x="458" y="221"/>
                </a:lnTo>
                <a:lnTo>
                  <a:pt x="460" y="218"/>
                </a:lnTo>
                <a:lnTo>
                  <a:pt x="462" y="216"/>
                </a:lnTo>
                <a:lnTo>
                  <a:pt x="462" y="214"/>
                </a:lnTo>
                <a:lnTo>
                  <a:pt x="460" y="212"/>
                </a:lnTo>
                <a:lnTo>
                  <a:pt x="458" y="209"/>
                </a:lnTo>
                <a:close/>
                <a:moveTo>
                  <a:pt x="466" y="172"/>
                </a:moveTo>
                <a:lnTo>
                  <a:pt x="464" y="176"/>
                </a:lnTo>
                <a:lnTo>
                  <a:pt x="462" y="178"/>
                </a:lnTo>
                <a:lnTo>
                  <a:pt x="460" y="181"/>
                </a:lnTo>
                <a:lnTo>
                  <a:pt x="460" y="183"/>
                </a:lnTo>
                <a:lnTo>
                  <a:pt x="460" y="187"/>
                </a:lnTo>
                <a:lnTo>
                  <a:pt x="458" y="192"/>
                </a:lnTo>
                <a:lnTo>
                  <a:pt x="468" y="198"/>
                </a:lnTo>
                <a:lnTo>
                  <a:pt x="466" y="192"/>
                </a:lnTo>
                <a:lnTo>
                  <a:pt x="466" y="189"/>
                </a:lnTo>
                <a:lnTo>
                  <a:pt x="466" y="185"/>
                </a:lnTo>
                <a:lnTo>
                  <a:pt x="466" y="181"/>
                </a:lnTo>
                <a:lnTo>
                  <a:pt x="468" y="178"/>
                </a:lnTo>
                <a:lnTo>
                  <a:pt x="468" y="174"/>
                </a:lnTo>
                <a:lnTo>
                  <a:pt x="466" y="172"/>
                </a:lnTo>
                <a:close/>
                <a:moveTo>
                  <a:pt x="513" y="0"/>
                </a:moveTo>
                <a:lnTo>
                  <a:pt x="529" y="10"/>
                </a:lnTo>
                <a:lnTo>
                  <a:pt x="553" y="20"/>
                </a:lnTo>
                <a:lnTo>
                  <a:pt x="580" y="25"/>
                </a:lnTo>
                <a:lnTo>
                  <a:pt x="608" y="29"/>
                </a:lnTo>
                <a:lnTo>
                  <a:pt x="635" y="34"/>
                </a:lnTo>
                <a:lnTo>
                  <a:pt x="657" y="40"/>
                </a:lnTo>
                <a:lnTo>
                  <a:pt x="740" y="65"/>
                </a:lnTo>
                <a:lnTo>
                  <a:pt x="824" y="85"/>
                </a:lnTo>
                <a:lnTo>
                  <a:pt x="911" y="101"/>
                </a:lnTo>
                <a:lnTo>
                  <a:pt x="998" y="118"/>
                </a:lnTo>
                <a:lnTo>
                  <a:pt x="1088" y="138"/>
                </a:lnTo>
                <a:lnTo>
                  <a:pt x="1158" y="152"/>
                </a:lnTo>
                <a:lnTo>
                  <a:pt x="1233" y="165"/>
                </a:lnTo>
                <a:lnTo>
                  <a:pt x="1309" y="178"/>
                </a:lnTo>
                <a:lnTo>
                  <a:pt x="1386" y="192"/>
                </a:lnTo>
                <a:lnTo>
                  <a:pt x="1457" y="210"/>
                </a:lnTo>
                <a:lnTo>
                  <a:pt x="1549" y="218"/>
                </a:lnTo>
                <a:lnTo>
                  <a:pt x="1602" y="229"/>
                </a:lnTo>
                <a:lnTo>
                  <a:pt x="1660" y="236"/>
                </a:lnTo>
                <a:lnTo>
                  <a:pt x="1717" y="243"/>
                </a:lnTo>
                <a:lnTo>
                  <a:pt x="1771" y="254"/>
                </a:lnTo>
                <a:lnTo>
                  <a:pt x="1904" y="261"/>
                </a:lnTo>
                <a:lnTo>
                  <a:pt x="1949" y="270"/>
                </a:lnTo>
                <a:lnTo>
                  <a:pt x="2000" y="276"/>
                </a:lnTo>
                <a:lnTo>
                  <a:pt x="2053" y="280"/>
                </a:lnTo>
                <a:lnTo>
                  <a:pt x="2104" y="283"/>
                </a:lnTo>
                <a:lnTo>
                  <a:pt x="2149" y="290"/>
                </a:lnTo>
                <a:lnTo>
                  <a:pt x="2228" y="290"/>
                </a:lnTo>
                <a:lnTo>
                  <a:pt x="2262" y="296"/>
                </a:lnTo>
                <a:lnTo>
                  <a:pt x="2300" y="294"/>
                </a:lnTo>
                <a:lnTo>
                  <a:pt x="2338" y="294"/>
                </a:lnTo>
                <a:lnTo>
                  <a:pt x="2378" y="294"/>
                </a:lnTo>
                <a:lnTo>
                  <a:pt x="2417" y="300"/>
                </a:lnTo>
                <a:lnTo>
                  <a:pt x="2437" y="301"/>
                </a:lnTo>
                <a:lnTo>
                  <a:pt x="2458" y="301"/>
                </a:lnTo>
                <a:lnTo>
                  <a:pt x="2484" y="300"/>
                </a:lnTo>
                <a:lnTo>
                  <a:pt x="2506" y="303"/>
                </a:lnTo>
                <a:lnTo>
                  <a:pt x="2548" y="309"/>
                </a:lnTo>
                <a:lnTo>
                  <a:pt x="2595" y="310"/>
                </a:lnTo>
                <a:lnTo>
                  <a:pt x="2642" y="310"/>
                </a:lnTo>
                <a:lnTo>
                  <a:pt x="2691" y="310"/>
                </a:lnTo>
                <a:lnTo>
                  <a:pt x="2762" y="314"/>
                </a:lnTo>
                <a:lnTo>
                  <a:pt x="2835" y="312"/>
                </a:lnTo>
                <a:lnTo>
                  <a:pt x="2908" y="312"/>
                </a:lnTo>
                <a:lnTo>
                  <a:pt x="2978" y="312"/>
                </a:lnTo>
                <a:lnTo>
                  <a:pt x="2978" y="260"/>
                </a:lnTo>
                <a:lnTo>
                  <a:pt x="3011" y="263"/>
                </a:lnTo>
                <a:lnTo>
                  <a:pt x="3013" y="267"/>
                </a:lnTo>
                <a:lnTo>
                  <a:pt x="3015" y="269"/>
                </a:lnTo>
                <a:lnTo>
                  <a:pt x="3015" y="270"/>
                </a:lnTo>
                <a:lnTo>
                  <a:pt x="3017" y="272"/>
                </a:lnTo>
                <a:lnTo>
                  <a:pt x="3020" y="272"/>
                </a:lnTo>
                <a:lnTo>
                  <a:pt x="3024" y="276"/>
                </a:lnTo>
                <a:lnTo>
                  <a:pt x="3026" y="303"/>
                </a:lnTo>
                <a:lnTo>
                  <a:pt x="3029" y="329"/>
                </a:lnTo>
                <a:lnTo>
                  <a:pt x="3035" y="349"/>
                </a:lnTo>
                <a:lnTo>
                  <a:pt x="3060" y="354"/>
                </a:lnTo>
                <a:lnTo>
                  <a:pt x="3084" y="358"/>
                </a:lnTo>
                <a:lnTo>
                  <a:pt x="3106" y="365"/>
                </a:lnTo>
                <a:lnTo>
                  <a:pt x="3124" y="376"/>
                </a:lnTo>
                <a:lnTo>
                  <a:pt x="3155" y="367"/>
                </a:lnTo>
                <a:lnTo>
                  <a:pt x="3182" y="365"/>
                </a:lnTo>
                <a:lnTo>
                  <a:pt x="3208" y="370"/>
                </a:lnTo>
                <a:lnTo>
                  <a:pt x="3229" y="381"/>
                </a:lnTo>
                <a:lnTo>
                  <a:pt x="3249" y="401"/>
                </a:lnTo>
                <a:lnTo>
                  <a:pt x="3260" y="394"/>
                </a:lnTo>
                <a:lnTo>
                  <a:pt x="3273" y="394"/>
                </a:lnTo>
                <a:lnTo>
                  <a:pt x="3286" y="400"/>
                </a:lnTo>
                <a:lnTo>
                  <a:pt x="3300" y="407"/>
                </a:lnTo>
                <a:lnTo>
                  <a:pt x="3315" y="416"/>
                </a:lnTo>
                <a:lnTo>
                  <a:pt x="3328" y="425"/>
                </a:lnTo>
                <a:lnTo>
                  <a:pt x="3338" y="429"/>
                </a:lnTo>
                <a:lnTo>
                  <a:pt x="3355" y="416"/>
                </a:lnTo>
                <a:lnTo>
                  <a:pt x="3373" y="405"/>
                </a:lnTo>
                <a:lnTo>
                  <a:pt x="3397" y="401"/>
                </a:lnTo>
                <a:lnTo>
                  <a:pt x="3397" y="405"/>
                </a:lnTo>
                <a:lnTo>
                  <a:pt x="3397" y="407"/>
                </a:lnTo>
                <a:lnTo>
                  <a:pt x="3398" y="409"/>
                </a:lnTo>
                <a:lnTo>
                  <a:pt x="3398" y="410"/>
                </a:lnTo>
                <a:lnTo>
                  <a:pt x="3400" y="412"/>
                </a:lnTo>
                <a:lnTo>
                  <a:pt x="3408" y="414"/>
                </a:lnTo>
                <a:lnTo>
                  <a:pt x="3426" y="416"/>
                </a:lnTo>
                <a:lnTo>
                  <a:pt x="3449" y="418"/>
                </a:lnTo>
                <a:lnTo>
                  <a:pt x="3475" y="420"/>
                </a:lnTo>
                <a:lnTo>
                  <a:pt x="3498" y="420"/>
                </a:lnTo>
                <a:lnTo>
                  <a:pt x="3520" y="421"/>
                </a:lnTo>
                <a:lnTo>
                  <a:pt x="3533" y="421"/>
                </a:lnTo>
                <a:lnTo>
                  <a:pt x="3537" y="438"/>
                </a:lnTo>
                <a:lnTo>
                  <a:pt x="3518" y="443"/>
                </a:lnTo>
                <a:lnTo>
                  <a:pt x="3498" y="450"/>
                </a:lnTo>
                <a:lnTo>
                  <a:pt x="3480" y="461"/>
                </a:lnTo>
                <a:lnTo>
                  <a:pt x="3464" y="469"/>
                </a:lnTo>
                <a:lnTo>
                  <a:pt x="3444" y="478"/>
                </a:lnTo>
                <a:lnTo>
                  <a:pt x="3422" y="483"/>
                </a:lnTo>
                <a:lnTo>
                  <a:pt x="3404" y="494"/>
                </a:lnTo>
                <a:lnTo>
                  <a:pt x="3380" y="514"/>
                </a:lnTo>
                <a:lnTo>
                  <a:pt x="3360" y="538"/>
                </a:lnTo>
                <a:lnTo>
                  <a:pt x="3340" y="563"/>
                </a:lnTo>
                <a:lnTo>
                  <a:pt x="3317" y="589"/>
                </a:lnTo>
                <a:lnTo>
                  <a:pt x="3289" y="610"/>
                </a:lnTo>
                <a:lnTo>
                  <a:pt x="3289" y="614"/>
                </a:lnTo>
                <a:lnTo>
                  <a:pt x="3295" y="614"/>
                </a:lnTo>
                <a:lnTo>
                  <a:pt x="3297" y="616"/>
                </a:lnTo>
                <a:lnTo>
                  <a:pt x="3297" y="616"/>
                </a:lnTo>
                <a:lnTo>
                  <a:pt x="3298" y="618"/>
                </a:lnTo>
                <a:lnTo>
                  <a:pt x="3298" y="618"/>
                </a:lnTo>
                <a:lnTo>
                  <a:pt x="3302" y="618"/>
                </a:lnTo>
                <a:lnTo>
                  <a:pt x="3311" y="614"/>
                </a:lnTo>
                <a:lnTo>
                  <a:pt x="3326" y="607"/>
                </a:lnTo>
                <a:lnTo>
                  <a:pt x="3344" y="598"/>
                </a:lnTo>
                <a:lnTo>
                  <a:pt x="3362" y="590"/>
                </a:lnTo>
                <a:lnTo>
                  <a:pt x="3380" y="583"/>
                </a:lnTo>
                <a:lnTo>
                  <a:pt x="3393" y="580"/>
                </a:lnTo>
                <a:lnTo>
                  <a:pt x="3400" y="578"/>
                </a:lnTo>
                <a:lnTo>
                  <a:pt x="3406" y="581"/>
                </a:lnTo>
                <a:lnTo>
                  <a:pt x="3409" y="583"/>
                </a:lnTo>
                <a:lnTo>
                  <a:pt x="3411" y="585"/>
                </a:lnTo>
                <a:lnTo>
                  <a:pt x="3411" y="589"/>
                </a:lnTo>
                <a:lnTo>
                  <a:pt x="3411" y="594"/>
                </a:lnTo>
                <a:lnTo>
                  <a:pt x="3411" y="603"/>
                </a:lnTo>
                <a:lnTo>
                  <a:pt x="3409" y="607"/>
                </a:lnTo>
                <a:lnTo>
                  <a:pt x="3406" y="612"/>
                </a:lnTo>
                <a:lnTo>
                  <a:pt x="3404" y="618"/>
                </a:lnTo>
                <a:lnTo>
                  <a:pt x="3408" y="618"/>
                </a:lnTo>
                <a:lnTo>
                  <a:pt x="3417" y="618"/>
                </a:lnTo>
                <a:lnTo>
                  <a:pt x="3426" y="621"/>
                </a:lnTo>
                <a:lnTo>
                  <a:pt x="3437" y="623"/>
                </a:lnTo>
                <a:lnTo>
                  <a:pt x="3448" y="623"/>
                </a:lnTo>
                <a:lnTo>
                  <a:pt x="3462" y="614"/>
                </a:lnTo>
                <a:lnTo>
                  <a:pt x="3473" y="603"/>
                </a:lnTo>
                <a:lnTo>
                  <a:pt x="3486" y="590"/>
                </a:lnTo>
                <a:lnTo>
                  <a:pt x="3497" y="583"/>
                </a:lnTo>
                <a:lnTo>
                  <a:pt x="3542" y="578"/>
                </a:lnTo>
                <a:lnTo>
                  <a:pt x="3558" y="567"/>
                </a:lnTo>
                <a:lnTo>
                  <a:pt x="3571" y="550"/>
                </a:lnTo>
                <a:lnTo>
                  <a:pt x="3586" y="534"/>
                </a:lnTo>
                <a:lnTo>
                  <a:pt x="3602" y="521"/>
                </a:lnTo>
                <a:lnTo>
                  <a:pt x="3638" y="563"/>
                </a:lnTo>
                <a:lnTo>
                  <a:pt x="3648" y="558"/>
                </a:lnTo>
                <a:lnTo>
                  <a:pt x="3660" y="556"/>
                </a:lnTo>
                <a:lnTo>
                  <a:pt x="3675" y="558"/>
                </a:lnTo>
                <a:lnTo>
                  <a:pt x="3691" y="558"/>
                </a:lnTo>
                <a:lnTo>
                  <a:pt x="3695" y="561"/>
                </a:lnTo>
                <a:lnTo>
                  <a:pt x="3700" y="565"/>
                </a:lnTo>
                <a:lnTo>
                  <a:pt x="3704" y="565"/>
                </a:lnTo>
                <a:lnTo>
                  <a:pt x="3708" y="567"/>
                </a:lnTo>
                <a:lnTo>
                  <a:pt x="3711" y="570"/>
                </a:lnTo>
                <a:lnTo>
                  <a:pt x="3720" y="580"/>
                </a:lnTo>
                <a:lnTo>
                  <a:pt x="3726" y="589"/>
                </a:lnTo>
                <a:lnTo>
                  <a:pt x="3731" y="598"/>
                </a:lnTo>
                <a:lnTo>
                  <a:pt x="3740" y="603"/>
                </a:lnTo>
                <a:lnTo>
                  <a:pt x="3757" y="607"/>
                </a:lnTo>
                <a:lnTo>
                  <a:pt x="3762" y="605"/>
                </a:lnTo>
                <a:lnTo>
                  <a:pt x="3766" y="603"/>
                </a:lnTo>
                <a:lnTo>
                  <a:pt x="3771" y="603"/>
                </a:lnTo>
                <a:lnTo>
                  <a:pt x="3775" y="603"/>
                </a:lnTo>
                <a:lnTo>
                  <a:pt x="3780" y="605"/>
                </a:lnTo>
                <a:lnTo>
                  <a:pt x="3786" y="607"/>
                </a:lnTo>
                <a:lnTo>
                  <a:pt x="3797" y="590"/>
                </a:lnTo>
                <a:lnTo>
                  <a:pt x="3809" y="580"/>
                </a:lnTo>
                <a:lnTo>
                  <a:pt x="3824" y="574"/>
                </a:lnTo>
                <a:lnTo>
                  <a:pt x="3840" y="570"/>
                </a:lnTo>
                <a:lnTo>
                  <a:pt x="3860" y="567"/>
                </a:lnTo>
                <a:lnTo>
                  <a:pt x="3882" y="563"/>
                </a:lnTo>
                <a:lnTo>
                  <a:pt x="3897" y="558"/>
                </a:lnTo>
                <a:lnTo>
                  <a:pt x="3909" y="550"/>
                </a:lnTo>
                <a:lnTo>
                  <a:pt x="3924" y="545"/>
                </a:lnTo>
                <a:lnTo>
                  <a:pt x="3944" y="543"/>
                </a:lnTo>
                <a:lnTo>
                  <a:pt x="3944" y="583"/>
                </a:lnTo>
                <a:lnTo>
                  <a:pt x="3964" y="581"/>
                </a:lnTo>
                <a:lnTo>
                  <a:pt x="3980" y="580"/>
                </a:lnTo>
                <a:lnTo>
                  <a:pt x="3995" y="578"/>
                </a:lnTo>
                <a:lnTo>
                  <a:pt x="4013" y="576"/>
                </a:lnTo>
                <a:lnTo>
                  <a:pt x="4017" y="587"/>
                </a:lnTo>
                <a:lnTo>
                  <a:pt x="4022" y="603"/>
                </a:lnTo>
                <a:lnTo>
                  <a:pt x="4029" y="616"/>
                </a:lnTo>
                <a:lnTo>
                  <a:pt x="4037" y="621"/>
                </a:lnTo>
                <a:lnTo>
                  <a:pt x="4048" y="625"/>
                </a:lnTo>
                <a:lnTo>
                  <a:pt x="4058" y="630"/>
                </a:lnTo>
                <a:lnTo>
                  <a:pt x="4069" y="636"/>
                </a:lnTo>
                <a:lnTo>
                  <a:pt x="4077" y="643"/>
                </a:lnTo>
                <a:lnTo>
                  <a:pt x="4082" y="656"/>
                </a:lnTo>
                <a:lnTo>
                  <a:pt x="4066" y="660"/>
                </a:lnTo>
                <a:lnTo>
                  <a:pt x="4046" y="660"/>
                </a:lnTo>
                <a:lnTo>
                  <a:pt x="4024" y="660"/>
                </a:lnTo>
                <a:lnTo>
                  <a:pt x="4004" y="660"/>
                </a:lnTo>
                <a:lnTo>
                  <a:pt x="4004" y="680"/>
                </a:lnTo>
                <a:lnTo>
                  <a:pt x="4048" y="700"/>
                </a:lnTo>
                <a:lnTo>
                  <a:pt x="4093" y="716"/>
                </a:lnTo>
                <a:lnTo>
                  <a:pt x="4142" y="729"/>
                </a:lnTo>
                <a:lnTo>
                  <a:pt x="4146" y="740"/>
                </a:lnTo>
                <a:lnTo>
                  <a:pt x="4149" y="747"/>
                </a:lnTo>
                <a:lnTo>
                  <a:pt x="4151" y="756"/>
                </a:lnTo>
                <a:lnTo>
                  <a:pt x="4155" y="769"/>
                </a:lnTo>
                <a:lnTo>
                  <a:pt x="4151" y="770"/>
                </a:lnTo>
                <a:lnTo>
                  <a:pt x="4149" y="772"/>
                </a:lnTo>
                <a:lnTo>
                  <a:pt x="4149" y="774"/>
                </a:lnTo>
                <a:lnTo>
                  <a:pt x="4148" y="776"/>
                </a:lnTo>
                <a:lnTo>
                  <a:pt x="4148" y="778"/>
                </a:lnTo>
                <a:lnTo>
                  <a:pt x="4146" y="781"/>
                </a:lnTo>
                <a:lnTo>
                  <a:pt x="4157" y="794"/>
                </a:lnTo>
                <a:lnTo>
                  <a:pt x="4164" y="810"/>
                </a:lnTo>
                <a:lnTo>
                  <a:pt x="4168" y="830"/>
                </a:lnTo>
                <a:lnTo>
                  <a:pt x="4169" y="852"/>
                </a:lnTo>
                <a:lnTo>
                  <a:pt x="4169" y="874"/>
                </a:lnTo>
                <a:lnTo>
                  <a:pt x="4158" y="874"/>
                </a:lnTo>
                <a:lnTo>
                  <a:pt x="4153" y="887"/>
                </a:lnTo>
                <a:lnTo>
                  <a:pt x="4151" y="901"/>
                </a:lnTo>
                <a:lnTo>
                  <a:pt x="4146" y="914"/>
                </a:lnTo>
                <a:lnTo>
                  <a:pt x="4138" y="921"/>
                </a:lnTo>
                <a:lnTo>
                  <a:pt x="4133" y="927"/>
                </a:lnTo>
                <a:lnTo>
                  <a:pt x="4128" y="929"/>
                </a:lnTo>
                <a:lnTo>
                  <a:pt x="4124" y="934"/>
                </a:lnTo>
                <a:lnTo>
                  <a:pt x="4122" y="943"/>
                </a:lnTo>
                <a:lnTo>
                  <a:pt x="4120" y="960"/>
                </a:lnTo>
                <a:lnTo>
                  <a:pt x="4126" y="960"/>
                </a:lnTo>
                <a:lnTo>
                  <a:pt x="4129" y="961"/>
                </a:lnTo>
                <a:lnTo>
                  <a:pt x="4135" y="961"/>
                </a:lnTo>
                <a:lnTo>
                  <a:pt x="4140" y="963"/>
                </a:lnTo>
                <a:lnTo>
                  <a:pt x="4157" y="940"/>
                </a:lnTo>
                <a:lnTo>
                  <a:pt x="4177" y="918"/>
                </a:lnTo>
                <a:lnTo>
                  <a:pt x="4204" y="901"/>
                </a:lnTo>
                <a:lnTo>
                  <a:pt x="4235" y="894"/>
                </a:lnTo>
                <a:lnTo>
                  <a:pt x="4240" y="901"/>
                </a:lnTo>
                <a:lnTo>
                  <a:pt x="4246" y="907"/>
                </a:lnTo>
                <a:lnTo>
                  <a:pt x="4253" y="912"/>
                </a:lnTo>
                <a:lnTo>
                  <a:pt x="4258" y="916"/>
                </a:lnTo>
                <a:lnTo>
                  <a:pt x="4262" y="923"/>
                </a:lnTo>
                <a:lnTo>
                  <a:pt x="4268" y="936"/>
                </a:lnTo>
                <a:lnTo>
                  <a:pt x="4268" y="950"/>
                </a:lnTo>
                <a:lnTo>
                  <a:pt x="4271" y="967"/>
                </a:lnTo>
                <a:lnTo>
                  <a:pt x="4275" y="981"/>
                </a:lnTo>
                <a:lnTo>
                  <a:pt x="4282" y="1000"/>
                </a:lnTo>
                <a:lnTo>
                  <a:pt x="4288" y="1018"/>
                </a:lnTo>
                <a:lnTo>
                  <a:pt x="4295" y="1032"/>
                </a:lnTo>
                <a:lnTo>
                  <a:pt x="4302" y="1032"/>
                </a:lnTo>
                <a:lnTo>
                  <a:pt x="4306" y="1041"/>
                </a:lnTo>
                <a:lnTo>
                  <a:pt x="4306" y="1056"/>
                </a:lnTo>
                <a:lnTo>
                  <a:pt x="4304" y="1072"/>
                </a:lnTo>
                <a:lnTo>
                  <a:pt x="4300" y="1085"/>
                </a:lnTo>
                <a:lnTo>
                  <a:pt x="4298" y="1092"/>
                </a:lnTo>
                <a:lnTo>
                  <a:pt x="4297" y="1100"/>
                </a:lnTo>
                <a:lnTo>
                  <a:pt x="4293" y="1105"/>
                </a:lnTo>
                <a:lnTo>
                  <a:pt x="4289" y="1109"/>
                </a:lnTo>
                <a:lnTo>
                  <a:pt x="4282" y="1110"/>
                </a:lnTo>
                <a:lnTo>
                  <a:pt x="4275" y="1112"/>
                </a:lnTo>
                <a:lnTo>
                  <a:pt x="4273" y="1109"/>
                </a:lnTo>
                <a:lnTo>
                  <a:pt x="4273" y="1105"/>
                </a:lnTo>
                <a:lnTo>
                  <a:pt x="4273" y="1103"/>
                </a:lnTo>
                <a:lnTo>
                  <a:pt x="4271" y="1101"/>
                </a:lnTo>
                <a:lnTo>
                  <a:pt x="4269" y="1100"/>
                </a:lnTo>
                <a:lnTo>
                  <a:pt x="4269" y="1109"/>
                </a:lnTo>
                <a:lnTo>
                  <a:pt x="4268" y="1112"/>
                </a:lnTo>
                <a:lnTo>
                  <a:pt x="4262" y="1116"/>
                </a:lnTo>
                <a:lnTo>
                  <a:pt x="4258" y="1120"/>
                </a:lnTo>
                <a:lnTo>
                  <a:pt x="4253" y="1123"/>
                </a:lnTo>
                <a:lnTo>
                  <a:pt x="4249" y="1129"/>
                </a:lnTo>
                <a:lnTo>
                  <a:pt x="4229" y="1145"/>
                </a:lnTo>
                <a:lnTo>
                  <a:pt x="4229" y="1185"/>
                </a:lnTo>
                <a:lnTo>
                  <a:pt x="4224" y="1194"/>
                </a:lnTo>
                <a:lnTo>
                  <a:pt x="4218" y="1201"/>
                </a:lnTo>
                <a:lnTo>
                  <a:pt x="4213" y="1210"/>
                </a:lnTo>
                <a:lnTo>
                  <a:pt x="4209" y="1225"/>
                </a:lnTo>
                <a:lnTo>
                  <a:pt x="4233" y="1229"/>
                </a:lnTo>
                <a:lnTo>
                  <a:pt x="4251" y="1234"/>
                </a:lnTo>
                <a:lnTo>
                  <a:pt x="4269" y="1240"/>
                </a:lnTo>
                <a:lnTo>
                  <a:pt x="4288" y="1245"/>
                </a:lnTo>
                <a:lnTo>
                  <a:pt x="4309" y="1249"/>
                </a:lnTo>
                <a:lnTo>
                  <a:pt x="4322" y="1240"/>
                </a:lnTo>
                <a:lnTo>
                  <a:pt x="4333" y="1234"/>
                </a:lnTo>
                <a:lnTo>
                  <a:pt x="4342" y="1234"/>
                </a:lnTo>
                <a:lnTo>
                  <a:pt x="4351" y="1234"/>
                </a:lnTo>
                <a:lnTo>
                  <a:pt x="4362" y="1234"/>
                </a:lnTo>
                <a:lnTo>
                  <a:pt x="4375" y="1229"/>
                </a:lnTo>
                <a:lnTo>
                  <a:pt x="4389" y="1218"/>
                </a:lnTo>
                <a:lnTo>
                  <a:pt x="4404" y="1200"/>
                </a:lnTo>
                <a:lnTo>
                  <a:pt x="4417" y="1183"/>
                </a:lnTo>
                <a:lnTo>
                  <a:pt x="4433" y="1169"/>
                </a:lnTo>
                <a:lnTo>
                  <a:pt x="4464" y="1152"/>
                </a:lnTo>
                <a:lnTo>
                  <a:pt x="4497" y="1132"/>
                </a:lnTo>
                <a:lnTo>
                  <a:pt x="4531" y="1110"/>
                </a:lnTo>
                <a:lnTo>
                  <a:pt x="4562" y="1087"/>
                </a:lnTo>
                <a:lnTo>
                  <a:pt x="4591" y="1061"/>
                </a:lnTo>
                <a:lnTo>
                  <a:pt x="4613" y="1032"/>
                </a:lnTo>
                <a:lnTo>
                  <a:pt x="4629" y="1000"/>
                </a:lnTo>
                <a:lnTo>
                  <a:pt x="4626" y="996"/>
                </a:lnTo>
                <a:lnTo>
                  <a:pt x="4624" y="990"/>
                </a:lnTo>
                <a:lnTo>
                  <a:pt x="4622" y="983"/>
                </a:lnTo>
                <a:lnTo>
                  <a:pt x="4620" y="976"/>
                </a:lnTo>
                <a:lnTo>
                  <a:pt x="4604" y="976"/>
                </a:lnTo>
                <a:lnTo>
                  <a:pt x="4600" y="940"/>
                </a:lnTo>
                <a:lnTo>
                  <a:pt x="4624" y="927"/>
                </a:lnTo>
                <a:lnTo>
                  <a:pt x="4648" y="916"/>
                </a:lnTo>
                <a:lnTo>
                  <a:pt x="4669" y="910"/>
                </a:lnTo>
                <a:lnTo>
                  <a:pt x="4695" y="907"/>
                </a:lnTo>
                <a:lnTo>
                  <a:pt x="4722" y="907"/>
                </a:lnTo>
                <a:lnTo>
                  <a:pt x="4755" y="912"/>
                </a:lnTo>
                <a:lnTo>
                  <a:pt x="4771" y="905"/>
                </a:lnTo>
                <a:lnTo>
                  <a:pt x="4784" y="900"/>
                </a:lnTo>
                <a:lnTo>
                  <a:pt x="4798" y="896"/>
                </a:lnTo>
                <a:lnTo>
                  <a:pt x="4817" y="896"/>
                </a:lnTo>
                <a:lnTo>
                  <a:pt x="4831" y="876"/>
                </a:lnTo>
                <a:lnTo>
                  <a:pt x="4848" y="852"/>
                </a:lnTo>
                <a:lnTo>
                  <a:pt x="4860" y="827"/>
                </a:lnTo>
                <a:lnTo>
                  <a:pt x="4866" y="800"/>
                </a:lnTo>
                <a:lnTo>
                  <a:pt x="4858" y="789"/>
                </a:lnTo>
                <a:lnTo>
                  <a:pt x="4851" y="776"/>
                </a:lnTo>
                <a:lnTo>
                  <a:pt x="4846" y="760"/>
                </a:lnTo>
                <a:lnTo>
                  <a:pt x="4842" y="743"/>
                </a:lnTo>
                <a:lnTo>
                  <a:pt x="4862" y="725"/>
                </a:lnTo>
                <a:lnTo>
                  <a:pt x="4877" y="705"/>
                </a:lnTo>
                <a:lnTo>
                  <a:pt x="4889" y="683"/>
                </a:lnTo>
                <a:lnTo>
                  <a:pt x="4900" y="660"/>
                </a:lnTo>
                <a:lnTo>
                  <a:pt x="4913" y="636"/>
                </a:lnTo>
                <a:lnTo>
                  <a:pt x="4929" y="614"/>
                </a:lnTo>
                <a:lnTo>
                  <a:pt x="4949" y="598"/>
                </a:lnTo>
                <a:lnTo>
                  <a:pt x="4968" y="589"/>
                </a:lnTo>
                <a:lnTo>
                  <a:pt x="4989" y="583"/>
                </a:lnTo>
                <a:lnTo>
                  <a:pt x="5013" y="581"/>
                </a:lnTo>
                <a:lnTo>
                  <a:pt x="5037" y="578"/>
                </a:lnTo>
                <a:lnTo>
                  <a:pt x="5060" y="572"/>
                </a:lnTo>
                <a:lnTo>
                  <a:pt x="5126" y="550"/>
                </a:lnTo>
                <a:lnTo>
                  <a:pt x="5191" y="532"/>
                </a:lnTo>
                <a:lnTo>
                  <a:pt x="5262" y="516"/>
                </a:lnTo>
                <a:lnTo>
                  <a:pt x="5262" y="480"/>
                </a:lnTo>
                <a:lnTo>
                  <a:pt x="5275" y="478"/>
                </a:lnTo>
                <a:lnTo>
                  <a:pt x="5286" y="474"/>
                </a:lnTo>
                <a:lnTo>
                  <a:pt x="5295" y="467"/>
                </a:lnTo>
                <a:lnTo>
                  <a:pt x="5298" y="456"/>
                </a:lnTo>
                <a:lnTo>
                  <a:pt x="5302" y="454"/>
                </a:lnTo>
                <a:lnTo>
                  <a:pt x="5304" y="454"/>
                </a:lnTo>
                <a:lnTo>
                  <a:pt x="5308" y="456"/>
                </a:lnTo>
                <a:lnTo>
                  <a:pt x="5309" y="456"/>
                </a:lnTo>
                <a:lnTo>
                  <a:pt x="5311" y="458"/>
                </a:lnTo>
                <a:lnTo>
                  <a:pt x="5315" y="456"/>
                </a:lnTo>
                <a:lnTo>
                  <a:pt x="5313" y="440"/>
                </a:lnTo>
                <a:lnTo>
                  <a:pt x="5320" y="423"/>
                </a:lnTo>
                <a:lnTo>
                  <a:pt x="5329" y="405"/>
                </a:lnTo>
                <a:lnTo>
                  <a:pt x="5337" y="387"/>
                </a:lnTo>
                <a:lnTo>
                  <a:pt x="5335" y="376"/>
                </a:lnTo>
                <a:lnTo>
                  <a:pt x="5333" y="361"/>
                </a:lnTo>
                <a:lnTo>
                  <a:pt x="5331" y="343"/>
                </a:lnTo>
                <a:lnTo>
                  <a:pt x="5331" y="325"/>
                </a:lnTo>
                <a:lnTo>
                  <a:pt x="5333" y="309"/>
                </a:lnTo>
                <a:lnTo>
                  <a:pt x="5333" y="307"/>
                </a:lnTo>
                <a:lnTo>
                  <a:pt x="5337" y="305"/>
                </a:lnTo>
                <a:lnTo>
                  <a:pt x="5338" y="301"/>
                </a:lnTo>
                <a:lnTo>
                  <a:pt x="5342" y="298"/>
                </a:lnTo>
                <a:lnTo>
                  <a:pt x="5344" y="296"/>
                </a:lnTo>
                <a:lnTo>
                  <a:pt x="5346" y="294"/>
                </a:lnTo>
                <a:lnTo>
                  <a:pt x="5344" y="281"/>
                </a:lnTo>
                <a:lnTo>
                  <a:pt x="5338" y="267"/>
                </a:lnTo>
                <a:lnTo>
                  <a:pt x="5337" y="252"/>
                </a:lnTo>
                <a:lnTo>
                  <a:pt x="5344" y="232"/>
                </a:lnTo>
                <a:lnTo>
                  <a:pt x="5353" y="212"/>
                </a:lnTo>
                <a:lnTo>
                  <a:pt x="5362" y="196"/>
                </a:lnTo>
                <a:lnTo>
                  <a:pt x="5368" y="181"/>
                </a:lnTo>
                <a:lnTo>
                  <a:pt x="5369" y="169"/>
                </a:lnTo>
                <a:lnTo>
                  <a:pt x="5371" y="156"/>
                </a:lnTo>
                <a:lnTo>
                  <a:pt x="5377" y="145"/>
                </a:lnTo>
                <a:lnTo>
                  <a:pt x="5384" y="136"/>
                </a:lnTo>
                <a:lnTo>
                  <a:pt x="5395" y="130"/>
                </a:lnTo>
                <a:lnTo>
                  <a:pt x="5400" y="129"/>
                </a:lnTo>
                <a:lnTo>
                  <a:pt x="5406" y="129"/>
                </a:lnTo>
                <a:lnTo>
                  <a:pt x="5411" y="129"/>
                </a:lnTo>
                <a:lnTo>
                  <a:pt x="5418" y="127"/>
                </a:lnTo>
                <a:lnTo>
                  <a:pt x="5424" y="127"/>
                </a:lnTo>
                <a:lnTo>
                  <a:pt x="5426" y="132"/>
                </a:lnTo>
                <a:lnTo>
                  <a:pt x="5426" y="136"/>
                </a:lnTo>
                <a:lnTo>
                  <a:pt x="5424" y="141"/>
                </a:lnTo>
                <a:lnTo>
                  <a:pt x="5424" y="145"/>
                </a:lnTo>
                <a:lnTo>
                  <a:pt x="5424" y="149"/>
                </a:lnTo>
                <a:lnTo>
                  <a:pt x="5424" y="150"/>
                </a:lnTo>
                <a:lnTo>
                  <a:pt x="5428" y="154"/>
                </a:lnTo>
                <a:lnTo>
                  <a:pt x="5433" y="156"/>
                </a:lnTo>
                <a:lnTo>
                  <a:pt x="5451" y="138"/>
                </a:lnTo>
                <a:lnTo>
                  <a:pt x="5478" y="125"/>
                </a:lnTo>
                <a:lnTo>
                  <a:pt x="5509" y="118"/>
                </a:lnTo>
                <a:lnTo>
                  <a:pt x="5522" y="125"/>
                </a:lnTo>
                <a:lnTo>
                  <a:pt x="5537" y="132"/>
                </a:lnTo>
                <a:lnTo>
                  <a:pt x="5551" y="140"/>
                </a:lnTo>
                <a:lnTo>
                  <a:pt x="5558" y="150"/>
                </a:lnTo>
                <a:lnTo>
                  <a:pt x="5573" y="178"/>
                </a:lnTo>
                <a:lnTo>
                  <a:pt x="5584" y="209"/>
                </a:lnTo>
                <a:lnTo>
                  <a:pt x="5595" y="241"/>
                </a:lnTo>
                <a:lnTo>
                  <a:pt x="5604" y="269"/>
                </a:lnTo>
                <a:lnTo>
                  <a:pt x="5606" y="283"/>
                </a:lnTo>
                <a:lnTo>
                  <a:pt x="5608" y="298"/>
                </a:lnTo>
                <a:lnTo>
                  <a:pt x="5611" y="312"/>
                </a:lnTo>
                <a:lnTo>
                  <a:pt x="5618" y="321"/>
                </a:lnTo>
                <a:lnTo>
                  <a:pt x="5629" y="325"/>
                </a:lnTo>
                <a:lnTo>
                  <a:pt x="5642" y="327"/>
                </a:lnTo>
                <a:lnTo>
                  <a:pt x="5651" y="330"/>
                </a:lnTo>
                <a:lnTo>
                  <a:pt x="5658" y="345"/>
                </a:lnTo>
                <a:lnTo>
                  <a:pt x="5662" y="363"/>
                </a:lnTo>
                <a:lnTo>
                  <a:pt x="5668" y="380"/>
                </a:lnTo>
                <a:lnTo>
                  <a:pt x="5673" y="378"/>
                </a:lnTo>
                <a:lnTo>
                  <a:pt x="5678" y="376"/>
                </a:lnTo>
                <a:lnTo>
                  <a:pt x="5684" y="376"/>
                </a:lnTo>
                <a:lnTo>
                  <a:pt x="5693" y="374"/>
                </a:lnTo>
                <a:lnTo>
                  <a:pt x="5697" y="381"/>
                </a:lnTo>
                <a:lnTo>
                  <a:pt x="5702" y="387"/>
                </a:lnTo>
                <a:lnTo>
                  <a:pt x="5708" y="392"/>
                </a:lnTo>
                <a:lnTo>
                  <a:pt x="5717" y="396"/>
                </a:lnTo>
                <a:lnTo>
                  <a:pt x="5717" y="409"/>
                </a:lnTo>
                <a:lnTo>
                  <a:pt x="5718" y="423"/>
                </a:lnTo>
                <a:lnTo>
                  <a:pt x="5720" y="443"/>
                </a:lnTo>
                <a:lnTo>
                  <a:pt x="5704" y="454"/>
                </a:lnTo>
                <a:lnTo>
                  <a:pt x="5686" y="469"/>
                </a:lnTo>
                <a:lnTo>
                  <a:pt x="5668" y="483"/>
                </a:lnTo>
                <a:lnTo>
                  <a:pt x="5653" y="501"/>
                </a:lnTo>
                <a:lnTo>
                  <a:pt x="5646" y="521"/>
                </a:lnTo>
                <a:lnTo>
                  <a:pt x="5633" y="520"/>
                </a:lnTo>
                <a:lnTo>
                  <a:pt x="5624" y="516"/>
                </a:lnTo>
                <a:lnTo>
                  <a:pt x="5613" y="512"/>
                </a:lnTo>
                <a:lnTo>
                  <a:pt x="5609" y="516"/>
                </a:lnTo>
                <a:lnTo>
                  <a:pt x="5606" y="520"/>
                </a:lnTo>
                <a:lnTo>
                  <a:pt x="5600" y="521"/>
                </a:lnTo>
                <a:lnTo>
                  <a:pt x="5597" y="525"/>
                </a:lnTo>
                <a:lnTo>
                  <a:pt x="5600" y="530"/>
                </a:lnTo>
                <a:lnTo>
                  <a:pt x="5602" y="536"/>
                </a:lnTo>
                <a:lnTo>
                  <a:pt x="5604" y="541"/>
                </a:lnTo>
                <a:lnTo>
                  <a:pt x="5604" y="549"/>
                </a:lnTo>
                <a:lnTo>
                  <a:pt x="5560" y="545"/>
                </a:lnTo>
                <a:lnTo>
                  <a:pt x="5558" y="561"/>
                </a:lnTo>
                <a:lnTo>
                  <a:pt x="5558" y="576"/>
                </a:lnTo>
                <a:lnTo>
                  <a:pt x="5558" y="594"/>
                </a:lnTo>
                <a:lnTo>
                  <a:pt x="5555" y="598"/>
                </a:lnTo>
                <a:lnTo>
                  <a:pt x="5551" y="600"/>
                </a:lnTo>
                <a:lnTo>
                  <a:pt x="5548" y="603"/>
                </a:lnTo>
                <a:lnTo>
                  <a:pt x="5546" y="605"/>
                </a:lnTo>
                <a:lnTo>
                  <a:pt x="5540" y="609"/>
                </a:lnTo>
                <a:lnTo>
                  <a:pt x="5535" y="610"/>
                </a:lnTo>
                <a:lnTo>
                  <a:pt x="5533" y="609"/>
                </a:lnTo>
                <a:lnTo>
                  <a:pt x="5531" y="609"/>
                </a:lnTo>
                <a:lnTo>
                  <a:pt x="5531" y="607"/>
                </a:lnTo>
                <a:lnTo>
                  <a:pt x="5529" y="607"/>
                </a:lnTo>
                <a:lnTo>
                  <a:pt x="5526" y="605"/>
                </a:lnTo>
                <a:lnTo>
                  <a:pt x="5524" y="621"/>
                </a:lnTo>
                <a:lnTo>
                  <a:pt x="5517" y="632"/>
                </a:lnTo>
                <a:lnTo>
                  <a:pt x="5509" y="640"/>
                </a:lnTo>
                <a:lnTo>
                  <a:pt x="5502" y="649"/>
                </a:lnTo>
                <a:lnTo>
                  <a:pt x="5493" y="658"/>
                </a:lnTo>
                <a:lnTo>
                  <a:pt x="5484" y="656"/>
                </a:lnTo>
                <a:lnTo>
                  <a:pt x="5478" y="656"/>
                </a:lnTo>
                <a:lnTo>
                  <a:pt x="5471" y="656"/>
                </a:lnTo>
                <a:lnTo>
                  <a:pt x="5460" y="654"/>
                </a:lnTo>
                <a:lnTo>
                  <a:pt x="5460" y="667"/>
                </a:lnTo>
                <a:lnTo>
                  <a:pt x="5462" y="678"/>
                </a:lnTo>
                <a:lnTo>
                  <a:pt x="5458" y="694"/>
                </a:lnTo>
                <a:lnTo>
                  <a:pt x="5453" y="714"/>
                </a:lnTo>
                <a:lnTo>
                  <a:pt x="5446" y="736"/>
                </a:lnTo>
                <a:lnTo>
                  <a:pt x="5440" y="761"/>
                </a:lnTo>
                <a:lnTo>
                  <a:pt x="5437" y="785"/>
                </a:lnTo>
                <a:lnTo>
                  <a:pt x="5438" y="809"/>
                </a:lnTo>
                <a:lnTo>
                  <a:pt x="5462" y="809"/>
                </a:lnTo>
                <a:lnTo>
                  <a:pt x="5462" y="829"/>
                </a:lnTo>
                <a:lnTo>
                  <a:pt x="5457" y="830"/>
                </a:lnTo>
                <a:lnTo>
                  <a:pt x="5451" y="834"/>
                </a:lnTo>
                <a:lnTo>
                  <a:pt x="5446" y="838"/>
                </a:lnTo>
                <a:lnTo>
                  <a:pt x="5442" y="841"/>
                </a:lnTo>
                <a:lnTo>
                  <a:pt x="5438" y="845"/>
                </a:lnTo>
                <a:lnTo>
                  <a:pt x="5438" y="869"/>
                </a:lnTo>
                <a:lnTo>
                  <a:pt x="5455" y="869"/>
                </a:lnTo>
                <a:lnTo>
                  <a:pt x="5466" y="876"/>
                </a:lnTo>
                <a:lnTo>
                  <a:pt x="5477" y="887"/>
                </a:lnTo>
                <a:lnTo>
                  <a:pt x="5486" y="900"/>
                </a:lnTo>
                <a:lnTo>
                  <a:pt x="5495" y="910"/>
                </a:lnTo>
                <a:lnTo>
                  <a:pt x="5508" y="921"/>
                </a:lnTo>
                <a:lnTo>
                  <a:pt x="5522" y="925"/>
                </a:lnTo>
                <a:lnTo>
                  <a:pt x="5528" y="921"/>
                </a:lnTo>
                <a:lnTo>
                  <a:pt x="5531" y="916"/>
                </a:lnTo>
                <a:lnTo>
                  <a:pt x="5533" y="912"/>
                </a:lnTo>
                <a:lnTo>
                  <a:pt x="5537" y="909"/>
                </a:lnTo>
                <a:lnTo>
                  <a:pt x="5540" y="901"/>
                </a:lnTo>
                <a:lnTo>
                  <a:pt x="5528" y="896"/>
                </a:lnTo>
                <a:lnTo>
                  <a:pt x="5517" y="890"/>
                </a:lnTo>
                <a:lnTo>
                  <a:pt x="5502" y="885"/>
                </a:lnTo>
                <a:lnTo>
                  <a:pt x="5504" y="872"/>
                </a:lnTo>
                <a:lnTo>
                  <a:pt x="5513" y="872"/>
                </a:lnTo>
                <a:lnTo>
                  <a:pt x="5520" y="872"/>
                </a:lnTo>
                <a:lnTo>
                  <a:pt x="5526" y="872"/>
                </a:lnTo>
                <a:lnTo>
                  <a:pt x="5537" y="874"/>
                </a:lnTo>
                <a:lnTo>
                  <a:pt x="5544" y="885"/>
                </a:lnTo>
                <a:lnTo>
                  <a:pt x="5553" y="896"/>
                </a:lnTo>
                <a:lnTo>
                  <a:pt x="5560" y="909"/>
                </a:lnTo>
                <a:lnTo>
                  <a:pt x="5564" y="925"/>
                </a:lnTo>
                <a:lnTo>
                  <a:pt x="5546" y="940"/>
                </a:lnTo>
                <a:lnTo>
                  <a:pt x="5526" y="952"/>
                </a:lnTo>
                <a:lnTo>
                  <a:pt x="5506" y="965"/>
                </a:lnTo>
                <a:lnTo>
                  <a:pt x="5482" y="970"/>
                </a:lnTo>
                <a:lnTo>
                  <a:pt x="5482" y="954"/>
                </a:lnTo>
                <a:lnTo>
                  <a:pt x="5478" y="954"/>
                </a:lnTo>
                <a:lnTo>
                  <a:pt x="5478" y="961"/>
                </a:lnTo>
                <a:lnTo>
                  <a:pt x="5468" y="969"/>
                </a:lnTo>
                <a:lnTo>
                  <a:pt x="5462" y="978"/>
                </a:lnTo>
                <a:lnTo>
                  <a:pt x="5455" y="985"/>
                </a:lnTo>
                <a:lnTo>
                  <a:pt x="5446" y="990"/>
                </a:lnTo>
                <a:lnTo>
                  <a:pt x="5433" y="994"/>
                </a:lnTo>
                <a:lnTo>
                  <a:pt x="5433" y="987"/>
                </a:lnTo>
                <a:lnTo>
                  <a:pt x="5429" y="983"/>
                </a:lnTo>
                <a:lnTo>
                  <a:pt x="5428" y="980"/>
                </a:lnTo>
                <a:lnTo>
                  <a:pt x="5426" y="976"/>
                </a:lnTo>
                <a:lnTo>
                  <a:pt x="5426" y="972"/>
                </a:lnTo>
                <a:lnTo>
                  <a:pt x="5424" y="967"/>
                </a:lnTo>
                <a:lnTo>
                  <a:pt x="5420" y="967"/>
                </a:lnTo>
                <a:lnTo>
                  <a:pt x="5418" y="967"/>
                </a:lnTo>
                <a:lnTo>
                  <a:pt x="5417" y="967"/>
                </a:lnTo>
                <a:lnTo>
                  <a:pt x="5415" y="969"/>
                </a:lnTo>
                <a:lnTo>
                  <a:pt x="5413" y="970"/>
                </a:lnTo>
                <a:lnTo>
                  <a:pt x="5418" y="983"/>
                </a:lnTo>
                <a:lnTo>
                  <a:pt x="5422" y="996"/>
                </a:lnTo>
                <a:lnTo>
                  <a:pt x="5420" y="1010"/>
                </a:lnTo>
                <a:lnTo>
                  <a:pt x="5386" y="1029"/>
                </a:lnTo>
                <a:lnTo>
                  <a:pt x="5349" y="1047"/>
                </a:lnTo>
                <a:lnTo>
                  <a:pt x="5311" y="1069"/>
                </a:lnTo>
                <a:lnTo>
                  <a:pt x="5275" y="1090"/>
                </a:lnTo>
                <a:lnTo>
                  <a:pt x="5242" y="1116"/>
                </a:lnTo>
                <a:lnTo>
                  <a:pt x="5218" y="1143"/>
                </a:lnTo>
                <a:lnTo>
                  <a:pt x="5215" y="1167"/>
                </a:lnTo>
                <a:lnTo>
                  <a:pt x="5206" y="1176"/>
                </a:lnTo>
                <a:lnTo>
                  <a:pt x="5197" y="1183"/>
                </a:lnTo>
                <a:lnTo>
                  <a:pt x="5188" y="1189"/>
                </a:lnTo>
                <a:lnTo>
                  <a:pt x="5180" y="1200"/>
                </a:lnTo>
                <a:lnTo>
                  <a:pt x="5177" y="1216"/>
                </a:lnTo>
                <a:lnTo>
                  <a:pt x="5209" y="1216"/>
                </a:lnTo>
                <a:lnTo>
                  <a:pt x="5209" y="1223"/>
                </a:lnTo>
                <a:lnTo>
                  <a:pt x="5213" y="1234"/>
                </a:lnTo>
                <a:lnTo>
                  <a:pt x="5213" y="1249"/>
                </a:lnTo>
                <a:lnTo>
                  <a:pt x="5213" y="1263"/>
                </a:lnTo>
                <a:lnTo>
                  <a:pt x="5215" y="1290"/>
                </a:lnTo>
                <a:lnTo>
                  <a:pt x="5217" y="1312"/>
                </a:lnTo>
                <a:lnTo>
                  <a:pt x="5213" y="1332"/>
                </a:lnTo>
                <a:lnTo>
                  <a:pt x="5208" y="1345"/>
                </a:lnTo>
                <a:lnTo>
                  <a:pt x="5200" y="1354"/>
                </a:lnTo>
                <a:lnTo>
                  <a:pt x="5197" y="1367"/>
                </a:lnTo>
                <a:lnTo>
                  <a:pt x="5193" y="1385"/>
                </a:lnTo>
                <a:lnTo>
                  <a:pt x="5188" y="1385"/>
                </a:lnTo>
                <a:lnTo>
                  <a:pt x="5186" y="1387"/>
                </a:lnTo>
                <a:lnTo>
                  <a:pt x="5184" y="1387"/>
                </a:lnTo>
                <a:lnTo>
                  <a:pt x="5184" y="1387"/>
                </a:lnTo>
                <a:lnTo>
                  <a:pt x="5182" y="1387"/>
                </a:lnTo>
                <a:lnTo>
                  <a:pt x="5182" y="1389"/>
                </a:lnTo>
                <a:lnTo>
                  <a:pt x="5180" y="1392"/>
                </a:lnTo>
                <a:lnTo>
                  <a:pt x="5182" y="1401"/>
                </a:lnTo>
                <a:lnTo>
                  <a:pt x="5178" y="1414"/>
                </a:lnTo>
                <a:lnTo>
                  <a:pt x="5173" y="1427"/>
                </a:lnTo>
                <a:lnTo>
                  <a:pt x="5164" y="1440"/>
                </a:lnTo>
                <a:lnTo>
                  <a:pt x="5153" y="1449"/>
                </a:lnTo>
                <a:lnTo>
                  <a:pt x="5142" y="1452"/>
                </a:lnTo>
                <a:lnTo>
                  <a:pt x="5142" y="1449"/>
                </a:lnTo>
                <a:lnTo>
                  <a:pt x="5138" y="1449"/>
                </a:lnTo>
                <a:lnTo>
                  <a:pt x="5140" y="1434"/>
                </a:lnTo>
                <a:lnTo>
                  <a:pt x="5138" y="1425"/>
                </a:lnTo>
                <a:lnTo>
                  <a:pt x="5131" y="1418"/>
                </a:lnTo>
                <a:lnTo>
                  <a:pt x="5120" y="1421"/>
                </a:lnTo>
                <a:lnTo>
                  <a:pt x="5113" y="1421"/>
                </a:lnTo>
                <a:lnTo>
                  <a:pt x="5104" y="1416"/>
                </a:lnTo>
                <a:lnTo>
                  <a:pt x="5095" y="1409"/>
                </a:lnTo>
                <a:lnTo>
                  <a:pt x="5095" y="1412"/>
                </a:lnTo>
                <a:lnTo>
                  <a:pt x="5102" y="1425"/>
                </a:lnTo>
                <a:lnTo>
                  <a:pt x="5108" y="1438"/>
                </a:lnTo>
                <a:lnTo>
                  <a:pt x="5115" y="1449"/>
                </a:lnTo>
                <a:lnTo>
                  <a:pt x="5126" y="1458"/>
                </a:lnTo>
                <a:lnTo>
                  <a:pt x="5131" y="1460"/>
                </a:lnTo>
                <a:lnTo>
                  <a:pt x="5137" y="1461"/>
                </a:lnTo>
                <a:lnTo>
                  <a:pt x="5142" y="1463"/>
                </a:lnTo>
                <a:lnTo>
                  <a:pt x="5148" y="1465"/>
                </a:lnTo>
                <a:lnTo>
                  <a:pt x="5148" y="1481"/>
                </a:lnTo>
                <a:lnTo>
                  <a:pt x="5149" y="1490"/>
                </a:lnTo>
                <a:lnTo>
                  <a:pt x="5151" y="1496"/>
                </a:lnTo>
                <a:lnTo>
                  <a:pt x="5155" y="1500"/>
                </a:lnTo>
                <a:lnTo>
                  <a:pt x="5158" y="1505"/>
                </a:lnTo>
                <a:lnTo>
                  <a:pt x="5162" y="1518"/>
                </a:lnTo>
                <a:lnTo>
                  <a:pt x="5158" y="1518"/>
                </a:lnTo>
                <a:lnTo>
                  <a:pt x="5155" y="1520"/>
                </a:lnTo>
                <a:lnTo>
                  <a:pt x="5155" y="1520"/>
                </a:lnTo>
                <a:lnTo>
                  <a:pt x="5153" y="1520"/>
                </a:lnTo>
                <a:lnTo>
                  <a:pt x="5153" y="1520"/>
                </a:lnTo>
                <a:lnTo>
                  <a:pt x="5153" y="1521"/>
                </a:lnTo>
                <a:lnTo>
                  <a:pt x="5151" y="1525"/>
                </a:lnTo>
                <a:lnTo>
                  <a:pt x="5151" y="1529"/>
                </a:lnTo>
                <a:lnTo>
                  <a:pt x="5153" y="1532"/>
                </a:lnTo>
                <a:lnTo>
                  <a:pt x="5155" y="1538"/>
                </a:lnTo>
                <a:lnTo>
                  <a:pt x="5155" y="1545"/>
                </a:lnTo>
                <a:lnTo>
                  <a:pt x="5155" y="1550"/>
                </a:lnTo>
                <a:lnTo>
                  <a:pt x="5151" y="1554"/>
                </a:lnTo>
                <a:lnTo>
                  <a:pt x="5148" y="1558"/>
                </a:lnTo>
                <a:lnTo>
                  <a:pt x="5144" y="1561"/>
                </a:lnTo>
                <a:lnTo>
                  <a:pt x="5140" y="1567"/>
                </a:lnTo>
                <a:lnTo>
                  <a:pt x="5137" y="1570"/>
                </a:lnTo>
                <a:lnTo>
                  <a:pt x="5133" y="1574"/>
                </a:lnTo>
                <a:lnTo>
                  <a:pt x="5129" y="1589"/>
                </a:lnTo>
                <a:lnTo>
                  <a:pt x="5128" y="1609"/>
                </a:lnTo>
                <a:lnTo>
                  <a:pt x="5126" y="1630"/>
                </a:lnTo>
                <a:lnTo>
                  <a:pt x="5124" y="1650"/>
                </a:lnTo>
                <a:lnTo>
                  <a:pt x="5120" y="1667"/>
                </a:lnTo>
                <a:lnTo>
                  <a:pt x="5108" y="1667"/>
                </a:lnTo>
                <a:lnTo>
                  <a:pt x="5108" y="1683"/>
                </a:lnTo>
                <a:lnTo>
                  <a:pt x="5106" y="1700"/>
                </a:lnTo>
                <a:lnTo>
                  <a:pt x="5100" y="1714"/>
                </a:lnTo>
                <a:lnTo>
                  <a:pt x="5098" y="1716"/>
                </a:lnTo>
                <a:lnTo>
                  <a:pt x="5097" y="1716"/>
                </a:lnTo>
                <a:lnTo>
                  <a:pt x="5095" y="1718"/>
                </a:lnTo>
                <a:lnTo>
                  <a:pt x="5091" y="1718"/>
                </a:lnTo>
                <a:lnTo>
                  <a:pt x="5088" y="1718"/>
                </a:lnTo>
                <a:lnTo>
                  <a:pt x="5082" y="1703"/>
                </a:lnTo>
                <a:lnTo>
                  <a:pt x="5078" y="1689"/>
                </a:lnTo>
                <a:lnTo>
                  <a:pt x="5077" y="1672"/>
                </a:lnTo>
                <a:lnTo>
                  <a:pt x="5077" y="1650"/>
                </a:lnTo>
                <a:lnTo>
                  <a:pt x="5082" y="1638"/>
                </a:lnTo>
                <a:lnTo>
                  <a:pt x="5088" y="1620"/>
                </a:lnTo>
                <a:lnTo>
                  <a:pt x="5093" y="1605"/>
                </a:lnTo>
                <a:lnTo>
                  <a:pt x="5073" y="1605"/>
                </a:lnTo>
                <a:lnTo>
                  <a:pt x="5073" y="1600"/>
                </a:lnTo>
                <a:lnTo>
                  <a:pt x="5073" y="1594"/>
                </a:lnTo>
                <a:lnTo>
                  <a:pt x="5075" y="1590"/>
                </a:lnTo>
                <a:lnTo>
                  <a:pt x="5077" y="1585"/>
                </a:lnTo>
                <a:lnTo>
                  <a:pt x="5058" y="1580"/>
                </a:lnTo>
                <a:lnTo>
                  <a:pt x="5046" y="1570"/>
                </a:lnTo>
                <a:lnTo>
                  <a:pt x="5033" y="1563"/>
                </a:lnTo>
                <a:lnTo>
                  <a:pt x="5020" y="1561"/>
                </a:lnTo>
                <a:lnTo>
                  <a:pt x="5015" y="1561"/>
                </a:lnTo>
                <a:lnTo>
                  <a:pt x="5020" y="1567"/>
                </a:lnTo>
                <a:lnTo>
                  <a:pt x="5024" y="1570"/>
                </a:lnTo>
                <a:lnTo>
                  <a:pt x="5029" y="1576"/>
                </a:lnTo>
                <a:lnTo>
                  <a:pt x="5031" y="1581"/>
                </a:lnTo>
                <a:lnTo>
                  <a:pt x="5033" y="1587"/>
                </a:lnTo>
                <a:lnTo>
                  <a:pt x="5033" y="1590"/>
                </a:lnTo>
                <a:lnTo>
                  <a:pt x="5033" y="1594"/>
                </a:lnTo>
                <a:lnTo>
                  <a:pt x="5031" y="1598"/>
                </a:lnTo>
                <a:lnTo>
                  <a:pt x="5031" y="1600"/>
                </a:lnTo>
                <a:lnTo>
                  <a:pt x="5031" y="1603"/>
                </a:lnTo>
                <a:lnTo>
                  <a:pt x="5031" y="1605"/>
                </a:lnTo>
                <a:lnTo>
                  <a:pt x="5040" y="1614"/>
                </a:lnTo>
                <a:lnTo>
                  <a:pt x="5046" y="1621"/>
                </a:lnTo>
                <a:lnTo>
                  <a:pt x="5048" y="1632"/>
                </a:lnTo>
                <a:lnTo>
                  <a:pt x="5048" y="1650"/>
                </a:lnTo>
                <a:lnTo>
                  <a:pt x="5046" y="1652"/>
                </a:lnTo>
                <a:lnTo>
                  <a:pt x="5044" y="1656"/>
                </a:lnTo>
                <a:lnTo>
                  <a:pt x="5044" y="1660"/>
                </a:lnTo>
                <a:lnTo>
                  <a:pt x="5044" y="1667"/>
                </a:lnTo>
                <a:lnTo>
                  <a:pt x="5055" y="1667"/>
                </a:lnTo>
                <a:lnTo>
                  <a:pt x="5060" y="1676"/>
                </a:lnTo>
                <a:lnTo>
                  <a:pt x="5062" y="1687"/>
                </a:lnTo>
                <a:lnTo>
                  <a:pt x="5064" y="1701"/>
                </a:lnTo>
                <a:lnTo>
                  <a:pt x="5048" y="1701"/>
                </a:lnTo>
                <a:lnTo>
                  <a:pt x="5048" y="1707"/>
                </a:lnTo>
                <a:lnTo>
                  <a:pt x="5057" y="1712"/>
                </a:lnTo>
                <a:lnTo>
                  <a:pt x="5062" y="1718"/>
                </a:lnTo>
                <a:lnTo>
                  <a:pt x="5066" y="1725"/>
                </a:lnTo>
                <a:lnTo>
                  <a:pt x="5068" y="1738"/>
                </a:lnTo>
                <a:lnTo>
                  <a:pt x="5100" y="1738"/>
                </a:lnTo>
                <a:lnTo>
                  <a:pt x="5108" y="1750"/>
                </a:lnTo>
                <a:lnTo>
                  <a:pt x="5120" y="1763"/>
                </a:lnTo>
                <a:lnTo>
                  <a:pt x="5131" y="1776"/>
                </a:lnTo>
                <a:lnTo>
                  <a:pt x="5140" y="1787"/>
                </a:lnTo>
                <a:lnTo>
                  <a:pt x="5148" y="1805"/>
                </a:lnTo>
                <a:lnTo>
                  <a:pt x="5151" y="1825"/>
                </a:lnTo>
                <a:lnTo>
                  <a:pt x="5160" y="1843"/>
                </a:lnTo>
                <a:lnTo>
                  <a:pt x="5168" y="1854"/>
                </a:lnTo>
                <a:lnTo>
                  <a:pt x="5177" y="1861"/>
                </a:lnTo>
                <a:lnTo>
                  <a:pt x="5186" y="1870"/>
                </a:lnTo>
                <a:lnTo>
                  <a:pt x="5193" y="1883"/>
                </a:lnTo>
                <a:lnTo>
                  <a:pt x="5197" y="1900"/>
                </a:lnTo>
                <a:lnTo>
                  <a:pt x="5180" y="1900"/>
                </a:lnTo>
                <a:lnTo>
                  <a:pt x="5180" y="1887"/>
                </a:lnTo>
                <a:lnTo>
                  <a:pt x="5168" y="1880"/>
                </a:lnTo>
                <a:lnTo>
                  <a:pt x="5168" y="1883"/>
                </a:lnTo>
                <a:lnTo>
                  <a:pt x="5175" y="1894"/>
                </a:lnTo>
                <a:lnTo>
                  <a:pt x="5178" y="1907"/>
                </a:lnTo>
                <a:lnTo>
                  <a:pt x="5180" y="1923"/>
                </a:lnTo>
                <a:lnTo>
                  <a:pt x="5169" y="1936"/>
                </a:lnTo>
                <a:lnTo>
                  <a:pt x="5162" y="1947"/>
                </a:lnTo>
                <a:lnTo>
                  <a:pt x="5155" y="1960"/>
                </a:lnTo>
                <a:lnTo>
                  <a:pt x="5146" y="1970"/>
                </a:lnTo>
                <a:lnTo>
                  <a:pt x="5133" y="1976"/>
                </a:lnTo>
                <a:lnTo>
                  <a:pt x="5115" y="1980"/>
                </a:lnTo>
                <a:lnTo>
                  <a:pt x="5109" y="1976"/>
                </a:lnTo>
                <a:lnTo>
                  <a:pt x="5104" y="1974"/>
                </a:lnTo>
                <a:lnTo>
                  <a:pt x="5097" y="1972"/>
                </a:lnTo>
                <a:lnTo>
                  <a:pt x="5089" y="1970"/>
                </a:lnTo>
                <a:lnTo>
                  <a:pt x="5089" y="1976"/>
                </a:lnTo>
                <a:lnTo>
                  <a:pt x="5093" y="1976"/>
                </a:lnTo>
                <a:lnTo>
                  <a:pt x="5098" y="1978"/>
                </a:lnTo>
                <a:lnTo>
                  <a:pt x="5102" y="1981"/>
                </a:lnTo>
                <a:lnTo>
                  <a:pt x="5108" y="1983"/>
                </a:lnTo>
                <a:lnTo>
                  <a:pt x="5111" y="1987"/>
                </a:lnTo>
                <a:lnTo>
                  <a:pt x="5113" y="1992"/>
                </a:lnTo>
                <a:lnTo>
                  <a:pt x="5109" y="1994"/>
                </a:lnTo>
                <a:lnTo>
                  <a:pt x="5106" y="1998"/>
                </a:lnTo>
                <a:lnTo>
                  <a:pt x="5104" y="2000"/>
                </a:lnTo>
                <a:lnTo>
                  <a:pt x="5104" y="2003"/>
                </a:lnTo>
                <a:lnTo>
                  <a:pt x="5102" y="2009"/>
                </a:lnTo>
                <a:lnTo>
                  <a:pt x="5102" y="2016"/>
                </a:lnTo>
                <a:lnTo>
                  <a:pt x="5106" y="2016"/>
                </a:lnTo>
                <a:lnTo>
                  <a:pt x="5113" y="2010"/>
                </a:lnTo>
                <a:lnTo>
                  <a:pt x="5122" y="2010"/>
                </a:lnTo>
                <a:lnTo>
                  <a:pt x="5138" y="2012"/>
                </a:lnTo>
                <a:lnTo>
                  <a:pt x="5138" y="2040"/>
                </a:lnTo>
                <a:lnTo>
                  <a:pt x="5133" y="2045"/>
                </a:lnTo>
                <a:lnTo>
                  <a:pt x="5128" y="2052"/>
                </a:lnTo>
                <a:lnTo>
                  <a:pt x="5124" y="2058"/>
                </a:lnTo>
                <a:lnTo>
                  <a:pt x="5117" y="2063"/>
                </a:lnTo>
                <a:lnTo>
                  <a:pt x="5102" y="2070"/>
                </a:lnTo>
                <a:lnTo>
                  <a:pt x="5082" y="2074"/>
                </a:lnTo>
                <a:lnTo>
                  <a:pt x="5062" y="2078"/>
                </a:lnTo>
                <a:lnTo>
                  <a:pt x="5048" y="2083"/>
                </a:lnTo>
                <a:lnTo>
                  <a:pt x="5044" y="2087"/>
                </a:lnTo>
                <a:lnTo>
                  <a:pt x="5037" y="2096"/>
                </a:lnTo>
                <a:lnTo>
                  <a:pt x="5028" y="2107"/>
                </a:lnTo>
                <a:lnTo>
                  <a:pt x="5018" y="2120"/>
                </a:lnTo>
                <a:lnTo>
                  <a:pt x="5009" y="2132"/>
                </a:lnTo>
                <a:lnTo>
                  <a:pt x="5002" y="2141"/>
                </a:lnTo>
                <a:lnTo>
                  <a:pt x="4998" y="2147"/>
                </a:lnTo>
                <a:lnTo>
                  <a:pt x="4995" y="2147"/>
                </a:lnTo>
                <a:lnTo>
                  <a:pt x="4988" y="2165"/>
                </a:lnTo>
                <a:lnTo>
                  <a:pt x="4984" y="2180"/>
                </a:lnTo>
                <a:lnTo>
                  <a:pt x="4982" y="2194"/>
                </a:lnTo>
                <a:lnTo>
                  <a:pt x="4977" y="2205"/>
                </a:lnTo>
                <a:lnTo>
                  <a:pt x="4968" y="2212"/>
                </a:lnTo>
                <a:lnTo>
                  <a:pt x="4953" y="2218"/>
                </a:lnTo>
                <a:lnTo>
                  <a:pt x="4929" y="2220"/>
                </a:lnTo>
                <a:lnTo>
                  <a:pt x="4913" y="2230"/>
                </a:lnTo>
                <a:lnTo>
                  <a:pt x="4895" y="2241"/>
                </a:lnTo>
                <a:lnTo>
                  <a:pt x="4877" y="2252"/>
                </a:lnTo>
                <a:lnTo>
                  <a:pt x="4862" y="2265"/>
                </a:lnTo>
                <a:lnTo>
                  <a:pt x="4851" y="2283"/>
                </a:lnTo>
                <a:lnTo>
                  <a:pt x="4851" y="2330"/>
                </a:lnTo>
                <a:lnTo>
                  <a:pt x="4849" y="2332"/>
                </a:lnTo>
                <a:lnTo>
                  <a:pt x="4846" y="2336"/>
                </a:lnTo>
                <a:lnTo>
                  <a:pt x="4842" y="2338"/>
                </a:lnTo>
                <a:lnTo>
                  <a:pt x="4838" y="2341"/>
                </a:lnTo>
                <a:lnTo>
                  <a:pt x="4835" y="2347"/>
                </a:lnTo>
                <a:lnTo>
                  <a:pt x="4831" y="2354"/>
                </a:lnTo>
                <a:lnTo>
                  <a:pt x="4820" y="2354"/>
                </a:lnTo>
                <a:lnTo>
                  <a:pt x="4811" y="2350"/>
                </a:lnTo>
                <a:lnTo>
                  <a:pt x="4804" y="2349"/>
                </a:lnTo>
                <a:lnTo>
                  <a:pt x="4797" y="2347"/>
                </a:lnTo>
                <a:lnTo>
                  <a:pt x="4793" y="2350"/>
                </a:lnTo>
                <a:lnTo>
                  <a:pt x="4791" y="2358"/>
                </a:lnTo>
                <a:lnTo>
                  <a:pt x="4778" y="2358"/>
                </a:lnTo>
                <a:lnTo>
                  <a:pt x="4769" y="2380"/>
                </a:lnTo>
                <a:lnTo>
                  <a:pt x="4753" y="2400"/>
                </a:lnTo>
                <a:lnTo>
                  <a:pt x="4733" y="2414"/>
                </a:lnTo>
                <a:lnTo>
                  <a:pt x="4709" y="2421"/>
                </a:lnTo>
                <a:lnTo>
                  <a:pt x="4704" y="2430"/>
                </a:lnTo>
                <a:lnTo>
                  <a:pt x="4704" y="2438"/>
                </a:lnTo>
                <a:lnTo>
                  <a:pt x="4704" y="2443"/>
                </a:lnTo>
                <a:lnTo>
                  <a:pt x="4704" y="2449"/>
                </a:lnTo>
                <a:lnTo>
                  <a:pt x="4702" y="2454"/>
                </a:lnTo>
                <a:lnTo>
                  <a:pt x="4693" y="2456"/>
                </a:lnTo>
                <a:lnTo>
                  <a:pt x="4677" y="2458"/>
                </a:lnTo>
                <a:lnTo>
                  <a:pt x="4677" y="2454"/>
                </a:lnTo>
                <a:lnTo>
                  <a:pt x="4673" y="2454"/>
                </a:lnTo>
                <a:lnTo>
                  <a:pt x="4673" y="2458"/>
                </a:lnTo>
                <a:lnTo>
                  <a:pt x="4677" y="2460"/>
                </a:lnTo>
                <a:lnTo>
                  <a:pt x="4678" y="2461"/>
                </a:lnTo>
                <a:lnTo>
                  <a:pt x="4680" y="2463"/>
                </a:lnTo>
                <a:lnTo>
                  <a:pt x="4680" y="2465"/>
                </a:lnTo>
                <a:lnTo>
                  <a:pt x="4680" y="2467"/>
                </a:lnTo>
                <a:lnTo>
                  <a:pt x="4680" y="2469"/>
                </a:lnTo>
                <a:lnTo>
                  <a:pt x="4678" y="2472"/>
                </a:lnTo>
                <a:lnTo>
                  <a:pt x="4677" y="2474"/>
                </a:lnTo>
                <a:lnTo>
                  <a:pt x="4673" y="2478"/>
                </a:lnTo>
                <a:lnTo>
                  <a:pt x="4671" y="2480"/>
                </a:lnTo>
                <a:lnTo>
                  <a:pt x="4669" y="2481"/>
                </a:lnTo>
                <a:lnTo>
                  <a:pt x="4668" y="2481"/>
                </a:lnTo>
                <a:lnTo>
                  <a:pt x="4671" y="2501"/>
                </a:lnTo>
                <a:lnTo>
                  <a:pt x="4669" y="2505"/>
                </a:lnTo>
                <a:lnTo>
                  <a:pt x="4664" y="2509"/>
                </a:lnTo>
                <a:lnTo>
                  <a:pt x="4657" y="2514"/>
                </a:lnTo>
                <a:lnTo>
                  <a:pt x="4651" y="2518"/>
                </a:lnTo>
                <a:lnTo>
                  <a:pt x="4648" y="2521"/>
                </a:lnTo>
                <a:lnTo>
                  <a:pt x="4644" y="2534"/>
                </a:lnTo>
                <a:lnTo>
                  <a:pt x="4642" y="2550"/>
                </a:lnTo>
                <a:lnTo>
                  <a:pt x="4644" y="2565"/>
                </a:lnTo>
                <a:lnTo>
                  <a:pt x="4644" y="2578"/>
                </a:lnTo>
                <a:lnTo>
                  <a:pt x="4642" y="2580"/>
                </a:lnTo>
                <a:lnTo>
                  <a:pt x="4638" y="2581"/>
                </a:lnTo>
                <a:lnTo>
                  <a:pt x="4635" y="2585"/>
                </a:lnTo>
                <a:lnTo>
                  <a:pt x="4631" y="2589"/>
                </a:lnTo>
                <a:lnTo>
                  <a:pt x="4629" y="2590"/>
                </a:lnTo>
                <a:lnTo>
                  <a:pt x="4628" y="2592"/>
                </a:lnTo>
                <a:lnTo>
                  <a:pt x="4628" y="2596"/>
                </a:lnTo>
                <a:lnTo>
                  <a:pt x="4631" y="2596"/>
                </a:lnTo>
                <a:lnTo>
                  <a:pt x="4633" y="2605"/>
                </a:lnTo>
                <a:lnTo>
                  <a:pt x="4635" y="2621"/>
                </a:lnTo>
                <a:lnTo>
                  <a:pt x="4635" y="2640"/>
                </a:lnTo>
                <a:lnTo>
                  <a:pt x="4635" y="2660"/>
                </a:lnTo>
                <a:lnTo>
                  <a:pt x="4635" y="2674"/>
                </a:lnTo>
                <a:lnTo>
                  <a:pt x="4635" y="2681"/>
                </a:lnTo>
                <a:lnTo>
                  <a:pt x="4649" y="2703"/>
                </a:lnTo>
                <a:lnTo>
                  <a:pt x="4664" y="2734"/>
                </a:lnTo>
                <a:lnTo>
                  <a:pt x="4675" y="2767"/>
                </a:lnTo>
                <a:lnTo>
                  <a:pt x="4688" y="2801"/>
                </a:lnTo>
                <a:lnTo>
                  <a:pt x="4700" y="2832"/>
                </a:lnTo>
                <a:lnTo>
                  <a:pt x="4715" y="2860"/>
                </a:lnTo>
                <a:lnTo>
                  <a:pt x="4728" y="2880"/>
                </a:lnTo>
                <a:lnTo>
                  <a:pt x="4748" y="2901"/>
                </a:lnTo>
                <a:lnTo>
                  <a:pt x="4768" y="2923"/>
                </a:lnTo>
                <a:lnTo>
                  <a:pt x="4786" y="2947"/>
                </a:lnTo>
                <a:lnTo>
                  <a:pt x="4800" y="2970"/>
                </a:lnTo>
                <a:lnTo>
                  <a:pt x="4806" y="2992"/>
                </a:lnTo>
                <a:lnTo>
                  <a:pt x="4802" y="2998"/>
                </a:lnTo>
                <a:lnTo>
                  <a:pt x="4802" y="3009"/>
                </a:lnTo>
                <a:lnTo>
                  <a:pt x="4806" y="3020"/>
                </a:lnTo>
                <a:lnTo>
                  <a:pt x="4811" y="3032"/>
                </a:lnTo>
                <a:lnTo>
                  <a:pt x="4817" y="3043"/>
                </a:lnTo>
                <a:lnTo>
                  <a:pt x="4822" y="3052"/>
                </a:lnTo>
                <a:lnTo>
                  <a:pt x="4835" y="3076"/>
                </a:lnTo>
                <a:lnTo>
                  <a:pt x="4846" y="3101"/>
                </a:lnTo>
                <a:lnTo>
                  <a:pt x="4858" y="3123"/>
                </a:lnTo>
                <a:lnTo>
                  <a:pt x="4871" y="3143"/>
                </a:lnTo>
                <a:lnTo>
                  <a:pt x="4886" y="3163"/>
                </a:lnTo>
                <a:lnTo>
                  <a:pt x="4900" y="3185"/>
                </a:lnTo>
                <a:lnTo>
                  <a:pt x="4909" y="3209"/>
                </a:lnTo>
                <a:lnTo>
                  <a:pt x="4911" y="3241"/>
                </a:lnTo>
                <a:lnTo>
                  <a:pt x="4913" y="3280"/>
                </a:lnTo>
                <a:lnTo>
                  <a:pt x="4915" y="3318"/>
                </a:lnTo>
                <a:lnTo>
                  <a:pt x="4917" y="3350"/>
                </a:lnTo>
                <a:lnTo>
                  <a:pt x="4915" y="3354"/>
                </a:lnTo>
                <a:lnTo>
                  <a:pt x="4913" y="3358"/>
                </a:lnTo>
                <a:lnTo>
                  <a:pt x="4909" y="3361"/>
                </a:lnTo>
                <a:lnTo>
                  <a:pt x="4906" y="3365"/>
                </a:lnTo>
                <a:lnTo>
                  <a:pt x="4902" y="3369"/>
                </a:lnTo>
                <a:lnTo>
                  <a:pt x="4900" y="3370"/>
                </a:lnTo>
                <a:lnTo>
                  <a:pt x="4898" y="3381"/>
                </a:lnTo>
                <a:lnTo>
                  <a:pt x="4902" y="3390"/>
                </a:lnTo>
                <a:lnTo>
                  <a:pt x="4906" y="3400"/>
                </a:lnTo>
                <a:lnTo>
                  <a:pt x="4909" y="3407"/>
                </a:lnTo>
                <a:lnTo>
                  <a:pt x="4909" y="3414"/>
                </a:lnTo>
                <a:lnTo>
                  <a:pt x="4908" y="3416"/>
                </a:lnTo>
                <a:lnTo>
                  <a:pt x="4906" y="3418"/>
                </a:lnTo>
                <a:lnTo>
                  <a:pt x="4904" y="3418"/>
                </a:lnTo>
                <a:lnTo>
                  <a:pt x="4902" y="3418"/>
                </a:lnTo>
                <a:lnTo>
                  <a:pt x="4900" y="3420"/>
                </a:lnTo>
                <a:lnTo>
                  <a:pt x="4900" y="3421"/>
                </a:lnTo>
                <a:lnTo>
                  <a:pt x="4898" y="3425"/>
                </a:lnTo>
                <a:lnTo>
                  <a:pt x="4897" y="3430"/>
                </a:lnTo>
                <a:lnTo>
                  <a:pt x="4897" y="3438"/>
                </a:lnTo>
                <a:lnTo>
                  <a:pt x="4871" y="3441"/>
                </a:lnTo>
                <a:lnTo>
                  <a:pt x="4848" y="3450"/>
                </a:lnTo>
                <a:lnTo>
                  <a:pt x="4824" y="3460"/>
                </a:lnTo>
                <a:lnTo>
                  <a:pt x="4798" y="3465"/>
                </a:lnTo>
                <a:lnTo>
                  <a:pt x="4797" y="3460"/>
                </a:lnTo>
                <a:lnTo>
                  <a:pt x="4795" y="3456"/>
                </a:lnTo>
                <a:lnTo>
                  <a:pt x="4793" y="3452"/>
                </a:lnTo>
                <a:lnTo>
                  <a:pt x="4791" y="3449"/>
                </a:lnTo>
                <a:lnTo>
                  <a:pt x="4789" y="3443"/>
                </a:lnTo>
                <a:lnTo>
                  <a:pt x="4788" y="3438"/>
                </a:lnTo>
                <a:lnTo>
                  <a:pt x="4789" y="3436"/>
                </a:lnTo>
                <a:lnTo>
                  <a:pt x="4791" y="3434"/>
                </a:lnTo>
                <a:lnTo>
                  <a:pt x="4793" y="3432"/>
                </a:lnTo>
                <a:lnTo>
                  <a:pt x="4793" y="3430"/>
                </a:lnTo>
                <a:lnTo>
                  <a:pt x="4793" y="3429"/>
                </a:lnTo>
                <a:lnTo>
                  <a:pt x="4795" y="3425"/>
                </a:lnTo>
                <a:lnTo>
                  <a:pt x="4778" y="3410"/>
                </a:lnTo>
                <a:lnTo>
                  <a:pt x="4764" y="3390"/>
                </a:lnTo>
                <a:lnTo>
                  <a:pt x="4751" y="3369"/>
                </a:lnTo>
                <a:lnTo>
                  <a:pt x="4728" y="3369"/>
                </a:lnTo>
                <a:lnTo>
                  <a:pt x="4708" y="3365"/>
                </a:lnTo>
                <a:lnTo>
                  <a:pt x="4702" y="3350"/>
                </a:lnTo>
                <a:lnTo>
                  <a:pt x="4695" y="3330"/>
                </a:lnTo>
                <a:lnTo>
                  <a:pt x="4686" y="3310"/>
                </a:lnTo>
                <a:lnTo>
                  <a:pt x="4675" y="3292"/>
                </a:lnTo>
                <a:lnTo>
                  <a:pt x="4662" y="3280"/>
                </a:lnTo>
                <a:lnTo>
                  <a:pt x="4648" y="3272"/>
                </a:lnTo>
                <a:lnTo>
                  <a:pt x="4642" y="3238"/>
                </a:lnTo>
                <a:lnTo>
                  <a:pt x="4615" y="3238"/>
                </a:lnTo>
                <a:lnTo>
                  <a:pt x="4604" y="3220"/>
                </a:lnTo>
                <a:lnTo>
                  <a:pt x="4591" y="3198"/>
                </a:lnTo>
                <a:lnTo>
                  <a:pt x="4578" y="3172"/>
                </a:lnTo>
                <a:lnTo>
                  <a:pt x="4568" y="3149"/>
                </a:lnTo>
                <a:lnTo>
                  <a:pt x="4562" y="3129"/>
                </a:lnTo>
                <a:lnTo>
                  <a:pt x="4568" y="3130"/>
                </a:lnTo>
                <a:lnTo>
                  <a:pt x="4569" y="3130"/>
                </a:lnTo>
                <a:lnTo>
                  <a:pt x="4571" y="3130"/>
                </a:lnTo>
                <a:lnTo>
                  <a:pt x="4573" y="3130"/>
                </a:lnTo>
                <a:lnTo>
                  <a:pt x="4575" y="3130"/>
                </a:lnTo>
                <a:lnTo>
                  <a:pt x="4578" y="3130"/>
                </a:lnTo>
                <a:lnTo>
                  <a:pt x="4582" y="3130"/>
                </a:lnTo>
                <a:lnTo>
                  <a:pt x="4586" y="3116"/>
                </a:lnTo>
                <a:lnTo>
                  <a:pt x="4589" y="3107"/>
                </a:lnTo>
                <a:lnTo>
                  <a:pt x="4593" y="3100"/>
                </a:lnTo>
                <a:lnTo>
                  <a:pt x="4598" y="3090"/>
                </a:lnTo>
                <a:lnTo>
                  <a:pt x="4591" y="3090"/>
                </a:lnTo>
                <a:lnTo>
                  <a:pt x="4591" y="3094"/>
                </a:lnTo>
                <a:lnTo>
                  <a:pt x="4586" y="3103"/>
                </a:lnTo>
                <a:lnTo>
                  <a:pt x="4582" y="3110"/>
                </a:lnTo>
                <a:lnTo>
                  <a:pt x="4577" y="3116"/>
                </a:lnTo>
                <a:lnTo>
                  <a:pt x="4569" y="3120"/>
                </a:lnTo>
                <a:lnTo>
                  <a:pt x="4555" y="3121"/>
                </a:lnTo>
                <a:lnTo>
                  <a:pt x="4549" y="3112"/>
                </a:lnTo>
                <a:lnTo>
                  <a:pt x="4542" y="3105"/>
                </a:lnTo>
                <a:lnTo>
                  <a:pt x="4544" y="3081"/>
                </a:lnTo>
                <a:lnTo>
                  <a:pt x="4544" y="3056"/>
                </a:lnTo>
                <a:lnTo>
                  <a:pt x="4544" y="3029"/>
                </a:lnTo>
                <a:lnTo>
                  <a:pt x="4540" y="3001"/>
                </a:lnTo>
                <a:lnTo>
                  <a:pt x="4535" y="2978"/>
                </a:lnTo>
                <a:lnTo>
                  <a:pt x="4528" y="2958"/>
                </a:lnTo>
                <a:lnTo>
                  <a:pt x="4513" y="2943"/>
                </a:lnTo>
                <a:lnTo>
                  <a:pt x="4495" y="2934"/>
                </a:lnTo>
                <a:lnTo>
                  <a:pt x="4484" y="2934"/>
                </a:lnTo>
                <a:lnTo>
                  <a:pt x="4471" y="2927"/>
                </a:lnTo>
                <a:lnTo>
                  <a:pt x="4458" y="2916"/>
                </a:lnTo>
                <a:lnTo>
                  <a:pt x="4446" y="2901"/>
                </a:lnTo>
                <a:lnTo>
                  <a:pt x="4435" y="2889"/>
                </a:lnTo>
                <a:lnTo>
                  <a:pt x="4428" y="2878"/>
                </a:lnTo>
                <a:lnTo>
                  <a:pt x="4424" y="2876"/>
                </a:lnTo>
                <a:lnTo>
                  <a:pt x="4420" y="2874"/>
                </a:lnTo>
                <a:lnTo>
                  <a:pt x="4415" y="2874"/>
                </a:lnTo>
                <a:lnTo>
                  <a:pt x="4411" y="2872"/>
                </a:lnTo>
                <a:lnTo>
                  <a:pt x="4408" y="2870"/>
                </a:lnTo>
                <a:lnTo>
                  <a:pt x="4398" y="2854"/>
                </a:lnTo>
                <a:lnTo>
                  <a:pt x="4382" y="2841"/>
                </a:lnTo>
                <a:lnTo>
                  <a:pt x="4364" y="2836"/>
                </a:lnTo>
                <a:lnTo>
                  <a:pt x="4342" y="2832"/>
                </a:lnTo>
                <a:lnTo>
                  <a:pt x="4318" y="2834"/>
                </a:lnTo>
                <a:lnTo>
                  <a:pt x="4322" y="2858"/>
                </a:lnTo>
                <a:lnTo>
                  <a:pt x="4295" y="2869"/>
                </a:lnTo>
                <a:lnTo>
                  <a:pt x="4273" y="2880"/>
                </a:lnTo>
                <a:lnTo>
                  <a:pt x="4249" y="2890"/>
                </a:lnTo>
                <a:lnTo>
                  <a:pt x="4226" y="2900"/>
                </a:lnTo>
                <a:lnTo>
                  <a:pt x="4197" y="2905"/>
                </a:lnTo>
                <a:lnTo>
                  <a:pt x="4193" y="2901"/>
                </a:lnTo>
                <a:lnTo>
                  <a:pt x="4191" y="2898"/>
                </a:lnTo>
                <a:lnTo>
                  <a:pt x="4188" y="2896"/>
                </a:lnTo>
                <a:lnTo>
                  <a:pt x="4184" y="2892"/>
                </a:lnTo>
                <a:lnTo>
                  <a:pt x="4184" y="2869"/>
                </a:lnTo>
                <a:lnTo>
                  <a:pt x="4175" y="2861"/>
                </a:lnTo>
                <a:lnTo>
                  <a:pt x="4158" y="2852"/>
                </a:lnTo>
                <a:lnTo>
                  <a:pt x="4137" y="2843"/>
                </a:lnTo>
                <a:lnTo>
                  <a:pt x="4111" y="2834"/>
                </a:lnTo>
                <a:lnTo>
                  <a:pt x="4088" y="2825"/>
                </a:lnTo>
                <a:lnTo>
                  <a:pt x="4068" y="2820"/>
                </a:lnTo>
                <a:lnTo>
                  <a:pt x="4051" y="2816"/>
                </a:lnTo>
                <a:lnTo>
                  <a:pt x="4048" y="2816"/>
                </a:lnTo>
                <a:lnTo>
                  <a:pt x="4038" y="2820"/>
                </a:lnTo>
                <a:lnTo>
                  <a:pt x="4028" y="2823"/>
                </a:lnTo>
                <a:lnTo>
                  <a:pt x="4018" y="2825"/>
                </a:lnTo>
                <a:lnTo>
                  <a:pt x="4011" y="2827"/>
                </a:lnTo>
                <a:lnTo>
                  <a:pt x="4000" y="2829"/>
                </a:lnTo>
                <a:lnTo>
                  <a:pt x="3988" y="2829"/>
                </a:lnTo>
                <a:lnTo>
                  <a:pt x="3977" y="2827"/>
                </a:lnTo>
                <a:lnTo>
                  <a:pt x="3971" y="2827"/>
                </a:lnTo>
                <a:lnTo>
                  <a:pt x="3969" y="2830"/>
                </a:lnTo>
                <a:lnTo>
                  <a:pt x="3966" y="2832"/>
                </a:lnTo>
                <a:lnTo>
                  <a:pt x="3964" y="2838"/>
                </a:lnTo>
                <a:lnTo>
                  <a:pt x="3962" y="2841"/>
                </a:lnTo>
                <a:lnTo>
                  <a:pt x="3958" y="2843"/>
                </a:lnTo>
                <a:lnTo>
                  <a:pt x="3949" y="2847"/>
                </a:lnTo>
                <a:lnTo>
                  <a:pt x="3931" y="2852"/>
                </a:lnTo>
                <a:lnTo>
                  <a:pt x="3911" y="2858"/>
                </a:lnTo>
                <a:lnTo>
                  <a:pt x="3889" y="2861"/>
                </a:lnTo>
                <a:lnTo>
                  <a:pt x="3875" y="2863"/>
                </a:lnTo>
                <a:lnTo>
                  <a:pt x="3875" y="2858"/>
                </a:lnTo>
                <a:lnTo>
                  <a:pt x="3875" y="2856"/>
                </a:lnTo>
                <a:lnTo>
                  <a:pt x="3877" y="2854"/>
                </a:lnTo>
                <a:lnTo>
                  <a:pt x="3877" y="2852"/>
                </a:lnTo>
                <a:lnTo>
                  <a:pt x="3878" y="2850"/>
                </a:lnTo>
                <a:lnTo>
                  <a:pt x="3882" y="2849"/>
                </a:lnTo>
                <a:lnTo>
                  <a:pt x="3889" y="2847"/>
                </a:lnTo>
                <a:lnTo>
                  <a:pt x="3895" y="2845"/>
                </a:lnTo>
                <a:lnTo>
                  <a:pt x="3898" y="2843"/>
                </a:lnTo>
                <a:lnTo>
                  <a:pt x="3893" y="2840"/>
                </a:lnTo>
                <a:lnTo>
                  <a:pt x="3886" y="2836"/>
                </a:lnTo>
                <a:lnTo>
                  <a:pt x="3882" y="2830"/>
                </a:lnTo>
                <a:lnTo>
                  <a:pt x="3878" y="2825"/>
                </a:lnTo>
                <a:lnTo>
                  <a:pt x="3875" y="2820"/>
                </a:lnTo>
                <a:lnTo>
                  <a:pt x="3871" y="2820"/>
                </a:lnTo>
                <a:lnTo>
                  <a:pt x="3871" y="2847"/>
                </a:lnTo>
                <a:lnTo>
                  <a:pt x="3848" y="2845"/>
                </a:lnTo>
                <a:lnTo>
                  <a:pt x="3820" y="2845"/>
                </a:lnTo>
                <a:lnTo>
                  <a:pt x="3793" y="2847"/>
                </a:lnTo>
                <a:lnTo>
                  <a:pt x="3766" y="2849"/>
                </a:lnTo>
                <a:lnTo>
                  <a:pt x="3740" y="2854"/>
                </a:lnTo>
                <a:lnTo>
                  <a:pt x="3722" y="2861"/>
                </a:lnTo>
                <a:lnTo>
                  <a:pt x="3718" y="2863"/>
                </a:lnTo>
                <a:lnTo>
                  <a:pt x="3718" y="2867"/>
                </a:lnTo>
                <a:lnTo>
                  <a:pt x="3717" y="2870"/>
                </a:lnTo>
                <a:lnTo>
                  <a:pt x="3717" y="2876"/>
                </a:lnTo>
                <a:lnTo>
                  <a:pt x="3715" y="2878"/>
                </a:lnTo>
                <a:lnTo>
                  <a:pt x="3713" y="2881"/>
                </a:lnTo>
                <a:lnTo>
                  <a:pt x="3709" y="2883"/>
                </a:lnTo>
                <a:lnTo>
                  <a:pt x="3706" y="2885"/>
                </a:lnTo>
                <a:lnTo>
                  <a:pt x="3706" y="2885"/>
                </a:lnTo>
                <a:lnTo>
                  <a:pt x="3706" y="2885"/>
                </a:lnTo>
                <a:lnTo>
                  <a:pt x="3698" y="2889"/>
                </a:lnTo>
                <a:lnTo>
                  <a:pt x="3688" y="2894"/>
                </a:lnTo>
                <a:lnTo>
                  <a:pt x="3677" y="2898"/>
                </a:lnTo>
                <a:lnTo>
                  <a:pt x="3673" y="2901"/>
                </a:lnTo>
                <a:lnTo>
                  <a:pt x="3673" y="2905"/>
                </a:lnTo>
                <a:lnTo>
                  <a:pt x="3678" y="2905"/>
                </a:lnTo>
                <a:lnTo>
                  <a:pt x="3682" y="2907"/>
                </a:lnTo>
                <a:lnTo>
                  <a:pt x="3686" y="2907"/>
                </a:lnTo>
                <a:lnTo>
                  <a:pt x="3689" y="2909"/>
                </a:lnTo>
                <a:lnTo>
                  <a:pt x="3691" y="2901"/>
                </a:lnTo>
                <a:lnTo>
                  <a:pt x="3693" y="2898"/>
                </a:lnTo>
                <a:lnTo>
                  <a:pt x="3695" y="2894"/>
                </a:lnTo>
                <a:lnTo>
                  <a:pt x="3698" y="2892"/>
                </a:lnTo>
                <a:lnTo>
                  <a:pt x="3700" y="2889"/>
                </a:lnTo>
                <a:lnTo>
                  <a:pt x="3706" y="2885"/>
                </a:lnTo>
                <a:lnTo>
                  <a:pt x="3706" y="2885"/>
                </a:lnTo>
                <a:lnTo>
                  <a:pt x="3708" y="2887"/>
                </a:lnTo>
                <a:lnTo>
                  <a:pt x="3709" y="2887"/>
                </a:lnTo>
                <a:lnTo>
                  <a:pt x="3711" y="2887"/>
                </a:lnTo>
                <a:lnTo>
                  <a:pt x="3711" y="2887"/>
                </a:lnTo>
                <a:lnTo>
                  <a:pt x="3713" y="2889"/>
                </a:lnTo>
                <a:lnTo>
                  <a:pt x="3722" y="2903"/>
                </a:lnTo>
                <a:lnTo>
                  <a:pt x="3726" y="2918"/>
                </a:lnTo>
                <a:lnTo>
                  <a:pt x="3726" y="2936"/>
                </a:lnTo>
                <a:lnTo>
                  <a:pt x="3706" y="2932"/>
                </a:lnTo>
                <a:lnTo>
                  <a:pt x="3706" y="2936"/>
                </a:lnTo>
                <a:lnTo>
                  <a:pt x="3708" y="2940"/>
                </a:lnTo>
                <a:lnTo>
                  <a:pt x="3709" y="2943"/>
                </a:lnTo>
                <a:lnTo>
                  <a:pt x="3711" y="2947"/>
                </a:lnTo>
                <a:lnTo>
                  <a:pt x="3713" y="2952"/>
                </a:lnTo>
                <a:lnTo>
                  <a:pt x="3708" y="2952"/>
                </a:lnTo>
                <a:lnTo>
                  <a:pt x="3704" y="2952"/>
                </a:lnTo>
                <a:lnTo>
                  <a:pt x="3702" y="2954"/>
                </a:lnTo>
                <a:lnTo>
                  <a:pt x="3700" y="2954"/>
                </a:lnTo>
                <a:lnTo>
                  <a:pt x="3700" y="2954"/>
                </a:lnTo>
                <a:lnTo>
                  <a:pt x="3698" y="2958"/>
                </a:lnTo>
                <a:lnTo>
                  <a:pt x="3697" y="2960"/>
                </a:lnTo>
                <a:lnTo>
                  <a:pt x="3700" y="2960"/>
                </a:lnTo>
                <a:lnTo>
                  <a:pt x="3711" y="2969"/>
                </a:lnTo>
                <a:lnTo>
                  <a:pt x="3720" y="2970"/>
                </a:lnTo>
                <a:lnTo>
                  <a:pt x="3731" y="2972"/>
                </a:lnTo>
                <a:lnTo>
                  <a:pt x="3746" y="2976"/>
                </a:lnTo>
                <a:lnTo>
                  <a:pt x="3755" y="2981"/>
                </a:lnTo>
                <a:lnTo>
                  <a:pt x="3768" y="2990"/>
                </a:lnTo>
                <a:lnTo>
                  <a:pt x="3778" y="2998"/>
                </a:lnTo>
                <a:lnTo>
                  <a:pt x="3789" y="3005"/>
                </a:lnTo>
                <a:lnTo>
                  <a:pt x="3782" y="3025"/>
                </a:lnTo>
                <a:lnTo>
                  <a:pt x="3773" y="3045"/>
                </a:lnTo>
                <a:lnTo>
                  <a:pt x="3768" y="3041"/>
                </a:lnTo>
                <a:lnTo>
                  <a:pt x="3766" y="3040"/>
                </a:lnTo>
                <a:lnTo>
                  <a:pt x="3762" y="3038"/>
                </a:lnTo>
                <a:lnTo>
                  <a:pt x="3760" y="3036"/>
                </a:lnTo>
                <a:lnTo>
                  <a:pt x="3757" y="3034"/>
                </a:lnTo>
                <a:lnTo>
                  <a:pt x="3753" y="3032"/>
                </a:lnTo>
                <a:lnTo>
                  <a:pt x="3751" y="3038"/>
                </a:lnTo>
                <a:lnTo>
                  <a:pt x="3749" y="3043"/>
                </a:lnTo>
                <a:lnTo>
                  <a:pt x="3748" y="3047"/>
                </a:lnTo>
                <a:lnTo>
                  <a:pt x="3744" y="3049"/>
                </a:lnTo>
                <a:lnTo>
                  <a:pt x="3740" y="3050"/>
                </a:lnTo>
                <a:lnTo>
                  <a:pt x="3733" y="3052"/>
                </a:lnTo>
                <a:lnTo>
                  <a:pt x="3733" y="3043"/>
                </a:lnTo>
                <a:lnTo>
                  <a:pt x="3733" y="3036"/>
                </a:lnTo>
                <a:lnTo>
                  <a:pt x="3733" y="3030"/>
                </a:lnTo>
                <a:lnTo>
                  <a:pt x="3733" y="3029"/>
                </a:lnTo>
                <a:lnTo>
                  <a:pt x="3724" y="3012"/>
                </a:lnTo>
                <a:lnTo>
                  <a:pt x="3709" y="3010"/>
                </a:lnTo>
                <a:lnTo>
                  <a:pt x="3700" y="3009"/>
                </a:lnTo>
                <a:lnTo>
                  <a:pt x="3691" y="3007"/>
                </a:lnTo>
                <a:lnTo>
                  <a:pt x="3680" y="3003"/>
                </a:lnTo>
                <a:lnTo>
                  <a:pt x="3680" y="2998"/>
                </a:lnTo>
                <a:lnTo>
                  <a:pt x="3678" y="2992"/>
                </a:lnTo>
                <a:lnTo>
                  <a:pt x="3677" y="2989"/>
                </a:lnTo>
                <a:lnTo>
                  <a:pt x="3675" y="2987"/>
                </a:lnTo>
                <a:lnTo>
                  <a:pt x="3669" y="2985"/>
                </a:lnTo>
                <a:lnTo>
                  <a:pt x="3664" y="2985"/>
                </a:lnTo>
                <a:lnTo>
                  <a:pt x="3657" y="2983"/>
                </a:lnTo>
                <a:lnTo>
                  <a:pt x="3657" y="2980"/>
                </a:lnTo>
                <a:lnTo>
                  <a:pt x="3653" y="2980"/>
                </a:lnTo>
                <a:lnTo>
                  <a:pt x="3658" y="2996"/>
                </a:lnTo>
                <a:lnTo>
                  <a:pt x="3662" y="3012"/>
                </a:lnTo>
                <a:lnTo>
                  <a:pt x="3660" y="3027"/>
                </a:lnTo>
                <a:lnTo>
                  <a:pt x="3653" y="3030"/>
                </a:lnTo>
                <a:lnTo>
                  <a:pt x="3646" y="3034"/>
                </a:lnTo>
                <a:lnTo>
                  <a:pt x="3640" y="3040"/>
                </a:lnTo>
                <a:lnTo>
                  <a:pt x="3628" y="3036"/>
                </a:lnTo>
                <a:lnTo>
                  <a:pt x="3628" y="3016"/>
                </a:lnTo>
                <a:lnTo>
                  <a:pt x="3597" y="3010"/>
                </a:lnTo>
                <a:lnTo>
                  <a:pt x="3597" y="3030"/>
                </a:lnTo>
                <a:lnTo>
                  <a:pt x="3591" y="3034"/>
                </a:lnTo>
                <a:lnTo>
                  <a:pt x="3589" y="3036"/>
                </a:lnTo>
                <a:lnTo>
                  <a:pt x="3586" y="3036"/>
                </a:lnTo>
                <a:lnTo>
                  <a:pt x="3582" y="3038"/>
                </a:lnTo>
                <a:lnTo>
                  <a:pt x="3577" y="3040"/>
                </a:lnTo>
                <a:lnTo>
                  <a:pt x="3560" y="3032"/>
                </a:lnTo>
                <a:lnTo>
                  <a:pt x="3542" y="3029"/>
                </a:lnTo>
                <a:lnTo>
                  <a:pt x="3524" y="3027"/>
                </a:lnTo>
                <a:lnTo>
                  <a:pt x="3515" y="3009"/>
                </a:lnTo>
                <a:lnTo>
                  <a:pt x="3502" y="2994"/>
                </a:lnTo>
                <a:lnTo>
                  <a:pt x="3484" y="2983"/>
                </a:lnTo>
                <a:lnTo>
                  <a:pt x="3464" y="2983"/>
                </a:lnTo>
                <a:lnTo>
                  <a:pt x="3444" y="2954"/>
                </a:lnTo>
                <a:lnTo>
                  <a:pt x="3438" y="2956"/>
                </a:lnTo>
                <a:lnTo>
                  <a:pt x="3433" y="2958"/>
                </a:lnTo>
                <a:lnTo>
                  <a:pt x="3428" y="2958"/>
                </a:lnTo>
                <a:lnTo>
                  <a:pt x="3418" y="2958"/>
                </a:lnTo>
                <a:lnTo>
                  <a:pt x="3418" y="2954"/>
                </a:lnTo>
                <a:lnTo>
                  <a:pt x="3418" y="2952"/>
                </a:lnTo>
                <a:lnTo>
                  <a:pt x="3418" y="2950"/>
                </a:lnTo>
                <a:lnTo>
                  <a:pt x="3417" y="2949"/>
                </a:lnTo>
                <a:lnTo>
                  <a:pt x="3415" y="2947"/>
                </a:lnTo>
                <a:lnTo>
                  <a:pt x="3411" y="2949"/>
                </a:lnTo>
                <a:lnTo>
                  <a:pt x="3404" y="2952"/>
                </a:lnTo>
                <a:lnTo>
                  <a:pt x="3398" y="2954"/>
                </a:lnTo>
                <a:lnTo>
                  <a:pt x="3402" y="2958"/>
                </a:lnTo>
                <a:lnTo>
                  <a:pt x="3404" y="2961"/>
                </a:lnTo>
                <a:lnTo>
                  <a:pt x="3404" y="2963"/>
                </a:lnTo>
                <a:lnTo>
                  <a:pt x="3406" y="2967"/>
                </a:lnTo>
                <a:lnTo>
                  <a:pt x="3406" y="2972"/>
                </a:lnTo>
                <a:lnTo>
                  <a:pt x="3408" y="2978"/>
                </a:lnTo>
                <a:lnTo>
                  <a:pt x="3398" y="2978"/>
                </a:lnTo>
                <a:lnTo>
                  <a:pt x="3377" y="2987"/>
                </a:lnTo>
                <a:lnTo>
                  <a:pt x="3353" y="2990"/>
                </a:lnTo>
                <a:lnTo>
                  <a:pt x="3326" y="2989"/>
                </a:lnTo>
                <a:lnTo>
                  <a:pt x="3298" y="2983"/>
                </a:lnTo>
                <a:lnTo>
                  <a:pt x="3271" y="2978"/>
                </a:lnTo>
                <a:lnTo>
                  <a:pt x="3242" y="2974"/>
                </a:lnTo>
                <a:lnTo>
                  <a:pt x="3213" y="2974"/>
                </a:lnTo>
                <a:lnTo>
                  <a:pt x="3186" y="2981"/>
                </a:lnTo>
                <a:lnTo>
                  <a:pt x="3153" y="2992"/>
                </a:lnTo>
                <a:lnTo>
                  <a:pt x="3118" y="3007"/>
                </a:lnTo>
                <a:lnTo>
                  <a:pt x="3084" y="3021"/>
                </a:lnTo>
                <a:lnTo>
                  <a:pt x="3051" y="3040"/>
                </a:lnTo>
                <a:lnTo>
                  <a:pt x="3026" y="3060"/>
                </a:lnTo>
                <a:lnTo>
                  <a:pt x="3020" y="3067"/>
                </a:lnTo>
                <a:lnTo>
                  <a:pt x="3017" y="3078"/>
                </a:lnTo>
                <a:lnTo>
                  <a:pt x="3011" y="3090"/>
                </a:lnTo>
                <a:lnTo>
                  <a:pt x="3006" y="3098"/>
                </a:lnTo>
                <a:lnTo>
                  <a:pt x="2993" y="3107"/>
                </a:lnTo>
                <a:lnTo>
                  <a:pt x="2978" y="3112"/>
                </a:lnTo>
                <a:lnTo>
                  <a:pt x="2966" y="3121"/>
                </a:lnTo>
                <a:lnTo>
                  <a:pt x="2949" y="3121"/>
                </a:lnTo>
                <a:lnTo>
                  <a:pt x="2949" y="3134"/>
                </a:lnTo>
                <a:lnTo>
                  <a:pt x="2933" y="3140"/>
                </a:lnTo>
                <a:lnTo>
                  <a:pt x="2918" y="3147"/>
                </a:lnTo>
                <a:lnTo>
                  <a:pt x="2904" y="3152"/>
                </a:lnTo>
                <a:lnTo>
                  <a:pt x="2886" y="3156"/>
                </a:lnTo>
                <a:lnTo>
                  <a:pt x="2886" y="3152"/>
                </a:lnTo>
                <a:lnTo>
                  <a:pt x="2886" y="3149"/>
                </a:lnTo>
                <a:lnTo>
                  <a:pt x="2888" y="3147"/>
                </a:lnTo>
                <a:lnTo>
                  <a:pt x="2888" y="3145"/>
                </a:lnTo>
                <a:lnTo>
                  <a:pt x="2888" y="3143"/>
                </a:lnTo>
                <a:lnTo>
                  <a:pt x="2886" y="3141"/>
                </a:lnTo>
                <a:lnTo>
                  <a:pt x="2884" y="3140"/>
                </a:lnTo>
                <a:lnTo>
                  <a:pt x="2886" y="3140"/>
                </a:lnTo>
                <a:lnTo>
                  <a:pt x="2888" y="3134"/>
                </a:lnTo>
                <a:lnTo>
                  <a:pt x="2886" y="3129"/>
                </a:lnTo>
                <a:lnTo>
                  <a:pt x="2886" y="3123"/>
                </a:lnTo>
                <a:lnTo>
                  <a:pt x="2886" y="3121"/>
                </a:lnTo>
                <a:lnTo>
                  <a:pt x="2888" y="3121"/>
                </a:lnTo>
                <a:lnTo>
                  <a:pt x="2886" y="3121"/>
                </a:lnTo>
                <a:lnTo>
                  <a:pt x="2886" y="3123"/>
                </a:lnTo>
                <a:lnTo>
                  <a:pt x="2886" y="3123"/>
                </a:lnTo>
                <a:lnTo>
                  <a:pt x="2884" y="3127"/>
                </a:lnTo>
                <a:lnTo>
                  <a:pt x="2880" y="3129"/>
                </a:lnTo>
                <a:lnTo>
                  <a:pt x="2878" y="3132"/>
                </a:lnTo>
                <a:lnTo>
                  <a:pt x="2875" y="3134"/>
                </a:lnTo>
                <a:lnTo>
                  <a:pt x="2873" y="3136"/>
                </a:lnTo>
                <a:lnTo>
                  <a:pt x="2873" y="3138"/>
                </a:lnTo>
                <a:lnTo>
                  <a:pt x="2873" y="3138"/>
                </a:lnTo>
                <a:lnTo>
                  <a:pt x="2878" y="3138"/>
                </a:lnTo>
                <a:lnTo>
                  <a:pt x="2880" y="3138"/>
                </a:lnTo>
                <a:lnTo>
                  <a:pt x="2882" y="3140"/>
                </a:lnTo>
                <a:lnTo>
                  <a:pt x="2884" y="3140"/>
                </a:lnTo>
                <a:lnTo>
                  <a:pt x="2884" y="3140"/>
                </a:lnTo>
                <a:lnTo>
                  <a:pt x="2880" y="3147"/>
                </a:lnTo>
                <a:lnTo>
                  <a:pt x="2875" y="3156"/>
                </a:lnTo>
                <a:lnTo>
                  <a:pt x="2873" y="3165"/>
                </a:lnTo>
                <a:lnTo>
                  <a:pt x="2869" y="3167"/>
                </a:lnTo>
                <a:lnTo>
                  <a:pt x="2866" y="3169"/>
                </a:lnTo>
                <a:lnTo>
                  <a:pt x="2864" y="3167"/>
                </a:lnTo>
                <a:lnTo>
                  <a:pt x="2862" y="3167"/>
                </a:lnTo>
                <a:lnTo>
                  <a:pt x="2860" y="3165"/>
                </a:lnTo>
                <a:lnTo>
                  <a:pt x="2860" y="3163"/>
                </a:lnTo>
                <a:lnTo>
                  <a:pt x="2858" y="3161"/>
                </a:lnTo>
                <a:lnTo>
                  <a:pt x="2855" y="3160"/>
                </a:lnTo>
                <a:lnTo>
                  <a:pt x="2851" y="3158"/>
                </a:lnTo>
                <a:lnTo>
                  <a:pt x="2846" y="3156"/>
                </a:lnTo>
                <a:lnTo>
                  <a:pt x="2844" y="3165"/>
                </a:lnTo>
                <a:lnTo>
                  <a:pt x="2842" y="3172"/>
                </a:lnTo>
                <a:lnTo>
                  <a:pt x="2838" y="3178"/>
                </a:lnTo>
                <a:lnTo>
                  <a:pt x="2835" y="3181"/>
                </a:lnTo>
                <a:lnTo>
                  <a:pt x="2828" y="3183"/>
                </a:lnTo>
                <a:lnTo>
                  <a:pt x="2817" y="3183"/>
                </a:lnTo>
                <a:lnTo>
                  <a:pt x="2817" y="3203"/>
                </a:lnTo>
                <a:lnTo>
                  <a:pt x="2813" y="3209"/>
                </a:lnTo>
                <a:lnTo>
                  <a:pt x="2808" y="3212"/>
                </a:lnTo>
                <a:lnTo>
                  <a:pt x="2804" y="3218"/>
                </a:lnTo>
                <a:lnTo>
                  <a:pt x="2800" y="3223"/>
                </a:lnTo>
                <a:lnTo>
                  <a:pt x="2793" y="3227"/>
                </a:lnTo>
                <a:lnTo>
                  <a:pt x="2791" y="3227"/>
                </a:lnTo>
                <a:lnTo>
                  <a:pt x="2789" y="3227"/>
                </a:lnTo>
                <a:lnTo>
                  <a:pt x="2786" y="3225"/>
                </a:lnTo>
                <a:lnTo>
                  <a:pt x="2782" y="3225"/>
                </a:lnTo>
                <a:lnTo>
                  <a:pt x="2777" y="3223"/>
                </a:lnTo>
                <a:lnTo>
                  <a:pt x="2777" y="3227"/>
                </a:lnTo>
                <a:lnTo>
                  <a:pt x="2782" y="3238"/>
                </a:lnTo>
                <a:lnTo>
                  <a:pt x="2784" y="3250"/>
                </a:lnTo>
                <a:lnTo>
                  <a:pt x="2784" y="3269"/>
                </a:lnTo>
                <a:lnTo>
                  <a:pt x="2780" y="3287"/>
                </a:lnTo>
                <a:lnTo>
                  <a:pt x="2775" y="3303"/>
                </a:lnTo>
                <a:lnTo>
                  <a:pt x="2769" y="3318"/>
                </a:lnTo>
                <a:lnTo>
                  <a:pt x="2769" y="3320"/>
                </a:lnTo>
                <a:lnTo>
                  <a:pt x="2768" y="3321"/>
                </a:lnTo>
                <a:lnTo>
                  <a:pt x="2764" y="3325"/>
                </a:lnTo>
                <a:lnTo>
                  <a:pt x="2762" y="3330"/>
                </a:lnTo>
                <a:lnTo>
                  <a:pt x="2758" y="3334"/>
                </a:lnTo>
                <a:lnTo>
                  <a:pt x="2757" y="3338"/>
                </a:lnTo>
                <a:lnTo>
                  <a:pt x="2755" y="3340"/>
                </a:lnTo>
                <a:lnTo>
                  <a:pt x="2753" y="3341"/>
                </a:lnTo>
                <a:lnTo>
                  <a:pt x="2762" y="3354"/>
                </a:lnTo>
                <a:lnTo>
                  <a:pt x="2769" y="3374"/>
                </a:lnTo>
                <a:lnTo>
                  <a:pt x="2777" y="3398"/>
                </a:lnTo>
                <a:lnTo>
                  <a:pt x="2782" y="3421"/>
                </a:lnTo>
                <a:lnTo>
                  <a:pt x="2788" y="3443"/>
                </a:lnTo>
                <a:lnTo>
                  <a:pt x="2793" y="3460"/>
                </a:lnTo>
                <a:lnTo>
                  <a:pt x="2798" y="3467"/>
                </a:lnTo>
                <a:lnTo>
                  <a:pt x="2804" y="3470"/>
                </a:lnTo>
                <a:lnTo>
                  <a:pt x="2809" y="3474"/>
                </a:lnTo>
                <a:lnTo>
                  <a:pt x="2815" y="3480"/>
                </a:lnTo>
                <a:lnTo>
                  <a:pt x="2818" y="3492"/>
                </a:lnTo>
                <a:lnTo>
                  <a:pt x="2813" y="3492"/>
                </a:lnTo>
                <a:lnTo>
                  <a:pt x="2813" y="3496"/>
                </a:lnTo>
                <a:lnTo>
                  <a:pt x="2798" y="3498"/>
                </a:lnTo>
                <a:lnTo>
                  <a:pt x="2788" y="3500"/>
                </a:lnTo>
                <a:lnTo>
                  <a:pt x="2777" y="3501"/>
                </a:lnTo>
                <a:lnTo>
                  <a:pt x="2762" y="3503"/>
                </a:lnTo>
                <a:lnTo>
                  <a:pt x="2749" y="3489"/>
                </a:lnTo>
                <a:lnTo>
                  <a:pt x="2737" y="3483"/>
                </a:lnTo>
                <a:lnTo>
                  <a:pt x="2722" y="3481"/>
                </a:lnTo>
                <a:lnTo>
                  <a:pt x="2708" y="3481"/>
                </a:lnTo>
                <a:lnTo>
                  <a:pt x="2689" y="3480"/>
                </a:lnTo>
                <a:lnTo>
                  <a:pt x="2669" y="3474"/>
                </a:lnTo>
                <a:lnTo>
                  <a:pt x="2666" y="3472"/>
                </a:lnTo>
                <a:lnTo>
                  <a:pt x="2662" y="3469"/>
                </a:lnTo>
                <a:lnTo>
                  <a:pt x="2660" y="3465"/>
                </a:lnTo>
                <a:lnTo>
                  <a:pt x="2658" y="3461"/>
                </a:lnTo>
                <a:lnTo>
                  <a:pt x="2657" y="3458"/>
                </a:lnTo>
                <a:lnTo>
                  <a:pt x="2653" y="3454"/>
                </a:lnTo>
                <a:lnTo>
                  <a:pt x="2618" y="3450"/>
                </a:lnTo>
                <a:lnTo>
                  <a:pt x="2615" y="3449"/>
                </a:lnTo>
                <a:lnTo>
                  <a:pt x="2615" y="3445"/>
                </a:lnTo>
                <a:lnTo>
                  <a:pt x="2613" y="3441"/>
                </a:lnTo>
                <a:lnTo>
                  <a:pt x="2611" y="3438"/>
                </a:lnTo>
                <a:lnTo>
                  <a:pt x="2609" y="3434"/>
                </a:lnTo>
                <a:lnTo>
                  <a:pt x="2562" y="3427"/>
                </a:lnTo>
                <a:lnTo>
                  <a:pt x="2558" y="3403"/>
                </a:lnTo>
                <a:lnTo>
                  <a:pt x="2551" y="3380"/>
                </a:lnTo>
                <a:lnTo>
                  <a:pt x="2538" y="3356"/>
                </a:lnTo>
                <a:lnTo>
                  <a:pt x="2528" y="3334"/>
                </a:lnTo>
                <a:lnTo>
                  <a:pt x="2517" y="3309"/>
                </a:lnTo>
                <a:lnTo>
                  <a:pt x="2509" y="3280"/>
                </a:lnTo>
                <a:lnTo>
                  <a:pt x="2506" y="3249"/>
                </a:lnTo>
                <a:lnTo>
                  <a:pt x="2484" y="3236"/>
                </a:lnTo>
                <a:lnTo>
                  <a:pt x="2464" y="3214"/>
                </a:lnTo>
                <a:lnTo>
                  <a:pt x="2442" y="3185"/>
                </a:lnTo>
                <a:lnTo>
                  <a:pt x="2422" y="3152"/>
                </a:lnTo>
                <a:lnTo>
                  <a:pt x="2404" y="3120"/>
                </a:lnTo>
                <a:lnTo>
                  <a:pt x="2389" y="3090"/>
                </a:lnTo>
                <a:lnTo>
                  <a:pt x="2377" y="3065"/>
                </a:lnTo>
                <a:lnTo>
                  <a:pt x="2364" y="3041"/>
                </a:lnTo>
                <a:lnTo>
                  <a:pt x="2348" y="3014"/>
                </a:lnTo>
                <a:lnTo>
                  <a:pt x="2324" y="2990"/>
                </a:lnTo>
                <a:lnTo>
                  <a:pt x="2300" y="2972"/>
                </a:lnTo>
                <a:lnTo>
                  <a:pt x="2273" y="2961"/>
                </a:lnTo>
                <a:lnTo>
                  <a:pt x="2273" y="2947"/>
                </a:lnTo>
                <a:lnTo>
                  <a:pt x="2269" y="2943"/>
                </a:lnTo>
                <a:lnTo>
                  <a:pt x="2266" y="2940"/>
                </a:lnTo>
                <a:lnTo>
                  <a:pt x="2264" y="2936"/>
                </a:lnTo>
                <a:lnTo>
                  <a:pt x="2260" y="2930"/>
                </a:lnTo>
                <a:lnTo>
                  <a:pt x="2242" y="2934"/>
                </a:lnTo>
                <a:lnTo>
                  <a:pt x="2217" y="2934"/>
                </a:lnTo>
                <a:lnTo>
                  <a:pt x="2189" y="2930"/>
                </a:lnTo>
                <a:lnTo>
                  <a:pt x="2188" y="2929"/>
                </a:lnTo>
                <a:lnTo>
                  <a:pt x="2184" y="2927"/>
                </a:lnTo>
                <a:lnTo>
                  <a:pt x="2182" y="2923"/>
                </a:lnTo>
                <a:lnTo>
                  <a:pt x="2178" y="2921"/>
                </a:lnTo>
                <a:lnTo>
                  <a:pt x="2175" y="2920"/>
                </a:lnTo>
                <a:lnTo>
                  <a:pt x="2173" y="2918"/>
                </a:lnTo>
                <a:lnTo>
                  <a:pt x="2168" y="2920"/>
                </a:lnTo>
                <a:lnTo>
                  <a:pt x="2155" y="2923"/>
                </a:lnTo>
                <a:lnTo>
                  <a:pt x="2140" y="2927"/>
                </a:lnTo>
                <a:lnTo>
                  <a:pt x="2126" y="2929"/>
                </a:lnTo>
                <a:lnTo>
                  <a:pt x="2117" y="2947"/>
                </a:lnTo>
                <a:lnTo>
                  <a:pt x="2108" y="2965"/>
                </a:lnTo>
                <a:lnTo>
                  <a:pt x="2098" y="2983"/>
                </a:lnTo>
                <a:lnTo>
                  <a:pt x="2093" y="3005"/>
                </a:lnTo>
                <a:lnTo>
                  <a:pt x="2082" y="3005"/>
                </a:lnTo>
                <a:lnTo>
                  <a:pt x="2077" y="3016"/>
                </a:lnTo>
                <a:lnTo>
                  <a:pt x="2068" y="3023"/>
                </a:lnTo>
                <a:lnTo>
                  <a:pt x="2055" y="3027"/>
                </a:lnTo>
                <a:lnTo>
                  <a:pt x="2038" y="3027"/>
                </a:lnTo>
                <a:lnTo>
                  <a:pt x="2020" y="3014"/>
                </a:lnTo>
                <a:lnTo>
                  <a:pt x="1998" y="3000"/>
                </a:lnTo>
                <a:lnTo>
                  <a:pt x="1973" y="2985"/>
                </a:lnTo>
                <a:lnTo>
                  <a:pt x="1948" y="2969"/>
                </a:lnTo>
                <a:lnTo>
                  <a:pt x="1924" y="2954"/>
                </a:lnTo>
                <a:lnTo>
                  <a:pt x="1906" y="2938"/>
                </a:lnTo>
                <a:lnTo>
                  <a:pt x="1893" y="2923"/>
                </a:lnTo>
                <a:lnTo>
                  <a:pt x="1884" y="2901"/>
                </a:lnTo>
                <a:lnTo>
                  <a:pt x="1878" y="2876"/>
                </a:lnTo>
                <a:lnTo>
                  <a:pt x="1875" y="2849"/>
                </a:lnTo>
                <a:lnTo>
                  <a:pt x="1869" y="2823"/>
                </a:lnTo>
                <a:lnTo>
                  <a:pt x="1862" y="2800"/>
                </a:lnTo>
                <a:lnTo>
                  <a:pt x="1849" y="2781"/>
                </a:lnTo>
                <a:lnTo>
                  <a:pt x="1846" y="2778"/>
                </a:lnTo>
                <a:lnTo>
                  <a:pt x="1844" y="2776"/>
                </a:lnTo>
                <a:lnTo>
                  <a:pt x="1842" y="2776"/>
                </a:lnTo>
                <a:lnTo>
                  <a:pt x="1840" y="2774"/>
                </a:lnTo>
                <a:lnTo>
                  <a:pt x="1838" y="2774"/>
                </a:lnTo>
                <a:lnTo>
                  <a:pt x="1837" y="2774"/>
                </a:lnTo>
                <a:lnTo>
                  <a:pt x="1833" y="2772"/>
                </a:lnTo>
                <a:lnTo>
                  <a:pt x="1829" y="2769"/>
                </a:lnTo>
                <a:lnTo>
                  <a:pt x="1813" y="2749"/>
                </a:lnTo>
                <a:lnTo>
                  <a:pt x="1800" y="2725"/>
                </a:lnTo>
                <a:lnTo>
                  <a:pt x="1786" y="2701"/>
                </a:lnTo>
                <a:lnTo>
                  <a:pt x="1737" y="2665"/>
                </a:lnTo>
                <a:lnTo>
                  <a:pt x="1733" y="2649"/>
                </a:lnTo>
                <a:lnTo>
                  <a:pt x="1729" y="2634"/>
                </a:lnTo>
                <a:lnTo>
                  <a:pt x="1677" y="2627"/>
                </a:lnTo>
                <a:lnTo>
                  <a:pt x="1618" y="2620"/>
                </a:lnTo>
                <a:lnTo>
                  <a:pt x="1562" y="2612"/>
                </a:lnTo>
                <a:lnTo>
                  <a:pt x="1509" y="2605"/>
                </a:lnTo>
                <a:lnTo>
                  <a:pt x="1506" y="2656"/>
                </a:lnTo>
                <a:lnTo>
                  <a:pt x="1495" y="2661"/>
                </a:lnTo>
                <a:lnTo>
                  <a:pt x="1482" y="2663"/>
                </a:lnTo>
                <a:lnTo>
                  <a:pt x="1466" y="2663"/>
                </a:lnTo>
                <a:lnTo>
                  <a:pt x="1448" y="2656"/>
                </a:lnTo>
                <a:lnTo>
                  <a:pt x="1426" y="2654"/>
                </a:lnTo>
                <a:lnTo>
                  <a:pt x="1402" y="2654"/>
                </a:lnTo>
                <a:lnTo>
                  <a:pt x="1378" y="2652"/>
                </a:lnTo>
                <a:lnTo>
                  <a:pt x="1333" y="2643"/>
                </a:lnTo>
                <a:lnTo>
                  <a:pt x="1286" y="2640"/>
                </a:lnTo>
                <a:lnTo>
                  <a:pt x="1238" y="2636"/>
                </a:lnTo>
                <a:lnTo>
                  <a:pt x="1191" y="2627"/>
                </a:lnTo>
                <a:lnTo>
                  <a:pt x="1164" y="2618"/>
                </a:lnTo>
                <a:lnTo>
                  <a:pt x="1140" y="2603"/>
                </a:lnTo>
                <a:lnTo>
                  <a:pt x="1117" y="2589"/>
                </a:lnTo>
                <a:lnTo>
                  <a:pt x="1095" y="2574"/>
                </a:lnTo>
                <a:lnTo>
                  <a:pt x="1044" y="2543"/>
                </a:lnTo>
                <a:lnTo>
                  <a:pt x="997" y="2514"/>
                </a:lnTo>
                <a:lnTo>
                  <a:pt x="949" y="2487"/>
                </a:lnTo>
                <a:lnTo>
                  <a:pt x="900" y="2454"/>
                </a:lnTo>
                <a:lnTo>
                  <a:pt x="884" y="2447"/>
                </a:lnTo>
                <a:lnTo>
                  <a:pt x="868" y="2441"/>
                </a:lnTo>
                <a:lnTo>
                  <a:pt x="851" y="2434"/>
                </a:lnTo>
                <a:lnTo>
                  <a:pt x="837" y="2429"/>
                </a:lnTo>
                <a:lnTo>
                  <a:pt x="822" y="2420"/>
                </a:lnTo>
                <a:lnTo>
                  <a:pt x="813" y="2407"/>
                </a:lnTo>
                <a:lnTo>
                  <a:pt x="808" y="2390"/>
                </a:lnTo>
                <a:lnTo>
                  <a:pt x="811" y="2389"/>
                </a:lnTo>
                <a:lnTo>
                  <a:pt x="811" y="2387"/>
                </a:lnTo>
                <a:lnTo>
                  <a:pt x="813" y="2385"/>
                </a:lnTo>
                <a:lnTo>
                  <a:pt x="815" y="2383"/>
                </a:lnTo>
                <a:lnTo>
                  <a:pt x="780" y="2383"/>
                </a:lnTo>
                <a:lnTo>
                  <a:pt x="766" y="2378"/>
                </a:lnTo>
                <a:lnTo>
                  <a:pt x="740" y="2372"/>
                </a:lnTo>
                <a:lnTo>
                  <a:pt x="709" y="2369"/>
                </a:lnTo>
                <a:lnTo>
                  <a:pt x="675" y="2365"/>
                </a:lnTo>
                <a:lnTo>
                  <a:pt x="638" y="2363"/>
                </a:lnTo>
                <a:lnTo>
                  <a:pt x="606" y="2360"/>
                </a:lnTo>
                <a:lnTo>
                  <a:pt x="577" y="2358"/>
                </a:lnTo>
                <a:lnTo>
                  <a:pt x="557" y="2358"/>
                </a:lnTo>
                <a:lnTo>
                  <a:pt x="553" y="2352"/>
                </a:lnTo>
                <a:lnTo>
                  <a:pt x="551" y="2350"/>
                </a:lnTo>
                <a:lnTo>
                  <a:pt x="549" y="2347"/>
                </a:lnTo>
                <a:lnTo>
                  <a:pt x="548" y="2343"/>
                </a:lnTo>
                <a:lnTo>
                  <a:pt x="546" y="2338"/>
                </a:lnTo>
                <a:lnTo>
                  <a:pt x="546" y="2330"/>
                </a:lnTo>
                <a:lnTo>
                  <a:pt x="540" y="2318"/>
                </a:lnTo>
                <a:lnTo>
                  <a:pt x="540" y="2303"/>
                </a:lnTo>
                <a:lnTo>
                  <a:pt x="542" y="2287"/>
                </a:lnTo>
                <a:lnTo>
                  <a:pt x="542" y="2270"/>
                </a:lnTo>
                <a:lnTo>
                  <a:pt x="540" y="2254"/>
                </a:lnTo>
                <a:lnTo>
                  <a:pt x="535" y="2243"/>
                </a:lnTo>
                <a:lnTo>
                  <a:pt x="522" y="2227"/>
                </a:lnTo>
                <a:lnTo>
                  <a:pt x="508" y="2209"/>
                </a:lnTo>
                <a:lnTo>
                  <a:pt x="491" y="2189"/>
                </a:lnTo>
                <a:lnTo>
                  <a:pt x="475" y="2172"/>
                </a:lnTo>
                <a:lnTo>
                  <a:pt x="462" y="2160"/>
                </a:lnTo>
                <a:lnTo>
                  <a:pt x="451" y="2150"/>
                </a:lnTo>
                <a:lnTo>
                  <a:pt x="448" y="2150"/>
                </a:lnTo>
                <a:lnTo>
                  <a:pt x="440" y="2149"/>
                </a:lnTo>
                <a:lnTo>
                  <a:pt x="433" y="2149"/>
                </a:lnTo>
                <a:lnTo>
                  <a:pt x="424" y="2147"/>
                </a:lnTo>
                <a:lnTo>
                  <a:pt x="424" y="2130"/>
                </a:lnTo>
                <a:lnTo>
                  <a:pt x="422" y="2112"/>
                </a:lnTo>
                <a:lnTo>
                  <a:pt x="422" y="2092"/>
                </a:lnTo>
                <a:lnTo>
                  <a:pt x="420" y="2080"/>
                </a:lnTo>
                <a:lnTo>
                  <a:pt x="400" y="2074"/>
                </a:lnTo>
                <a:lnTo>
                  <a:pt x="378" y="2067"/>
                </a:lnTo>
                <a:lnTo>
                  <a:pt x="358" y="2058"/>
                </a:lnTo>
                <a:lnTo>
                  <a:pt x="344" y="2047"/>
                </a:lnTo>
                <a:lnTo>
                  <a:pt x="338" y="2038"/>
                </a:lnTo>
                <a:lnTo>
                  <a:pt x="335" y="2027"/>
                </a:lnTo>
                <a:lnTo>
                  <a:pt x="331" y="2018"/>
                </a:lnTo>
                <a:lnTo>
                  <a:pt x="326" y="2007"/>
                </a:lnTo>
                <a:lnTo>
                  <a:pt x="317" y="2000"/>
                </a:lnTo>
                <a:lnTo>
                  <a:pt x="297" y="1994"/>
                </a:lnTo>
                <a:lnTo>
                  <a:pt x="277" y="1989"/>
                </a:lnTo>
                <a:lnTo>
                  <a:pt x="257" y="1983"/>
                </a:lnTo>
                <a:lnTo>
                  <a:pt x="237" y="1976"/>
                </a:lnTo>
                <a:lnTo>
                  <a:pt x="220" y="1965"/>
                </a:lnTo>
                <a:lnTo>
                  <a:pt x="209" y="1950"/>
                </a:lnTo>
                <a:lnTo>
                  <a:pt x="204" y="1932"/>
                </a:lnTo>
                <a:lnTo>
                  <a:pt x="209" y="1923"/>
                </a:lnTo>
                <a:lnTo>
                  <a:pt x="215" y="1907"/>
                </a:lnTo>
                <a:lnTo>
                  <a:pt x="220" y="1889"/>
                </a:lnTo>
                <a:lnTo>
                  <a:pt x="224" y="1872"/>
                </a:lnTo>
                <a:lnTo>
                  <a:pt x="209" y="1865"/>
                </a:lnTo>
                <a:lnTo>
                  <a:pt x="204" y="1858"/>
                </a:lnTo>
                <a:lnTo>
                  <a:pt x="202" y="1852"/>
                </a:lnTo>
                <a:lnTo>
                  <a:pt x="202" y="1847"/>
                </a:lnTo>
                <a:lnTo>
                  <a:pt x="206" y="1841"/>
                </a:lnTo>
                <a:lnTo>
                  <a:pt x="206" y="1834"/>
                </a:lnTo>
                <a:lnTo>
                  <a:pt x="202" y="1825"/>
                </a:lnTo>
                <a:lnTo>
                  <a:pt x="193" y="1810"/>
                </a:lnTo>
                <a:lnTo>
                  <a:pt x="180" y="1796"/>
                </a:lnTo>
                <a:lnTo>
                  <a:pt x="171" y="1781"/>
                </a:lnTo>
                <a:lnTo>
                  <a:pt x="157" y="1760"/>
                </a:lnTo>
                <a:lnTo>
                  <a:pt x="140" y="1740"/>
                </a:lnTo>
                <a:lnTo>
                  <a:pt x="126" y="1718"/>
                </a:lnTo>
                <a:lnTo>
                  <a:pt x="118" y="1709"/>
                </a:lnTo>
                <a:lnTo>
                  <a:pt x="111" y="1700"/>
                </a:lnTo>
                <a:lnTo>
                  <a:pt x="106" y="1685"/>
                </a:lnTo>
                <a:lnTo>
                  <a:pt x="109" y="1676"/>
                </a:lnTo>
                <a:lnTo>
                  <a:pt x="109" y="1663"/>
                </a:lnTo>
                <a:lnTo>
                  <a:pt x="113" y="1650"/>
                </a:lnTo>
                <a:lnTo>
                  <a:pt x="117" y="1647"/>
                </a:lnTo>
                <a:lnTo>
                  <a:pt x="118" y="1645"/>
                </a:lnTo>
                <a:lnTo>
                  <a:pt x="124" y="1643"/>
                </a:lnTo>
                <a:lnTo>
                  <a:pt x="128" y="1641"/>
                </a:lnTo>
                <a:lnTo>
                  <a:pt x="131" y="1638"/>
                </a:lnTo>
                <a:lnTo>
                  <a:pt x="131" y="1638"/>
                </a:lnTo>
                <a:lnTo>
                  <a:pt x="133" y="1638"/>
                </a:lnTo>
                <a:lnTo>
                  <a:pt x="133" y="1641"/>
                </a:lnTo>
                <a:lnTo>
                  <a:pt x="133" y="1643"/>
                </a:lnTo>
                <a:lnTo>
                  <a:pt x="135" y="1641"/>
                </a:lnTo>
                <a:lnTo>
                  <a:pt x="135" y="1640"/>
                </a:lnTo>
                <a:lnTo>
                  <a:pt x="135" y="1638"/>
                </a:lnTo>
                <a:lnTo>
                  <a:pt x="135" y="1636"/>
                </a:lnTo>
                <a:lnTo>
                  <a:pt x="133" y="1634"/>
                </a:lnTo>
                <a:lnTo>
                  <a:pt x="133" y="1634"/>
                </a:lnTo>
                <a:lnTo>
                  <a:pt x="131" y="1638"/>
                </a:lnTo>
                <a:lnTo>
                  <a:pt x="113" y="1634"/>
                </a:lnTo>
                <a:lnTo>
                  <a:pt x="106" y="1623"/>
                </a:lnTo>
                <a:lnTo>
                  <a:pt x="98" y="1612"/>
                </a:lnTo>
                <a:lnTo>
                  <a:pt x="93" y="1601"/>
                </a:lnTo>
                <a:lnTo>
                  <a:pt x="88" y="1589"/>
                </a:lnTo>
                <a:lnTo>
                  <a:pt x="84" y="1570"/>
                </a:lnTo>
                <a:lnTo>
                  <a:pt x="91" y="1561"/>
                </a:lnTo>
                <a:lnTo>
                  <a:pt x="91" y="1556"/>
                </a:lnTo>
                <a:lnTo>
                  <a:pt x="88" y="1549"/>
                </a:lnTo>
                <a:lnTo>
                  <a:pt x="84" y="1541"/>
                </a:lnTo>
                <a:lnTo>
                  <a:pt x="84" y="1530"/>
                </a:lnTo>
                <a:lnTo>
                  <a:pt x="88" y="1523"/>
                </a:lnTo>
                <a:lnTo>
                  <a:pt x="93" y="1512"/>
                </a:lnTo>
                <a:lnTo>
                  <a:pt x="97" y="1500"/>
                </a:lnTo>
                <a:lnTo>
                  <a:pt x="80" y="1487"/>
                </a:lnTo>
                <a:lnTo>
                  <a:pt x="71" y="1467"/>
                </a:lnTo>
                <a:lnTo>
                  <a:pt x="66" y="1467"/>
                </a:lnTo>
                <a:lnTo>
                  <a:pt x="62" y="1469"/>
                </a:lnTo>
                <a:lnTo>
                  <a:pt x="60" y="1469"/>
                </a:lnTo>
                <a:lnTo>
                  <a:pt x="58" y="1469"/>
                </a:lnTo>
                <a:lnTo>
                  <a:pt x="57" y="1467"/>
                </a:lnTo>
                <a:lnTo>
                  <a:pt x="57" y="1463"/>
                </a:lnTo>
                <a:lnTo>
                  <a:pt x="57" y="1458"/>
                </a:lnTo>
                <a:lnTo>
                  <a:pt x="55" y="1450"/>
                </a:lnTo>
                <a:lnTo>
                  <a:pt x="60" y="1436"/>
                </a:lnTo>
                <a:lnTo>
                  <a:pt x="58" y="1416"/>
                </a:lnTo>
                <a:lnTo>
                  <a:pt x="51" y="1396"/>
                </a:lnTo>
                <a:lnTo>
                  <a:pt x="38" y="1376"/>
                </a:lnTo>
                <a:lnTo>
                  <a:pt x="28" y="1356"/>
                </a:lnTo>
                <a:lnTo>
                  <a:pt x="17" y="1340"/>
                </a:lnTo>
                <a:lnTo>
                  <a:pt x="11" y="1323"/>
                </a:lnTo>
                <a:lnTo>
                  <a:pt x="11" y="1316"/>
                </a:lnTo>
                <a:lnTo>
                  <a:pt x="11" y="1312"/>
                </a:lnTo>
                <a:lnTo>
                  <a:pt x="13" y="1309"/>
                </a:lnTo>
                <a:lnTo>
                  <a:pt x="13" y="1309"/>
                </a:lnTo>
                <a:lnTo>
                  <a:pt x="15" y="1307"/>
                </a:lnTo>
                <a:lnTo>
                  <a:pt x="17" y="1305"/>
                </a:lnTo>
                <a:lnTo>
                  <a:pt x="18" y="1303"/>
                </a:lnTo>
                <a:lnTo>
                  <a:pt x="13" y="1252"/>
                </a:lnTo>
                <a:lnTo>
                  <a:pt x="18" y="1245"/>
                </a:lnTo>
                <a:lnTo>
                  <a:pt x="26" y="1236"/>
                </a:lnTo>
                <a:lnTo>
                  <a:pt x="31" y="1225"/>
                </a:lnTo>
                <a:lnTo>
                  <a:pt x="33" y="1212"/>
                </a:lnTo>
                <a:lnTo>
                  <a:pt x="29" y="1194"/>
                </a:lnTo>
                <a:lnTo>
                  <a:pt x="24" y="1176"/>
                </a:lnTo>
                <a:lnTo>
                  <a:pt x="17" y="1160"/>
                </a:lnTo>
                <a:lnTo>
                  <a:pt x="9" y="1141"/>
                </a:lnTo>
                <a:lnTo>
                  <a:pt x="2" y="1120"/>
                </a:lnTo>
                <a:lnTo>
                  <a:pt x="0" y="1092"/>
                </a:lnTo>
                <a:lnTo>
                  <a:pt x="15" y="1076"/>
                </a:lnTo>
                <a:lnTo>
                  <a:pt x="33" y="1052"/>
                </a:lnTo>
                <a:lnTo>
                  <a:pt x="49" y="1027"/>
                </a:lnTo>
                <a:lnTo>
                  <a:pt x="62" y="1000"/>
                </a:lnTo>
                <a:lnTo>
                  <a:pt x="71" y="978"/>
                </a:lnTo>
                <a:lnTo>
                  <a:pt x="75" y="965"/>
                </a:lnTo>
                <a:lnTo>
                  <a:pt x="80" y="954"/>
                </a:lnTo>
                <a:lnTo>
                  <a:pt x="82" y="945"/>
                </a:lnTo>
                <a:lnTo>
                  <a:pt x="82" y="940"/>
                </a:lnTo>
                <a:lnTo>
                  <a:pt x="82" y="934"/>
                </a:lnTo>
                <a:lnTo>
                  <a:pt x="84" y="929"/>
                </a:lnTo>
                <a:lnTo>
                  <a:pt x="88" y="925"/>
                </a:lnTo>
                <a:lnTo>
                  <a:pt x="89" y="921"/>
                </a:lnTo>
                <a:lnTo>
                  <a:pt x="89" y="918"/>
                </a:lnTo>
                <a:lnTo>
                  <a:pt x="91" y="912"/>
                </a:lnTo>
                <a:lnTo>
                  <a:pt x="89" y="907"/>
                </a:lnTo>
                <a:lnTo>
                  <a:pt x="89" y="905"/>
                </a:lnTo>
                <a:lnTo>
                  <a:pt x="88" y="901"/>
                </a:lnTo>
                <a:lnTo>
                  <a:pt x="84" y="900"/>
                </a:lnTo>
                <a:lnTo>
                  <a:pt x="82" y="896"/>
                </a:lnTo>
                <a:lnTo>
                  <a:pt x="82" y="894"/>
                </a:lnTo>
                <a:lnTo>
                  <a:pt x="82" y="876"/>
                </a:lnTo>
                <a:lnTo>
                  <a:pt x="88" y="860"/>
                </a:lnTo>
                <a:lnTo>
                  <a:pt x="98" y="841"/>
                </a:lnTo>
                <a:lnTo>
                  <a:pt x="108" y="829"/>
                </a:lnTo>
                <a:lnTo>
                  <a:pt x="113" y="818"/>
                </a:lnTo>
                <a:lnTo>
                  <a:pt x="109" y="765"/>
                </a:lnTo>
                <a:lnTo>
                  <a:pt x="111" y="765"/>
                </a:lnTo>
                <a:lnTo>
                  <a:pt x="115" y="763"/>
                </a:lnTo>
                <a:lnTo>
                  <a:pt x="118" y="761"/>
                </a:lnTo>
                <a:lnTo>
                  <a:pt x="122" y="760"/>
                </a:lnTo>
                <a:lnTo>
                  <a:pt x="124" y="758"/>
                </a:lnTo>
                <a:lnTo>
                  <a:pt x="137" y="734"/>
                </a:lnTo>
                <a:lnTo>
                  <a:pt x="144" y="705"/>
                </a:lnTo>
                <a:lnTo>
                  <a:pt x="157" y="705"/>
                </a:lnTo>
                <a:lnTo>
                  <a:pt x="168" y="678"/>
                </a:lnTo>
                <a:lnTo>
                  <a:pt x="184" y="649"/>
                </a:lnTo>
                <a:lnTo>
                  <a:pt x="198" y="621"/>
                </a:lnTo>
                <a:lnTo>
                  <a:pt x="206" y="581"/>
                </a:lnTo>
                <a:lnTo>
                  <a:pt x="218" y="578"/>
                </a:lnTo>
                <a:lnTo>
                  <a:pt x="222" y="560"/>
                </a:lnTo>
                <a:lnTo>
                  <a:pt x="222" y="540"/>
                </a:lnTo>
                <a:lnTo>
                  <a:pt x="226" y="521"/>
                </a:lnTo>
                <a:lnTo>
                  <a:pt x="235" y="505"/>
                </a:lnTo>
                <a:lnTo>
                  <a:pt x="248" y="485"/>
                </a:lnTo>
                <a:lnTo>
                  <a:pt x="257" y="465"/>
                </a:lnTo>
                <a:lnTo>
                  <a:pt x="264" y="438"/>
                </a:lnTo>
                <a:lnTo>
                  <a:pt x="264" y="410"/>
                </a:lnTo>
                <a:lnTo>
                  <a:pt x="266" y="383"/>
                </a:lnTo>
                <a:lnTo>
                  <a:pt x="269" y="358"/>
                </a:lnTo>
                <a:lnTo>
                  <a:pt x="280" y="334"/>
                </a:lnTo>
                <a:lnTo>
                  <a:pt x="268" y="334"/>
                </a:lnTo>
                <a:lnTo>
                  <a:pt x="269" y="312"/>
                </a:lnTo>
                <a:lnTo>
                  <a:pt x="273" y="294"/>
                </a:lnTo>
                <a:lnTo>
                  <a:pt x="280" y="278"/>
                </a:lnTo>
                <a:lnTo>
                  <a:pt x="291" y="281"/>
                </a:lnTo>
                <a:lnTo>
                  <a:pt x="286" y="263"/>
                </a:lnTo>
                <a:lnTo>
                  <a:pt x="284" y="241"/>
                </a:lnTo>
                <a:lnTo>
                  <a:pt x="284" y="218"/>
                </a:lnTo>
                <a:lnTo>
                  <a:pt x="286" y="194"/>
                </a:lnTo>
                <a:lnTo>
                  <a:pt x="282" y="172"/>
                </a:lnTo>
                <a:lnTo>
                  <a:pt x="282" y="152"/>
                </a:lnTo>
                <a:lnTo>
                  <a:pt x="284" y="130"/>
                </a:lnTo>
                <a:lnTo>
                  <a:pt x="282" y="109"/>
                </a:lnTo>
                <a:lnTo>
                  <a:pt x="277" y="98"/>
                </a:lnTo>
                <a:lnTo>
                  <a:pt x="271" y="89"/>
                </a:lnTo>
                <a:lnTo>
                  <a:pt x="266" y="78"/>
                </a:lnTo>
                <a:lnTo>
                  <a:pt x="266" y="65"/>
                </a:lnTo>
                <a:lnTo>
                  <a:pt x="271" y="49"/>
                </a:lnTo>
                <a:lnTo>
                  <a:pt x="277" y="32"/>
                </a:lnTo>
                <a:lnTo>
                  <a:pt x="280" y="12"/>
                </a:lnTo>
                <a:lnTo>
                  <a:pt x="286" y="12"/>
                </a:lnTo>
                <a:lnTo>
                  <a:pt x="288" y="14"/>
                </a:lnTo>
                <a:lnTo>
                  <a:pt x="289" y="14"/>
                </a:lnTo>
                <a:lnTo>
                  <a:pt x="291" y="14"/>
                </a:lnTo>
                <a:lnTo>
                  <a:pt x="293" y="16"/>
                </a:lnTo>
                <a:lnTo>
                  <a:pt x="308" y="27"/>
                </a:lnTo>
                <a:lnTo>
                  <a:pt x="320" y="43"/>
                </a:lnTo>
                <a:lnTo>
                  <a:pt x="331" y="60"/>
                </a:lnTo>
                <a:lnTo>
                  <a:pt x="342" y="72"/>
                </a:lnTo>
                <a:lnTo>
                  <a:pt x="360" y="83"/>
                </a:lnTo>
                <a:lnTo>
                  <a:pt x="384" y="90"/>
                </a:lnTo>
                <a:lnTo>
                  <a:pt x="409" y="94"/>
                </a:lnTo>
                <a:lnTo>
                  <a:pt x="433" y="101"/>
                </a:lnTo>
                <a:lnTo>
                  <a:pt x="433" y="105"/>
                </a:lnTo>
                <a:lnTo>
                  <a:pt x="433" y="107"/>
                </a:lnTo>
                <a:lnTo>
                  <a:pt x="433" y="109"/>
                </a:lnTo>
                <a:lnTo>
                  <a:pt x="433" y="109"/>
                </a:lnTo>
                <a:lnTo>
                  <a:pt x="433" y="110"/>
                </a:lnTo>
                <a:lnTo>
                  <a:pt x="433" y="112"/>
                </a:lnTo>
                <a:lnTo>
                  <a:pt x="438" y="110"/>
                </a:lnTo>
                <a:lnTo>
                  <a:pt x="442" y="110"/>
                </a:lnTo>
                <a:lnTo>
                  <a:pt x="448" y="109"/>
                </a:lnTo>
                <a:lnTo>
                  <a:pt x="453" y="109"/>
                </a:lnTo>
                <a:lnTo>
                  <a:pt x="462" y="109"/>
                </a:lnTo>
                <a:lnTo>
                  <a:pt x="462" y="127"/>
                </a:lnTo>
                <a:lnTo>
                  <a:pt x="466" y="138"/>
                </a:lnTo>
                <a:lnTo>
                  <a:pt x="469" y="149"/>
                </a:lnTo>
                <a:lnTo>
                  <a:pt x="475" y="161"/>
                </a:lnTo>
                <a:lnTo>
                  <a:pt x="475" y="160"/>
                </a:lnTo>
                <a:lnTo>
                  <a:pt x="477" y="158"/>
                </a:lnTo>
                <a:lnTo>
                  <a:pt x="477" y="158"/>
                </a:lnTo>
                <a:lnTo>
                  <a:pt x="477" y="156"/>
                </a:lnTo>
                <a:lnTo>
                  <a:pt x="478" y="152"/>
                </a:lnTo>
                <a:lnTo>
                  <a:pt x="482" y="150"/>
                </a:lnTo>
                <a:lnTo>
                  <a:pt x="484" y="150"/>
                </a:lnTo>
                <a:lnTo>
                  <a:pt x="486" y="149"/>
                </a:lnTo>
                <a:lnTo>
                  <a:pt x="486" y="147"/>
                </a:lnTo>
                <a:lnTo>
                  <a:pt x="486" y="145"/>
                </a:lnTo>
                <a:lnTo>
                  <a:pt x="486" y="141"/>
                </a:lnTo>
                <a:lnTo>
                  <a:pt x="486" y="136"/>
                </a:lnTo>
                <a:lnTo>
                  <a:pt x="484" y="129"/>
                </a:lnTo>
                <a:lnTo>
                  <a:pt x="482" y="118"/>
                </a:lnTo>
                <a:lnTo>
                  <a:pt x="482" y="110"/>
                </a:lnTo>
                <a:lnTo>
                  <a:pt x="482" y="105"/>
                </a:lnTo>
                <a:lnTo>
                  <a:pt x="478" y="92"/>
                </a:lnTo>
                <a:lnTo>
                  <a:pt x="466" y="92"/>
                </a:lnTo>
                <a:lnTo>
                  <a:pt x="466" y="72"/>
                </a:lnTo>
                <a:lnTo>
                  <a:pt x="482" y="72"/>
                </a:lnTo>
                <a:lnTo>
                  <a:pt x="482" y="69"/>
                </a:lnTo>
                <a:lnTo>
                  <a:pt x="484" y="65"/>
                </a:lnTo>
                <a:lnTo>
                  <a:pt x="484" y="63"/>
                </a:lnTo>
                <a:lnTo>
                  <a:pt x="486" y="60"/>
                </a:lnTo>
                <a:lnTo>
                  <a:pt x="489" y="60"/>
                </a:lnTo>
                <a:lnTo>
                  <a:pt x="489" y="49"/>
                </a:lnTo>
                <a:lnTo>
                  <a:pt x="482" y="36"/>
                </a:lnTo>
                <a:lnTo>
                  <a:pt x="473" y="23"/>
                </a:lnTo>
                <a:lnTo>
                  <a:pt x="469" y="9"/>
                </a:lnTo>
                <a:lnTo>
                  <a:pt x="480" y="3"/>
                </a:lnTo>
                <a:lnTo>
                  <a:pt x="495" y="1"/>
                </a:lnTo>
                <a:lnTo>
                  <a:pt x="513" y="0"/>
                </a:lnTo>
                <a:close/>
              </a:path>
            </a:pathLst>
          </a:custGeom>
          <a:solidFill>
            <a:schemeClr val="tx2"/>
          </a:solidFill>
          <a:ln w="3175"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ko-KR" altLang="en-US" sz="2400">
              <a:solidFill>
                <a:prstClr val="black"/>
              </a:solidFill>
              <a:sym typeface="Arial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64638"/>
            <a:ext cx="12192000" cy="1109501"/>
          </a:xfrm>
        </p:spPr>
        <p:txBody>
          <a:bodyPr>
            <a:normAutofit lnSpcReduction="10000"/>
          </a:bodyPr>
          <a:lstStyle/>
          <a:p>
            <a:r>
              <a:rPr lang="en-US" altLang="ko-KR" sz="7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  <a:reflection blurRad="6350" stA="55000" endA="300" endPos="45500" dir="5400000" sy="-100000" algn="bl" rotWithShape="0"/>
                </a:effectLst>
                <a:latin typeface="Schadow BT" panose="02060504050505030204" pitchFamily="18" charset="0"/>
              </a:rPr>
              <a:t>Peta </a:t>
            </a:r>
            <a:r>
              <a:rPr lang="en-US" altLang="ko-KR" sz="7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  <a:reflection blurRad="6350" stA="55000" endA="300" endPos="45500" dir="5400000" sy="-100000" algn="bl" rotWithShape="0"/>
                </a:effectLst>
                <a:latin typeface="Schadow BT" panose="02060504050505030204" pitchFamily="18" charset="0"/>
              </a:rPr>
              <a:t>Datar</a:t>
            </a:r>
            <a:endParaRPr lang="ko-KR" altLang="en-US" sz="7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  <a:reflection blurRad="6350" stA="55000" endA="300" endPos="45500" dir="5400000" sy="-100000" algn="bl" rotWithShape="0"/>
              </a:effectLst>
              <a:latin typeface="Schadow BT" panose="0206050405050503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542" y="1274139"/>
            <a:ext cx="5376415" cy="4539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x-none" sz="2800" dirty="0">
                <a:solidFill>
                  <a:prstClr val="black"/>
                </a:solidFill>
                <a:latin typeface="CentSchbkCyrill BT" panose="02040603050705020303" pitchFamily="18" charset="-52"/>
                <a:sym typeface="Arial"/>
              </a:rPr>
              <a:t>Peta adalah gambar yang menjelaskan permukaan </a:t>
            </a:r>
            <a:endParaRPr lang="en-US" sz="2800" dirty="0">
              <a:solidFill>
                <a:prstClr val="black"/>
              </a:solidFill>
              <a:latin typeface="CentSchbkCyrill BT" panose="02040603050705020303" pitchFamily="18" charset="-52"/>
              <a:sym typeface="Arial"/>
            </a:endParaRPr>
          </a:p>
          <a:p>
            <a:pPr algn="ctr">
              <a:lnSpc>
                <a:spcPct val="150000"/>
              </a:lnSpc>
            </a:pPr>
            <a:r>
              <a:rPr lang="x-none" sz="2800" dirty="0">
                <a:solidFill>
                  <a:prstClr val="black"/>
                </a:solidFill>
                <a:latin typeface="CentSchbkCyrill BT" panose="02040603050705020303" pitchFamily="18" charset="-52"/>
                <a:sym typeface="Arial"/>
              </a:rPr>
              <a:t>bumi atau beberapa bagian bumi, yang menunjukkan </a:t>
            </a:r>
            <a:endParaRPr lang="en-US" sz="2800" dirty="0">
              <a:solidFill>
                <a:prstClr val="black"/>
              </a:solidFill>
              <a:latin typeface="CentSchbkCyrill BT" panose="02040603050705020303" pitchFamily="18" charset="-52"/>
              <a:sym typeface="Arial"/>
            </a:endParaRPr>
          </a:p>
          <a:p>
            <a:pPr algn="ctr">
              <a:lnSpc>
                <a:spcPct val="150000"/>
              </a:lnSpc>
            </a:pPr>
            <a:r>
              <a:rPr lang="x-none" sz="2800" dirty="0">
                <a:solidFill>
                  <a:prstClr val="black"/>
                </a:solidFill>
                <a:latin typeface="CentSchbkCyrill BT" panose="02040603050705020303" pitchFamily="18" charset="-52"/>
                <a:sym typeface="Arial"/>
              </a:rPr>
              <a:t>ukuran dan posisi yang </a:t>
            </a:r>
            <a:endParaRPr lang="en-US" sz="2800" dirty="0">
              <a:solidFill>
                <a:prstClr val="black"/>
              </a:solidFill>
              <a:latin typeface="CentSchbkCyrill BT" panose="02040603050705020303" pitchFamily="18" charset="-52"/>
              <a:sym typeface="Arial"/>
            </a:endParaRPr>
          </a:p>
          <a:p>
            <a:pPr algn="ctr">
              <a:lnSpc>
                <a:spcPct val="150000"/>
              </a:lnSpc>
            </a:pPr>
            <a:r>
              <a:rPr lang="x-none" sz="2800" dirty="0">
                <a:solidFill>
                  <a:prstClr val="black"/>
                </a:solidFill>
                <a:latin typeface="CentSchbkCyrill BT" panose="02040603050705020303" pitchFamily="18" charset="-52"/>
                <a:sym typeface="Arial"/>
              </a:rPr>
              <a:t>relatif, menurut skala yang digambarkan</a:t>
            </a:r>
            <a:endParaRPr lang="ko-KR" altLang="en-US" sz="2800" b="1" dirty="0">
              <a:solidFill>
                <a:prstClr val="black">
                  <a:lumMod val="75000"/>
                  <a:lumOff val="25000"/>
                </a:prstClr>
              </a:solidFill>
              <a:latin typeface="CentSchbkCyrill BT" panose="02040603050705020303" pitchFamily="18" charset="-52"/>
              <a:cs typeface="Arial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2740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 rot="13851310">
            <a:off x="4128418" y="3195224"/>
            <a:ext cx="2362775" cy="480053"/>
            <a:chOff x="3779912" y="1815666"/>
            <a:chExt cx="1772081" cy="360040"/>
          </a:xfrm>
        </p:grpSpPr>
        <p:sp>
          <p:nvSpPr>
            <p:cNvPr id="17" name="Pentagon 16"/>
            <p:cNvSpPr/>
            <p:nvPr/>
          </p:nvSpPr>
          <p:spPr>
            <a:xfrm flipV="1">
              <a:off x="3779912" y="1815666"/>
              <a:ext cx="907986" cy="360040"/>
            </a:xfrm>
            <a:prstGeom prst="homePlat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Chevron 17"/>
            <p:cNvSpPr/>
            <p:nvPr/>
          </p:nvSpPr>
          <p:spPr>
            <a:xfrm>
              <a:off x="4560654" y="1815666"/>
              <a:ext cx="991339" cy="360040"/>
            </a:xfrm>
            <a:prstGeom prst="chevr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prstClr val="black"/>
                </a:solidFill>
                <a:sym typeface="Arial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 rot="7384107">
            <a:off x="5639695" y="3120350"/>
            <a:ext cx="2362775" cy="480053"/>
            <a:chOff x="3779912" y="1815666"/>
            <a:chExt cx="1772081" cy="360040"/>
          </a:xfrm>
        </p:grpSpPr>
        <p:sp>
          <p:nvSpPr>
            <p:cNvPr id="14" name="Pentagon 13"/>
            <p:cNvSpPr/>
            <p:nvPr/>
          </p:nvSpPr>
          <p:spPr>
            <a:xfrm flipV="1">
              <a:off x="3779912" y="1815666"/>
              <a:ext cx="907986" cy="360040"/>
            </a:xfrm>
            <a:prstGeom prst="homePlat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Chevron 14"/>
            <p:cNvSpPr/>
            <p:nvPr/>
          </p:nvSpPr>
          <p:spPr>
            <a:xfrm>
              <a:off x="4560654" y="1815666"/>
              <a:ext cx="991339" cy="360040"/>
            </a:xfrm>
            <a:prstGeom prst="chevr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prstClr val="black"/>
                </a:solidFill>
                <a:sym typeface="Arial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884057" y="2095366"/>
            <a:ext cx="2362775" cy="480053"/>
            <a:chOff x="3779912" y="1815666"/>
            <a:chExt cx="1772081" cy="360040"/>
          </a:xfrm>
        </p:grpSpPr>
        <p:sp>
          <p:nvSpPr>
            <p:cNvPr id="9" name="Pentagon 8"/>
            <p:cNvSpPr/>
            <p:nvPr/>
          </p:nvSpPr>
          <p:spPr>
            <a:xfrm flipV="1">
              <a:off x="3779912" y="1815666"/>
              <a:ext cx="907986" cy="360040"/>
            </a:xfrm>
            <a:prstGeom prst="homePlat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" name="Chevron 9"/>
            <p:cNvSpPr/>
            <p:nvPr/>
          </p:nvSpPr>
          <p:spPr>
            <a:xfrm>
              <a:off x="4560654" y="1815666"/>
              <a:ext cx="991339" cy="360040"/>
            </a:xfrm>
            <a:prstGeom prst="chevron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prstClr val="black"/>
                </a:solidFill>
                <a:sym typeface="Arial"/>
              </a:endParaRPr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ootlight MT Light" panose="0204060206030A020304" pitchFamily="18" charset="0"/>
              </a:rPr>
              <a:t>Jenis</a:t>
            </a:r>
            <a:r>
              <a:rPr lang="en-US" altLang="ko-K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ootlight MT Light" panose="0204060206030A020304" pitchFamily="18" charset="0"/>
              </a:rPr>
              <a:t> Peta </a:t>
            </a:r>
            <a:r>
              <a:rPr lang="en-US" altLang="ko-KR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ootlight MT Light" panose="0204060206030A020304" pitchFamily="18" charset="0"/>
              </a:rPr>
              <a:t>menurut</a:t>
            </a:r>
            <a:r>
              <a:rPr lang="en-US" altLang="ko-K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ootlight MT Light" panose="0204060206030A020304" pitchFamily="18" charset="0"/>
              </a:rPr>
              <a:t> </a:t>
            </a:r>
            <a:r>
              <a:rPr lang="en-US" altLang="ko-KR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ootlight MT Light" panose="0204060206030A020304" pitchFamily="18" charset="0"/>
              </a:rPr>
              <a:t>Isinya</a:t>
            </a:r>
            <a:endParaRPr lang="ko-KR" alt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ootlight MT Light" panose="0204060206030A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Oval 3"/>
          <p:cNvSpPr/>
          <p:nvPr/>
        </p:nvSpPr>
        <p:spPr>
          <a:xfrm>
            <a:off x="3983765" y="1759328"/>
            <a:ext cx="1152128" cy="1152128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889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black"/>
              </a:solidFill>
              <a:sym typeface="Arial"/>
            </a:endParaRPr>
          </a:p>
        </p:txBody>
      </p:sp>
      <p:sp>
        <p:nvSpPr>
          <p:cNvPr id="6" name="Oval 5"/>
          <p:cNvSpPr/>
          <p:nvPr/>
        </p:nvSpPr>
        <p:spPr>
          <a:xfrm>
            <a:off x="5513673" y="3967573"/>
            <a:ext cx="1152128" cy="1152128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889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black"/>
              </a:solidFill>
              <a:sym typeface="Arial"/>
            </a:endParaRPr>
          </a:p>
        </p:txBody>
      </p:sp>
      <p:sp>
        <p:nvSpPr>
          <p:cNvPr id="7" name="Oval 6"/>
          <p:cNvSpPr/>
          <p:nvPr/>
        </p:nvSpPr>
        <p:spPr>
          <a:xfrm>
            <a:off x="7043581" y="1759328"/>
            <a:ext cx="1152128" cy="1152128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889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black"/>
              </a:solidFill>
              <a:sym typeface="Arial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369871" y="1760320"/>
            <a:ext cx="3456384" cy="1509244"/>
            <a:chOff x="803640" y="3362835"/>
            <a:chExt cx="2059657" cy="757941"/>
          </a:xfrm>
        </p:grpSpPr>
        <p:sp>
          <p:nvSpPr>
            <p:cNvPr id="29" name="TextBox 28"/>
            <p:cNvSpPr txBox="1"/>
            <p:nvPr/>
          </p:nvSpPr>
          <p:spPr>
            <a:xfrm>
              <a:off x="803640" y="3579862"/>
              <a:ext cx="2059657" cy="5409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en-US" altLang="ko-KR" sz="2133" dirty="0" err="1">
                  <a:solidFill>
                    <a:srgbClr val="1F497D">
                      <a:lumMod val="10000"/>
                    </a:srgbClr>
                  </a:solidFill>
                  <a:cs typeface="Arial" pitchFamily="34" charset="0"/>
                  <a:sym typeface="Arial"/>
                </a:rPr>
                <a:t>Ketinggian</a:t>
              </a:r>
              <a:r>
                <a:rPr lang="en-US" altLang="ko-KR" sz="2133" dirty="0">
                  <a:solidFill>
                    <a:srgbClr val="1F497D">
                      <a:lumMod val="10000"/>
                    </a:srgbClr>
                  </a:solidFill>
                  <a:cs typeface="Arial" pitchFamily="34" charset="0"/>
                  <a:sym typeface="Arial"/>
                </a:rPr>
                <a:t> </a:t>
              </a:r>
              <a:r>
                <a:rPr lang="en-US" altLang="ko-KR" sz="2133" dirty="0" err="1">
                  <a:solidFill>
                    <a:srgbClr val="1F497D">
                      <a:lumMod val="10000"/>
                    </a:srgbClr>
                  </a:solidFill>
                  <a:cs typeface="Arial" pitchFamily="34" charset="0"/>
                  <a:sym typeface="Arial"/>
                </a:rPr>
                <a:t>suatu</a:t>
              </a:r>
              <a:r>
                <a:rPr lang="en-US" altLang="ko-KR" sz="2133" dirty="0">
                  <a:solidFill>
                    <a:srgbClr val="1F497D">
                      <a:lumMod val="10000"/>
                    </a:srgbClr>
                  </a:solidFill>
                  <a:cs typeface="Arial" pitchFamily="34" charset="0"/>
                  <a:sym typeface="Arial"/>
                </a:rPr>
                <a:t> </a:t>
              </a:r>
              <a:r>
                <a:rPr lang="en-US" altLang="ko-KR" sz="2133" dirty="0" err="1">
                  <a:solidFill>
                    <a:srgbClr val="1F497D">
                      <a:lumMod val="10000"/>
                    </a:srgbClr>
                  </a:solidFill>
                  <a:cs typeface="Arial" pitchFamily="34" charset="0"/>
                  <a:sym typeface="Arial"/>
                </a:rPr>
                <a:t>daerah</a:t>
              </a:r>
              <a:r>
                <a:rPr lang="en-US" altLang="ko-KR" sz="2133" dirty="0">
                  <a:solidFill>
                    <a:srgbClr val="1F497D">
                      <a:lumMod val="10000"/>
                    </a:srgbClr>
                  </a:solidFill>
                  <a:cs typeface="Arial" pitchFamily="34" charset="0"/>
                  <a:sym typeface="Arial"/>
                </a:rPr>
                <a:t>, </a:t>
              </a:r>
              <a:r>
                <a:rPr lang="en-US" altLang="ko-KR" sz="2133" dirty="0" err="1">
                  <a:solidFill>
                    <a:srgbClr val="1F497D">
                      <a:lumMod val="10000"/>
                    </a:srgbClr>
                  </a:solidFill>
                  <a:cs typeface="Arial" pitchFamily="34" charset="0"/>
                  <a:sym typeface="Arial"/>
                </a:rPr>
                <a:t>iklim</a:t>
              </a:r>
              <a:r>
                <a:rPr lang="en-US" altLang="ko-KR" sz="2133" dirty="0">
                  <a:solidFill>
                    <a:srgbClr val="1F497D">
                      <a:lumMod val="10000"/>
                    </a:srgbClr>
                  </a:solidFill>
                  <a:cs typeface="Arial" pitchFamily="34" charset="0"/>
                  <a:sym typeface="Arial"/>
                </a:rPr>
                <a:t>, </a:t>
              </a:r>
              <a:r>
                <a:rPr lang="en-US" altLang="ko-KR" sz="2133" dirty="0" err="1">
                  <a:solidFill>
                    <a:srgbClr val="1F497D">
                      <a:lumMod val="10000"/>
                    </a:srgbClr>
                  </a:solidFill>
                  <a:cs typeface="Arial" pitchFamily="34" charset="0"/>
                  <a:sym typeface="Arial"/>
                </a:rPr>
                <a:t>tumbuh-tumbuhan</a:t>
              </a:r>
              <a:endParaRPr lang="ko-KR" altLang="en-US" sz="2133" dirty="0">
                <a:solidFill>
                  <a:srgbClr val="1F497D">
                    <a:lumMod val="10000"/>
                  </a:srgbClr>
                </a:solidFill>
                <a:cs typeface="Arial" pitchFamily="34" charset="0"/>
                <a:sym typeface="Arial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03640" y="3362835"/>
              <a:ext cx="2059657" cy="2936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3200" b="1" dirty="0">
                  <a:solidFill>
                    <a:srgbClr val="1F497D">
                      <a:lumMod val="10000"/>
                    </a:srgbClr>
                  </a:solidFill>
                  <a:latin typeface="Exotc350 Bd BT" panose="04030805050B02020A03" pitchFamily="82" charset="0"/>
                  <a:cs typeface="Arial" pitchFamily="34" charset="0"/>
                  <a:sym typeface="Arial"/>
                </a:rPr>
                <a:t>Peta </a:t>
              </a:r>
              <a:r>
                <a:rPr lang="en-US" altLang="ko-KR" sz="3200" b="1" dirty="0" err="1">
                  <a:solidFill>
                    <a:srgbClr val="1F497D">
                      <a:lumMod val="10000"/>
                    </a:srgbClr>
                  </a:solidFill>
                  <a:latin typeface="Exotc350 Bd BT" panose="04030805050B02020A03" pitchFamily="82" charset="0"/>
                  <a:cs typeface="Arial" pitchFamily="34" charset="0"/>
                  <a:sym typeface="Arial"/>
                </a:rPr>
                <a:t>Fisika</a:t>
              </a:r>
              <a:endParaRPr lang="ko-KR" altLang="en-US" sz="3200" b="1" dirty="0">
                <a:solidFill>
                  <a:srgbClr val="1F497D">
                    <a:lumMod val="10000"/>
                  </a:srgbClr>
                </a:solidFill>
                <a:latin typeface="Exotc350 Bd BT" panose="04030805050B02020A03" pitchFamily="82" charset="0"/>
                <a:cs typeface="Arial" pitchFamily="34" charset="0"/>
                <a:sym typeface="Arial"/>
              </a:endParaRPr>
            </a:p>
          </p:txBody>
        </p:sp>
      </p:grpSp>
      <p:sp>
        <p:nvSpPr>
          <p:cNvPr id="31" name="Rectangle 23">
            <a:extLst>
              <a:ext uri="{FF2B5EF4-FFF2-40B4-BE49-F238E27FC236}">
                <a16:creationId xmlns:a16="http://schemas.microsoft.com/office/drawing/2014/main" id="{B599B8CB-19BB-4C03-9E2A-7DA888207F81}"/>
              </a:ext>
            </a:extLst>
          </p:cNvPr>
          <p:cNvSpPr/>
          <p:nvPr/>
        </p:nvSpPr>
        <p:spPr>
          <a:xfrm>
            <a:off x="4219715" y="2082785"/>
            <a:ext cx="647771" cy="417464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prstClr val="white"/>
              </a:solidFill>
              <a:sym typeface="Arial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8169416" y="1452839"/>
            <a:ext cx="3456384" cy="2001622"/>
            <a:chOff x="803640" y="3362835"/>
            <a:chExt cx="2059657" cy="1005212"/>
          </a:xfrm>
        </p:grpSpPr>
        <p:sp>
          <p:nvSpPr>
            <p:cNvPr id="33" name="TextBox 32"/>
            <p:cNvSpPr txBox="1"/>
            <p:nvPr/>
          </p:nvSpPr>
          <p:spPr>
            <a:xfrm>
              <a:off x="803640" y="3579862"/>
              <a:ext cx="2059657" cy="788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en-US" altLang="ko-KR" sz="2133" dirty="0" err="1">
                  <a:solidFill>
                    <a:srgbClr val="1F497D">
                      <a:lumMod val="10000"/>
                    </a:srgbClr>
                  </a:solidFill>
                  <a:cs typeface="Arial" pitchFamily="34" charset="0"/>
                  <a:sym typeface="Arial"/>
                </a:rPr>
                <a:t>Hubungan</a:t>
              </a:r>
              <a:r>
                <a:rPr lang="en-US" altLang="ko-KR" sz="2133" dirty="0">
                  <a:solidFill>
                    <a:srgbClr val="1F497D">
                      <a:lumMod val="10000"/>
                    </a:srgbClr>
                  </a:solidFill>
                  <a:cs typeface="Arial" pitchFamily="34" charset="0"/>
                  <a:sym typeface="Arial"/>
                </a:rPr>
                <a:t> </a:t>
              </a:r>
              <a:r>
                <a:rPr lang="en-US" altLang="ko-KR" sz="2133" dirty="0" err="1">
                  <a:solidFill>
                    <a:srgbClr val="1F497D">
                      <a:lumMod val="10000"/>
                    </a:srgbClr>
                  </a:solidFill>
                  <a:cs typeface="Arial" pitchFamily="34" charset="0"/>
                  <a:sym typeface="Arial"/>
                </a:rPr>
                <a:t>antara</a:t>
              </a:r>
              <a:r>
                <a:rPr lang="en-US" altLang="ko-KR" sz="2133" dirty="0">
                  <a:solidFill>
                    <a:srgbClr val="1F497D">
                      <a:lumMod val="10000"/>
                    </a:srgbClr>
                  </a:solidFill>
                  <a:cs typeface="Arial" pitchFamily="34" charset="0"/>
                  <a:sym typeface="Arial"/>
                </a:rPr>
                <a:t> </a:t>
              </a:r>
              <a:r>
                <a:rPr lang="en-US" altLang="ko-KR" sz="2133" dirty="0" err="1">
                  <a:solidFill>
                    <a:srgbClr val="1F497D">
                      <a:lumMod val="10000"/>
                    </a:srgbClr>
                  </a:solidFill>
                  <a:cs typeface="Arial" pitchFamily="34" charset="0"/>
                  <a:sym typeface="Arial"/>
                </a:rPr>
                <a:t>wilayah</a:t>
              </a:r>
              <a:r>
                <a:rPr lang="en-US" altLang="ko-KR" sz="2133" dirty="0">
                  <a:solidFill>
                    <a:srgbClr val="1F497D">
                      <a:lumMod val="10000"/>
                    </a:srgbClr>
                  </a:solidFill>
                  <a:cs typeface="Arial" pitchFamily="34" charset="0"/>
                  <a:sym typeface="Arial"/>
                </a:rPr>
                <a:t> </a:t>
              </a:r>
              <a:r>
                <a:rPr lang="en-US" altLang="ko-KR" sz="2133" dirty="0" err="1">
                  <a:solidFill>
                    <a:srgbClr val="1F497D">
                      <a:lumMod val="10000"/>
                    </a:srgbClr>
                  </a:solidFill>
                  <a:cs typeface="Arial" pitchFamily="34" charset="0"/>
                  <a:sym typeface="Arial"/>
                </a:rPr>
                <a:t>tertentu</a:t>
              </a:r>
              <a:r>
                <a:rPr lang="en-US" altLang="ko-KR" sz="2133" dirty="0">
                  <a:solidFill>
                    <a:srgbClr val="1F497D">
                      <a:lumMod val="10000"/>
                    </a:srgbClr>
                  </a:solidFill>
                  <a:cs typeface="Arial" pitchFamily="34" charset="0"/>
                  <a:sym typeface="Arial"/>
                </a:rPr>
                <a:t> </a:t>
              </a:r>
              <a:r>
                <a:rPr lang="en-US" altLang="ko-KR" sz="2133" dirty="0" err="1">
                  <a:solidFill>
                    <a:srgbClr val="1F497D">
                      <a:lumMod val="10000"/>
                    </a:srgbClr>
                  </a:solidFill>
                  <a:cs typeface="Arial" pitchFamily="34" charset="0"/>
                  <a:sym typeface="Arial"/>
                </a:rPr>
                <a:t>dengan</a:t>
              </a:r>
              <a:r>
                <a:rPr lang="en-US" altLang="ko-KR" sz="2133" dirty="0">
                  <a:solidFill>
                    <a:srgbClr val="1F497D">
                      <a:lumMod val="10000"/>
                    </a:srgbClr>
                  </a:solidFill>
                  <a:cs typeface="Arial" pitchFamily="34" charset="0"/>
                  <a:sym typeface="Arial"/>
                </a:rPr>
                <a:t> </a:t>
              </a:r>
              <a:r>
                <a:rPr lang="en-US" altLang="ko-KR" sz="2133" dirty="0" err="1">
                  <a:solidFill>
                    <a:srgbClr val="1F497D">
                      <a:lumMod val="10000"/>
                    </a:srgbClr>
                  </a:solidFill>
                  <a:cs typeface="Arial" pitchFamily="34" charset="0"/>
                  <a:sym typeface="Arial"/>
                </a:rPr>
                <a:t>keadaan</a:t>
              </a:r>
              <a:r>
                <a:rPr lang="en-US" altLang="ko-KR" sz="2133" dirty="0">
                  <a:solidFill>
                    <a:srgbClr val="1F497D">
                      <a:lumMod val="10000"/>
                    </a:srgbClr>
                  </a:solidFill>
                  <a:cs typeface="Arial" pitchFamily="34" charset="0"/>
                  <a:sym typeface="Arial"/>
                </a:rPr>
                <a:t> </a:t>
              </a:r>
              <a:r>
                <a:rPr lang="en-US" altLang="ko-KR" sz="2133" dirty="0" err="1">
                  <a:solidFill>
                    <a:srgbClr val="1F497D">
                      <a:lumMod val="10000"/>
                    </a:srgbClr>
                  </a:solidFill>
                  <a:cs typeface="Arial" pitchFamily="34" charset="0"/>
                  <a:sym typeface="Arial"/>
                </a:rPr>
                <a:t>ekonomi</a:t>
              </a:r>
              <a:endParaRPr lang="ko-KR" altLang="en-US" sz="2133" dirty="0">
                <a:solidFill>
                  <a:srgbClr val="1F497D">
                    <a:lumMod val="10000"/>
                  </a:srgbClr>
                </a:solidFill>
                <a:cs typeface="Arial" pitchFamily="34" charset="0"/>
                <a:sym typeface="Arial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03640" y="3362835"/>
              <a:ext cx="2059657" cy="2936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3200" b="1" dirty="0">
                  <a:solidFill>
                    <a:srgbClr val="1F497D">
                      <a:lumMod val="10000"/>
                    </a:srgbClr>
                  </a:solidFill>
                  <a:latin typeface="Exotc350 Bd BT" panose="04030805050B02020A03" pitchFamily="82" charset="0"/>
                  <a:cs typeface="Arial" pitchFamily="34" charset="0"/>
                  <a:sym typeface="Arial"/>
                </a:rPr>
                <a:t>Peta </a:t>
              </a:r>
              <a:r>
                <a:rPr lang="en-US" altLang="ko-KR" sz="3200" b="1" dirty="0" err="1">
                  <a:solidFill>
                    <a:srgbClr val="1F497D">
                      <a:lumMod val="10000"/>
                    </a:srgbClr>
                  </a:solidFill>
                  <a:latin typeface="Exotc350 Bd BT" panose="04030805050B02020A03" pitchFamily="82" charset="0"/>
                  <a:cs typeface="Arial" pitchFamily="34" charset="0"/>
                  <a:sym typeface="Arial"/>
                </a:rPr>
                <a:t>Ekonomi</a:t>
              </a:r>
              <a:endParaRPr lang="ko-KR" altLang="en-US" sz="3200" b="1" dirty="0">
                <a:solidFill>
                  <a:srgbClr val="1F497D">
                    <a:lumMod val="10000"/>
                  </a:srgbClr>
                </a:solidFill>
                <a:latin typeface="Exotc350 Bd BT" panose="04030805050B02020A03" pitchFamily="82" charset="0"/>
                <a:cs typeface="Arial" pitchFamily="34" charset="0"/>
                <a:sym typeface="Arial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576309" y="4652292"/>
            <a:ext cx="3456384" cy="1016866"/>
            <a:chOff x="803640" y="3362835"/>
            <a:chExt cx="2059657" cy="510669"/>
          </a:xfrm>
        </p:grpSpPr>
        <p:sp>
          <p:nvSpPr>
            <p:cNvPr id="36" name="TextBox 35"/>
            <p:cNvSpPr txBox="1"/>
            <p:nvPr/>
          </p:nvSpPr>
          <p:spPr>
            <a:xfrm>
              <a:off x="803640" y="3579862"/>
              <a:ext cx="2059657" cy="2936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en-US" altLang="ko-KR" sz="2133" dirty="0">
                  <a:solidFill>
                    <a:srgbClr val="1F497D">
                      <a:lumMod val="10000"/>
                    </a:srgbClr>
                  </a:solidFill>
                  <a:cs typeface="Arial" pitchFamily="34" charset="0"/>
                  <a:sym typeface="Arial"/>
                </a:rPr>
                <a:t>Batas-</a:t>
              </a:r>
              <a:r>
                <a:rPr lang="en-US" altLang="ko-KR" sz="2133" dirty="0" err="1">
                  <a:solidFill>
                    <a:srgbClr val="1F497D">
                      <a:lumMod val="10000"/>
                    </a:srgbClr>
                  </a:solidFill>
                  <a:cs typeface="Arial" pitchFamily="34" charset="0"/>
                  <a:sym typeface="Arial"/>
                </a:rPr>
                <a:t>batas</a:t>
              </a:r>
              <a:r>
                <a:rPr lang="en-US" altLang="ko-KR" sz="2133" dirty="0">
                  <a:solidFill>
                    <a:srgbClr val="1F497D">
                      <a:lumMod val="10000"/>
                    </a:srgbClr>
                  </a:solidFill>
                  <a:cs typeface="Arial" pitchFamily="34" charset="0"/>
                  <a:sym typeface="Arial"/>
                </a:rPr>
                <a:t> </a:t>
              </a:r>
              <a:r>
                <a:rPr lang="en-US" altLang="ko-KR" sz="2133" dirty="0" err="1">
                  <a:solidFill>
                    <a:srgbClr val="1F497D">
                      <a:lumMod val="10000"/>
                    </a:srgbClr>
                  </a:solidFill>
                  <a:cs typeface="Arial" pitchFamily="34" charset="0"/>
                  <a:sym typeface="Arial"/>
                </a:rPr>
                <a:t>wilayah</a:t>
              </a:r>
              <a:r>
                <a:rPr lang="en-US" altLang="ko-KR" sz="2133" dirty="0">
                  <a:solidFill>
                    <a:srgbClr val="1F497D">
                      <a:lumMod val="10000"/>
                    </a:srgbClr>
                  </a:solidFill>
                  <a:cs typeface="Arial" pitchFamily="34" charset="0"/>
                  <a:sym typeface="Arial"/>
                </a:rPr>
                <a:t> </a:t>
              </a:r>
              <a:endParaRPr lang="ko-KR" altLang="en-US" sz="2133" dirty="0">
                <a:solidFill>
                  <a:srgbClr val="1F497D">
                    <a:lumMod val="10000"/>
                  </a:srgbClr>
                </a:solidFill>
                <a:cs typeface="Arial" pitchFamily="34" charset="0"/>
                <a:sym typeface="Arial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803640" y="3362835"/>
              <a:ext cx="2059657" cy="2936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3200" b="1" dirty="0">
                  <a:solidFill>
                    <a:srgbClr val="1F497D">
                      <a:lumMod val="10000"/>
                    </a:srgbClr>
                  </a:solidFill>
                  <a:latin typeface="Exotc350 Bd BT" panose="04030805050B02020A03" pitchFamily="82" charset="0"/>
                  <a:cs typeface="Arial" pitchFamily="34" charset="0"/>
                  <a:sym typeface="Arial"/>
                </a:rPr>
                <a:t>Peta </a:t>
              </a:r>
              <a:r>
                <a:rPr lang="en-US" altLang="ko-KR" sz="3200" b="1" dirty="0" err="1">
                  <a:solidFill>
                    <a:srgbClr val="1F497D">
                      <a:lumMod val="10000"/>
                    </a:srgbClr>
                  </a:solidFill>
                  <a:latin typeface="Exotc350 Bd BT" panose="04030805050B02020A03" pitchFamily="82" charset="0"/>
                  <a:cs typeface="Arial" pitchFamily="34" charset="0"/>
                  <a:sym typeface="Arial"/>
                </a:rPr>
                <a:t>Politik</a:t>
              </a:r>
              <a:endParaRPr lang="ko-KR" altLang="en-US" sz="3200" b="1" dirty="0">
                <a:solidFill>
                  <a:srgbClr val="1F497D">
                    <a:lumMod val="10000"/>
                  </a:srgbClr>
                </a:solidFill>
                <a:latin typeface="Exotc350 Bd BT" panose="04030805050B02020A03" pitchFamily="82" charset="0"/>
                <a:cs typeface="Arial" pitchFamily="34" charset="0"/>
                <a:sym typeface="Arial"/>
              </a:endParaRPr>
            </a:p>
          </p:txBody>
        </p:sp>
      </p:grpSp>
      <p:sp>
        <p:nvSpPr>
          <p:cNvPr id="38" name="Rectangle 21">
            <a:extLst>
              <a:ext uri="{FF2B5EF4-FFF2-40B4-BE49-F238E27FC236}">
                <a16:creationId xmlns:a16="http://schemas.microsoft.com/office/drawing/2014/main" id="{EE1D1918-B786-4006-B685-7428C13E88EF}"/>
              </a:ext>
            </a:extLst>
          </p:cNvPr>
          <p:cNvSpPr/>
          <p:nvPr/>
        </p:nvSpPr>
        <p:spPr>
          <a:xfrm>
            <a:off x="7327410" y="2130500"/>
            <a:ext cx="585249" cy="409784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prstClr val="white"/>
              </a:solidFill>
              <a:sym typeface="Arial"/>
            </a:endParaRPr>
          </a:p>
        </p:txBody>
      </p:sp>
      <p:grpSp>
        <p:nvGrpSpPr>
          <p:cNvPr id="39" name="Shape 639"/>
          <p:cNvGrpSpPr/>
          <p:nvPr/>
        </p:nvGrpSpPr>
        <p:grpSpPr>
          <a:xfrm>
            <a:off x="5819615" y="4252807"/>
            <a:ext cx="540245" cy="571573"/>
            <a:chOff x="4630125" y="278900"/>
            <a:chExt cx="400675" cy="456675"/>
          </a:xfrm>
        </p:grpSpPr>
        <p:sp>
          <p:nvSpPr>
            <p:cNvPr id="40" name="Shape 640"/>
            <p:cNvSpPr/>
            <p:nvPr/>
          </p:nvSpPr>
          <p:spPr>
            <a:xfrm>
              <a:off x="4659350" y="328825"/>
              <a:ext cx="371450" cy="96850"/>
            </a:xfrm>
            <a:custGeom>
              <a:avLst/>
              <a:gdLst/>
              <a:ahLst/>
              <a:cxnLst/>
              <a:rect l="0" t="0" r="0" b="0"/>
              <a:pathLst>
                <a:path w="14858" h="3874" fill="none" extrusionOk="0">
                  <a:moveTo>
                    <a:pt x="12763" y="1"/>
                  </a:moveTo>
                  <a:lnTo>
                    <a:pt x="926" y="1"/>
                  </a:lnTo>
                  <a:lnTo>
                    <a:pt x="926" y="1"/>
                  </a:lnTo>
                  <a:lnTo>
                    <a:pt x="731" y="25"/>
                  </a:lnTo>
                  <a:lnTo>
                    <a:pt x="561" y="74"/>
                  </a:lnTo>
                  <a:lnTo>
                    <a:pt x="390" y="171"/>
                  </a:lnTo>
                  <a:lnTo>
                    <a:pt x="269" y="269"/>
                  </a:lnTo>
                  <a:lnTo>
                    <a:pt x="147" y="415"/>
                  </a:lnTo>
                  <a:lnTo>
                    <a:pt x="74" y="561"/>
                  </a:lnTo>
                  <a:lnTo>
                    <a:pt x="1" y="732"/>
                  </a:lnTo>
                  <a:lnTo>
                    <a:pt x="1" y="926"/>
                  </a:lnTo>
                  <a:lnTo>
                    <a:pt x="1" y="2948"/>
                  </a:lnTo>
                  <a:lnTo>
                    <a:pt x="1" y="2948"/>
                  </a:lnTo>
                  <a:lnTo>
                    <a:pt x="1" y="3143"/>
                  </a:lnTo>
                  <a:lnTo>
                    <a:pt x="74" y="3313"/>
                  </a:lnTo>
                  <a:lnTo>
                    <a:pt x="147" y="3459"/>
                  </a:lnTo>
                  <a:lnTo>
                    <a:pt x="269" y="3605"/>
                  </a:lnTo>
                  <a:lnTo>
                    <a:pt x="390" y="3727"/>
                  </a:lnTo>
                  <a:lnTo>
                    <a:pt x="561" y="3800"/>
                  </a:lnTo>
                  <a:lnTo>
                    <a:pt x="731" y="3849"/>
                  </a:lnTo>
                  <a:lnTo>
                    <a:pt x="926" y="3873"/>
                  </a:lnTo>
                  <a:lnTo>
                    <a:pt x="12763" y="3873"/>
                  </a:lnTo>
                  <a:lnTo>
                    <a:pt x="14857" y="1949"/>
                  </a:lnTo>
                  <a:lnTo>
                    <a:pt x="12763" y="1"/>
                  </a:lnTo>
                  <a:close/>
                </a:path>
              </a:pathLst>
            </a:custGeom>
            <a:noFill/>
            <a:ln w="19050" cap="rnd" cmpd="sng">
              <a:solidFill>
                <a:schemeClr val="tx2">
                  <a:lumMod val="60000"/>
                  <a:lumOff val="4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Shape 641"/>
            <p:cNvSpPr/>
            <p:nvPr/>
          </p:nvSpPr>
          <p:spPr>
            <a:xfrm>
              <a:off x="4630125" y="452425"/>
              <a:ext cx="371450" cy="96850"/>
            </a:xfrm>
            <a:custGeom>
              <a:avLst/>
              <a:gdLst/>
              <a:ahLst/>
              <a:cxnLst/>
              <a:rect l="0" t="0" r="0" b="0"/>
              <a:pathLst>
                <a:path w="14858" h="3874" fill="none" extrusionOk="0">
                  <a:moveTo>
                    <a:pt x="2095" y="1"/>
                  </a:moveTo>
                  <a:lnTo>
                    <a:pt x="13932" y="1"/>
                  </a:lnTo>
                  <a:lnTo>
                    <a:pt x="13932" y="1"/>
                  </a:lnTo>
                  <a:lnTo>
                    <a:pt x="14126" y="25"/>
                  </a:lnTo>
                  <a:lnTo>
                    <a:pt x="14297" y="74"/>
                  </a:lnTo>
                  <a:lnTo>
                    <a:pt x="14467" y="147"/>
                  </a:lnTo>
                  <a:lnTo>
                    <a:pt x="14589" y="269"/>
                  </a:lnTo>
                  <a:lnTo>
                    <a:pt x="14711" y="415"/>
                  </a:lnTo>
                  <a:lnTo>
                    <a:pt x="14784" y="561"/>
                  </a:lnTo>
                  <a:lnTo>
                    <a:pt x="14857" y="732"/>
                  </a:lnTo>
                  <a:lnTo>
                    <a:pt x="14857" y="926"/>
                  </a:lnTo>
                  <a:lnTo>
                    <a:pt x="14857" y="2948"/>
                  </a:lnTo>
                  <a:lnTo>
                    <a:pt x="14857" y="2948"/>
                  </a:lnTo>
                  <a:lnTo>
                    <a:pt x="14857" y="3143"/>
                  </a:lnTo>
                  <a:lnTo>
                    <a:pt x="14784" y="3313"/>
                  </a:lnTo>
                  <a:lnTo>
                    <a:pt x="14711" y="3459"/>
                  </a:lnTo>
                  <a:lnTo>
                    <a:pt x="14589" y="3605"/>
                  </a:lnTo>
                  <a:lnTo>
                    <a:pt x="14467" y="3703"/>
                  </a:lnTo>
                  <a:lnTo>
                    <a:pt x="14297" y="3800"/>
                  </a:lnTo>
                  <a:lnTo>
                    <a:pt x="14126" y="3849"/>
                  </a:lnTo>
                  <a:lnTo>
                    <a:pt x="13932" y="3873"/>
                  </a:lnTo>
                  <a:lnTo>
                    <a:pt x="2095" y="3873"/>
                  </a:lnTo>
                  <a:lnTo>
                    <a:pt x="1" y="1925"/>
                  </a:lnTo>
                  <a:lnTo>
                    <a:pt x="2095" y="1"/>
                  </a:lnTo>
                  <a:close/>
                </a:path>
              </a:pathLst>
            </a:custGeom>
            <a:noFill/>
            <a:ln w="19050" cap="rnd" cmpd="sng">
              <a:solidFill>
                <a:schemeClr val="tx2">
                  <a:lumMod val="60000"/>
                  <a:lumOff val="4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Shape 642"/>
            <p:cNvSpPr/>
            <p:nvPr/>
          </p:nvSpPr>
          <p:spPr>
            <a:xfrm>
              <a:off x="4808525" y="278900"/>
              <a:ext cx="43875" cy="49950"/>
            </a:xfrm>
            <a:custGeom>
              <a:avLst/>
              <a:gdLst/>
              <a:ahLst/>
              <a:cxnLst/>
              <a:rect l="0" t="0" r="0" b="0"/>
              <a:pathLst>
                <a:path w="1755" h="1998" fill="none" extrusionOk="0">
                  <a:moveTo>
                    <a:pt x="1754" y="1998"/>
                  </a:moveTo>
                  <a:lnTo>
                    <a:pt x="1754" y="585"/>
                  </a:lnTo>
                  <a:lnTo>
                    <a:pt x="1754" y="585"/>
                  </a:lnTo>
                  <a:lnTo>
                    <a:pt x="1754" y="464"/>
                  </a:lnTo>
                  <a:lnTo>
                    <a:pt x="1730" y="366"/>
                  </a:lnTo>
                  <a:lnTo>
                    <a:pt x="1657" y="269"/>
                  </a:lnTo>
                  <a:lnTo>
                    <a:pt x="1584" y="171"/>
                  </a:lnTo>
                  <a:lnTo>
                    <a:pt x="1511" y="98"/>
                  </a:lnTo>
                  <a:lnTo>
                    <a:pt x="1413" y="49"/>
                  </a:lnTo>
                  <a:lnTo>
                    <a:pt x="1291" y="25"/>
                  </a:lnTo>
                  <a:lnTo>
                    <a:pt x="1194" y="1"/>
                  </a:lnTo>
                  <a:lnTo>
                    <a:pt x="561" y="1"/>
                  </a:lnTo>
                  <a:lnTo>
                    <a:pt x="561" y="1"/>
                  </a:lnTo>
                  <a:lnTo>
                    <a:pt x="463" y="25"/>
                  </a:lnTo>
                  <a:lnTo>
                    <a:pt x="342" y="49"/>
                  </a:lnTo>
                  <a:lnTo>
                    <a:pt x="244" y="98"/>
                  </a:lnTo>
                  <a:lnTo>
                    <a:pt x="171" y="171"/>
                  </a:lnTo>
                  <a:lnTo>
                    <a:pt x="98" y="269"/>
                  </a:lnTo>
                  <a:lnTo>
                    <a:pt x="25" y="366"/>
                  </a:lnTo>
                  <a:lnTo>
                    <a:pt x="1" y="464"/>
                  </a:lnTo>
                  <a:lnTo>
                    <a:pt x="1" y="585"/>
                  </a:lnTo>
                  <a:lnTo>
                    <a:pt x="1" y="1998"/>
                  </a:lnTo>
                  <a:lnTo>
                    <a:pt x="1754" y="1998"/>
                  </a:lnTo>
                  <a:close/>
                </a:path>
              </a:pathLst>
            </a:custGeom>
            <a:noFill/>
            <a:ln w="19050" cap="rnd" cmpd="sng">
              <a:solidFill>
                <a:schemeClr val="tx2">
                  <a:lumMod val="60000"/>
                  <a:lumOff val="4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Shape 643"/>
            <p:cNvSpPr/>
            <p:nvPr/>
          </p:nvSpPr>
          <p:spPr>
            <a:xfrm>
              <a:off x="4808525" y="549250"/>
              <a:ext cx="43875" cy="186325"/>
            </a:xfrm>
            <a:custGeom>
              <a:avLst/>
              <a:gdLst/>
              <a:ahLst/>
              <a:cxnLst/>
              <a:rect l="0" t="0" r="0" b="0"/>
              <a:pathLst>
                <a:path w="1755" h="7453" fill="none" extrusionOk="0">
                  <a:moveTo>
                    <a:pt x="1" y="0"/>
                  </a:moveTo>
                  <a:lnTo>
                    <a:pt x="1" y="7453"/>
                  </a:lnTo>
                  <a:lnTo>
                    <a:pt x="1754" y="7453"/>
                  </a:lnTo>
                  <a:lnTo>
                    <a:pt x="1754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9050" cap="rnd" cmpd="sng">
              <a:solidFill>
                <a:schemeClr val="tx2">
                  <a:lumMod val="60000"/>
                  <a:lumOff val="4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60285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1" name="Group 20480"/>
          <p:cNvGrpSpPr/>
          <p:nvPr/>
        </p:nvGrpSpPr>
        <p:grpSpPr>
          <a:xfrm>
            <a:off x="2119139" y="2049538"/>
            <a:ext cx="8999255" cy="3014332"/>
            <a:chOff x="1520375" y="1751311"/>
            <a:chExt cx="6749441" cy="2260749"/>
          </a:xfrm>
        </p:grpSpPr>
        <p:sp>
          <p:nvSpPr>
            <p:cNvPr id="22" name="Block Arc 21"/>
            <p:cNvSpPr/>
            <p:nvPr/>
          </p:nvSpPr>
          <p:spPr>
            <a:xfrm>
              <a:off x="6453519" y="1751312"/>
              <a:ext cx="1816297" cy="2260710"/>
            </a:xfrm>
            <a:prstGeom prst="blockArc">
              <a:avLst>
                <a:gd name="adj1" fmla="val 16360498"/>
                <a:gd name="adj2" fmla="val 5490194"/>
                <a:gd name="adj3" fmla="val 4041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480" name="Rectangle 20479"/>
            <p:cNvSpPr/>
            <p:nvPr/>
          </p:nvSpPr>
          <p:spPr>
            <a:xfrm>
              <a:off x="1520375" y="1751311"/>
              <a:ext cx="5926977" cy="76359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2262148" y="3940060"/>
              <a:ext cx="5112000" cy="720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prstClr val="black"/>
                </a:solidFill>
                <a:sym typeface="Arial"/>
              </a:endParaRPr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sz="5333" b="1" dirty="0" err="1">
                <a:solidFill>
                  <a:srgbClr val="002060"/>
                </a:solidFill>
                <a:latin typeface="Consolas" panose="020B0609020204030204" pitchFamily="49" charset="0"/>
              </a:rPr>
              <a:t>Jenis</a:t>
            </a:r>
            <a:r>
              <a:rPr lang="en-US" altLang="ko-KR" sz="5333" b="1" dirty="0">
                <a:solidFill>
                  <a:srgbClr val="002060"/>
                </a:solidFill>
                <a:latin typeface="Consolas" panose="020B0609020204030204" pitchFamily="49" charset="0"/>
              </a:rPr>
              <a:t> Peta </a:t>
            </a:r>
            <a:r>
              <a:rPr lang="en-US" altLang="ko-KR" sz="5333" b="1" dirty="0" err="1">
                <a:solidFill>
                  <a:srgbClr val="002060"/>
                </a:solidFill>
                <a:latin typeface="Consolas" panose="020B0609020204030204" pitchFamily="49" charset="0"/>
              </a:rPr>
              <a:t>menurut</a:t>
            </a:r>
            <a:r>
              <a:rPr lang="en-US" altLang="ko-KR" sz="5333" b="1" dirty="0">
                <a:solidFill>
                  <a:srgbClr val="002060"/>
                </a:solidFill>
                <a:latin typeface="Consolas" panose="020B0609020204030204" pitchFamily="49" charset="0"/>
              </a:rPr>
              <a:t> </a:t>
            </a:r>
            <a:r>
              <a:rPr lang="en-US" altLang="ko-KR" sz="5333" b="1" dirty="0" err="1">
                <a:solidFill>
                  <a:srgbClr val="002060"/>
                </a:solidFill>
                <a:latin typeface="Consolas" panose="020B0609020204030204" pitchFamily="49" charset="0"/>
              </a:rPr>
              <a:t>Bentuknya</a:t>
            </a:r>
            <a:endParaRPr lang="ko-KR" altLang="en-US" sz="5333" b="1" dirty="0">
              <a:solidFill>
                <a:srgbClr val="002060"/>
              </a:solidFill>
              <a:latin typeface="Consolas" panose="020B0609020204030204" pitchFamily="49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d-ID"/>
          </a:p>
        </p:txBody>
      </p:sp>
      <p:grpSp>
        <p:nvGrpSpPr>
          <p:cNvPr id="6" name="Group 5"/>
          <p:cNvGrpSpPr/>
          <p:nvPr/>
        </p:nvGrpSpPr>
        <p:grpSpPr>
          <a:xfrm>
            <a:off x="2119140" y="1521707"/>
            <a:ext cx="1219200" cy="1219200"/>
            <a:chOff x="5364088" y="2787774"/>
            <a:chExt cx="914400" cy="914400"/>
          </a:xfrm>
        </p:grpSpPr>
        <p:sp>
          <p:nvSpPr>
            <p:cNvPr id="4" name="Oval 3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prstClr val="black"/>
                </a:solidFill>
                <a:sym typeface="Arial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8396217" y="1507264"/>
            <a:ext cx="1219200" cy="1219200"/>
            <a:chOff x="5364088" y="2787774"/>
            <a:chExt cx="914400" cy="914400"/>
          </a:xfrm>
        </p:grpSpPr>
        <p:sp>
          <p:nvSpPr>
            <p:cNvPr id="12" name="Oval 11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prstClr val="black"/>
                </a:solidFill>
                <a:sym typeface="Arial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573449" y="4345128"/>
            <a:ext cx="1219200" cy="1219200"/>
            <a:chOff x="5364088" y="2787774"/>
            <a:chExt cx="914400" cy="914400"/>
          </a:xfrm>
        </p:grpSpPr>
        <p:sp>
          <p:nvSpPr>
            <p:cNvPr id="15" name="Oval 14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prstClr val="black"/>
                </a:solidFill>
                <a:sym typeface="Arial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7981520" y="4454219"/>
            <a:ext cx="1219200" cy="1219200"/>
            <a:chOff x="5364088" y="2787774"/>
            <a:chExt cx="914400" cy="914400"/>
          </a:xfrm>
        </p:grpSpPr>
        <p:sp>
          <p:nvSpPr>
            <p:cNvPr id="18" name="Oval 17"/>
            <p:cNvSpPr/>
            <p:nvPr/>
          </p:nvSpPr>
          <p:spPr>
            <a:xfrm>
              <a:off x="5364088" y="2787774"/>
              <a:ext cx="914400" cy="914400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5443246" y="2866932"/>
              <a:ext cx="756084" cy="756084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prstClr val="black"/>
                </a:solidFill>
                <a:sym typeface="Arial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660795" y="1895907"/>
            <a:ext cx="409071" cy="409071"/>
            <a:chOff x="1547664" y="3147814"/>
            <a:chExt cx="720080" cy="720080"/>
          </a:xfrm>
        </p:grpSpPr>
        <p:sp>
          <p:nvSpPr>
            <p:cNvPr id="7" name="Oval 6"/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Chevron 19"/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prstClr val="white"/>
                </a:solidFill>
                <a:sym typeface="Arial"/>
              </a:endParaRPr>
            </a:p>
          </p:txBody>
        </p:sp>
      </p:grpSp>
      <p:sp>
        <p:nvSpPr>
          <p:cNvPr id="27" name="Oval 26"/>
          <p:cNvSpPr/>
          <p:nvPr/>
        </p:nvSpPr>
        <p:spPr>
          <a:xfrm rot="10800000">
            <a:off x="5682550" y="4859283"/>
            <a:ext cx="409071" cy="409071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black"/>
              </a:solidFill>
              <a:sym typeface="Arial"/>
            </a:endParaRPr>
          </a:p>
        </p:txBody>
      </p:sp>
      <p:sp>
        <p:nvSpPr>
          <p:cNvPr id="30" name="Oval 29"/>
          <p:cNvSpPr/>
          <p:nvPr/>
        </p:nvSpPr>
        <p:spPr>
          <a:xfrm rot="5400000">
            <a:off x="10904227" y="3314388"/>
            <a:ext cx="409069" cy="409069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black"/>
              </a:solidFill>
              <a:sym typeface="Arial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441579" y="2782243"/>
            <a:ext cx="2698611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667" b="1" dirty="0">
                <a:solidFill>
                  <a:prstClr val="black">
                    <a:lumMod val="75000"/>
                    <a:lumOff val="25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Peta </a:t>
            </a:r>
            <a:r>
              <a:rPr lang="en-US" altLang="ko-KR" sz="2667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Buta</a:t>
            </a:r>
            <a:endParaRPr lang="ko-KR" altLang="en-US" sz="2667" b="1" dirty="0">
              <a:solidFill>
                <a:prstClr val="black">
                  <a:lumMod val="75000"/>
                  <a:lumOff val="25000"/>
                </a:prstClr>
              </a:solidFill>
              <a:latin typeface="Courier New" panose="02070309020205020404" pitchFamily="49" charset="0"/>
              <a:cs typeface="Courier New" panose="02070309020205020404" pitchFamily="49" charset="0"/>
              <a:sym typeface="Arial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7241815" y="5769891"/>
            <a:ext cx="2698611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667" b="1" dirty="0">
                <a:solidFill>
                  <a:prstClr val="black">
                    <a:lumMod val="75000"/>
                    <a:lumOff val="25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Atlas</a:t>
            </a:r>
            <a:endParaRPr lang="ko-KR" altLang="en-US" sz="2667" b="1" dirty="0">
              <a:solidFill>
                <a:prstClr val="black">
                  <a:lumMod val="75000"/>
                  <a:lumOff val="25000"/>
                </a:prstClr>
              </a:solidFill>
              <a:latin typeface="Courier New" panose="02070309020205020404" pitchFamily="49" charset="0"/>
              <a:cs typeface="Courier New" panose="02070309020205020404" pitchFamily="49" charset="0"/>
              <a:sym typeface="Arial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7656512" y="2840259"/>
            <a:ext cx="2698611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667" b="1" dirty="0">
                <a:solidFill>
                  <a:prstClr val="black">
                    <a:lumMod val="75000"/>
                    <a:lumOff val="25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Peta </a:t>
            </a:r>
            <a:r>
              <a:rPr lang="en-US" altLang="ko-KR" sz="2667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Timbul</a:t>
            </a:r>
            <a:endParaRPr lang="en-US" altLang="ko-KR" sz="2667" b="1" dirty="0">
              <a:solidFill>
                <a:prstClr val="black">
                  <a:lumMod val="75000"/>
                  <a:lumOff val="25000"/>
                </a:prstClr>
              </a:solidFill>
              <a:latin typeface="Courier New" panose="02070309020205020404" pitchFamily="49" charset="0"/>
              <a:cs typeface="Courier New" panose="02070309020205020404" pitchFamily="49" charset="0"/>
              <a:sym typeface="Arial"/>
            </a:endParaRPr>
          </a:p>
          <a:p>
            <a:pPr algn="ctr"/>
            <a:r>
              <a:rPr lang="en-US" altLang="ko-KR" sz="2667" b="1" dirty="0">
                <a:solidFill>
                  <a:prstClr val="black">
                    <a:lumMod val="75000"/>
                    <a:lumOff val="25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(3D)</a:t>
            </a:r>
            <a:endParaRPr lang="ko-KR" altLang="en-US" sz="2667" b="1" dirty="0">
              <a:solidFill>
                <a:prstClr val="black">
                  <a:lumMod val="75000"/>
                  <a:lumOff val="25000"/>
                </a:prstClr>
              </a:solidFill>
              <a:latin typeface="Courier New" panose="02070309020205020404" pitchFamily="49" charset="0"/>
              <a:cs typeface="Courier New" panose="02070309020205020404" pitchFamily="49" charset="0"/>
              <a:sym typeface="Arial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1833744" y="5811239"/>
            <a:ext cx="2698611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667" b="1" dirty="0">
                <a:solidFill>
                  <a:prstClr val="black">
                    <a:lumMod val="75000"/>
                    <a:lumOff val="25000"/>
                  </a:prstClr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Arial"/>
              </a:rPr>
              <a:t>Globe</a:t>
            </a:r>
            <a:endParaRPr lang="ko-KR" altLang="en-US" sz="2667" b="1" dirty="0">
              <a:solidFill>
                <a:prstClr val="black">
                  <a:lumMod val="75000"/>
                  <a:lumOff val="25000"/>
                </a:prstClr>
              </a:solidFill>
              <a:latin typeface="Courier New" panose="02070309020205020404" pitchFamily="49" charset="0"/>
              <a:cs typeface="Courier New" panose="02070309020205020404" pitchFamily="49" charset="0"/>
              <a:sym typeface="Arial"/>
            </a:endParaRPr>
          </a:p>
        </p:txBody>
      </p:sp>
      <p:sp>
        <p:nvSpPr>
          <p:cNvPr id="76" name="Chevron 75"/>
          <p:cNvSpPr/>
          <p:nvPr/>
        </p:nvSpPr>
        <p:spPr>
          <a:xfrm rot="5400000">
            <a:off x="11007203" y="3407732"/>
            <a:ext cx="222381" cy="222381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white"/>
              </a:solidFill>
              <a:sym typeface="Arial"/>
            </a:endParaRPr>
          </a:p>
        </p:txBody>
      </p:sp>
      <p:sp>
        <p:nvSpPr>
          <p:cNvPr id="77" name="Chevron 76"/>
          <p:cNvSpPr/>
          <p:nvPr/>
        </p:nvSpPr>
        <p:spPr>
          <a:xfrm flipH="1">
            <a:off x="5784190" y="4951438"/>
            <a:ext cx="222381" cy="222381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white"/>
              </a:solidFill>
              <a:sym typeface="Arial"/>
            </a:endParaRPr>
          </a:p>
        </p:txBody>
      </p:sp>
      <p:sp>
        <p:nvSpPr>
          <p:cNvPr id="78" name="Block Arc 41">
            <a:extLst>
              <a:ext uri="{FF2B5EF4-FFF2-40B4-BE49-F238E27FC236}">
                <a16:creationId xmlns:a16="http://schemas.microsoft.com/office/drawing/2014/main" id="{C720B1B7-75F6-44D8-AB2C-BB53183F2AF3}"/>
              </a:ext>
            </a:extLst>
          </p:cNvPr>
          <p:cNvSpPr/>
          <p:nvPr/>
        </p:nvSpPr>
        <p:spPr>
          <a:xfrm>
            <a:off x="2963880" y="4667031"/>
            <a:ext cx="430965" cy="60132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prstClr val="black"/>
              </a:solidFill>
              <a:sym typeface="Arial"/>
            </a:endParaRPr>
          </a:p>
        </p:txBody>
      </p:sp>
      <p:sp>
        <p:nvSpPr>
          <p:cNvPr id="107" name="Freeform 144">
            <a:extLst>
              <a:ext uri="{FF2B5EF4-FFF2-40B4-BE49-F238E27FC236}">
                <a16:creationId xmlns:a16="http://schemas.microsoft.com/office/drawing/2014/main" id="{5FBA44E5-1DE5-4A1C-AE53-776BB235BF86}"/>
              </a:ext>
            </a:extLst>
          </p:cNvPr>
          <p:cNvSpPr>
            <a:spLocks noEditPoints="1"/>
          </p:cNvSpPr>
          <p:nvPr/>
        </p:nvSpPr>
        <p:spPr bwMode="auto">
          <a:xfrm>
            <a:off x="2224683" y="1890607"/>
            <a:ext cx="951080" cy="414371"/>
          </a:xfrm>
          <a:custGeom>
            <a:avLst/>
            <a:gdLst>
              <a:gd name="T0" fmla="*/ 397 w 740"/>
              <a:gd name="T1" fmla="*/ 239 h 255"/>
              <a:gd name="T2" fmla="*/ 470 w 740"/>
              <a:gd name="T3" fmla="*/ 251 h 255"/>
              <a:gd name="T4" fmla="*/ 480 w 740"/>
              <a:gd name="T5" fmla="*/ 232 h 255"/>
              <a:gd name="T6" fmla="*/ 366 w 740"/>
              <a:gd name="T7" fmla="*/ 218 h 255"/>
              <a:gd name="T8" fmla="*/ 354 w 740"/>
              <a:gd name="T9" fmla="*/ 234 h 255"/>
              <a:gd name="T10" fmla="*/ 447 w 740"/>
              <a:gd name="T11" fmla="*/ 218 h 255"/>
              <a:gd name="T12" fmla="*/ 397 w 740"/>
              <a:gd name="T13" fmla="*/ 225 h 255"/>
              <a:gd name="T14" fmla="*/ 215 w 740"/>
              <a:gd name="T15" fmla="*/ 199 h 255"/>
              <a:gd name="T16" fmla="*/ 286 w 740"/>
              <a:gd name="T17" fmla="*/ 210 h 255"/>
              <a:gd name="T18" fmla="*/ 279 w 740"/>
              <a:gd name="T19" fmla="*/ 225 h 255"/>
              <a:gd name="T20" fmla="*/ 210 w 740"/>
              <a:gd name="T21" fmla="*/ 213 h 255"/>
              <a:gd name="T22" fmla="*/ 194 w 740"/>
              <a:gd name="T23" fmla="*/ 184 h 255"/>
              <a:gd name="T24" fmla="*/ 638 w 740"/>
              <a:gd name="T25" fmla="*/ 187 h 255"/>
              <a:gd name="T26" fmla="*/ 638 w 740"/>
              <a:gd name="T27" fmla="*/ 182 h 255"/>
              <a:gd name="T28" fmla="*/ 499 w 740"/>
              <a:gd name="T29" fmla="*/ 147 h 255"/>
              <a:gd name="T30" fmla="*/ 570 w 740"/>
              <a:gd name="T31" fmla="*/ 139 h 255"/>
              <a:gd name="T32" fmla="*/ 527 w 740"/>
              <a:gd name="T33" fmla="*/ 142 h 255"/>
              <a:gd name="T34" fmla="*/ 629 w 740"/>
              <a:gd name="T35" fmla="*/ 106 h 255"/>
              <a:gd name="T36" fmla="*/ 695 w 740"/>
              <a:gd name="T37" fmla="*/ 116 h 255"/>
              <a:gd name="T38" fmla="*/ 740 w 740"/>
              <a:gd name="T39" fmla="*/ 234 h 255"/>
              <a:gd name="T40" fmla="*/ 690 w 740"/>
              <a:gd name="T41" fmla="*/ 210 h 255"/>
              <a:gd name="T42" fmla="*/ 645 w 740"/>
              <a:gd name="T43" fmla="*/ 161 h 255"/>
              <a:gd name="T44" fmla="*/ 605 w 740"/>
              <a:gd name="T45" fmla="*/ 142 h 255"/>
              <a:gd name="T46" fmla="*/ 598 w 740"/>
              <a:gd name="T47" fmla="*/ 123 h 255"/>
              <a:gd name="T48" fmla="*/ 600 w 740"/>
              <a:gd name="T49" fmla="*/ 94 h 255"/>
              <a:gd name="T50" fmla="*/ 470 w 740"/>
              <a:gd name="T51" fmla="*/ 80 h 255"/>
              <a:gd name="T52" fmla="*/ 399 w 740"/>
              <a:gd name="T53" fmla="*/ 97 h 255"/>
              <a:gd name="T54" fmla="*/ 444 w 740"/>
              <a:gd name="T55" fmla="*/ 104 h 255"/>
              <a:gd name="T56" fmla="*/ 449 w 740"/>
              <a:gd name="T57" fmla="*/ 163 h 255"/>
              <a:gd name="T58" fmla="*/ 428 w 740"/>
              <a:gd name="T59" fmla="*/ 165 h 255"/>
              <a:gd name="T60" fmla="*/ 404 w 740"/>
              <a:gd name="T61" fmla="*/ 135 h 255"/>
              <a:gd name="T62" fmla="*/ 395 w 740"/>
              <a:gd name="T63" fmla="*/ 161 h 255"/>
              <a:gd name="T64" fmla="*/ 388 w 740"/>
              <a:gd name="T65" fmla="*/ 109 h 255"/>
              <a:gd name="T66" fmla="*/ 447 w 740"/>
              <a:gd name="T67" fmla="*/ 75 h 255"/>
              <a:gd name="T68" fmla="*/ 539 w 740"/>
              <a:gd name="T69" fmla="*/ 71 h 255"/>
              <a:gd name="T70" fmla="*/ 529 w 740"/>
              <a:gd name="T71" fmla="*/ 102 h 255"/>
              <a:gd name="T72" fmla="*/ 529 w 740"/>
              <a:gd name="T73" fmla="*/ 61 h 255"/>
              <a:gd name="T74" fmla="*/ 383 w 740"/>
              <a:gd name="T75" fmla="*/ 73 h 255"/>
              <a:gd name="T76" fmla="*/ 343 w 740"/>
              <a:gd name="T77" fmla="*/ 128 h 255"/>
              <a:gd name="T78" fmla="*/ 298 w 740"/>
              <a:gd name="T79" fmla="*/ 144 h 255"/>
              <a:gd name="T80" fmla="*/ 241 w 740"/>
              <a:gd name="T81" fmla="*/ 135 h 255"/>
              <a:gd name="T82" fmla="*/ 222 w 740"/>
              <a:gd name="T83" fmla="*/ 66 h 255"/>
              <a:gd name="T84" fmla="*/ 267 w 740"/>
              <a:gd name="T85" fmla="*/ 73 h 255"/>
              <a:gd name="T86" fmla="*/ 321 w 740"/>
              <a:gd name="T87" fmla="*/ 42 h 255"/>
              <a:gd name="T88" fmla="*/ 357 w 740"/>
              <a:gd name="T89" fmla="*/ 35 h 255"/>
              <a:gd name="T90" fmla="*/ 151 w 740"/>
              <a:gd name="T91" fmla="*/ 184 h 255"/>
              <a:gd name="T92" fmla="*/ 89 w 740"/>
              <a:gd name="T93" fmla="*/ 120 h 255"/>
              <a:gd name="T94" fmla="*/ 37 w 740"/>
              <a:gd name="T95" fmla="*/ 49 h 255"/>
              <a:gd name="T96" fmla="*/ 9 w 740"/>
              <a:gd name="T97" fmla="*/ 0 h 255"/>
              <a:gd name="T98" fmla="*/ 87 w 740"/>
              <a:gd name="T99" fmla="*/ 54 h 255"/>
              <a:gd name="T100" fmla="*/ 132 w 740"/>
              <a:gd name="T101" fmla="*/ 99 h 255"/>
              <a:gd name="T102" fmla="*/ 168 w 740"/>
              <a:gd name="T103" fmla="*/ 128 h 2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740" h="255">
                <a:moveTo>
                  <a:pt x="411" y="253"/>
                </a:moveTo>
                <a:lnTo>
                  <a:pt x="411" y="253"/>
                </a:lnTo>
                <a:lnTo>
                  <a:pt x="404" y="253"/>
                </a:lnTo>
                <a:lnTo>
                  <a:pt x="383" y="244"/>
                </a:lnTo>
                <a:lnTo>
                  <a:pt x="397" y="239"/>
                </a:lnTo>
                <a:lnTo>
                  <a:pt x="406" y="244"/>
                </a:lnTo>
                <a:lnTo>
                  <a:pt x="411" y="248"/>
                </a:lnTo>
                <a:lnTo>
                  <a:pt x="411" y="253"/>
                </a:lnTo>
                <a:close/>
                <a:moveTo>
                  <a:pt x="470" y="251"/>
                </a:moveTo>
                <a:lnTo>
                  <a:pt x="470" y="251"/>
                </a:lnTo>
                <a:lnTo>
                  <a:pt x="456" y="255"/>
                </a:lnTo>
                <a:lnTo>
                  <a:pt x="456" y="253"/>
                </a:lnTo>
                <a:lnTo>
                  <a:pt x="456" y="248"/>
                </a:lnTo>
                <a:lnTo>
                  <a:pt x="463" y="239"/>
                </a:lnTo>
                <a:lnTo>
                  <a:pt x="480" y="232"/>
                </a:lnTo>
                <a:lnTo>
                  <a:pt x="482" y="234"/>
                </a:lnTo>
                <a:lnTo>
                  <a:pt x="482" y="239"/>
                </a:lnTo>
                <a:lnTo>
                  <a:pt x="470" y="251"/>
                </a:lnTo>
                <a:close/>
                <a:moveTo>
                  <a:pt x="366" y="218"/>
                </a:moveTo>
                <a:lnTo>
                  <a:pt x="366" y="218"/>
                </a:lnTo>
                <a:lnTo>
                  <a:pt x="371" y="222"/>
                </a:lnTo>
                <a:lnTo>
                  <a:pt x="380" y="222"/>
                </a:lnTo>
                <a:lnTo>
                  <a:pt x="385" y="229"/>
                </a:lnTo>
                <a:lnTo>
                  <a:pt x="366" y="232"/>
                </a:lnTo>
                <a:lnTo>
                  <a:pt x="354" y="234"/>
                </a:lnTo>
                <a:lnTo>
                  <a:pt x="347" y="234"/>
                </a:lnTo>
                <a:lnTo>
                  <a:pt x="352" y="225"/>
                </a:lnTo>
                <a:lnTo>
                  <a:pt x="361" y="225"/>
                </a:lnTo>
                <a:lnTo>
                  <a:pt x="366" y="218"/>
                </a:lnTo>
                <a:close/>
                <a:moveTo>
                  <a:pt x="447" y="218"/>
                </a:moveTo>
                <a:lnTo>
                  <a:pt x="447" y="218"/>
                </a:lnTo>
                <a:lnTo>
                  <a:pt x="444" y="229"/>
                </a:lnTo>
                <a:lnTo>
                  <a:pt x="418" y="232"/>
                </a:lnTo>
                <a:lnTo>
                  <a:pt x="397" y="229"/>
                </a:lnTo>
                <a:lnTo>
                  <a:pt x="397" y="225"/>
                </a:lnTo>
                <a:lnTo>
                  <a:pt x="411" y="222"/>
                </a:lnTo>
                <a:lnTo>
                  <a:pt x="421" y="227"/>
                </a:lnTo>
                <a:lnTo>
                  <a:pt x="432" y="225"/>
                </a:lnTo>
                <a:lnTo>
                  <a:pt x="447" y="218"/>
                </a:lnTo>
                <a:close/>
                <a:moveTo>
                  <a:pt x="215" y="199"/>
                </a:moveTo>
                <a:lnTo>
                  <a:pt x="215" y="199"/>
                </a:lnTo>
                <a:lnTo>
                  <a:pt x="246" y="199"/>
                </a:lnTo>
                <a:lnTo>
                  <a:pt x="250" y="191"/>
                </a:lnTo>
                <a:lnTo>
                  <a:pt x="279" y="201"/>
                </a:lnTo>
                <a:lnTo>
                  <a:pt x="286" y="210"/>
                </a:lnTo>
                <a:lnTo>
                  <a:pt x="309" y="213"/>
                </a:lnTo>
                <a:lnTo>
                  <a:pt x="331" y="222"/>
                </a:lnTo>
                <a:lnTo>
                  <a:pt x="312" y="229"/>
                </a:lnTo>
                <a:lnTo>
                  <a:pt x="293" y="222"/>
                </a:lnTo>
                <a:lnTo>
                  <a:pt x="279" y="225"/>
                </a:lnTo>
                <a:lnTo>
                  <a:pt x="262" y="222"/>
                </a:lnTo>
                <a:lnTo>
                  <a:pt x="248" y="220"/>
                </a:lnTo>
                <a:lnTo>
                  <a:pt x="227" y="213"/>
                </a:lnTo>
                <a:lnTo>
                  <a:pt x="217" y="210"/>
                </a:lnTo>
                <a:lnTo>
                  <a:pt x="210" y="213"/>
                </a:lnTo>
                <a:lnTo>
                  <a:pt x="179" y="208"/>
                </a:lnTo>
                <a:lnTo>
                  <a:pt x="177" y="201"/>
                </a:lnTo>
                <a:lnTo>
                  <a:pt x="163" y="199"/>
                </a:lnTo>
                <a:lnTo>
                  <a:pt x="172" y="184"/>
                </a:lnTo>
                <a:lnTo>
                  <a:pt x="194" y="184"/>
                </a:lnTo>
                <a:lnTo>
                  <a:pt x="205" y="189"/>
                </a:lnTo>
                <a:lnTo>
                  <a:pt x="212" y="191"/>
                </a:lnTo>
                <a:lnTo>
                  <a:pt x="215" y="199"/>
                </a:lnTo>
                <a:close/>
                <a:moveTo>
                  <a:pt x="638" y="187"/>
                </a:moveTo>
                <a:lnTo>
                  <a:pt x="638" y="187"/>
                </a:lnTo>
                <a:lnTo>
                  <a:pt x="629" y="199"/>
                </a:lnTo>
                <a:lnTo>
                  <a:pt x="629" y="187"/>
                </a:lnTo>
                <a:lnTo>
                  <a:pt x="631" y="182"/>
                </a:lnTo>
                <a:lnTo>
                  <a:pt x="634" y="175"/>
                </a:lnTo>
                <a:lnTo>
                  <a:pt x="638" y="182"/>
                </a:lnTo>
                <a:lnTo>
                  <a:pt x="638" y="187"/>
                </a:lnTo>
                <a:close/>
                <a:moveTo>
                  <a:pt x="518" y="144"/>
                </a:moveTo>
                <a:lnTo>
                  <a:pt x="518" y="144"/>
                </a:lnTo>
                <a:lnTo>
                  <a:pt x="511" y="149"/>
                </a:lnTo>
                <a:lnTo>
                  <a:pt x="499" y="147"/>
                </a:lnTo>
                <a:lnTo>
                  <a:pt x="496" y="139"/>
                </a:lnTo>
                <a:lnTo>
                  <a:pt x="513" y="139"/>
                </a:lnTo>
                <a:lnTo>
                  <a:pt x="518" y="144"/>
                </a:lnTo>
                <a:close/>
                <a:moveTo>
                  <a:pt x="570" y="139"/>
                </a:moveTo>
                <a:lnTo>
                  <a:pt x="570" y="139"/>
                </a:lnTo>
                <a:lnTo>
                  <a:pt x="574" y="151"/>
                </a:lnTo>
                <a:lnTo>
                  <a:pt x="560" y="144"/>
                </a:lnTo>
                <a:lnTo>
                  <a:pt x="548" y="142"/>
                </a:lnTo>
                <a:lnTo>
                  <a:pt x="539" y="144"/>
                </a:lnTo>
                <a:lnTo>
                  <a:pt x="527" y="142"/>
                </a:lnTo>
                <a:lnTo>
                  <a:pt x="529" y="135"/>
                </a:lnTo>
                <a:lnTo>
                  <a:pt x="551" y="132"/>
                </a:lnTo>
                <a:lnTo>
                  <a:pt x="570" y="139"/>
                </a:lnTo>
                <a:close/>
                <a:moveTo>
                  <a:pt x="629" y="106"/>
                </a:moveTo>
                <a:lnTo>
                  <a:pt x="629" y="106"/>
                </a:lnTo>
                <a:lnTo>
                  <a:pt x="634" y="132"/>
                </a:lnTo>
                <a:lnTo>
                  <a:pt x="650" y="142"/>
                </a:lnTo>
                <a:lnTo>
                  <a:pt x="662" y="125"/>
                </a:lnTo>
                <a:lnTo>
                  <a:pt x="681" y="116"/>
                </a:lnTo>
                <a:lnTo>
                  <a:pt x="695" y="116"/>
                </a:lnTo>
                <a:lnTo>
                  <a:pt x="712" y="120"/>
                </a:lnTo>
                <a:lnTo>
                  <a:pt x="721" y="128"/>
                </a:lnTo>
                <a:lnTo>
                  <a:pt x="740" y="130"/>
                </a:lnTo>
                <a:lnTo>
                  <a:pt x="740" y="182"/>
                </a:lnTo>
                <a:lnTo>
                  <a:pt x="740" y="234"/>
                </a:lnTo>
                <a:lnTo>
                  <a:pt x="726" y="222"/>
                </a:lnTo>
                <a:lnTo>
                  <a:pt x="709" y="218"/>
                </a:lnTo>
                <a:lnTo>
                  <a:pt x="704" y="225"/>
                </a:lnTo>
                <a:lnTo>
                  <a:pt x="686" y="225"/>
                </a:lnTo>
                <a:lnTo>
                  <a:pt x="690" y="210"/>
                </a:lnTo>
                <a:lnTo>
                  <a:pt x="702" y="206"/>
                </a:lnTo>
                <a:lnTo>
                  <a:pt x="697" y="189"/>
                </a:lnTo>
                <a:lnTo>
                  <a:pt x="690" y="175"/>
                </a:lnTo>
                <a:lnTo>
                  <a:pt x="660" y="161"/>
                </a:lnTo>
                <a:lnTo>
                  <a:pt x="645" y="161"/>
                </a:lnTo>
                <a:lnTo>
                  <a:pt x="619" y="144"/>
                </a:lnTo>
                <a:lnTo>
                  <a:pt x="615" y="154"/>
                </a:lnTo>
                <a:lnTo>
                  <a:pt x="610" y="154"/>
                </a:lnTo>
                <a:lnTo>
                  <a:pt x="605" y="149"/>
                </a:lnTo>
                <a:lnTo>
                  <a:pt x="605" y="142"/>
                </a:lnTo>
                <a:lnTo>
                  <a:pt x="593" y="135"/>
                </a:lnTo>
                <a:lnTo>
                  <a:pt x="610" y="128"/>
                </a:lnTo>
                <a:lnTo>
                  <a:pt x="622" y="128"/>
                </a:lnTo>
                <a:lnTo>
                  <a:pt x="622" y="123"/>
                </a:lnTo>
                <a:lnTo>
                  <a:pt x="598" y="123"/>
                </a:lnTo>
                <a:lnTo>
                  <a:pt x="591" y="113"/>
                </a:lnTo>
                <a:lnTo>
                  <a:pt x="577" y="111"/>
                </a:lnTo>
                <a:lnTo>
                  <a:pt x="570" y="104"/>
                </a:lnTo>
                <a:lnTo>
                  <a:pt x="591" y="99"/>
                </a:lnTo>
                <a:lnTo>
                  <a:pt x="600" y="94"/>
                </a:lnTo>
                <a:lnTo>
                  <a:pt x="626" y="102"/>
                </a:lnTo>
                <a:lnTo>
                  <a:pt x="629" y="106"/>
                </a:lnTo>
                <a:close/>
                <a:moveTo>
                  <a:pt x="484" y="66"/>
                </a:moveTo>
                <a:lnTo>
                  <a:pt x="484" y="66"/>
                </a:lnTo>
                <a:lnTo>
                  <a:pt x="470" y="80"/>
                </a:lnTo>
                <a:lnTo>
                  <a:pt x="458" y="85"/>
                </a:lnTo>
                <a:lnTo>
                  <a:pt x="442" y="80"/>
                </a:lnTo>
                <a:lnTo>
                  <a:pt x="416" y="83"/>
                </a:lnTo>
                <a:lnTo>
                  <a:pt x="402" y="85"/>
                </a:lnTo>
                <a:lnTo>
                  <a:pt x="399" y="97"/>
                </a:lnTo>
                <a:lnTo>
                  <a:pt x="414" y="111"/>
                </a:lnTo>
                <a:lnTo>
                  <a:pt x="423" y="104"/>
                </a:lnTo>
                <a:lnTo>
                  <a:pt x="454" y="99"/>
                </a:lnTo>
                <a:lnTo>
                  <a:pt x="451" y="106"/>
                </a:lnTo>
                <a:lnTo>
                  <a:pt x="444" y="104"/>
                </a:lnTo>
                <a:lnTo>
                  <a:pt x="437" y="113"/>
                </a:lnTo>
                <a:lnTo>
                  <a:pt x="423" y="118"/>
                </a:lnTo>
                <a:lnTo>
                  <a:pt x="440" y="139"/>
                </a:lnTo>
                <a:lnTo>
                  <a:pt x="435" y="144"/>
                </a:lnTo>
                <a:lnTo>
                  <a:pt x="449" y="163"/>
                </a:lnTo>
                <a:lnTo>
                  <a:pt x="449" y="175"/>
                </a:lnTo>
                <a:lnTo>
                  <a:pt x="442" y="180"/>
                </a:lnTo>
                <a:lnTo>
                  <a:pt x="435" y="173"/>
                </a:lnTo>
                <a:lnTo>
                  <a:pt x="442" y="161"/>
                </a:lnTo>
                <a:lnTo>
                  <a:pt x="428" y="165"/>
                </a:lnTo>
                <a:lnTo>
                  <a:pt x="423" y="163"/>
                </a:lnTo>
                <a:lnTo>
                  <a:pt x="425" y="156"/>
                </a:lnTo>
                <a:lnTo>
                  <a:pt x="414" y="147"/>
                </a:lnTo>
                <a:lnTo>
                  <a:pt x="416" y="130"/>
                </a:lnTo>
                <a:lnTo>
                  <a:pt x="404" y="135"/>
                </a:lnTo>
                <a:lnTo>
                  <a:pt x="406" y="154"/>
                </a:lnTo>
                <a:lnTo>
                  <a:pt x="406" y="177"/>
                </a:lnTo>
                <a:lnTo>
                  <a:pt x="397" y="180"/>
                </a:lnTo>
                <a:lnTo>
                  <a:pt x="388" y="175"/>
                </a:lnTo>
                <a:lnTo>
                  <a:pt x="395" y="161"/>
                </a:lnTo>
                <a:lnTo>
                  <a:pt x="390" y="144"/>
                </a:lnTo>
                <a:lnTo>
                  <a:pt x="385" y="144"/>
                </a:lnTo>
                <a:lnTo>
                  <a:pt x="380" y="132"/>
                </a:lnTo>
                <a:lnTo>
                  <a:pt x="388" y="123"/>
                </a:lnTo>
                <a:lnTo>
                  <a:pt x="388" y="109"/>
                </a:lnTo>
                <a:lnTo>
                  <a:pt x="397" y="85"/>
                </a:lnTo>
                <a:lnTo>
                  <a:pt x="399" y="80"/>
                </a:lnTo>
                <a:lnTo>
                  <a:pt x="414" y="66"/>
                </a:lnTo>
                <a:lnTo>
                  <a:pt x="425" y="73"/>
                </a:lnTo>
                <a:lnTo>
                  <a:pt x="447" y="75"/>
                </a:lnTo>
                <a:lnTo>
                  <a:pt x="466" y="73"/>
                </a:lnTo>
                <a:lnTo>
                  <a:pt x="482" y="61"/>
                </a:lnTo>
                <a:lnTo>
                  <a:pt x="484" y="66"/>
                </a:lnTo>
                <a:close/>
                <a:moveTo>
                  <a:pt x="539" y="71"/>
                </a:moveTo>
                <a:lnTo>
                  <a:pt x="539" y="71"/>
                </a:lnTo>
                <a:lnTo>
                  <a:pt x="539" y="85"/>
                </a:lnTo>
                <a:lnTo>
                  <a:pt x="529" y="83"/>
                </a:lnTo>
                <a:lnTo>
                  <a:pt x="527" y="92"/>
                </a:lnTo>
                <a:lnTo>
                  <a:pt x="534" y="102"/>
                </a:lnTo>
                <a:lnTo>
                  <a:pt x="529" y="102"/>
                </a:lnTo>
                <a:lnTo>
                  <a:pt x="525" y="92"/>
                </a:lnTo>
                <a:lnTo>
                  <a:pt x="520" y="73"/>
                </a:lnTo>
                <a:lnTo>
                  <a:pt x="522" y="59"/>
                </a:lnTo>
                <a:lnTo>
                  <a:pt x="527" y="54"/>
                </a:lnTo>
                <a:lnTo>
                  <a:pt x="529" y="61"/>
                </a:lnTo>
                <a:lnTo>
                  <a:pt x="539" y="64"/>
                </a:lnTo>
                <a:lnTo>
                  <a:pt x="539" y="71"/>
                </a:lnTo>
                <a:close/>
                <a:moveTo>
                  <a:pt x="364" y="59"/>
                </a:moveTo>
                <a:lnTo>
                  <a:pt x="364" y="59"/>
                </a:lnTo>
                <a:lnTo>
                  <a:pt x="383" y="73"/>
                </a:lnTo>
                <a:lnTo>
                  <a:pt x="364" y="75"/>
                </a:lnTo>
                <a:lnTo>
                  <a:pt x="359" y="87"/>
                </a:lnTo>
                <a:lnTo>
                  <a:pt x="359" y="102"/>
                </a:lnTo>
                <a:lnTo>
                  <a:pt x="343" y="111"/>
                </a:lnTo>
                <a:lnTo>
                  <a:pt x="343" y="128"/>
                </a:lnTo>
                <a:lnTo>
                  <a:pt x="335" y="154"/>
                </a:lnTo>
                <a:lnTo>
                  <a:pt x="333" y="147"/>
                </a:lnTo>
                <a:lnTo>
                  <a:pt x="317" y="154"/>
                </a:lnTo>
                <a:lnTo>
                  <a:pt x="309" y="144"/>
                </a:lnTo>
                <a:lnTo>
                  <a:pt x="298" y="144"/>
                </a:lnTo>
                <a:lnTo>
                  <a:pt x="291" y="139"/>
                </a:lnTo>
                <a:lnTo>
                  <a:pt x="272" y="144"/>
                </a:lnTo>
                <a:lnTo>
                  <a:pt x="265" y="137"/>
                </a:lnTo>
                <a:lnTo>
                  <a:pt x="253" y="137"/>
                </a:lnTo>
                <a:lnTo>
                  <a:pt x="241" y="135"/>
                </a:lnTo>
                <a:lnTo>
                  <a:pt x="239" y="113"/>
                </a:lnTo>
                <a:lnTo>
                  <a:pt x="229" y="109"/>
                </a:lnTo>
                <a:lnTo>
                  <a:pt x="222" y="94"/>
                </a:lnTo>
                <a:lnTo>
                  <a:pt x="220" y="80"/>
                </a:lnTo>
                <a:lnTo>
                  <a:pt x="222" y="66"/>
                </a:lnTo>
                <a:lnTo>
                  <a:pt x="231" y="57"/>
                </a:lnTo>
                <a:lnTo>
                  <a:pt x="234" y="66"/>
                </a:lnTo>
                <a:lnTo>
                  <a:pt x="246" y="75"/>
                </a:lnTo>
                <a:lnTo>
                  <a:pt x="255" y="73"/>
                </a:lnTo>
                <a:lnTo>
                  <a:pt x="267" y="73"/>
                </a:lnTo>
                <a:lnTo>
                  <a:pt x="276" y="66"/>
                </a:lnTo>
                <a:lnTo>
                  <a:pt x="283" y="64"/>
                </a:lnTo>
                <a:lnTo>
                  <a:pt x="300" y="68"/>
                </a:lnTo>
                <a:lnTo>
                  <a:pt x="312" y="66"/>
                </a:lnTo>
                <a:lnTo>
                  <a:pt x="321" y="42"/>
                </a:lnTo>
                <a:lnTo>
                  <a:pt x="326" y="38"/>
                </a:lnTo>
                <a:lnTo>
                  <a:pt x="333" y="19"/>
                </a:lnTo>
                <a:lnTo>
                  <a:pt x="352" y="19"/>
                </a:lnTo>
                <a:lnTo>
                  <a:pt x="364" y="21"/>
                </a:lnTo>
                <a:lnTo>
                  <a:pt x="357" y="35"/>
                </a:lnTo>
                <a:lnTo>
                  <a:pt x="369" y="52"/>
                </a:lnTo>
                <a:lnTo>
                  <a:pt x="364" y="59"/>
                </a:lnTo>
                <a:close/>
                <a:moveTo>
                  <a:pt x="170" y="182"/>
                </a:moveTo>
                <a:lnTo>
                  <a:pt x="170" y="182"/>
                </a:lnTo>
                <a:lnTo>
                  <a:pt x="151" y="184"/>
                </a:lnTo>
                <a:lnTo>
                  <a:pt x="139" y="168"/>
                </a:lnTo>
                <a:lnTo>
                  <a:pt x="118" y="156"/>
                </a:lnTo>
                <a:lnTo>
                  <a:pt x="111" y="147"/>
                </a:lnTo>
                <a:lnTo>
                  <a:pt x="99" y="132"/>
                </a:lnTo>
                <a:lnTo>
                  <a:pt x="89" y="120"/>
                </a:lnTo>
                <a:lnTo>
                  <a:pt x="78" y="99"/>
                </a:lnTo>
                <a:lnTo>
                  <a:pt x="63" y="85"/>
                </a:lnTo>
                <a:lnTo>
                  <a:pt x="59" y="71"/>
                </a:lnTo>
                <a:lnTo>
                  <a:pt x="52" y="59"/>
                </a:lnTo>
                <a:lnTo>
                  <a:pt x="37" y="49"/>
                </a:lnTo>
                <a:lnTo>
                  <a:pt x="30" y="35"/>
                </a:lnTo>
                <a:lnTo>
                  <a:pt x="16" y="26"/>
                </a:lnTo>
                <a:lnTo>
                  <a:pt x="0" y="9"/>
                </a:lnTo>
                <a:lnTo>
                  <a:pt x="0" y="0"/>
                </a:lnTo>
                <a:lnTo>
                  <a:pt x="9" y="0"/>
                </a:lnTo>
                <a:lnTo>
                  <a:pt x="35" y="4"/>
                </a:lnTo>
                <a:lnTo>
                  <a:pt x="49" y="19"/>
                </a:lnTo>
                <a:lnTo>
                  <a:pt x="61" y="31"/>
                </a:lnTo>
                <a:lnTo>
                  <a:pt x="71" y="38"/>
                </a:lnTo>
                <a:lnTo>
                  <a:pt x="87" y="54"/>
                </a:lnTo>
                <a:lnTo>
                  <a:pt x="101" y="54"/>
                </a:lnTo>
                <a:lnTo>
                  <a:pt x="116" y="66"/>
                </a:lnTo>
                <a:lnTo>
                  <a:pt x="125" y="80"/>
                </a:lnTo>
                <a:lnTo>
                  <a:pt x="137" y="87"/>
                </a:lnTo>
                <a:lnTo>
                  <a:pt x="132" y="99"/>
                </a:lnTo>
                <a:lnTo>
                  <a:pt x="142" y="106"/>
                </a:lnTo>
                <a:lnTo>
                  <a:pt x="146" y="106"/>
                </a:lnTo>
                <a:lnTo>
                  <a:pt x="149" y="118"/>
                </a:lnTo>
                <a:lnTo>
                  <a:pt x="156" y="125"/>
                </a:lnTo>
                <a:lnTo>
                  <a:pt x="168" y="128"/>
                </a:lnTo>
                <a:lnTo>
                  <a:pt x="175" y="137"/>
                </a:lnTo>
                <a:lnTo>
                  <a:pt x="170" y="158"/>
                </a:lnTo>
                <a:lnTo>
                  <a:pt x="170" y="182"/>
                </a:lnTo>
                <a:close/>
              </a:path>
            </a:pathLst>
          </a:custGeom>
          <a:pattFill prst="smConfetti">
            <a:fgClr>
              <a:schemeClr val="accent1"/>
            </a:fgClr>
            <a:bgClr>
              <a:schemeClr val="bg1"/>
            </a:bgClr>
          </a:pattFill>
          <a:ln w="6350" cap="rnd">
            <a:solidFill>
              <a:schemeClr val="bg1"/>
            </a:solidFill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prstClr val="black">
                  <a:lumMod val="75000"/>
                  <a:lumOff val="25000"/>
                </a:prstClr>
              </a:solidFill>
              <a:sym typeface="Arial"/>
            </a:endParaRPr>
          </a:p>
        </p:txBody>
      </p:sp>
      <p:sp>
        <p:nvSpPr>
          <p:cNvPr id="109" name="Freeform 144">
            <a:extLst>
              <a:ext uri="{FF2B5EF4-FFF2-40B4-BE49-F238E27FC236}">
                <a16:creationId xmlns:a16="http://schemas.microsoft.com/office/drawing/2014/main" id="{5FBA44E5-1DE5-4A1C-AE53-776BB235BF86}"/>
              </a:ext>
            </a:extLst>
          </p:cNvPr>
          <p:cNvSpPr>
            <a:spLocks noEditPoints="1"/>
          </p:cNvSpPr>
          <p:nvPr/>
        </p:nvSpPr>
        <p:spPr bwMode="auto">
          <a:xfrm>
            <a:off x="8245715" y="4786335"/>
            <a:ext cx="716315" cy="414371"/>
          </a:xfrm>
          <a:custGeom>
            <a:avLst/>
            <a:gdLst>
              <a:gd name="T0" fmla="*/ 397 w 740"/>
              <a:gd name="T1" fmla="*/ 239 h 255"/>
              <a:gd name="T2" fmla="*/ 470 w 740"/>
              <a:gd name="T3" fmla="*/ 251 h 255"/>
              <a:gd name="T4" fmla="*/ 480 w 740"/>
              <a:gd name="T5" fmla="*/ 232 h 255"/>
              <a:gd name="T6" fmla="*/ 366 w 740"/>
              <a:gd name="T7" fmla="*/ 218 h 255"/>
              <a:gd name="T8" fmla="*/ 354 w 740"/>
              <a:gd name="T9" fmla="*/ 234 h 255"/>
              <a:gd name="T10" fmla="*/ 447 w 740"/>
              <a:gd name="T11" fmla="*/ 218 h 255"/>
              <a:gd name="T12" fmla="*/ 397 w 740"/>
              <a:gd name="T13" fmla="*/ 225 h 255"/>
              <a:gd name="T14" fmla="*/ 215 w 740"/>
              <a:gd name="T15" fmla="*/ 199 h 255"/>
              <a:gd name="T16" fmla="*/ 286 w 740"/>
              <a:gd name="T17" fmla="*/ 210 h 255"/>
              <a:gd name="T18" fmla="*/ 279 w 740"/>
              <a:gd name="T19" fmla="*/ 225 h 255"/>
              <a:gd name="T20" fmla="*/ 210 w 740"/>
              <a:gd name="T21" fmla="*/ 213 h 255"/>
              <a:gd name="T22" fmla="*/ 194 w 740"/>
              <a:gd name="T23" fmla="*/ 184 h 255"/>
              <a:gd name="T24" fmla="*/ 638 w 740"/>
              <a:gd name="T25" fmla="*/ 187 h 255"/>
              <a:gd name="T26" fmla="*/ 638 w 740"/>
              <a:gd name="T27" fmla="*/ 182 h 255"/>
              <a:gd name="T28" fmla="*/ 499 w 740"/>
              <a:gd name="T29" fmla="*/ 147 h 255"/>
              <a:gd name="T30" fmla="*/ 570 w 740"/>
              <a:gd name="T31" fmla="*/ 139 h 255"/>
              <a:gd name="T32" fmla="*/ 527 w 740"/>
              <a:gd name="T33" fmla="*/ 142 h 255"/>
              <a:gd name="T34" fmla="*/ 629 w 740"/>
              <a:gd name="T35" fmla="*/ 106 h 255"/>
              <a:gd name="T36" fmla="*/ 695 w 740"/>
              <a:gd name="T37" fmla="*/ 116 h 255"/>
              <a:gd name="T38" fmla="*/ 740 w 740"/>
              <a:gd name="T39" fmla="*/ 234 h 255"/>
              <a:gd name="T40" fmla="*/ 690 w 740"/>
              <a:gd name="T41" fmla="*/ 210 h 255"/>
              <a:gd name="T42" fmla="*/ 645 w 740"/>
              <a:gd name="T43" fmla="*/ 161 h 255"/>
              <a:gd name="T44" fmla="*/ 605 w 740"/>
              <a:gd name="T45" fmla="*/ 142 h 255"/>
              <a:gd name="T46" fmla="*/ 598 w 740"/>
              <a:gd name="T47" fmla="*/ 123 h 255"/>
              <a:gd name="T48" fmla="*/ 600 w 740"/>
              <a:gd name="T49" fmla="*/ 94 h 255"/>
              <a:gd name="T50" fmla="*/ 470 w 740"/>
              <a:gd name="T51" fmla="*/ 80 h 255"/>
              <a:gd name="T52" fmla="*/ 399 w 740"/>
              <a:gd name="T53" fmla="*/ 97 h 255"/>
              <a:gd name="T54" fmla="*/ 444 w 740"/>
              <a:gd name="T55" fmla="*/ 104 h 255"/>
              <a:gd name="T56" fmla="*/ 449 w 740"/>
              <a:gd name="T57" fmla="*/ 163 h 255"/>
              <a:gd name="T58" fmla="*/ 428 w 740"/>
              <a:gd name="T59" fmla="*/ 165 h 255"/>
              <a:gd name="T60" fmla="*/ 404 w 740"/>
              <a:gd name="T61" fmla="*/ 135 h 255"/>
              <a:gd name="T62" fmla="*/ 395 w 740"/>
              <a:gd name="T63" fmla="*/ 161 h 255"/>
              <a:gd name="T64" fmla="*/ 388 w 740"/>
              <a:gd name="T65" fmla="*/ 109 h 255"/>
              <a:gd name="T66" fmla="*/ 447 w 740"/>
              <a:gd name="T67" fmla="*/ 75 h 255"/>
              <a:gd name="T68" fmla="*/ 539 w 740"/>
              <a:gd name="T69" fmla="*/ 71 h 255"/>
              <a:gd name="T70" fmla="*/ 529 w 740"/>
              <a:gd name="T71" fmla="*/ 102 h 255"/>
              <a:gd name="T72" fmla="*/ 529 w 740"/>
              <a:gd name="T73" fmla="*/ 61 h 255"/>
              <a:gd name="T74" fmla="*/ 383 w 740"/>
              <a:gd name="T75" fmla="*/ 73 h 255"/>
              <a:gd name="T76" fmla="*/ 343 w 740"/>
              <a:gd name="T77" fmla="*/ 128 h 255"/>
              <a:gd name="T78" fmla="*/ 298 w 740"/>
              <a:gd name="T79" fmla="*/ 144 h 255"/>
              <a:gd name="T80" fmla="*/ 241 w 740"/>
              <a:gd name="T81" fmla="*/ 135 h 255"/>
              <a:gd name="T82" fmla="*/ 222 w 740"/>
              <a:gd name="T83" fmla="*/ 66 h 255"/>
              <a:gd name="T84" fmla="*/ 267 w 740"/>
              <a:gd name="T85" fmla="*/ 73 h 255"/>
              <a:gd name="T86" fmla="*/ 321 w 740"/>
              <a:gd name="T87" fmla="*/ 42 h 255"/>
              <a:gd name="T88" fmla="*/ 357 w 740"/>
              <a:gd name="T89" fmla="*/ 35 h 255"/>
              <a:gd name="T90" fmla="*/ 151 w 740"/>
              <a:gd name="T91" fmla="*/ 184 h 255"/>
              <a:gd name="T92" fmla="*/ 89 w 740"/>
              <a:gd name="T93" fmla="*/ 120 h 255"/>
              <a:gd name="T94" fmla="*/ 37 w 740"/>
              <a:gd name="T95" fmla="*/ 49 h 255"/>
              <a:gd name="T96" fmla="*/ 9 w 740"/>
              <a:gd name="T97" fmla="*/ 0 h 255"/>
              <a:gd name="T98" fmla="*/ 87 w 740"/>
              <a:gd name="T99" fmla="*/ 54 h 255"/>
              <a:gd name="T100" fmla="*/ 132 w 740"/>
              <a:gd name="T101" fmla="*/ 99 h 255"/>
              <a:gd name="T102" fmla="*/ 168 w 740"/>
              <a:gd name="T103" fmla="*/ 128 h 2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740" h="255">
                <a:moveTo>
                  <a:pt x="411" y="253"/>
                </a:moveTo>
                <a:lnTo>
                  <a:pt x="411" y="253"/>
                </a:lnTo>
                <a:lnTo>
                  <a:pt x="404" y="253"/>
                </a:lnTo>
                <a:lnTo>
                  <a:pt x="383" y="244"/>
                </a:lnTo>
                <a:lnTo>
                  <a:pt x="397" y="239"/>
                </a:lnTo>
                <a:lnTo>
                  <a:pt x="406" y="244"/>
                </a:lnTo>
                <a:lnTo>
                  <a:pt x="411" y="248"/>
                </a:lnTo>
                <a:lnTo>
                  <a:pt x="411" y="253"/>
                </a:lnTo>
                <a:close/>
                <a:moveTo>
                  <a:pt x="470" y="251"/>
                </a:moveTo>
                <a:lnTo>
                  <a:pt x="470" y="251"/>
                </a:lnTo>
                <a:lnTo>
                  <a:pt x="456" y="255"/>
                </a:lnTo>
                <a:lnTo>
                  <a:pt x="456" y="253"/>
                </a:lnTo>
                <a:lnTo>
                  <a:pt x="456" y="248"/>
                </a:lnTo>
                <a:lnTo>
                  <a:pt x="463" y="239"/>
                </a:lnTo>
                <a:lnTo>
                  <a:pt x="480" y="232"/>
                </a:lnTo>
                <a:lnTo>
                  <a:pt x="482" y="234"/>
                </a:lnTo>
                <a:lnTo>
                  <a:pt x="482" y="239"/>
                </a:lnTo>
                <a:lnTo>
                  <a:pt x="470" y="251"/>
                </a:lnTo>
                <a:close/>
                <a:moveTo>
                  <a:pt x="366" y="218"/>
                </a:moveTo>
                <a:lnTo>
                  <a:pt x="366" y="218"/>
                </a:lnTo>
                <a:lnTo>
                  <a:pt x="371" y="222"/>
                </a:lnTo>
                <a:lnTo>
                  <a:pt x="380" y="222"/>
                </a:lnTo>
                <a:lnTo>
                  <a:pt x="385" y="229"/>
                </a:lnTo>
                <a:lnTo>
                  <a:pt x="366" y="232"/>
                </a:lnTo>
                <a:lnTo>
                  <a:pt x="354" y="234"/>
                </a:lnTo>
                <a:lnTo>
                  <a:pt x="347" y="234"/>
                </a:lnTo>
                <a:lnTo>
                  <a:pt x="352" y="225"/>
                </a:lnTo>
                <a:lnTo>
                  <a:pt x="361" y="225"/>
                </a:lnTo>
                <a:lnTo>
                  <a:pt x="366" y="218"/>
                </a:lnTo>
                <a:close/>
                <a:moveTo>
                  <a:pt x="447" y="218"/>
                </a:moveTo>
                <a:lnTo>
                  <a:pt x="447" y="218"/>
                </a:lnTo>
                <a:lnTo>
                  <a:pt x="444" y="229"/>
                </a:lnTo>
                <a:lnTo>
                  <a:pt x="418" y="232"/>
                </a:lnTo>
                <a:lnTo>
                  <a:pt x="397" y="229"/>
                </a:lnTo>
                <a:lnTo>
                  <a:pt x="397" y="225"/>
                </a:lnTo>
                <a:lnTo>
                  <a:pt x="411" y="222"/>
                </a:lnTo>
                <a:lnTo>
                  <a:pt x="421" y="227"/>
                </a:lnTo>
                <a:lnTo>
                  <a:pt x="432" y="225"/>
                </a:lnTo>
                <a:lnTo>
                  <a:pt x="447" y="218"/>
                </a:lnTo>
                <a:close/>
                <a:moveTo>
                  <a:pt x="215" y="199"/>
                </a:moveTo>
                <a:lnTo>
                  <a:pt x="215" y="199"/>
                </a:lnTo>
                <a:lnTo>
                  <a:pt x="246" y="199"/>
                </a:lnTo>
                <a:lnTo>
                  <a:pt x="250" y="191"/>
                </a:lnTo>
                <a:lnTo>
                  <a:pt x="279" y="201"/>
                </a:lnTo>
                <a:lnTo>
                  <a:pt x="286" y="210"/>
                </a:lnTo>
                <a:lnTo>
                  <a:pt x="309" y="213"/>
                </a:lnTo>
                <a:lnTo>
                  <a:pt x="331" y="222"/>
                </a:lnTo>
                <a:lnTo>
                  <a:pt x="312" y="229"/>
                </a:lnTo>
                <a:lnTo>
                  <a:pt x="293" y="222"/>
                </a:lnTo>
                <a:lnTo>
                  <a:pt x="279" y="225"/>
                </a:lnTo>
                <a:lnTo>
                  <a:pt x="262" y="222"/>
                </a:lnTo>
                <a:lnTo>
                  <a:pt x="248" y="220"/>
                </a:lnTo>
                <a:lnTo>
                  <a:pt x="227" y="213"/>
                </a:lnTo>
                <a:lnTo>
                  <a:pt x="217" y="210"/>
                </a:lnTo>
                <a:lnTo>
                  <a:pt x="210" y="213"/>
                </a:lnTo>
                <a:lnTo>
                  <a:pt x="179" y="208"/>
                </a:lnTo>
                <a:lnTo>
                  <a:pt x="177" y="201"/>
                </a:lnTo>
                <a:lnTo>
                  <a:pt x="163" y="199"/>
                </a:lnTo>
                <a:lnTo>
                  <a:pt x="172" y="184"/>
                </a:lnTo>
                <a:lnTo>
                  <a:pt x="194" y="184"/>
                </a:lnTo>
                <a:lnTo>
                  <a:pt x="205" y="189"/>
                </a:lnTo>
                <a:lnTo>
                  <a:pt x="212" y="191"/>
                </a:lnTo>
                <a:lnTo>
                  <a:pt x="215" y="199"/>
                </a:lnTo>
                <a:close/>
                <a:moveTo>
                  <a:pt x="638" y="187"/>
                </a:moveTo>
                <a:lnTo>
                  <a:pt x="638" y="187"/>
                </a:lnTo>
                <a:lnTo>
                  <a:pt x="629" y="199"/>
                </a:lnTo>
                <a:lnTo>
                  <a:pt x="629" y="187"/>
                </a:lnTo>
                <a:lnTo>
                  <a:pt x="631" y="182"/>
                </a:lnTo>
                <a:lnTo>
                  <a:pt x="634" y="175"/>
                </a:lnTo>
                <a:lnTo>
                  <a:pt x="638" y="182"/>
                </a:lnTo>
                <a:lnTo>
                  <a:pt x="638" y="187"/>
                </a:lnTo>
                <a:close/>
                <a:moveTo>
                  <a:pt x="518" y="144"/>
                </a:moveTo>
                <a:lnTo>
                  <a:pt x="518" y="144"/>
                </a:lnTo>
                <a:lnTo>
                  <a:pt x="511" y="149"/>
                </a:lnTo>
                <a:lnTo>
                  <a:pt x="499" y="147"/>
                </a:lnTo>
                <a:lnTo>
                  <a:pt x="496" y="139"/>
                </a:lnTo>
                <a:lnTo>
                  <a:pt x="513" y="139"/>
                </a:lnTo>
                <a:lnTo>
                  <a:pt x="518" y="144"/>
                </a:lnTo>
                <a:close/>
                <a:moveTo>
                  <a:pt x="570" y="139"/>
                </a:moveTo>
                <a:lnTo>
                  <a:pt x="570" y="139"/>
                </a:lnTo>
                <a:lnTo>
                  <a:pt x="574" y="151"/>
                </a:lnTo>
                <a:lnTo>
                  <a:pt x="560" y="144"/>
                </a:lnTo>
                <a:lnTo>
                  <a:pt x="548" y="142"/>
                </a:lnTo>
                <a:lnTo>
                  <a:pt x="539" y="144"/>
                </a:lnTo>
                <a:lnTo>
                  <a:pt x="527" y="142"/>
                </a:lnTo>
                <a:lnTo>
                  <a:pt x="529" y="135"/>
                </a:lnTo>
                <a:lnTo>
                  <a:pt x="551" y="132"/>
                </a:lnTo>
                <a:lnTo>
                  <a:pt x="570" y="139"/>
                </a:lnTo>
                <a:close/>
                <a:moveTo>
                  <a:pt x="629" y="106"/>
                </a:moveTo>
                <a:lnTo>
                  <a:pt x="629" y="106"/>
                </a:lnTo>
                <a:lnTo>
                  <a:pt x="634" y="132"/>
                </a:lnTo>
                <a:lnTo>
                  <a:pt x="650" y="142"/>
                </a:lnTo>
                <a:lnTo>
                  <a:pt x="662" y="125"/>
                </a:lnTo>
                <a:lnTo>
                  <a:pt x="681" y="116"/>
                </a:lnTo>
                <a:lnTo>
                  <a:pt x="695" y="116"/>
                </a:lnTo>
                <a:lnTo>
                  <a:pt x="712" y="120"/>
                </a:lnTo>
                <a:lnTo>
                  <a:pt x="721" y="128"/>
                </a:lnTo>
                <a:lnTo>
                  <a:pt x="740" y="130"/>
                </a:lnTo>
                <a:lnTo>
                  <a:pt x="740" y="182"/>
                </a:lnTo>
                <a:lnTo>
                  <a:pt x="740" y="234"/>
                </a:lnTo>
                <a:lnTo>
                  <a:pt x="726" y="222"/>
                </a:lnTo>
                <a:lnTo>
                  <a:pt x="709" y="218"/>
                </a:lnTo>
                <a:lnTo>
                  <a:pt x="704" y="225"/>
                </a:lnTo>
                <a:lnTo>
                  <a:pt x="686" y="225"/>
                </a:lnTo>
                <a:lnTo>
                  <a:pt x="690" y="210"/>
                </a:lnTo>
                <a:lnTo>
                  <a:pt x="702" y="206"/>
                </a:lnTo>
                <a:lnTo>
                  <a:pt x="697" y="189"/>
                </a:lnTo>
                <a:lnTo>
                  <a:pt x="690" y="175"/>
                </a:lnTo>
                <a:lnTo>
                  <a:pt x="660" y="161"/>
                </a:lnTo>
                <a:lnTo>
                  <a:pt x="645" y="161"/>
                </a:lnTo>
                <a:lnTo>
                  <a:pt x="619" y="144"/>
                </a:lnTo>
                <a:lnTo>
                  <a:pt x="615" y="154"/>
                </a:lnTo>
                <a:lnTo>
                  <a:pt x="610" y="154"/>
                </a:lnTo>
                <a:lnTo>
                  <a:pt x="605" y="149"/>
                </a:lnTo>
                <a:lnTo>
                  <a:pt x="605" y="142"/>
                </a:lnTo>
                <a:lnTo>
                  <a:pt x="593" y="135"/>
                </a:lnTo>
                <a:lnTo>
                  <a:pt x="610" y="128"/>
                </a:lnTo>
                <a:lnTo>
                  <a:pt x="622" y="128"/>
                </a:lnTo>
                <a:lnTo>
                  <a:pt x="622" y="123"/>
                </a:lnTo>
                <a:lnTo>
                  <a:pt x="598" y="123"/>
                </a:lnTo>
                <a:lnTo>
                  <a:pt x="591" y="113"/>
                </a:lnTo>
                <a:lnTo>
                  <a:pt x="577" y="111"/>
                </a:lnTo>
                <a:lnTo>
                  <a:pt x="570" y="104"/>
                </a:lnTo>
                <a:lnTo>
                  <a:pt x="591" y="99"/>
                </a:lnTo>
                <a:lnTo>
                  <a:pt x="600" y="94"/>
                </a:lnTo>
                <a:lnTo>
                  <a:pt x="626" y="102"/>
                </a:lnTo>
                <a:lnTo>
                  <a:pt x="629" y="106"/>
                </a:lnTo>
                <a:close/>
                <a:moveTo>
                  <a:pt x="484" y="66"/>
                </a:moveTo>
                <a:lnTo>
                  <a:pt x="484" y="66"/>
                </a:lnTo>
                <a:lnTo>
                  <a:pt x="470" y="80"/>
                </a:lnTo>
                <a:lnTo>
                  <a:pt x="458" y="85"/>
                </a:lnTo>
                <a:lnTo>
                  <a:pt x="442" y="80"/>
                </a:lnTo>
                <a:lnTo>
                  <a:pt x="416" y="83"/>
                </a:lnTo>
                <a:lnTo>
                  <a:pt x="402" y="85"/>
                </a:lnTo>
                <a:lnTo>
                  <a:pt x="399" y="97"/>
                </a:lnTo>
                <a:lnTo>
                  <a:pt x="414" y="111"/>
                </a:lnTo>
                <a:lnTo>
                  <a:pt x="423" y="104"/>
                </a:lnTo>
                <a:lnTo>
                  <a:pt x="454" y="99"/>
                </a:lnTo>
                <a:lnTo>
                  <a:pt x="451" y="106"/>
                </a:lnTo>
                <a:lnTo>
                  <a:pt x="444" y="104"/>
                </a:lnTo>
                <a:lnTo>
                  <a:pt x="437" y="113"/>
                </a:lnTo>
                <a:lnTo>
                  <a:pt x="423" y="118"/>
                </a:lnTo>
                <a:lnTo>
                  <a:pt x="440" y="139"/>
                </a:lnTo>
                <a:lnTo>
                  <a:pt x="435" y="144"/>
                </a:lnTo>
                <a:lnTo>
                  <a:pt x="449" y="163"/>
                </a:lnTo>
                <a:lnTo>
                  <a:pt x="449" y="175"/>
                </a:lnTo>
                <a:lnTo>
                  <a:pt x="442" y="180"/>
                </a:lnTo>
                <a:lnTo>
                  <a:pt x="435" y="173"/>
                </a:lnTo>
                <a:lnTo>
                  <a:pt x="442" y="161"/>
                </a:lnTo>
                <a:lnTo>
                  <a:pt x="428" y="165"/>
                </a:lnTo>
                <a:lnTo>
                  <a:pt x="423" y="163"/>
                </a:lnTo>
                <a:lnTo>
                  <a:pt x="425" y="156"/>
                </a:lnTo>
                <a:lnTo>
                  <a:pt x="414" y="147"/>
                </a:lnTo>
                <a:lnTo>
                  <a:pt x="416" y="130"/>
                </a:lnTo>
                <a:lnTo>
                  <a:pt x="404" y="135"/>
                </a:lnTo>
                <a:lnTo>
                  <a:pt x="406" y="154"/>
                </a:lnTo>
                <a:lnTo>
                  <a:pt x="406" y="177"/>
                </a:lnTo>
                <a:lnTo>
                  <a:pt x="397" y="180"/>
                </a:lnTo>
                <a:lnTo>
                  <a:pt x="388" y="175"/>
                </a:lnTo>
                <a:lnTo>
                  <a:pt x="395" y="161"/>
                </a:lnTo>
                <a:lnTo>
                  <a:pt x="390" y="144"/>
                </a:lnTo>
                <a:lnTo>
                  <a:pt x="385" y="144"/>
                </a:lnTo>
                <a:lnTo>
                  <a:pt x="380" y="132"/>
                </a:lnTo>
                <a:lnTo>
                  <a:pt x="388" y="123"/>
                </a:lnTo>
                <a:lnTo>
                  <a:pt x="388" y="109"/>
                </a:lnTo>
                <a:lnTo>
                  <a:pt x="397" y="85"/>
                </a:lnTo>
                <a:lnTo>
                  <a:pt x="399" y="80"/>
                </a:lnTo>
                <a:lnTo>
                  <a:pt x="414" y="66"/>
                </a:lnTo>
                <a:lnTo>
                  <a:pt x="425" y="73"/>
                </a:lnTo>
                <a:lnTo>
                  <a:pt x="447" y="75"/>
                </a:lnTo>
                <a:lnTo>
                  <a:pt x="466" y="73"/>
                </a:lnTo>
                <a:lnTo>
                  <a:pt x="482" y="61"/>
                </a:lnTo>
                <a:lnTo>
                  <a:pt x="484" y="66"/>
                </a:lnTo>
                <a:close/>
                <a:moveTo>
                  <a:pt x="539" y="71"/>
                </a:moveTo>
                <a:lnTo>
                  <a:pt x="539" y="71"/>
                </a:lnTo>
                <a:lnTo>
                  <a:pt x="539" y="85"/>
                </a:lnTo>
                <a:lnTo>
                  <a:pt x="529" y="83"/>
                </a:lnTo>
                <a:lnTo>
                  <a:pt x="527" y="92"/>
                </a:lnTo>
                <a:lnTo>
                  <a:pt x="534" y="102"/>
                </a:lnTo>
                <a:lnTo>
                  <a:pt x="529" y="102"/>
                </a:lnTo>
                <a:lnTo>
                  <a:pt x="525" y="92"/>
                </a:lnTo>
                <a:lnTo>
                  <a:pt x="520" y="73"/>
                </a:lnTo>
                <a:lnTo>
                  <a:pt x="522" y="59"/>
                </a:lnTo>
                <a:lnTo>
                  <a:pt x="527" y="54"/>
                </a:lnTo>
                <a:lnTo>
                  <a:pt x="529" y="61"/>
                </a:lnTo>
                <a:lnTo>
                  <a:pt x="539" y="64"/>
                </a:lnTo>
                <a:lnTo>
                  <a:pt x="539" y="71"/>
                </a:lnTo>
                <a:close/>
                <a:moveTo>
                  <a:pt x="364" y="59"/>
                </a:moveTo>
                <a:lnTo>
                  <a:pt x="364" y="59"/>
                </a:lnTo>
                <a:lnTo>
                  <a:pt x="383" y="73"/>
                </a:lnTo>
                <a:lnTo>
                  <a:pt x="364" y="75"/>
                </a:lnTo>
                <a:lnTo>
                  <a:pt x="359" y="87"/>
                </a:lnTo>
                <a:lnTo>
                  <a:pt x="359" y="102"/>
                </a:lnTo>
                <a:lnTo>
                  <a:pt x="343" y="111"/>
                </a:lnTo>
                <a:lnTo>
                  <a:pt x="343" y="128"/>
                </a:lnTo>
                <a:lnTo>
                  <a:pt x="335" y="154"/>
                </a:lnTo>
                <a:lnTo>
                  <a:pt x="333" y="147"/>
                </a:lnTo>
                <a:lnTo>
                  <a:pt x="317" y="154"/>
                </a:lnTo>
                <a:lnTo>
                  <a:pt x="309" y="144"/>
                </a:lnTo>
                <a:lnTo>
                  <a:pt x="298" y="144"/>
                </a:lnTo>
                <a:lnTo>
                  <a:pt x="291" y="139"/>
                </a:lnTo>
                <a:lnTo>
                  <a:pt x="272" y="144"/>
                </a:lnTo>
                <a:lnTo>
                  <a:pt x="265" y="137"/>
                </a:lnTo>
                <a:lnTo>
                  <a:pt x="253" y="137"/>
                </a:lnTo>
                <a:lnTo>
                  <a:pt x="241" y="135"/>
                </a:lnTo>
                <a:lnTo>
                  <a:pt x="239" y="113"/>
                </a:lnTo>
                <a:lnTo>
                  <a:pt x="229" y="109"/>
                </a:lnTo>
                <a:lnTo>
                  <a:pt x="222" y="94"/>
                </a:lnTo>
                <a:lnTo>
                  <a:pt x="220" y="80"/>
                </a:lnTo>
                <a:lnTo>
                  <a:pt x="222" y="66"/>
                </a:lnTo>
                <a:lnTo>
                  <a:pt x="231" y="57"/>
                </a:lnTo>
                <a:lnTo>
                  <a:pt x="234" y="66"/>
                </a:lnTo>
                <a:lnTo>
                  <a:pt x="246" y="75"/>
                </a:lnTo>
                <a:lnTo>
                  <a:pt x="255" y="73"/>
                </a:lnTo>
                <a:lnTo>
                  <a:pt x="267" y="73"/>
                </a:lnTo>
                <a:lnTo>
                  <a:pt x="276" y="66"/>
                </a:lnTo>
                <a:lnTo>
                  <a:pt x="283" y="64"/>
                </a:lnTo>
                <a:lnTo>
                  <a:pt x="300" y="68"/>
                </a:lnTo>
                <a:lnTo>
                  <a:pt x="312" y="66"/>
                </a:lnTo>
                <a:lnTo>
                  <a:pt x="321" y="42"/>
                </a:lnTo>
                <a:lnTo>
                  <a:pt x="326" y="38"/>
                </a:lnTo>
                <a:lnTo>
                  <a:pt x="333" y="19"/>
                </a:lnTo>
                <a:lnTo>
                  <a:pt x="352" y="19"/>
                </a:lnTo>
                <a:lnTo>
                  <a:pt x="364" y="21"/>
                </a:lnTo>
                <a:lnTo>
                  <a:pt x="357" y="35"/>
                </a:lnTo>
                <a:lnTo>
                  <a:pt x="369" y="52"/>
                </a:lnTo>
                <a:lnTo>
                  <a:pt x="364" y="59"/>
                </a:lnTo>
                <a:close/>
                <a:moveTo>
                  <a:pt x="170" y="182"/>
                </a:moveTo>
                <a:lnTo>
                  <a:pt x="170" y="182"/>
                </a:lnTo>
                <a:lnTo>
                  <a:pt x="151" y="184"/>
                </a:lnTo>
                <a:lnTo>
                  <a:pt x="139" y="168"/>
                </a:lnTo>
                <a:lnTo>
                  <a:pt x="118" y="156"/>
                </a:lnTo>
                <a:lnTo>
                  <a:pt x="111" y="147"/>
                </a:lnTo>
                <a:lnTo>
                  <a:pt x="99" y="132"/>
                </a:lnTo>
                <a:lnTo>
                  <a:pt x="89" y="120"/>
                </a:lnTo>
                <a:lnTo>
                  <a:pt x="78" y="99"/>
                </a:lnTo>
                <a:lnTo>
                  <a:pt x="63" y="85"/>
                </a:lnTo>
                <a:lnTo>
                  <a:pt x="59" y="71"/>
                </a:lnTo>
                <a:lnTo>
                  <a:pt x="52" y="59"/>
                </a:lnTo>
                <a:lnTo>
                  <a:pt x="37" y="49"/>
                </a:lnTo>
                <a:lnTo>
                  <a:pt x="30" y="35"/>
                </a:lnTo>
                <a:lnTo>
                  <a:pt x="16" y="26"/>
                </a:lnTo>
                <a:lnTo>
                  <a:pt x="0" y="9"/>
                </a:lnTo>
                <a:lnTo>
                  <a:pt x="0" y="0"/>
                </a:lnTo>
                <a:lnTo>
                  <a:pt x="9" y="0"/>
                </a:lnTo>
                <a:lnTo>
                  <a:pt x="35" y="4"/>
                </a:lnTo>
                <a:lnTo>
                  <a:pt x="49" y="19"/>
                </a:lnTo>
                <a:lnTo>
                  <a:pt x="61" y="31"/>
                </a:lnTo>
                <a:lnTo>
                  <a:pt x="71" y="38"/>
                </a:lnTo>
                <a:lnTo>
                  <a:pt x="87" y="54"/>
                </a:lnTo>
                <a:lnTo>
                  <a:pt x="101" y="54"/>
                </a:lnTo>
                <a:lnTo>
                  <a:pt x="116" y="66"/>
                </a:lnTo>
                <a:lnTo>
                  <a:pt x="125" y="80"/>
                </a:lnTo>
                <a:lnTo>
                  <a:pt x="137" y="87"/>
                </a:lnTo>
                <a:lnTo>
                  <a:pt x="132" y="99"/>
                </a:lnTo>
                <a:lnTo>
                  <a:pt x="142" y="106"/>
                </a:lnTo>
                <a:lnTo>
                  <a:pt x="146" y="106"/>
                </a:lnTo>
                <a:lnTo>
                  <a:pt x="149" y="118"/>
                </a:lnTo>
                <a:lnTo>
                  <a:pt x="156" y="125"/>
                </a:lnTo>
                <a:lnTo>
                  <a:pt x="168" y="128"/>
                </a:lnTo>
                <a:lnTo>
                  <a:pt x="175" y="137"/>
                </a:lnTo>
                <a:lnTo>
                  <a:pt x="170" y="158"/>
                </a:lnTo>
                <a:lnTo>
                  <a:pt x="170" y="182"/>
                </a:lnTo>
                <a:close/>
              </a:path>
            </a:pathLst>
          </a:custGeom>
          <a:pattFill prst="smConfetti">
            <a:fgClr>
              <a:schemeClr val="accent1"/>
            </a:fgClr>
            <a:bgClr>
              <a:schemeClr val="bg1"/>
            </a:bgClr>
          </a:pattFill>
          <a:ln w="6350" cap="rnd">
            <a:solidFill>
              <a:schemeClr val="bg1"/>
            </a:solidFill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prstClr val="black">
                  <a:lumMod val="75000"/>
                  <a:lumOff val="25000"/>
                </a:prstClr>
              </a:solidFill>
              <a:sym typeface="Arial"/>
            </a:endParaRPr>
          </a:p>
        </p:txBody>
      </p:sp>
      <p:grpSp>
        <p:nvGrpSpPr>
          <p:cNvPr id="110" name="Shape 653"/>
          <p:cNvGrpSpPr/>
          <p:nvPr/>
        </p:nvGrpSpPr>
        <p:grpSpPr>
          <a:xfrm>
            <a:off x="8198289" y="4764094"/>
            <a:ext cx="801849" cy="599501"/>
            <a:chOff x="1934025" y="1001650"/>
            <a:chExt cx="415300" cy="355600"/>
          </a:xfrm>
        </p:grpSpPr>
        <p:sp>
          <p:nvSpPr>
            <p:cNvPr id="111" name="Shape 654"/>
            <p:cNvSpPr/>
            <p:nvPr/>
          </p:nvSpPr>
          <p:spPr>
            <a:xfrm>
              <a:off x="1934025" y="1303650"/>
              <a:ext cx="207650" cy="53600"/>
            </a:xfrm>
            <a:custGeom>
              <a:avLst/>
              <a:gdLst/>
              <a:ahLst/>
              <a:cxnLst/>
              <a:rect l="0" t="0" r="0" b="0"/>
              <a:pathLst>
                <a:path w="8306" h="2144" fill="none" extrusionOk="0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Shape 655"/>
            <p:cNvSpPr/>
            <p:nvPr/>
          </p:nvSpPr>
          <p:spPr>
            <a:xfrm>
              <a:off x="2141650" y="1303650"/>
              <a:ext cx="207675" cy="53600"/>
            </a:xfrm>
            <a:custGeom>
              <a:avLst/>
              <a:gdLst/>
              <a:ahLst/>
              <a:cxnLst/>
              <a:rect l="0" t="0" r="0" b="0"/>
              <a:pathLst>
                <a:path w="8307" h="2144" fill="none" extrusionOk="0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Shape 656"/>
            <p:cNvSpPr/>
            <p:nvPr/>
          </p:nvSpPr>
          <p:spPr>
            <a:xfrm>
              <a:off x="1934025" y="1001650"/>
              <a:ext cx="207650" cy="331250"/>
            </a:xfrm>
            <a:custGeom>
              <a:avLst/>
              <a:gdLst/>
              <a:ahLst/>
              <a:cxnLst/>
              <a:rect l="0" t="0" r="0" b="0"/>
              <a:pathLst>
                <a:path w="8306" h="13250" fill="none" extrusionOk="0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Shape 657"/>
            <p:cNvSpPr/>
            <p:nvPr/>
          </p:nvSpPr>
          <p:spPr>
            <a:xfrm>
              <a:off x="2141650" y="1001650"/>
              <a:ext cx="207675" cy="331250"/>
            </a:xfrm>
            <a:custGeom>
              <a:avLst/>
              <a:gdLst/>
              <a:ahLst/>
              <a:cxnLst/>
              <a:rect l="0" t="0" r="0" b="0"/>
              <a:pathLst>
                <a:path w="8307" h="13250" fill="none" extrusionOk="0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  <a:sym typeface="Arial"/>
              </a:endParaRPr>
            </a:p>
          </p:txBody>
        </p:sp>
      </p:grpSp>
      <p:sp>
        <p:nvSpPr>
          <p:cNvPr id="115" name="Parallelogram 30">
            <a:extLst>
              <a:ext uri="{FF2B5EF4-FFF2-40B4-BE49-F238E27FC236}">
                <a16:creationId xmlns:a16="http://schemas.microsoft.com/office/drawing/2014/main" id="{82BE75C0-BCC6-4B97-91E1-00956625B151}"/>
              </a:ext>
            </a:extLst>
          </p:cNvPr>
          <p:cNvSpPr/>
          <p:nvPr/>
        </p:nvSpPr>
        <p:spPr>
          <a:xfrm flipH="1">
            <a:off x="8741194" y="1820163"/>
            <a:ext cx="577421" cy="558013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prstClr val="white"/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16159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19</a:t>
            </a:fld>
            <a:endParaRPr lang="e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363818"/>
            <a:ext cx="4389496" cy="34941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6607763" cy="336381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498" y="3363819"/>
            <a:ext cx="7823061" cy="359418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765" y="-2"/>
            <a:ext cx="5584236" cy="336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659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83"/>
          <p:cNvSpPr txBox="1">
            <a:spLocks/>
          </p:cNvSpPr>
          <p:nvPr/>
        </p:nvSpPr>
        <p:spPr>
          <a:xfrm>
            <a:off x="11439933" y="6117700"/>
            <a:ext cx="700800" cy="740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  <a:buFontTx/>
              <a:buNone/>
            </a:pPr>
            <a:endParaRPr lang="en" sz="2400" dirty="0">
              <a:solidFill>
                <a:prstClr val="black"/>
              </a:solidFill>
            </a:endParaRPr>
          </a:p>
        </p:txBody>
      </p:sp>
      <p:sp>
        <p:nvSpPr>
          <p:cNvPr id="36" name="Shape 84"/>
          <p:cNvSpPr txBox="1">
            <a:spLocks/>
          </p:cNvSpPr>
          <p:nvPr/>
        </p:nvSpPr>
        <p:spPr>
          <a:xfrm>
            <a:off x="2656114" y="1"/>
            <a:ext cx="6879773" cy="1376799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6400" dirty="0">
                <a:solidFill>
                  <a:prstClr val="black"/>
                </a:solidFill>
                <a:latin typeface="Broadway" panose="04040905080B02020502" pitchFamily="82" charset="0"/>
              </a:rPr>
              <a:t>MEDIA VISUAL</a:t>
            </a:r>
          </a:p>
        </p:txBody>
      </p:sp>
      <p:sp>
        <p:nvSpPr>
          <p:cNvPr id="37" name="Shape 85"/>
          <p:cNvSpPr txBox="1">
            <a:spLocks/>
          </p:cNvSpPr>
          <p:nvPr/>
        </p:nvSpPr>
        <p:spPr>
          <a:xfrm>
            <a:off x="609600" y="3530633"/>
            <a:ext cx="5486400" cy="2849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2396" indent="0">
              <a:spcBef>
                <a:spcPts val="0"/>
              </a:spcBef>
              <a:buClr>
                <a:prstClr val="white"/>
              </a:buClr>
              <a:buSzPts val="1800"/>
              <a:buNone/>
            </a:pPr>
            <a:r>
              <a:rPr lang="en" sz="4267">
                <a:solidFill>
                  <a:prstClr val="white"/>
                </a:solidFill>
              </a:rPr>
              <a:t> </a:t>
            </a:r>
            <a:endParaRPr lang="en" sz="4267" dirty="0">
              <a:solidFill>
                <a:prstClr val="black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0" y="1576313"/>
            <a:ext cx="12192000" cy="2304256"/>
          </a:xfrm>
          <a:prstGeom prst="rect">
            <a:avLst/>
          </a:prstGeom>
          <a:solidFill>
            <a:srgbClr val="002060"/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Tx/>
              <a:buFontTx/>
              <a:buNone/>
            </a:pPr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39" name="TextBox 16"/>
          <p:cNvSpPr txBox="1"/>
          <p:nvPr/>
        </p:nvSpPr>
        <p:spPr>
          <a:xfrm>
            <a:off x="1799770" y="4239784"/>
            <a:ext cx="3106057" cy="1734064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altLang="ko-KR" sz="2667" dirty="0"/>
              <a:t>Media Visual yang </a:t>
            </a:r>
            <a:r>
              <a:rPr lang="en-US" altLang="ko-KR" sz="2667" dirty="0" err="1"/>
              <a:t>Tidak</a:t>
            </a:r>
            <a:r>
              <a:rPr lang="en-US" altLang="ko-KR" sz="2667" dirty="0"/>
              <a:t> </a:t>
            </a:r>
            <a:r>
              <a:rPr lang="en-US" altLang="ko-KR" sz="2667" dirty="0" err="1"/>
              <a:t>Dapat</a:t>
            </a:r>
            <a:r>
              <a:rPr lang="en-US" altLang="ko-KR" sz="2667" dirty="0"/>
              <a:t> </a:t>
            </a:r>
            <a:r>
              <a:rPr lang="en-US" altLang="ko-KR" sz="2667" dirty="0" err="1"/>
              <a:t>Diproyeksikan</a:t>
            </a:r>
            <a:endParaRPr lang="en-US" altLang="ko-KR" sz="2667" dirty="0"/>
          </a:p>
        </p:txBody>
      </p:sp>
      <p:sp>
        <p:nvSpPr>
          <p:cNvPr id="40" name="TextBox 19"/>
          <p:cNvSpPr txBox="1"/>
          <p:nvPr/>
        </p:nvSpPr>
        <p:spPr>
          <a:xfrm>
            <a:off x="7226703" y="4239783"/>
            <a:ext cx="3082528" cy="132363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altLang="ko-KR" sz="2667" dirty="0"/>
              <a:t>Media Visual yang </a:t>
            </a:r>
            <a:r>
              <a:rPr lang="en-US" altLang="ko-KR" sz="2667" dirty="0" err="1"/>
              <a:t>Dapat</a:t>
            </a:r>
            <a:r>
              <a:rPr lang="en-US" altLang="ko-KR" sz="2667" dirty="0"/>
              <a:t> </a:t>
            </a:r>
            <a:r>
              <a:rPr lang="en-US" altLang="ko-KR" sz="2667" dirty="0" err="1"/>
              <a:t>Diproyeksikan</a:t>
            </a:r>
            <a:endParaRPr lang="en-US" altLang="ko-KR" sz="2667" dirty="0"/>
          </a:p>
        </p:txBody>
      </p:sp>
      <p:sp>
        <p:nvSpPr>
          <p:cNvPr id="41" name="Rounded Rectangle 7"/>
          <p:cNvSpPr/>
          <p:nvPr/>
        </p:nvSpPr>
        <p:spPr>
          <a:xfrm>
            <a:off x="7761210" y="1901374"/>
            <a:ext cx="1988457" cy="131319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Tx/>
              <a:buFontTx/>
              <a:buNone/>
            </a:pPr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42" name="Rounded Rectangle 27"/>
          <p:cNvSpPr/>
          <p:nvPr/>
        </p:nvSpPr>
        <p:spPr>
          <a:xfrm>
            <a:off x="2549224" y="2020731"/>
            <a:ext cx="1607153" cy="119383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Tx/>
              <a:buFontTx/>
              <a:buNone/>
            </a:pPr>
            <a:endParaRPr lang="ko-KR" altLang="en-US" sz="2400">
              <a:solidFill>
                <a:prstClr val="white"/>
              </a:solidFill>
            </a:endParaRPr>
          </a:p>
        </p:txBody>
      </p:sp>
      <p:grpSp>
        <p:nvGrpSpPr>
          <p:cNvPr id="10" name="Shape 540"/>
          <p:cNvGrpSpPr/>
          <p:nvPr/>
        </p:nvGrpSpPr>
        <p:grpSpPr>
          <a:xfrm rot="10800000">
            <a:off x="10600973" y="4790797"/>
            <a:ext cx="1591028" cy="2067203"/>
            <a:chOff x="3357563" y="850900"/>
            <a:chExt cx="1882725" cy="2446200"/>
          </a:xfrm>
        </p:grpSpPr>
        <p:sp>
          <p:nvSpPr>
            <p:cNvPr id="11" name="Shape 541"/>
            <p:cNvSpPr/>
            <p:nvPr/>
          </p:nvSpPr>
          <p:spPr>
            <a:xfrm>
              <a:off x="3833813" y="2476500"/>
              <a:ext cx="27000" cy="27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8823" y="0"/>
                  </a:moveTo>
                  <a:lnTo>
                    <a:pt x="0" y="0"/>
                  </a:lnTo>
                  <a:lnTo>
                    <a:pt x="0" y="120000"/>
                  </a:lnTo>
                  <a:lnTo>
                    <a:pt x="120000" y="120000"/>
                  </a:lnTo>
                  <a:lnTo>
                    <a:pt x="9882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Shape 542"/>
            <p:cNvSpPr/>
            <p:nvPr/>
          </p:nvSpPr>
          <p:spPr>
            <a:xfrm>
              <a:off x="3736975" y="2476500"/>
              <a:ext cx="577800" cy="5793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35555"/>
                  </a:moveTo>
                  <a:cubicBezTo>
                    <a:pt x="84444" y="1111"/>
                    <a:pt x="84444" y="1111"/>
                    <a:pt x="84444" y="1111"/>
                  </a:cubicBezTo>
                  <a:cubicBezTo>
                    <a:pt x="84444" y="1111"/>
                    <a:pt x="83333" y="0"/>
                    <a:pt x="82222" y="0"/>
                  </a:cubicBezTo>
                  <a:cubicBezTo>
                    <a:pt x="55555" y="0"/>
                    <a:pt x="55555" y="0"/>
                    <a:pt x="55555" y="0"/>
                  </a:cubicBezTo>
                  <a:cubicBezTo>
                    <a:pt x="55555" y="5555"/>
                    <a:pt x="55555" y="5555"/>
                    <a:pt x="55555" y="5555"/>
                  </a:cubicBezTo>
                  <a:cubicBezTo>
                    <a:pt x="80000" y="5555"/>
                    <a:pt x="80000" y="5555"/>
                    <a:pt x="80000" y="5555"/>
                  </a:cubicBezTo>
                  <a:cubicBezTo>
                    <a:pt x="80000" y="37777"/>
                    <a:pt x="80000" y="37777"/>
                    <a:pt x="80000" y="37777"/>
                  </a:cubicBezTo>
                  <a:cubicBezTo>
                    <a:pt x="80000" y="40000"/>
                    <a:pt x="81111" y="41111"/>
                    <a:pt x="82222" y="41111"/>
                  </a:cubicBezTo>
                  <a:cubicBezTo>
                    <a:pt x="114444" y="41111"/>
                    <a:pt x="114444" y="41111"/>
                    <a:pt x="114444" y="41111"/>
                  </a:cubicBezTo>
                  <a:cubicBezTo>
                    <a:pt x="114444" y="114444"/>
                    <a:pt x="114444" y="114444"/>
                    <a:pt x="114444" y="114444"/>
                  </a:cubicBezTo>
                  <a:cubicBezTo>
                    <a:pt x="5555" y="114444"/>
                    <a:pt x="5555" y="114444"/>
                    <a:pt x="5555" y="114444"/>
                  </a:cubicBezTo>
                  <a:cubicBezTo>
                    <a:pt x="5555" y="42222"/>
                    <a:pt x="5555" y="42222"/>
                    <a:pt x="5555" y="42222"/>
                  </a:cubicBezTo>
                  <a:cubicBezTo>
                    <a:pt x="5555" y="42222"/>
                    <a:pt x="5555" y="42222"/>
                    <a:pt x="4444" y="42222"/>
                  </a:cubicBezTo>
                  <a:cubicBezTo>
                    <a:pt x="3333" y="42222"/>
                    <a:pt x="2222" y="42222"/>
                    <a:pt x="0" y="42222"/>
                  </a:cubicBezTo>
                  <a:cubicBezTo>
                    <a:pt x="0" y="117777"/>
                    <a:pt x="0" y="117777"/>
                    <a:pt x="0" y="117777"/>
                  </a:cubicBezTo>
                  <a:cubicBezTo>
                    <a:pt x="0" y="118888"/>
                    <a:pt x="1111" y="120000"/>
                    <a:pt x="3333" y="120000"/>
                  </a:cubicBezTo>
                  <a:cubicBezTo>
                    <a:pt x="117777" y="120000"/>
                    <a:pt x="117777" y="120000"/>
                    <a:pt x="117777" y="120000"/>
                  </a:cubicBezTo>
                  <a:cubicBezTo>
                    <a:pt x="118888" y="120000"/>
                    <a:pt x="120000" y="118888"/>
                    <a:pt x="120000" y="117777"/>
                  </a:cubicBezTo>
                  <a:cubicBezTo>
                    <a:pt x="120000" y="37777"/>
                    <a:pt x="120000" y="37777"/>
                    <a:pt x="120000" y="37777"/>
                  </a:cubicBezTo>
                  <a:cubicBezTo>
                    <a:pt x="120000" y="37777"/>
                    <a:pt x="120000" y="36666"/>
                    <a:pt x="120000" y="35555"/>
                  </a:cubicBezTo>
                  <a:close/>
                  <a:moveTo>
                    <a:pt x="85555" y="35555"/>
                  </a:moveTo>
                  <a:cubicBezTo>
                    <a:pt x="85555" y="10000"/>
                    <a:pt x="85555" y="10000"/>
                    <a:pt x="85555" y="10000"/>
                  </a:cubicBezTo>
                  <a:cubicBezTo>
                    <a:pt x="111111" y="35555"/>
                    <a:pt x="111111" y="35555"/>
                    <a:pt x="111111" y="35555"/>
                  </a:cubicBezTo>
                  <a:lnTo>
                    <a:pt x="85555" y="355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Shape 543"/>
            <p:cNvSpPr/>
            <p:nvPr/>
          </p:nvSpPr>
          <p:spPr>
            <a:xfrm>
              <a:off x="4829175" y="2943225"/>
              <a:ext cx="250800" cy="2523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8723" y="120000"/>
                  </a:moveTo>
                  <a:cubicBezTo>
                    <a:pt x="25531" y="120000"/>
                    <a:pt x="0" y="91914"/>
                    <a:pt x="0" y="58723"/>
                  </a:cubicBezTo>
                  <a:cubicBezTo>
                    <a:pt x="0" y="28085"/>
                    <a:pt x="25531" y="0"/>
                    <a:pt x="58723" y="0"/>
                  </a:cubicBezTo>
                  <a:cubicBezTo>
                    <a:pt x="91914" y="0"/>
                    <a:pt x="120000" y="28085"/>
                    <a:pt x="120000" y="58723"/>
                  </a:cubicBezTo>
                  <a:cubicBezTo>
                    <a:pt x="120000" y="91914"/>
                    <a:pt x="91914" y="120000"/>
                    <a:pt x="58723" y="120000"/>
                  </a:cubicBezTo>
                  <a:close/>
                  <a:moveTo>
                    <a:pt x="58723" y="12765"/>
                  </a:moveTo>
                  <a:cubicBezTo>
                    <a:pt x="33191" y="12765"/>
                    <a:pt x="12765" y="33191"/>
                    <a:pt x="12765" y="58723"/>
                  </a:cubicBezTo>
                  <a:cubicBezTo>
                    <a:pt x="12765" y="86808"/>
                    <a:pt x="33191" y="107234"/>
                    <a:pt x="58723" y="107234"/>
                  </a:cubicBezTo>
                  <a:cubicBezTo>
                    <a:pt x="84255" y="107234"/>
                    <a:pt x="104680" y="86808"/>
                    <a:pt x="104680" y="58723"/>
                  </a:cubicBezTo>
                  <a:cubicBezTo>
                    <a:pt x="104680" y="33191"/>
                    <a:pt x="84255" y="12765"/>
                    <a:pt x="58723" y="1276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Shape 544"/>
            <p:cNvSpPr/>
            <p:nvPr/>
          </p:nvSpPr>
          <p:spPr>
            <a:xfrm>
              <a:off x="4887913" y="2825750"/>
              <a:ext cx="250800" cy="2523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2127" y="40851"/>
                  </a:moveTo>
                  <a:cubicBezTo>
                    <a:pt x="104680" y="45957"/>
                    <a:pt x="104680" y="53617"/>
                    <a:pt x="104680" y="58723"/>
                  </a:cubicBezTo>
                  <a:cubicBezTo>
                    <a:pt x="104680" y="84255"/>
                    <a:pt x="84255" y="107234"/>
                    <a:pt x="58723" y="107234"/>
                  </a:cubicBezTo>
                  <a:cubicBezTo>
                    <a:pt x="33191" y="107234"/>
                    <a:pt x="12765" y="84255"/>
                    <a:pt x="12765" y="58723"/>
                  </a:cubicBezTo>
                  <a:cubicBezTo>
                    <a:pt x="12765" y="33191"/>
                    <a:pt x="33191" y="12765"/>
                    <a:pt x="58723" y="12765"/>
                  </a:cubicBezTo>
                  <a:cubicBezTo>
                    <a:pt x="66382" y="12765"/>
                    <a:pt x="74042" y="15319"/>
                    <a:pt x="79148" y="17872"/>
                  </a:cubicBezTo>
                  <a:cubicBezTo>
                    <a:pt x="79148" y="15319"/>
                    <a:pt x="79148" y="10212"/>
                    <a:pt x="76595" y="7659"/>
                  </a:cubicBezTo>
                  <a:cubicBezTo>
                    <a:pt x="76595" y="5106"/>
                    <a:pt x="76595" y="5106"/>
                    <a:pt x="76595" y="2553"/>
                  </a:cubicBezTo>
                  <a:cubicBezTo>
                    <a:pt x="71489" y="0"/>
                    <a:pt x="66382" y="0"/>
                    <a:pt x="58723" y="0"/>
                  </a:cubicBezTo>
                  <a:cubicBezTo>
                    <a:pt x="25531" y="0"/>
                    <a:pt x="0" y="25531"/>
                    <a:pt x="0" y="58723"/>
                  </a:cubicBezTo>
                  <a:cubicBezTo>
                    <a:pt x="0" y="91914"/>
                    <a:pt x="25531" y="120000"/>
                    <a:pt x="58723" y="120000"/>
                  </a:cubicBezTo>
                  <a:cubicBezTo>
                    <a:pt x="91914" y="120000"/>
                    <a:pt x="120000" y="91914"/>
                    <a:pt x="120000" y="58723"/>
                  </a:cubicBezTo>
                  <a:cubicBezTo>
                    <a:pt x="120000" y="53617"/>
                    <a:pt x="117446" y="45957"/>
                    <a:pt x="114893" y="38297"/>
                  </a:cubicBezTo>
                  <a:cubicBezTo>
                    <a:pt x="109787" y="38297"/>
                    <a:pt x="107234" y="40851"/>
                    <a:pt x="102127" y="4085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Shape 545"/>
            <p:cNvSpPr/>
            <p:nvPr/>
          </p:nvSpPr>
          <p:spPr>
            <a:xfrm>
              <a:off x="4770438" y="2825750"/>
              <a:ext cx="250800" cy="2523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8723" y="120000"/>
                  </a:moveTo>
                  <a:cubicBezTo>
                    <a:pt x="25531" y="120000"/>
                    <a:pt x="0" y="91914"/>
                    <a:pt x="0" y="58723"/>
                  </a:cubicBezTo>
                  <a:cubicBezTo>
                    <a:pt x="0" y="25531"/>
                    <a:pt x="25531" y="0"/>
                    <a:pt x="58723" y="0"/>
                  </a:cubicBezTo>
                  <a:cubicBezTo>
                    <a:pt x="91914" y="0"/>
                    <a:pt x="120000" y="25531"/>
                    <a:pt x="120000" y="58723"/>
                  </a:cubicBezTo>
                  <a:cubicBezTo>
                    <a:pt x="120000" y="91914"/>
                    <a:pt x="91914" y="120000"/>
                    <a:pt x="58723" y="120000"/>
                  </a:cubicBezTo>
                  <a:close/>
                  <a:moveTo>
                    <a:pt x="58723" y="12765"/>
                  </a:moveTo>
                  <a:cubicBezTo>
                    <a:pt x="33191" y="12765"/>
                    <a:pt x="12765" y="33191"/>
                    <a:pt x="12765" y="58723"/>
                  </a:cubicBezTo>
                  <a:cubicBezTo>
                    <a:pt x="12765" y="84255"/>
                    <a:pt x="33191" y="107234"/>
                    <a:pt x="58723" y="107234"/>
                  </a:cubicBezTo>
                  <a:cubicBezTo>
                    <a:pt x="84255" y="107234"/>
                    <a:pt x="104680" y="84255"/>
                    <a:pt x="104680" y="58723"/>
                  </a:cubicBezTo>
                  <a:cubicBezTo>
                    <a:pt x="104680" y="33191"/>
                    <a:pt x="84255" y="12765"/>
                    <a:pt x="58723" y="1276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Shape 546"/>
            <p:cNvSpPr/>
            <p:nvPr/>
          </p:nvSpPr>
          <p:spPr>
            <a:xfrm>
              <a:off x="4448175" y="1768475"/>
              <a:ext cx="577800" cy="5793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6666" y="120000"/>
                  </a:moveTo>
                  <a:cubicBezTo>
                    <a:pt x="2222" y="120000"/>
                    <a:pt x="2222" y="120000"/>
                    <a:pt x="2222" y="120000"/>
                  </a:cubicBezTo>
                  <a:cubicBezTo>
                    <a:pt x="1111" y="120000"/>
                    <a:pt x="0" y="118888"/>
                    <a:pt x="0" y="116666"/>
                  </a:cubicBezTo>
                  <a:cubicBezTo>
                    <a:pt x="0" y="2222"/>
                    <a:pt x="0" y="2222"/>
                    <a:pt x="0" y="2222"/>
                  </a:cubicBezTo>
                  <a:cubicBezTo>
                    <a:pt x="0" y="1111"/>
                    <a:pt x="1111" y="0"/>
                    <a:pt x="2222" y="0"/>
                  </a:cubicBezTo>
                  <a:cubicBezTo>
                    <a:pt x="82222" y="0"/>
                    <a:pt x="82222" y="0"/>
                    <a:pt x="82222" y="0"/>
                  </a:cubicBezTo>
                  <a:cubicBezTo>
                    <a:pt x="83333" y="0"/>
                    <a:pt x="83333" y="0"/>
                    <a:pt x="84444" y="1111"/>
                  </a:cubicBezTo>
                  <a:cubicBezTo>
                    <a:pt x="118888" y="35555"/>
                    <a:pt x="118888" y="35555"/>
                    <a:pt x="118888" y="35555"/>
                  </a:cubicBezTo>
                  <a:cubicBezTo>
                    <a:pt x="120000" y="35555"/>
                    <a:pt x="120000" y="36666"/>
                    <a:pt x="120000" y="37777"/>
                  </a:cubicBezTo>
                  <a:cubicBezTo>
                    <a:pt x="120000" y="116666"/>
                    <a:pt x="120000" y="116666"/>
                    <a:pt x="120000" y="116666"/>
                  </a:cubicBezTo>
                  <a:cubicBezTo>
                    <a:pt x="120000" y="118888"/>
                    <a:pt x="118888" y="120000"/>
                    <a:pt x="116666" y="120000"/>
                  </a:cubicBezTo>
                  <a:close/>
                  <a:moveTo>
                    <a:pt x="5555" y="114444"/>
                  </a:moveTo>
                  <a:cubicBezTo>
                    <a:pt x="114444" y="114444"/>
                    <a:pt x="114444" y="114444"/>
                    <a:pt x="114444" y="114444"/>
                  </a:cubicBezTo>
                  <a:cubicBezTo>
                    <a:pt x="114444" y="38888"/>
                    <a:pt x="114444" y="38888"/>
                    <a:pt x="114444" y="38888"/>
                  </a:cubicBezTo>
                  <a:cubicBezTo>
                    <a:pt x="81111" y="5555"/>
                    <a:pt x="81111" y="5555"/>
                    <a:pt x="81111" y="5555"/>
                  </a:cubicBezTo>
                  <a:cubicBezTo>
                    <a:pt x="5555" y="5555"/>
                    <a:pt x="5555" y="5555"/>
                    <a:pt x="5555" y="5555"/>
                  </a:cubicBezTo>
                  <a:lnTo>
                    <a:pt x="5555" y="11444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Shape 547"/>
            <p:cNvSpPr/>
            <p:nvPr/>
          </p:nvSpPr>
          <p:spPr>
            <a:xfrm>
              <a:off x="4829175" y="1779588"/>
              <a:ext cx="180900" cy="1827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20000"/>
                  </a:moveTo>
                  <a:cubicBezTo>
                    <a:pt x="10588" y="120000"/>
                    <a:pt x="10588" y="120000"/>
                    <a:pt x="10588" y="120000"/>
                  </a:cubicBezTo>
                  <a:cubicBezTo>
                    <a:pt x="3529" y="120000"/>
                    <a:pt x="0" y="116470"/>
                    <a:pt x="0" y="11294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7647" y="0"/>
                    <a:pt x="17647" y="0"/>
                    <a:pt x="17647" y="0"/>
                  </a:cubicBezTo>
                  <a:cubicBezTo>
                    <a:pt x="17647" y="102352"/>
                    <a:pt x="17647" y="102352"/>
                    <a:pt x="17647" y="102352"/>
                  </a:cubicBezTo>
                  <a:cubicBezTo>
                    <a:pt x="120000" y="102352"/>
                    <a:pt x="120000" y="102352"/>
                    <a:pt x="120000" y="102352"/>
                  </a:cubicBezTo>
                  <a:lnTo>
                    <a:pt x="120000" y="1200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Shape 548"/>
            <p:cNvSpPr/>
            <p:nvPr/>
          </p:nvSpPr>
          <p:spPr>
            <a:xfrm>
              <a:off x="4662488" y="2717800"/>
              <a:ext cx="577800" cy="5793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7777" y="120000"/>
                  </a:moveTo>
                  <a:cubicBezTo>
                    <a:pt x="3333" y="120000"/>
                    <a:pt x="3333" y="120000"/>
                    <a:pt x="3333" y="120000"/>
                  </a:cubicBezTo>
                  <a:cubicBezTo>
                    <a:pt x="1111" y="120000"/>
                    <a:pt x="0" y="118888"/>
                    <a:pt x="0" y="117777"/>
                  </a:cubicBezTo>
                  <a:cubicBezTo>
                    <a:pt x="0" y="3333"/>
                    <a:pt x="0" y="3333"/>
                    <a:pt x="0" y="3333"/>
                  </a:cubicBezTo>
                  <a:cubicBezTo>
                    <a:pt x="0" y="2222"/>
                    <a:pt x="1111" y="0"/>
                    <a:pt x="3333" y="0"/>
                  </a:cubicBezTo>
                  <a:cubicBezTo>
                    <a:pt x="82222" y="0"/>
                    <a:pt x="82222" y="0"/>
                    <a:pt x="82222" y="0"/>
                  </a:cubicBezTo>
                  <a:cubicBezTo>
                    <a:pt x="83333" y="0"/>
                    <a:pt x="84444" y="1111"/>
                    <a:pt x="84444" y="1111"/>
                  </a:cubicBezTo>
                  <a:cubicBezTo>
                    <a:pt x="120000" y="35555"/>
                    <a:pt x="120000" y="35555"/>
                    <a:pt x="120000" y="35555"/>
                  </a:cubicBezTo>
                  <a:cubicBezTo>
                    <a:pt x="120000" y="36666"/>
                    <a:pt x="120000" y="37777"/>
                    <a:pt x="120000" y="37777"/>
                  </a:cubicBezTo>
                  <a:cubicBezTo>
                    <a:pt x="120000" y="117777"/>
                    <a:pt x="120000" y="117777"/>
                    <a:pt x="120000" y="117777"/>
                  </a:cubicBezTo>
                  <a:cubicBezTo>
                    <a:pt x="120000" y="118888"/>
                    <a:pt x="118888" y="120000"/>
                    <a:pt x="117777" y="120000"/>
                  </a:cubicBezTo>
                  <a:close/>
                  <a:moveTo>
                    <a:pt x="5555" y="114444"/>
                  </a:moveTo>
                  <a:cubicBezTo>
                    <a:pt x="114444" y="114444"/>
                    <a:pt x="114444" y="114444"/>
                    <a:pt x="114444" y="114444"/>
                  </a:cubicBezTo>
                  <a:cubicBezTo>
                    <a:pt x="114444" y="38888"/>
                    <a:pt x="114444" y="38888"/>
                    <a:pt x="114444" y="38888"/>
                  </a:cubicBezTo>
                  <a:cubicBezTo>
                    <a:pt x="81111" y="6666"/>
                    <a:pt x="81111" y="6666"/>
                    <a:pt x="81111" y="6666"/>
                  </a:cubicBezTo>
                  <a:cubicBezTo>
                    <a:pt x="5555" y="6666"/>
                    <a:pt x="5555" y="6666"/>
                    <a:pt x="5555" y="6666"/>
                  </a:cubicBezTo>
                  <a:lnTo>
                    <a:pt x="5555" y="11444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Shape 549"/>
            <p:cNvSpPr/>
            <p:nvPr/>
          </p:nvSpPr>
          <p:spPr>
            <a:xfrm>
              <a:off x="5048250" y="2733675"/>
              <a:ext cx="180900" cy="1827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120000"/>
                  </a:moveTo>
                  <a:cubicBezTo>
                    <a:pt x="7058" y="120000"/>
                    <a:pt x="7058" y="120000"/>
                    <a:pt x="7058" y="120000"/>
                  </a:cubicBezTo>
                  <a:cubicBezTo>
                    <a:pt x="3529" y="120000"/>
                    <a:pt x="0" y="116470"/>
                    <a:pt x="0" y="10941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7647" y="0"/>
                    <a:pt x="17647" y="0"/>
                    <a:pt x="17647" y="0"/>
                  </a:cubicBezTo>
                  <a:cubicBezTo>
                    <a:pt x="17647" y="102352"/>
                    <a:pt x="17647" y="102352"/>
                    <a:pt x="17647" y="102352"/>
                  </a:cubicBezTo>
                  <a:cubicBezTo>
                    <a:pt x="120000" y="102352"/>
                    <a:pt x="120000" y="102352"/>
                    <a:pt x="120000" y="102352"/>
                  </a:cubicBezTo>
                  <a:lnTo>
                    <a:pt x="120000" y="1200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Shape 550"/>
            <p:cNvSpPr/>
            <p:nvPr/>
          </p:nvSpPr>
          <p:spPr>
            <a:xfrm>
              <a:off x="4529138" y="2149475"/>
              <a:ext cx="379500" cy="81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1126" y="112000"/>
                  </a:moveTo>
                  <a:cubicBezTo>
                    <a:pt x="76056" y="112000"/>
                    <a:pt x="69295" y="104000"/>
                    <a:pt x="67605" y="88000"/>
                  </a:cubicBezTo>
                  <a:cubicBezTo>
                    <a:pt x="65915" y="80000"/>
                    <a:pt x="65915" y="72000"/>
                    <a:pt x="65915" y="64000"/>
                  </a:cubicBezTo>
                  <a:cubicBezTo>
                    <a:pt x="64225" y="64000"/>
                    <a:pt x="64225" y="56000"/>
                    <a:pt x="64225" y="56000"/>
                  </a:cubicBezTo>
                  <a:cubicBezTo>
                    <a:pt x="60845" y="48000"/>
                    <a:pt x="57464" y="56000"/>
                    <a:pt x="54084" y="64000"/>
                  </a:cubicBezTo>
                  <a:cubicBezTo>
                    <a:pt x="54084" y="64000"/>
                    <a:pt x="52394" y="72000"/>
                    <a:pt x="50704" y="72000"/>
                  </a:cubicBezTo>
                  <a:cubicBezTo>
                    <a:pt x="49014" y="88000"/>
                    <a:pt x="47323" y="96000"/>
                    <a:pt x="42253" y="104000"/>
                  </a:cubicBezTo>
                  <a:cubicBezTo>
                    <a:pt x="35492" y="120000"/>
                    <a:pt x="25352" y="104000"/>
                    <a:pt x="20281" y="80000"/>
                  </a:cubicBezTo>
                  <a:cubicBezTo>
                    <a:pt x="18591" y="72000"/>
                    <a:pt x="18591" y="72000"/>
                    <a:pt x="18591" y="64000"/>
                  </a:cubicBezTo>
                  <a:cubicBezTo>
                    <a:pt x="16901" y="56000"/>
                    <a:pt x="15211" y="48000"/>
                    <a:pt x="15211" y="48000"/>
                  </a:cubicBezTo>
                  <a:cubicBezTo>
                    <a:pt x="13521" y="48000"/>
                    <a:pt x="11830" y="56000"/>
                    <a:pt x="10140" y="56000"/>
                  </a:cubicBezTo>
                  <a:cubicBezTo>
                    <a:pt x="10140" y="64000"/>
                    <a:pt x="10140" y="72000"/>
                    <a:pt x="10140" y="80000"/>
                  </a:cubicBezTo>
                  <a:cubicBezTo>
                    <a:pt x="10140" y="80000"/>
                    <a:pt x="10140" y="88000"/>
                    <a:pt x="8450" y="96000"/>
                  </a:cubicBezTo>
                  <a:cubicBezTo>
                    <a:pt x="0" y="88000"/>
                    <a:pt x="0" y="88000"/>
                    <a:pt x="0" y="88000"/>
                  </a:cubicBezTo>
                  <a:cubicBezTo>
                    <a:pt x="1690" y="80000"/>
                    <a:pt x="1690" y="72000"/>
                    <a:pt x="1690" y="72000"/>
                  </a:cubicBezTo>
                  <a:cubicBezTo>
                    <a:pt x="1690" y="64000"/>
                    <a:pt x="1690" y="48000"/>
                    <a:pt x="3380" y="40000"/>
                  </a:cubicBezTo>
                  <a:cubicBezTo>
                    <a:pt x="5070" y="24000"/>
                    <a:pt x="10140" y="0"/>
                    <a:pt x="16901" y="8000"/>
                  </a:cubicBezTo>
                  <a:cubicBezTo>
                    <a:pt x="21971" y="8000"/>
                    <a:pt x="23661" y="32000"/>
                    <a:pt x="25352" y="40000"/>
                  </a:cubicBezTo>
                  <a:cubicBezTo>
                    <a:pt x="25352" y="48000"/>
                    <a:pt x="27042" y="48000"/>
                    <a:pt x="27042" y="56000"/>
                  </a:cubicBezTo>
                  <a:cubicBezTo>
                    <a:pt x="28732" y="64000"/>
                    <a:pt x="35492" y="72000"/>
                    <a:pt x="38873" y="64000"/>
                  </a:cubicBezTo>
                  <a:cubicBezTo>
                    <a:pt x="42253" y="64000"/>
                    <a:pt x="43943" y="56000"/>
                    <a:pt x="45633" y="48000"/>
                  </a:cubicBezTo>
                  <a:cubicBezTo>
                    <a:pt x="47323" y="40000"/>
                    <a:pt x="49014" y="32000"/>
                    <a:pt x="49014" y="32000"/>
                  </a:cubicBezTo>
                  <a:cubicBezTo>
                    <a:pt x="54084" y="8000"/>
                    <a:pt x="62535" y="0"/>
                    <a:pt x="67605" y="16000"/>
                  </a:cubicBezTo>
                  <a:cubicBezTo>
                    <a:pt x="70985" y="32000"/>
                    <a:pt x="72676" y="40000"/>
                    <a:pt x="72676" y="48000"/>
                  </a:cubicBezTo>
                  <a:cubicBezTo>
                    <a:pt x="72676" y="56000"/>
                    <a:pt x="74366" y="56000"/>
                    <a:pt x="74366" y="64000"/>
                  </a:cubicBezTo>
                  <a:cubicBezTo>
                    <a:pt x="76056" y="72000"/>
                    <a:pt x="82816" y="80000"/>
                    <a:pt x="86197" y="64000"/>
                  </a:cubicBezTo>
                  <a:cubicBezTo>
                    <a:pt x="86197" y="64000"/>
                    <a:pt x="87887" y="64000"/>
                    <a:pt x="87887" y="56000"/>
                  </a:cubicBezTo>
                  <a:cubicBezTo>
                    <a:pt x="91267" y="48000"/>
                    <a:pt x="92957" y="40000"/>
                    <a:pt x="96338" y="32000"/>
                  </a:cubicBezTo>
                  <a:cubicBezTo>
                    <a:pt x="101408" y="24000"/>
                    <a:pt x="104788" y="32000"/>
                    <a:pt x="109859" y="40000"/>
                  </a:cubicBezTo>
                  <a:cubicBezTo>
                    <a:pt x="111549" y="48000"/>
                    <a:pt x="114929" y="48000"/>
                    <a:pt x="116619" y="48000"/>
                  </a:cubicBezTo>
                  <a:cubicBezTo>
                    <a:pt x="120000" y="88000"/>
                    <a:pt x="120000" y="88000"/>
                    <a:pt x="120000" y="88000"/>
                  </a:cubicBezTo>
                  <a:cubicBezTo>
                    <a:pt x="114929" y="96000"/>
                    <a:pt x="109859" y="88000"/>
                    <a:pt x="106478" y="80000"/>
                  </a:cubicBezTo>
                  <a:cubicBezTo>
                    <a:pt x="103098" y="72000"/>
                    <a:pt x="101408" y="72000"/>
                    <a:pt x="99718" y="72000"/>
                  </a:cubicBezTo>
                  <a:cubicBezTo>
                    <a:pt x="98028" y="72000"/>
                    <a:pt x="96338" y="80000"/>
                    <a:pt x="94647" y="88000"/>
                  </a:cubicBezTo>
                  <a:cubicBezTo>
                    <a:pt x="92957" y="88000"/>
                    <a:pt x="91267" y="96000"/>
                    <a:pt x="89577" y="104000"/>
                  </a:cubicBezTo>
                  <a:cubicBezTo>
                    <a:pt x="87887" y="112000"/>
                    <a:pt x="84507" y="112000"/>
                    <a:pt x="81126" y="1120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Shape 551"/>
            <p:cNvSpPr/>
            <p:nvPr/>
          </p:nvSpPr>
          <p:spPr>
            <a:xfrm>
              <a:off x="4529138" y="2063750"/>
              <a:ext cx="401700" cy="636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6400" y="120000"/>
                  </a:moveTo>
                  <a:cubicBezTo>
                    <a:pt x="41600" y="120000"/>
                    <a:pt x="36800" y="100000"/>
                    <a:pt x="32000" y="90000"/>
                  </a:cubicBezTo>
                  <a:cubicBezTo>
                    <a:pt x="28800" y="80000"/>
                    <a:pt x="27200" y="80000"/>
                    <a:pt x="24000" y="70000"/>
                  </a:cubicBezTo>
                  <a:cubicBezTo>
                    <a:pt x="17600" y="60000"/>
                    <a:pt x="9600" y="60000"/>
                    <a:pt x="4800" y="80000"/>
                  </a:cubicBezTo>
                  <a:cubicBezTo>
                    <a:pt x="0" y="40000"/>
                    <a:pt x="0" y="40000"/>
                    <a:pt x="0" y="40000"/>
                  </a:cubicBezTo>
                  <a:cubicBezTo>
                    <a:pt x="8000" y="10000"/>
                    <a:pt x="17600" y="10000"/>
                    <a:pt x="27200" y="20000"/>
                  </a:cubicBezTo>
                  <a:cubicBezTo>
                    <a:pt x="28800" y="30000"/>
                    <a:pt x="32000" y="40000"/>
                    <a:pt x="35200" y="40000"/>
                  </a:cubicBezTo>
                  <a:cubicBezTo>
                    <a:pt x="40000" y="60000"/>
                    <a:pt x="44800" y="70000"/>
                    <a:pt x="48000" y="70000"/>
                  </a:cubicBezTo>
                  <a:cubicBezTo>
                    <a:pt x="51200" y="60000"/>
                    <a:pt x="54400" y="50000"/>
                    <a:pt x="57600" y="40000"/>
                  </a:cubicBezTo>
                  <a:cubicBezTo>
                    <a:pt x="60800" y="30000"/>
                    <a:pt x="62400" y="20000"/>
                    <a:pt x="64000" y="20000"/>
                  </a:cubicBezTo>
                  <a:cubicBezTo>
                    <a:pt x="68800" y="0"/>
                    <a:pt x="75200" y="0"/>
                    <a:pt x="80000" y="10000"/>
                  </a:cubicBezTo>
                  <a:cubicBezTo>
                    <a:pt x="81600" y="20000"/>
                    <a:pt x="84800" y="30000"/>
                    <a:pt x="84800" y="40000"/>
                  </a:cubicBezTo>
                  <a:cubicBezTo>
                    <a:pt x="92800" y="40000"/>
                    <a:pt x="100800" y="40000"/>
                    <a:pt x="108800" y="40000"/>
                  </a:cubicBezTo>
                  <a:cubicBezTo>
                    <a:pt x="110400" y="40000"/>
                    <a:pt x="112000" y="30000"/>
                    <a:pt x="112000" y="30000"/>
                  </a:cubicBezTo>
                  <a:cubicBezTo>
                    <a:pt x="112000" y="30000"/>
                    <a:pt x="112000" y="40000"/>
                    <a:pt x="112000" y="40000"/>
                  </a:cubicBezTo>
                  <a:cubicBezTo>
                    <a:pt x="120000" y="40000"/>
                    <a:pt x="120000" y="40000"/>
                    <a:pt x="120000" y="40000"/>
                  </a:cubicBezTo>
                  <a:cubicBezTo>
                    <a:pt x="120000" y="70000"/>
                    <a:pt x="116800" y="90000"/>
                    <a:pt x="110400" y="90000"/>
                  </a:cubicBezTo>
                  <a:cubicBezTo>
                    <a:pt x="100800" y="100000"/>
                    <a:pt x="91200" y="100000"/>
                    <a:pt x="83200" y="90000"/>
                  </a:cubicBezTo>
                  <a:cubicBezTo>
                    <a:pt x="80000" y="90000"/>
                    <a:pt x="80000" y="80000"/>
                    <a:pt x="78400" y="70000"/>
                  </a:cubicBezTo>
                  <a:cubicBezTo>
                    <a:pt x="78400" y="70000"/>
                    <a:pt x="78400" y="70000"/>
                    <a:pt x="76800" y="60000"/>
                  </a:cubicBezTo>
                  <a:cubicBezTo>
                    <a:pt x="73600" y="60000"/>
                    <a:pt x="70400" y="60000"/>
                    <a:pt x="67200" y="60000"/>
                  </a:cubicBezTo>
                  <a:cubicBezTo>
                    <a:pt x="65600" y="70000"/>
                    <a:pt x="64000" y="80000"/>
                    <a:pt x="62400" y="80000"/>
                  </a:cubicBezTo>
                  <a:cubicBezTo>
                    <a:pt x="59200" y="100000"/>
                    <a:pt x="54400" y="110000"/>
                    <a:pt x="49600" y="120000"/>
                  </a:cubicBezTo>
                  <a:cubicBezTo>
                    <a:pt x="48000" y="120000"/>
                    <a:pt x="48000" y="120000"/>
                    <a:pt x="46400" y="1200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Shape 552"/>
            <p:cNvSpPr/>
            <p:nvPr/>
          </p:nvSpPr>
          <p:spPr>
            <a:xfrm>
              <a:off x="4540250" y="1982788"/>
              <a:ext cx="203100" cy="54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473" y="120000"/>
                  </a:moveTo>
                  <a:cubicBezTo>
                    <a:pt x="6315" y="120000"/>
                    <a:pt x="3157" y="120000"/>
                    <a:pt x="0" y="120000"/>
                  </a:cubicBezTo>
                  <a:cubicBezTo>
                    <a:pt x="0" y="48000"/>
                    <a:pt x="0" y="48000"/>
                    <a:pt x="0" y="48000"/>
                  </a:cubicBezTo>
                  <a:cubicBezTo>
                    <a:pt x="9473" y="60000"/>
                    <a:pt x="18947" y="60000"/>
                    <a:pt x="25263" y="36000"/>
                  </a:cubicBezTo>
                  <a:cubicBezTo>
                    <a:pt x="25263" y="36000"/>
                    <a:pt x="28421" y="36000"/>
                    <a:pt x="28421" y="36000"/>
                  </a:cubicBezTo>
                  <a:cubicBezTo>
                    <a:pt x="28421" y="24000"/>
                    <a:pt x="31578" y="24000"/>
                    <a:pt x="34736" y="24000"/>
                  </a:cubicBezTo>
                  <a:cubicBezTo>
                    <a:pt x="41052" y="0"/>
                    <a:pt x="53684" y="0"/>
                    <a:pt x="63157" y="24000"/>
                  </a:cubicBezTo>
                  <a:cubicBezTo>
                    <a:pt x="66315" y="24000"/>
                    <a:pt x="69473" y="24000"/>
                    <a:pt x="72631" y="36000"/>
                  </a:cubicBezTo>
                  <a:cubicBezTo>
                    <a:pt x="75789" y="36000"/>
                    <a:pt x="82105" y="48000"/>
                    <a:pt x="85263" y="48000"/>
                  </a:cubicBezTo>
                  <a:cubicBezTo>
                    <a:pt x="94736" y="48000"/>
                    <a:pt x="101052" y="48000"/>
                    <a:pt x="113684" y="24000"/>
                  </a:cubicBezTo>
                  <a:cubicBezTo>
                    <a:pt x="120000" y="72000"/>
                    <a:pt x="120000" y="72000"/>
                    <a:pt x="120000" y="72000"/>
                  </a:cubicBezTo>
                  <a:cubicBezTo>
                    <a:pt x="113684" y="96000"/>
                    <a:pt x="97894" y="120000"/>
                    <a:pt x="85263" y="108000"/>
                  </a:cubicBezTo>
                  <a:cubicBezTo>
                    <a:pt x="75789" y="108000"/>
                    <a:pt x="69473" y="96000"/>
                    <a:pt x="63157" y="84000"/>
                  </a:cubicBezTo>
                  <a:cubicBezTo>
                    <a:pt x="63157" y="84000"/>
                    <a:pt x="60000" y="84000"/>
                    <a:pt x="60000" y="72000"/>
                  </a:cubicBezTo>
                  <a:cubicBezTo>
                    <a:pt x="53684" y="72000"/>
                    <a:pt x="47368" y="60000"/>
                    <a:pt x="41052" y="72000"/>
                  </a:cubicBezTo>
                  <a:cubicBezTo>
                    <a:pt x="41052" y="72000"/>
                    <a:pt x="41052" y="84000"/>
                    <a:pt x="37894" y="84000"/>
                  </a:cubicBezTo>
                  <a:cubicBezTo>
                    <a:pt x="37894" y="84000"/>
                    <a:pt x="34736" y="84000"/>
                    <a:pt x="34736" y="96000"/>
                  </a:cubicBezTo>
                  <a:cubicBezTo>
                    <a:pt x="28421" y="108000"/>
                    <a:pt x="18947" y="120000"/>
                    <a:pt x="9473" y="1200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Shape 553"/>
            <p:cNvSpPr/>
            <p:nvPr/>
          </p:nvSpPr>
          <p:spPr>
            <a:xfrm>
              <a:off x="3357563" y="850900"/>
              <a:ext cx="807900" cy="18303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5827" y="64046"/>
                  </a:moveTo>
                  <a:cubicBezTo>
                    <a:pt x="85827" y="64046"/>
                    <a:pt x="85827" y="64046"/>
                    <a:pt x="85827" y="64046"/>
                  </a:cubicBezTo>
                  <a:cubicBezTo>
                    <a:pt x="84238" y="63343"/>
                    <a:pt x="82649" y="62639"/>
                    <a:pt x="81059" y="62287"/>
                  </a:cubicBezTo>
                  <a:cubicBezTo>
                    <a:pt x="81059" y="49970"/>
                    <a:pt x="81059" y="49970"/>
                    <a:pt x="81059" y="49970"/>
                  </a:cubicBezTo>
                  <a:cubicBezTo>
                    <a:pt x="93774" y="49970"/>
                    <a:pt x="93774" y="49970"/>
                    <a:pt x="93774" y="49970"/>
                  </a:cubicBezTo>
                  <a:cubicBezTo>
                    <a:pt x="94569" y="49970"/>
                    <a:pt x="95364" y="49266"/>
                    <a:pt x="95364" y="48914"/>
                  </a:cubicBezTo>
                  <a:cubicBezTo>
                    <a:pt x="95364" y="0"/>
                    <a:pt x="95364" y="0"/>
                    <a:pt x="95364" y="0"/>
                  </a:cubicBezTo>
                  <a:cubicBezTo>
                    <a:pt x="91390" y="0"/>
                    <a:pt x="91390" y="0"/>
                    <a:pt x="91390" y="0"/>
                  </a:cubicBezTo>
                  <a:cubicBezTo>
                    <a:pt x="91390" y="38005"/>
                    <a:pt x="91390" y="38005"/>
                    <a:pt x="91390" y="38005"/>
                  </a:cubicBezTo>
                  <a:cubicBezTo>
                    <a:pt x="19072" y="38005"/>
                    <a:pt x="19072" y="38005"/>
                    <a:pt x="19072" y="38005"/>
                  </a:cubicBezTo>
                  <a:cubicBezTo>
                    <a:pt x="19072" y="0"/>
                    <a:pt x="19072" y="0"/>
                    <a:pt x="19072" y="0"/>
                  </a:cubicBezTo>
                  <a:cubicBezTo>
                    <a:pt x="15099" y="0"/>
                    <a:pt x="15099" y="0"/>
                    <a:pt x="15099" y="0"/>
                  </a:cubicBezTo>
                  <a:cubicBezTo>
                    <a:pt x="15099" y="48914"/>
                    <a:pt x="15099" y="48914"/>
                    <a:pt x="15099" y="48914"/>
                  </a:cubicBezTo>
                  <a:cubicBezTo>
                    <a:pt x="15099" y="49266"/>
                    <a:pt x="15894" y="49970"/>
                    <a:pt x="16688" y="49970"/>
                  </a:cubicBezTo>
                  <a:cubicBezTo>
                    <a:pt x="29403" y="49970"/>
                    <a:pt x="29403" y="49970"/>
                    <a:pt x="29403" y="49970"/>
                  </a:cubicBezTo>
                  <a:cubicBezTo>
                    <a:pt x="29403" y="62287"/>
                    <a:pt x="29403" y="62287"/>
                    <a:pt x="29403" y="62287"/>
                  </a:cubicBezTo>
                  <a:cubicBezTo>
                    <a:pt x="21456" y="64750"/>
                    <a:pt x="17483" y="69677"/>
                    <a:pt x="17483" y="76715"/>
                  </a:cubicBezTo>
                  <a:cubicBezTo>
                    <a:pt x="17483" y="78826"/>
                    <a:pt x="16688" y="80586"/>
                    <a:pt x="14304" y="82697"/>
                  </a:cubicBezTo>
                  <a:cubicBezTo>
                    <a:pt x="2384" y="92903"/>
                    <a:pt x="2384" y="92903"/>
                    <a:pt x="2384" y="92903"/>
                  </a:cubicBezTo>
                  <a:cubicBezTo>
                    <a:pt x="794" y="93958"/>
                    <a:pt x="0" y="95014"/>
                    <a:pt x="794" y="96422"/>
                  </a:cubicBezTo>
                  <a:cubicBezTo>
                    <a:pt x="1589" y="97478"/>
                    <a:pt x="3178" y="98533"/>
                    <a:pt x="5562" y="99237"/>
                  </a:cubicBezTo>
                  <a:cubicBezTo>
                    <a:pt x="10331" y="100645"/>
                    <a:pt x="17483" y="99941"/>
                    <a:pt x="20662" y="97829"/>
                  </a:cubicBezTo>
                  <a:cubicBezTo>
                    <a:pt x="30198" y="90791"/>
                    <a:pt x="30198" y="90791"/>
                    <a:pt x="30198" y="90791"/>
                  </a:cubicBezTo>
                  <a:cubicBezTo>
                    <a:pt x="23046" y="108387"/>
                    <a:pt x="23046" y="108387"/>
                    <a:pt x="23046" y="108387"/>
                  </a:cubicBezTo>
                  <a:cubicBezTo>
                    <a:pt x="22251" y="109794"/>
                    <a:pt x="23046" y="110850"/>
                    <a:pt x="24635" y="111906"/>
                  </a:cubicBezTo>
                  <a:cubicBezTo>
                    <a:pt x="26225" y="112961"/>
                    <a:pt x="28609" y="113665"/>
                    <a:pt x="30993" y="114017"/>
                  </a:cubicBezTo>
                  <a:cubicBezTo>
                    <a:pt x="33377" y="114369"/>
                    <a:pt x="36556" y="114017"/>
                    <a:pt x="38940" y="113313"/>
                  </a:cubicBezTo>
                  <a:cubicBezTo>
                    <a:pt x="41324" y="112609"/>
                    <a:pt x="42913" y="111554"/>
                    <a:pt x="43708" y="110498"/>
                  </a:cubicBezTo>
                  <a:cubicBezTo>
                    <a:pt x="49271" y="99589"/>
                    <a:pt x="49271" y="99589"/>
                    <a:pt x="49271" y="99589"/>
                  </a:cubicBezTo>
                  <a:cubicBezTo>
                    <a:pt x="49271" y="115425"/>
                    <a:pt x="49271" y="115425"/>
                    <a:pt x="49271" y="115425"/>
                  </a:cubicBezTo>
                  <a:cubicBezTo>
                    <a:pt x="49271" y="117888"/>
                    <a:pt x="54039" y="119999"/>
                    <a:pt x="59602" y="119999"/>
                  </a:cubicBezTo>
                  <a:cubicBezTo>
                    <a:pt x="65960" y="119999"/>
                    <a:pt x="70728" y="117888"/>
                    <a:pt x="70728" y="115425"/>
                  </a:cubicBezTo>
                  <a:cubicBezTo>
                    <a:pt x="70728" y="99941"/>
                    <a:pt x="70728" y="99941"/>
                    <a:pt x="70728" y="99941"/>
                  </a:cubicBezTo>
                  <a:cubicBezTo>
                    <a:pt x="76291" y="111202"/>
                    <a:pt x="76291" y="111202"/>
                    <a:pt x="76291" y="111202"/>
                  </a:cubicBezTo>
                  <a:cubicBezTo>
                    <a:pt x="76291" y="112609"/>
                    <a:pt x="77880" y="113665"/>
                    <a:pt x="80264" y="114369"/>
                  </a:cubicBezTo>
                  <a:cubicBezTo>
                    <a:pt x="82649" y="115073"/>
                    <a:pt x="85827" y="115073"/>
                    <a:pt x="88211" y="115073"/>
                  </a:cubicBezTo>
                  <a:cubicBezTo>
                    <a:pt x="91390" y="114721"/>
                    <a:pt x="93774" y="114017"/>
                    <a:pt x="95364" y="112961"/>
                  </a:cubicBezTo>
                  <a:cubicBezTo>
                    <a:pt x="96953" y="111906"/>
                    <a:pt x="96953" y="110498"/>
                    <a:pt x="96953" y="109442"/>
                  </a:cubicBezTo>
                  <a:cubicBezTo>
                    <a:pt x="88211" y="83401"/>
                    <a:pt x="88211" y="83401"/>
                    <a:pt x="88211" y="83401"/>
                  </a:cubicBezTo>
                  <a:cubicBezTo>
                    <a:pt x="100927" y="88680"/>
                    <a:pt x="100927" y="88680"/>
                    <a:pt x="100927" y="88680"/>
                  </a:cubicBezTo>
                  <a:cubicBezTo>
                    <a:pt x="103311" y="89384"/>
                    <a:pt x="105695" y="89736"/>
                    <a:pt x="108874" y="89736"/>
                  </a:cubicBezTo>
                  <a:cubicBezTo>
                    <a:pt x="111258" y="89736"/>
                    <a:pt x="114437" y="89032"/>
                    <a:pt x="116026" y="88328"/>
                  </a:cubicBezTo>
                  <a:cubicBezTo>
                    <a:pt x="120000" y="86217"/>
                    <a:pt x="120000" y="83401"/>
                    <a:pt x="116026" y="81642"/>
                  </a:cubicBezTo>
                  <a:lnTo>
                    <a:pt x="85827" y="64046"/>
                  </a:lnTo>
                  <a:close/>
                  <a:moveTo>
                    <a:pt x="19072" y="47859"/>
                  </a:moveTo>
                  <a:cubicBezTo>
                    <a:pt x="19072" y="39765"/>
                    <a:pt x="19072" y="39765"/>
                    <a:pt x="19072" y="39765"/>
                  </a:cubicBezTo>
                  <a:cubicBezTo>
                    <a:pt x="91390" y="39765"/>
                    <a:pt x="91390" y="39765"/>
                    <a:pt x="91390" y="39765"/>
                  </a:cubicBezTo>
                  <a:cubicBezTo>
                    <a:pt x="91390" y="47859"/>
                    <a:pt x="91390" y="47859"/>
                    <a:pt x="91390" y="47859"/>
                  </a:cubicBezTo>
                  <a:lnTo>
                    <a:pt x="19072" y="47859"/>
                  </a:lnTo>
                  <a:close/>
                  <a:moveTo>
                    <a:pt x="112847" y="86920"/>
                  </a:moveTo>
                  <a:cubicBezTo>
                    <a:pt x="112052" y="87624"/>
                    <a:pt x="110463" y="87976"/>
                    <a:pt x="108874" y="87976"/>
                  </a:cubicBezTo>
                  <a:cubicBezTo>
                    <a:pt x="106490" y="87976"/>
                    <a:pt x="104900" y="87624"/>
                    <a:pt x="104105" y="87272"/>
                  </a:cubicBezTo>
                  <a:cubicBezTo>
                    <a:pt x="86622" y="80586"/>
                    <a:pt x="86622" y="80586"/>
                    <a:pt x="86622" y="80586"/>
                  </a:cubicBezTo>
                  <a:cubicBezTo>
                    <a:pt x="85827" y="80234"/>
                    <a:pt x="85033" y="80234"/>
                    <a:pt x="84238" y="80586"/>
                  </a:cubicBezTo>
                  <a:cubicBezTo>
                    <a:pt x="83443" y="80586"/>
                    <a:pt x="83443" y="80938"/>
                    <a:pt x="83443" y="81290"/>
                  </a:cubicBezTo>
                  <a:cubicBezTo>
                    <a:pt x="92980" y="109794"/>
                    <a:pt x="92980" y="109794"/>
                    <a:pt x="92980" y="109794"/>
                  </a:cubicBezTo>
                  <a:cubicBezTo>
                    <a:pt x="92980" y="109794"/>
                    <a:pt x="92980" y="109794"/>
                    <a:pt x="92980" y="109794"/>
                  </a:cubicBezTo>
                  <a:cubicBezTo>
                    <a:pt x="92980" y="110498"/>
                    <a:pt x="92980" y="111202"/>
                    <a:pt x="92185" y="111906"/>
                  </a:cubicBezTo>
                  <a:cubicBezTo>
                    <a:pt x="90596" y="112609"/>
                    <a:pt x="89801" y="112961"/>
                    <a:pt x="87417" y="113313"/>
                  </a:cubicBezTo>
                  <a:cubicBezTo>
                    <a:pt x="85827" y="113313"/>
                    <a:pt x="84238" y="113313"/>
                    <a:pt x="82649" y="112961"/>
                  </a:cubicBezTo>
                  <a:cubicBezTo>
                    <a:pt x="81059" y="112258"/>
                    <a:pt x="80264" y="111554"/>
                    <a:pt x="80264" y="110850"/>
                  </a:cubicBezTo>
                  <a:cubicBezTo>
                    <a:pt x="70728" y="91143"/>
                    <a:pt x="70728" y="91143"/>
                    <a:pt x="70728" y="91143"/>
                  </a:cubicBezTo>
                  <a:cubicBezTo>
                    <a:pt x="69933" y="90791"/>
                    <a:pt x="69139" y="90439"/>
                    <a:pt x="68344" y="90439"/>
                  </a:cubicBezTo>
                  <a:cubicBezTo>
                    <a:pt x="66754" y="90439"/>
                    <a:pt x="65960" y="90791"/>
                    <a:pt x="65960" y="91495"/>
                  </a:cubicBezTo>
                  <a:cubicBezTo>
                    <a:pt x="65960" y="115425"/>
                    <a:pt x="65960" y="115425"/>
                    <a:pt x="65960" y="115425"/>
                  </a:cubicBezTo>
                  <a:cubicBezTo>
                    <a:pt x="65960" y="117184"/>
                    <a:pt x="63576" y="118240"/>
                    <a:pt x="59602" y="118240"/>
                  </a:cubicBezTo>
                  <a:cubicBezTo>
                    <a:pt x="56423" y="118240"/>
                    <a:pt x="53245" y="117184"/>
                    <a:pt x="53245" y="115425"/>
                  </a:cubicBezTo>
                  <a:cubicBezTo>
                    <a:pt x="53245" y="91495"/>
                    <a:pt x="53245" y="91495"/>
                    <a:pt x="53245" y="91495"/>
                  </a:cubicBezTo>
                  <a:cubicBezTo>
                    <a:pt x="53245" y="90791"/>
                    <a:pt x="52450" y="90439"/>
                    <a:pt x="51655" y="90439"/>
                  </a:cubicBezTo>
                  <a:cubicBezTo>
                    <a:pt x="51655" y="90439"/>
                    <a:pt x="51655" y="90439"/>
                    <a:pt x="50860" y="90439"/>
                  </a:cubicBezTo>
                  <a:cubicBezTo>
                    <a:pt x="50066" y="90439"/>
                    <a:pt x="49271" y="90791"/>
                    <a:pt x="49271" y="91143"/>
                  </a:cubicBezTo>
                  <a:cubicBezTo>
                    <a:pt x="39735" y="110146"/>
                    <a:pt x="39735" y="110146"/>
                    <a:pt x="39735" y="110146"/>
                  </a:cubicBezTo>
                  <a:cubicBezTo>
                    <a:pt x="38940" y="110850"/>
                    <a:pt x="38145" y="111554"/>
                    <a:pt x="36556" y="111906"/>
                  </a:cubicBezTo>
                  <a:cubicBezTo>
                    <a:pt x="34966" y="112258"/>
                    <a:pt x="33377" y="112258"/>
                    <a:pt x="31788" y="112258"/>
                  </a:cubicBezTo>
                  <a:cubicBezTo>
                    <a:pt x="30198" y="112258"/>
                    <a:pt x="28609" y="111554"/>
                    <a:pt x="27814" y="110850"/>
                  </a:cubicBezTo>
                  <a:cubicBezTo>
                    <a:pt x="27019" y="110498"/>
                    <a:pt x="26225" y="109442"/>
                    <a:pt x="27019" y="108739"/>
                  </a:cubicBezTo>
                  <a:cubicBezTo>
                    <a:pt x="35761" y="86568"/>
                    <a:pt x="35761" y="86568"/>
                    <a:pt x="35761" y="86568"/>
                  </a:cubicBezTo>
                  <a:cubicBezTo>
                    <a:pt x="36556" y="86217"/>
                    <a:pt x="35761" y="85513"/>
                    <a:pt x="34966" y="85513"/>
                  </a:cubicBezTo>
                  <a:cubicBezTo>
                    <a:pt x="34172" y="85161"/>
                    <a:pt x="32582" y="85513"/>
                    <a:pt x="32582" y="85865"/>
                  </a:cubicBezTo>
                  <a:cubicBezTo>
                    <a:pt x="16688" y="96774"/>
                    <a:pt x="16688" y="96774"/>
                    <a:pt x="16688" y="96774"/>
                  </a:cubicBezTo>
                  <a:cubicBezTo>
                    <a:pt x="15099" y="98181"/>
                    <a:pt x="11125" y="98533"/>
                    <a:pt x="7947" y="97478"/>
                  </a:cubicBezTo>
                  <a:cubicBezTo>
                    <a:pt x="6357" y="97126"/>
                    <a:pt x="5562" y="96774"/>
                    <a:pt x="4768" y="95718"/>
                  </a:cubicBezTo>
                  <a:cubicBezTo>
                    <a:pt x="4768" y="95014"/>
                    <a:pt x="4768" y="94310"/>
                    <a:pt x="5562" y="93607"/>
                  </a:cubicBezTo>
                  <a:cubicBezTo>
                    <a:pt x="18278" y="83401"/>
                    <a:pt x="18278" y="83401"/>
                    <a:pt x="18278" y="83401"/>
                  </a:cubicBezTo>
                  <a:cubicBezTo>
                    <a:pt x="20662" y="81290"/>
                    <a:pt x="21456" y="78826"/>
                    <a:pt x="21456" y="76715"/>
                  </a:cubicBezTo>
                  <a:cubicBezTo>
                    <a:pt x="21456" y="69677"/>
                    <a:pt x="25430" y="65102"/>
                    <a:pt x="33377" y="63343"/>
                  </a:cubicBezTo>
                  <a:cubicBezTo>
                    <a:pt x="33377" y="62287"/>
                    <a:pt x="33377" y="62287"/>
                    <a:pt x="33377" y="62287"/>
                  </a:cubicBezTo>
                  <a:cubicBezTo>
                    <a:pt x="33377" y="61231"/>
                    <a:pt x="33377" y="61231"/>
                    <a:pt x="33377" y="61231"/>
                  </a:cubicBezTo>
                  <a:cubicBezTo>
                    <a:pt x="33377" y="49970"/>
                    <a:pt x="33377" y="49970"/>
                    <a:pt x="33377" y="49970"/>
                  </a:cubicBezTo>
                  <a:cubicBezTo>
                    <a:pt x="77086" y="49970"/>
                    <a:pt x="77086" y="49970"/>
                    <a:pt x="77086" y="49970"/>
                  </a:cubicBezTo>
                  <a:cubicBezTo>
                    <a:pt x="77086" y="61231"/>
                    <a:pt x="77086" y="61231"/>
                    <a:pt x="77086" y="61231"/>
                  </a:cubicBezTo>
                  <a:cubicBezTo>
                    <a:pt x="77086" y="61935"/>
                    <a:pt x="77086" y="61935"/>
                    <a:pt x="77086" y="61935"/>
                  </a:cubicBezTo>
                  <a:cubicBezTo>
                    <a:pt x="77086" y="63343"/>
                    <a:pt x="77086" y="63343"/>
                    <a:pt x="77086" y="63343"/>
                  </a:cubicBezTo>
                  <a:cubicBezTo>
                    <a:pt x="79470" y="63695"/>
                    <a:pt x="81059" y="64398"/>
                    <a:pt x="82649" y="65102"/>
                  </a:cubicBezTo>
                  <a:cubicBezTo>
                    <a:pt x="112847" y="82697"/>
                    <a:pt x="112847" y="82697"/>
                    <a:pt x="112847" y="82697"/>
                  </a:cubicBezTo>
                  <a:cubicBezTo>
                    <a:pt x="112847" y="82697"/>
                    <a:pt x="112847" y="83049"/>
                    <a:pt x="112847" y="83049"/>
                  </a:cubicBezTo>
                  <a:cubicBezTo>
                    <a:pt x="115231" y="84105"/>
                    <a:pt x="115231" y="85865"/>
                    <a:pt x="112847" y="8692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endPara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6918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Shape 316"/>
          <p:cNvSpPr txBox="1">
            <a:spLocks noGrp="1"/>
          </p:cNvSpPr>
          <p:nvPr>
            <p:ph type="title" idx="4294967295"/>
          </p:nvPr>
        </p:nvSpPr>
        <p:spPr>
          <a:xfrm>
            <a:off x="418641" y="176707"/>
            <a:ext cx="5177928" cy="1143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5867" b="1" dirty="0">
                <a:solidFill>
                  <a:srgbClr val="0070C0"/>
                </a:solidFill>
                <a:latin typeface="Castellar" panose="020A0402060406010301" pitchFamily="18" charset="0"/>
              </a:rPr>
              <a:t>Realia</a:t>
            </a:r>
            <a:endParaRPr sz="5867" b="1" dirty="0">
              <a:solidFill>
                <a:srgbClr val="0070C0"/>
              </a:solidFill>
              <a:latin typeface="Castellar" panose="020A0402060406010301" pitchFamily="18" charset="0"/>
            </a:endParaRPr>
          </a:p>
        </p:txBody>
      </p:sp>
      <p:sp>
        <p:nvSpPr>
          <p:cNvPr id="317" name="Shape 317"/>
          <p:cNvSpPr txBox="1">
            <a:spLocks noGrp="1"/>
          </p:cNvSpPr>
          <p:nvPr>
            <p:ph type="body" idx="4294967295"/>
          </p:nvPr>
        </p:nvSpPr>
        <p:spPr>
          <a:xfrm>
            <a:off x="418641" y="1604797"/>
            <a:ext cx="4868062" cy="4770296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 algn="ctr">
              <a:buNone/>
            </a:pPr>
            <a:r>
              <a:rPr lang="x-none" sz="3200" dirty="0"/>
              <a:t>Realia atau disebut juga objek adalah benda yang sebenarnya dalam bentuk utuh. </a:t>
            </a:r>
            <a:endParaRPr lang="en-US" sz="3200" dirty="0"/>
          </a:p>
          <a:p>
            <a:pPr marL="0" indent="0" algn="ctr">
              <a:buNone/>
            </a:pPr>
            <a:r>
              <a:rPr lang="x-none" sz="3200" dirty="0"/>
              <a:t>Misalnya: orang, binatang, rumah, dan sebagainya.</a:t>
            </a:r>
            <a:endParaRPr sz="3200" dirty="0"/>
          </a:p>
        </p:txBody>
      </p:sp>
      <p:sp>
        <p:nvSpPr>
          <p:cNvPr id="318" name="Shape 318"/>
          <p:cNvSpPr txBox="1">
            <a:spLocks noGrp="1"/>
          </p:cNvSpPr>
          <p:nvPr>
            <p:ph type="sldNum" idx="12"/>
          </p:nvPr>
        </p:nvSpPr>
        <p:spPr>
          <a:xfrm>
            <a:off x="11744000" y="2944233"/>
            <a:ext cx="448000" cy="969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20</a:t>
            </a:fld>
            <a:endParaRPr/>
          </a:p>
        </p:txBody>
      </p:sp>
      <p:pic>
        <p:nvPicPr>
          <p:cNvPr id="6148" name="Picture 4" descr="Hasil gambar untuk miniatur gunung merap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3925" y="1604797"/>
            <a:ext cx="6768075" cy="4704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7730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lock Arc 14"/>
          <p:cNvSpPr/>
          <p:nvPr/>
        </p:nvSpPr>
        <p:spPr>
          <a:xfrm>
            <a:off x="239348" y="2857398"/>
            <a:ext cx="1622931" cy="1623005"/>
          </a:xfrm>
          <a:custGeom>
            <a:avLst/>
            <a:gdLst/>
            <a:ahLst/>
            <a:cxnLst/>
            <a:rect l="l" t="t" r="r" b="b"/>
            <a:pathLst>
              <a:path w="1217198" h="1217254">
                <a:moveTo>
                  <a:pt x="1172073" y="616019"/>
                </a:moveTo>
                <a:lnTo>
                  <a:pt x="1217198" y="616610"/>
                </a:lnTo>
                <a:cubicBezTo>
                  <a:pt x="1216181" y="694136"/>
                  <a:pt x="1200702" y="768120"/>
                  <a:pt x="1172073" y="835497"/>
                </a:cubicBezTo>
                <a:close/>
                <a:moveTo>
                  <a:pt x="592301" y="223"/>
                </a:moveTo>
                <a:cubicBezTo>
                  <a:pt x="925156" y="-8708"/>
                  <a:pt x="1203399" y="251500"/>
                  <a:pt x="1216760" y="584207"/>
                </a:cubicBezTo>
                <a:lnTo>
                  <a:pt x="1025903" y="591872"/>
                </a:lnTo>
                <a:cubicBezTo>
                  <a:pt x="1016735" y="363582"/>
                  <a:pt x="825816" y="185038"/>
                  <a:pt x="597424" y="191166"/>
                </a:cubicBezTo>
                <a:cubicBezTo>
                  <a:pt x="369033" y="197294"/>
                  <a:pt x="187962" y="385820"/>
                  <a:pt x="191049" y="614273"/>
                </a:cubicBezTo>
                <a:cubicBezTo>
                  <a:pt x="194136" y="842726"/>
                  <a:pt x="380235" y="1026290"/>
                  <a:pt x="608708" y="1026244"/>
                </a:cubicBezTo>
                <a:cubicBezTo>
                  <a:pt x="773320" y="1026211"/>
                  <a:pt x="915896" y="930876"/>
                  <a:pt x="982606" y="791527"/>
                </a:cubicBezTo>
                <a:lnTo>
                  <a:pt x="982606" y="1085471"/>
                </a:lnTo>
                <a:cubicBezTo>
                  <a:pt x="880769" y="1168806"/>
                  <a:pt x="750352" y="1217226"/>
                  <a:pt x="608747" y="1217254"/>
                </a:cubicBezTo>
                <a:cubicBezTo>
                  <a:pt x="275773" y="1217320"/>
                  <a:pt x="4555" y="949797"/>
                  <a:pt x="56" y="616853"/>
                </a:cubicBezTo>
                <a:cubicBezTo>
                  <a:pt x="-4443" y="283909"/>
                  <a:pt x="259446" y="9154"/>
                  <a:pt x="592301" y="22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prstClr val="black"/>
              </a:solidFill>
              <a:sym typeface="Arial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609726" y="2081559"/>
            <a:ext cx="252623" cy="1386871"/>
          </a:xfrm>
          <a:custGeom>
            <a:avLst/>
            <a:gdLst>
              <a:gd name="connsiteX0" fmla="*/ 0 w 189467"/>
              <a:gd name="connsiteY0" fmla="*/ 0 h 1080346"/>
              <a:gd name="connsiteX1" fmla="*/ 189467 w 189467"/>
              <a:gd name="connsiteY1" fmla="*/ 0 h 1080346"/>
              <a:gd name="connsiteX2" fmla="*/ 189467 w 189467"/>
              <a:gd name="connsiteY2" fmla="*/ 1080346 h 1080346"/>
              <a:gd name="connsiteX3" fmla="*/ 187528 w 189467"/>
              <a:gd name="connsiteY3" fmla="*/ 1040153 h 1080346"/>
              <a:gd name="connsiteX4" fmla="*/ 0 w 189467"/>
              <a:gd name="connsiteY4" fmla="*/ 674512 h 1080346"/>
              <a:gd name="connsiteX5" fmla="*/ 0 w 189467"/>
              <a:gd name="connsiteY5" fmla="*/ 0 h 1080346"/>
              <a:gd name="connsiteX0" fmla="*/ 0 w 189467"/>
              <a:gd name="connsiteY0" fmla="*/ 0 h 1040153"/>
              <a:gd name="connsiteX1" fmla="*/ 189467 w 189467"/>
              <a:gd name="connsiteY1" fmla="*/ 0 h 1040153"/>
              <a:gd name="connsiteX2" fmla="*/ 187528 w 189467"/>
              <a:gd name="connsiteY2" fmla="*/ 1040153 h 1040153"/>
              <a:gd name="connsiteX3" fmla="*/ 0 w 189467"/>
              <a:gd name="connsiteY3" fmla="*/ 674512 h 1040153"/>
              <a:gd name="connsiteX4" fmla="*/ 0 w 189467"/>
              <a:gd name="connsiteY4" fmla="*/ 0 h 1040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9467" h="1040153">
                <a:moveTo>
                  <a:pt x="0" y="0"/>
                </a:moveTo>
                <a:lnTo>
                  <a:pt x="189467" y="0"/>
                </a:lnTo>
                <a:cubicBezTo>
                  <a:pt x="188821" y="346718"/>
                  <a:pt x="188174" y="693435"/>
                  <a:pt x="187528" y="1040153"/>
                </a:cubicBezTo>
                <a:cubicBezTo>
                  <a:pt x="179329" y="879836"/>
                  <a:pt x="108663" y="777233"/>
                  <a:pt x="0" y="67451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black"/>
              </a:solidFill>
              <a:sym typeface="Arial"/>
            </a:endParaRPr>
          </a:p>
        </p:txBody>
      </p:sp>
      <p:sp>
        <p:nvSpPr>
          <p:cNvPr id="3" name="Title 2"/>
          <p:cNvSpPr txBox="1">
            <a:spLocks/>
          </p:cNvSpPr>
          <p:nvPr/>
        </p:nvSpPr>
        <p:spPr>
          <a:xfrm>
            <a:off x="0" y="644691"/>
            <a:ext cx="12192000" cy="768085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333" b="1" dirty="0" err="1">
                <a:solidFill>
                  <a:prstClr val="black"/>
                </a:solidFill>
                <a:latin typeface="Imprint MT Shadow" panose="04020605060303030202" pitchFamily="82" charset="0"/>
                <a:cs typeface="Arial" pitchFamily="34" charset="0"/>
                <a:sym typeface="Arial"/>
              </a:rPr>
              <a:t>Berbagai</a:t>
            </a:r>
            <a:r>
              <a:rPr lang="en-US" sz="5333" b="1" dirty="0">
                <a:solidFill>
                  <a:prstClr val="black"/>
                </a:solidFill>
                <a:latin typeface="Imprint MT Shadow" panose="04020605060303030202" pitchFamily="82" charset="0"/>
                <a:cs typeface="Arial" pitchFamily="34" charset="0"/>
                <a:sym typeface="Arial"/>
              </a:rPr>
              <a:t> </a:t>
            </a:r>
            <a:r>
              <a:rPr lang="en-US" sz="5333" b="1" dirty="0" err="1">
                <a:solidFill>
                  <a:prstClr val="black"/>
                </a:solidFill>
                <a:latin typeface="Imprint MT Shadow" panose="04020605060303030202" pitchFamily="82" charset="0"/>
                <a:cs typeface="Arial" pitchFamily="34" charset="0"/>
                <a:sym typeface="Arial"/>
              </a:rPr>
              <a:t>Jenis</a:t>
            </a:r>
            <a:r>
              <a:rPr lang="en-US" sz="5333" b="1" dirty="0">
                <a:solidFill>
                  <a:prstClr val="black"/>
                </a:solidFill>
                <a:latin typeface="Imprint MT Shadow" panose="04020605060303030202" pitchFamily="82" charset="0"/>
                <a:cs typeface="Arial" pitchFamily="34" charset="0"/>
                <a:sym typeface="Arial"/>
              </a:rPr>
              <a:t> </a:t>
            </a:r>
            <a:r>
              <a:rPr lang="en-US" sz="5333" b="1" dirty="0" err="1">
                <a:solidFill>
                  <a:prstClr val="black"/>
                </a:solidFill>
                <a:latin typeface="Imprint MT Shadow" panose="04020605060303030202" pitchFamily="82" charset="0"/>
                <a:cs typeface="Arial" pitchFamily="34" charset="0"/>
                <a:sym typeface="Arial"/>
              </a:rPr>
              <a:t>Papan</a:t>
            </a:r>
            <a:endParaRPr lang="en-US" sz="5333" b="1" dirty="0">
              <a:solidFill>
                <a:prstClr val="black"/>
              </a:solidFill>
              <a:latin typeface="Imprint MT Shadow" panose="04020605060303030202" pitchFamily="82" charset="0"/>
              <a:cs typeface="Arial" pitchFamily="34" charset="0"/>
              <a:sym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080672" y="1844925"/>
            <a:ext cx="7307813" cy="912000"/>
          </a:xfrm>
          <a:prstGeom prst="rect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prstClr val="black">
                  <a:lumMod val="65000"/>
                  <a:lumOff val="35000"/>
                </a:prstClr>
              </a:solidFill>
              <a:cs typeface="Arial" pitchFamily="34" charset="0"/>
              <a:sym typeface="Arial"/>
            </a:endParaRPr>
          </a:p>
        </p:txBody>
      </p:sp>
      <p:sp>
        <p:nvSpPr>
          <p:cNvPr id="10" name="TextBox 10"/>
          <p:cNvSpPr txBox="1"/>
          <p:nvPr/>
        </p:nvSpPr>
        <p:spPr bwMode="auto">
          <a:xfrm>
            <a:off x="4175787" y="1823431"/>
            <a:ext cx="6720747" cy="483989"/>
          </a:xfrm>
          <a:prstGeom prst="round2Same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2400" b="1" dirty="0">
                <a:solidFill>
                  <a:prstClr val="black">
                    <a:lumMod val="65000"/>
                    <a:lumOff val="35000"/>
                  </a:prstClr>
                </a:solidFill>
                <a:cs typeface="Arial" pitchFamily="34" charset="0"/>
                <a:sym typeface="Arial"/>
              </a:rPr>
              <a:t>Blackboard &amp; Whiteboard</a:t>
            </a:r>
          </a:p>
        </p:txBody>
      </p:sp>
      <p:sp>
        <p:nvSpPr>
          <p:cNvPr id="12" name="Chevron 11"/>
          <p:cNvSpPr/>
          <p:nvPr/>
        </p:nvSpPr>
        <p:spPr>
          <a:xfrm rot="16200000">
            <a:off x="2795736" y="1666850"/>
            <a:ext cx="1118645" cy="1056117"/>
          </a:xfrm>
          <a:prstGeom prst="chevron">
            <a:avLst>
              <a:gd name="adj" fmla="val 33915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prstClr val="black"/>
              </a:solidFill>
              <a:cs typeface="Arial" pitchFamily="34" charset="0"/>
              <a:sym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85632" y="1788588"/>
            <a:ext cx="7388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prstClr val="white"/>
                </a:solidFill>
                <a:cs typeface="Arial" pitchFamily="34" charset="0"/>
                <a:sym typeface="Arial"/>
              </a:rPr>
              <a:t>01</a:t>
            </a:r>
            <a:endParaRPr lang="ko-KR" altLang="en-US" sz="3200" b="1" dirty="0">
              <a:solidFill>
                <a:prstClr val="white"/>
              </a:solidFill>
              <a:cs typeface="Arial" pitchFamily="34" charset="0"/>
              <a:sym typeface="Arial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1266870" y="562514"/>
            <a:ext cx="969121" cy="1495199"/>
          </a:xfrm>
          <a:custGeom>
            <a:avLst/>
            <a:gdLst/>
            <a:ahLst/>
            <a:cxnLst/>
            <a:rect l="l" t="t" r="r" b="b"/>
            <a:pathLst>
              <a:path w="726841" h="1121399">
                <a:moveTo>
                  <a:pt x="236325" y="1049494"/>
                </a:moveTo>
                <a:lnTo>
                  <a:pt x="495287" y="1049494"/>
                </a:lnTo>
                <a:cubicBezTo>
                  <a:pt x="491080" y="1064561"/>
                  <a:pt x="487966" y="1079199"/>
                  <a:pt x="485273" y="1093187"/>
                </a:cubicBezTo>
                <a:lnTo>
                  <a:pt x="245258" y="1092728"/>
                </a:lnTo>
                <a:close/>
                <a:moveTo>
                  <a:pt x="363421" y="203844"/>
                </a:moveTo>
                <a:cubicBezTo>
                  <a:pt x="401307" y="203844"/>
                  <a:pt x="432020" y="234557"/>
                  <a:pt x="432020" y="272443"/>
                </a:cubicBezTo>
                <a:cubicBezTo>
                  <a:pt x="432020" y="310329"/>
                  <a:pt x="401307" y="341042"/>
                  <a:pt x="363421" y="341042"/>
                </a:cubicBezTo>
                <a:cubicBezTo>
                  <a:pt x="325534" y="341042"/>
                  <a:pt x="294821" y="310329"/>
                  <a:pt x="294821" y="272443"/>
                </a:cubicBezTo>
                <a:cubicBezTo>
                  <a:pt x="294821" y="234557"/>
                  <a:pt x="325534" y="203844"/>
                  <a:pt x="363421" y="203844"/>
                </a:cubicBezTo>
                <a:close/>
                <a:moveTo>
                  <a:pt x="363421" y="135244"/>
                </a:moveTo>
                <a:cubicBezTo>
                  <a:pt x="287648" y="135244"/>
                  <a:pt x="226222" y="196671"/>
                  <a:pt x="226222" y="272443"/>
                </a:cubicBezTo>
                <a:cubicBezTo>
                  <a:pt x="226222" y="348216"/>
                  <a:pt x="287648" y="409642"/>
                  <a:pt x="363421" y="409642"/>
                </a:cubicBezTo>
                <a:cubicBezTo>
                  <a:pt x="439193" y="409642"/>
                  <a:pt x="500619" y="348216"/>
                  <a:pt x="500619" y="272443"/>
                </a:cubicBezTo>
                <a:cubicBezTo>
                  <a:pt x="500619" y="196671"/>
                  <a:pt x="439193" y="135244"/>
                  <a:pt x="363421" y="135244"/>
                </a:cubicBezTo>
                <a:close/>
                <a:moveTo>
                  <a:pt x="196200" y="0"/>
                </a:moveTo>
                <a:cubicBezTo>
                  <a:pt x="300307" y="58658"/>
                  <a:pt x="427219" y="59450"/>
                  <a:pt x="531959" y="2129"/>
                </a:cubicBezTo>
                <a:cubicBezTo>
                  <a:pt x="645195" y="251105"/>
                  <a:pt x="615578" y="521951"/>
                  <a:pt x="565642" y="749813"/>
                </a:cubicBezTo>
                <a:lnTo>
                  <a:pt x="726841" y="904479"/>
                </a:lnTo>
                <a:lnTo>
                  <a:pt x="700460" y="1113326"/>
                </a:lnTo>
                <a:lnTo>
                  <a:pt x="510728" y="982128"/>
                </a:lnTo>
                <a:lnTo>
                  <a:pt x="503274" y="1014651"/>
                </a:lnTo>
                <a:lnTo>
                  <a:pt x="228241" y="1014651"/>
                </a:lnTo>
                <a:cubicBezTo>
                  <a:pt x="226194" y="1005458"/>
                  <a:pt x="223902" y="996068"/>
                  <a:pt x="221524" y="986461"/>
                </a:cubicBezTo>
                <a:lnTo>
                  <a:pt x="26381" y="1121399"/>
                </a:lnTo>
                <a:lnTo>
                  <a:pt x="0" y="912552"/>
                </a:lnTo>
                <a:lnTo>
                  <a:pt x="162681" y="756465"/>
                </a:lnTo>
                <a:lnTo>
                  <a:pt x="163137" y="757906"/>
                </a:lnTo>
                <a:lnTo>
                  <a:pt x="165881" y="748957"/>
                </a:lnTo>
                <a:cubicBezTo>
                  <a:pt x="117348" y="521774"/>
                  <a:pt x="87568" y="246912"/>
                  <a:pt x="1962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prstClr val="white"/>
              </a:solidFill>
              <a:sym typeface="Arial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609726" y="3604009"/>
            <a:ext cx="252623" cy="32539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black"/>
              </a:solidFill>
              <a:sym typeface="Arial"/>
            </a:endParaRPr>
          </a:p>
        </p:txBody>
      </p:sp>
      <p:sp>
        <p:nvSpPr>
          <p:cNvPr id="24" name="Freeform 23"/>
          <p:cNvSpPr/>
          <p:nvPr/>
        </p:nvSpPr>
        <p:spPr>
          <a:xfrm>
            <a:off x="1552580" y="253439"/>
            <a:ext cx="397699" cy="326323"/>
          </a:xfrm>
          <a:custGeom>
            <a:avLst/>
            <a:gdLst/>
            <a:ahLst/>
            <a:cxnLst/>
            <a:rect l="l" t="t" r="r" b="b"/>
            <a:pathLst>
              <a:path w="298274" h="244742">
                <a:moveTo>
                  <a:pt x="147328" y="0"/>
                </a:moveTo>
                <a:cubicBezTo>
                  <a:pt x="212319" y="65590"/>
                  <a:pt x="261867" y="134854"/>
                  <a:pt x="298274" y="206570"/>
                </a:cubicBezTo>
                <a:cubicBezTo>
                  <a:pt x="205418" y="258299"/>
                  <a:pt x="92251" y="257374"/>
                  <a:pt x="0" y="204273"/>
                </a:cubicBezTo>
                <a:cubicBezTo>
                  <a:pt x="35363" y="132633"/>
                  <a:pt x="83678" y="64016"/>
                  <a:pt x="14732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prstClr val="white"/>
              </a:solidFill>
              <a:sym typeface="Arial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080672" y="2999205"/>
            <a:ext cx="7307813" cy="912000"/>
          </a:xfrm>
          <a:prstGeom prst="rect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prstClr val="black">
                  <a:lumMod val="65000"/>
                  <a:lumOff val="35000"/>
                </a:prstClr>
              </a:solidFill>
              <a:cs typeface="Arial" pitchFamily="34" charset="0"/>
              <a:sym typeface="Arial"/>
            </a:endParaRPr>
          </a:p>
        </p:txBody>
      </p:sp>
      <p:sp>
        <p:nvSpPr>
          <p:cNvPr id="31" name="Chevron 30"/>
          <p:cNvSpPr/>
          <p:nvPr/>
        </p:nvSpPr>
        <p:spPr>
          <a:xfrm rot="16200000">
            <a:off x="2795736" y="2821130"/>
            <a:ext cx="1118645" cy="1056117"/>
          </a:xfrm>
          <a:prstGeom prst="chevron">
            <a:avLst>
              <a:gd name="adj" fmla="val 33915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prstClr val="black"/>
              </a:solidFill>
              <a:cs typeface="Arial" pitchFamily="34" charset="0"/>
              <a:sym typeface="Arial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985632" y="2942868"/>
            <a:ext cx="7388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prstClr val="white"/>
                </a:solidFill>
                <a:cs typeface="Arial" pitchFamily="34" charset="0"/>
                <a:sym typeface="Arial"/>
              </a:rPr>
              <a:t>02</a:t>
            </a:r>
            <a:endParaRPr lang="ko-KR" altLang="en-US" sz="3200" b="1" dirty="0">
              <a:solidFill>
                <a:prstClr val="white"/>
              </a:solidFill>
              <a:cs typeface="Arial" pitchFamily="34" charset="0"/>
              <a:sym typeface="Arial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080672" y="4153485"/>
            <a:ext cx="7307813" cy="912000"/>
          </a:xfrm>
          <a:prstGeom prst="rect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prstClr val="black">
                  <a:lumMod val="65000"/>
                  <a:lumOff val="35000"/>
                </a:prstClr>
              </a:solidFill>
              <a:cs typeface="Arial" pitchFamily="34" charset="0"/>
              <a:sym typeface="Arial"/>
            </a:endParaRPr>
          </a:p>
        </p:txBody>
      </p:sp>
      <p:sp>
        <p:nvSpPr>
          <p:cNvPr id="38" name="Chevron 37"/>
          <p:cNvSpPr/>
          <p:nvPr/>
        </p:nvSpPr>
        <p:spPr>
          <a:xfrm rot="16200000">
            <a:off x="2795736" y="3975410"/>
            <a:ext cx="1118645" cy="1056117"/>
          </a:xfrm>
          <a:prstGeom prst="chevron">
            <a:avLst>
              <a:gd name="adj" fmla="val 33915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prstClr val="black"/>
              </a:solidFill>
              <a:cs typeface="Arial" pitchFamily="34" charset="0"/>
              <a:sym typeface="Arial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985632" y="4097148"/>
            <a:ext cx="7388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prstClr val="white"/>
                </a:solidFill>
                <a:cs typeface="Arial" pitchFamily="34" charset="0"/>
                <a:sym typeface="Arial"/>
              </a:rPr>
              <a:t>03</a:t>
            </a:r>
            <a:endParaRPr lang="ko-KR" altLang="en-US" sz="3200" b="1" dirty="0">
              <a:solidFill>
                <a:prstClr val="white"/>
              </a:solidFill>
              <a:cs typeface="Arial" pitchFamily="34" charset="0"/>
              <a:sym typeface="Arial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4080672" y="5307765"/>
            <a:ext cx="7307813" cy="912000"/>
          </a:xfrm>
          <a:prstGeom prst="rect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prstClr val="black">
                  <a:lumMod val="65000"/>
                  <a:lumOff val="35000"/>
                </a:prstClr>
              </a:solidFill>
              <a:cs typeface="Arial" pitchFamily="34" charset="0"/>
              <a:sym typeface="Arial"/>
            </a:endParaRPr>
          </a:p>
        </p:txBody>
      </p:sp>
      <p:sp>
        <p:nvSpPr>
          <p:cNvPr id="45" name="Chevron 44"/>
          <p:cNvSpPr/>
          <p:nvPr/>
        </p:nvSpPr>
        <p:spPr>
          <a:xfrm rot="16200000">
            <a:off x="2795736" y="5129690"/>
            <a:ext cx="1118645" cy="1056117"/>
          </a:xfrm>
          <a:prstGeom prst="chevron">
            <a:avLst>
              <a:gd name="adj" fmla="val 33915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prstClr val="black"/>
              </a:solidFill>
              <a:cs typeface="Arial" pitchFamily="34" charset="0"/>
              <a:sym typeface="Arial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985632" y="5251428"/>
            <a:ext cx="7388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prstClr val="white"/>
                </a:solidFill>
                <a:cs typeface="Arial" pitchFamily="34" charset="0"/>
                <a:sym typeface="Arial"/>
              </a:rPr>
              <a:t>04</a:t>
            </a:r>
            <a:endParaRPr lang="ko-KR" altLang="en-US" sz="3200" b="1" dirty="0">
              <a:solidFill>
                <a:prstClr val="white"/>
              </a:solidFill>
              <a:cs typeface="Arial" pitchFamily="34" charset="0"/>
              <a:sym typeface="Arial"/>
            </a:endParaRPr>
          </a:p>
        </p:txBody>
      </p:sp>
      <p:sp>
        <p:nvSpPr>
          <p:cNvPr id="35" name="TextBox 10"/>
          <p:cNvSpPr txBox="1"/>
          <p:nvPr/>
        </p:nvSpPr>
        <p:spPr bwMode="auto">
          <a:xfrm>
            <a:off x="4205897" y="5269153"/>
            <a:ext cx="6720747" cy="483989"/>
          </a:xfrm>
          <a:prstGeom prst="round2Same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2400" b="1" dirty="0" err="1">
                <a:solidFill>
                  <a:prstClr val="black">
                    <a:lumMod val="65000"/>
                    <a:lumOff val="35000"/>
                  </a:prstClr>
                </a:solidFill>
                <a:cs typeface="Arial" pitchFamily="34" charset="0"/>
                <a:sym typeface="Arial"/>
              </a:rPr>
              <a:t>Papan</a:t>
            </a:r>
            <a:r>
              <a:rPr lang="en-US" altLang="ko-KR" sz="2400" b="1" dirty="0">
                <a:solidFill>
                  <a:prstClr val="black">
                    <a:lumMod val="65000"/>
                    <a:lumOff val="35000"/>
                  </a:prstClr>
                </a:solidFill>
                <a:cs typeface="Arial" pitchFamily="34" charset="0"/>
                <a:sym typeface="Arial"/>
              </a:rPr>
              <a:t> </a:t>
            </a:r>
            <a:r>
              <a:rPr lang="en-US" altLang="ko-KR" sz="2400" b="1" dirty="0" err="1">
                <a:solidFill>
                  <a:prstClr val="black">
                    <a:lumMod val="65000"/>
                    <a:lumOff val="35000"/>
                  </a:prstClr>
                </a:solidFill>
                <a:cs typeface="Arial" pitchFamily="34" charset="0"/>
                <a:sym typeface="Arial"/>
              </a:rPr>
              <a:t>tempel</a:t>
            </a:r>
            <a:endParaRPr lang="en-US" altLang="ko-KR" sz="2400" b="1" dirty="0">
              <a:solidFill>
                <a:prstClr val="black">
                  <a:lumMod val="65000"/>
                  <a:lumOff val="35000"/>
                </a:prstClr>
              </a:solidFill>
              <a:cs typeface="Arial" pitchFamily="34" charset="0"/>
              <a:sym typeface="Arial"/>
            </a:endParaRPr>
          </a:p>
        </p:txBody>
      </p:sp>
      <p:sp>
        <p:nvSpPr>
          <p:cNvPr id="42" name="TextBox 10"/>
          <p:cNvSpPr txBox="1"/>
          <p:nvPr/>
        </p:nvSpPr>
        <p:spPr bwMode="auto">
          <a:xfrm>
            <a:off x="4205896" y="4114273"/>
            <a:ext cx="6720747" cy="483989"/>
          </a:xfrm>
          <a:prstGeom prst="round2Same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2400" b="1" dirty="0" err="1">
                <a:solidFill>
                  <a:prstClr val="black">
                    <a:lumMod val="65000"/>
                    <a:lumOff val="35000"/>
                  </a:prstClr>
                </a:solidFill>
                <a:cs typeface="Arial" pitchFamily="34" charset="0"/>
                <a:sym typeface="Arial"/>
              </a:rPr>
              <a:t>Papan</a:t>
            </a:r>
            <a:r>
              <a:rPr lang="en-US" altLang="ko-KR" sz="2400" b="1" dirty="0">
                <a:solidFill>
                  <a:prstClr val="black">
                    <a:lumMod val="65000"/>
                    <a:lumOff val="35000"/>
                  </a:prstClr>
                </a:solidFill>
                <a:cs typeface="Arial" pitchFamily="34" charset="0"/>
                <a:sym typeface="Arial"/>
              </a:rPr>
              <a:t> </a:t>
            </a:r>
            <a:r>
              <a:rPr lang="en-US" altLang="ko-KR" sz="2400" b="1" dirty="0" err="1">
                <a:solidFill>
                  <a:prstClr val="black">
                    <a:lumMod val="65000"/>
                    <a:lumOff val="35000"/>
                  </a:prstClr>
                </a:solidFill>
                <a:cs typeface="Arial" pitchFamily="34" charset="0"/>
                <a:sym typeface="Arial"/>
              </a:rPr>
              <a:t>flanel</a:t>
            </a:r>
            <a:endParaRPr lang="en-US" altLang="ko-KR" sz="2400" b="1" dirty="0">
              <a:solidFill>
                <a:prstClr val="black">
                  <a:lumMod val="65000"/>
                  <a:lumOff val="35000"/>
                </a:prstClr>
              </a:solidFill>
              <a:cs typeface="Arial" pitchFamily="34" charset="0"/>
              <a:sym typeface="Arial"/>
            </a:endParaRPr>
          </a:p>
        </p:txBody>
      </p:sp>
      <p:sp>
        <p:nvSpPr>
          <p:cNvPr id="49" name="TextBox 10"/>
          <p:cNvSpPr txBox="1"/>
          <p:nvPr/>
        </p:nvSpPr>
        <p:spPr bwMode="auto">
          <a:xfrm>
            <a:off x="4205897" y="2992517"/>
            <a:ext cx="6720747" cy="483989"/>
          </a:xfrm>
          <a:prstGeom prst="round2Same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2400" b="1" dirty="0" err="1">
                <a:solidFill>
                  <a:prstClr val="black">
                    <a:lumMod val="65000"/>
                    <a:lumOff val="35000"/>
                  </a:prstClr>
                </a:solidFill>
                <a:cs typeface="Arial" pitchFamily="34" charset="0"/>
                <a:sym typeface="Arial"/>
              </a:rPr>
              <a:t>Papan</a:t>
            </a:r>
            <a:r>
              <a:rPr lang="en-US" altLang="ko-KR" sz="2400" b="1" dirty="0">
                <a:solidFill>
                  <a:prstClr val="black">
                    <a:lumMod val="65000"/>
                    <a:lumOff val="35000"/>
                  </a:prstClr>
                </a:solidFill>
                <a:cs typeface="Arial" pitchFamily="34" charset="0"/>
                <a:sym typeface="Arial"/>
              </a:rPr>
              <a:t> </a:t>
            </a:r>
            <a:r>
              <a:rPr lang="en-US" altLang="ko-KR" sz="2400" b="1" dirty="0" err="1">
                <a:solidFill>
                  <a:prstClr val="black">
                    <a:lumMod val="65000"/>
                    <a:lumOff val="35000"/>
                  </a:prstClr>
                </a:solidFill>
                <a:cs typeface="Arial" pitchFamily="34" charset="0"/>
                <a:sym typeface="Arial"/>
              </a:rPr>
              <a:t>peragaan</a:t>
            </a:r>
            <a:r>
              <a:rPr lang="en-US" altLang="ko-KR" sz="2400" b="1" dirty="0">
                <a:solidFill>
                  <a:prstClr val="black">
                    <a:lumMod val="65000"/>
                    <a:lumOff val="35000"/>
                  </a:prstClr>
                </a:solidFill>
                <a:cs typeface="Arial" pitchFamily="34" charset="0"/>
                <a:sym typeface="Arial"/>
              </a:rPr>
              <a:t> (</a:t>
            </a:r>
            <a:r>
              <a:rPr lang="en-US" altLang="ko-KR" sz="2400" b="1" i="1" dirty="0">
                <a:solidFill>
                  <a:prstClr val="black">
                    <a:lumMod val="65000"/>
                    <a:lumOff val="35000"/>
                  </a:prstClr>
                </a:solidFill>
                <a:cs typeface="Arial" pitchFamily="34" charset="0"/>
                <a:sym typeface="Arial"/>
              </a:rPr>
              <a:t>Display board)</a:t>
            </a:r>
            <a:endParaRPr lang="en-US" altLang="ko-KR" sz="2400" b="1" dirty="0">
              <a:solidFill>
                <a:prstClr val="black">
                  <a:lumMod val="65000"/>
                  <a:lumOff val="35000"/>
                </a:prstClr>
              </a:solidFill>
              <a:cs typeface="Arial" pitchFamily="34" charset="0"/>
              <a:sym typeface="Arial"/>
            </a:endParaRPr>
          </a:p>
        </p:txBody>
      </p:sp>
      <p:sp>
        <p:nvSpPr>
          <p:cNvPr id="50" name="TextBox 10"/>
          <p:cNvSpPr txBox="1"/>
          <p:nvPr/>
        </p:nvSpPr>
        <p:spPr bwMode="auto">
          <a:xfrm>
            <a:off x="4175787" y="2194909"/>
            <a:ext cx="6720747" cy="483989"/>
          </a:xfrm>
          <a:prstGeom prst="round2Same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2400" dirty="0">
                <a:solidFill>
                  <a:prstClr val="black"/>
                </a:solidFill>
                <a:latin typeface="Agency FB" panose="020B0503020202020204" pitchFamily="34" charset="0"/>
                <a:cs typeface="Arial" pitchFamily="34" charset="0"/>
                <a:sym typeface="Arial"/>
              </a:rPr>
              <a:t>Paling </a:t>
            </a:r>
            <a:r>
              <a:rPr lang="en-US" altLang="ko-KR" sz="2400" dirty="0" err="1">
                <a:solidFill>
                  <a:prstClr val="black"/>
                </a:solidFill>
                <a:latin typeface="Agency FB" panose="020B0503020202020204" pitchFamily="34" charset="0"/>
                <a:cs typeface="Arial" pitchFamily="34" charset="0"/>
                <a:sym typeface="Arial"/>
              </a:rPr>
              <a:t>umum</a:t>
            </a:r>
            <a:r>
              <a:rPr lang="en-US" altLang="ko-KR" sz="2400" dirty="0">
                <a:solidFill>
                  <a:prstClr val="black"/>
                </a:solidFill>
                <a:latin typeface="Agency FB" panose="020B0503020202020204" pitchFamily="34" charset="0"/>
                <a:cs typeface="Arial" pitchFamily="34" charset="0"/>
                <a:sym typeface="Arial"/>
              </a:rPr>
              <a:t> </a:t>
            </a:r>
            <a:r>
              <a:rPr lang="en-US" altLang="ko-KR" sz="2400" dirty="0" err="1">
                <a:solidFill>
                  <a:prstClr val="black"/>
                </a:solidFill>
                <a:latin typeface="Agency FB" panose="020B0503020202020204" pitchFamily="34" charset="0"/>
                <a:cs typeface="Arial" pitchFamily="34" charset="0"/>
                <a:sym typeface="Arial"/>
              </a:rPr>
              <a:t>digunakan</a:t>
            </a:r>
            <a:endParaRPr lang="en-US" altLang="ko-KR" sz="2400" dirty="0">
              <a:solidFill>
                <a:prstClr val="black"/>
              </a:solidFill>
              <a:latin typeface="Agency FB" panose="020B0503020202020204" pitchFamily="34" charset="0"/>
              <a:cs typeface="Arial" pitchFamily="34" charset="0"/>
              <a:sym typeface="Arial"/>
            </a:endParaRPr>
          </a:p>
        </p:txBody>
      </p:sp>
      <p:sp>
        <p:nvSpPr>
          <p:cNvPr id="51" name="TextBox 10"/>
          <p:cNvSpPr txBox="1"/>
          <p:nvPr/>
        </p:nvSpPr>
        <p:spPr bwMode="auto">
          <a:xfrm>
            <a:off x="4205897" y="3345880"/>
            <a:ext cx="7043527" cy="483989"/>
          </a:xfrm>
          <a:prstGeom prst="round2Same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400" dirty="0">
                <a:solidFill>
                  <a:prstClr val="black"/>
                </a:solidFill>
                <a:latin typeface="Agency FB" panose="020B0503020202020204" pitchFamily="34" charset="0"/>
                <a:sym typeface="Arial"/>
              </a:rPr>
              <a:t>B</a:t>
            </a:r>
            <a:r>
              <a:rPr lang="x-none" sz="2400" dirty="0">
                <a:solidFill>
                  <a:prstClr val="black"/>
                </a:solidFill>
                <a:latin typeface="Agency FB" panose="020B0503020202020204" pitchFamily="34" charset="0"/>
                <a:sym typeface="Arial"/>
              </a:rPr>
              <a:t>erguna untuk suatu pameran, dengan menempelkan berbagai bentuk</a:t>
            </a:r>
            <a:endParaRPr lang="en-US" altLang="ko-KR" sz="2400" dirty="0">
              <a:solidFill>
                <a:prstClr val="black">
                  <a:lumMod val="65000"/>
                  <a:lumOff val="35000"/>
                </a:prstClr>
              </a:solidFill>
              <a:latin typeface="Agency FB" panose="020B0503020202020204" pitchFamily="34" charset="0"/>
              <a:cs typeface="Arial" pitchFamily="34" charset="0"/>
              <a:sym typeface="Arial"/>
            </a:endParaRPr>
          </a:p>
        </p:txBody>
      </p:sp>
      <p:sp>
        <p:nvSpPr>
          <p:cNvPr id="52" name="TextBox 10"/>
          <p:cNvSpPr txBox="1"/>
          <p:nvPr/>
        </p:nvSpPr>
        <p:spPr bwMode="auto">
          <a:xfrm>
            <a:off x="4205897" y="4507587"/>
            <a:ext cx="7043527" cy="483989"/>
          </a:xfrm>
          <a:prstGeom prst="round2Same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x-none" sz="2400" dirty="0">
                <a:solidFill>
                  <a:prstClr val="black"/>
                </a:solidFill>
                <a:latin typeface="Agency FB" panose="020B0503020202020204" pitchFamily="34" charset="0"/>
                <a:sym typeface="Arial"/>
              </a:rPr>
              <a:t>Papan yang ditempeli kain flanel untuk melekatkan sesuatu di atasnya</a:t>
            </a:r>
            <a:endParaRPr lang="en-US" altLang="ko-KR" sz="2400" dirty="0">
              <a:solidFill>
                <a:prstClr val="black">
                  <a:lumMod val="65000"/>
                  <a:lumOff val="35000"/>
                </a:prstClr>
              </a:solidFill>
              <a:latin typeface="Agency FB" panose="020B0503020202020204" pitchFamily="34" charset="0"/>
              <a:cs typeface="Arial" pitchFamily="34" charset="0"/>
              <a:sym typeface="Arial"/>
            </a:endParaRPr>
          </a:p>
        </p:txBody>
      </p:sp>
      <p:sp>
        <p:nvSpPr>
          <p:cNvPr id="53" name="TextBox 10"/>
          <p:cNvSpPr txBox="1"/>
          <p:nvPr/>
        </p:nvSpPr>
        <p:spPr bwMode="auto">
          <a:xfrm>
            <a:off x="4221493" y="5683579"/>
            <a:ext cx="7043527" cy="483989"/>
          </a:xfrm>
          <a:prstGeom prst="round2Same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x-none" sz="2400" dirty="0">
                <a:solidFill>
                  <a:prstClr val="black"/>
                </a:solidFill>
                <a:latin typeface="Agency FB" panose="020B0503020202020204" pitchFamily="34" charset="0"/>
                <a:sym typeface="Arial"/>
              </a:rPr>
              <a:t>Untuk menempelkan pengumuman</a:t>
            </a:r>
            <a:r>
              <a:rPr lang="en-US" sz="2400" dirty="0">
                <a:solidFill>
                  <a:prstClr val="black"/>
                </a:solidFill>
                <a:latin typeface="Agency FB" panose="020B0503020202020204" pitchFamily="34" charset="0"/>
                <a:sym typeface="Arial"/>
              </a:rPr>
              <a:t>-</a:t>
            </a:r>
            <a:r>
              <a:rPr lang="x-none" sz="2400" dirty="0">
                <a:solidFill>
                  <a:prstClr val="black"/>
                </a:solidFill>
                <a:latin typeface="Agency FB" panose="020B0503020202020204" pitchFamily="34" charset="0"/>
                <a:sym typeface="Arial"/>
              </a:rPr>
              <a:t>pengumuman yang penting</a:t>
            </a:r>
            <a:endParaRPr lang="en-US" altLang="ko-KR" sz="2400" dirty="0">
              <a:solidFill>
                <a:prstClr val="black">
                  <a:lumMod val="65000"/>
                  <a:lumOff val="35000"/>
                </a:prstClr>
              </a:solidFill>
              <a:latin typeface="Agency FB" panose="020B0503020202020204" pitchFamily="34" charset="0"/>
              <a:cs typeface="Arial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93433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22</a:t>
            </a:fld>
            <a:endParaRPr lang="e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0456" y="2799645"/>
            <a:ext cx="6041544" cy="40583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0741"/>
          <a:stretch/>
        </p:blipFill>
        <p:spPr>
          <a:xfrm>
            <a:off x="-1" y="-14701"/>
            <a:ext cx="6186311" cy="361209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35" r="6265" b="10622"/>
          <a:stretch/>
        </p:blipFill>
        <p:spPr>
          <a:xfrm>
            <a:off x="6150457" y="-14701"/>
            <a:ext cx="6041543" cy="281434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441229"/>
            <a:ext cx="6186311" cy="3416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160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Shape 316"/>
          <p:cNvSpPr txBox="1">
            <a:spLocks noGrp="1"/>
          </p:cNvSpPr>
          <p:nvPr>
            <p:ph type="title" idx="4294967295"/>
          </p:nvPr>
        </p:nvSpPr>
        <p:spPr>
          <a:xfrm>
            <a:off x="418641" y="485179"/>
            <a:ext cx="5177928" cy="1143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5333" b="1" dirty="0">
                <a:solidFill>
                  <a:srgbClr val="C00000"/>
                </a:solidFill>
                <a:latin typeface="Castellar" panose="020A0402060406010301" pitchFamily="18" charset="0"/>
              </a:rPr>
              <a:t>Model</a:t>
            </a:r>
            <a:endParaRPr sz="5333" b="1" dirty="0">
              <a:solidFill>
                <a:srgbClr val="C00000"/>
              </a:solidFill>
              <a:latin typeface="Castellar" panose="020A0402060406010301" pitchFamily="18" charset="0"/>
            </a:endParaRPr>
          </a:p>
        </p:txBody>
      </p:sp>
      <p:sp>
        <p:nvSpPr>
          <p:cNvPr id="317" name="Shape 317"/>
          <p:cNvSpPr txBox="1">
            <a:spLocks noGrp="1"/>
          </p:cNvSpPr>
          <p:nvPr>
            <p:ph type="body" idx="4294967295"/>
          </p:nvPr>
        </p:nvSpPr>
        <p:spPr>
          <a:xfrm>
            <a:off x="418641" y="1485979"/>
            <a:ext cx="5177928" cy="4855709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 algn="ctr">
              <a:buNone/>
            </a:pPr>
            <a:r>
              <a:rPr lang="x-none" sz="3200" dirty="0"/>
              <a:t>Model adalah media tiga dimensi yang mewakili benda yang sebenarnya. Benda tiga dimensi adalah benda yang mempunyai ukuran panjang, lebar, dan isi (tinggi). </a:t>
            </a:r>
            <a:endParaRPr sz="3200" dirty="0"/>
          </a:p>
        </p:txBody>
      </p:sp>
      <p:sp>
        <p:nvSpPr>
          <p:cNvPr id="318" name="Shape 318"/>
          <p:cNvSpPr txBox="1">
            <a:spLocks noGrp="1"/>
          </p:cNvSpPr>
          <p:nvPr>
            <p:ph type="sldNum" idx="12"/>
          </p:nvPr>
        </p:nvSpPr>
        <p:spPr>
          <a:xfrm>
            <a:off x="11744000" y="2944233"/>
            <a:ext cx="448000" cy="969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23</a:t>
            </a:fld>
            <a:endParaRPr/>
          </a:p>
        </p:txBody>
      </p:sp>
      <p:pic>
        <p:nvPicPr>
          <p:cNvPr id="7170" name="Picture 2" descr="Hasil gambar untuk miniatur rumah panggu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5947" y="270587"/>
            <a:ext cx="6587413" cy="6587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8113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id-ID" altLang="ko-KR" b="1" dirty="0">
                <a:solidFill>
                  <a:srgbClr val="C00000"/>
                </a:solidFill>
              </a:rPr>
              <a:t>Media Visual</a:t>
            </a:r>
            <a:endParaRPr lang="ko-KR" altLang="en-US" b="1" dirty="0">
              <a:solidFill>
                <a:srgbClr val="C0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id-ID" altLang="ko-KR" dirty="0">
                <a:solidFill>
                  <a:srgbClr val="C00000"/>
                </a:solidFill>
              </a:rPr>
              <a:t>Yang diproyeksikan</a:t>
            </a:r>
            <a:endParaRPr lang="en-US" altLang="ko-KR" dirty="0">
              <a:solidFill>
                <a:srgbClr val="C00000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 rot="19689969">
            <a:off x="3737838" y="3687614"/>
            <a:ext cx="960108" cy="960108"/>
            <a:chOff x="5446453" y="1672187"/>
            <a:chExt cx="914401" cy="914401"/>
          </a:xfrm>
          <a:solidFill>
            <a:srgbClr val="C00000"/>
          </a:solidFill>
        </p:grpSpPr>
        <p:sp>
          <p:nvSpPr>
            <p:cNvPr id="6" name="Teardrop 5"/>
            <p:cNvSpPr/>
            <p:nvPr/>
          </p:nvSpPr>
          <p:spPr>
            <a:xfrm rot="5400000">
              <a:off x="5446453" y="1672188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7" name="Teardrop 6"/>
            <p:cNvSpPr/>
            <p:nvPr/>
          </p:nvSpPr>
          <p:spPr>
            <a:xfrm rot="16200000">
              <a:off x="5446454" y="1672187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 rot="21229494">
            <a:off x="4398891" y="2628491"/>
            <a:ext cx="960107" cy="960108"/>
            <a:chOff x="5446454" y="1672186"/>
            <a:chExt cx="914400" cy="914401"/>
          </a:xfrm>
          <a:solidFill>
            <a:srgbClr val="C00000"/>
          </a:solidFill>
        </p:grpSpPr>
        <p:sp>
          <p:nvSpPr>
            <p:cNvPr id="9" name="Teardrop 8"/>
            <p:cNvSpPr/>
            <p:nvPr/>
          </p:nvSpPr>
          <p:spPr>
            <a:xfrm rot="5400000">
              <a:off x="5446454" y="1672186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0" name="Teardrop 9"/>
            <p:cNvSpPr/>
            <p:nvPr/>
          </p:nvSpPr>
          <p:spPr>
            <a:xfrm rot="16200000">
              <a:off x="5446454" y="1672187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 rot="3922547">
            <a:off x="5964333" y="2113258"/>
            <a:ext cx="960107" cy="960108"/>
            <a:chOff x="5446454" y="1672186"/>
            <a:chExt cx="914400" cy="914401"/>
          </a:xfrm>
          <a:solidFill>
            <a:srgbClr val="C00000"/>
          </a:solidFill>
        </p:grpSpPr>
        <p:sp>
          <p:nvSpPr>
            <p:cNvPr id="12" name="Teardrop 11"/>
            <p:cNvSpPr/>
            <p:nvPr/>
          </p:nvSpPr>
          <p:spPr>
            <a:xfrm rot="5400000">
              <a:off x="5446454" y="1672186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3" name="Teardrop 12"/>
            <p:cNvSpPr/>
            <p:nvPr/>
          </p:nvSpPr>
          <p:spPr>
            <a:xfrm rot="16200000">
              <a:off x="5446454" y="1672187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 rot="6843805">
            <a:off x="7111828" y="3621023"/>
            <a:ext cx="960107" cy="960108"/>
            <a:chOff x="5446454" y="1672186"/>
            <a:chExt cx="914400" cy="914401"/>
          </a:xfrm>
          <a:solidFill>
            <a:srgbClr val="C00000"/>
          </a:solidFill>
        </p:grpSpPr>
        <p:sp>
          <p:nvSpPr>
            <p:cNvPr id="15" name="Teardrop 14"/>
            <p:cNvSpPr/>
            <p:nvPr/>
          </p:nvSpPr>
          <p:spPr>
            <a:xfrm rot="5400000">
              <a:off x="5446454" y="1672186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6" name="Teardrop 15"/>
            <p:cNvSpPr/>
            <p:nvPr/>
          </p:nvSpPr>
          <p:spPr>
            <a:xfrm rot="16200000">
              <a:off x="5446454" y="1672187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7559159" y="5125890"/>
            <a:ext cx="39332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214633" y="2744979"/>
            <a:ext cx="38998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6720995" y="1505485"/>
            <a:ext cx="3940845" cy="654822"/>
            <a:chOff x="2551706" y="4241480"/>
            <a:chExt cx="2361541" cy="491117"/>
          </a:xfrm>
        </p:grpSpPr>
        <p:sp>
          <p:nvSpPr>
            <p:cNvPr id="27" name="TextBox 26"/>
            <p:cNvSpPr txBox="1"/>
            <p:nvPr/>
          </p:nvSpPr>
          <p:spPr>
            <a:xfrm>
              <a:off x="2551706" y="4478681"/>
              <a:ext cx="2357002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576281" y="4241480"/>
              <a:ext cx="2336966" cy="3154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altLang="ko-KR" sz="2133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Film Strip</a:t>
              </a:r>
              <a:endParaRPr lang="ko-KR" altLang="en-US" sz="2133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-528712" y="3552334"/>
            <a:ext cx="4067704" cy="755993"/>
            <a:chOff x="2551705" y="4283314"/>
            <a:chExt cx="2357003" cy="566995"/>
          </a:xfrm>
        </p:grpSpPr>
        <p:sp>
          <p:nvSpPr>
            <p:cNvPr id="30" name="TextBox 29"/>
            <p:cNvSpPr txBox="1"/>
            <p:nvPr/>
          </p:nvSpPr>
          <p:spPr>
            <a:xfrm>
              <a:off x="2551706" y="4534886"/>
              <a:ext cx="2357002" cy="3154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d-ID" altLang="ko-KR" sz="2133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(Overhead Projector)</a:t>
              </a:r>
              <a:endParaRPr lang="ko-KR" altLang="en-US" sz="2133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551705" y="4283314"/>
              <a:ext cx="2336966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d-ID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OHP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8488197" y="3621024"/>
            <a:ext cx="28520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d-ID" sz="2400" b="1" dirty="0"/>
              <a:t>Opaque Projector</a:t>
            </a:r>
            <a:endParaRPr lang="id-ID" sz="2400" dirty="0"/>
          </a:p>
        </p:txBody>
      </p:sp>
      <p:sp>
        <p:nvSpPr>
          <p:cNvPr id="40" name="Rectangle 39"/>
          <p:cNvSpPr/>
          <p:nvPr/>
        </p:nvSpPr>
        <p:spPr>
          <a:xfrm>
            <a:off x="3421906" y="2241011"/>
            <a:ext cx="814647" cy="4205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id-ID" altLang="ko-KR" sz="2133" b="1" dirty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rPr>
              <a:t>Slide</a:t>
            </a:r>
            <a:endParaRPr lang="ko-KR" altLang="en-US" sz="2133" b="1" dirty="0">
              <a:solidFill>
                <a:prstClr val="black">
                  <a:lumMod val="75000"/>
                  <a:lumOff val="25000"/>
                </a:prst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047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Shape 316"/>
          <p:cNvSpPr txBox="1">
            <a:spLocks noGrp="1"/>
          </p:cNvSpPr>
          <p:nvPr>
            <p:ph type="title" idx="4294967295"/>
          </p:nvPr>
        </p:nvSpPr>
        <p:spPr>
          <a:xfrm>
            <a:off x="546181" y="2042228"/>
            <a:ext cx="4717200" cy="1143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sz="4267" b="1" dirty="0">
                <a:solidFill>
                  <a:srgbClr val="002060"/>
                </a:solidFill>
              </a:rPr>
              <a:t>Overhead Projector (OHP)</a:t>
            </a:r>
            <a:endParaRPr sz="4267" b="1" dirty="0">
              <a:solidFill>
                <a:srgbClr val="002060"/>
              </a:solidFill>
            </a:endParaRPr>
          </a:p>
        </p:txBody>
      </p:sp>
      <p:sp>
        <p:nvSpPr>
          <p:cNvPr id="317" name="Shape 317"/>
          <p:cNvSpPr txBox="1">
            <a:spLocks noGrp="1"/>
          </p:cNvSpPr>
          <p:nvPr>
            <p:ph type="body" idx="4294967295"/>
          </p:nvPr>
        </p:nvSpPr>
        <p:spPr>
          <a:xfrm>
            <a:off x="315817" y="3324091"/>
            <a:ext cx="5177928" cy="285792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 algn="ctr">
              <a:spcBef>
                <a:spcPts val="800"/>
              </a:spcBef>
              <a:buNone/>
            </a:pPr>
            <a:r>
              <a:rPr lang="en-US" sz="3200" dirty="0" err="1"/>
              <a:t>Proyektor</a:t>
            </a:r>
            <a:r>
              <a:rPr lang="en-US" sz="3200" dirty="0"/>
              <a:t> yang d</a:t>
            </a:r>
            <a:r>
              <a:rPr lang="en" sz="3200" dirty="0"/>
              <a:t>igunakan untuk memproyeksikan media transparan ke permukaan layar</a:t>
            </a:r>
            <a:endParaRPr sz="3200" dirty="0"/>
          </a:p>
        </p:txBody>
      </p:sp>
      <p:sp>
        <p:nvSpPr>
          <p:cNvPr id="318" name="Shape 318"/>
          <p:cNvSpPr txBox="1">
            <a:spLocks noGrp="1"/>
          </p:cNvSpPr>
          <p:nvPr>
            <p:ph type="sldNum" idx="12"/>
          </p:nvPr>
        </p:nvSpPr>
        <p:spPr>
          <a:xfrm>
            <a:off x="11744000" y="2944233"/>
            <a:ext cx="448000" cy="969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25</a:t>
            </a:fld>
            <a:endParaRPr/>
          </a:p>
        </p:txBody>
      </p:sp>
      <p:pic>
        <p:nvPicPr>
          <p:cNvPr id="8194" name="Picture 2" descr="Hasil gambar untuk ohp project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2632" y="530515"/>
            <a:ext cx="4047201" cy="5983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4426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26</a:t>
            </a:fld>
            <a:endParaRPr lang="e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045" y="6247"/>
            <a:ext cx="5797940" cy="341243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044" y="3400045"/>
            <a:ext cx="5797941" cy="34517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93" b="13625"/>
          <a:stretch/>
        </p:blipFill>
        <p:spPr>
          <a:xfrm rot="5400000">
            <a:off x="8175976" y="2842011"/>
            <a:ext cx="6858003" cy="117404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8" t="16103" r="5382" b="6649"/>
          <a:stretch/>
        </p:blipFill>
        <p:spPr>
          <a:xfrm>
            <a:off x="-17605" y="12461"/>
            <a:ext cx="5255648" cy="67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222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27</a:t>
            </a:fld>
            <a:endParaRPr lang="e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405"/>
            <a:ext cx="6110689" cy="685159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93"/>
          <a:stretch/>
        </p:blipFill>
        <p:spPr>
          <a:xfrm>
            <a:off x="6110690" y="6403"/>
            <a:ext cx="6081311" cy="6851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453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 txBox="1">
            <a:spLocks noGrp="1"/>
          </p:cNvSpPr>
          <p:nvPr>
            <p:ph type="body" sz="quarter" idx="10"/>
          </p:nvPr>
        </p:nvSpPr>
        <p:spPr>
          <a:xfrm>
            <a:off x="0" y="2025122"/>
            <a:ext cx="12192000" cy="76808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609585" indent="-507987" algn="l">
              <a:spcBef>
                <a:spcPts val="800"/>
              </a:spcBef>
              <a:buSzPts val="2400"/>
              <a:buChar char="▹"/>
            </a:pP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Guru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dapat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mempersiapkan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materi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pelajaran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sebelumnya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609585" indent="-507987" algn="l">
              <a:spcBef>
                <a:spcPts val="800"/>
              </a:spcBef>
              <a:buSzPts val="2400"/>
              <a:buChar char="▹"/>
            </a:pP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Tidak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menyebabkan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tangan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kotor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609585" indent="-507987" algn="l">
              <a:spcBef>
                <a:spcPts val="800"/>
              </a:spcBef>
              <a:buSzPts val="2400"/>
              <a:buChar char="▹"/>
            </a:pP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Dapat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digunakan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di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ruang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normal</a:t>
            </a:r>
          </a:p>
          <a:p>
            <a:pPr marL="609585" indent="-507987" algn="l">
              <a:spcBef>
                <a:spcPts val="800"/>
              </a:spcBef>
              <a:buSzPts val="2400"/>
              <a:buChar char="▹"/>
            </a:pP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Kontak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antara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guru-murid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tetap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berlangsung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609585" indent="-507987" algn="l">
              <a:spcBef>
                <a:spcPts val="800"/>
              </a:spcBef>
              <a:buSzPts val="2400"/>
              <a:buChar char="▹"/>
            </a:pP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Mudah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digunakan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609585" indent="-507987" algn="l">
              <a:spcBef>
                <a:spcPts val="800"/>
              </a:spcBef>
              <a:buSzPts val="2400"/>
              <a:buChar char="▹"/>
            </a:pP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Dapat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digunakan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untuk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audience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yang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banyak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jumlahnya</a:t>
            </a:r>
            <a:endParaRPr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261" name="Shape 261"/>
          <p:cNvSpPr txBox="1">
            <a:spLocks noGrp="1"/>
          </p:cNvSpPr>
          <p:nvPr>
            <p:ph type="title" idx="4294967295"/>
          </p:nvPr>
        </p:nvSpPr>
        <p:spPr>
          <a:xfrm>
            <a:off x="0" y="224367"/>
            <a:ext cx="6851651" cy="1143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dirty="0"/>
              <a:t>Kelebihan OHP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96893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 txBox="1">
            <a:spLocks noGrp="1"/>
          </p:cNvSpPr>
          <p:nvPr>
            <p:ph type="body" sz="quarter" idx="10"/>
          </p:nvPr>
        </p:nvSpPr>
        <p:spPr>
          <a:xfrm>
            <a:off x="933450" y="2003326"/>
            <a:ext cx="10136055" cy="1632181"/>
          </a:xfrm>
          <a:prstGeom prst="rect">
            <a:avLst/>
          </a:prstGeom>
          <a:solidFill>
            <a:schemeClr val="bg1"/>
          </a:solidFill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609585" indent="-507987" algn="just">
              <a:spcBef>
                <a:spcPts val="800"/>
              </a:spcBef>
              <a:buSzPts val="2400"/>
              <a:buChar char="▹"/>
            </a:pPr>
            <a:r>
              <a:rPr lang="en-US" sz="3200" dirty="0" err="1"/>
              <a:t>Memerlukan</a:t>
            </a:r>
            <a:r>
              <a:rPr lang="en-US" sz="3200" dirty="0"/>
              <a:t> </a:t>
            </a:r>
            <a:r>
              <a:rPr lang="en-US" sz="3200" dirty="0" err="1"/>
              <a:t>persiapan</a:t>
            </a:r>
            <a:r>
              <a:rPr lang="en-US" sz="3200" dirty="0"/>
              <a:t> </a:t>
            </a:r>
            <a:r>
              <a:rPr lang="en-US" sz="3200" dirty="0" err="1"/>
              <a:t>matang</a:t>
            </a:r>
            <a:r>
              <a:rPr lang="en-US" sz="3200" dirty="0"/>
              <a:t>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terencana</a:t>
            </a:r>
            <a:endParaRPr lang="en-US" sz="3200" dirty="0"/>
          </a:p>
          <a:p>
            <a:pPr marL="609585" indent="-507987" algn="just">
              <a:spcBef>
                <a:spcPts val="800"/>
              </a:spcBef>
              <a:buSzPts val="2400"/>
              <a:buChar char="▹"/>
            </a:pPr>
            <a:r>
              <a:rPr lang="en-US" sz="3200" dirty="0" err="1"/>
              <a:t>Bahan-bahan</a:t>
            </a:r>
            <a:r>
              <a:rPr lang="en-US" sz="3200" dirty="0"/>
              <a:t> </a:t>
            </a:r>
            <a:r>
              <a:rPr lang="en-US" sz="3200" dirty="0" err="1"/>
              <a:t>cetak</a:t>
            </a:r>
            <a:r>
              <a:rPr lang="en-US" sz="3200" dirty="0"/>
              <a:t> (</a:t>
            </a:r>
            <a:r>
              <a:rPr lang="en-US" sz="3200" dirty="0" err="1"/>
              <a:t>gambar</a:t>
            </a:r>
            <a:r>
              <a:rPr lang="en-US" sz="3200" dirty="0"/>
              <a:t>, </a:t>
            </a:r>
            <a:r>
              <a:rPr lang="en-US" sz="3200" dirty="0" err="1"/>
              <a:t>majalah</a:t>
            </a:r>
            <a:r>
              <a:rPr lang="en-US" sz="3200" dirty="0"/>
              <a:t>, </a:t>
            </a:r>
            <a:r>
              <a:rPr lang="en-US" sz="3200" dirty="0" err="1"/>
              <a:t>koran</a:t>
            </a:r>
            <a:r>
              <a:rPr lang="en-US" sz="3200" dirty="0"/>
              <a:t>) </a:t>
            </a:r>
            <a:r>
              <a:rPr lang="en-US" sz="3200" dirty="0" err="1"/>
              <a:t>tidak</a:t>
            </a:r>
            <a:r>
              <a:rPr lang="en-US" sz="3200" dirty="0"/>
              <a:t> </a:t>
            </a:r>
            <a:r>
              <a:rPr lang="en-US" sz="3200" dirty="0" err="1"/>
              <a:t>dapat</a:t>
            </a:r>
            <a:r>
              <a:rPr lang="en-US" sz="3200" dirty="0"/>
              <a:t> </a:t>
            </a:r>
            <a:r>
              <a:rPr lang="en-US" sz="3200" dirty="0" err="1"/>
              <a:t>langsung</a:t>
            </a:r>
            <a:r>
              <a:rPr lang="en-US" sz="3200" dirty="0"/>
              <a:t> </a:t>
            </a:r>
            <a:r>
              <a:rPr lang="en-US" sz="3200" dirty="0" err="1"/>
              <a:t>diproyeksikan</a:t>
            </a:r>
            <a:endParaRPr lang="en-US" sz="3200" dirty="0"/>
          </a:p>
          <a:p>
            <a:pPr marL="609585" indent="-507987" algn="just">
              <a:spcBef>
                <a:spcPts val="800"/>
              </a:spcBef>
              <a:buSzPts val="2400"/>
              <a:buChar char="▹"/>
            </a:pPr>
            <a:r>
              <a:rPr lang="en-US" sz="3200" dirty="0" err="1"/>
              <a:t>Menguras</a:t>
            </a:r>
            <a:r>
              <a:rPr lang="en-US" sz="3200" dirty="0"/>
              <a:t> </a:t>
            </a:r>
            <a:r>
              <a:rPr lang="en-US" sz="3200" dirty="0" err="1"/>
              <a:t>banyak</a:t>
            </a:r>
            <a:r>
              <a:rPr lang="en-US" sz="3200" dirty="0"/>
              <a:t> </a:t>
            </a:r>
            <a:r>
              <a:rPr lang="en-US" sz="3200" dirty="0" err="1"/>
              <a:t>waktu</a:t>
            </a:r>
            <a:r>
              <a:rPr lang="en-US" sz="3200" dirty="0"/>
              <a:t>, </a:t>
            </a:r>
            <a:r>
              <a:rPr lang="id-ID" sz="3200" dirty="0"/>
              <a:t>    </a:t>
            </a:r>
            <a:r>
              <a:rPr lang="en-US" sz="3200" dirty="0" err="1"/>
              <a:t>tenaga</a:t>
            </a:r>
            <a:r>
              <a:rPr lang="en-US" sz="3200" dirty="0"/>
              <a:t>,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biaya</a:t>
            </a:r>
            <a:endParaRPr sz="32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261" name="Shape 261"/>
          <p:cNvSpPr txBox="1">
            <a:spLocks noGrp="1"/>
          </p:cNvSpPr>
          <p:nvPr>
            <p:ph type="title" idx="4294967295"/>
          </p:nvPr>
        </p:nvSpPr>
        <p:spPr>
          <a:xfrm>
            <a:off x="3695734" y="164638"/>
            <a:ext cx="7505700" cy="1312333"/>
          </a:xfrm>
          <a:prstGeom prst="rect">
            <a:avLst/>
          </a:prstGeom>
          <a:solidFill>
            <a:schemeClr val="bg1"/>
          </a:solidFill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algn="r">
              <a:spcBef>
                <a:spcPts val="0"/>
              </a:spcBef>
            </a:pPr>
            <a:r>
              <a:rPr lang="en" dirty="0">
                <a:solidFill>
                  <a:schemeClr val="accent5">
                    <a:lumMod val="75000"/>
                  </a:schemeClr>
                </a:solidFill>
              </a:rPr>
              <a:t>Kelemahan OHP</a:t>
            </a:r>
            <a:endParaRPr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63" name="Shape 263"/>
          <p:cNvSpPr txBox="1">
            <a:spLocks noGrp="1"/>
          </p:cNvSpPr>
          <p:nvPr>
            <p:ph type="sldNum" idx="4294967295"/>
          </p:nvPr>
        </p:nvSpPr>
        <p:spPr>
          <a:xfrm>
            <a:off x="11743267" y="2944285"/>
            <a:ext cx="448733" cy="96943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29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69642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14349" y="983534"/>
            <a:ext cx="5743575" cy="768085"/>
          </a:xfrm>
        </p:spPr>
        <p:txBody>
          <a:bodyPr>
            <a:normAutofit lnSpcReduction="10000"/>
          </a:bodyPr>
          <a:lstStyle/>
          <a:p>
            <a:r>
              <a:rPr lang="id-ID" altLang="ko-KR" b="1" dirty="0">
                <a:solidFill>
                  <a:srgbClr val="002060"/>
                </a:solidFill>
              </a:rPr>
              <a:t>Media Visual</a:t>
            </a:r>
            <a:endParaRPr lang="ko-KR" altLang="en-US" b="1" dirty="0">
              <a:solidFill>
                <a:srgbClr val="00206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90575" y="1794977"/>
            <a:ext cx="6556300" cy="384043"/>
          </a:xfrm>
        </p:spPr>
        <p:txBody>
          <a:bodyPr/>
          <a:lstStyle/>
          <a:p>
            <a:pPr lvl="0"/>
            <a:r>
              <a:rPr lang="id-ID" altLang="ko-KR" dirty="0"/>
              <a:t>Tidak diproyeksikan</a:t>
            </a:r>
            <a:endParaRPr lang="en-US" altLang="ko-KR" dirty="0"/>
          </a:p>
        </p:txBody>
      </p:sp>
      <p:grpSp>
        <p:nvGrpSpPr>
          <p:cNvPr id="35" name="Group 34"/>
          <p:cNvGrpSpPr/>
          <p:nvPr/>
        </p:nvGrpSpPr>
        <p:grpSpPr>
          <a:xfrm>
            <a:off x="9444059" y="2778818"/>
            <a:ext cx="1940883" cy="654942"/>
            <a:chOff x="7083044" y="2084114"/>
            <a:chExt cx="1455662" cy="491207"/>
          </a:xfrm>
        </p:grpSpPr>
        <p:sp>
          <p:nvSpPr>
            <p:cNvPr id="5" name="TextBox 4"/>
            <p:cNvSpPr txBox="1"/>
            <p:nvPr/>
          </p:nvSpPr>
          <p:spPr>
            <a:xfrm>
              <a:off x="7088940" y="2321405"/>
              <a:ext cx="1449765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600" dirty="0">
                <a:solidFill>
                  <a:srgbClr val="002060"/>
                </a:solidFill>
                <a:cs typeface="Arial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083044" y="2084114"/>
              <a:ext cx="1455662" cy="3770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altLang="ko-KR" sz="2667" b="1" dirty="0">
                  <a:solidFill>
                    <a:srgbClr val="002060"/>
                  </a:solidFill>
                  <a:cs typeface="Arial" pitchFamily="34" charset="0"/>
                </a:rPr>
                <a:t>Model</a:t>
              </a:r>
              <a:endParaRPr lang="ko-KR" altLang="en-US" sz="2667" b="1" dirty="0">
                <a:solidFill>
                  <a:srgbClr val="002060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7457557" y="3383237"/>
            <a:ext cx="1940883" cy="722597"/>
            <a:chOff x="5593168" y="2537429"/>
            <a:chExt cx="1455662" cy="541948"/>
          </a:xfrm>
        </p:grpSpPr>
        <p:sp>
          <p:nvSpPr>
            <p:cNvPr id="8" name="TextBox 7"/>
            <p:cNvSpPr txBox="1"/>
            <p:nvPr/>
          </p:nvSpPr>
          <p:spPr>
            <a:xfrm>
              <a:off x="5599064" y="2825461"/>
              <a:ext cx="1449765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600" dirty="0">
                <a:solidFill>
                  <a:srgbClr val="002060"/>
                </a:solidFill>
                <a:cs typeface="Arial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593168" y="2537429"/>
              <a:ext cx="1455662" cy="3154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altLang="ko-KR" sz="2133" b="1" dirty="0">
                  <a:solidFill>
                    <a:srgbClr val="002060"/>
                  </a:solidFill>
                  <a:cs typeface="Arial" pitchFamily="34" charset="0"/>
                </a:rPr>
                <a:t>Realia</a:t>
              </a:r>
              <a:endParaRPr lang="ko-KR" altLang="en-US" sz="2133" b="1" dirty="0">
                <a:solidFill>
                  <a:srgbClr val="002060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5456735" y="4105937"/>
            <a:ext cx="1940883" cy="671973"/>
            <a:chOff x="4092551" y="3079454"/>
            <a:chExt cx="1455662" cy="503980"/>
          </a:xfrm>
        </p:grpSpPr>
        <p:sp>
          <p:nvSpPr>
            <p:cNvPr id="11" name="TextBox 10"/>
            <p:cNvSpPr txBox="1"/>
            <p:nvPr/>
          </p:nvSpPr>
          <p:spPr>
            <a:xfrm>
              <a:off x="4098447" y="3329518"/>
              <a:ext cx="1449765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600" dirty="0">
                <a:solidFill>
                  <a:srgbClr val="002060"/>
                </a:solidFill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092551" y="3079454"/>
              <a:ext cx="1455662" cy="2847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altLang="ko-KR" sz="1867" b="1" dirty="0">
                  <a:solidFill>
                    <a:srgbClr val="002060"/>
                  </a:solidFill>
                  <a:cs typeface="Arial" pitchFamily="34" charset="0"/>
                </a:rPr>
                <a:t>Peta Datar</a:t>
              </a:r>
              <a:endParaRPr lang="ko-KR" altLang="en-US" sz="1867" b="1" dirty="0">
                <a:solidFill>
                  <a:srgbClr val="002060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2639617" y="2291207"/>
            <a:ext cx="2230284" cy="1663687"/>
            <a:chOff x="1979712" y="1718405"/>
            <a:chExt cx="1672713" cy="1247765"/>
          </a:xfrm>
        </p:grpSpPr>
        <p:sp>
          <p:nvSpPr>
            <p:cNvPr id="14" name="TextBox 13"/>
            <p:cNvSpPr txBox="1"/>
            <p:nvPr/>
          </p:nvSpPr>
          <p:spPr>
            <a:xfrm>
              <a:off x="2196763" y="1718405"/>
              <a:ext cx="1449765" cy="253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600" dirty="0">
                <a:solidFill>
                  <a:srgbClr val="002060"/>
                </a:solidFill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979712" y="2619921"/>
              <a:ext cx="1672713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id-ID" altLang="ko-KR" sz="2400" b="1" dirty="0">
                  <a:solidFill>
                    <a:srgbClr val="002060"/>
                  </a:solidFill>
                  <a:cs typeface="Arial" pitchFamily="34" charset="0"/>
                </a:rPr>
                <a:t>Ilustrasi</a:t>
              </a:r>
              <a:endParaRPr lang="ko-KR" altLang="en-US" sz="2400" b="1" dirty="0">
                <a:solidFill>
                  <a:srgbClr val="002060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919388" y="2963283"/>
            <a:ext cx="2047437" cy="1667154"/>
            <a:chOff x="689541" y="2222461"/>
            <a:chExt cx="1535578" cy="1250365"/>
          </a:xfrm>
        </p:grpSpPr>
        <p:sp>
          <p:nvSpPr>
            <p:cNvPr id="17" name="TextBox 16"/>
            <p:cNvSpPr txBox="1"/>
            <p:nvPr/>
          </p:nvSpPr>
          <p:spPr>
            <a:xfrm>
              <a:off x="689541" y="2222461"/>
              <a:ext cx="1449765" cy="253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600" dirty="0">
                <a:solidFill>
                  <a:srgbClr val="002060"/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69457" y="3157403"/>
              <a:ext cx="1455662" cy="3154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altLang="ko-KR" sz="2133" b="1" dirty="0">
                  <a:solidFill>
                    <a:srgbClr val="002060"/>
                  </a:solidFill>
                  <a:cs typeface="Arial" pitchFamily="34" charset="0"/>
                </a:rPr>
                <a:t>Gambar Mati</a:t>
              </a:r>
              <a:endParaRPr lang="ko-KR" altLang="en-US" sz="2133" b="1" dirty="0">
                <a:solidFill>
                  <a:srgbClr val="002060"/>
                </a:solidFill>
                <a:cs typeface="Arial" pitchFamily="34" charset="0"/>
              </a:endParaRPr>
            </a:p>
          </p:txBody>
        </p:sp>
      </p:grpSp>
      <p:sp>
        <p:nvSpPr>
          <p:cNvPr id="19" name="Round Same Side Corner Rectangle 18"/>
          <p:cNvSpPr/>
          <p:nvPr/>
        </p:nvSpPr>
        <p:spPr>
          <a:xfrm>
            <a:off x="951970" y="4630329"/>
            <a:ext cx="2365193" cy="664347"/>
          </a:xfrm>
          <a:prstGeom prst="round2SameRect">
            <a:avLst>
              <a:gd name="adj1" fmla="val 30795"/>
              <a:gd name="adj2" fmla="val 0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rgbClr val="002060"/>
              </a:solidFill>
            </a:endParaRPr>
          </a:p>
        </p:txBody>
      </p:sp>
      <p:sp>
        <p:nvSpPr>
          <p:cNvPr id="20" name="Round Same Side Corner Rectangle 19"/>
          <p:cNvSpPr/>
          <p:nvPr/>
        </p:nvSpPr>
        <p:spPr>
          <a:xfrm>
            <a:off x="2966826" y="3972448"/>
            <a:ext cx="2365193" cy="664347"/>
          </a:xfrm>
          <a:prstGeom prst="round2SameRect">
            <a:avLst>
              <a:gd name="adj1" fmla="val 32929"/>
              <a:gd name="adj2" fmla="val 0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rgbClr val="002060"/>
              </a:solidFill>
            </a:endParaRPr>
          </a:p>
        </p:txBody>
      </p:sp>
      <p:sp>
        <p:nvSpPr>
          <p:cNvPr id="21" name="Round Same Side Corner Rectangle 20"/>
          <p:cNvSpPr/>
          <p:nvPr/>
        </p:nvSpPr>
        <p:spPr>
          <a:xfrm>
            <a:off x="4981682" y="3314568"/>
            <a:ext cx="2365193" cy="664347"/>
          </a:xfrm>
          <a:prstGeom prst="round2SameRect">
            <a:avLst>
              <a:gd name="adj1" fmla="val 30795"/>
              <a:gd name="adj2" fmla="val 0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rgbClr val="002060"/>
              </a:solidFill>
            </a:endParaRPr>
          </a:p>
        </p:txBody>
      </p:sp>
      <p:sp>
        <p:nvSpPr>
          <p:cNvPr id="22" name="Round Same Side Corner Rectangle 21"/>
          <p:cNvSpPr/>
          <p:nvPr/>
        </p:nvSpPr>
        <p:spPr>
          <a:xfrm>
            <a:off x="6996538" y="2656688"/>
            <a:ext cx="2365193" cy="664347"/>
          </a:xfrm>
          <a:prstGeom prst="round2SameRect">
            <a:avLst>
              <a:gd name="adj1" fmla="val 28661"/>
              <a:gd name="adj2" fmla="val 0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rgbClr val="002060"/>
              </a:solidFill>
            </a:endParaRPr>
          </a:p>
        </p:txBody>
      </p:sp>
      <p:sp>
        <p:nvSpPr>
          <p:cNvPr id="23" name="Round Same Side Corner Rectangle 22"/>
          <p:cNvSpPr/>
          <p:nvPr/>
        </p:nvSpPr>
        <p:spPr>
          <a:xfrm>
            <a:off x="9011394" y="1998808"/>
            <a:ext cx="2365193" cy="664347"/>
          </a:xfrm>
          <a:prstGeom prst="round2SameRect">
            <a:avLst>
              <a:gd name="adj1" fmla="val 32928"/>
              <a:gd name="adj2" fmla="val 0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rgbClr val="002060"/>
              </a:solidFill>
            </a:endParaRPr>
          </a:p>
        </p:txBody>
      </p:sp>
      <p:sp>
        <p:nvSpPr>
          <p:cNvPr id="24" name="직사각형 113"/>
          <p:cNvSpPr>
            <a:spLocks noChangeArrowheads="1"/>
          </p:cNvSpPr>
          <p:nvPr/>
        </p:nvSpPr>
        <p:spPr bwMode="auto">
          <a:xfrm>
            <a:off x="3218492" y="4663109"/>
            <a:ext cx="183807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d-ID" altLang="ko-KR" sz="2400" b="1" dirty="0">
                <a:solidFill>
                  <a:srgbClr val="002060"/>
                </a:solidFill>
                <a:cs typeface="Arial" charset="0"/>
              </a:rPr>
              <a:t>Grafik</a:t>
            </a:r>
            <a:endParaRPr lang="ko-KR" altLang="en-US" sz="2400" dirty="0">
              <a:solidFill>
                <a:srgbClr val="002060"/>
              </a:solidFill>
            </a:endParaRPr>
          </a:p>
        </p:txBody>
      </p:sp>
      <p:sp>
        <p:nvSpPr>
          <p:cNvPr id="25" name="직사각형 113"/>
          <p:cNvSpPr>
            <a:spLocks noChangeArrowheads="1"/>
          </p:cNvSpPr>
          <p:nvPr/>
        </p:nvSpPr>
        <p:spPr bwMode="auto">
          <a:xfrm>
            <a:off x="5237528" y="2858002"/>
            <a:ext cx="183807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d-ID" altLang="ko-KR" sz="2400" b="1" dirty="0">
                <a:solidFill>
                  <a:srgbClr val="002060"/>
                </a:solidFill>
                <a:cs typeface="Arial" charset="0"/>
              </a:rPr>
              <a:t>Karikatur</a:t>
            </a:r>
            <a:endParaRPr lang="ko-KR" altLang="en-US" sz="2400" dirty="0">
              <a:solidFill>
                <a:srgbClr val="002060"/>
              </a:solidFill>
            </a:endParaRPr>
          </a:p>
        </p:txBody>
      </p:sp>
      <p:sp>
        <p:nvSpPr>
          <p:cNvPr id="26" name="직사각형 113"/>
          <p:cNvSpPr>
            <a:spLocks noChangeArrowheads="1"/>
          </p:cNvSpPr>
          <p:nvPr/>
        </p:nvSpPr>
        <p:spPr bwMode="auto">
          <a:xfrm>
            <a:off x="7256564" y="2124125"/>
            <a:ext cx="183807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d-ID" altLang="ko-KR" sz="2400" b="1" dirty="0">
                <a:solidFill>
                  <a:srgbClr val="002060"/>
                </a:solidFill>
                <a:cs typeface="Arial" charset="0"/>
              </a:rPr>
              <a:t>Poster</a:t>
            </a:r>
            <a:endParaRPr lang="ko-KR" altLang="en-US" sz="2400" dirty="0">
              <a:solidFill>
                <a:srgbClr val="002060"/>
              </a:solidFill>
            </a:endParaRPr>
          </a:p>
        </p:txBody>
      </p:sp>
      <p:sp>
        <p:nvSpPr>
          <p:cNvPr id="27" name="직사각형 113"/>
          <p:cNvSpPr>
            <a:spLocks noChangeArrowheads="1"/>
          </p:cNvSpPr>
          <p:nvPr/>
        </p:nvSpPr>
        <p:spPr bwMode="auto">
          <a:xfrm>
            <a:off x="9275602" y="1505398"/>
            <a:ext cx="183807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d-ID" altLang="ko-KR" sz="2400" b="1" dirty="0">
                <a:solidFill>
                  <a:srgbClr val="002060"/>
                </a:solidFill>
                <a:cs typeface="Arial" charset="0"/>
              </a:rPr>
              <a:t>Bagan</a:t>
            </a:r>
            <a:endParaRPr lang="ko-KR" altLang="en-US" sz="2400" dirty="0">
              <a:solidFill>
                <a:srgbClr val="002060"/>
              </a:solidFill>
            </a:endParaRPr>
          </a:p>
        </p:txBody>
      </p:sp>
      <p:sp>
        <p:nvSpPr>
          <p:cNvPr id="28" name="직사각형 113"/>
          <p:cNvSpPr>
            <a:spLocks noChangeArrowheads="1"/>
          </p:cNvSpPr>
          <p:nvPr/>
        </p:nvSpPr>
        <p:spPr bwMode="auto">
          <a:xfrm>
            <a:off x="1199456" y="5303451"/>
            <a:ext cx="183807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d-ID" altLang="ko-KR" sz="2400" b="1" dirty="0">
                <a:solidFill>
                  <a:srgbClr val="002060"/>
                </a:solidFill>
                <a:cs typeface="Arial" charset="0"/>
              </a:rPr>
              <a:t>Diagram</a:t>
            </a:r>
            <a:endParaRPr lang="ko-KR" altLang="en-US" sz="2400" dirty="0">
              <a:solidFill>
                <a:srgbClr val="002060"/>
              </a:solidFill>
            </a:endParaRPr>
          </a:p>
        </p:txBody>
      </p:sp>
      <p:sp>
        <p:nvSpPr>
          <p:cNvPr id="44" name="Round Same Side Corner Rectangle 43"/>
          <p:cNvSpPr/>
          <p:nvPr/>
        </p:nvSpPr>
        <p:spPr>
          <a:xfrm>
            <a:off x="8469656" y="4439357"/>
            <a:ext cx="2365193" cy="664347"/>
          </a:xfrm>
          <a:prstGeom prst="round2SameRect">
            <a:avLst>
              <a:gd name="adj1" fmla="val 28661"/>
              <a:gd name="adj2" fmla="val 0"/>
            </a:avLst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rgbClr val="00206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179134" y="5294677"/>
            <a:ext cx="3011809" cy="379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altLang="ko-KR" sz="1867" b="1" dirty="0">
                <a:solidFill>
                  <a:srgbClr val="002060"/>
                </a:solidFill>
                <a:cs typeface="Arial" pitchFamily="34" charset="0"/>
              </a:rPr>
              <a:t>Berbagai Jenis Papan</a:t>
            </a:r>
            <a:endParaRPr lang="ko-KR" altLang="en-US" sz="1867" b="1" dirty="0">
              <a:solidFill>
                <a:srgbClr val="00206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0923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  <p:bldP spid="19" grpId="0" animBg="1"/>
      <p:bldP spid="20" grpId="0" animBg="1"/>
      <p:bldP spid="21" grpId="0" animBg="1"/>
      <p:bldP spid="22" grpId="0" animBg="1"/>
      <p:bldP spid="23" grpId="0" animBg="1"/>
      <p:bldP spid="24" grpId="0"/>
      <p:bldP spid="25" grpId="0"/>
      <p:bldP spid="26" grpId="0"/>
      <p:bldP spid="27" grpId="0"/>
      <p:bldP spid="28" grpId="0"/>
      <p:bldP spid="44" grpId="0" animBg="1"/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Shape 475"/>
          <p:cNvSpPr/>
          <p:nvPr/>
        </p:nvSpPr>
        <p:spPr>
          <a:xfrm>
            <a:off x="4924534" y="966967"/>
            <a:ext cx="6410065" cy="4990309"/>
          </a:xfrm>
          <a:custGeom>
            <a:avLst/>
            <a:gdLst/>
            <a:ahLst/>
            <a:cxnLst/>
            <a:rect l="0" t="0" r="0" b="0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rgbClr val="A5B0F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atinLnBrk="0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6" name="Shape 476"/>
          <p:cNvSpPr/>
          <p:nvPr/>
        </p:nvSpPr>
        <p:spPr>
          <a:xfrm>
            <a:off x="5192567" y="1231987"/>
            <a:ext cx="5874000" cy="37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latinLnBrk="0"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FFFFFF"/>
                </a:solidFill>
                <a:latin typeface="Barlow Light"/>
                <a:ea typeface="Barlow Light"/>
                <a:cs typeface="Barlow Light"/>
                <a:sym typeface="Barlow Light"/>
              </a:rPr>
              <a:t>Place your screenshot here</a:t>
            </a:r>
            <a:endParaRPr sz="1333" kern="0">
              <a:solidFill>
                <a:srgbClr val="999999"/>
              </a:solidFill>
              <a:cs typeface="Arial"/>
              <a:sym typeface="Arial"/>
            </a:endParaRPr>
          </a:p>
        </p:txBody>
      </p:sp>
      <p:sp>
        <p:nvSpPr>
          <p:cNvPr id="477" name="Shape 477"/>
          <p:cNvSpPr txBox="1">
            <a:spLocks noGrp="1"/>
          </p:cNvSpPr>
          <p:nvPr>
            <p:ph type="sldNum" idx="12"/>
          </p:nvPr>
        </p:nvSpPr>
        <p:spPr>
          <a:xfrm>
            <a:off x="11744000" y="2944233"/>
            <a:ext cx="448000" cy="969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30</a:t>
            </a:fld>
            <a:endParaRPr/>
          </a:p>
        </p:txBody>
      </p:sp>
      <p:sp>
        <p:nvSpPr>
          <p:cNvPr id="478" name="Shape 478"/>
          <p:cNvSpPr txBox="1">
            <a:spLocks noGrp="1"/>
          </p:cNvSpPr>
          <p:nvPr>
            <p:ph type="body" idx="4294967295"/>
          </p:nvPr>
        </p:nvSpPr>
        <p:spPr>
          <a:xfrm>
            <a:off x="117514" y="616945"/>
            <a:ext cx="3980761" cy="5990659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 algn="ctr">
              <a:buNone/>
            </a:pPr>
            <a:r>
              <a:rPr lang="en" sz="3733" b="1" i="1" dirty="0">
                <a:solidFill>
                  <a:schemeClr val="accent4">
                    <a:lumMod val="75000"/>
                  </a:schemeClr>
                </a:solidFill>
              </a:rPr>
              <a:t>Slide (film bingkai)</a:t>
            </a:r>
          </a:p>
          <a:p>
            <a:pPr marL="0" indent="0">
              <a:buNone/>
            </a:pPr>
            <a:endParaRPr lang="en" sz="2400" b="1" i="1" dirty="0">
              <a:solidFill>
                <a:schemeClr val="accent4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en-US" sz="3733" dirty="0" err="1"/>
              <a:t>Suatu</a:t>
            </a:r>
            <a:r>
              <a:rPr lang="en-US" sz="3733" dirty="0"/>
              <a:t> </a:t>
            </a:r>
            <a:r>
              <a:rPr lang="en-US" sz="3733" dirty="0" err="1"/>
              <a:t>gambar</a:t>
            </a:r>
            <a:r>
              <a:rPr lang="en-US" sz="3733" dirty="0"/>
              <a:t> </a:t>
            </a:r>
            <a:r>
              <a:rPr lang="en-US" sz="3733" dirty="0" err="1"/>
              <a:t>transparan</a:t>
            </a:r>
            <a:r>
              <a:rPr lang="en-US" sz="3733" dirty="0"/>
              <a:t> yang </a:t>
            </a:r>
            <a:r>
              <a:rPr lang="en-US" sz="3733" dirty="0" err="1"/>
              <a:t>yang</a:t>
            </a:r>
            <a:r>
              <a:rPr lang="en-US" sz="3733" dirty="0"/>
              <a:t> </a:t>
            </a:r>
            <a:r>
              <a:rPr lang="en-US" sz="3733" dirty="0" err="1"/>
              <a:t>diproyeksikan</a:t>
            </a:r>
            <a:r>
              <a:rPr lang="en-US" sz="3733" dirty="0"/>
              <a:t> </a:t>
            </a:r>
            <a:r>
              <a:rPr lang="en-US" sz="3733" dirty="0" err="1"/>
              <a:t>melalui</a:t>
            </a:r>
            <a:r>
              <a:rPr lang="en-US" sz="3733" dirty="0"/>
              <a:t> </a:t>
            </a:r>
            <a:r>
              <a:rPr lang="en-US" sz="3733" dirty="0" err="1"/>
              <a:t>alat</a:t>
            </a:r>
            <a:r>
              <a:rPr lang="en-US" sz="3733" dirty="0"/>
              <a:t> yang </a:t>
            </a:r>
            <a:r>
              <a:rPr lang="en-US" sz="3733" dirty="0" err="1"/>
              <a:t>disebut</a:t>
            </a:r>
            <a:r>
              <a:rPr lang="en-US" sz="3733" dirty="0"/>
              <a:t> </a:t>
            </a:r>
            <a:r>
              <a:rPr lang="en-US" sz="3733" dirty="0" err="1"/>
              <a:t>proyektor</a:t>
            </a:r>
            <a:r>
              <a:rPr lang="en-US" sz="3733" dirty="0"/>
              <a:t> slide</a:t>
            </a:r>
          </a:p>
          <a:p>
            <a:pPr marL="0" indent="0">
              <a:buNone/>
            </a:pPr>
            <a:endParaRPr sz="2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2567" y="1231987"/>
            <a:ext cx="5874000" cy="3811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338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8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Shape 377"/>
          <p:cNvSpPr txBox="1">
            <a:spLocks noGrp="1"/>
          </p:cNvSpPr>
          <p:nvPr>
            <p:ph type="ctrTitle" idx="4294967295"/>
          </p:nvPr>
        </p:nvSpPr>
        <p:spPr>
          <a:xfrm>
            <a:off x="1571740" y="428498"/>
            <a:ext cx="9470833" cy="1010681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6400" dirty="0">
                <a:solidFill>
                  <a:srgbClr val="FF0000"/>
                </a:solidFill>
              </a:rPr>
              <a:t>Kotak Slide</a:t>
            </a:r>
            <a:endParaRPr sz="6400" dirty="0">
              <a:solidFill>
                <a:srgbClr val="FF0000"/>
              </a:solidFill>
            </a:endParaRPr>
          </a:p>
        </p:txBody>
      </p:sp>
      <p:sp>
        <p:nvSpPr>
          <p:cNvPr id="379" name="Shape 379"/>
          <p:cNvSpPr txBox="1">
            <a:spLocks noGrp="1"/>
          </p:cNvSpPr>
          <p:nvPr>
            <p:ph type="sldNum" idx="12"/>
          </p:nvPr>
        </p:nvSpPr>
        <p:spPr>
          <a:xfrm>
            <a:off x="5488533" y="6409833"/>
            <a:ext cx="1214800" cy="448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31</a:t>
            </a:fld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729" y="1542004"/>
            <a:ext cx="4501679" cy="366292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3334" y="1542004"/>
            <a:ext cx="4564327" cy="36629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48"/>
          <a:stretch/>
        </p:blipFill>
        <p:spPr>
          <a:xfrm>
            <a:off x="4386736" y="4494883"/>
            <a:ext cx="2722601" cy="1914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76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 txBox="1">
            <a:spLocks noGrp="1"/>
          </p:cNvSpPr>
          <p:nvPr>
            <p:ph type="body" sz="quarter" idx="10"/>
          </p:nvPr>
        </p:nvSpPr>
        <p:spPr>
          <a:xfrm>
            <a:off x="0" y="1796819"/>
            <a:ext cx="12192000" cy="34563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609585" indent="-507987" algn="l">
              <a:spcBef>
                <a:spcPts val="800"/>
              </a:spcBef>
              <a:buSzPts val="2400"/>
              <a:buChar char="▹"/>
            </a:pP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Materi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pelajaran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dapat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dibuat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sendiri</a:t>
            </a:r>
            <a:endParaRPr lang="en-US" sz="3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609585" indent="-507987" algn="l">
              <a:spcBef>
                <a:spcPts val="800"/>
              </a:spcBef>
              <a:buSzPts val="2400"/>
              <a:buChar char="▹"/>
            </a:pP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Lama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penyajian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gambar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dapat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diatur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sendiri</a:t>
            </a:r>
            <a:endParaRPr lang="en-US" sz="3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609585" indent="-507987" algn="l">
              <a:spcBef>
                <a:spcPts val="800"/>
              </a:spcBef>
              <a:buSzPts val="2400"/>
              <a:buChar char="▹"/>
            </a:pP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Urutan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gambar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dapat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diubah-ubah</a:t>
            </a:r>
            <a:endParaRPr lang="en-US" sz="3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609585" indent="-507987" algn="l">
              <a:spcBef>
                <a:spcPts val="800"/>
              </a:spcBef>
              <a:buSzPts val="2400"/>
              <a:buChar char="▹"/>
            </a:pP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Proyektor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bersifat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otomatis</a:t>
            </a:r>
            <a:endParaRPr lang="en-US" sz="3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609585" indent="-507987" algn="l">
              <a:spcBef>
                <a:spcPts val="800"/>
              </a:spcBef>
              <a:buSzPts val="2400"/>
              <a:buChar char="▹"/>
            </a:pP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Proyektor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slide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sederhana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dan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mudah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digunakan</a:t>
            </a:r>
            <a:endParaRPr sz="3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261" name="Shape 261"/>
          <p:cNvSpPr txBox="1">
            <a:spLocks noGrp="1"/>
          </p:cNvSpPr>
          <p:nvPr>
            <p:ph type="title" idx="4294967295"/>
          </p:nvPr>
        </p:nvSpPr>
        <p:spPr>
          <a:xfrm>
            <a:off x="1" y="12700"/>
            <a:ext cx="7844367" cy="1312333"/>
          </a:xfrm>
          <a:prstGeom prst="rect">
            <a:avLst/>
          </a:prstGeom>
          <a:solidFill>
            <a:schemeClr val="bg1"/>
          </a:solidFill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algn="r">
              <a:spcBef>
                <a:spcPts val="0"/>
              </a:spcBef>
            </a:pPr>
            <a:r>
              <a:rPr lang="en" dirty="0">
                <a:solidFill>
                  <a:schemeClr val="tx2"/>
                </a:solidFill>
              </a:rPr>
              <a:t>Kelebihan </a:t>
            </a:r>
            <a:r>
              <a:rPr lang="en" i="1" dirty="0">
                <a:solidFill>
                  <a:schemeClr val="tx2"/>
                </a:solidFill>
              </a:rPr>
              <a:t>Slide</a:t>
            </a:r>
            <a:endParaRPr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474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 txBox="1">
            <a:spLocks noGrp="1"/>
          </p:cNvSpPr>
          <p:nvPr>
            <p:ph type="body" sz="quarter" idx="10"/>
          </p:nvPr>
        </p:nvSpPr>
        <p:spPr>
          <a:xfrm>
            <a:off x="3743325" y="1523273"/>
            <a:ext cx="7897713" cy="613482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609585" indent="-507987">
              <a:spcBef>
                <a:spcPts val="800"/>
              </a:spcBef>
              <a:buSzPts val="2400"/>
              <a:buChar char="▹"/>
            </a:pPr>
            <a:r>
              <a:rPr lang="en-US" sz="3200" dirty="0" err="1">
                <a:solidFill>
                  <a:schemeClr val="tx1"/>
                </a:solidFill>
              </a:rPr>
              <a:t>Pembuatan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bahan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membutuhkan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id-ID" sz="3200" dirty="0">
                <a:solidFill>
                  <a:schemeClr val="tx1"/>
                </a:solidFill>
              </a:rPr>
              <a:t>    </a:t>
            </a:r>
            <a:r>
              <a:rPr lang="en-US" sz="3200" dirty="0" err="1">
                <a:solidFill>
                  <a:schemeClr val="tx1"/>
                </a:solidFill>
              </a:rPr>
              <a:t>biaya</a:t>
            </a:r>
            <a:r>
              <a:rPr lang="en-US" sz="3200" dirty="0">
                <a:solidFill>
                  <a:schemeClr val="tx1"/>
                </a:solidFill>
              </a:rPr>
              <a:t> yang </a:t>
            </a:r>
            <a:r>
              <a:rPr lang="en-US" sz="3200" dirty="0" err="1">
                <a:solidFill>
                  <a:schemeClr val="tx1"/>
                </a:solidFill>
              </a:rPr>
              <a:t>mahal</a:t>
            </a:r>
            <a:endParaRPr lang="en-US" sz="3200" dirty="0">
              <a:solidFill>
                <a:schemeClr val="tx1"/>
              </a:solidFill>
            </a:endParaRPr>
          </a:p>
          <a:p>
            <a:pPr marL="609585" indent="-507987">
              <a:spcBef>
                <a:spcPts val="800"/>
              </a:spcBef>
              <a:buSzPts val="2400"/>
              <a:buChar char="▹"/>
            </a:pPr>
            <a:r>
              <a:rPr lang="en-US" sz="3200" dirty="0" err="1">
                <a:solidFill>
                  <a:schemeClr val="tx1"/>
                </a:solidFill>
              </a:rPr>
              <a:t>Kesalahan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menempatkan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gambar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id-ID" sz="3200" dirty="0">
                <a:solidFill>
                  <a:schemeClr val="tx1"/>
                </a:solidFill>
              </a:rPr>
              <a:t>  </a:t>
            </a:r>
            <a:r>
              <a:rPr lang="en-US" sz="3200" dirty="0" err="1">
                <a:solidFill>
                  <a:schemeClr val="tx1"/>
                </a:solidFill>
              </a:rPr>
              <a:t>menyebabkan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gambar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terbalik</a:t>
            </a:r>
            <a:r>
              <a:rPr lang="en-US" sz="3200" dirty="0">
                <a:solidFill>
                  <a:schemeClr val="tx1"/>
                </a:solidFill>
              </a:rPr>
              <a:t> di </a:t>
            </a:r>
            <a:r>
              <a:rPr lang="id-ID" sz="3200" dirty="0">
                <a:solidFill>
                  <a:schemeClr val="tx1"/>
                </a:solidFill>
              </a:rPr>
              <a:t>      </a:t>
            </a:r>
            <a:r>
              <a:rPr lang="en-US" sz="3200" dirty="0" err="1">
                <a:solidFill>
                  <a:schemeClr val="tx1"/>
                </a:solidFill>
              </a:rPr>
              <a:t>layar</a:t>
            </a:r>
            <a:endParaRPr lang="en-US" sz="3200" dirty="0">
              <a:solidFill>
                <a:schemeClr val="tx1"/>
              </a:solidFill>
            </a:endParaRPr>
          </a:p>
          <a:p>
            <a:pPr marL="609585" indent="-507987">
              <a:spcBef>
                <a:spcPts val="800"/>
              </a:spcBef>
              <a:buSzPts val="2400"/>
              <a:buChar char="▹"/>
            </a:pPr>
            <a:r>
              <a:rPr lang="en-US" sz="3200" dirty="0" err="1">
                <a:solidFill>
                  <a:schemeClr val="tx1"/>
                </a:solidFill>
              </a:rPr>
              <a:t>Membutuhkan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keterangan</a:t>
            </a:r>
            <a:r>
              <a:rPr lang="en-US" sz="3200" dirty="0">
                <a:solidFill>
                  <a:schemeClr val="tx1"/>
                </a:solidFill>
              </a:rPr>
              <a:t> yang </a:t>
            </a:r>
            <a:r>
              <a:rPr lang="id-ID" sz="3200" dirty="0">
                <a:solidFill>
                  <a:schemeClr val="tx1"/>
                </a:solidFill>
              </a:rPr>
              <a:t>      </a:t>
            </a:r>
            <a:r>
              <a:rPr lang="en-US" sz="3200" dirty="0" err="1">
                <a:solidFill>
                  <a:schemeClr val="tx1"/>
                </a:solidFill>
              </a:rPr>
              <a:t>banyak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dari</a:t>
            </a:r>
            <a:r>
              <a:rPr lang="en-US" sz="3200" dirty="0">
                <a:solidFill>
                  <a:schemeClr val="tx1"/>
                </a:solidFill>
              </a:rPr>
              <a:t> guru</a:t>
            </a:r>
          </a:p>
          <a:p>
            <a:pPr marL="609585" indent="-507987">
              <a:spcBef>
                <a:spcPts val="800"/>
              </a:spcBef>
              <a:buSzPts val="2400"/>
              <a:buChar char="▹"/>
            </a:pPr>
            <a:r>
              <a:rPr lang="en-US" sz="3200" dirty="0" err="1">
                <a:solidFill>
                  <a:schemeClr val="tx1"/>
                </a:solidFill>
              </a:rPr>
              <a:t>Memerlukan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ruangan</a:t>
            </a:r>
            <a:r>
              <a:rPr lang="en-US" sz="3200" dirty="0">
                <a:solidFill>
                  <a:schemeClr val="tx1"/>
                </a:solidFill>
              </a:rPr>
              <a:t> yang </a:t>
            </a:r>
            <a:r>
              <a:rPr lang="en-US" sz="3200" dirty="0" err="1">
                <a:solidFill>
                  <a:schemeClr val="tx1"/>
                </a:solidFill>
              </a:rPr>
              <a:t>gelap</a:t>
            </a:r>
            <a:endParaRPr sz="3200" dirty="0">
              <a:solidFill>
                <a:schemeClr val="tx1"/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261" name="Shape 261"/>
          <p:cNvSpPr txBox="1">
            <a:spLocks noGrp="1"/>
          </p:cNvSpPr>
          <p:nvPr>
            <p:ph type="title" idx="4294967295"/>
          </p:nvPr>
        </p:nvSpPr>
        <p:spPr>
          <a:xfrm>
            <a:off x="3743325" y="0"/>
            <a:ext cx="7658100" cy="1143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dirty="0">
                <a:solidFill>
                  <a:schemeClr val="tx2"/>
                </a:solidFill>
              </a:rPr>
              <a:t>Kelemahan </a:t>
            </a:r>
            <a:r>
              <a:rPr lang="en" i="1" dirty="0">
                <a:solidFill>
                  <a:schemeClr val="tx2"/>
                </a:solidFill>
              </a:rPr>
              <a:t>Slide</a:t>
            </a:r>
            <a:endParaRPr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175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Shape 461"/>
          <p:cNvSpPr/>
          <p:nvPr/>
        </p:nvSpPr>
        <p:spPr>
          <a:xfrm>
            <a:off x="7222597" y="714152"/>
            <a:ext cx="3839339" cy="5429793"/>
          </a:xfrm>
          <a:custGeom>
            <a:avLst/>
            <a:gdLst/>
            <a:ahLst/>
            <a:cxnLst/>
            <a:rect l="0" t="0" r="0" b="0"/>
            <a:pathLst>
              <a:path w="60958" h="86210" extrusionOk="0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rgbClr val="A5B0F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atinLnBrk="0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2" name="Shape 462"/>
          <p:cNvSpPr/>
          <p:nvPr/>
        </p:nvSpPr>
        <p:spPr>
          <a:xfrm>
            <a:off x="7480067" y="1213767"/>
            <a:ext cx="3324400" cy="44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latinLnBrk="0">
              <a:buClr>
                <a:srgbClr val="000000"/>
              </a:buClr>
              <a:buFont typeface="Arial"/>
              <a:buNone/>
            </a:pPr>
            <a:r>
              <a:rPr lang="en" sz="1333" kern="0" dirty="0">
                <a:solidFill>
                  <a:srgbClr val="FFFFFF"/>
                </a:solidFill>
                <a:latin typeface="Barlow Light"/>
                <a:ea typeface="Barlow Light"/>
                <a:cs typeface="Barlow Light"/>
                <a:sym typeface="Barlow Light"/>
              </a:rPr>
              <a:t>Place our screenshot here</a:t>
            </a:r>
            <a:endParaRPr sz="1333" kern="0" dirty="0">
              <a:solidFill>
                <a:srgbClr val="999999"/>
              </a:solidFill>
              <a:cs typeface="Arial"/>
              <a:sym typeface="Arial"/>
            </a:endParaRPr>
          </a:p>
        </p:txBody>
      </p:sp>
      <p:sp>
        <p:nvSpPr>
          <p:cNvPr id="463" name="Shape 463"/>
          <p:cNvSpPr txBox="1">
            <a:spLocks noGrp="1"/>
          </p:cNvSpPr>
          <p:nvPr>
            <p:ph type="sldNum" idx="12"/>
          </p:nvPr>
        </p:nvSpPr>
        <p:spPr>
          <a:xfrm>
            <a:off x="11744000" y="2944233"/>
            <a:ext cx="448000" cy="969600"/>
          </a:xfrm>
          <a:prstGeom prst="rect">
            <a:avLst/>
          </a:prstGeom>
          <a:solidFill>
            <a:schemeClr val="bg1"/>
          </a:solidFill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endParaRPr dirty="0"/>
          </a:p>
        </p:txBody>
      </p:sp>
      <p:sp>
        <p:nvSpPr>
          <p:cNvPr id="464" name="Shape 464"/>
          <p:cNvSpPr txBox="1">
            <a:spLocks noGrp="1"/>
          </p:cNvSpPr>
          <p:nvPr>
            <p:ph type="body" idx="4294967295"/>
          </p:nvPr>
        </p:nvSpPr>
        <p:spPr>
          <a:xfrm>
            <a:off x="335361" y="157945"/>
            <a:ext cx="5714081" cy="600786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 algn="ctr">
              <a:spcBef>
                <a:spcPts val="800"/>
              </a:spcBef>
              <a:buNone/>
            </a:pPr>
            <a:r>
              <a:rPr lang="en-US" sz="6400" b="1" i="1" dirty="0">
                <a:solidFill>
                  <a:schemeClr val="accent4">
                    <a:lumMod val="75000"/>
                  </a:schemeClr>
                </a:solidFill>
                <a:latin typeface="Palatino Linotype" panose="02040502050505030304" pitchFamily="18" charset="0"/>
                <a:ea typeface="DFPOP1-W9" panose="02010609010101010101" pitchFamily="1" charset="-128"/>
                <a:cs typeface="Miriam Libre"/>
                <a:sym typeface="Miriam Libre"/>
              </a:rPr>
              <a:t>Filmstrip</a:t>
            </a:r>
          </a:p>
          <a:p>
            <a:pPr marL="0" indent="0" algn="ctr">
              <a:spcBef>
                <a:spcPts val="800"/>
              </a:spcBef>
              <a:buNone/>
            </a:pPr>
            <a:endParaRPr sz="1333" dirty="0">
              <a:solidFill>
                <a:srgbClr val="A5B0FE"/>
              </a:solidFill>
              <a:latin typeface="Miriam Libre"/>
              <a:ea typeface="Miriam Libre"/>
              <a:cs typeface="Miriam Libre"/>
              <a:sym typeface="Miriam Libre"/>
            </a:endParaRPr>
          </a:p>
          <a:p>
            <a:pPr marL="380990" indent="-380990"/>
            <a:r>
              <a:rPr lang="en" sz="2400" dirty="0"/>
              <a:t>Satu rol film transparan yang berisi serangkaian gambar mati yang saling berkaitan</a:t>
            </a:r>
          </a:p>
          <a:p>
            <a:pPr marL="380990" indent="-380990"/>
            <a:endParaRPr lang="en" sz="2000" dirty="0"/>
          </a:p>
          <a:p>
            <a:pPr marL="380990" indent="-380990"/>
            <a:r>
              <a:rPr lang="en-US" sz="2400" dirty="0"/>
              <a:t>P</a:t>
            </a:r>
            <a:r>
              <a:rPr lang="en" sz="2400" dirty="0"/>
              <a:t>ada filmstrip, gambar digulung dalam suatu gulungan lalu dipertunjukkan dengan cara diputar </a:t>
            </a:r>
            <a:endParaRPr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0068" y="1213766"/>
            <a:ext cx="3324400" cy="4444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678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1" grpId="0" animBg="1"/>
      <p:bldP spid="46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Shape 379"/>
          <p:cNvSpPr txBox="1">
            <a:spLocks noGrp="1"/>
          </p:cNvSpPr>
          <p:nvPr>
            <p:ph type="sldNum" idx="12"/>
          </p:nvPr>
        </p:nvSpPr>
        <p:spPr>
          <a:xfrm>
            <a:off x="5488533" y="6409833"/>
            <a:ext cx="1214800" cy="448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35</a:t>
            </a:fld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561" y="528811"/>
            <a:ext cx="4877459" cy="577283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16" t="9424" r="6024" b="10469"/>
          <a:stretch/>
        </p:blipFill>
        <p:spPr>
          <a:xfrm>
            <a:off x="5611258" y="528811"/>
            <a:ext cx="6125377" cy="5772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05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 txBox="1">
            <a:spLocks noGrp="1"/>
          </p:cNvSpPr>
          <p:nvPr>
            <p:ph type="body" sz="quarter" idx="10"/>
          </p:nvPr>
        </p:nvSpPr>
        <p:spPr>
          <a:xfrm>
            <a:off x="3309112" y="1408212"/>
            <a:ext cx="8549513" cy="5202138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609585" indent="-507987">
              <a:lnSpc>
                <a:spcPct val="150000"/>
              </a:lnSpc>
              <a:spcBef>
                <a:spcPts val="800"/>
              </a:spcBef>
              <a:buSzPts val="2400"/>
              <a:buChar char="▹"/>
            </a:pPr>
            <a:r>
              <a:rPr lang="en-US" sz="3733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US" sz="3733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padat</a:t>
            </a:r>
            <a:r>
              <a:rPr lang="en-US" sz="3733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US" sz="3733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3733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memuat</a:t>
            </a:r>
            <a:r>
              <a:rPr lang="en-US" sz="3733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puluhan</a:t>
            </a:r>
            <a:r>
              <a:rPr lang="en-US" sz="3733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gambar</a:t>
            </a:r>
            <a:endParaRPr lang="en-US" sz="3733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585" indent="-507987">
              <a:lnSpc>
                <a:spcPct val="150000"/>
              </a:lnSpc>
              <a:spcBef>
                <a:spcPts val="800"/>
              </a:spcBef>
              <a:buSzPts val="2400"/>
              <a:buChar char="▹"/>
            </a:pPr>
            <a:r>
              <a:rPr lang="en-US" sz="3733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Mudah</a:t>
            </a:r>
            <a:r>
              <a:rPr lang="en-US" sz="3733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disimpan</a:t>
            </a:r>
            <a:endParaRPr lang="en-US" sz="3733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585" indent="-507987">
              <a:lnSpc>
                <a:spcPct val="150000"/>
              </a:lnSpc>
              <a:spcBef>
                <a:spcPts val="800"/>
              </a:spcBef>
              <a:buSzPts val="2400"/>
              <a:buChar char="▹"/>
            </a:pPr>
            <a:r>
              <a:rPr lang="en-US" sz="3733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Mudah</a:t>
            </a:r>
            <a:r>
              <a:rPr lang="en-US" sz="3733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disiapkan</a:t>
            </a:r>
            <a:r>
              <a:rPr lang="en-US" sz="3733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733" i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software&amp;hardware</a:t>
            </a:r>
            <a:r>
              <a:rPr lang="en-US" sz="3733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609585" indent="-507987">
              <a:lnSpc>
                <a:spcPct val="150000"/>
              </a:lnSpc>
              <a:spcBef>
                <a:spcPts val="800"/>
              </a:spcBef>
              <a:buSzPts val="2400"/>
              <a:buChar char="▹"/>
            </a:pPr>
            <a:r>
              <a:rPr lang="en-US" sz="3733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Urutan</a:t>
            </a:r>
            <a:r>
              <a:rPr lang="en-US" sz="3733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3733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tercecer</a:t>
            </a:r>
            <a:r>
              <a:rPr lang="en-US" sz="3733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3733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3733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terbalik</a:t>
            </a:r>
            <a:r>
              <a:rPr lang="en-US" sz="3733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3733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261" name="Shape 261"/>
          <p:cNvSpPr txBox="1">
            <a:spLocks noGrp="1"/>
          </p:cNvSpPr>
          <p:nvPr>
            <p:ph type="title" idx="4294967295"/>
          </p:nvPr>
        </p:nvSpPr>
        <p:spPr>
          <a:xfrm>
            <a:off x="3619500" y="356659"/>
            <a:ext cx="7661076" cy="1143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dirty="0">
                <a:latin typeface="News706 BT" panose="02040804060705020204" pitchFamily="18" charset="0"/>
              </a:rPr>
              <a:t>Kelebihan Filmstrip</a:t>
            </a:r>
            <a:endParaRPr dirty="0">
              <a:latin typeface="News706 BT" panose="020408040607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387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Shape 299"/>
          <p:cNvSpPr txBox="1">
            <a:spLocks noGrp="1"/>
          </p:cNvSpPr>
          <p:nvPr>
            <p:ph type="body" idx="1"/>
          </p:nvPr>
        </p:nvSpPr>
        <p:spPr>
          <a:xfrm>
            <a:off x="714602" y="1529225"/>
            <a:ext cx="6441196" cy="511027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380990" indent="-380990">
              <a:lnSpc>
                <a:spcPct val="150000"/>
              </a:lnSpc>
            </a:pPr>
            <a:r>
              <a:rPr lang="en-US" sz="2800" dirty="0" err="1"/>
              <a:t>Proyektor</a:t>
            </a:r>
            <a:r>
              <a:rPr lang="en-US" sz="2800" dirty="0"/>
              <a:t> </a:t>
            </a:r>
            <a:r>
              <a:rPr lang="en-US" sz="2800" dirty="0" err="1"/>
              <a:t>sukar</a:t>
            </a:r>
            <a:r>
              <a:rPr lang="en-US" sz="2800" dirty="0"/>
              <a:t> </a:t>
            </a:r>
            <a:r>
              <a:rPr lang="en-US" sz="2800" dirty="0" err="1"/>
              <a:t>diperoleh</a:t>
            </a:r>
            <a:endParaRPr lang="en-US" sz="2800" dirty="0"/>
          </a:p>
          <a:p>
            <a:pPr marL="380990" indent="-380990">
              <a:lnSpc>
                <a:spcPct val="150000"/>
              </a:lnSpc>
            </a:pPr>
            <a:r>
              <a:rPr lang="en-US" sz="2800" dirty="0" err="1"/>
              <a:t>Sukar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mengganti</a:t>
            </a:r>
            <a:r>
              <a:rPr lang="en-US" sz="2800" dirty="0"/>
              <a:t> </a:t>
            </a:r>
            <a:r>
              <a:rPr lang="en-US" sz="2800" dirty="0" err="1"/>
              <a:t>bila</a:t>
            </a:r>
            <a:r>
              <a:rPr lang="en-US" sz="2800" dirty="0"/>
              <a:t> </a:t>
            </a:r>
            <a:r>
              <a:rPr lang="en-US" sz="2800" dirty="0" err="1"/>
              <a:t>ada</a:t>
            </a:r>
            <a:r>
              <a:rPr lang="en-US" sz="2800" dirty="0"/>
              <a:t> </a:t>
            </a:r>
            <a:r>
              <a:rPr lang="en-US" sz="2800" dirty="0" err="1"/>
              <a:t>gambar</a:t>
            </a:r>
            <a:r>
              <a:rPr lang="en-US" sz="2800" dirty="0"/>
              <a:t> yang </a:t>
            </a:r>
            <a:r>
              <a:rPr lang="en-US" sz="2800" dirty="0" err="1"/>
              <a:t>rusak</a:t>
            </a:r>
            <a:endParaRPr lang="en-US" sz="2800" dirty="0"/>
          </a:p>
          <a:p>
            <a:pPr marL="380990" indent="-380990">
              <a:lnSpc>
                <a:spcPct val="150000"/>
              </a:lnSpc>
            </a:pPr>
            <a:r>
              <a:rPr lang="en-US" sz="2800" dirty="0" err="1"/>
              <a:t>Memerlukan</a:t>
            </a:r>
            <a:r>
              <a:rPr lang="en-US" sz="2800" dirty="0"/>
              <a:t> </a:t>
            </a:r>
            <a:r>
              <a:rPr lang="en-US" sz="2800" dirty="0" err="1"/>
              <a:t>ruang</a:t>
            </a:r>
            <a:r>
              <a:rPr lang="en-US" sz="2800" dirty="0"/>
              <a:t> yang </a:t>
            </a:r>
            <a:r>
              <a:rPr lang="en-US" sz="2800" dirty="0" err="1"/>
              <a:t>gelap</a:t>
            </a:r>
            <a:endParaRPr lang="en-US" sz="2800" dirty="0"/>
          </a:p>
          <a:p>
            <a:pPr marL="380990" indent="-380990">
              <a:lnSpc>
                <a:spcPct val="150000"/>
              </a:lnSpc>
            </a:pPr>
            <a:r>
              <a:rPr lang="en-US" sz="2800" dirty="0" err="1"/>
              <a:t>Gambar</a:t>
            </a:r>
            <a:r>
              <a:rPr lang="en-US" sz="2800" dirty="0"/>
              <a:t>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tergores</a:t>
            </a:r>
            <a:r>
              <a:rPr lang="en-US" sz="2800" dirty="0"/>
              <a:t>/</a:t>
            </a:r>
            <a:r>
              <a:rPr lang="en-US" sz="2800" dirty="0" err="1"/>
              <a:t>rusak</a:t>
            </a:r>
            <a:r>
              <a:rPr lang="en-US" sz="2800" dirty="0"/>
              <a:t> </a:t>
            </a:r>
            <a:r>
              <a:rPr lang="en-US" sz="2800" dirty="0" err="1"/>
              <a:t>karena</a:t>
            </a:r>
            <a:r>
              <a:rPr lang="en-US" sz="2800" dirty="0"/>
              <a:t> film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dibungkus</a:t>
            </a:r>
            <a:endParaRPr sz="2800" dirty="0"/>
          </a:p>
        </p:txBody>
      </p:sp>
      <p:sp>
        <p:nvSpPr>
          <p:cNvPr id="300" name="Shape 300"/>
          <p:cNvSpPr txBox="1">
            <a:spLocks noGrp="1"/>
          </p:cNvSpPr>
          <p:nvPr>
            <p:ph type="title"/>
          </p:nvPr>
        </p:nvSpPr>
        <p:spPr>
          <a:xfrm>
            <a:off x="509400" y="386025"/>
            <a:ext cx="6851600" cy="1143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" dirty="0"/>
              <a:t>Kelemahan Filmstrip</a:t>
            </a:r>
            <a:endParaRPr dirty="0"/>
          </a:p>
        </p:txBody>
      </p:sp>
      <p:sp>
        <p:nvSpPr>
          <p:cNvPr id="302" name="Shape 302"/>
          <p:cNvSpPr txBox="1">
            <a:spLocks noGrp="1"/>
          </p:cNvSpPr>
          <p:nvPr>
            <p:ph type="sldNum" idx="12"/>
          </p:nvPr>
        </p:nvSpPr>
        <p:spPr>
          <a:xfrm>
            <a:off x="11744000" y="2944233"/>
            <a:ext cx="448000" cy="969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37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1048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Shape 475"/>
          <p:cNvSpPr/>
          <p:nvPr/>
        </p:nvSpPr>
        <p:spPr>
          <a:xfrm>
            <a:off x="4924534" y="966967"/>
            <a:ext cx="6410065" cy="4990309"/>
          </a:xfrm>
          <a:custGeom>
            <a:avLst/>
            <a:gdLst/>
            <a:ahLst/>
            <a:cxnLst/>
            <a:rect l="0" t="0" r="0" b="0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000000"/>
          </a:solidFill>
          <a:ln w="9525" cap="flat" cmpd="sng">
            <a:solidFill>
              <a:srgbClr val="A5B0F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atinLnBrk="0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6" name="Shape 476"/>
          <p:cNvSpPr/>
          <p:nvPr/>
        </p:nvSpPr>
        <p:spPr>
          <a:xfrm>
            <a:off x="5192567" y="1231987"/>
            <a:ext cx="5874000" cy="37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latinLnBrk="0"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FFFFFF"/>
                </a:solidFill>
                <a:latin typeface="Barlow Light"/>
                <a:ea typeface="Barlow Light"/>
                <a:cs typeface="Barlow Light"/>
                <a:sym typeface="Barlow Light"/>
              </a:rPr>
              <a:t>Place your screenshot here</a:t>
            </a:r>
            <a:endParaRPr sz="1333" kern="0">
              <a:solidFill>
                <a:srgbClr val="999999"/>
              </a:solidFill>
              <a:cs typeface="Arial"/>
              <a:sym typeface="Arial"/>
            </a:endParaRPr>
          </a:p>
        </p:txBody>
      </p:sp>
      <p:sp>
        <p:nvSpPr>
          <p:cNvPr id="477" name="Shape 477"/>
          <p:cNvSpPr txBox="1">
            <a:spLocks noGrp="1"/>
          </p:cNvSpPr>
          <p:nvPr>
            <p:ph type="sldNum" idx="12"/>
          </p:nvPr>
        </p:nvSpPr>
        <p:spPr>
          <a:xfrm>
            <a:off x="11744000" y="2944233"/>
            <a:ext cx="448000" cy="969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38</a:t>
            </a:fld>
            <a:endParaRPr/>
          </a:p>
        </p:txBody>
      </p:sp>
      <p:sp>
        <p:nvSpPr>
          <p:cNvPr id="478" name="Shape 478"/>
          <p:cNvSpPr txBox="1">
            <a:spLocks noGrp="1"/>
          </p:cNvSpPr>
          <p:nvPr>
            <p:ph type="body" idx="4294967295"/>
          </p:nvPr>
        </p:nvSpPr>
        <p:spPr>
          <a:xfrm>
            <a:off x="279095" y="411296"/>
            <a:ext cx="3597579" cy="602760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 algn="ctr">
              <a:spcBef>
                <a:spcPts val="800"/>
              </a:spcBef>
              <a:buNone/>
            </a:pPr>
            <a:r>
              <a:rPr lang="en-US" sz="2800" i="1" dirty="0">
                <a:solidFill>
                  <a:srgbClr val="A5B0FE"/>
                </a:solidFill>
                <a:latin typeface="Futura Md BT" panose="020B0602020204020303" pitchFamily="34" charset="0"/>
                <a:ea typeface="Miriam Libre"/>
                <a:cs typeface="Miriam Libre"/>
                <a:sym typeface="Miriam Libre"/>
              </a:rPr>
              <a:t>Opaque Projector</a:t>
            </a:r>
            <a:endParaRPr sz="2800" i="1" dirty="0">
              <a:solidFill>
                <a:srgbClr val="A5B0FE"/>
              </a:solidFill>
              <a:latin typeface="Futura Md BT" panose="020B0602020204020303" pitchFamily="34" charset="0"/>
              <a:ea typeface="Miriam Libre"/>
              <a:cs typeface="Miriam Libre"/>
              <a:sym typeface="Miriam Libre"/>
            </a:endParaRPr>
          </a:p>
          <a:p>
            <a:pPr marL="0" indent="0">
              <a:spcBef>
                <a:spcPts val="800"/>
              </a:spcBef>
              <a:buNone/>
            </a:pPr>
            <a:endParaRPr lang="en" sz="1400" dirty="0"/>
          </a:p>
          <a:p>
            <a:pPr marL="0" indent="0" algn="ctr">
              <a:spcBef>
                <a:spcPts val="800"/>
              </a:spcBef>
              <a:buNone/>
            </a:pPr>
            <a:r>
              <a:rPr lang="en" sz="3200" dirty="0"/>
              <a:t>Proyektor yang digunakan untuk memproyeksikan benda-benda yang tidak transparan (gambar di buku, majalah, koran)</a:t>
            </a:r>
            <a:endParaRPr sz="3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2567" y="1231987"/>
            <a:ext cx="5874000" cy="375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075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 txBox="1">
            <a:spLocks noGrp="1"/>
          </p:cNvSpPr>
          <p:nvPr>
            <p:ph type="body" sz="quarter" idx="10"/>
          </p:nvPr>
        </p:nvSpPr>
        <p:spPr>
          <a:xfrm>
            <a:off x="1487489" y="1746151"/>
            <a:ext cx="8639175" cy="4178399"/>
          </a:xfrm>
          <a:prstGeom prst="rect">
            <a:avLst/>
          </a:prstGeom>
          <a:solidFill>
            <a:schemeClr val="bg1"/>
          </a:solidFill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609585" indent="-507987">
              <a:lnSpc>
                <a:spcPct val="150000"/>
              </a:lnSpc>
              <a:spcBef>
                <a:spcPts val="800"/>
              </a:spcBef>
              <a:buSzPts val="2400"/>
              <a:buChar char="▹"/>
            </a:pPr>
            <a:r>
              <a:rPr lang="en-US" sz="2800" dirty="0" err="1"/>
              <a:t>Berbagai</a:t>
            </a:r>
            <a:r>
              <a:rPr lang="en-US" sz="2800" dirty="0"/>
              <a:t> </a:t>
            </a:r>
            <a:r>
              <a:rPr lang="en-US" sz="2800" dirty="0" err="1"/>
              <a:t>materi</a:t>
            </a:r>
            <a:r>
              <a:rPr lang="en-US" sz="2800" dirty="0"/>
              <a:t> </a:t>
            </a:r>
            <a:r>
              <a:rPr lang="en-US" sz="2800" dirty="0" err="1"/>
              <a:t>pelajaran</a:t>
            </a:r>
            <a:r>
              <a:rPr lang="en-US" sz="2800" dirty="0"/>
              <a:t>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id-ID" sz="2800" dirty="0"/>
              <a:t>   </a:t>
            </a:r>
            <a:r>
              <a:rPr lang="en-US" sz="2800" dirty="0" err="1"/>
              <a:t>ditunjukkan</a:t>
            </a:r>
            <a:r>
              <a:rPr lang="en-US" sz="2800" dirty="0"/>
              <a:t> </a:t>
            </a:r>
            <a:r>
              <a:rPr lang="en-US" sz="2800" dirty="0" err="1"/>
              <a:t>secara</a:t>
            </a:r>
            <a:r>
              <a:rPr lang="en-US" sz="2800" dirty="0"/>
              <a:t> </a:t>
            </a:r>
            <a:r>
              <a:rPr lang="en-US" sz="2800" dirty="0" err="1"/>
              <a:t>langsung</a:t>
            </a:r>
            <a:endParaRPr lang="en-US" sz="2800" dirty="0"/>
          </a:p>
          <a:p>
            <a:pPr marL="609585" indent="-507987">
              <a:lnSpc>
                <a:spcPct val="150000"/>
              </a:lnSpc>
              <a:spcBef>
                <a:spcPts val="800"/>
              </a:spcBef>
              <a:buSzPts val="2400"/>
              <a:buChar char="▹"/>
            </a:pP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dipaki</a:t>
            </a:r>
            <a:r>
              <a:rPr lang="en-US" sz="2800" dirty="0"/>
              <a:t> </a:t>
            </a:r>
            <a:r>
              <a:rPr lang="en-US" sz="2800" dirty="0" err="1"/>
              <a:t>berulang-ulang</a:t>
            </a:r>
            <a:endParaRPr lang="en-US" sz="2800" dirty="0"/>
          </a:p>
          <a:p>
            <a:pPr marL="609585" indent="-507987">
              <a:lnSpc>
                <a:spcPct val="150000"/>
              </a:lnSpc>
              <a:spcBef>
                <a:spcPts val="800"/>
              </a:spcBef>
              <a:buSzPts val="2400"/>
              <a:buChar char="▹"/>
            </a:pP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membutuhkan</a:t>
            </a:r>
            <a:r>
              <a:rPr lang="en-US" sz="2800" dirty="0"/>
              <a:t> </a:t>
            </a:r>
            <a:r>
              <a:rPr lang="en-US" sz="2800" dirty="0" err="1"/>
              <a:t>banyak</a:t>
            </a:r>
            <a:r>
              <a:rPr lang="en-US" sz="2800" dirty="0"/>
              <a:t> </a:t>
            </a:r>
            <a:r>
              <a:rPr lang="en-US" sz="2800" dirty="0" err="1"/>
              <a:t>biaya</a:t>
            </a:r>
            <a:endParaRPr lang="en-US" sz="2800" dirty="0"/>
          </a:p>
          <a:p>
            <a:pPr marL="609585" indent="-507987">
              <a:lnSpc>
                <a:spcPct val="150000"/>
              </a:lnSpc>
              <a:spcBef>
                <a:spcPts val="800"/>
              </a:spcBef>
              <a:buSzPts val="2400"/>
              <a:buChar char="▹"/>
            </a:pP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memproyeksikan</a:t>
            </a:r>
            <a:r>
              <a:rPr lang="en-US" sz="2800" dirty="0"/>
              <a:t> </a:t>
            </a:r>
            <a:r>
              <a:rPr lang="en-US" sz="2800" dirty="0" err="1"/>
              <a:t>objek</a:t>
            </a:r>
            <a:r>
              <a:rPr lang="en-US" sz="2800" dirty="0"/>
              <a:t> 3D</a:t>
            </a:r>
            <a:endParaRPr sz="2800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261" name="Shape 261"/>
          <p:cNvSpPr txBox="1">
            <a:spLocks noGrp="1"/>
          </p:cNvSpPr>
          <p:nvPr>
            <p:ph type="title" idx="4294967295"/>
          </p:nvPr>
        </p:nvSpPr>
        <p:spPr>
          <a:xfrm>
            <a:off x="1487489" y="0"/>
            <a:ext cx="7844367" cy="1312333"/>
          </a:xfrm>
          <a:prstGeom prst="rect">
            <a:avLst/>
          </a:prstGeom>
          <a:solidFill>
            <a:schemeClr val="bg1"/>
          </a:solidFill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algn="r">
              <a:spcBef>
                <a:spcPts val="0"/>
              </a:spcBef>
            </a:pPr>
            <a:r>
              <a:rPr lang="en" sz="4267" b="1" dirty="0">
                <a:solidFill>
                  <a:srgbClr val="C00000"/>
                </a:solidFill>
              </a:rPr>
              <a:t>Kelebihan </a:t>
            </a:r>
            <a:r>
              <a:rPr lang="en" sz="4267" b="1" i="1" dirty="0">
                <a:solidFill>
                  <a:srgbClr val="C00000"/>
                </a:solidFill>
              </a:rPr>
              <a:t>Opaque Projector</a:t>
            </a:r>
            <a:endParaRPr sz="4267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641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 txBox="1">
            <a:spLocks noGrp="1"/>
          </p:cNvSpPr>
          <p:nvPr>
            <p:ph type="body" idx="4294967295"/>
          </p:nvPr>
        </p:nvSpPr>
        <p:spPr>
          <a:xfrm>
            <a:off x="819151" y="1857375"/>
            <a:ext cx="5810250" cy="3486656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Gambar dapat menunjukkan suatu tempat, orang, dan segala sesuatu dari daerah yang jauh dari jangkauan pengalaman pebelajar sendiri.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Gambar juga dapat memberikan gambaran dari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masa </a:t>
            </a:r>
            <a:r>
              <a:rPr 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lalu atau gambaran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masa yang akan dat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8" name="Shape 318"/>
          <p:cNvSpPr txBox="1">
            <a:spLocks noGrp="1"/>
          </p:cNvSpPr>
          <p:nvPr>
            <p:ph type="sldNum" idx="12"/>
          </p:nvPr>
        </p:nvSpPr>
        <p:spPr>
          <a:xfrm>
            <a:off x="11744000" y="2944233"/>
            <a:ext cx="448000" cy="969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4</a:t>
            </a:fld>
            <a:endParaRPr/>
          </a:p>
        </p:txBody>
      </p:sp>
      <p:pic>
        <p:nvPicPr>
          <p:cNvPr id="2" name="Picture 2" descr="Hasil gambar untuk gambar hewan karnivo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4381" y="-59243"/>
            <a:ext cx="5097620" cy="6917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672075" y="676960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Gambar mati </a:t>
            </a:r>
            <a:br>
              <a:rPr lang="id-ID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" sz="28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(Still picture)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76383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 txBox="1">
            <a:spLocks noGrp="1"/>
          </p:cNvSpPr>
          <p:nvPr>
            <p:ph type="body" sz="quarter" idx="10"/>
          </p:nvPr>
        </p:nvSpPr>
        <p:spPr>
          <a:xfrm>
            <a:off x="-144693" y="1316766"/>
            <a:ext cx="12174768" cy="500783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609585" indent="-507987">
              <a:lnSpc>
                <a:spcPct val="150000"/>
              </a:lnSpc>
              <a:spcBef>
                <a:spcPts val="800"/>
              </a:spcBef>
              <a:buSzPts val="2400"/>
              <a:buChar char="▹"/>
            </a:pP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Tidak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dapat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menunjukkan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gambar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yang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terang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609585" indent="-507987">
              <a:lnSpc>
                <a:spcPct val="150000"/>
              </a:lnSpc>
              <a:spcBef>
                <a:spcPts val="800"/>
              </a:spcBef>
              <a:buSzPts val="2400"/>
              <a:buChar char="▹"/>
            </a:pP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Materi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yang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diproyeksikan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dapat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rusak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bila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terlalu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id-ID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   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lama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diproyeksikan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609585" indent="-507987">
              <a:lnSpc>
                <a:spcPct val="150000"/>
              </a:lnSpc>
              <a:spcBef>
                <a:spcPts val="800"/>
              </a:spcBef>
              <a:buSzPts val="2400"/>
              <a:buChar char="▹"/>
            </a:pP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Alat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mudah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panas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609585" indent="-507987">
              <a:lnSpc>
                <a:spcPct val="150000"/>
              </a:lnSpc>
              <a:spcBef>
                <a:spcPts val="800"/>
              </a:spcBef>
              <a:buSzPts val="2400"/>
              <a:buChar char="▹"/>
            </a:pP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Membutuhkan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ruangan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yang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gelap</a:t>
            </a:r>
            <a:endParaRPr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261" name="Shape 261"/>
          <p:cNvSpPr txBox="1">
            <a:spLocks noGrp="1"/>
          </p:cNvSpPr>
          <p:nvPr>
            <p:ph type="title" idx="4294967295"/>
          </p:nvPr>
        </p:nvSpPr>
        <p:spPr>
          <a:xfrm>
            <a:off x="0" y="224367"/>
            <a:ext cx="7728181" cy="1143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sz="3733" b="1" dirty="0"/>
              <a:t>Ke</a:t>
            </a:r>
            <a:r>
              <a:rPr lang="id-ID" sz="3733" b="1" dirty="0"/>
              <a:t>kurangan</a:t>
            </a:r>
            <a:r>
              <a:rPr lang="en" sz="3733" b="1" dirty="0"/>
              <a:t> </a:t>
            </a:r>
            <a:r>
              <a:rPr lang="en" sz="3733" b="1" i="1" dirty="0"/>
              <a:t>Opaque Projector</a:t>
            </a:r>
            <a:endParaRPr sz="3733" b="1" dirty="0"/>
          </a:p>
        </p:txBody>
      </p:sp>
    </p:spTree>
    <p:extLst>
      <p:ext uri="{BB962C8B-B14F-4D97-AF65-F5344CB8AC3E}">
        <p14:creationId xmlns:p14="http://schemas.microsoft.com/office/powerpoint/2010/main" val="3845782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64637"/>
            <a:ext cx="12192000" cy="1006215"/>
          </a:xfrm>
          <a:prstGeom prst="rect">
            <a:avLst/>
          </a:prstGeom>
        </p:spPr>
        <p:txBody>
          <a:bodyPr/>
          <a:lstStyle/>
          <a:p>
            <a:r>
              <a:rPr lang="en-US" altLang="ko-KR" sz="5333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DFPOP1-W9" panose="02010609010101010101" pitchFamily="1" charset="-128"/>
                <a:ea typeface="DFPOP1-W9" panose="02010609010101010101" pitchFamily="1" charset="-128"/>
              </a:rPr>
              <a:t>Manfaat</a:t>
            </a:r>
            <a:r>
              <a:rPr lang="en-US" altLang="ko-KR" sz="5333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DFPOP1-W9" panose="02010609010101010101" pitchFamily="1" charset="-128"/>
                <a:ea typeface="DFPOP1-W9" panose="02010609010101010101" pitchFamily="1" charset="-128"/>
              </a:rPr>
              <a:t> </a:t>
            </a:r>
            <a:r>
              <a:rPr lang="en-US" altLang="ko-KR" sz="5333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DFPOP1-W9" panose="02010609010101010101" pitchFamily="1" charset="-128"/>
                <a:ea typeface="DFPOP1-W9" panose="02010609010101010101" pitchFamily="1" charset="-128"/>
              </a:rPr>
              <a:t>Gambar</a:t>
            </a:r>
            <a:endParaRPr lang="ko-KR" altLang="en-US" sz="5333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DFPOP1-W9" panose="02010609010101010101" pitchFamily="1" charset="-128"/>
            </a:endParaRPr>
          </a:p>
        </p:txBody>
      </p:sp>
      <p:sp>
        <p:nvSpPr>
          <p:cNvPr id="4" name="Up Arrow 3"/>
          <p:cNvSpPr/>
          <p:nvPr/>
        </p:nvSpPr>
        <p:spPr>
          <a:xfrm>
            <a:off x="5256031" y="1412776"/>
            <a:ext cx="1632181" cy="1994485"/>
          </a:xfrm>
          <a:prstGeom prst="upArrow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white"/>
              </a:solidFill>
              <a:sym typeface="Arial"/>
            </a:endParaRPr>
          </a:p>
        </p:txBody>
      </p:sp>
      <p:sp>
        <p:nvSpPr>
          <p:cNvPr id="6" name="Up Arrow 5"/>
          <p:cNvSpPr/>
          <p:nvPr/>
        </p:nvSpPr>
        <p:spPr>
          <a:xfrm rot="5400000">
            <a:off x="6681006" y="2831295"/>
            <a:ext cx="1632181" cy="1994485"/>
          </a:xfrm>
          <a:prstGeom prst="upArrow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white"/>
              </a:solidFill>
              <a:sym typeface="Arial"/>
            </a:endParaRPr>
          </a:p>
        </p:txBody>
      </p:sp>
      <p:sp>
        <p:nvSpPr>
          <p:cNvPr id="7" name="Up Arrow 6"/>
          <p:cNvSpPr/>
          <p:nvPr/>
        </p:nvSpPr>
        <p:spPr>
          <a:xfrm rot="10800000">
            <a:off x="5256031" y="4242296"/>
            <a:ext cx="1632181" cy="1994485"/>
          </a:xfrm>
          <a:prstGeom prst="upArrow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white"/>
              </a:solidFill>
              <a:sym typeface="Arial"/>
            </a:endParaRPr>
          </a:p>
        </p:txBody>
      </p:sp>
      <p:sp>
        <p:nvSpPr>
          <p:cNvPr id="8" name="Up Arrow 7"/>
          <p:cNvSpPr/>
          <p:nvPr/>
        </p:nvSpPr>
        <p:spPr>
          <a:xfrm rot="16200000">
            <a:off x="3829040" y="2863806"/>
            <a:ext cx="1632181" cy="1994485"/>
          </a:xfrm>
          <a:prstGeom prst="upArrow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prstClr val="white"/>
              </a:solidFill>
              <a:sym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03725" y="1649336"/>
            <a:ext cx="1136792" cy="748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267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  <a:sym typeface="Arial"/>
              </a:rPr>
              <a:t>02</a:t>
            </a:r>
            <a:endParaRPr lang="ko-KR" altLang="en-US" sz="4267" b="1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  <a:sym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195896" y="3454042"/>
            <a:ext cx="1136792" cy="748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267" b="1" dirty="0">
                <a:solidFill>
                  <a:prstClr val="white"/>
                </a:solidFill>
                <a:cs typeface="Arial" pitchFamily="34" charset="0"/>
                <a:sym typeface="Arial"/>
              </a:rPr>
              <a:t>03</a:t>
            </a:r>
            <a:endParaRPr lang="ko-KR" altLang="en-US" sz="4267" b="1" dirty="0">
              <a:solidFill>
                <a:prstClr val="white"/>
              </a:solidFill>
              <a:cs typeface="Arial" pitchFamily="34" charset="0"/>
              <a:sym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03724" y="5140038"/>
            <a:ext cx="1136792" cy="748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267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  <a:sym typeface="Arial"/>
              </a:rPr>
              <a:t>04</a:t>
            </a:r>
            <a:endParaRPr lang="ko-KR" altLang="en-US" sz="4267" b="1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  <a:sym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32010" y="5208852"/>
            <a:ext cx="3324657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2667" dirty="0">
                <a:solidFill>
                  <a:prstClr val="black"/>
                </a:solidFill>
                <a:latin typeface="Arial Rounded MT Bold" panose="020F0704030504030204" pitchFamily="34" charset="0"/>
                <a:sym typeface="Arial"/>
              </a:rPr>
              <a:t>Menyingkat suatu uraian panjang</a:t>
            </a:r>
            <a:endParaRPr lang="en-US" sz="2667" dirty="0">
              <a:solidFill>
                <a:prstClr val="black"/>
              </a:solidFill>
              <a:latin typeface="Arial Rounded MT Bold" panose="020F0704030504030204" pitchFamily="34" charset="0"/>
              <a:sym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559103" y="3151425"/>
            <a:ext cx="3489559" cy="1323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2667" dirty="0">
                <a:solidFill>
                  <a:prstClr val="black"/>
                </a:solidFill>
                <a:latin typeface="Arial Rounded MT Bold" panose="020F0704030504030204" pitchFamily="34" charset="0"/>
                <a:sym typeface="Arial"/>
              </a:rPr>
              <a:t>Memperjelas </a:t>
            </a:r>
            <a:endParaRPr lang="en-US" sz="2667" dirty="0">
              <a:solidFill>
                <a:prstClr val="black"/>
              </a:solidFill>
              <a:latin typeface="Arial Rounded MT Bold" panose="020F0704030504030204" pitchFamily="34" charset="0"/>
              <a:sym typeface="Arial"/>
            </a:endParaRPr>
          </a:p>
          <a:p>
            <a:pPr algn="ctr"/>
            <a:r>
              <a:rPr lang="x-none" sz="2667" dirty="0">
                <a:solidFill>
                  <a:prstClr val="black"/>
                </a:solidFill>
                <a:latin typeface="Arial Rounded MT Bold" panose="020F0704030504030204" pitchFamily="34" charset="0"/>
                <a:sym typeface="Arial"/>
              </a:rPr>
              <a:t>bagian-bagian yang penting</a:t>
            </a:r>
            <a:endParaRPr lang="en-US" sz="2667" dirty="0">
              <a:solidFill>
                <a:prstClr val="black"/>
              </a:solidFill>
              <a:latin typeface="Arial Rounded MT Bold" panose="020F0704030504030204" pitchFamily="34" charset="0"/>
              <a:sym typeface="Arial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60482" y="3462596"/>
            <a:ext cx="3324657" cy="1323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2667" dirty="0">
                <a:solidFill>
                  <a:prstClr val="black"/>
                </a:solidFill>
                <a:latin typeface="Arial Rounded MT Bold" panose="020F0704030504030204" pitchFamily="34" charset="0"/>
                <a:sym typeface="Arial"/>
              </a:rPr>
              <a:t>Menimbulkan daya tarik bagi </a:t>
            </a:r>
            <a:endParaRPr lang="en-US" sz="2667" dirty="0">
              <a:solidFill>
                <a:prstClr val="black"/>
              </a:solidFill>
              <a:latin typeface="Arial Rounded MT Bold" panose="020F0704030504030204" pitchFamily="34" charset="0"/>
              <a:sym typeface="Arial"/>
            </a:endParaRPr>
          </a:p>
          <a:p>
            <a:pPr algn="ctr"/>
            <a:r>
              <a:rPr lang="x-none" sz="2667" dirty="0">
                <a:solidFill>
                  <a:prstClr val="black"/>
                </a:solidFill>
                <a:latin typeface="Arial Rounded MT Bold" panose="020F0704030504030204" pitchFamily="34" charset="0"/>
                <a:sym typeface="Arial"/>
              </a:rPr>
              <a:t>pe</a:t>
            </a:r>
            <a:r>
              <a:rPr lang="en-US" sz="2667" dirty="0">
                <a:solidFill>
                  <a:prstClr val="black"/>
                </a:solidFill>
                <a:latin typeface="Arial Rounded MT Bold" panose="020F0704030504030204" pitchFamily="34" charset="0"/>
                <a:sym typeface="Arial"/>
              </a:rPr>
              <a:t>m</a:t>
            </a:r>
            <a:r>
              <a:rPr lang="x-none" sz="2667" dirty="0">
                <a:solidFill>
                  <a:prstClr val="black"/>
                </a:solidFill>
                <a:latin typeface="Arial Rounded MT Bold" panose="020F0704030504030204" pitchFamily="34" charset="0"/>
                <a:sym typeface="Arial"/>
              </a:rPr>
              <a:t>belajar</a:t>
            </a:r>
            <a:endParaRPr lang="en-US" sz="2667" dirty="0">
              <a:solidFill>
                <a:prstClr val="black"/>
              </a:solidFill>
              <a:latin typeface="Arial Rounded MT Bold" panose="020F0704030504030204" pitchFamily="34" charset="0"/>
              <a:sym typeface="Arial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794341" y="1471075"/>
            <a:ext cx="2940615" cy="1323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2667" dirty="0">
                <a:solidFill>
                  <a:prstClr val="black"/>
                </a:solidFill>
                <a:latin typeface="Arial Rounded MT Bold" panose="020F0704030504030204" pitchFamily="34" charset="0"/>
                <a:sym typeface="Arial"/>
              </a:rPr>
              <a:t>Mempermudah pengertian </a:t>
            </a:r>
            <a:endParaRPr lang="en-US" sz="2667" dirty="0">
              <a:solidFill>
                <a:prstClr val="black"/>
              </a:solidFill>
              <a:latin typeface="Arial Rounded MT Bold" panose="020F0704030504030204" pitchFamily="34" charset="0"/>
              <a:sym typeface="Arial"/>
            </a:endParaRPr>
          </a:p>
          <a:p>
            <a:pPr algn="ctr"/>
            <a:r>
              <a:rPr lang="x-none" sz="2667" dirty="0">
                <a:solidFill>
                  <a:prstClr val="black"/>
                </a:solidFill>
                <a:latin typeface="Arial Rounded MT Bold" panose="020F0704030504030204" pitchFamily="34" charset="0"/>
                <a:sym typeface="Arial"/>
              </a:rPr>
              <a:t>pe</a:t>
            </a:r>
            <a:r>
              <a:rPr lang="en-US" sz="2667" dirty="0">
                <a:solidFill>
                  <a:prstClr val="black"/>
                </a:solidFill>
                <a:latin typeface="Arial Rounded MT Bold" panose="020F0704030504030204" pitchFamily="34" charset="0"/>
                <a:sym typeface="Arial"/>
              </a:rPr>
              <a:t>m</a:t>
            </a:r>
            <a:r>
              <a:rPr lang="x-none" sz="2667" dirty="0">
                <a:solidFill>
                  <a:prstClr val="black"/>
                </a:solidFill>
                <a:latin typeface="Arial Rounded MT Bold" panose="020F0704030504030204" pitchFamily="34" charset="0"/>
                <a:sym typeface="Arial"/>
              </a:rPr>
              <a:t>belajar</a:t>
            </a:r>
            <a:endParaRPr lang="en-US" sz="2667" dirty="0">
              <a:solidFill>
                <a:prstClr val="black"/>
              </a:solidFill>
              <a:latin typeface="Arial Rounded MT Bold" panose="020F0704030504030204" pitchFamily="34" charset="0"/>
              <a:sym typeface="Arial"/>
            </a:endParaRPr>
          </a:p>
        </p:txBody>
      </p:sp>
      <p:sp>
        <p:nvSpPr>
          <p:cNvPr id="29" name="Freeform 108">
            <a:extLst>
              <a:ext uri="{FF2B5EF4-FFF2-40B4-BE49-F238E27FC236}">
                <a16:creationId xmlns:a16="http://schemas.microsoft.com/office/drawing/2014/main" id="{09AAD879-21CF-4C4C-A30B-DF9E5F22659A}"/>
              </a:ext>
            </a:extLst>
          </p:cNvPr>
          <p:cNvSpPr/>
          <p:nvPr/>
        </p:nvSpPr>
        <p:spPr>
          <a:xfrm>
            <a:off x="5844784" y="2670872"/>
            <a:ext cx="454673" cy="502416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prstClr val="white"/>
              </a:solidFill>
              <a:sym typeface="Arial"/>
            </a:endParaRPr>
          </a:p>
        </p:txBody>
      </p:sp>
      <p:sp>
        <p:nvSpPr>
          <p:cNvPr id="30" name="Oval 50">
            <a:extLst>
              <a:ext uri="{FF2B5EF4-FFF2-40B4-BE49-F238E27FC236}">
                <a16:creationId xmlns:a16="http://schemas.microsoft.com/office/drawing/2014/main" id="{94B50FD2-7027-4FD6-BA6F-11B683AB8160}"/>
              </a:ext>
            </a:extLst>
          </p:cNvPr>
          <p:cNvSpPr>
            <a:spLocks noChangeAspect="1"/>
          </p:cNvSpPr>
          <p:nvPr/>
        </p:nvSpPr>
        <p:spPr>
          <a:xfrm>
            <a:off x="5008066" y="3584779"/>
            <a:ext cx="424991" cy="48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prstClr val="white"/>
              </a:solidFill>
              <a:sym typeface="Arial"/>
            </a:endParaRPr>
          </a:p>
        </p:txBody>
      </p:sp>
      <p:sp>
        <p:nvSpPr>
          <p:cNvPr id="31" name="Rectangle 15">
            <a:extLst>
              <a:ext uri="{FF2B5EF4-FFF2-40B4-BE49-F238E27FC236}">
                <a16:creationId xmlns:a16="http://schemas.microsoft.com/office/drawing/2014/main" id="{A0D951DF-2B9B-428A-81BC-C7CC20D7A4ED}"/>
              </a:ext>
            </a:extLst>
          </p:cNvPr>
          <p:cNvSpPr/>
          <p:nvPr/>
        </p:nvSpPr>
        <p:spPr>
          <a:xfrm rot="5400000">
            <a:off x="5881021" y="4497463"/>
            <a:ext cx="429959" cy="42938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prstClr val="white"/>
              </a:solidFill>
              <a:sym typeface="Arial"/>
            </a:endParaRPr>
          </a:p>
        </p:txBody>
      </p:sp>
      <p:sp>
        <p:nvSpPr>
          <p:cNvPr id="32" name="Donut 24">
            <a:extLst>
              <a:ext uri="{FF2B5EF4-FFF2-40B4-BE49-F238E27FC236}">
                <a16:creationId xmlns:a16="http://schemas.microsoft.com/office/drawing/2014/main" id="{3F4012AD-7AE7-48FB-945D-0C6E310D541C}"/>
              </a:ext>
            </a:extLst>
          </p:cNvPr>
          <p:cNvSpPr/>
          <p:nvPr/>
        </p:nvSpPr>
        <p:spPr>
          <a:xfrm>
            <a:off x="6647763" y="3527626"/>
            <a:ext cx="578139" cy="58284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prstClr val="black"/>
              </a:solidFill>
              <a:sym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124924" y="3553270"/>
            <a:ext cx="8831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>
                <a:solidFill>
                  <a:prstClr val="white"/>
                </a:solidFill>
                <a:cs typeface="Arial" pitchFamily="34" charset="0"/>
                <a:sym typeface="Arial"/>
              </a:rPr>
              <a:t>01</a:t>
            </a:r>
            <a:endParaRPr lang="ko-KR" altLang="en-US" sz="3200" b="1" dirty="0">
              <a:solidFill>
                <a:prstClr val="white"/>
              </a:solidFill>
              <a:cs typeface="Arial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85103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10" grpId="0"/>
      <p:bldP spid="11" grpId="0"/>
      <p:bldP spid="12" grpId="0"/>
      <p:bldP spid="18" grpId="0"/>
      <p:bldP spid="21" grpId="0"/>
      <p:bldP spid="24" grpId="0"/>
      <p:bldP spid="27" grpId="0"/>
      <p:bldP spid="29" grpId="0" animBg="1"/>
      <p:bldP spid="30" grpId="0" animBg="1"/>
      <p:bldP spid="31" grpId="0" animBg="1"/>
      <p:bldP spid="32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64637"/>
            <a:ext cx="12192000" cy="1174683"/>
          </a:xfrm>
          <a:prstGeom prst="rect">
            <a:avLst/>
          </a:prstGeom>
        </p:spPr>
        <p:txBody>
          <a:bodyPr/>
          <a:lstStyle/>
          <a:p>
            <a:r>
              <a:rPr lang="en-US" altLang="ko-KR" dirty="0" err="1">
                <a:latin typeface="DFPOP1-W9" panose="02010609010101010101" pitchFamily="1" charset="-128"/>
                <a:ea typeface="DFPOP1-W9" panose="02010609010101010101" pitchFamily="1" charset="-128"/>
              </a:rPr>
              <a:t>Ciri-ciri</a:t>
            </a:r>
            <a:r>
              <a:rPr lang="en-US" altLang="ko-KR" dirty="0">
                <a:latin typeface="DFPOP1-W9" panose="02010609010101010101" pitchFamily="1" charset="-128"/>
                <a:ea typeface="DFPOP1-W9" panose="02010609010101010101" pitchFamily="1" charset="-128"/>
              </a:rPr>
              <a:t> </a:t>
            </a:r>
            <a:r>
              <a:rPr lang="en-US" altLang="ko-KR" dirty="0" err="1">
                <a:latin typeface="DFPOP1-W9" panose="02010609010101010101" pitchFamily="1" charset="-128"/>
                <a:ea typeface="DFPOP1-W9" panose="02010609010101010101" pitchFamily="1" charset="-128"/>
              </a:rPr>
              <a:t>Gambar</a:t>
            </a:r>
            <a:r>
              <a:rPr lang="en-US" altLang="ko-KR" dirty="0">
                <a:latin typeface="DFPOP1-W9" panose="02010609010101010101" pitchFamily="1" charset="-128"/>
                <a:ea typeface="DFPOP1-W9" panose="02010609010101010101" pitchFamily="1" charset="-128"/>
              </a:rPr>
              <a:t> yang </a:t>
            </a:r>
            <a:r>
              <a:rPr lang="en-US" altLang="ko-KR" dirty="0" err="1">
                <a:latin typeface="DFPOP1-W9" panose="02010609010101010101" pitchFamily="1" charset="-128"/>
                <a:ea typeface="DFPOP1-W9" panose="02010609010101010101" pitchFamily="1" charset="-128"/>
              </a:rPr>
              <a:t>Baik</a:t>
            </a:r>
            <a:endParaRPr lang="ko-KR" altLang="en-US" dirty="0">
              <a:latin typeface="DFPOP1-W9" panose="02010609010101010101" pitchFamily="1" charset="-12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79776" y="2728163"/>
            <a:ext cx="1965401" cy="1734064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x-none" sz="2667" dirty="0">
                <a:solidFill>
                  <a:prstClr val="black"/>
                </a:solidFill>
                <a:latin typeface="Agency FB" panose="020B0503020202020204" pitchFamily="34" charset="0"/>
                <a:sym typeface="Arial"/>
              </a:rPr>
              <a:t>Cocok dengan </a:t>
            </a:r>
            <a:endParaRPr lang="en-US" sz="2667" dirty="0">
              <a:solidFill>
                <a:prstClr val="black"/>
              </a:solidFill>
              <a:latin typeface="Agency FB" panose="020B0503020202020204" pitchFamily="34" charset="0"/>
              <a:sym typeface="Arial"/>
            </a:endParaRPr>
          </a:p>
          <a:p>
            <a:pPr algn="ctr"/>
            <a:r>
              <a:rPr lang="x-none" sz="2667" dirty="0">
                <a:solidFill>
                  <a:prstClr val="black"/>
                </a:solidFill>
                <a:latin typeface="Agency FB" panose="020B0503020202020204" pitchFamily="34" charset="0"/>
                <a:sym typeface="Arial"/>
              </a:rPr>
              <a:t>tingkatan umur </a:t>
            </a:r>
            <a:endParaRPr lang="en-US" sz="2667" dirty="0">
              <a:solidFill>
                <a:prstClr val="black"/>
              </a:solidFill>
              <a:latin typeface="Agency FB" panose="020B0503020202020204" pitchFamily="34" charset="0"/>
              <a:sym typeface="Arial"/>
            </a:endParaRPr>
          </a:p>
          <a:p>
            <a:pPr algn="ctr"/>
            <a:r>
              <a:rPr lang="x-none" sz="2667" dirty="0">
                <a:solidFill>
                  <a:prstClr val="black"/>
                </a:solidFill>
                <a:latin typeface="Agency FB" panose="020B0503020202020204" pitchFamily="34" charset="0"/>
                <a:sym typeface="Arial"/>
              </a:rPr>
              <a:t>dan kemampuan belajar</a:t>
            </a:r>
            <a:endParaRPr lang="ko-KR" altLang="en-US" sz="2667" b="1" dirty="0">
              <a:solidFill>
                <a:prstClr val="black">
                  <a:lumMod val="75000"/>
                  <a:lumOff val="25000"/>
                </a:prstClr>
              </a:solidFill>
              <a:latin typeface="Agency FB" panose="020B0503020202020204" pitchFamily="34" charset="0"/>
              <a:cs typeface="Arial" pitchFamily="34" charset="0"/>
              <a:sym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63193" y="4989960"/>
            <a:ext cx="2067047" cy="132363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x-none" sz="2667" dirty="0">
                <a:solidFill>
                  <a:prstClr val="black"/>
                </a:solidFill>
                <a:latin typeface="Agency FB" panose="020B0503020202020204" pitchFamily="34" charset="0"/>
                <a:sym typeface="Arial"/>
              </a:rPr>
              <a:t>Bersahaja</a:t>
            </a:r>
            <a:r>
              <a:rPr lang="en-US" sz="2667" dirty="0">
                <a:solidFill>
                  <a:prstClr val="black"/>
                </a:solidFill>
                <a:latin typeface="Agency FB" panose="020B0503020202020204" pitchFamily="34" charset="0"/>
                <a:sym typeface="Arial"/>
              </a:rPr>
              <a:t> (</a:t>
            </a:r>
            <a:r>
              <a:rPr lang="x-none" sz="2667" dirty="0">
                <a:solidFill>
                  <a:prstClr val="black"/>
                </a:solidFill>
                <a:latin typeface="Agency FB" panose="020B0503020202020204" pitchFamily="34" charset="0"/>
                <a:sym typeface="Arial"/>
              </a:rPr>
              <a:t>tidak terlalu </a:t>
            </a:r>
            <a:endParaRPr lang="en-US" sz="2667" dirty="0">
              <a:solidFill>
                <a:prstClr val="black"/>
              </a:solidFill>
              <a:latin typeface="Agency FB" panose="020B0503020202020204" pitchFamily="34" charset="0"/>
              <a:sym typeface="Arial"/>
            </a:endParaRPr>
          </a:p>
          <a:p>
            <a:pPr algn="ctr"/>
            <a:r>
              <a:rPr lang="x-none" sz="2667" dirty="0">
                <a:solidFill>
                  <a:prstClr val="black"/>
                </a:solidFill>
                <a:latin typeface="Agency FB" panose="020B0503020202020204" pitchFamily="34" charset="0"/>
                <a:sym typeface="Arial"/>
              </a:rPr>
              <a:t>kompleks</a:t>
            </a:r>
            <a:r>
              <a:rPr lang="en-US" sz="2667" dirty="0">
                <a:solidFill>
                  <a:prstClr val="black"/>
                </a:solidFill>
                <a:latin typeface="Agency FB" panose="020B0503020202020204" pitchFamily="34" charset="0"/>
                <a:sym typeface="Arial"/>
              </a:rPr>
              <a:t>)</a:t>
            </a:r>
            <a:endParaRPr lang="x-none" sz="2667" dirty="0">
              <a:solidFill>
                <a:prstClr val="black"/>
              </a:solidFill>
              <a:latin typeface="Agency FB" panose="020B0503020202020204" pitchFamily="34" charset="0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947605" y="2728163"/>
            <a:ext cx="1908168" cy="523220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x-none" sz="2800" dirty="0">
                <a:solidFill>
                  <a:prstClr val="black"/>
                </a:solidFill>
                <a:latin typeface="Agency FB" panose="020B0503020202020204" pitchFamily="34" charset="0"/>
                <a:sym typeface="Arial"/>
              </a:rPr>
              <a:t>Realistis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855773" y="3889611"/>
            <a:ext cx="1908168" cy="1323632"/>
          </a:xfrm>
          <a:prstGeom prst="rect">
            <a:avLst/>
          </a:prstGeom>
          <a:noFill/>
          <a:ln w="38100">
            <a:solidFill>
              <a:srgbClr val="0033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x-none" sz="2667" dirty="0">
                <a:solidFill>
                  <a:prstClr val="black"/>
                </a:solidFill>
                <a:latin typeface="Agency FB" panose="020B0503020202020204" pitchFamily="34" charset="0"/>
                <a:sym typeface="Arial"/>
              </a:rPr>
              <a:t>Gambar dapat diperlakukan </a:t>
            </a:r>
            <a:endParaRPr lang="en-US" sz="2667" dirty="0">
              <a:solidFill>
                <a:prstClr val="black"/>
              </a:solidFill>
              <a:latin typeface="Agency FB" panose="020B0503020202020204" pitchFamily="34" charset="0"/>
              <a:sym typeface="Arial"/>
            </a:endParaRPr>
          </a:p>
          <a:p>
            <a:pPr algn="ctr"/>
            <a:r>
              <a:rPr lang="x-none" sz="2667" dirty="0">
                <a:solidFill>
                  <a:prstClr val="black"/>
                </a:solidFill>
                <a:latin typeface="Agency FB" panose="020B0503020202020204" pitchFamily="34" charset="0"/>
                <a:sym typeface="Arial"/>
              </a:rPr>
              <a:t>dengan tangan</a:t>
            </a:r>
            <a:endParaRPr lang="ko-KR" altLang="en-US" sz="2667" b="1" dirty="0">
              <a:solidFill>
                <a:prstClr val="black">
                  <a:lumMod val="75000"/>
                  <a:lumOff val="25000"/>
                </a:prstClr>
              </a:solidFill>
              <a:latin typeface="Agency FB" panose="020B0503020202020204" pitchFamily="34" charset="0"/>
              <a:cs typeface="Arial" pitchFamily="34" charset="0"/>
              <a:sym typeface="Arial"/>
            </a:endParaRPr>
          </a:p>
        </p:txBody>
      </p:sp>
      <p:pic>
        <p:nvPicPr>
          <p:cNvPr id="31" name="Picture Placeholder 30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95" r="28595"/>
          <a:stretch>
            <a:fillRect/>
          </a:stretch>
        </p:blipFill>
        <p:spPr/>
      </p:pic>
      <p:grpSp>
        <p:nvGrpSpPr>
          <p:cNvPr id="32" name="Shape 746"/>
          <p:cNvGrpSpPr/>
          <p:nvPr/>
        </p:nvGrpSpPr>
        <p:grpSpPr>
          <a:xfrm>
            <a:off x="4804706" y="2004126"/>
            <a:ext cx="486039" cy="739207"/>
            <a:chOff x="4747025" y="2332025"/>
            <a:chExt cx="166850" cy="378750"/>
          </a:xfrm>
          <a:solidFill>
            <a:srgbClr val="002060"/>
          </a:solidFill>
        </p:grpSpPr>
        <p:sp>
          <p:nvSpPr>
            <p:cNvPr id="33" name="Shape 747"/>
            <p:cNvSpPr/>
            <p:nvPr/>
          </p:nvSpPr>
          <p:spPr>
            <a:xfrm>
              <a:off x="4747025" y="2427025"/>
              <a:ext cx="166850" cy="283750"/>
            </a:xfrm>
            <a:custGeom>
              <a:avLst/>
              <a:gdLst/>
              <a:ahLst/>
              <a:cxnLst/>
              <a:rect l="0" t="0" r="0" b="0"/>
              <a:pathLst>
                <a:path w="6674" h="11350" fill="none" extrusionOk="0">
                  <a:moveTo>
                    <a:pt x="4019" y="0"/>
                  </a:moveTo>
                  <a:lnTo>
                    <a:pt x="4019" y="0"/>
                  </a:lnTo>
                  <a:lnTo>
                    <a:pt x="3873" y="73"/>
                  </a:lnTo>
                  <a:lnTo>
                    <a:pt x="3703" y="122"/>
                  </a:lnTo>
                  <a:lnTo>
                    <a:pt x="3508" y="171"/>
                  </a:lnTo>
                  <a:lnTo>
                    <a:pt x="3337" y="171"/>
                  </a:lnTo>
                  <a:lnTo>
                    <a:pt x="3337" y="171"/>
                  </a:lnTo>
                  <a:lnTo>
                    <a:pt x="3167" y="171"/>
                  </a:lnTo>
                  <a:lnTo>
                    <a:pt x="2996" y="146"/>
                  </a:lnTo>
                  <a:lnTo>
                    <a:pt x="2826" y="73"/>
                  </a:lnTo>
                  <a:lnTo>
                    <a:pt x="2655" y="24"/>
                  </a:lnTo>
                  <a:lnTo>
                    <a:pt x="2655" y="24"/>
                  </a:lnTo>
                  <a:lnTo>
                    <a:pt x="2412" y="24"/>
                  </a:lnTo>
                  <a:lnTo>
                    <a:pt x="2168" y="97"/>
                  </a:lnTo>
                  <a:lnTo>
                    <a:pt x="1949" y="171"/>
                  </a:lnTo>
                  <a:lnTo>
                    <a:pt x="1706" y="317"/>
                  </a:lnTo>
                  <a:lnTo>
                    <a:pt x="1486" y="487"/>
                  </a:lnTo>
                  <a:lnTo>
                    <a:pt x="1243" y="682"/>
                  </a:lnTo>
                  <a:lnTo>
                    <a:pt x="1048" y="926"/>
                  </a:lnTo>
                  <a:lnTo>
                    <a:pt x="853" y="1193"/>
                  </a:lnTo>
                  <a:lnTo>
                    <a:pt x="658" y="1510"/>
                  </a:lnTo>
                  <a:lnTo>
                    <a:pt x="512" y="1851"/>
                  </a:lnTo>
                  <a:lnTo>
                    <a:pt x="366" y="2216"/>
                  </a:lnTo>
                  <a:lnTo>
                    <a:pt x="244" y="2630"/>
                  </a:lnTo>
                  <a:lnTo>
                    <a:pt x="123" y="3093"/>
                  </a:lnTo>
                  <a:lnTo>
                    <a:pt x="49" y="3580"/>
                  </a:lnTo>
                  <a:lnTo>
                    <a:pt x="1" y="4092"/>
                  </a:lnTo>
                  <a:lnTo>
                    <a:pt x="1" y="4652"/>
                  </a:lnTo>
                  <a:lnTo>
                    <a:pt x="1" y="4652"/>
                  </a:lnTo>
                  <a:lnTo>
                    <a:pt x="1" y="4774"/>
                  </a:lnTo>
                  <a:lnTo>
                    <a:pt x="25" y="4895"/>
                  </a:lnTo>
                  <a:lnTo>
                    <a:pt x="74" y="4993"/>
                  </a:lnTo>
                  <a:lnTo>
                    <a:pt x="147" y="5090"/>
                  </a:lnTo>
                  <a:lnTo>
                    <a:pt x="220" y="5163"/>
                  </a:lnTo>
                  <a:lnTo>
                    <a:pt x="317" y="5236"/>
                  </a:lnTo>
                  <a:lnTo>
                    <a:pt x="415" y="5261"/>
                  </a:lnTo>
                  <a:lnTo>
                    <a:pt x="537" y="5285"/>
                  </a:lnTo>
                  <a:lnTo>
                    <a:pt x="537" y="5285"/>
                  </a:lnTo>
                  <a:lnTo>
                    <a:pt x="658" y="5261"/>
                  </a:lnTo>
                  <a:lnTo>
                    <a:pt x="756" y="5236"/>
                  </a:lnTo>
                  <a:lnTo>
                    <a:pt x="853" y="5163"/>
                  </a:lnTo>
                  <a:lnTo>
                    <a:pt x="926" y="5090"/>
                  </a:lnTo>
                  <a:lnTo>
                    <a:pt x="999" y="4993"/>
                  </a:lnTo>
                  <a:lnTo>
                    <a:pt x="1024" y="4895"/>
                  </a:lnTo>
                  <a:lnTo>
                    <a:pt x="1048" y="4774"/>
                  </a:lnTo>
                  <a:lnTo>
                    <a:pt x="1072" y="4652"/>
                  </a:lnTo>
                  <a:lnTo>
                    <a:pt x="1072" y="4652"/>
                  </a:lnTo>
                  <a:lnTo>
                    <a:pt x="1097" y="4189"/>
                  </a:lnTo>
                  <a:lnTo>
                    <a:pt x="1145" y="3726"/>
                  </a:lnTo>
                  <a:lnTo>
                    <a:pt x="1218" y="3312"/>
                  </a:lnTo>
                  <a:lnTo>
                    <a:pt x="1316" y="2923"/>
                  </a:lnTo>
                  <a:lnTo>
                    <a:pt x="1438" y="2582"/>
                  </a:lnTo>
                  <a:lnTo>
                    <a:pt x="1535" y="2338"/>
                  </a:lnTo>
                  <a:lnTo>
                    <a:pt x="1633" y="2168"/>
                  </a:lnTo>
                  <a:lnTo>
                    <a:pt x="1681" y="2143"/>
                  </a:lnTo>
                  <a:lnTo>
                    <a:pt x="1706" y="2143"/>
                  </a:lnTo>
                  <a:lnTo>
                    <a:pt x="1706" y="2143"/>
                  </a:lnTo>
                  <a:lnTo>
                    <a:pt x="1730" y="2241"/>
                  </a:lnTo>
                  <a:lnTo>
                    <a:pt x="1730" y="2509"/>
                  </a:lnTo>
                  <a:lnTo>
                    <a:pt x="1681" y="3483"/>
                  </a:lnTo>
                  <a:lnTo>
                    <a:pt x="1608" y="4822"/>
                  </a:lnTo>
                  <a:lnTo>
                    <a:pt x="1486" y="6357"/>
                  </a:lnTo>
                  <a:lnTo>
                    <a:pt x="1243" y="9231"/>
                  </a:lnTo>
                  <a:lnTo>
                    <a:pt x="1145" y="10521"/>
                  </a:lnTo>
                  <a:lnTo>
                    <a:pt x="1145" y="10521"/>
                  </a:lnTo>
                  <a:lnTo>
                    <a:pt x="1145" y="10668"/>
                  </a:lnTo>
                  <a:lnTo>
                    <a:pt x="1145" y="10814"/>
                  </a:lnTo>
                  <a:lnTo>
                    <a:pt x="1194" y="10935"/>
                  </a:lnTo>
                  <a:lnTo>
                    <a:pt x="1267" y="11057"/>
                  </a:lnTo>
                  <a:lnTo>
                    <a:pt x="1340" y="11155"/>
                  </a:lnTo>
                  <a:lnTo>
                    <a:pt x="1462" y="11252"/>
                  </a:lnTo>
                  <a:lnTo>
                    <a:pt x="1584" y="11325"/>
                  </a:lnTo>
                  <a:lnTo>
                    <a:pt x="1706" y="11349"/>
                  </a:lnTo>
                  <a:lnTo>
                    <a:pt x="1706" y="11349"/>
                  </a:lnTo>
                  <a:lnTo>
                    <a:pt x="1827" y="11349"/>
                  </a:lnTo>
                  <a:lnTo>
                    <a:pt x="1827" y="11349"/>
                  </a:lnTo>
                  <a:lnTo>
                    <a:pt x="1949" y="11349"/>
                  </a:lnTo>
                  <a:lnTo>
                    <a:pt x="2071" y="11325"/>
                  </a:lnTo>
                  <a:lnTo>
                    <a:pt x="2168" y="11252"/>
                  </a:lnTo>
                  <a:lnTo>
                    <a:pt x="2266" y="11179"/>
                  </a:lnTo>
                  <a:lnTo>
                    <a:pt x="2339" y="11106"/>
                  </a:lnTo>
                  <a:lnTo>
                    <a:pt x="2412" y="11008"/>
                  </a:lnTo>
                  <a:lnTo>
                    <a:pt x="2461" y="10887"/>
                  </a:lnTo>
                  <a:lnTo>
                    <a:pt x="2509" y="10765"/>
                  </a:lnTo>
                  <a:lnTo>
                    <a:pt x="3045" y="7014"/>
                  </a:lnTo>
                  <a:lnTo>
                    <a:pt x="3045" y="7014"/>
                  </a:lnTo>
                  <a:lnTo>
                    <a:pt x="3045" y="6966"/>
                  </a:lnTo>
                  <a:lnTo>
                    <a:pt x="3094" y="6868"/>
                  </a:lnTo>
                  <a:lnTo>
                    <a:pt x="3143" y="6819"/>
                  </a:lnTo>
                  <a:lnTo>
                    <a:pt x="3191" y="6771"/>
                  </a:lnTo>
                  <a:lnTo>
                    <a:pt x="3264" y="6746"/>
                  </a:lnTo>
                  <a:lnTo>
                    <a:pt x="3337" y="6722"/>
                  </a:lnTo>
                  <a:lnTo>
                    <a:pt x="3337" y="6722"/>
                  </a:lnTo>
                  <a:lnTo>
                    <a:pt x="3410" y="6746"/>
                  </a:lnTo>
                  <a:lnTo>
                    <a:pt x="3484" y="6771"/>
                  </a:lnTo>
                  <a:lnTo>
                    <a:pt x="3532" y="6819"/>
                  </a:lnTo>
                  <a:lnTo>
                    <a:pt x="3581" y="6868"/>
                  </a:lnTo>
                  <a:lnTo>
                    <a:pt x="3630" y="6966"/>
                  </a:lnTo>
                  <a:lnTo>
                    <a:pt x="3630" y="7014"/>
                  </a:lnTo>
                  <a:lnTo>
                    <a:pt x="4165" y="10765"/>
                  </a:lnTo>
                  <a:lnTo>
                    <a:pt x="4165" y="10765"/>
                  </a:lnTo>
                  <a:lnTo>
                    <a:pt x="4214" y="10887"/>
                  </a:lnTo>
                  <a:lnTo>
                    <a:pt x="4263" y="11008"/>
                  </a:lnTo>
                  <a:lnTo>
                    <a:pt x="4336" y="11106"/>
                  </a:lnTo>
                  <a:lnTo>
                    <a:pt x="4409" y="11179"/>
                  </a:lnTo>
                  <a:lnTo>
                    <a:pt x="4506" y="11252"/>
                  </a:lnTo>
                  <a:lnTo>
                    <a:pt x="4604" y="11325"/>
                  </a:lnTo>
                  <a:lnTo>
                    <a:pt x="4726" y="11349"/>
                  </a:lnTo>
                  <a:lnTo>
                    <a:pt x="4847" y="11349"/>
                  </a:lnTo>
                  <a:lnTo>
                    <a:pt x="4847" y="11349"/>
                  </a:lnTo>
                  <a:lnTo>
                    <a:pt x="4969" y="11349"/>
                  </a:lnTo>
                  <a:lnTo>
                    <a:pt x="4969" y="11349"/>
                  </a:lnTo>
                  <a:lnTo>
                    <a:pt x="5091" y="11325"/>
                  </a:lnTo>
                  <a:lnTo>
                    <a:pt x="5213" y="11252"/>
                  </a:lnTo>
                  <a:lnTo>
                    <a:pt x="5334" y="11155"/>
                  </a:lnTo>
                  <a:lnTo>
                    <a:pt x="5408" y="11057"/>
                  </a:lnTo>
                  <a:lnTo>
                    <a:pt x="5481" y="10935"/>
                  </a:lnTo>
                  <a:lnTo>
                    <a:pt x="5529" y="10814"/>
                  </a:lnTo>
                  <a:lnTo>
                    <a:pt x="5529" y="10668"/>
                  </a:lnTo>
                  <a:lnTo>
                    <a:pt x="5529" y="10521"/>
                  </a:lnTo>
                  <a:lnTo>
                    <a:pt x="5529" y="10521"/>
                  </a:lnTo>
                  <a:lnTo>
                    <a:pt x="5188" y="6381"/>
                  </a:lnTo>
                  <a:lnTo>
                    <a:pt x="4994" y="3507"/>
                  </a:lnTo>
                  <a:lnTo>
                    <a:pt x="4945" y="2533"/>
                  </a:lnTo>
                  <a:lnTo>
                    <a:pt x="4945" y="2241"/>
                  </a:lnTo>
                  <a:lnTo>
                    <a:pt x="4969" y="2143"/>
                  </a:lnTo>
                  <a:lnTo>
                    <a:pt x="4969" y="2143"/>
                  </a:lnTo>
                  <a:lnTo>
                    <a:pt x="4994" y="2143"/>
                  </a:lnTo>
                  <a:lnTo>
                    <a:pt x="5042" y="2168"/>
                  </a:lnTo>
                  <a:lnTo>
                    <a:pt x="5140" y="2314"/>
                  </a:lnTo>
                  <a:lnTo>
                    <a:pt x="5237" y="2557"/>
                  </a:lnTo>
                  <a:lnTo>
                    <a:pt x="5334" y="2898"/>
                  </a:lnTo>
                  <a:lnTo>
                    <a:pt x="5432" y="3288"/>
                  </a:lnTo>
                  <a:lnTo>
                    <a:pt x="5529" y="3726"/>
                  </a:lnTo>
                  <a:lnTo>
                    <a:pt x="5578" y="4189"/>
                  </a:lnTo>
                  <a:lnTo>
                    <a:pt x="5602" y="4652"/>
                  </a:lnTo>
                  <a:lnTo>
                    <a:pt x="5602" y="4652"/>
                  </a:lnTo>
                  <a:lnTo>
                    <a:pt x="5627" y="4774"/>
                  </a:lnTo>
                  <a:lnTo>
                    <a:pt x="5651" y="4895"/>
                  </a:lnTo>
                  <a:lnTo>
                    <a:pt x="5675" y="4993"/>
                  </a:lnTo>
                  <a:lnTo>
                    <a:pt x="5749" y="5090"/>
                  </a:lnTo>
                  <a:lnTo>
                    <a:pt x="5822" y="5163"/>
                  </a:lnTo>
                  <a:lnTo>
                    <a:pt x="5919" y="5236"/>
                  </a:lnTo>
                  <a:lnTo>
                    <a:pt x="6016" y="5261"/>
                  </a:lnTo>
                  <a:lnTo>
                    <a:pt x="6138" y="5285"/>
                  </a:lnTo>
                  <a:lnTo>
                    <a:pt x="6138" y="5285"/>
                  </a:lnTo>
                  <a:lnTo>
                    <a:pt x="6260" y="5261"/>
                  </a:lnTo>
                  <a:lnTo>
                    <a:pt x="6357" y="5236"/>
                  </a:lnTo>
                  <a:lnTo>
                    <a:pt x="6455" y="5163"/>
                  </a:lnTo>
                  <a:lnTo>
                    <a:pt x="6528" y="5090"/>
                  </a:lnTo>
                  <a:lnTo>
                    <a:pt x="6601" y="4993"/>
                  </a:lnTo>
                  <a:lnTo>
                    <a:pt x="6650" y="4895"/>
                  </a:lnTo>
                  <a:lnTo>
                    <a:pt x="6674" y="4774"/>
                  </a:lnTo>
                  <a:lnTo>
                    <a:pt x="6674" y="4652"/>
                  </a:lnTo>
                  <a:lnTo>
                    <a:pt x="6674" y="4652"/>
                  </a:lnTo>
                  <a:lnTo>
                    <a:pt x="6674" y="4092"/>
                  </a:lnTo>
                  <a:lnTo>
                    <a:pt x="6625" y="3556"/>
                  </a:lnTo>
                  <a:lnTo>
                    <a:pt x="6552" y="3069"/>
                  </a:lnTo>
                  <a:lnTo>
                    <a:pt x="6455" y="2630"/>
                  </a:lnTo>
                  <a:lnTo>
                    <a:pt x="6357" y="2216"/>
                  </a:lnTo>
                  <a:lnTo>
                    <a:pt x="6211" y="1827"/>
                  </a:lnTo>
                  <a:lnTo>
                    <a:pt x="6065" y="1486"/>
                  </a:lnTo>
                  <a:lnTo>
                    <a:pt x="5895" y="1169"/>
                  </a:lnTo>
                  <a:lnTo>
                    <a:pt x="5700" y="901"/>
                  </a:lnTo>
                  <a:lnTo>
                    <a:pt x="5505" y="658"/>
                  </a:lnTo>
                  <a:lnTo>
                    <a:pt x="5286" y="463"/>
                  </a:lnTo>
                  <a:lnTo>
                    <a:pt x="5042" y="292"/>
                  </a:lnTo>
                  <a:lnTo>
                    <a:pt x="4799" y="171"/>
                  </a:lnTo>
                  <a:lnTo>
                    <a:pt x="4555" y="73"/>
                  </a:lnTo>
                  <a:lnTo>
                    <a:pt x="4287" y="24"/>
                  </a:lnTo>
                  <a:lnTo>
                    <a:pt x="4019" y="0"/>
                  </a:lnTo>
                  <a:lnTo>
                    <a:pt x="4019" y="0"/>
                  </a:lnTo>
                  <a:close/>
                </a:path>
              </a:pathLst>
            </a:custGeom>
            <a:grpFill/>
            <a:ln w="19050" cap="rnd" cmpd="sng">
              <a:solidFill>
                <a:srgbClr val="002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Shape 748"/>
            <p:cNvSpPr/>
            <p:nvPr/>
          </p:nvSpPr>
          <p:spPr>
            <a:xfrm>
              <a:off x="4792100" y="2332025"/>
              <a:ext cx="76725" cy="84050"/>
            </a:xfrm>
            <a:custGeom>
              <a:avLst/>
              <a:gdLst/>
              <a:ahLst/>
              <a:cxnLst/>
              <a:rect l="0" t="0" r="0" b="0"/>
              <a:pathLst>
                <a:path w="3069" h="3362" fill="none" extrusionOk="0">
                  <a:moveTo>
                    <a:pt x="0" y="1511"/>
                  </a:moveTo>
                  <a:lnTo>
                    <a:pt x="0" y="1511"/>
                  </a:lnTo>
                  <a:lnTo>
                    <a:pt x="24" y="1340"/>
                  </a:lnTo>
                  <a:lnTo>
                    <a:pt x="49" y="1170"/>
                  </a:lnTo>
                  <a:lnTo>
                    <a:pt x="73" y="1024"/>
                  </a:lnTo>
                  <a:lnTo>
                    <a:pt x="122" y="877"/>
                  </a:lnTo>
                  <a:lnTo>
                    <a:pt x="195" y="756"/>
                  </a:lnTo>
                  <a:lnTo>
                    <a:pt x="268" y="634"/>
                  </a:lnTo>
                  <a:lnTo>
                    <a:pt x="365" y="512"/>
                  </a:lnTo>
                  <a:lnTo>
                    <a:pt x="463" y="415"/>
                  </a:lnTo>
                  <a:lnTo>
                    <a:pt x="682" y="220"/>
                  </a:lnTo>
                  <a:lnTo>
                    <a:pt x="950" y="98"/>
                  </a:lnTo>
                  <a:lnTo>
                    <a:pt x="1218" y="25"/>
                  </a:lnTo>
                  <a:lnTo>
                    <a:pt x="1534" y="1"/>
                  </a:lnTo>
                  <a:lnTo>
                    <a:pt x="1534" y="1"/>
                  </a:lnTo>
                  <a:lnTo>
                    <a:pt x="1851" y="25"/>
                  </a:lnTo>
                  <a:lnTo>
                    <a:pt x="2119" y="98"/>
                  </a:lnTo>
                  <a:lnTo>
                    <a:pt x="2387" y="220"/>
                  </a:lnTo>
                  <a:lnTo>
                    <a:pt x="2606" y="415"/>
                  </a:lnTo>
                  <a:lnTo>
                    <a:pt x="2703" y="512"/>
                  </a:lnTo>
                  <a:lnTo>
                    <a:pt x="2801" y="634"/>
                  </a:lnTo>
                  <a:lnTo>
                    <a:pt x="2874" y="756"/>
                  </a:lnTo>
                  <a:lnTo>
                    <a:pt x="2947" y="877"/>
                  </a:lnTo>
                  <a:lnTo>
                    <a:pt x="2996" y="1024"/>
                  </a:lnTo>
                  <a:lnTo>
                    <a:pt x="3020" y="1170"/>
                  </a:lnTo>
                  <a:lnTo>
                    <a:pt x="3044" y="1340"/>
                  </a:lnTo>
                  <a:lnTo>
                    <a:pt x="3069" y="1511"/>
                  </a:lnTo>
                  <a:lnTo>
                    <a:pt x="3069" y="1511"/>
                  </a:lnTo>
                  <a:lnTo>
                    <a:pt x="3044" y="1681"/>
                  </a:lnTo>
                  <a:lnTo>
                    <a:pt x="3020" y="1852"/>
                  </a:lnTo>
                  <a:lnTo>
                    <a:pt x="2947" y="2193"/>
                  </a:lnTo>
                  <a:lnTo>
                    <a:pt x="2801" y="2509"/>
                  </a:lnTo>
                  <a:lnTo>
                    <a:pt x="2606" y="2777"/>
                  </a:lnTo>
                  <a:lnTo>
                    <a:pt x="2509" y="2899"/>
                  </a:lnTo>
                  <a:lnTo>
                    <a:pt x="2387" y="3021"/>
                  </a:lnTo>
                  <a:lnTo>
                    <a:pt x="2265" y="3118"/>
                  </a:lnTo>
                  <a:lnTo>
                    <a:pt x="2119" y="3191"/>
                  </a:lnTo>
                  <a:lnTo>
                    <a:pt x="1997" y="3264"/>
                  </a:lnTo>
                  <a:lnTo>
                    <a:pt x="1851" y="3313"/>
                  </a:lnTo>
                  <a:lnTo>
                    <a:pt x="1681" y="3337"/>
                  </a:lnTo>
                  <a:lnTo>
                    <a:pt x="1534" y="3362"/>
                  </a:lnTo>
                  <a:lnTo>
                    <a:pt x="1534" y="3362"/>
                  </a:lnTo>
                  <a:lnTo>
                    <a:pt x="1388" y="3337"/>
                  </a:lnTo>
                  <a:lnTo>
                    <a:pt x="1218" y="3313"/>
                  </a:lnTo>
                  <a:lnTo>
                    <a:pt x="1072" y="3264"/>
                  </a:lnTo>
                  <a:lnTo>
                    <a:pt x="950" y="3191"/>
                  </a:lnTo>
                  <a:lnTo>
                    <a:pt x="804" y="3118"/>
                  </a:lnTo>
                  <a:lnTo>
                    <a:pt x="682" y="3021"/>
                  </a:lnTo>
                  <a:lnTo>
                    <a:pt x="560" y="2899"/>
                  </a:lnTo>
                  <a:lnTo>
                    <a:pt x="463" y="2777"/>
                  </a:lnTo>
                  <a:lnTo>
                    <a:pt x="268" y="2509"/>
                  </a:lnTo>
                  <a:lnTo>
                    <a:pt x="122" y="2193"/>
                  </a:lnTo>
                  <a:lnTo>
                    <a:pt x="49" y="1852"/>
                  </a:lnTo>
                  <a:lnTo>
                    <a:pt x="24" y="1681"/>
                  </a:lnTo>
                  <a:lnTo>
                    <a:pt x="0" y="1511"/>
                  </a:lnTo>
                  <a:lnTo>
                    <a:pt x="0" y="1511"/>
                  </a:lnTo>
                  <a:close/>
                </a:path>
              </a:pathLst>
            </a:custGeom>
            <a:grpFill/>
            <a:ln w="19050" cap="rnd" cmpd="sng">
              <a:solidFill>
                <a:srgbClr val="002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  <a:sym typeface="Arial"/>
              </a:endParaRPr>
            </a:p>
          </p:txBody>
        </p:sp>
      </p:grpSp>
      <p:grpSp>
        <p:nvGrpSpPr>
          <p:cNvPr id="35" name="Shape 964"/>
          <p:cNvGrpSpPr/>
          <p:nvPr/>
        </p:nvGrpSpPr>
        <p:grpSpPr>
          <a:xfrm>
            <a:off x="7019817" y="4271864"/>
            <a:ext cx="543640" cy="718096"/>
            <a:chOff x="1268550" y="929175"/>
            <a:chExt cx="407950" cy="497475"/>
          </a:xfrm>
          <a:solidFill>
            <a:schemeClr val="tx1"/>
          </a:solidFill>
        </p:grpSpPr>
        <p:sp>
          <p:nvSpPr>
            <p:cNvPr id="36" name="Shape 965"/>
            <p:cNvSpPr/>
            <p:nvPr/>
          </p:nvSpPr>
          <p:spPr>
            <a:xfrm>
              <a:off x="1268550" y="953550"/>
              <a:ext cx="387250" cy="473100"/>
            </a:xfrm>
            <a:custGeom>
              <a:avLst/>
              <a:gdLst/>
              <a:ahLst/>
              <a:cxnLst/>
              <a:rect l="0" t="0" r="0" b="0"/>
              <a:pathLst>
                <a:path w="15490" h="18924" fill="none" extrusionOk="0">
                  <a:moveTo>
                    <a:pt x="15490" y="17828"/>
                  </a:moveTo>
                  <a:lnTo>
                    <a:pt x="15490" y="17828"/>
                  </a:lnTo>
                  <a:lnTo>
                    <a:pt x="15465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7" y="18534"/>
                  </a:lnTo>
                  <a:lnTo>
                    <a:pt x="15051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2" y="18900"/>
                  </a:lnTo>
                  <a:lnTo>
                    <a:pt x="682" y="18802"/>
                  </a:lnTo>
                  <a:lnTo>
                    <a:pt x="511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7" y="18169"/>
                  </a:lnTo>
                  <a:lnTo>
                    <a:pt x="24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4" y="706"/>
                  </a:lnTo>
                  <a:lnTo>
                    <a:pt x="97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grpFill/>
            <a:ln w="19050" cap="rnd" cmpd="sng">
              <a:solidFill>
                <a:srgbClr val="002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Shape 966"/>
            <p:cNvSpPr/>
            <p:nvPr/>
          </p:nvSpPr>
          <p:spPr>
            <a:xfrm>
              <a:off x="1298975" y="929175"/>
              <a:ext cx="377525" cy="462775"/>
            </a:xfrm>
            <a:custGeom>
              <a:avLst/>
              <a:gdLst/>
              <a:ahLst/>
              <a:cxnLst/>
              <a:rect l="0" t="0" r="0" b="0"/>
              <a:pathLst>
                <a:path w="15101" h="18511" fill="none" extrusionOk="0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6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1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grpFill/>
            <a:ln w="19050" cap="rnd" cmpd="sng">
              <a:solidFill>
                <a:srgbClr val="002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Shape 967"/>
            <p:cNvSpPr/>
            <p:nvPr/>
          </p:nvSpPr>
          <p:spPr>
            <a:xfrm>
              <a:off x="1592450" y="929175"/>
              <a:ext cx="84050" cy="84050"/>
            </a:xfrm>
            <a:custGeom>
              <a:avLst/>
              <a:gdLst/>
              <a:ahLst/>
              <a:cxnLst/>
              <a:rect l="0" t="0" r="0" b="0"/>
              <a:pathLst>
                <a:path w="3362" h="3362" fill="none" extrusionOk="0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grpFill/>
            <a:ln w="19050" cap="rnd" cmpd="sng">
              <a:solidFill>
                <a:srgbClr val="00206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prstClr val="black"/>
                </a:solidFill>
                <a:sym typeface="Arial"/>
              </a:endParaRPr>
            </a:p>
          </p:txBody>
        </p:sp>
      </p:grpSp>
      <p:sp>
        <p:nvSpPr>
          <p:cNvPr id="39" name="Freeform 32">
            <a:extLst>
              <a:ext uri="{FF2B5EF4-FFF2-40B4-BE49-F238E27FC236}">
                <a16:creationId xmlns:a16="http://schemas.microsoft.com/office/drawing/2014/main" id="{28688378-B967-469F-8773-98F5B6E87FF3}"/>
              </a:ext>
            </a:extLst>
          </p:cNvPr>
          <p:cNvSpPr/>
          <p:nvPr/>
        </p:nvSpPr>
        <p:spPr>
          <a:xfrm>
            <a:off x="10477158" y="3078652"/>
            <a:ext cx="665399" cy="748643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prstClr val="white"/>
              </a:solidFill>
              <a:sym typeface="Arial"/>
            </a:endParaRPr>
          </a:p>
        </p:txBody>
      </p:sp>
      <p:sp>
        <p:nvSpPr>
          <p:cNvPr id="40" name="Frame 17">
            <a:extLst>
              <a:ext uri="{FF2B5EF4-FFF2-40B4-BE49-F238E27FC236}">
                <a16:creationId xmlns:a16="http://schemas.microsoft.com/office/drawing/2014/main" id="{46FF6E71-F610-4653-A5AC-24C9A4DA4359}"/>
              </a:ext>
            </a:extLst>
          </p:cNvPr>
          <p:cNvSpPr/>
          <p:nvPr/>
        </p:nvSpPr>
        <p:spPr>
          <a:xfrm>
            <a:off x="8604683" y="2189537"/>
            <a:ext cx="594013" cy="56077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prstClr val="black"/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64162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17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Shape 316"/>
          <p:cNvSpPr txBox="1">
            <a:spLocks noGrp="1"/>
          </p:cNvSpPr>
          <p:nvPr>
            <p:ph type="title" idx="4294967295"/>
          </p:nvPr>
        </p:nvSpPr>
        <p:spPr>
          <a:xfrm>
            <a:off x="315817" y="235463"/>
            <a:ext cx="4717200" cy="83684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4267" b="1" dirty="0">
                <a:solidFill>
                  <a:srgbClr val="002060"/>
                </a:solidFill>
                <a:latin typeface="Rockwell Extra Bold" panose="02060903040505020403" pitchFamily="18" charset="0"/>
              </a:rPr>
              <a:t>Ilustrasi</a:t>
            </a:r>
            <a:endParaRPr sz="4267" b="1" dirty="0">
              <a:solidFill>
                <a:srgbClr val="002060"/>
              </a:solidFill>
              <a:latin typeface="Rockwell Extra Bold" panose="02060903040505020403" pitchFamily="18" charset="0"/>
            </a:endParaRPr>
          </a:p>
        </p:txBody>
      </p:sp>
      <p:sp>
        <p:nvSpPr>
          <p:cNvPr id="317" name="Shape 317"/>
          <p:cNvSpPr txBox="1">
            <a:spLocks noGrp="1"/>
          </p:cNvSpPr>
          <p:nvPr>
            <p:ph type="body" idx="4294967295"/>
          </p:nvPr>
        </p:nvSpPr>
        <p:spPr>
          <a:xfrm>
            <a:off x="315817" y="1072309"/>
            <a:ext cx="5484908" cy="489034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x-none" sz="2400" b="1" dirty="0"/>
              <a:t>Ilustrasi berasal dari bahasa Latin </a:t>
            </a:r>
            <a:r>
              <a:rPr lang="x-none" sz="2400" b="1" i="1" dirty="0"/>
              <a:t>illustrare</a:t>
            </a:r>
            <a:r>
              <a:rPr lang="en-US" sz="2400" b="1" dirty="0"/>
              <a:t>: </a:t>
            </a:r>
            <a:r>
              <a:rPr lang="x-none" sz="2400" b="1" dirty="0"/>
              <a:t>menerangkan atau membuat sesuatu menjadi jelas</a:t>
            </a:r>
            <a:r>
              <a:rPr lang="en-US" sz="2400" b="1" dirty="0"/>
              <a:t>.</a:t>
            </a:r>
            <a:endParaRPr lang="en-US" sz="1200" b="1" dirty="0"/>
          </a:p>
          <a:p>
            <a:pPr marL="514350" indent="-514350">
              <a:buFont typeface="+mj-lt"/>
              <a:buAutoNum type="arabicPeriod"/>
            </a:pPr>
            <a:r>
              <a:rPr lang="en-US" sz="2800" b="1" dirty="0"/>
              <a:t>I</a:t>
            </a:r>
            <a:r>
              <a:rPr lang="x-none" sz="2800" b="1" dirty="0"/>
              <a:t>lustrasi</a:t>
            </a:r>
            <a:r>
              <a:rPr lang="en-US" sz="2800" b="1" dirty="0"/>
              <a:t>:</a:t>
            </a:r>
            <a:r>
              <a:rPr lang="x-none" sz="2800" b="1" dirty="0"/>
              <a:t> gambar atau wujud lain yang</a:t>
            </a:r>
            <a:r>
              <a:rPr lang="en-US" sz="2800" b="1" dirty="0"/>
              <a:t> </a:t>
            </a:r>
            <a:r>
              <a:rPr lang="x-none" sz="2800" b="1" dirty="0"/>
              <a:t>bermaksud menerangkan</a:t>
            </a:r>
            <a:r>
              <a:rPr lang="en-US" sz="2800" b="1" dirty="0"/>
              <a:t> </a:t>
            </a:r>
            <a:r>
              <a:rPr lang="x-none" sz="2800" b="1" dirty="0"/>
              <a:t>sesuatu menjadi lebih jelas</a:t>
            </a:r>
            <a:endParaRPr lang="en-US" sz="1400" b="1" dirty="0"/>
          </a:p>
          <a:p>
            <a:pPr marL="342900" indent="-342900">
              <a:buFont typeface="+mj-lt"/>
              <a:buAutoNum type="arabicPeriod"/>
            </a:pPr>
            <a:endParaRPr sz="1400" b="1" dirty="0"/>
          </a:p>
        </p:txBody>
      </p:sp>
      <p:sp>
        <p:nvSpPr>
          <p:cNvPr id="318" name="Shape 318"/>
          <p:cNvSpPr txBox="1">
            <a:spLocks noGrp="1"/>
          </p:cNvSpPr>
          <p:nvPr>
            <p:ph type="sldNum" idx="12"/>
          </p:nvPr>
        </p:nvSpPr>
        <p:spPr>
          <a:xfrm>
            <a:off x="11744000" y="2944233"/>
            <a:ext cx="448000" cy="969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7</a:t>
            </a:fld>
            <a:endParaRPr/>
          </a:p>
        </p:txBody>
      </p:sp>
      <p:pic>
        <p:nvPicPr>
          <p:cNvPr id="3074" name="Picture 2" descr="Hasil gambar untuk ilustrasi cara dudu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6975" y="932723"/>
            <a:ext cx="5931252" cy="4800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734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Shape 316"/>
          <p:cNvSpPr txBox="1">
            <a:spLocks noGrp="1"/>
          </p:cNvSpPr>
          <p:nvPr>
            <p:ph type="title" idx="4294967295"/>
          </p:nvPr>
        </p:nvSpPr>
        <p:spPr>
          <a:xfrm>
            <a:off x="418641" y="1410595"/>
            <a:ext cx="4717200" cy="1143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5333" b="1" dirty="0">
                <a:solidFill>
                  <a:srgbClr val="0070C0"/>
                </a:solidFill>
                <a:latin typeface="Geometr415 Blk BT" panose="020B0802020204020303" pitchFamily="34" charset="0"/>
              </a:rPr>
              <a:t>Karikatur</a:t>
            </a:r>
            <a:endParaRPr sz="5333" b="1" dirty="0">
              <a:solidFill>
                <a:srgbClr val="0070C0"/>
              </a:solidFill>
              <a:latin typeface="Geometr415 Blk BT" panose="020B0802020204020303" pitchFamily="34" charset="0"/>
            </a:endParaRPr>
          </a:p>
        </p:txBody>
      </p:sp>
      <p:sp>
        <p:nvSpPr>
          <p:cNvPr id="317" name="Shape 317"/>
          <p:cNvSpPr txBox="1">
            <a:spLocks noGrp="1"/>
          </p:cNvSpPr>
          <p:nvPr>
            <p:ph type="body" idx="4294967295"/>
          </p:nvPr>
        </p:nvSpPr>
        <p:spPr>
          <a:xfrm>
            <a:off x="418641" y="2944233"/>
            <a:ext cx="5177928" cy="315176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 algn="ctr">
              <a:buNone/>
            </a:pPr>
            <a:r>
              <a:rPr lang="en-US" sz="3733" dirty="0"/>
              <a:t>G</a:t>
            </a:r>
            <a:r>
              <a:rPr lang="x-none" sz="3733" dirty="0"/>
              <a:t>ambar yang disederhanakan bentuknya dan biasanya berisi sindiran.</a:t>
            </a:r>
            <a:endParaRPr sz="3733" dirty="0"/>
          </a:p>
        </p:txBody>
      </p:sp>
      <p:sp>
        <p:nvSpPr>
          <p:cNvPr id="318" name="Shape 318"/>
          <p:cNvSpPr txBox="1">
            <a:spLocks noGrp="1"/>
          </p:cNvSpPr>
          <p:nvPr>
            <p:ph type="sldNum" idx="12"/>
          </p:nvPr>
        </p:nvSpPr>
        <p:spPr>
          <a:xfrm>
            <a:off x="11744000" y="2944233"/>
            <a:ext cx="448000" cy="969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8</a:t>
            </a:fld>
            <a:endParaRPr/>
          </a:p>
        </p:txBody>
      </p:sp>
      <p:pic>
        <p:nvPicPr>
          <p:cNvPr id="2050" name="Picture 2" descr="Hasil gambar untuk karikatur pendidik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467" y="932723"/>
            <a:ext cx="7286533" cy="5173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6651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Shape 462"/>
          <p:cNvSpPr/>
          <p:nvPr/>
        </p:nvSpPr>
        <p:spPr>
          <a:xfrm>
            <a:off x="7480067" y="1213767"/>
            <a:ext cx="3324400" cy="44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latinLnBrk="0"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FFFFFF"/>
                </a:solidFill>
                <a:latin typeface="Barlow Light"/>
                <a:ea typeface="Barlow Light"/>
                <a:cs typeface="Barlow Light"/>
                <a:sym typeface="Barlow Light"/>
              </a:rPr>
              <a:t>Place your screenshot here</a:t>
            </a:r>
            <a:endParaRPr sz="1333" kern="0">
              <a:solidFill>
                <a:srgbClr val="999999"/>
              </a:solidFill>
              <a:cs typeface="Arial"/>
              <a:sym typeface="Arial"/>
            </a:endParaRPr>
          </a:p>
        </p:txBody>
      </p:sp>
      <p:sp>
        <p:nvSpPr>
          <p:cNvPr id="463" name="Shape 463"/>
          <p:cNvSpPr txBox="1">
            <a:spLocks noGrp="1"/>
          </p:cNvSpPr>
          <p:nvPr>
            <p:ph type="sldNum" idx="12"/>
          </p:nvPr>
        </p:nvSpPr>
        <p:spPr>
          <a:xfrm>
            <a:off x="11744000" y="2944233"/>
            <a:ext cx="448000" cy="969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fld id="{00000000-1234-1234-1234-123412341234}" type="slidenum">
              <a:rPr lang="en"/>
              <a:pPr/>
              <a:t>9</a:t>
            </a:fld>
            <a:endParaRPr/>
          </a:p>
        </p:txBody>
      </p:sp>
      <p:sp>
        <p:nvSpPr>
          <p:cNvPr id="464" name="Shape 464"/>
          <p:cNvSpPr txBox="1">
            <a:spLocks noGrp="1"/>
          </p:cNvSpPr>
          <p:nvPr>
            <p:ph type="body" idx="4294967295"/>
          </p:nvPr>
        </p:nvSpPr>
        <p:spPr>
          <a:xfrm>
            <a:off x="146893" y="264406"/>
            <a:ext cx="5282357" cy="574587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101597" indent="0" algn="ctr">
              <a:buNone/>
            </a:pPr>
            <a:r>
              <a:rPr lang="en-US" sz="5333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stellar" panose="020A0402060406010301" pitchFamily="18" charset="0"/>
              </a:rPr>
              <a:t>POSTER</a:t>
            </a:r>
          </a:p>
          <a:p>
            <a:pPr marL="101597" indent="0" algn="ctr">
              <a:buNone/>
            </a:pPr>
            <a:endParaRPr lang="en-US" sz="1467" dirty="0"/>
          </a:p>
          <a:p>
            <a:pPr marL="101597" indent="0" algn="ctr">
              <a:buNone/>
            </a:pPr>
            <a:r>
              <a:rPr lang="en-US" sz="3200" dirty="0" err="1"/>
              <a:t>Gambar</a:t>
            </a:r>
            <a:r>
              <a:rPr lang="en-US" sz="3200" dirty="0"/>
              <a:t> yang </a:t>
            </a:r>
            <a:r>
              <a:rPr lang="en-US" sz="3200" dirty="0" err="1"/>
              <a:t>mengombinasikan</a:t>
            </a:r>
            <a:r>
              <a:rPr lang="en-US" sz="3200" dirty="0"/>
              <a:t> </a:t>
            </a:r>
            <a:r>
              <a:rPr lang="en-US" sz="3200" dirty="0" err="1"/>
              <a:t>unsur-unsur</a:t>
            </a:r>
            <a:r>
              <a:rPr lang="en-US" sz="3200" dirty="0"/>
              <a:t> visual </a:t>
            </a:r>
            <a:r>
              <a:rPr lang="en-US" sz="3200" dirty="0" err="1"/>
              <a:t>seperti</a:t>
            </a:r>
            <a:r>
              <a:rPr lang="en-US" sz="3200" dirty="0"/>
              <a:t>, </a:t>
            </a:r>
            <a:r>
              <a:rPr lang="en-US" sz="3200" dirty="0" err="1"/>
              <a:t>garis</a:t>
            </a:r>
            <a:r>
              <a:rPr lang="en-US" sz="3200" dirty="0"/>
              <a:t>, </a:t>
            </a:r>
            <a:r>
              <a:rPr lang="en-US" sz="3200" dirty="0" err="1"/>
              <a:t>gambar</a:t>
            </a:r>
            <a:r>
              <a:rPr lang="en-US" sz="3200" dirty="0"/>
              <a:t> </a:t>
            </a:r>
            <a:r>
              <a:rPr lang="en-US" sz="3200" dirty="0" err="1"/>
              <a:t>dan</a:t>
            </a:r>
            <a:r>
              <a:rPr lang="en-US" sz="3200" dirty="0"/>
              <a:t> kata-kata, yang </a:t>
            </a:r>
            <a:r>
              <a:rPr lang="en-US" sz="3200" dirty="0" err="1"/>
              <a:t>bermaksud</a:t>
            </a:r>
            <a:r>
              <a:rPr lang="en-US" sz="3200" dirty="0"/>
              <a:t> </a:t>
            </a:r>
            <a:r>
              <a:rPr lang="en-US" sz="3200" dirty="0" err="1"/>
              <a:t>menarik</a:t>
            </a:r>
            <a:r>
              <a:rPr lang="en-US" sz="3200" dirty="0"/>
              <a:t> </a:t>
            </a:r>
            <a:r>
              <a:rPr lang="en-US" sz="3200" dirty="0" err="1"/>
              <a:t>perhatian</a:t>
            </a:r>
            <a:r>
              <a:rPr lang="en-US" sz="3200" dirty="0"/>
              <a:t> </a:t>
            </a:r>
            <a:r>
              <a:rPr lang="en-US" sz="3200" dirty="0" err="1"/>
              <a:t>serta</a:t>
            </a:r>
            <a:r>
              <a:rPr lang="en-US" sz="3200" dirty="0"/>
              <a:t> </a:t>
            </a:r>
            <a:r>
              <a:rPr lang="en-US" sz="3200" dirty="0" err="1"/>
              <a:t>mengkomunikasikan</a:t>
            </a:r>
            <a:r>
              <a:rPr lang="en-US" sz="3200" dirty="0"/>
              <a:t> </a:t>
            </a:r>
            <a:r>
              <a:rPr lang="en-US" sz="3200" dirty="0" err="1"/>
              <a:t>pesan</a:t>
            </a:r>
            <a:r>
              <a:rPr lang="en-US" sz="3200" dirty="0"/>
              <a:t> </a:t>
            </a:r>
            <a:r>
              <a:rPr lang="en-US" sz="3200" dirty="0" err="1"/>
              <a:t>secara</a:t>
            </a:r>
            <a:r>
              <a:rPr lang="en-US" sz="3200" dirty="0"/>
              <a:t> </a:t>
            </a:r>
            <a:r>
              <a:rPr lang="en-US" sz="3200" dirty="0" err="1"/>
              <a:t>singkat</a:t>
            </a:r>
            <a:endParaRPr lang="en-US" sz="3200" dirty="0"/>
          </a:p>
          <a:p>
            <a:pPr marL="101597" indent="0" algn="ctr">
              <a:buNone/>
            </a:pPr>
            <a:endParaRPr lang="en-US" sz="2667" dirty="0"/>
          </a:p>
        </p:txBody>
      </p:sp>
      <p:pic>
        <p:nvPicPr>
          <p:cNvPr id="4098" name="Picture 2" descr="Hasil gambar untuk poster tegangan listri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9650" y="20570"/>
            <a:ext cx="6662350" cy="682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1125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4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391</TotalTime>
  <Words>815</Words>
  <Application>Microsoft Office PowerPoint</Application>
  <PresentationFormat>Widescreen</PresentationFormat>
  <Paragraphs>205</Paragraphs>
  <Slides>40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28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69" baseType="lpstr">
      <vt:lpstr>Agency FB</vt:lpstr>
      <vt:lpstr>Arial</vt:lpstr>
      <vt:lpstr>Arial Rounded MT Bold</vt:lpstr>
      <vt:lpstr>Barlow Light</vt:lpstr>
      <vt:lpstr>Baskerville Old Face</vt:lpstr>
      <vt:lpstr>Berlin Sans FB Demi</vt:lpstr>
      <vt:lpstr>Broadway</vt:lpstr>
      <vt:lpstr>Calibri</vt:lpstr>
      <vt:lpstr>Castellar</vt:lpstr>
      <vt:lpstr>CentSchbkCyrill BT</vt:lpstr>
      <vt:lpstr>Century Gothic</vt:lpstr>
      <vt:lpstr>Consolas</vt:lpstr>
      <vt:lpstr>Courier New</vt:lpstr>
      <vt:lpstr>DFPOP1-W9</vt:lpstr>
      <vt:lpstr>Exotc350 Bd BT</vt:lpstr>
      <vt:lpstr>Footlight MT Light</vt:lpstr>
      <vt:lpstr>Futura Md BT</vt:lpstr>
      <vt:lpstr>Garamond</vt:lpstr>
      <vt:lpstr>Geometr415 Blk BT</vt:lpstr>
      <vt:lpstr>Imprint MT Shadow</vt:lpstr>
      <vt:lpstr>Miriam Libre</vt:lpstr>
      <vt:lpstr>News706 BT</vt:lpstr>
      <vt:lpstr>Palatino Linotype</vt:lpstr>
      <vt:lpstr>Perpetua Titling MT</vt:lpstr>
      <vt:lpstr>Rockwell Extra Bold</vt:lpstr>
      <vt:lpstr>Schadow BT</vt:lpstr>
      <vt:lpstr>Times New Roman</vt:lpstr>
      <vt:lpstr>Wingdings</vt:lpstr>
      <vt:lpstr>Savon</vt:lpstr>
      <vt:lpstr>MEDIA PEMBELAJARAN VISUAL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Ilustrasi</vt:lpstr>
      <vt:lpstr>Karikatur</vt:lpstr>
      <vt:lpstr>PowerPoint Presentation</vt:lpstr>
      <vt:lpstr>PowerPoint Presentation</vt:lpstr>
      <vt:lpstr>Bagan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Realia</vt:lpstr>
      <vt:lpstr>PowerPoint Presentation</vt:lpstr>
      <vt:lpstr>PowerPoint Presentation</vt:lpstr>
      <vt:lpstr>Model</vt:lpstr>
      <vt:lpstr>PowerPoint Presentation</vt:lpstr>
      <vt:lpstr>Overhead Projector (OHP)</vt:lpstr>
      <vt:lpstr>PowerPoint Presentation</vt:lpstr>
      <vt:lpstr>PowerPoint Presentation</vt:lpstr>
      <vt:lpstr>Kelebihan OHP</vt:lpstr>
      <vt:lpstr>Kelemahan OHP</vt:lpstr>
      <vt:lpstr>PowerPoint Presentation</vt:lpstr>
      <vt:lpstr>Kotak Slide</vt:lpstr>
      <vt:lpstr>Kelebihan Slide</vt:lpstr>
      <vt:lpstr>Kelemahan Slide</vt:lpstr>
      <vt:lpstr>PowerPoint Presentation</vt:lpstr>
      <vt:lpstr>PowerPoint Presentation</vt:lpstr>
      <vt:lpstr>Kelebihan Filmstrip</vt:lpstr>
      <vt:lpstr>Kelemahan Filmstrip</vt:lpstr>
      <vt:lpstr>PowerPoint Presentation</vt:lpstr>
      <vt:lpstr>Kelebihan Opaque Projector</vt:lpstr>
      <vt:lpstr>Kekurangan Opaque Projector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Pertemuan Ke 11 MEDIA PEMBELAJARAN VISUAL</dc:title>
  <dc:creator>ASUS</dc:creator>
  <cp:lastModifiedBy>Yeni Raini</cp:lastModifiedBy>
  <cp:revision>25</cp:revision>
  <dcterms:created xsi:type="dcterms:W3CDTF">2022-04-04T04:03:46Z</dcterms:created>
  <dcterms:modified xsi:type="dcterms:W3CDTF">2023-09-26T05:08:16Z</dcterms:modified>
</cp:coreProperties>
</file>