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3"/>
    <p:sldId id="261" r:id="rId4"/>
    <p:sldId id="258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41" autoAdjust="0"/>
  </p:normalViewPr>
  <p:slideViewPr>
    <p:cSldViewPr>
      <p:cViewPr varScale="1">
        <p:scale>
          <a:sx n="97" d="100"/>
          <a:sy n="97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33E1C-D3AC-49AC-B84C-5700553AFAA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04E73-3049-44D0-A5EB-7978387504E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C784-6F11-4D47-8636-33E57FB4523C}" type="datetime1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CAAC-594E-4D9B-B5B8-B3D11CC0A466}" type="slidenum">
              <a:rPr lang="en-US" smtClean="0"/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8890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D6F-698E-48A4-A626-585A7E7D75D8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CAAC-594E-4D9B-B5B8-B3D11CC0A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160AC-5CA5-4558-AEAD-7A71E0AB6C3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CAAC-594E-4D9B-B5B8-B3D11CC0A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C033-6354-4B73-8A44-FE4CE52583B0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CAAC-594E-4D9B-B5B8-B3D11CC0A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/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/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/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/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/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/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/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/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61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1070A-1653-47B2-ADB0-D330DEC3171C}" type="datetime1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CAAC-594E-4D9B-B5B8-B3D11CC0A466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F7B6B-ABD0-4B09-B91F-1407E2B8EB5E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CAAC-594E-4D9B-B5B8-B3D11CC0A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025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025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CFA6-0AD4-4CA4-8A42-2E7D378F5C69}" type="datetime1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CAAC-594E-4D9B-B5B8-B3D11CC0A466}" type="slidenum">
              <a:rPr lang="en-US" smtClean="0"/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966A-B899-491C-8402-BE593EAD9AB8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CAAC-594E-4D9B-B5B8-B3D11CC0A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B051-3901-4C7E-956B-2C6435422DDC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CAAC-594E-4D9B-B5B8-B3D11CC0A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61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F8AA-02FD-43DF-8620-2B221494B218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ECAAC-594E-4D9B-B5B8-B3D11CC0A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305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D878351-4453-485C-BF8E-086B185371F5}" type="datetime1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276ECAAC-594E-4D9B-B5B8-B3D11CC0A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8E4D7E75-F11B-4629-B689-B6734F9BA7E2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Copyright 2015 – all rights reserved www.cpalms.org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6ECAAC-594E-4D9B-B5B8-B3D11CC0A466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 panose="05000000000000000000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10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 panose="05000000000000000000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950" indent="-22860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745" indent="-228600" algn="l" rtl="0" eaLnBrk="1" latinLnBrk="0" hangingPunct="1">
        <a:spcBef>
          <a:spcPct val="20000"/>
        </a:spcBef>
        <a:buClr>
          <a:schemeClr val="accent3"/>
        </a:buClr>
        <a:buFont typeface="Wingdings 3" panose="05040102010807070707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455" indent="-210185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055" indent="-210185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825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423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Ernst_Haeckel,_Anthropogenie._Wellcome_L0027291.jpg" TargetMode="Externa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Tubal_Pregnancy_with_embryo.jpg" TargetMode="External"/><Relationship Id="rId3" Type="http://schemas.openxmlformats.org/officeDocument/2006/relationships/hyperlink" Target="https://commons.wikimedia.org/wiki/File:Human_Embryo.JPG" TargetMode="Externa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Ernst_Haeckel,_Anthropogenie._Wellcome_L0027291.jpg" TargetMode="Externa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Ernst_Haeckel,_Anthropogenie._Wellcome_L0027291.jpg" TargetMode="Externa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commons.wikimedia.org/wiki/File:Ernst_Haeckel,_Anthropogenie._Wellcome_L0027291.jpg" TargetMode="Externa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Modellgruppe_menschlicher_Embryos_am_Anfang_des_2._Entwicklungsmonats_(Embryo_Blechschmidt;_L%C3%A4nge_des_Embryo_6,3_mm)_(4).jpg" TargetMode="External"/><Relationship Id="rId3" Type="http://schemas.openxmlformats.org/officeDocument/2006/relationships/hyperlink" Target="https://commons.wikimedia.org/wiki/File:Modellgruppe_menschlicher_Embryos_am_Ende_der_4._Entwicklungswoche_(Embryo_Blechschmidt;_L%C3%A4nge_des_Embryo_3,4_mm).jpg" TargetMode="Externa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Apa yang kamu lihat?</a:t>
            </a:r>
            <a:endParaRPr lang="en-US" dirty="0"/>
          </a:p>
        </p:txBody>
      </p:sp>
      <p:pic>
        <p:nvPicPr>
          <p:cNvPr id="5" name="Content Placeholder 4" descr="Ernst_Haeckel,_Anthropogenie._Wellcome_L002729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t="2961" r="128" b="71378"/>
          <a:stretch>
            <a:fillRect/>
          </a:stretch>
        </p:blipFill>
        <p:spPr>
          <a:xfrm>
            <a:off x="2146755" y="2819400"/>
            <a:ext cx="4994869" cy="1981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3733800" cy="365125"/>
          </a:xfrm>
        </p:spPr>
        <p:txBody>
          <a:bodyPr/>
          <a:lstStyle/>
          <a:p>
            <a:r>
              <a:rPr lang="en-US" dirty="0" smtClean="0"/>
              <a:t>© Copyright 2015 – all rights reserved www.cpalms.org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953000"/>
            <a:ext cx="563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https://commons.wikimedia.org/wiki/File:Ernst_Haeckel,_Anthropogenie._</a:t>
            </a:r>
            <a:r>
              <a:rPr lang="en-US" sz="900" dirty="0" smtClean="0">
                <a:hlinkClick r:id="rId2"/>
              </a:rPr>
              <a:t>Wellcome_L0027291.jpg</a:t>
            </a:r>
            <a:r>
              <a:rPr lang="en-US" sz="900" dirty="0" smtClean="0"/>
              <a:t>, (CC BY 4.0)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Apa itu embrio?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3733800" cy="365125"/>
          </a:xfrm>
        </p:spPr>
        <p:txBody>
          <a:bodyPr/>
          <a:lstStyle/>
          <a:p>
            <a:r>
              <a:rPr lang="en-US" dirty="0" smtClean="0"/>
              <a:t>© Copyright 2015 – all rights reserved www.cpalms.org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Embryo – </a:t>
            </a:r>
            <a:r>
              <a:rPr lang="en-ID" altLang="en-US" sz="4000" dirty="0" smtClean="0"/>
              <a:t>Organisme (Prebirth) pada tahap awal perkembangan. </a:t>
            </a:r>
            <a:endParaRPr lang="en-US" sz="4000" dirty="0"/>
          </a:p>
        </p:txBody>
      </p:sp>
      <p:pic>
        <p:nvPicPr>
          <p:cNvPr id="7" name="Picture 6" descr="Human_Embryo.JPG"/>
          <p:cNvPicPr>
            <a:picLocks noChangeAspect="1"/>
          </p:cNvPicPr>
          <p:nvPr/>
        </p:nvPicPr>
        <p:blipFill>
          <a:blip r:embed="rId1" cstate="print"/>
          <a:srcRect l="26667" t="16250" r="29167" b="28750"/>
          <a:stretch>
            <a:fillRect/>
          </a:stretch>
        </p:blipFill>
        <p:spPr>
          <a:xfrm>
            <a:off x="1447800" y="3581400"/>
            <a:ext cx="2845379" cy="2362200"/>
          </a:xfrm>
          <a:prstGeom prst="rect">
            <a:avLst/>
          </a:prstGeom>
        </p:spPr>
      </p:pic>
      <p:pic>
        <p:nvPicPr>
          <p:cNvPr id="8" name="Picture 7" descr="Tubal_Pregnancy_with_embr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429000"/>
            <a:ext cx="2514600" cy="2683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019800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</a:t>
            </a:r>
            <a:r>
              <a:rPr lang="en-US" sz="900" dirty="0" smtClean="0">
                <a:hlinkClick r:id="rId3"/>
              </a:rPr>
              <a:t>commons.wikimedia.org/wiki/File:Human_Embryo.JPG</a:t>
            </a:r>
            <a:r>
              <a:rPr lang="en-US" sz="900" dirty="0" smtClean="0"/>
              <a:t> (CC BY-SA 3.0)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6096000"/>
            <a:ext cx="472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/>
              </a:rPr>
              <a:t>https://</a:t>
            </a:r>
            <a:r>
              <a:rPr lang="en-US" sz="900" dirty="0" smtClean="0">
                <a:hlinkClick r:id="rId4"/>
              </a:rPr>
              <a:t>commons.wikimedia.org/wiki/File:Tubal_Pregnancy_with_embryo.jpg</a:t>
            </a:r>
            <a:r>
              <a:rPr lang="en-US" sz="900" dirty="0" smtClean="0"/>
              <a:t> (public domain)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D" altLang="en-US" dirty="0" smtClean="0"/>
              <a:t>Organisme apa yang Anda pikirkan dari embrio berikut ini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 descr="Ernst_Haeckel,_Anthropogenie._Wellcome_L002729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t="2963" r="128" b="71378"/>
          <a:stretch>
            <a:fillRect/>
          </a:stretch>
        </p:blipFill>
        <p:spPr>
          <a:xfrm>
            <a:off x="2133600" y="2819400"/>
            <a:ext cx="5029200" cy="197955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3733800" cy="365125"/>
          </a:xfrm>
        </p:spPr>
        <p:txBody>
          <a:bodyPr/>
          <a:lstStyle/>
          <a:p>
            <a:r>
              <a:rPr lang="en-US" dirty="0" smtClean="0"/>
              <a:t>© Copyright 2015 – all rights reserved www.cpalms.org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4953000"/>
            <a:ext cx="594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https://commons.wikimedia.org/wiki/File:Ernst_Haeckel,_Anthropogenie._Wellcome_L0027291.jpg</a:t>
            </a:r>
            <a:r>
              <a:rPr lang="en-US" sz="900" dirty="0"/>
              <a:t>, (CC BY 4.0)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Bagaimana kalau sekarang? Ikuti setiap embrio ke bawah untuk melihat </a:t>
            </a:r>
            <a:r>
              <a:rPr lang="en-ID" altLang="en-US" sz="3200" dirty="0" smtClean="0"/>
              <a:t>perkembangannya</a:t>
            </a:r>
            <a:r>
              <a:rPr lang="en-US" sz="3200" dirty="0" smtClean="0"/>
              <a:t> lebih lanjut.</a:t>
            </a:r>
            <a:endParaRPr lang="en-US" sz="3200" dirty="0" smtClean="0"/>
          </a:p>
        </p:txBody>
      </p:sp>
      <p:pic>
        <p:nvPicPr>
          <p:cNvPr id="5" name="Content Placeholder 4" descr="Ernst_Haeckel,_Anthropogenie._Wellcome_L002729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t="3367" r="188" b="42757"/>
          <a:stretch>
            <a:fillRect/>
          </a:stretch>
        </p:blipFill>
        <p:spPr>
          <a:xfrm>
            <a:off x="2514600" y="2438400"/>
            <a:ext cx="3988967" cy="3352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3733800" cy="365125"/>
          </a:xfrm>
        </p:spPr>
        <p:txBody>
          <a:bodyPr/>
          <a:lstStyle/>
          <a:p>
            <a:r>
              <a:rPr lang="en-US" dirty="0" smtClean="0"/>
              <a:t>© Copyright 2015 – all rights reserved www.cpalms.org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867400"/>
            <a:ext cx="6248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https://commons.wikimedia.org/wiki/File:Ernst_Haeckel,_Anthropogenie._Wellcome_L0027291.jpg</a:t>
            </a:r>
            <a:r>
              <a:rPr lang="en-US" sz="900" dirty="0"/>
              <a:t>, (CC BY 4.0)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Apakah kamu benar?</a:t>
            </a:r>
            <a:endParaRPr lang="en-US" dirty="0"/>
          </a:p>
        </p:txBody>
      </p:sp>
      <p:pic>
        <p:nvPicPr>
          <p:cNvPr id="5" name="Content Placeholder 4" descr="Ernst_Haeckel,_Anthropogenie._Wellcome_L002729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 t="3367" b="9085"/>
          <a:stretch>
            <a:fillRect/>
          </a:stretch>
        </p:blipFill>
        <p:spPr>
          <a:xfrm>
            <a:off x="3118733" y="1752600"/>
            <a:ext cx="2906533" cy="3962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3733800" cy="365125"/>
          </a:xfrm>
        </p:spPr>
        <p:txBody>
          <a:bodyPr/>
          <a:lstStyle/>
          <a:p>
            <a:r>
              <a:rPr lang="en-US" dirty="0" smtClean="0"/>
              <a:t>© Copyright 2015 – all rights reserved www.cpalms.org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715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5715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Rabbit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5715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6019800"/>
            <a:ext cx="579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https://commons.wikimedia.org/wiki/File:Ernst_Haeckel,_Anthropogenie._Wellcome_L0027291.jpg</a:t>
            </a:r>
            <a:r>
              <a:rPr lang="en-US" sz="900" dirty="0"/>
              <a:t>, (CC BY 4.0)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altLang="en-US" sz="3200" dirty="0" smtClean="0"/>
              <a:t>Apakah yang dimaksud embriologi perbandingan</a:t>
            </a:r>
            <a:r>
              <a:rPr lang="en-US" sz="3200" dirty="0" smtClean="0"/>
              <a:t> </a:t>
            </a:r>
            <a:r>
              <a:rPr lang="en-ID" altLang="en-US" sz="3200" i="1" dirty="0" smtClean="0"/>
              <a:t>(</a:t>
            </a:r>
            <a:r>
              <a:rPr lang="en-US" sz="3200" i="1" dirty="0" smtClean="0"/>
              <a:t>comparative embryology</a:t>
            </a:r>
            <a:r>
              <a:rPr lang="en-ID" altLang="en-US" sz="3200" i="1" dirty="0" smtClean="0"/>
              <a:t>)</a:t>
            </a:r>
            <a:r>
              <a:rPr lang="en-US" sz="3200" dirty="0" smtClean="0"/>
              <a:t>?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3733800" cy="365125"/>
          </a:xfrm>
        </p:spPr>
        <p:txBody>
          <a:bodyPr/>
          <a:lstStyle/>
          <a:p>
            <a:r>
              <a:rPr lang="en-US" dirty="0" smtClean="0"/>
              <a:t>© Copyright 2015 – all rights reserved www.cpalms.org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3200" dirty="0" smtClean="0"/>
              <a:t>Embriologi </a:t>
            </a:r>
            <a:r>
              <a:rPr lang="en-ID" altLang="en-US" sz="3200" dirty="0" smtClean="0"/>
              <a:t>perbandingan</a:t>
            </a:r>
            <a:r>
              <a:rPr lang="en-US" sz="3200" dirty="0" smtClean="0"/>
              <a:t> - untuk membandingkan dan membedakan embrio dari spesies yang berbeda</a:t>
            </a:r>
            <a:endParaRPr lang="en-US" sz="3200" dirty="0" smtClean="0"/>
          </a:p>
        </p:txBody>
      </p:sp>
      <p:pic>
        <p:nvPicPr>
          <p:cNvPr id="9" name="Picture 8" descr="Modellgruppe_menschlicher_Embryos_am_Ende_der_4._Entwicklungswoche_(Embryo_Blechschmidt;_Länge_des_Embryo_3,4_mm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81600" y="3581400"/>
            <a:ext cx="1676400" cy="2799588"/>
          </a:xfrm>
          <a:prstGeom prst="rect">
            <a:avLst/>
          </a:prstGeom>
        </p:spPr>
      </p:pic>
      <p:pic>
        <p:nvPicPr>
          <p:cNvPr id="10" name="Picture 9" descr="Modellgruppe_menschlicher_Embryos_am_Anfang_des_2._Entwicklungsmonats_(Embryo_Blechschmidt;_Länge_des_Embryo_6,3_mm)_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038600"/>
            <a:ext cx="2057400" cy="2368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2800" y="4038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https://commons.wikimedia.org/wiki/File:Modellgruppe_menschlicher_Embryos_am_Ende_der_4._Entwicklungswoche_(Embryo_Blechschmidt;_L%C3%A4nge_des_Embryo_3,4_mm).</a:t>
            </a:r>
            <a:r>
              <a:rPr lang="en-US" sz="900" dirty="0" smtClean="0">
                <a:hlinkClick r:id="rId3"/>
              </a:rPr>
              <a:t>jpg</a:t>
            </a:r>
            <a:r>
              <a:rPr lang="en-US" sz="900" dirty="0" smtClean="0"/>
              <a:t> (CC BY-SA 3.0)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343400"/>
            <a:ext cx="14478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/>
              </a:rPr>
              <a:t>https://commons.wikimedia.org/wiki/File:Modellgruppe_menschlicher_Embryos_am_Anfang_des_2._Entwicklungsmonats_(Embryo_Blechschmidt;_L%C3%A4nge_des_Embryo_6,3_mm)_(4).</a:t>
            </a:r>
            <a:r>
              <a:rPr lang="en-US" sz="900" dirty="0" smtClean="0">
                <a:hlinkClick r:id="rId4"/>
              </a:rPr>
              <a:t>jpg</a:t>
            </a:r>
            <a:r>
              <a:rPr lang="en-US" sz="900" dirty="0" smtClean="0"/>
              <a:t> (CC BY-SA 3.0)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1709</Words>
  <Application>WPS Presentation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Wingdings</vt:lpstr>
      <vt:lpstr>Wingdings 2</vt:lpstr>
      <vt:lpstr>Wingdings 3</vt:lpstr>
      <vt:lpstr>Consolas</vt:lpstr>
      <vt:lpstr>Corbel</vt:lpstr>
      <vt:lpstr>Microsoft YaHei</vt:lpstr>
      <vt:lpstr>Arial Unicode MS</vt:lpstr>
      <vt:lpstr>Calibri</vt:lpstr>
      <vt:lpstr>Metro</vt:lpstr>
      <vt:lpstr>What are you looking at?</vt:lpstr>
      <vt:lpstr>What is an embryo?</vt:lpstr>
      <vt:lpstr>What organisms do you think the embryos are?</vt:lpstr>
      <vt:lpstr>How about now? Follow each embryo down to see it further developed.</vt:lpstr>
      <vt:lpstr>Were you right?</vt:lpstr>
      <vt:lpstr>What is an comparative embryology?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you looking at?</dc:title>
  <dc:creator>Mindy</dc:creator>
  <cp:lastModifiedBy>muji sri prastiwi</cp:lastModifiedBy>
  <cp:revision>13</cp:revision>
  <dcterms:created xsi:type="dcterms:W3CDTF">2015-06-30T21:33:00Z</dcterms:created>
  <dcterms:modified xsi:type="dcterms:W3CDTF">2018-10-30T03:58:34Z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