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4" r:id="rId17"/>
    <p:sldId id="275" r:id="rId18"/>
    <p:sldId id="277" r:id="rId19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FF"/>
    <a:srgbClr val="FF66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-547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D5371B73-1D6C-4FD8-A21A-D3DE62B7D9E8}" type="datetimeFigureOut">
              <a:rPr lang="id-ID" smtClean="0"/>
              <a:t>06/10/2023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3C92412A-39C1-483D-AE17-01C989A2C25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0710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2412A-39C1-483D-AE17-01C989A2C25F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05954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F16F3F-15EC-4C26-94D6-8176834ED139}" type="slidenum">
              <a:rPr lang="en-US" altLang="id-ID"/>
              <a:pPr/>
              <a:t>13</a:t>
            </a:fld>
            <a:endParaRPr lang="en-US" altLang="id-ID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id-ID" altLang="id-ID" sz="1600"/>
          </a:p>
        </p:txBody>
      </p:sp>
    </p:spTree>
    <p:extLst>
      <p:ext uri="{BB962C8B-B14F-4D97-AF65-F5344CB8AC3E}">
        <p14:creationId xmlns:p14="http://schemas.microsoft.com/office/powerpoint/2010/main" val="195581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DE644B-8662-4B58-A99C-0ABFFC377B1D}" type="slidenum">
              <a:rPr lang="en-US" altLang="id-ID"/>
              <a:pPr/>
              <a:t>14</a:t>
            </a:fld>
            <a:endParaRPr lang="en-US" altLang="id-ID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id-ID" altLang="id-ID" sz="1600"/>
          </a:p>
        </p:txBody>
      </p:sp>
    </p:spTree>
    <p:extLst>
      <p:ext uri="{BB962C8B-B14F-4D97-AF65-F5344CB8AC3E}">
        <p14:creationId xmlns:p14="http://schemas.microsoft.com/office/powerpoint/2010/main" val="2061606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FF5FE6-51EB-436C-8FDA-EE0B2C88921D}" type="slidenum">
              <a:rPr lang="en-US" altLang="id-ID"/>
              <a:pPr/>
              <a:t>2</a:t>
            </a:fld>
            <a:endParaRPr lang="en-US" altLang="id-ID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id-ID" altLang="id-ID" sz="1600"/>
          </a:p>
        </p:txBody>
      </p:sp>
    </p:spTree>
    <p:extLst>
      <p:ext uri="{BB962C8B-B14F-4D97-AF65-F5344CB8AC3E}">
        <p14:creationId xmlns:p14="http://schemas.microsoft.com/office/powerpoint/2010/main" val="2094337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80DEF9-C042-4C7C-84E9-89D498C74D6C}" type="slidenum">
              <a:rPr lang="en-US" altLang="id-ID"/>
              <a:pPr/>
              <a:t>3</a:t>
            </a:fld>
            <a:endParaRPr lang="en-US" altLang="id-ID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id-ID" altLang="id-ID" sz="1600"/>
          </a:p>
        </p:txBody>
      </p:sp>
    </p:spTree>
    <p:extLst>
      <p:ext uri="{BB962C8B-B14F-4D97-AF65-F5344CB8AC3E}">
        <p14:creationId xmlns:p14="http://schemas.microsoft.com/office/powerpoint/2010/main" val="3682140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1A84BF-DFB9-42C2-84E6-5A556F9F0B8C}" type="slidenum">
              <a:rPr lang="en-US" altLang="id-ID"/>
              <a:pPr/>
              <a:t>7</a:t>
            </a:fld>
            <a:endParaRPr lang="en-US" altLang="id-ID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id-ID" altLang="id-ID" sz="2000"/>
          </a:p>
        </p:txBody>
      </p:sp>
    </p:spTree>
    <p:extLst>
      <p:ext uri="{BB962C8B-B14F-4D97-AF65-F5344CB8AC3E}">
        <p14:creationId xmlns:p14="http://schemas.microsoft.com/office/powerpoint/2010/main" val="3035973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EEC5D0-FE75-40AE-A09B-750DAF8784D4}" type="slidenum">
              <a:rPr lang="en-US" altLang="id-ID"/>
              <a:pPr/>
              <a:t>8</a:t>
            </a:fld>
            <a:endParaRPr lang="en-US" altLang="id-ID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id-ID" altLang="id-ID" sz="2000"/>
          </a:p>
        </p:txBody>
      </p:sp>
    </p:spTree>
    <p:extLst>
      <p:ext uri="{BB962C8B-B14F-4D97-AF65-F5344CB8AC3E}">
        <p14:creationId xmlns:p14="http://schemas.microsoft.com/office/powerpoint/2010/main" val="142628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3618D3-6AE8-4ADF-BCE4-076E37D006B1}" type="slidenum">
              <a:rPr lang="en-US" altLang="id-ID"/>
              <a:pPr/>
              <a:t>9</a:t>
            </a:fld>
            <a:endParaRPr lang="en-US" altLang="id-ID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id-ID" altLang="id-ID" sz="2000"/>
          </a:p>
        </p:txBody>
      </p:sp>
    </p:spTree>
    <p:extLst>
      <p:ext uri="{BB962C8B-B14F-4D97-AF65-F5344CB8AC3E}">
        <p14:creationId xmlns:p14="http://schemas.microsoft.com/office/powerpoint/2010/main" val="1081326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E50C9B-CD64-4DCF-8765-230D2E9258C2}" type="slidenum">
              <a:rPr lang="en-US" altLang="id-ID"/>
              <a:pPr/>
              <a:t>10</a:t>
            </a:fld>
            <a:endParaRPr lang="en-US" altLang="id-ID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id-ID" altLang="id-ID" sz="2000"/>
          </a:p>
        </p:txBody>
      </p:sp>
    </p:spTree>
    <p:extLst>
      <p:ext uri="{BB962C8B-B14F-4D97-AF65-F5344CB8AC3E}">
        <p14:creationId xmlns:p14="http://schemas.microsoft.com/office/powerpoint/2010/main" val="3128578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B0B950-424B-42A9-A1ED-6A261B9A932A}" type="slidenum">
              <a:rPr lang="en-US" altLang="id-ID"/>
              <a:pPr/>
              <a:t>11</a:t>
            </a:fld>
            <a:endParaRPr lang="en-US" altLang="id-ID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id-ID" altLang="id-ID" sz="2000"/>
          </a:p>
        </p:txBody>
      </p:sp>
    </p:spTree>
    <p:extLst>
      <p:ext uri="{BB962C8B-B14F-4D97-AF65-F5344CB8AC3E}">
        <p14:creationId xmlns:p14="http://schemas.microsoft.com/office/powerpoint/2010/main" val="3674882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BCB757-C64B-422C-B108-4350162A5E67}" type="slidenum">
              <a:rPr lang="en-US" altLang="id-ID"/>
              <a:pPr/>
              <a:t>12</a:t>
            </a:fld>
            <a:endParaRPr lang="en-US" altLang="id-ID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id-ID" altLang="id-ID" sz="1600"/>
          </a:p>
        </p:txBody>
      </p:sp>
    </p:spTree>
    <p:extLst>
      <p:ext uri="{BB962C8B-B14F-4D97-AF65-F5344CB8AC3E}">
        <p14:creationId xmlns:p14="http://schemas.microsoft.com/office/powerpoint/2010/main" val="3405846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D01730E-0A9A-4A95-AF87-EEED86488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E65E-6BC1-40B4-A8DD-6EAB26347509}" type="datetimeFigureOut">
              <a:rPr lang="en-US" smtClean="0"/>
              <a:pPr/>
              <a:t>10/6/2023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6FCD881-1209-4405-BE88-6F207D191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E8CA2A3-12A2-4FFA-9875-86B2750A4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87FC-1FC2-4F8C-A3B8-E7E6AA653E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23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chemeClr val="accent4">
                <a:lumMod val="75000"/>
              </a:schemeClr>
            </a:gs>
            <a:gs pos="0">
              <a:srgbClr val="00B0F0"/>
            </a:gs>
            <a:gs pos="24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2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69" y="2733709"/>
            <a:ext cx="8636887" cy="1373070"/>
          </a:xfrm>
        </p:spPr>
        <p:txBody>
          <a:bodyPr/>
          <a:lstStyle/>
          <a:p>
            <a:r>
              <a:rPr lang="id-ID" dirty="0" smtClean="0">
                <a:latin typeface="Bodoni MT" panose="02070603080606020203" pitchFamily="18" charset="0"/>
              </a:rPr>
              <a:t>Pertemuan </a:t>
            </a:r>
            <a:r>
              <a:rPr lang="en-US" dirty="0" smtClean="0">
                <a:latin typeface="Bodoni MT" panose="02070603080606020203" pitchFamily="18" charset="0"/>
              </a:rPr>
              <a:t>2</a:t>
            </a:r>
            <a:r>
              <a:rPr lang="id-ID" dirty="0" smtClean="0">
                <a:latin typeface="Bodoni MT" panose="02070603080606020203" pitchFamily="18" charset="0"/>
              </a:rPr>
              <a:t> </a:t>
            </a:r>
            <a:r>
              <a:rPr lang="id-ID" dirty="0" smtClean="0">
                <a:latin typeface="Bodoni MT" panose="02070603080606020203" pitchFamily="18" charset="0"/>
              </a:rPr>
              <a:t/>
            </a:r>
            <a:br>
              <a:rPr lang="id-ID" dirty="0" smtClean="0">
                <a:latin typeface="Bodoni MT" panose="02070603080606020203" pitchFamily="18" charset="0"/>
              </a:rPr>
            </a:br>
            <a:r>
              <a:rPr lang="id-ID" sz="3600" dirty="0" smtClean="0">
                <a:latin typeface="Bodoni MT" panose="02070603080606020203" pitchFamily="18" charset="0"/>
              </a:rPr>
              <a:t>Pengantar Sistem dan Teknologi Informasi</a:t>
            </a:r>
            <a:endParaRPr lang="id-ID" sz="36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Khusnul Khotimah, S.Kom., M.T.I.</a:t>
            </a:r>
            <a:endParaRPr lang="id-ID" dirty="0"/>
          </a:p>
        </p:txBody>
      </p:sp>
      <p:grpSp>
        <p:nvGrpSpPr>
          <p:cNvPr id="5" name="Group 4"/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6" name="Group 5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7" name="Group 6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" name="Group 7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9" name="Group 8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2" name="Picture 1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34794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2020888" y="2071688"/>
            <a:ext cx="5530850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47" tIns="45673" rIns="91347" bIns="45673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87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72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844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416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988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56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id-ID" sz="1700">
                <a:latin typeface="Arial" panose="020B0604020202020204" pitchFamily="34" charset="0"/>
              </a:rPr>
              <a:t> Menggunakaan </a:t>
            </a:r>
            <a:r>
              <a:rPr lang="en-US" altLang="id-ID" sz="1700" b="1">
                <a:latin typeface="Arial" panose="020B0604020202020204" pitchFamily="34" charset="0"/>
              </a:rPr>
              <a:t>Large Scale Integration</a:t>
            </a:r>
            <a:r>
              <a:rPr lang="en-US" altLang="id-ID" sz="1700">
                <a:latin typeface="Arial" panose="020B0604020202020204" pitchFamily="34" charset="0"/>
              </a:rPr>
              <a:t> ( LSI 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id-ID" sz="1700">
                <a:latin typeface="Arial" panose="020B0604020202020204" pitchFamily="34" charset="0"/>
              </a:rPr>
              <a:t> Dikembangkan komputer micro yang   </a:t>
            </a:r>
          </a:p>
          <a:p>
            <a:pPr>
              <a:spcBef>
                <a:spcPct val="50000"/>
              </a:spcBef>
            </a:pPr>
            <a:r>
              <a:rPr lang="en-US" altLang="id-ID" sz="1700">
                <a:latin typeface="Arial" panose="020B0604020202020204" pitchFamily="34" charset="0"/>
              </a:rPr>
              <a:t>  menggunakan </a:t>
            </a:r>
            <a:r>
              <a:rPr lang="en-US" altLang="id-ID" sz="1700" b="1">
                <a:latin typeface="Arial" panose="020B0604020202020204" pitchFamily="34" charset="0"/>
              </a:rPr>
              <a:t>microprocessor  </a:t>
            </a:r>
            <a:r>
              <a:rPr lang="en-US" altLang="id-ID" sz="1700">
                <a:latin typeface="Arial" panose="020B0604020202020204" pitchFamily="34" charset="0"/>
              </a:rPr>
              <a:t>dan </a:t>
            </a:r>
            <a:r>
              <a:rPr kumimoji="0" lang="en-US" altLang="id-ID" sz="1700">
                <a:latin typeface="Tahoma" panose="020B0604030504040204" pitchFamily="34" charset="0"/>
              </a:rPr>
              <a:t>semiconductor  </a:t>
            </a:r>
          </a:p>
          <a:p>
            <a:pPr>
              <a:spcBef>
                <a:spcPct val="50000"/>
              </a:spcBef>
            </a:pPr>
            <a:r>
              <a:rPr kumimoji="0" lang="en-US" altLang="id-ID" sz="1700">
                <a:latin typeface="Tahoma" panose="020B0604030504040204" pitchFamily="34" charset="0"/>
              </a:rPr>
              <a:t>  </a:t>
            </a:r>
            <a:r>
              <a:rPr lang="en-US" altLang="id-ID" sz="1700">
                <a:latin typeface="Arial" panose="020B0604020202020204" pitchFamily="34" charset="0"/>
              </a:rPr>
              <a:t>yg berbentuk chip untuk memori komputer</a:t>
            </a:r>
          </a:p>
        </p:txBody>
      </p:sp>
      <p:pic>
        <p:nvPicPr>
          <p:cNvPr id="184327" name="Picture 7" descr="1-2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814" y="2143126"/>
            <a:ext cx="2255837" cy="171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33" name="Picture 13" descr="1-2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939" y="4357689"/>
            <a:ext cx="2255837" cy="171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34" name="Text Box 14"/>
          <p:cNvSpPr txBox="1">
            <a:spLocks noChangeArrowheads="1"/>
          </p:cNvSpPr>
          <p:nvPr/>
        </p:nvSpPr>
        <p:spPr bwMode="auto">
          <a:xfrm>
            <a:off x="4713289" y="4357689"/>
            <a:ext cx="5603875" cy="218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630" tIns="43315" rIns="86630" bIns="43315">
            <a:spAutoFit/>
          </a:bodyPr>
          <a:lstStyle>
            <a:lvl1pPr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3388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66775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001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319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891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463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035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607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kumimoji="0" lang="en-US" altLang="id-ID" sz="1700">
                <a:latin typeface="Tahoma" panose="020B0604030504040204" pitchFamily="34" charset="0"/>
              </a:rPr>
              <a:t> IBM 370, komputer generasi keempat yang pertama</a:t>
            </a:r>
            <a:endParaRPr kumimoji="0" lang="en-US" altLang="id-ID" sz="1700" b="1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kumimoji="0" lang="en-US" altLang="id-ID" sz="1700">
                <a:latin typeface="Tahoma" panose="020B0604030504040204" pitchFamily="34" charset="0"/>
              </a:rPr>
              <a:t> Cray 1, Komputer super pertama </a:t>
            </a:r>
          </a:p>
          <a:p>
            <a:pPr>
              <a:buFontTx/>
              <a:buChar char="•"/>
            </a:pPr>
            <a:r>
              <a:rPr kumimoji="0" lang="en-US" altLang="id-ID" sz="1700">
                <a:latin typeface="Tahoma" panose="020B0604030504040204" pitchFamily="34" charset="0"/>
              </a:rPr>
              <a:t> Apole II, Personal Computer pertama</a:t>
            </a:r>
          </a:p>
          <a:p>
            <a:pPr>
              <a:buFontTx/>
              <a:buChar char="•"/>
            </a:pPr>
            <a:r>
              <a:rPr kumimoji="0" lang="en-US" altLang="id-ID" sz="1700">
                <a:latin typeface="Tahoma" panose="020B0604030504040204" pitchFamily="34" charset="0"/>
              </a:rPr>
              <a:t> Komputer IBM PC yang pertama </a:t>
            </a:r>
          </a:p>
          <a:p>
            <a:pPr>
              <a:buFontTx/>
              <a:buChar char="•"/>
            </a:pPr>
            <a:r>
              <a:rPr kumimoji="0" lang="en-US" altLang="id-ID" sz="1700">
                <a:latin typeface="Tahoma" panose="020B0604030504040204" pitchFamily="34" charset="0"/>
              </a:rPr>
              <a:t> Pentium II</a:t>
            </a:r>
          </a:p>
          <a:p>
            <a:pPr>
              <a:buFontTx/>
              <a:buChar char="•"/>
            </a:pPr>
            <a:r>
              <a:rPr kumimoji="0" lang="en-US" altLang="id-ID" sz="1700">
                <a:latin typeface="Tahoma" panose="020B0604030504040204" pitchFamily="34" charset="0"/>
              </a:rPr>
              <a:t> AMD K6 3D</a:t>
            </a:r>
          </a:p>
          <a:p>
            <a:pPr>
              <a:buFontTx/>
              <a:buChar char="•"/>
            </a:pPr>
            <a:endParaRPr kumimoji="0" lang="en-US" altLang="id-ID" sz="1700">
              <a:latin typeface="Tahoma" panose="020B0604030504040204" pitchFamily="34" charset="0"/>
            </a:endParaRPr>
          </a:p>
          <a:p>
            <a:r>
              <a:rPr kumimoji="0" lang="en-US" altLang="id-ID" sz="17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 err="1"/>
              <a:t>Komputer</a:t>
            </a:r>
            <a:r>
              <a:rPr lang="en-US" altLang="id-ID" dirty="0"/>
              <a:t> </a:t>
            </a:r>
            <a:r>
              <a:rPr lang="en-US" altLang="id-ID" dirty="0" err="1"/>
              <a:t>Generasi</a:t>
            </a:r>
            <a:r>
              <a:rPr lang="en-US" altLang="id-ID" dirty="0"/>
              <a:t> </a:t>
            </a:r>
            <a:r>
              <a:rPr lang="en-US" altLang="id-ID" dirty="0" err="1"/>
              <a:t>Keempat</a:t>
            </a:r>
            <a:r>
              <a:rPr lang="en-US" altLang="id-ID" dirty="0"/>
              <a:t> (1970-1990</a:t>
            </a:r>
            <a:r>
              <a:rPr lang="en-US" altLang="id-ID" dirty="0" smtClean="0"/>
              <a:t>)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11" name="Group 10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2" name="Group 11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3" name="Group 12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4" name="Group 13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74678572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923453" y="2071689"/>
            <a:ext cx="9714369" cy="192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47" tIns="45673" rIns="91347" bIns="45673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87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72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844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416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988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56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Tahoma" panose="020B0604030504040204" pitchFamily="34" charset="0"/>
              </a:rPr>
              <a:t>Menggunakaan</a:t>
            </a:r>
            <a:r>
              <a:rPr lang="en-US" altLang="id-ID" sz="1700" dirty="0">
                <a:latin typeface="Tahoma" panose="020B0604030504040204" pitchFamily="34" charset="0"/>
              </a:rPr>
              <a:t> </a:t>
            </a:r>
            <a:r>
              <a:rPr lang="en-US" altLang="id-ID" sz="1700" b="1" dirty="0">
                <a:latin typeface="Tahoma" panose="020B0604030504040204" pitchFamily="34" charset="0"/>
              </a:rPr>
              <a:t>Very</a:t>
            </a:r>
            <a:r>
              <a:rPr lang="en-US" altLang="id-ID" sz="1700" dirty="0">
                <a:latin typeface="Tahoma" panose="020B0604030504040204" pitchFamily="34" charset="0"/>
              </a:rPr>
              <a:t> </a:t>
            </a:r>
            <a:r>
              <a:rPr lang="en-US" altLang="id-ID" sz="1700" b="1" dirty="0">
                <a:latin typeface="Tahoma" panose="020B0604030504040204" pitchFamily="34" charset="0"/>
              </a:rPr>
              <a:t>Large Scale Integration</a:t>
            </a:r>
            <a:r>
              <a:rPr lang="en-US" altLang="id-ID" sz="1700" dirty="0">
                <a:latin typeface="Tahoma" panose="020B0604030504040204" pitchFamily="34" charset="0"/>
              </a:rPr>
              <a:t> ( VLSI )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Adanya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b="1" dirty="0">
                <a:latin typeface="Arial" panose="020B0604020202020204" pitchFamily="34" charset="0"/>
              </a:rPr>
              <a:t>microprocessor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dan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b="1" dirty="0">
                <a:latin typeface="Arial" panose="020B0604020202020204" pitchFamily="34" charset="0"/>
              </a:rPr>
              <a:t>semi conductor</a:t>
            </a:r>
            <a:r>
              <a:rPr lang="en-US" altLang="id-ID" sz="1700" dirty="0">
                <a:latin typeface="Tahoma" panose="020B0604030504040204" pitchFamily="34" charset="0"/>
              </a:rPr>
              <a:t> 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Komputer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pada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generasi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ini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mengembangkan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 smtClean="0">
                <a:latin typeface="Arial" panose="020B0604020202020204" pitchFamily="34" charset="0"/>
              </a:rPr>
              <a:t>komputer</a:t>
            </a:r>
            <a:r>
              <a:rPr lang="en-US" altLang="id-ID" sz="1700" dirty="0" smtClean="0">
                <a:latin typeface="Arial" panose="020B0604020202020204" pitchFamily="34" charset="0"/>
              </a:rPr>
              <a:t> </a:t>
            </a:r>
            <a:r>
              <a:rPr lang="en-US" altLang="id-ID" sz="1700" dirty="0">
                <a:latin typeface="Arial" panose="020B0604020202020204" pitchFamily="34" charset="0"/>
              </a:rPr>
              <a:t>yang </a:t>
            </a:r>
            <a:r>
              <a:rPr lang="en-US" altLang="id-ID" sz="1700" dirty="0" err="1">
                <a:latin typeface="Arial" panose="020B0604020202020204" pitchFamily="34" charset="0"/>
              </a:rPr>
              <a:t>bisa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bercakap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dengan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 smtClean="0">
                <a:latin typeface="Arial" panose="020B0604020202020204" pitchFamily="34" charset="0"/>
              </a:rPr>
              <a:t>manusia</a:t>
            </a:r>
            <a:endParaRPr lang="en-US" altLang="id-ID" sz="1700" dirty="0" smtClean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id-ID" sz="1700" dirty="0" smtClean="0">
                <a:latin typeface="Arial" panose="020B0604020202020204" pitchFamily="34" charset="0"/>
              </a:rPr>
              <a:t>  </a:t>
            </a:r>
            <a:r>
              <a:rPr lang="en-US" altLang="id-ID" sz="1700" dirty="0" err="1" smtClean="0">
                <a:latin typeface="Arial" panose="020B0604020202020204" pitchFamily="34" charset="0"/>
              </a:rPr>
              <a:t>sehingga</a:t>
            </a:r>
            <a:r>
              <a:rPr lang="en-US" altLang="id-ID" sz="1700" dirty="0" smtClean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bisa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meniru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intelegensi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manusia</a:t>
            </a:r>
            <a:endParaRPr lang="en-US" altLang="id-ID" sz="1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Dikenal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juga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dengan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sebutan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Generasi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b="1" dirty="0">
                <a:latin typeface="Arial" panose="020B0604020202020204" pitchFamily="34" charset="0"/>
              </a:rPr>
              <a:t>Pentium</a:t>
            </a:r>
            <a:r>
              <a:rPr lang="en-US" altLang="id-ID" sz="1700" dirty="0"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12301" name="Picture 13" descr="1-2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6074" y="4795044"/>
            <a:ext cx="1601787" cy="121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3" name="Picture 15" descr="1-2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474" y="4795044"/>
            <a:ext cx="1820862" cy="137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0" name="Picture 22" descr="1-2v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019" y="4643438"/>
            <a:ext cx="2000250" cy="151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 err="1"/>
              <a:t>Komputer</a:t>
            </a:r>
            <a:r>
              <a:rPr lang="en-US" altLang="id-ID" dirty="0"/>
              <a:t> </a:t>
            </a:r>
            <a:r>
              <a:rPr lang="en-US" altLang="id-ID" dirty="0" err="1"/>
              <a:t>Generasi</a:t>
            </a:r>
            <a:r>
              <a:rPr lang="en-US" altLang="id-ID" dirty="0"/>
              <a:t> </a:t>
            </a:r>
            <a:r>
              <a:rPr lang="en-US" altLang="id-ID" dirty="0" err="1"/>
              <a:t>Kelima</a:t>
            </a:r>
            <a:r>
              <a:rPr lang="en-US" altLang="id-ID" dirty="0"/>
              <a:t> (</a:t>
            </a:r>
            <a:r>
              <a:rPr lang="en-US" altLang="id-ID" dirty="0" err="1"/>
              <a:t>Sejak</a:t>
            </a:r>
            <a:r>
              <a:rPr lang="en-US" altLang="id-ID" dirty="0"/>
              <a:t> 1990 an</a:t>
            </a:r>
            <a:r>
              <a:rPr lang="en-US" altLang="id-ID" dirty="0" smtClean="0"/>
              <a:t>)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11" name="Group 10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2" name="Group 11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3" name="Group 12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4" name="Group 13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72073660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9630" y="255652"/>
            <a:ext cx="9613900" cy="1081088"/>
          </a:xfrm>
        </p:spPr>
        <p:txBody>
          <a:bodyPr/>
          <a:lstStyle/>
          <a:p>
            <a:r>
              <a:rPr lang="en-US" altLang="id-ID" sz="4100" b="1" dirty="0"/>
              <a:t>DATA </a:t>
            </a:r>
            <a:r>
              <a:rPr lang="en-US" altLang="id-ID" sz="4100" b="1" dirty="0" err="1"/>
              <a:t>dan</a:t>
            </a:r>
            <a:r>
              <a:rPr lang="en-US" altLang="id-ID" sz="4100" b="1" dirty="0"/>
              <a:t> INFORMASI</a:t>
            </a:r>
          </a:p>
        </p:txBody>
      </p:sp>
      <p:pic>
        <p:nvPicPr>
          <p:cNvPr id="188428" name="Picture 12" descr="1-7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487" y="2044387"/>
            <a:ext cx="2901808" cy="36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8429" name="Text Box 13"/>
          <p:cNvSpPr txBox="1">
            <a:spLocks noChangeArrowheads="1"/>
          </p:cNvSpPr>
          <p:nvPr/>
        </p:nvSpPr>
        <p:spPr bwMode="auto">
          <a:xfrm>
            <a:off x="4205163" y="2243563"/>
            <a:ext cx="5591032" cy="872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630" tIns="43315" rIns="86630" bIns="43315">
            <a:spAutoFit/>
          </a:bodyPr>
          <a:lstStyle>
            <a:lvl1pPr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3388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66775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001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319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891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463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035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607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id-ID" sz="1700" b="1">
                <a:latin typeface="Tahoma" panose="020B0604030504040204" pitchFamily="34" charset="0"/>
              </a:rPr>
              <a:t>Data</a:t>
            </a:r>
            <a:r>
              <a:rPr kumimoji="0" lang="en-US" altLang="id-ID" sz="1700">
                <a:latin typeface="Tahoma" panose="020B0604030504040204" pitchFamily="34" charset="0"/>
              </a:rPr>
              <a:t> </a:t>
            </a:r>
          </a:p>
          <a:p>
            <a:r>
              <a:rPr kumimoji="0" lang="en-US" altLang="id-ID" sz="1700">
                <a:latin typeface="Tahoma" panose="020B0604030504040204" pitchFamily="34" charset="0"/>
              </a:rPr>
              <a:t>sesuatu yang belum mempunyai arti bagi penerimanya dan masih memerlukan adanya suatu pengolahan </a:t>
            </a:r>
          </a:p>
        </p:txBody>
      </p:sp>
      <p:sp>
        <p:nvSpPr>
          <p:cNvPr id="188430" name="Text Box 14"/>
          <p:cNvSpPr txBox="1">
            <a:spLocks noChangeArrowheads="1"/>
          </p:cNvSpPr>
          <p:nvPr/>
        </p:nvSpPr>
        <p:spPr bwMode="auto">
          <a:xfrm>
            <a:off x="4205163" y="3742053"/>
            <a:ext cx="7446647" cy="113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630" tIns="43315" rIns="86630" bIns="43315">
            <a:spAutoFit/>
          </a:bodyPr>
          <a:lstStyle>
            <a:lvl1pPr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3388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66775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001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319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891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463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035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607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id-ID" sz="1700" b="1" dirty="0" err="1">
                <a:latin typeface="Tahoma" panose="020B0604030504040204" pitchFamily="34" charset="0"/>
              </a:rPr>
              <a:t>Informasi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</a:p>
          <a:p>
            <a:r>
              <a:rPr kumimoji="0" lang="en-US" altLang="id-ID" sz="1700" dirty="0" err="1">
                <a:latin typeface="Tahoma" panose="020B0604030504040204" pitchFamily="34" charset="0"/>
              </a:rPr>
              <a:t>hasil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pengolahan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dari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sebuah</a:t>
            </a:r>
            <a:r>
              <a:rPr kumimoji="0" lang="en-US" altLang="id-ID" sz="1700" dirty="0">
                <a:latin typeface="Tahoma" panose="020B0604030504040204" pitchFamily="34" charset="0"/>
              </a:rPr>
              <a:t> model,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formasi</a:t>
            </a:r>
            <a:r>
              <a:rPr kumimoji="0" lang="en-US" altLang="id-ID" sz="1700" dirty="0">
                <a:latin typeface="Tahoma" panose="020B0604030504040204" pitchFamily="34" charset="0"/>
              </a:rPr>
              <a:t>,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organisasi</a:t>
            </a:r>
            <a:r>
              <a:rPr kumimoji="0" lang="en-US" altLang="id-ID" sz="1700" dirty="0">
                <a:latin typeface="Tahoma" panose="020B0604030504040204" pitchFamily="34" charset="0"/>
              </a:rPr>
              <a:t>,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ataupun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suatu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perubahan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bentuk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dari</a:t>
            </a:r>
            <a:r>
              <a:rPr kumimoji="0" lang="en-US" altLang="id-ID" sz="1700" dirty="0">
                <a:latin typeface="Tahoma" panose="020B0604030504040204" pitchFamily="34" charset="0"/>
              </a:rPr>
              <a:t> data yang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memiliki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nilai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tertentu</a:t>
            </a:r>
            <a:r>
              <a:rPr kumimoji="0" lang="en-US" altLang="id-ID" sz="1700" dirty="0">
                <a:latin typeface="Tahoma" panose="020B0604030504040204" pitchFamily="34" charset="0"/>
              </a:rPr>
              <a:t>,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dan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bisa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digunakan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untuk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menambah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pengetahuan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bagi</a:t>
            </a:r>
            <a:r>
              <a:rPr kumimoji="0" lang="en-US" altLang="id-ID" sz="1700" dirty="0">
                <a:latin typeface="Tahoma" panose="020B0604030504040204" pitchFamily="34" charset="0"/>
              </a:rPr>
              <a:t> yang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menerimanya</a:t>
            </a:r>
            <a:r>
              <a:rPr kumimoji="0" lang="en-US" altLang="id-ID" sz="1700" dirty="0">
                <a:latin typeface="Tahoma" panose="020B0604030504040204" pitchFamily="34" charset="0"/>
              </a:rPr>
              <a:t>.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8" name="Group 7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9" name="Group 8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0" name="Group 9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1" name="Group 10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2740414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4100" b="1" dirty="0" err="1"/>
              <a:t>Siklus</a:t>
            </a:r>
            <a:r>
              <a:rPr lang="en-US" altLang="id-ID" sz="4100" b="1" dirty="0"/>
              <a:t> </a:t>
            </a:r>
            <a:r>
              <a:rPr lang="en-US" altLang="id-ID" sz="4100" b="1" dirty="0" err="1"/>
              <a:t>Pengolahan</a:t>
            </a:r>
            <a:r>
              <a:rPr lang="en-US" altLang="id-ID" sz="4100" b="1" dirty="0"/>
              <a:t> Data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505359" y="2185282"/>
            <a:ext cx="6465888" cy="352425"/>
            <a:chOff x="2657476" y="1714501"/>
            <a:chExt cx="6465888" cy="352425"/>
          </a:xfrm>
        </p:grpSpPr>
        <p:sp>
          <p:nvSpPr>
            <p:cNvPr id="190470" name="Text Box 6"/>
            <p:cNvSpPr txBox="1">
              <a:spLocks noChangeArrowheads="1"/>
            </p:cNvSpPr>
            <p:nvPr/>
          </p:nvSpPr>
          <p:spPr bwMode="auto">
            <a:xfrm>
              <a:off x="2657476" y="1714501"/>
              <a:ext cx="1719263" cy="3524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86630" tIns="43315" rIns="86630" bIns="43315">
              <a:spAutoFit/>
            </a:bodyPr>
            <a:lstStyle>
              <a:lvl1pPr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33388"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66775"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300163"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731963"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89163" defTabSz="8667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646363" defTabSz="8667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103563" defTabSz="8667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560763" defTabSz="8667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kumimoji="0" lang="en-US" altLang="id-ID" sz="1700">
                  <a:latin typeface="Arial" panose="020B0604020202020204" pitchFamily="34" charset="0"/>
                </a:rPr>
                <a:t>INPUT</a:t>
              </a:r>
            </a:p>
          </p:txBody>
        </p:sp>
        <p:sp>
          <p:nvSpPr>
            <p:cNvPr id="190471" name="Text Box 7"/>
            <p:cNvSpPr txBox="1">
              <a:spLocks noChangeArrowheads="1"/>
            </p:cNvSpPr>
            <p:nvPr/>
          </p:nvSpPr>
          <p:spPr bwMode="auto">
            <a:xfrm>
              <a:off x="4995863" y="1714501"/>
              <a:ext cx="1719262" cy="3524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86630" tIns="43315" rIns="86630" bIns="43315">
              <a:spAutoFit/>
            </a:bodyPr>
            <a:lstStyle>
              <a:lvl1pPr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33388"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66775"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300163"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731963"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89163" defTabSz="8667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646363" defTabSz="8667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103563" defTabSz="8667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560763" defTabSz="8667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kumimoji="0" lang="en-US" altLang="id-ID" sz="1700">
                  <a:latin typeface="Arial" panose="020B0604020202020204" pitchFamily="34" charset="0"/>
                </a:rPr>
                <a:t>PROSES</a:t>
              </a:r>
            </a:p>
          </p:txBody>
        </p:sp>
        <p:sp>
          <p:nvSpPr>
            <p:cNvPr id="190472" name="Text Box 8"/>
            <p:cNvSpPr txBox="1">
              <a:spLocks noChangeArrowheads="1"/>
            </p:cNvSpPr>
            <p:nvPr/>
          </p:nvSpPr>
          <p:spPr bwMode="auto">
            <a:xfrm>
              <a:off x="7404101" y="1714501"/>
              <a:ext cx="1719263" cy="3524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86630" tIns="43315" rIns="86630" bIns="43315">
              <a:spAutoFit/>
            </a:bodyPr>
            <a:lstStyle>
              <a:lvl1pPr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33388"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66775"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300163"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731963"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89163" defTabSz="8667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646363" defTabSz="8667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103563" defTabSz="8667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560763" defTabSz="8667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kumimoji="0" lang="en-US" altLang="id-ID" sz="1700">
                  <a:latin typeface="Arial" panose="020B0604020202020204" pitchFamily="34" charset="0"/>
                </a:rPr>
                <a:t>OUTPUT</a:t>
              </a:r>
            </a:p>
          </p:txBody>
        </p:sp>
        <p:sp>
          <p:nvSpPr>
            <p:cNvPr id="190473" name="Line 9"/>
            <p:cNvSpPr>
              <a:spLocks noChangeShapeType="1"/>
            </p:cNvSpPr>
            <p:nvPr/>
          </p:nvSpPr>
          <p:spPr bwMode="auto">
            <a:xfrm>
              <a:off x="4376739" y="1917700"/>
              <a:ext cx="6191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90474" name="Line 10"/>
            <p:cNvSpPr>
              <a:spLocks noChangeShapeType="1"/>
            </p:cNvSpPr>
            <p:nvPr/>
          </p:nvSpPr>
          <p:spPr bwMode="auto">
            <a:xfrm>
              <a:off x="6715126" y="1917700"/>
              <a:ext cx="6889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62133" y="3064993"/>
            <a:ext cx="10220544" cy="3025263"/>
            <a:chOff x="480652" y="3411751"/>
            <a:chExt cx="7541537" cy="2000250"/>
          </a:xfrm>
        </p:grpSpPr>
        <p:sp>
          <p:nvSpPr>
            <p:cNvPr id="190490" name="Rectangle 26"/>
            <p:cNvSpPr>
              <a:spLocks noChangeArrowheads="1"/>
            </p:cNvSpPr>
            <p:nvPr/>
          </p:nvSpPr>
          <p:spPr bwMode="auto">
            <a:xfrm>
              <a:off x="480652" y="3411751"/>
              <a:ext cx="7541537" cy="2000250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grpSp>
          <p:nvGrpSpPr>
            <p:cNvPr id="190475" name="Group 11"/>
            <p:cNvGrpSpPr>
              <a:grpSpLocks/>
            </p:cNvGrpSpPr>
            <p:nvPr/>
          </p:nvGrpSpPr>
          <p:grpSpPr bwMode="auto">
            <a:xfrm>
              <a:off x="689417" y="3983252"/>
              <a:ext cx="6989763" cy="1065213"/>
              <a:chOff x="530" y="2120"/>
              <a:chExt cx="4610" cy="716"/>
            </a:xfrm>
          </p:grpSpPr>
          <p:sp>
            <p:nvSpPr>
              <p:cNvPr id="190476" name="Text Box 12"/>
              <p:cNvSpPr txBox="1">
                <a:spLocks noChangeArrowheads="1"/>
              </p:cNvSpPr>
              <p:nvPr/>
            </p:nvSpPr>
            <p:spPr bwMode="auto">
              <a:xfrm>
                <a:off x="657" y="2296"/>
                <a:ext cx="681" cy="1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86630" tIns="43315" rIns="86630" bIns="43315">
                <a:spAutoFit/>
              </a:bodyPr>
              <a:lstStyle>
                <a:lvl1pPr defTabSz="866775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433388" defTabSz="866775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866775" defTabSz="866775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300163" defTabSz="866775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731963" defTabSz="866775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189163" defTabSz="86677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646363" defTabSz="86677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103563" defTabSz="86677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560763" defTabSz="86677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kumimoji="0" lang="en-US" altLang="id-ID" sz="900">
                    <a:latin typeface="Arial" panose="020B0604020202020204" pitchFamily="34" charset="0"/>
                  </a:rPr>
                  <a:t>ORIGINATION</a:t>
                </a:r>
              </a:p>
            </p:txBody>
          </p:sp>
          <p:sp>
            <p:nvSpPr>
              <p:cNvPr id="190477" name="Text Box 13"/>
              <p:cNvSpPr txBox="1">
                <a:spLocks noChangeArrowheads="1"/>
              </p:cNvSpPr>
              <p:nvPr/>
            </p:nvSpPr>
            <p:spPr bwMode="auto">
              <a:xfrm>
                <a:off x="1564" y="2296"/>
                <a:ext cx="681" cy="1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86630" tIns="43315" rIns="86630" bIns="43315">
                <a:spAutoFit/>
              </a:bodyPr>
              <a:lstStyle>
                <a:lvl1pPr defTabSz="866775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433388" defTabSz="866775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866775" defTabSz="866775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300163" defTabSz="866775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731963" defTabSz="866775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189163" defTabSz="86677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646363" defTabSz="86677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103563" defTabSz="86677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560763" defTabSz="86677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kumimoji="0" lang="en-US" altLang="id-ID" sz="900">
                    <a:latin typeface="Arial" panose="020B0604020202020204" pitchFamily="34" charset="0"/>
                  </a:rPr>
                  <a:t>INPUT</a:t>
                </a:r>
              </a:p>
            </p:txBody>
          </p:sp>
          <p:sp>
            <p:nvSpPr>
              <p:cNvPr id="190478" name="Text Box 14"/>
              <p:cNvSpPr txBox="1">
                <a:spLocks noChangeArrowheads="1"/>
              </p:cNvSpPr>
              <p:nvPr/>
            </p:nvSpPr>
            <p:spPr bwMode="auto">
              <a:xfrm>
                <a:off x="2472" y="2296"/>
                <a:ext cx="681" cy="1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86630" tIns="43315" rIns="86630" bIns="43315">
                <a:spAutoFit/>
              </a:bodyPr>
              <a:lstStyle>
                <a:lvl1pPr defTabSz="866775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433388" defTabSz="866775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866775" defTabSz="866775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300163" defTabSz="866775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731963" defTabSz="866775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189163" defTabSz="86677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646363" defTabSz="86677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103563" defTabSz="86677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560763" defTabSz="86677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kumimoji="0" lang="en-US" altLang="id-ID" sz="900">
                    <a:latin typeface="Arial" panose="020B0604020202020204" pitchFamily="34" charset="0"/>
                  </a:rPr>
                  <a:t>PROCESSING</a:t>
                </a:r>
              </a:p>
            </p:txBody>
          </p:sp>
          <p:sp>
            <p:nvSpPr>
              <p:cNvPr id="190479" name="Text Box 15"/>
              <p:cNvSpPr txBox="1">
                <a:spLocks noChangeArrowheads="1"/>
              </p:cNvSpPr>
              <p:nvPr/>
            </p:nvSpPr>
            <p:spPr bwMode="auto">
              <a:xfrm>
                <a:off x="3379" y="2296"/>
                <a:ext cx="680" cy="1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86630" tIns="43315" rIns="86630" bIns="43315">
                <a:spAutoFit/>
              </a:bodyPr>
              <a:lstStyle>
                <a:lvl1pPr defTabSz="866775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433388" defTabSz="866775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866775" defTabSz="866775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300163" defTabSz="866775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731963" defTabSz="866775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189163" defTabSz="86677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646363" defTabSz="86677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103563" defTabSz="86677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560763" defTabSz="86677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kumimoji="0" lang="en-US" altLang="id-ID" sz="900">
                    <a:latin typeface="Arial" panose="020B0604020202020204" pitchFamily="34" charset="0"/>
                  </a:rPr>
                  <a:t>OUTPUT</a:t>
                </a:r>
              </a:p>
            </p:txBody>
          </p:sp>
          <p:sp>
            <p:nvSpPr>
              <p:cNvPr id="190480" name="Text Box 16"/>
              <p:cNvSpPr txBox="1">
                <a:spLocks noChangeArrowheads="1"/>
              </p:cNvSpPr>
              <p:nvPr/>
            </p:nvSpPr>
            <p:spPr bwMode="auto">
              <a:xfrm>
                <a:off x="4286" y="2296"/>
                <a:ext cx="727" cy="1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86630" tIns="43315" rIns="86630" bIns="43315">
                <a:spAutoFit/>
              </a:bodyPr>
              <a:lstStyle>
                <a:lvl1pPr defTabSz="866775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433388" defTabSz="866775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866775" defTabSz="866775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300163" defTabSz="866775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731963" defTabSz="866775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189163" defTabSz="86677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646363" defTabSz="86677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103563" defTabSz="86677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560763" defTabSz="86677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kumimoji="0" lang="en-US" altLang="id-ID" sz="900">
                    <a:latin typeface="Arial" panose="020B0604020202020204" pitchFamily="34" charset="0"/>
                  </a:rPr>
                  <a:t>DISTRIBUTION</a:t>
                </a:r>
              </a:p>
            </p:txBody>
          </p:sp>
          <p:sp>
            <p:nvSpPr>
              <p:cNvPr id="190481" name="Text Box 17"/>
              <p:cNvSpPr txBox="1">
                <a:spLocks noChangeArrowheads="1"/>
              </p:cNvSpPr>
              <p:nvPr/>
            </p:nvSpPr>
            <p:spPr bwMode="auto">
              <a:xfrm>
                <a:off x="2472" y="2680"/>
                <a:ext cx="681" cy="1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86630" tIns="43315" rIns="86630" bIns="43315">
                <a:spAutoFit/>
              </a:bodyPr>
              <a:lstStyle>
                <a:lvl1pPr defTabSz="866775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433388" defTabSz="866775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866775" defTabSz="866775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300163" defTabSz="866775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1731963" defTabSz="866775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189163" defTabSz="86677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646363" defTabSz="86677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103563" defTabSz="86677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560763" defTabSz="86677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kumimoji="0" lang="en-US" altLang="id-ID" sz="900">
                    <a:latin typeface="Arial" panose="020B0604020202020204" pitchFamily="34" charset="0"/>
                  </a:rPr>
                  <a:t>OUTPUT</a:t>
                </a:r>
              </a:p>
            </p:txBody>
          </p:sp>
          <p:sp>
            <p:nvSpPr>
              <p:cNvPr id="190482" name="Line 18"/>
              <p:cNvSpPr>
                <a:spLocks noChangeShapeType="1"/>
              </p:cNvSpPr>
              <p:nvPr/>
            </p:nvSpPr>
            <p:spPr bwMode="auto">
              <a:xfrm>
                <a:off x="1338" y="2387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90483" name="Line 19"/>
              <p:cNvSpPr>
                <a:spLocks noChangeShapeType="1"/>
              </p:cNvSpPr>
              <p:nvPr/>
            </p:nvSpPr>
            <p:spPr bwMode="auto">
              <a:xfrm>
                <a:off x="2245" y="2387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90484" name="Line 20"/>
              <p:cNvSpPr>
                <a:spLocks noChangeShapeType="1"/>
              </p:cNvSpPr>
              <p:nvPr/>
            </p:nvSpPr>
            <p:spPr bwMode="auto">
              <a:xfrm>
                <a:off x="3152" y="2387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90485" name="Line 21"/>
              <p:cNvSpPr>
                <a:spLocks noChangeShapeType="1"/>
              </p:cNvSpPr>
              <p:nvPr/>
            </p:nvSpPr>
            <p:spPr bwMode="auto">
              <a:xfrm>
                <a:off x="4059" y="2387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90486" name="Line 22"/>
              <p:cNvSpPr>
                <a:spLocks noChangeShapeType="1"/>
              </p:cNvSpPr>
              <p:nvPr/>
            </p:nvSpPr>
            <p:spPr bwMode="auto">
              <a:xfrm>
                <a:off x="2744" y="2477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90487" name="Line 23"/>
              <p:cNvSpPr>
                <a:spLocks noChangeShapeType="1"/>
              </p:cNvSpPr>
              <p:nvPr/>
            </p:nvSpPr>
            <p:spPr bwMode="auto">
              <a:xfrm flipV="1">
                <a:off x="2880" y="2478"/>
                <a:ext cx="0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90488" name="Freeform 24"/>
              <p:cNvSpPr>
                <a:spLocks/>
              </p:cNvSpPr>
              <p:nvPr/>
            </p:nvSpPr>
            <p:spPr bwMode="auto">
              <a:xfrm>
                <a:off x="530" y="2120"/>
                <a:ext cx="4610" cy="268"/>
              </a:xfrm>
              <a:custGeom>
                <a:avLst/>
                <a:gdLst>
                  <a:gd name="T0" fmla="*/ 4486 w 4610"/>
                  <a:gd name="T1" fmla="*/ 264 h 268"/>
                  <a:gd name="T2" fmla="*/ 4610 w 4610"/>
                  <a:gd name="T3" fmla="*/ 268 h 268"/>
                  <a:gd name="T4" fmla="*/ 4598 w 4610"/>
                  <a:gd name="T5" fmla="*/ 0 h 268"/>
                  <a:gd name="T6" fmla="*/ 0 w 4610"/>
                  <a:gd name="T7" fmla="*/ 10 h 268"/>
                  <a:gd name="T8" fmla="*/ 0 w 4610"/>
                  <a:gd name="T9" fmla="*/ 266 h 268"/>
                  <a:gd name="T10" fmla="*/ 126 w 4610"/>
                  <a:gd name="T11" fmla="*/ 264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10" h="268">
                    <a:moveTo>
                      <a:pt x="4486" y="264"/>
                    </a:moveTo>
                    <a:lnTo>
                      <a:pt x="4610" y="268"/>
                    </a:lnTo>
                    <a:lnTo>
                      <a:pt x="4598" y="0"/>
                    </a:lnTo>
                    <a:lnTo>
                      <a:pt x="0" y="10"/>
                    </a:lnTo>
                    <a:lnTo>
                      <a:pt x="0" y="266"/>
                    </a:lnTo>
                    <a:lnTo>
                      <a:pt x="126" y="26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190489" name="Text Box 25"/>
            <p:cNvSpPr txBox="1">
              <a:spLocks noChangeArrowheads="1"/>
            </p:cNvSpPr>
            <p:nvPr/>
          </p:nvSpPr>
          <p:spPr bwMode="auto">
            <a:xfrm>
              <a:off x="2417609" y="3483189"/>
              <a:ext cx="3258941" cy="2308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6630" tIns="43315" rIns="86630" bIns="43315">
              <a:spAutoFit/>
            </a:bodyPr>
            <a:lstStyle>
              <a:lvl1pPr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33388"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66775"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300163"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731963"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89163" defTabSz="8667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646363" defTabSz="8667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103563" defTabSz="8667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560763" defTabSz="8667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kumimoji="0" lang="en-US" altLang="id-ID" sz="1700">
                  <a:latin typeface="Tahoma" panose="020B0604030504040204" pitchFamily="34" charset="0"/>
                </a:rPr>
                <a:t>Siklus Pengolahan Data yang dikembangkan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29" name="Group 28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52" name="Picture 5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3" name="Picture 5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4" name="Picture 5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5" name="Picture 5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6" name="Picture 5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7" name="Picture 5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8" name="Picture 5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9" name="Picture 58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0" name="Picture 5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30" name="Group 29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43" name="Picture 4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5" name="Picture 4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6" name="Picture 4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7" name="Picture 4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8" name="Picture 4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9" name="Picture 48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0" name="Picture 4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1" name="Picture 5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31" name="Group 30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32" name="Group 31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6350769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4100" b="1"/>
              <a:t>Siklus Pengolahan Data</a:t>
            </a:r>
          </a:p>
        </p:txBody>
      </p:sp>
      <p:sp>
        <p:nvSpPr>
          <p:cNvPr id="192537" name="Rectangle 25"/>
          <p:cNvSpPr>
            <a:spLocks noChangeArrowheads="1"/>
          </p:cNvSpPr>
          <p:nvPr/>
        </p:nvSpPr>
        <p:spPr bwMode="auto">
          <a:xfrm>
            <a:off x="836460" y="2021480"/>
            <a:ext cx="10145393" cy="542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630" tIns="43315" rIns="86630" bIns="43315"/>
          <a:lstStyle>
            <a:lvl1pPr algn="ctr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lvl="1" algn="l" eaLnBrk="1" hangingPunct="1">
              <a:lnSpc>
                <a:spcPct val="90000"/>
              </a:lnSpc>
            </a:pPr>
            <a:endParaRPr lang="en-US" altLang="id-ID" sz="1700" b="1" dirty="0" smtClean="0"/>
          </a:p>
          <a:p>
            <a:pPr marL="57150" lvl="1" algn="l"/>
            <a:r>
              <a:rPr lang="en-US" altLang="id-ID" sz="1700" b="1" dirty="0" smtClean="0">
                <a:solidFill>
                  <a:srgbClr val="00B0F0"/>
                </a:solidFill>
              </a:rPr>
              <a:t>Origination</a:t>
            </a:r>
            <a:r>
              <a:rPr lang="en-US" altLang="id-ID" sz="1700" dirty="0" smtClean="0"/>
              <a:t> Proses </a:t>
            </a:r>
            <a:r>
              <a:rPr lang="en-US" altLang="id-ID" sz="1700" dirty="0" err="1"/>
              <a:t>pengumpulan</a:t>
            </a:r>
            <a:r>
              <a:rPr lang="en-US" altLang="id-ID" sz="1700" dirty="0"/>
              <a:t> data yang </a:t>
            </a:r>
            <a:r>
              <a:rPr lang="en-US" altLang="id-ID" sz="1700" dirty="0" err="1"/>
              <a:t>berupa</a:t>
            </a:r>
            <a:r>
              <a:rPr lang="en-US" altLang="id-ID" sz="1700" dirty="0"/>
              <a:t> proses </a:t>
            </a:r>
            <a:r>
              <a:rPr lang="en-US" altLang="id-ID" sz="1700" dirty="0" err="1"/>
              <a:t>pencatatan</a:t>
            </a:r>
            <a:r>
              <a:rPr lang="en-US" altLang="id-ID" sz="1700" dirty="0"/>
              <a:t> data </a:t>
            </a:r>
            <a:r>
              <a:rPr lang="en-US" altLang="id-ID" sz="1700" dirty="0" err="1"/>
              <a:t>ke</a:t>
            </a:r>
            <a:r>
              <a:rPr lang="en-US" altLang="id-ID" sz="1700" dirty="0"/>
              <a:t> </a:t>
            </a:r>
            <a:r>
              <a:rPr lang="en-US" altLang="id-ID" sz="1700" dirty="0" err="1"/>
              <a:t>dokumen</a:t>
            </a:r>
            <a:r>
              <a:rPr lang="en-US" altLang="id-ID" sz="1700" dirty="0"/>
              <a:t> </a:t>
            </a:r>
            <a:r>
              <a:rPr lang="en-US" altLang="id-ID" sz="1700" dirty="0" err="1" smtClean="0"/>
              <a:t>dasar</a:t>
            </a:r>
            <a:endParaRPr lang="en-US" altLang="id-ID" sz="1700" dirty="0" smtClean="0"/>
          </a:p>
          <a:p>
            <a:pPr marL="57150" lvl="1" algn="l"/>
            <a:endParaRPr lang="en-US" altLang="id-ID" sz="1700" b="1" dirty="0">
              <a:solidFill>
                <a:srgbClr val="00B0F0"/>
              </a:solidFill>
            </a:endParaRPr>
          </a:p>
          <a:p>
            <a:pPr marL="57150" lvl="1" algn="l"/>
            <a:r>
              <a:rPr lang="en-US" altLang="id-ID" sz="1700" b="1" dirty="0" smtClean="0">
                <a:solidFill>
                  <a:srgbClr val="00B0F0"/>
                </a:solidFill>
              </a:rPr>
              <a:t>Input</a:t>
            </a:r>
            <a:r>
              <a:rPr lang="en-US" altLang="id-ID" sz="1700" b="1" dirty="0">
                <a:solidFill>
                  <a:srgbClr val="00B0F0"/>
                </a:solidFill>
              </a:rPr>
              <a:t> </a:t>
            </a:r>
            <a:r>
              <a:rPr lang="en-US" altLang="id-ID" sz="1700" dirty="0" smtClean="0"/>
              <a:t>Proses </a:t>
            </a:r>
            <a:r>
              <a:rPr lang="en-US" altLang="id-ID" sz="1700" dirty="0" err="1"/>
              <a:t>memasukan</a:t>
            </a:r>
            <a:r>
              <a:rPr lang="en-US" altLang="id-ID" sz="1700" dirty="0"/>
              <a:t> data </a:t>
            </a:r>
            <a:r>
              <a:rPr lang="en-US" altLang="id-ID" sz="1700" dirty="0" err="1"/>
              <a:t>ke</a:t>
            </a:r>
            <a:r>
              <a:rPr lang="en-US" altLang="id-ID" sz="1700" dirty="0"/>
              <a:t> </a:t>
            </a:r>
            <a:r>
              <a:rPr lang="en-US" altLang="id-ID" sz="1700" dirty="0" err="1"/>
              <a:t>dalam</a:t>
            </a:r>
            <a:r>
              <a:rPr lang="en-US" altLang="id-ID" sz="1700" dirty="0"/>
              <a:t> proses </a:t>
            </a:r>
            <a:r>
              <a:rPr lang="en-US" altLang="id-ID" sz="1700" dirty="0" err="1"/>
              <a:t>komoputer</a:t>
            </a:r>
            <a:r>
              <a:rPr lang="en-US" altLang="id-ID" sz="1700" dirty="0"/>
              <a:t> </a:t>
            </a:r>
            <a:r>
              <a:rPr lang="en-US" altLang="id-ID" sz="1700" dirty="0" err="1"/>
              <a:t>melalui</a:t>
            </a:r>
            <a:r>
              <a:rPr lang="en-US" altLang="id-ID" sz="1700" dirty="0"/>
              <a:t> </a:t>
            </a:r>
            <a:r>
              <a:rPr lang="en-US" altLang="id-ID" sz="1700" dirty="0" err="1"/>
              <a:t>alat</a:t>
            </a:r>
            <a:r>
              <a:rPr lang="en-US" altLang="id-ID" sz="1700" dirty="0"/>
              <a:t> input (input </a:t>
            </a:r>
            <a:r>
              <a:rPr lang="en-US" altLang="id-ID" sz="1700" dirty="0" smtClean="0"/>
              <a:t>device)</a:t>
            </a:r>
          </a:p>
          <a:p>
            <a:pPr marL="57150" lvl="1" algn="l"/>
            <a:endParaRPr lang="en-US" altLang="id-ID" sz="1700" b="1" dirty="0">
              <a:solidFill>
                <a:srgbClr val="00B0F0"/>
              </a:solidFill>
            </a:endParaRPr>
          </a:p>
          <a:p>
            <a:pPr marL="57150" lvl="1" algn="l"/>
            <a:r>
              <a:rPr lang="en-US" altLang="id-ID" sz="1700" b="1" dirty="0" smtClean="0">
                <a:solidFill>
                  <a:srgbClr val="00B0F0"/>
                </a:solidFill>
              </a:rPr>
              <a:t>Processing</a:t>
            </a:r>
            <a:r>
              <a:rPr lang="en-US" altLang="id-ID" sz="1700" b="1" dirty="0">
                <a:solidFill>
                  <a:srgbClr val="00B0F0"/>
                </a:solidFill>
              </a:rPr>
              <a:t> </a:t>
            </a:r>
            <a:r>
              <a:rPr lang="en-US" altLang="id-ID" sz="1700" dirty="0" smtClean="0"/>
              <a:t>Proses </a:t>
            </a:r>
            <a:r>
              <a:rPr lang="en-US" altLang="id-ID" sz="1700" dirty="0" err="1"/>
              <a:t>pengolahan</a:t>
            </a:r>
            <a:r>
              <a:rPr lang="en-US" altLang="id-ID" sz="1700" dirty="0"/>
              <a:t> data </a:t>
            </a:r>
            <a:r>
              <a:rPr lang="en-US" altLang="id-ID" sz="1700" dirty="0" err="1"/>
              <a:t>dengan</a:t>
            </a:r>
            <a:r>
              <a:rPr lang="en-US" altLang="id-ID" sz="1700" dirty="0"/>
              <a:t> </a:t>
            </a:r>
            <a:r>
              <a:rPr lang="en-US" altLang="id-ID" sz="1700" dirty="0" err="1"/>
              <a:t>alat</a:t>
            </a:r>
            <a:r>
              <a:rPr lang="en-US" altLang="id-ID" sz="1700" dirty="0"/>
              <a:t> </a:t>
            </a:r>
            <a:r>
              <a:rPr lang="en-US" altLang="id-ID" sz="1700" dirty="0" err="1"/>
              <a:t>pemroses</a:t>
            </a:r>
            <a:r>
              <a:rPr lang="en-US" altLang="id-ID" sz="1700" dirty="0"/>
              <a:t> (processing device) yang </a:t>
            </a:r>
            <a:r>
              <a:rPr lang="en-US" altLang="id-ID" sz="1700" dirty="0" err="1"/>
              <a:t>berupa</a:t>
            </a:r>
            <a:r>
              <a:rPr lang="en-US" altLang="id-ID" sz="1700" dirty="0"/>
              <a:t> proses </a:t>
            </a:r>
            <a:r>
              <a:rPr lang="en-US" altLang="id-ID" sz="1700" dirty="0" err="1"/>
              <a:t>menghitung,membandingkan</a:t>
            </a:r>
            <a:r>
              <a:rPr lang="en-US" altLang="id-ID" sz="1700" dirty="0"/>
              <a:t>, </a:t>
            </a:r>
            <a:r>
              <a:rPr lang="en-US" altLang="id-ID" sz="1700" dirty="0" err="1"/>
              <a:t>mengklasifikasikan,mengurutkan</a:t>
            </a:r>
            <a:r>
              <a:rPr lang="en-US" altLang="id-ID" sz="1700" dirty="0"/>
              <a:t>, </a:t>
            </a:r>
            <a:r>
              <a:rPr lang="en-US" altLang="id-ID" sz="1700" dirty="0" err="1"/>
              <a:t>mengendalikan</a:t>
            </a:r>
            <a:r>
              <a:rPr lang="en-US" altLang="id-ID" sz="1700" dirty="0"/>
              <a:t>, </a:t>
            </a:r>
            <a:r>
              <a:rPr lang="en-US" altLang="id-ID" sz="1700" dirty="0" err="1"/>
              <a:t>atau</a:t>
            </a:r>
            <a:r>
              <a:rPr lang="en-US" altLang="id-ID" sz="1700" dirty="0"/>
              <a:t> </a:t>
            </a:r>
            <a:r>
              <a:rPr lang="en-US" altLang="id-ID" sz="1700" dirty="0" err="1"/>
              <a:t>mencari</a:t>
            </a:r>
            <a:r>
              <a:rPr lang="en-US" altLang="id-ID" sz="1700" dirty="0"/>
              <a:t> di </a:t>
            </a:r>
            <a:r>
              <a:rPr lang="en-US" altLang="id-ID" sz="1700" dirty="0" smtClean="0"/>
              <a:t>storage</a:t>
            </a:r>
          </a:p>
          <a:p>
            <a:pPr marL="57150" lvl="1" algn="l"/>
            <a:r>
              <a:rPr lang="en-US" altLang="id-ID" sz="1700" b="1" dirty="0" smtClean="0">
                <a:solidFill>
                  <a:srgbClr val="00B0F0"/>
                </a:solidFill>
              </a:rPr>
              <a:t>Output</a:t>
            </a:r>
            <a:r>
              <a:rPr lang="en-US" altLang="id-ID" sz="1700" b="1" dirty="0">
                <a:solidFill>
                  <a:srgbClr val="00B0F0"/>
                </a:solidFill>
              </a:rPr>
              <a:t> </a:t>
            </a:r>
            <a:r>
              <a:rPr lang="en-US" altLang="id-ID" sz="1700" dirty="0" smtClean="0"/>
              <a:t>Proses </a:t>
            </a:r>
            <a:r>
              <a:rPr lang="en-US" altLang="id-ID" sz="1700" dirty="0" err="1"/>
              <a:t>menghasilkan</a:t>
            </a:r>
            <a:r>
              <a:rPr lang="en-US" altLang="id-ID" sz="1700" dirty="0"/>
              <a:t> output </a:t>
            </a:r>
            <a:r>
              <a:rPr lang="en-US" altLang="id-ID" sz="1700" dirty="0" err="1"/>
              <a:t>dari</a:t>
            </a:r>
            <a:r>
              <a:rPr lang="en-US" altLang="id-ID" sz="1700" dirty="0"/>
              <a:t> </a:t>
            </a:r>
            <a:r>
              <a:rPr lang="en-US" altLang="id-ID" sz="1700" dirty="0" err="1"/>
              <a:t>hasil</a:t>
            </a:r>
            <a:r>
              <a:rPr lang="en-US" altLang="id-ID" sz="1700" dirty="0"/>
              <a:t> </a:t>
            </a:r>
            <a:r>
              <a:rPr lang="en-US" altLang="id-ID" sz="1700" dirty="0" err="1"/>
              <a:t>pengolahan</a:t>
            </a:r>
            <a:r>
              <a:rPr lang="en-US" altLang="id-ID" sz="1700" dirty="0"/>
              <a:t> data </a:t>
            </a:r>
            <a:r>
              <a:rPr lang="en-US" altLang="id-ID" sz="1700" dirty="0" err="1"/>
              <a:t>dengan</a:t>
            </a:r>
            <a:r>
              <a:rPr lang="en-US" altLang="id-ID" sz="1700" dirty="0"/>
              <a:t> </a:t>
            </a:r>
            <a:r>
              <a:rPr lang="en-US" altLang="id-ID" sz="1700" dirty="0" err="1"/>
              <a:t>menggunakan</a:t>
            </a:r>
            <a:r>
              <a:rPr lang="en-US" altLang="id-ID" sz="1700" dirty="0"/>
              <a:t> </a:t>
            </a:r>
            <a:r>
              <a:rPr lang="en-US" altLang="id-ID" sz="1700" dirty="0" err="1"/>
              <a:t>alat</a:t>
            </a:r>
            <a:r>
              <a:rPr lang="en-US" altLang="id-ID" sz="1700" dirty="0"/>
              <a:t> output (output device), </a:t>
            </a:r>
            <a:r>
              <a:rPr lang="en-US" altLang="id-ID" sz="1700" dirty="0" err="1"/>
              <a:t>yaitu</a:t>
            </a:r>
            <a:r>
              <a:rPr lang="en-US" altLang="id-ID" sz="1700" dirty="0"/>
              <a:t> </a:t>
            </a:r>
            <a:r>
              <a:rPr lang="en-US" altLang="id-ID" sz="1700" dirty="0" err="1"/>
              <a:t>berupa</a:t>
            </a:r>
            <a:r>
              <a:rPr lang="en-US" altLang="id-ID" sz="1700" dirty="0"/>
              <a:t> </a:t>
            </a:r>
            <a:r>
              <a:rPr lang="en-US" altLang="id-ID" sz="1700" dirty="0" err="1" smtClean="0"/>
              <a:t>informasi</a:t>
            </a:r>
            <a:r>
              <a:rPr lang="en-US" altLang="id-ID" sz="1700" dirty="0" smtClean="0"/>
              <a:t>.</a:t>
            </a:r>
          </a:p>
          <a:p>
            <a:pPr marL="57150" lvl="1" algn="l"/>
            <a:endParaRPr lang="en-US" altLang="id-ID" sz="1700" b="1" dirty="0">
              <a:solidFill>
                <a:srgbClr val="00B0F0"/>
              </a:solidFill>
            </a:endParaRPr>
          </a:p>
          <a:p>
            <a:pPr marL="57150" lvl="1" algn="l"/>
            <a:r>
              <a:rPr lang="en-US" altLang="id-ID" sz="1700" b="1" dirty="0" smtClean="0">
                <a:solidFill>
                  <a:srgbClr val="00B0F0"/>
                </a:solidFill>
              </a:rPr>
              <a:t>Distribution</a:t>
            </a:r>
            <a:r>
              <a:rPr lang="en-US" altLang="id-ID" sz="1700" b="1" dirty="0">
                <a:solidFill>
                  <a:srgbClr val="00B0F0"/>
                </a:solidFill>
              </a:rPr>
              <a:t> </a:t>
            </a:r>
            <a:r>
              <a:rPr lang="en-US" altLang="id-ID" sz="1700" dirty="0" smtClean="0"/>
              <a:t>Proses </a:t>
            </a:r>
            <a:r>
              <a:rPr lang="en-US" altLang="id-ID" sz="1700" dirty="0" err="1"/>
              <a:t>dari</a:t>
            </a:r>
            <a:r>
              <a:rPr lang="en-US" altLang="id-ID" sz="1700" dirty="0"/>
              <a:t> </a:t>
            </a:r>
            <a:r>
              <a:rPr lang="en-US" altLang="id-ID" sz="1700" dirty="0" err="1"/>
              <a:t>distribusi</a:t>
            </a:r>
            <a:r>
              <a:rPr lang="en-US" altLang="id-ID" sz="1700" dirty="0"/>
              <a:t> output </a:t>
            </a:r>
            <a:r>
              <a:rPr lang="en-US" altLang="id-ID" sz="1700" dirty="0" err="1"/>
              <a:t>kepada</a:t>
            </a:r>
            <a:r>
              <a:rPr lang="en-US" altLang="id-ID" sz="1700" dirty="0"/>
              <a:t> </a:t>
            </a:r>
            <a:r>
              <a:rPr lang="en-US" altLang="id-ID" sz="1700" dirty="0" err="1"/>
              <a:t>pihak</a:t>
            </a:r>
            <a:r>
              <a:rPr lang="en-US" altLang="id-ID" sz="1700" dirty="0"/>
              <a:t> yang </a:t>
            </a:r>
            <a:r>
              <a:rPr lang="en-US" altLang="id-ID" sz="1700" dirty="0" err="1"/>
              <a:t>berhak</a:t>
            </a:r>
            <a:r>
              <a:rPr lang="en-US" altLang="id-ID" sz="1700" dirty="0"/>
              <a:t> </a:t>
            </a:r>
            <a:r>
              <a:rPr lang="en-US" altLang="id-ID" sz="1700" dirty="0" err="1"/>
              <a:t>dan</a:t>
            </a:r>
            <a:r>
              <a:rPr lang="en-US" altLang="id-ID" sz="1700" dirty="0"/>
              <a:t> </a:t>
            </a:r>
            <a:r>
              <a:rPr lang="en-US" altLang="id-ID" sz="1700" dirty="0" err="1"/>
              <a:t>membutuhkan</a:t>
            </a:r>
            <a:r>
              <a:rPr lang="en-US" altLang="id-ID" sz="1700" dirty="0"/>
              <a:t> </a:t>
            </a:r>
            <a:r>
              <a:rPr lang="en-US" altLang="id-ID" sz="1700" dirty="0" err="1"/>
              <a:t>informasi</a:t>
            </a:r>
            <a:endParaRPr lang="en-US" altLang="id-ID" sz="1700" dirty="0"/>
          </a:p>
          <a:p>
            <a:pPr lvl="2" algn="l" eaLnBrk="1" hangingPunct="1"/>
            <a:endParaRPr lang="en-US" altLang="id-ID" sz="1700" dirty="0"/>
          </a:p>
          <a:p>
            <a:pPr lvl="2" algn="l" eaLnBrk="1" hangingPunct="1">
              <a:lnSpc>
                <a:spcPct val="90000"/>
              </a:lnSpc>
            </a:pPr>
            <a:endParaRPr lang="en-US" altLang="id-ID" sz="1700" dirty="0"/>
          </a:p>
        </p:txBody>
      </p:sp>
      <p:grpSp>
        <p:nvGrpSpPr>
          <p:cNvPr id="6" name="Group 5"/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7" name="Group 6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" name="Group 7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9" name="Group 8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0" name="Group 9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2" name="Picture 1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588832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5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3800" dirty="0" err="1"/>
              <a:t>Sistem</a:t>
            </a:r>
            <a:r>
              <a:rPr lang="en-US" altLang="id-ID" sz="3800" dirty="0"/>
              <a:t> </a:t>
            </a:r>
            <a:r>
              <a:rPr lang="en-US" altLang="id-ID" sz="3800" dirty="0" err="1"/>
              <a:t>Komputer</a:t>
            </a:r>
            <a:r>
              <a:rPr lang="en-US" altLang="id-ID" sz="3800" dirty="0"/>
              <a:t>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19348" y="2630450"/>
            <a:ext cx="9234173" cy="3843013"/>
            <a:chOff x="1302065" y="2386007"/>
            <a:chExt cx="9234173" cy="3843013"/>
          </a:xfrm>
        </p:grpSpPr>
        <p:sp>
          <p:nvSpPr>
            <p:cNvPr id="194562" name="Rectangle 2"/>
            <p:cNvSpPr>
              <a:spLocks noChangeArrowheads="1"/>
            </p:cNvSpPr>
            <p:nvPr/>
          </p:nvSpPr>
          <p:spPr bwMode="auto">
            <a:xfrm>
              <a:off x="2749550" y="4777028"/>
              <a:ext cx="7786688" cy="1415292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4563" name="Rectangle 3"/>
            <p:cNvSpPr>
              <a:spLocks noChangeArrowheads="1"/>
            </p:cNvSpPr>
            <p:nvPr/>
          </p:nvSpPr>
          <p:spPr bwMode="auto">
            <a:xfrm>
              <a:off x="2009869" y="3607593"/>
              <a:ext cx="7878667" cy="1113022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4564" name="Rectangle 4"/>
            <p:cNvSpPr>
              <a:spLocks noChangeArrowheads="1"/>
            </p:cNvSpPr>
            <p:nvPr/>
          </p:nvSpPr>
          <p:spPr bwMode="auto">
            <a:xfrm>
              <a:off x="1302065" y="2386007"/>
              <a:ext cx="7907652" cy="108147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dirty="0"/>
            </a:p>
          </p:txBody>
        </p:sp>
        <p:pic>
          <p:nvPicPr>
            <p:cNvPr id="194566" name="Picture 6" descr="1-1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19104" y="2386007"/>
              <a:ext cx="1090613" cy="113506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4567" name="Text Box 7"/>
            <p:cNvSpPr txBox="1">
              <a:spLocks noChangeArrowheads="1"/>
            </p:cNvSpPr>
            <p:nvPr/>
          </p:nvSpPr>
          <p:spPr bwMode="auto">
            <a:xfrm>
              <a:off x="1399201" y="2548162"/>
              <a:ext cx="6278138" cy="8107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86630" tIns="43315" rIns="86630" bIns="43315">
              <a:spAutoFit/>
            </a:bodyPr>
            <a:lstStyle>
              <a:lvl1pPr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33388"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66775"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300163"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731963"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89163" defTabSz="8667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646363" defTabSz="8667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103563" defTabSz="8667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560763" defTabSz="8667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Char char="•"/>
              </a:pPr>
              <a:r>
                <a:rPr kumimoji="0" lang="en-US" altLang="id-ID" sz="1700" b="1" dirty="0" smtClean="0">
                  <a:latin typeface="Tahoma" panose="020B0604030504040204" pitchFamily="34" charset="0"/>
                </a:rPr>
                <a:t> HARDWARE</a:t>
              </a:r>
            </a:p>
            <a:p>
              <a:r>
                <a:rPr kumimoji="0" lang="en-US" altLang="id-ID" sz="1500" dirty="0" err="1" smtClean="0">
                  <a:latin typeface="Tahoma" panose="020B0604030504040204" pitchFamily="34" charset="0"/>
                </a:rPr>
                <a:t>peralatan</a:t>
              </a:r>
              <a:r>
                <a:rPr kumimoji="0" lang="en-US" altLang="id-ID" sz="1500" dirty="0" smtClean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 smtClean="0">
                  <a:latin typeface="Tahoma" panose="020B0604030504040204" pitchFamily="34" charset="0"/>
                </a:rPr>
                <a:t>pisik</a:t>
              </a:r>
              <a:r>
                <a:rPr kumimoji="0" lang="en-US" altLang="id-ID" sz="1500" dirty="0" smtClean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 smtClean="0">
                  <a:latin typeface="Tahoma" panose="020B0604030504040204" pitchFamily="34" charset="0"/>
                </a:rPr>
                <a:t>dari</a:t>
              </a:r>
              <a:r>
                <a:rPr kumimoji="0" lang="en-US" altLang="id-ID" sz="1500" dirty="0" smtClean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 smtClean="0">
                  <a:latin typeface="Tahoma" panose="020B0604030504040204" pitchFamily="34" charset="0"/>
                </a:rPr>
                <a:t>komputer</a:t>
              </a:r>
              <a:r>
                <a:rPr kumimoji="0" lang="en-US" altLang="id-ID" sz="1500" dirty="0" smtClean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 smtClean="0">
                  <a:latin typeface="Tahoma" panose="020B0604030504040204" pitchFamily="34" charset="0"/>
                </a:rPr>
                <a:t>itu</a:t>
              </a:r>
              <a:r>
                <a:rPr kumimoji="0" lang="en-US" altLang="id-ID" sz="1500" dirty="0" smtClean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 smtClean="0">
                  <a:latin typeface="Tahoma" panose="020B0604030504040204" pitchFamily="34" charset="0"/>
                </a:rPr>
                <a:t>sendiri</a:t>
              </a:r>
              <a:r>
                <a:rPr kumimoji="0" lang="en-US" altLang="id-ID" sz="1500" dirty="0" smtClean="0">
                  <a:latin typeface="Tahoma" panose="020B0604030504040204" pitchFamily="34" charset="0"/>
                </a:rPr>
                <a:t>. </a:t>
              </a:r>
              <a:r>
                <a:rPr kumimoji="0" lang="en-US" altLang="id-ID" sz="1500" dirty="0" err="1" smtClean="0">
                  <a:latin typeface="Tahoma" panose="020B0604030504040204" pitchFamily="34" charset="0"/>
                </a:rPr>
                <a:t>Peralatan</a:t>
              </a:r>
              <a:r>
                <a:rPr kumimoji="0" lang="en-US" altLang="id-ID" sz="1500" dirty="0" smtClean="0">
                  <a:latin typeface="Tahoma" panose="020B0604030504040204" pitchFamily="34" charset="0"/>
                </a:rPr>
                <a:t> yang </a:t>
              </a:r>
              <a:r>
                <a:rPr kumimoji="0" lang="en-US" altLang="id-ID" sz="1500" dirty="0" err="1" smtClean="0">
                  <a:latin typeface="Tahoma" panose="020B0604030504040204" pitchFamily="34" charset="0"/>
                </a:rPr>
                <a:t>secara</a:t>
              </a:r>
              <a:r>
                <a:rPr kumimoji="0" lang="en-US" altLang="id-ID" sz="1500" dirty="0" smtClean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 smtClean="0">
                  <a:latin typeface="Tahoma" panose="020B0604030504040204" pitchFamily="34" charset="0"/>
                </a:rPr>
                <a:t>pisik</a:t>
              </a:r>
              <a:r>
                <a:rPr kumimoji="0" lang="en-US" altLang="id-ID" sz="1500" dirty="0" smtClean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 smtClean="0">
                  <a:latin typeface="Tahoma" panose="020B0604030504040204" pitchFamily="34" charset="0"/>
                </a:rPr>
                <a:t>dapat</a:t>
              </a:r>
              <a:r>
                <a:rPr kumimoji="0" lang="en-US" altLang="id-ID" sz="1500" dirty="0" smtClean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 smtClean="0">
                  <a:latin typeface="Tahoma" panose="020B0604030504040204" pitchFamily="34" charset="0"/>
                </a:rPr>
                <a:t>dilihat</a:t>
              </a:r>
              <a:r>
                <a:rPr kumimoji="0" lang="en-US" altLang="id-ID" sz="1500" dirty="0" smtClean="0">
                  <a:latin typeface="Tahoma" panose="020B0604030504040204" pitchFamily="34" charset="0"/>
                </a:rPr>
                <a:t>, </a:t>
              </a:r>
              <a:r>
                <a:rPr kumimoji="0" lang="en-US" altLang="id-ID" sz="1500" dirty="0" err="1" smtClean="0">
                  <a:latin typeface="Tahoma" panose="020B0604030504040204" pitchFamily="34" charset="0"/>
                </a:rPr>
                <a:t>dipegang</a:t>
              </a:r>
              <a:r>
                <a:rPr kumimoji="0" lang="en-US" altLang="id-ID" sz="1500" dirty="0" smtClean="0">
                  <a:latin typeface="Tahoma" panose="020B0604030504040204" pitchFamily="34" charset="0"/>
                </a:rPr>
                <a:t>, </a:t>
              </a:r>
              <a:r>
                <a:rPr kumimoji="0" lang="en-US" altLang="id-ID" sz="1500" dirty="0" err="1" smtClean="0">
                  <a:latin typeface="Tahoma" panose="020B0604030504040204" pitchFamily="34" charset="0"/>
                </a:rPr>
                <a:t>ataupun</a:t>
              </a:r>
              <a:r>
                <a:rPr kumimoji="0" lang="en-US" altLang="id-ID" sz="1500" dirty="0" smtClean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 smtClean="0">
                  <a:latin typeface="Tahoma" panose="020B0604030504040204" pitchFamily="34" charset="0"/>
                </a:rPr>
                <a:t>dipindahkan</a:t>
              </a:r>
              <a:r>
                <a:rPr kumimoji="0" lang="en-US" altLang="id-ID" sz="1500" dirty="0" smtClean="0">
                  <a:latin typeface="Tahoma" panose="020B0604030504040204" pitchFamily="34" charset="0"/>
                </a:rPr>
                <a:t>. </a:t>
              </a:r>
              <a:endParaRPr kumimoji="0" lang="en-US" altLang="id-ID" sz="1500" dirty="0">
                <a:latin typeface="Tahoma" panose="020B0604030504040204" pitchFamily="34" charset="0"/>
              </a:endParaRPr>
            </a:p>
          </p:txBody>
        </p:sp>
        <p:pic>
          <p:nvPicPr>
            <p:cNvPr id="194568" name="Picture 8" descr="1-1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6520" y="3648896"/>
              <a:ext cx="1601788" cy="107172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4569" name="Text Box 9"/>
            <p:cNvSpPr txBox="1">
              <a:spLocks noChangeArrowheads="1"/>
            </p:cNvSpPr>
            <p:nvPr/>
          </p:nvSpPr>
          <p:spPr bwMode="auto">
            <a:xfrm>
              <a:off x="3846421" y="3666929"/>
              <a:ext cx="5782184" cy="10415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86630" tIns="43315" rIns="86630" bIns="43315">
              <a:spAutoFit/>
            </a:bodyPr>
            <a:lstStyle>
              <a:lvl1pPr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33388"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66775"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300163"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731963"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89163" defTabSz="8667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646363" defTabSz="8667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103563" defTabSz="8667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560763" defTabSz="8667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Char char="•"/>
              </a:pPr>
              <a:r>
                <a:rPr kumimoji="0" lang="en-US" altLang="id-ID" sz="1700" b="1" dirty="0">
                  <a:latin typeface="Tahoma" panose="020B0604030504040204" pitchFamily="34" charset="0"/>
                </a:rPr>
                <a:t> SOFTWARE</a:t>
              </a:r>
            </a:p>
            <a:p>
              <a:r>
                <a:rPr kumimoji="0" lang="en-US" altLang="id-ID" sz="1500" dirty="0" err="1">
                  <a:latin typeface="Tahoma" panose="020B0604030504040204" pitchFamily="34" charset="0"/>
                </a:rPr>
                <a:t>suatu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prosedur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peng-operasian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dari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komputer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itu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sendiri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ataupun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pelbagai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prosedur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dalam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hal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pemrosesan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data yang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telah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ditetapkan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sebelumnya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. </a:t>
              </a:r>
            </a:p>
          </p:txBody>
        </p:sp>
        <p:sp>
          <p:nvSpPr>
            <p:cNvPr id="194570" name="Text Box 10"/>
            <p:cNvSpPr txBox="1">
              <a:spLocks noChangeArrowheads="1"/>
            </p:cNvSpPr>
            <p:nvPr/>
          </p:nvSpPr>
          <p:spPr bwMode="auto">
            <a:xfrm>
              <a:off x="2822576" y="4714876"/>
              <a:ext cx="6086034" cy="1272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86630" tIns="43315" rIns="86630" bIns="43315">
              <a:spAutoFit/>
            </a:bodyPr>
            <a:lstStyle>
              <a:lvl1pPr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33388"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66775"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300163"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731963" defTabSz="8667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89163" defTabSz="8667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646363" defTabSz="8667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103563" defTabSz="8667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560763" defTabSz="8667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Char char="•"/>
              </a:pPr>
              <a:r>
                <a:rPr kumimoji="0" lang="en-US" altLang="id-ID" sz="1700" b="1" dirty="0">
                  <a:latin typeface="Tahoma" panose="020B0604030504040204" pitchFamily="34" charset="0"/>
                </a:rPr>
                <a:t> BRAINWARE</a:t>
              </a:r>
            </a:p>
            <a:p>
              <a:r>
                <a:rPr kumimoji="0" lang="en-US" altLang="id-ID" sz="1500" dirty="0">
                  <a:latin typeface="Tahoma" panose="020B0604030504040204" pitchFamily="34" charset="0"/>
                </a:rPr>
                <a:t>orang-orang yang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bekerja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secara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langsung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dengan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menggunakan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komputer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sebagai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alat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bantu,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ataupun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orang-orang yang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tidak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bekerja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secara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langsung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menggunakan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komputer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,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tetapi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menerima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hasil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kerja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dari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komputer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yang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berbentuk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</a:t>
              </a:r>
              <a:r>
                <a:rPr kumimoji="0" lang="en-US" altLang="id-ID" sz="1500" dirty="0" err="1">
                  <a:latin typeface="Tahoma" panose="020B0604030504040204" pitchFamily="34" charset="0"/>
                </a:rPr>
                <a:t>laporan</a:t>
              </a:r>
              <a:r>
                <a:rPr kumimoji="0" lang="en-US" altLang="id-ID" sz="1500" dirty="0">
                  <a:latin typeface="Tahoma" panose="020B0604030504040204" pitchFamily="34" charset="0"/>
                </a:rPr>
                <a:t> . </a:t>
              </a:r>
            </a:p>
          </p:txBody>
        </p:sp>
        <p:pic>
          <p:nvPicPr>
            <p:cNvPr id="194571" name="Picture 11" descr="1-1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00153" y="4777028"/>
              <a:ext cx="1636085" cy="145199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4572" name="Rectangle 12"/>
          <p:cNvSpPr>
            <a:spLocks noChangeArrowheads="1"/>
          </p:cNvSpPr>
          <p:nvPr/>
        </p:nvSpPr>
        <p:spPr bwMode="auto">
          <a:xfrm>
            <a:off x="822741" y="2019754"/>
            <a:ext cx="10647999" cy="610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630" tIns="43315" rIns="86630" bIns="43315">
            <a:spAutoFit/>
          </a:bodyPr>
          <a:lstStyle>
            <a:lvl1pPr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3388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66775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001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319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891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463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035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607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0" lang="en-US" altLang="id-ID" sz="1700" dirty="0" err="1">
                <a:latin typeface="Tahoma" panose="020B0604030504040204" pitchFamily="34" charset="0"/>
              </a:rPr>
              <a:t>Jaringan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dari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elemen-elemen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yg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saling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berhubungan</a:t>
            </a:r>
            <a:r>
              <a:rPr kumimoji="0" lang="en-US" altLang="id-ID" sz="1700" dirty="0">
                <a:latin typeface="Tahoma" panose="020B0604030504040204" pitchFamily="34" charset="0"/>
              </a:rPr>
              <a:t>,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membentuk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satu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kesatuan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untuk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melaksanakan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suatu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tujuan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pokok</a:t>
            </a:r>
            <a:endParaRPr kumimoji="0" lang="en-US" altLang="id-ID" sz="1700" dirty="0">
              <a:latin typeface="Tahoma" panose="020B060403050404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17" name="Group 16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5" name="Picture 4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6" name="Picture 4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7" name="Picture 4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8" name="Picture 4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20" name="Group 19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94459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id-ID" b="1" dirty="0" err="1"/>
              <a:t>Perkembangan</a:t>
            </a:r>
            <a:r>
              <a:rPr lang="en-US" altLang="id-ID" b="1" dirty="0"/>
              <a:t> </a:t>
            </a:r>
            <a:r>
              <a:rPr lang="en-US" altLang="id-ID" b="1" dirty="0" err="1" smtClean="0"/>
              <a:t>Teknologi</a:t>
            </a:r>
            <a:r>
              <a:rPr lang="en-US" altLang="id-ID" b="1" dirty="0" smtClean="0"/>
              <a:t> </a:t>
            </a:r>
            <a:r>
              <a:rPr lang="en-US" altLang="id-ID" b="1" dirty="0" err="1"/>
              <a:t>Komputer</a:t>
            </a:r>
            <a:endParaRPr lang="en-US" altLang="id-ID" b="1" dirty="0"/>
          </a:p>
        </p:txBody>
      </p:sp>
      <p:sp>
        <p:nvSpPr>
          <p:cNvPr id="201731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860080" y="2401888"/>
            <a:ext cx="10420538" cy="4456112"/>
          </a:xfrm>
        </p:spPr>
        <p:txBody>
          <a:bodyPr/>
          <a:lstStyle/>
          <a:p>
            <a:pPr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id-ID" sz="1900" dirty="0" err="1"/>
              <a:t>Komputer</a:t>
            </a:r>
            <a:r>
              <a:rPr lang="en-US" altLang="id-ID" sz="1900" dirty="0"/>
              <a:t> yang </a:t>
            </a:r>
            <a:r>
              <a:rPr lang="en-US" altLang="id-ID" sz="1900" dirty="0" err="1"/>
              <a:t>kita</a:t>
            </a:r>
            <a:r>
              <a:rPr lang="en-US" altLang="id-ID" sz="1900" dirty="0"/>
              <a:t> </a:t>
            </a:r>
            <a:r>
              <a:rPr lang="en-US" altLang="id-ID" sz="1900" dirty="0" err="1"/>
              <a:t>kenal</a:t>
            </a:r>
            <a:r>
              <a:rPr lang="en-US" altLang="id-ID" sz="1900" dirty="0"/>
              <a:t> </a:t>
            </a:r>
            <a:r>
              <a:rPr lang="en-US" altLang="id-ID" sz="1900" dirty="0" err="1"/>
              <a:t>saat</a:t>
            </a:r>
            <a:r>
              <a:rPr lang="en-US" altLang="id-ID" sz="1900" dirty="0"/>
              <a:t> </a:t>
            </a:r>
            <a:r>
              <a:rPr lang="en-US" altLang="id-ID" sz="1900" dirty="0" err="1"/>
              <a:t>ini</a:t>
            </a:r>
            <a:r>
              <a:rPr lang="en-US" altLang="id-ID" sz="1900" dirty="0"/>
              <a:t> </a:t>
            </a:r>
            <a:r>
              <a:rPr lang="en-US" altLang="id-ID" sz="1900" dirty="0" err="1"/>
              <a:t>adalah</a:t>
            </a:r>
            <a:r>
              <a:rPr lang="en-US" altLang="id-ID" sz="1900" dirty="0"/>
              <a:t> </a:t>
            </a:r>
            <a:r>
              <a:rPr lang="en-US" altLang="id-ID" sz="1900" dirty="0" err="1"/>
              <a:t>hasil</a:t>
            </a:r>
            <a:r>
              <a:rPr lang="en-US" altLang="id-ID" sz="1900" dirty="0"/>
              <a:t> </a:t>
            </a:r>
            <a:r>
              <a:rPr lang="en-US" altLang="id-ID" sz="1900" dirty="0" err="1"/>
              <a:t>pengembangan</a:t>
            </a:r>
            <a:r>
              <a:rPr lang="en-US" altLang="id-ID" sz="1900" dirty="0"/>
              <a:t> </a:t>
            </a:r>
            <a:r>
              <a:rPr lang="en-US" altLang="id-ID" sz="1900" dirty="0" err="1"/>
              <a:t>teknologi</a:t>
            </a:r>
            <a:r>
              <a:rPr lang="en-US" altLang="id-ID" sz="1900" dirty="0"/>
              <a:t> </a:t>
            </a:r>
            <a:r>
              <a:rPr lang="en-US" altLang="id-ID" sz="1900" dirty="0" err="1"/>
              <a:t>elektronika</a:t>
            </a:r>
            <a:r>
              <a:rPr lang="en-US" altLang="id-ID" sz="1900" dirty="0"/>
              <a:t> </a:t>
            </a:r>
            <a:r>
              <a:rPr lang="en-US" altLang="id-ID" sz="1900" dirty="0" err="1"/>
              <a:t>dan</a:t>
            </a:r>
            <a:r>
              <a:rPr lang="en-US" altLang="id-ID" sz="1900" dirty="0"/>
              <a:t> </a:t>
            </a:r>
            <a:r>
              <a:rPr lang="en-US" altLang="id-ID" sz="1900" dirty="0" err="1"/>
              <a:t>informatika</a:t>
            </a:r>
            <a:r>
              <a:rPr lang="en-US" altLang="id-ID" sz="1900" dirty="0"/>
              <a:t> </a:t>
            </a:r>
            <a:r>
              <a:rPr lang="en-US" altLang="id-ID" sz="1900" dirty="0" err="1"/>
              <a:t>sehingga</a:t>
            </a:r>
            <a:r>
              <a:rPr lang="en-US" altLang="id-ID" sz="1900" dirty="0"/>
              <a:t> </a:t>
            </a:r>
            <a:r>
              <a:rPr lang="en-US" altLang="id-ID" sz="1900" dirty="0" err="1"/>
              <a:t>bentuk</a:t>
            </a:r>
            <a:r>
              <a:rPr lang="en-US" altLang="id-ID" sz="1900" dirty="0"/>
              <a:t> </a:t>
            </a:r>
            <a:r>
              <a:rPr lang="en-US" altLang="id-ID" sz="1900" dirty="0" err="1"/>
              <a:t>komputer</a:t>
            </a:r>
            <a:r>
              <a:rPr lang="en-US" altLang="id-ID" sz="1900" dirty="0"/>
              <a:t> yang </a:t>
            </a:r>
            <a:r>
              <a:rPr lang="en-US" altLang="id-ID" sz="1900" dirty="0" err="1"/>
              <a:t>asalnya</a:t>
            </a:r>
            <a:r>
              <a:rPr lang="en-US" altLang="id-ID" sz="1900" dirty="0"/>
              <a:t> </a:t>
            </a:r>
            <a:r>
              <a:rPr lang="en-US" altLang="id-ID" sz="1900" dirty="0" err="1"/>
              <a:t>berukuran</a:t>
            </a:r>
            <a:r>
              <a:rPr lang="en-US" altLang="id-ID" sz="1900" dirty="0"/>
              <a:t> </a:t>
            </a:r>
            <a:r>
              <a:rPr lang="en-US" altLang="id-ID" sz="1900" dirty="0" err="1"/>
              <a:t>besar</a:t>
            </a:r>
            <a:r>
              <a:rPr lang="en-US" altLang="id-ID" sz="1900" dirty="0"/>
              <a:t> </a:t>
            </a:r>
            <a:r>
              <a:rPr lang="en-US" altLang="id-ID" sz="1900" dirty="0" err="1"/>
              <a:t>dan</a:t>
            </a:r>
            <a:r>
              <a:rPr lang="en-US" altLang="id-ID" sz="1900" dirty="0"/>
              <a:t> </a:t>
            </a:r>
            <a:r>
              <a:rPr lang="en-US" altLang="id-ID" sz="1900" dirty="0" err="1"/>
              <a:t>membutuhkan</a:t>
            </a:r>
            <a:r>
              <a:rPr lang="en-US" altLang="id-ID" sz="1900" dirty="0"/>
              <a:t> </a:t>
            </a:r>
            <a:r>
              <a:rPr lang="en-US" altLang="id-ID" sz="1900" dirty="0" err="1"/>
              <a:t>tempat</a:t>
            </a:r>
            <a:r>
              <a:rPr lang="en-US" altLang="id-ID" sz="1900" dirty="0"/>
              <a:t> yang </a:t>
            </a:r>
            <a:r>
              <a:rPr lang="en-US" altLang="id-ID" sz="1900" dirty="0" err="1"/>
              <a:t>besar</a:t>
            </a:r>
            <a:r>
              <a:rPr lang="en-US" altLang="id-ID" sz="1900" dirty="0"/>
              <a:t>, </a:t>
            </a:r>
            <a:r>
              <a:rPr lang="en-US" altLang="id-ID" sz="1900" dirty="0" err="1"/>
              <a:t>sekarang</a:t>
            </a:r>
            <a:r>
              <a:rPr lang="en-US" altLang="id-ID" sz="1900" dirty="0"/>
              <a:t> </a:t>
            </a:r>
            <a:r>
              <a:rPr lang="en-US" altLang="id-ID" sz="1900" dirty="0" err="1"/>
              <a:t>berbentuk</a:t>
            </a:r>
            <a:r>
              <a:rPr lang="en-US" altLang="id-ID" sz="1900" dirty="0"/>
              <a:t> </a:t>
            </a:r>
            <a:r>
              <a:rPr lang="en-US" altLang="id-ID" sz="1900" dirty="0" err="1"/>
              <a:t>kecil</a:t>
            </a:r>
            <a:r>
              <a:rPr lang="en-US" altLang="id-ID" sz="1900" dirty="0"/>
              <a:t> </a:t>
            </a:r>
            <a:r>
              <a:rPr lang="en-US" altLang="id-ID" sz="1900" dirty="0" err="1"/>
              <a:t>dengan</a:t>
            </a:r>
            <a:r>
              <a:rPr lang="en-US" altLang="id-ID" sz="1900" dirty="0"/>
              <a:t> </a:t>
            </a:r>
            <a:r>
              <a:rPr lang="en-US" altLang="id-ID" sz="1900" dirty="0" err="1"/>
              <a:t>kemampuan</a:t>
            </a:r>
            <a:r>
              <a:rPr lang="en-US" altLang="id-ID" sz="1900" dirty="0"/>
              <a:t> yang </a:t>
            </a:r>
            <a:r>
              <a:rPr lang="en-US" altLang="id-ID" sz="1900" dirty="0" err="1"/>
              <a:t>besar</a:t>
            </a:r>
            <a:r>
              <a:rPr lang="en-US" altLang="id-ID" sz="1900" dirty="0"/>
              <a:t>.</a:t>
            </a: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US" altLang="id-ID" sz="1900" dirty="0"/>
          </a:p>
          <a:p>
            <a:pPr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id-ID" sz="1900" dirty="0" err="1"/>
              <a:t>Kemajuan</a:t>
            </a:r>
            <a:r>
              <a:rPr lang="en-US" altLang="id-ID" sz="1900" dirty="0"/>
              <a:t> </a:t>
            </a:r>
            <a:r>
              <a:rPr lang="en-US" altLang="id-ID" sz="1900" dirty="0" err="1"/>
              <a:t>industri</a:t>
            </a:r>
            <a:r>
              <a:rPr lang="en-US" altLang="id-ID" sz="1900" dirty="0"/>
              <a:t> </a:t>
            </a:r>
            <a:r>
              <a:rPr lang="en-US" altLang="id-ID" sz="1900" dirty="0" err="1"/>
              <a:t>komponen</a:t>
            </a:r>
            <a:r>
              <a:rPr lang="en-US" altLang="id-ID" sz="1900" dirty="0"/>
              <a:t> </a:t>
            </a:r>
            <a:r>
              <a:rPr lang="en-US" altLang="id-ID" sz="1900" dirty="0" err="1"/>
              <a:t>elektronika</a:t>
            </a:r>
            <a:r>
              <a:rPr lang="en-US" altLang="id-ID" sz="1900" dirty="0"/>
              <a:t> </a:t>
            </a:r>
            <a:r>
              <a:rPr lang="en-US" altLang="id-ID" sz="1900" i="1" dirty="0"/>
              <a:t>IC (integrated circuit)</a:t>
            </a:r>
            <a:r>
              <a:rPr lang="en-US" altLang="id-ID" sz="1900" dirty="0"/>
              <a:t> </a:t>
            </a:r>
            <a:r>
              <a:rPr lang="en-US" altLang="id-ID" sz="1900" dirty="0" err="1"/>
              <a:t>telah</a:t>
            </a:r>
            <a:r>
              <a:rPr lang="en-US" altLang="id-ID" sz="1900" dirty="0"/>
              <a:t> </a:t>
            </a:r>
            <a:r>
              <a:rPr lang="en-US" altLang="id-ID" sz="1900" dirty="0" err="1"/>
              <a:t>mendorong</a:t>
            </a:r>
            <a:r>
              <a:rPr lang="en-US" altLang="id-ID" sz="1900" dirty="0"/>
              <a:t> </a:t>
            </a:r>
            <a:r>
              <a:rPr lang="en-US" altLang="id-ID" sz="1900" dirty="0" err="1"/>
              <a:t>terciptanya</a:t>
            </a:r>
            <a:r>
              <a:rPr lang="en-US" altLang="id-ID" sz="1900" dirty="0"/>
              <a:t> </a:t>
            </a:r>
            <a:r>
              <a:rPr lang="en-US" altLang="id-ID" sz="1900" dirty="0" err="1"/>
              <a:t>berbagai</a:t>
            </a:r>
            <a:r>
              <a:rPr lang="en-US" altLang="id-ID" sz="1900" dirty="0"/>
              <a:t> </a:t>
            </a:r>
            <a:r>
              <a:rPr lang="en-US" altLang="id-ID" sz="1900" dirty="0" err="1"/>
              <a:t>perangkat</a:t>
            </a:r>
            <a:r>
              <a:rPr lang="en-US" altLang="id-ID" sz="1900" dirty="0"/>
              <a:t> </a:t>
            </a:r>
            <a:r>
              <a:rPr lang="en-US" altLang="id-ID" sz="1900" i="1" dirty="0"/>
              <a:t>chip IC</a:t>
            </a:r>
            <a:r>
              <a:rPr lang="en-US" altLang="id-ID" sz="1900" dirty="0"/>
              <a:t> </a:t>
            </a:r>
            <a:r>
              <a:rPr lang="en-US" altLang="id-ID" sz="1900" dirty="0" err="1"/>
              <a:t>yg</a:t>
            </a:r>
            <a:r>
              <a:rPr lang="en-US" altLang="id-ID" sz="1900" dirty="0"/>
              <a:t> </a:t>
            </a:r>
            <a:r>
              <a:rPr lang="en-US" altLang="id-ID" sz="1900" dirty="0" err="1"/>
              <a:t>beragam</a:t>
            </a:r>
            <a:r>
              <a:rPr lang="en-US" altLang="id-ID" sz="1900" dirty="0"/>
              <a:t> </a:t>
            </a:r>
            <a:r>
              <a:rPr lang="en-US" altLang="id-ID" sz="1900" dirty="0" err="1"/>
              <a:t>dan</a:t>
            </a:r>
            <a:r>
              <a:rPr lang="en-US" altLang="id-ID" sz="1900" dirty="0"/>
              <a:t> </a:t>
            </a:r>
            <a:r>
              <a:rPr lang="en-US" altLang="id-ID" sz="1900" dirty="0" err="1"/>
              <a:t>mendukung</a:t>
            </a:r>
            <a:r>
              <a:rPr lang="en-US" altLang="id-ID" sz="1900" dirty="0"/>
              <a:t> </a:t>
            </a:r>
            <a:r>
              <a:rPr lang="en-US" altLang="id-ID" sz="1900" dirty="0" err="1"/>
              <a:t>berbagai</a:t>
            </a:r>
            <a:r>
              <a:rPr lang="en-US" altLang="id-ID" sz="1900" dirty="0"/>
              <a:t> </a:t>
            </a:r>
            <a:r>
              <a:rPr lang="en-US" altLang="id-ID" sz="1900" dirty="0" err="1"/>
              <a:t>keperluan</a:t>
            </a:r>
            <a:r>
              <a:rPr lang="en-US" altLang="id-ID" sz="1900" dirty="0"/>
              <a:t> </a:t>
            </a:r>
            <a:r>
              <a:rPr lang="en-US" altLang="id-ID" sz="1900" dirty="0" err="1"/>
              <a:t>pembuatan</a:t>
            </a:r>
            <a:r>
              <a:rPr lang="en-US" altLang="id-ID" sz="1900" dirty="0"/>
              <a:t> </a:t>
            </a:r>
            <a:r>
              <a:rPr lang="en-US" altLang="id-ID" sz="1900" dirty="0" err="1"/>
              <a:t>produk</a:t>
            </a:r>
            <a:r>
              <a:rPr lang="en-US" altLang="id-ID" sz="1900" dirty="0"/>
              <a:t> </a:t>
            </a:r>
            <a:r>
              <a:rPr lang="en-US" altLang="id-ID" sz="1900" dirty="0" err="1"/>
              <a:t>elektronik</a:t>
            </a:r>
            <a:r>
              <a:rPr lang="en-US" altLang="id-ID" sz="1900" dirty="0"/>
              <a:t>.</a:t>
            </a: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US" altLang="id-ID" sz="1900" dirty="0"/>
          </a:p>
          <a:p>
            <a:pPr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id-ID" sz="1900" dirty="0" err="1"/>
              <a:t>Kemajuan</a:t>
            </a:r>
            <a:r>
              <a:rPr lang="en-US" altLang="id-ID" sz="1900" dirty="0"/>
              <a:t> </a:t>
            </a:r>
            <a:r>
              <a:rPr lang="en-US" altLang="id-ID" sz="1900" dirty="0" err="1"/>
              <a:t>teknologi</a:t>
            </a:r>
            <a:r>
              <a:rPr lang="en-US" altLang="id-ID" sz="1900" dirty="0"/>
              <a:t> </a:t>
            </a:r>
            <a:r>
              <a:rPr lang="en-US" altLang="id-ID" sz="1900" dirty="0" err="1"/>
              <a:t>elektronik</a:t>
            </a:r>
            <a:r>
              <a:rPr lang="en-US" altLang="id-ID" sz="1900" dirty="0"/>
              <a:t> </a:t>
            </a:r>
            <a:r>
              <a:rPr lang="en-US" altLang="id-ID" sz="1900" dirty="0" err="1"/>
              <a:t>tidak</a:t>
            </a:r>
            <a:r>
              <a:rPr lang="en-US" altLang="id-ID" sz="1900" dirty="0"/>
              <a:t> </a:t>
            </a:r>
            <a:r>
              <a:rPr lang="en-US" altLang="id-ID" sz="1900" dirty="0" err="1"/>
              <a:t>terlepas</a:t>
            </a:r>
            <a:r>
              <a:rPr lang="en-US" altLang="id-ID" sz="1900" dirty="0"/>
              <a:t> </a:t>
            </a:r>
            <a:r>
              <a:rPr lang="en-US" altLang="id-ID" sz="1900" dirty="0" err="1"/>
              <a:t>dari</a:t>
            </a:r>
            <a:r>
              <a:rPr lang="en-US" altLang="id-ID" sz="1900" dirty="0"/>
              <a:t> </a:t>
            </a:r>
            <a:r>
              <a:rPr lang="en-US" altLang="id-ID" sz="1900" dirty="0" err="1"/>
              <a:t>adanya</a:t>
            </a:r>
            <a:r>
              <a:rPr lang="en-US" altLang="id-ID" sz="1900" dirty="0"/>
              <a:t> </a:t>
            </a:r>
            <a:r>
              <a:rPr lang="en-US" altLang="id-ID" sz="1900" dirty="0" err="1"/>
              <a:t>kemajuan</a:t>
            </a:r>
            <a:r>
              <a:rPr lang="en-US" altLang="id-ID" sz="1900" dirty="0"/>
              <a:t> di </a:t>
            </a:r>
            <a:r>
              <a:rPr lang="en-US" altLang="id-ID" sz="1900" dirty="0" err="1"/>
              <a:t>bidang</a:t>
            </a:r>
            <a:r>
              <a:rPr lang="en-US" altLang="id-ID" sz="1900" dirty="0"/>
              <a:t> </a:t>
            </a:r>
            <a:r>
              <a:rPr lang="en-US" altLang="id-ID" sz="1900" dirty="0" err="1"/>
              <a:t>pengetahuan</a:t>
            </a:r>
            <a:r>
              <a:rPr lang="en-US" altLang="id-ID" sz="1900" dirty="0"/>
              <a:t> </a:t>
            </a:r>
            <a:r>
              <a:rPr lang="en-US" altLang="id-ID" sz="1900" dirty="0" err="1"/>
              <a:t>dan</a:t>
            </a:r>
            <a:r>
              <a:rPr lang="en-US" altLang="id-ID" sz="1900" dirty="0"/>
              <a:t> </a:t>
            </a:r>
            <a:r>
              <a:rPr lang="en-US" altLang="id-ID" sz="1900" dirty="0" err="1"/>
              <a:t>pengolahan</a:t>
            </a:r>
            <a:r>
              <a:rPr lang="en-US" altLang="id-ID" sz="1900" dirty="0"/>
              <a:t> </a:t>
            </a:r>
            <a:r>
              <a:rPr lang="en-US" altLang="id-ID" sz="1900" dirty="0" err="1"/>
              <a:t>bahan</a:t>
            </a:r>
            <a:r>
              <a:rPr lang="en-US" altLang="id-ID" sz="1900" dirty="0"/>
              <a:t> </a:t>
            </a:r>
            <a:r>
              <a:rPr lang="en-US" altLang="id-ID" sz="1900" i="1" dirty="0"/>
              <a:t>semiconductor</a:t>
            </a:r>
            <a:r>
              <a:rPr lang="en-US" altLang="id-ID" sz="1900" dirty="0"/>
              <a:t> </a:t>
            </a:r>
            <a:r>
              <a:rPr lang="en-US" altLang="id-ID" sz="1900" dirty="0" err="1"/>
              <a:t>khususnya</a:t>
            </a:r>
            <a:r>
              <a:rPr lang="en-US" altLang="id-ID" sz="1900" dirty="0"/>
              <a:t> </a:t>
            </a:r>
            <a:r>
              <a:rPr lang="en-US" altLang="id-ID" sz="1900" i="1" dirty="0"/>
              <a:t>silicon</a:t>
            </a:r>
          </a:p>
          <a:p>
            <a:pPr eaLnBrk="0" hangingPunct="0">
              <a:spcBef>
                <a:spcPct val="0"/>
              </a:spcBef>
              <a:buClrTx/>
              <a:buSzTx/>
              <a:buFontTx/>
              <a:buChar char="•"/>
            </a:pPr>
            <a:endParaRPr lang="en-US" altLang="id-ID" sz="1900" dirty="0"/>
          </a:p>
          <a:p>
            <a:pPr>
              <a:buFont typeface="Arial" panose="020B0604020202020204" pitchFamily="34" charset="0"/>
              <a:buNone/>
            </a:pPr>
            <a:endParaRPr lang="en-US" altLang="id-ID" sz="1900" dirty="0"/>
          </a:p>
        </p:txBody>
      </p:sp>
      <p:grpSp>
        <p:nvGrpSpPr>
          <p:cNvPr id="5" name="Group 4"/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6" name="Group 5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7" name="Group 6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" name="Group 7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9" name="Group 8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2" name="Picture 11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9080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id-ID" b="1" dirty="0" err="1" smtClean="0"/>
              <a:t>Pemanfaatan</a:t>
            </a:r>
            <a:r>
              <a:rPr lang="id-ID" altLang="id-ID" b="1" dirty="0" smtClean="0"/>
              <a:t> </a:t>
            </a:r>
            <a:r>
              <a:rPr lang="en-US" altLang="id-ID" b="1" dirty="0" err="1" smtClean="0"/>
              <a:t>Teknologi</a:t>
            </a:r>
            <a:r>
              <a:rPr lang="en-US" altLang="id-ID" b="1" dirty="0" smtClean="0"/>
              <a:t> </a:t>
            </a:r>
            <a:r>
              <a:rPr lang="en-US" altLang="id-ID" b="1" dirty="0" err="1"/>
              <a:t>Komputer</a:t>
            </a:r>
            <a:endParaRPr lang="en-US" altLang="id-ID" b="1" dirty="0"/>
          </a:p>
        </p:txBody>
      </p:sp>
      <p:sp>
        <p:nvSpPr>
          <p:cNvPr id="20275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660903" y="2327448"/>
            <a:ext cx="11117655" cy="4456112"/>
          </a:xfrm>
        </p:spPr>
        <p:txBody>
          <a:bodyPr/>
          <a:lstStyle/>
          <a:p>
            <a:pPr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id-ID" sz="1900" dirty="0" err="1"/>
              <a:t>Manfaat</a:t>
            </a:r>
            <a:r>
              <a:rPr lang="en-US" altLang="id-ID" sz="1900" dirty="0"/>
              <a:t> </a:t>
            </a:r>
            <a:r>
              <a:rPr lang="en-US" altLang="id-ID" sz="1900" dirty="0" err="1"/>
              <a:t>omputer</a:t>
            </a:r>
            <a:r>
              <a:rPr lang="en-US" altLang="id-ID" sz="1900" dirty="0"/>
              <a:t> </a:t>
            </a:r>
            <a:r>
              <a:rPr lang="en-US" altLang="id-ID" sz="1900" dirty="0" err="1"/>
              <a:t>saat</a:t>
            </a:r>
            <a:r>
              <a:rPr lang="en-US" altLang="id-ID" sz="1900" dirty="0"/>
              <a:t> </a:t>
            </a:r>
            <a:r>
              <a:rPr lang="en-US" altLang="id-ID" sz="1900" dirty="0" err="1"/>
              <a:t>ini</a:t>
            </a:r>
            <a:r>
              <a:rPr lang="en-US" altLang="id-ID" sz="1900" dirty="0"/>
              <a:t> </a:t>
            </a:r>
            <a:r>
              <a:rPr lang="en-US" altLang="id-ID" sz="1900" dirty="0" err="1"/>
              <a:t>cukup</a:t>
            </a:r>
            <a:r>
              <a:rPr lang="en-US" altLang="id-ID" sz="1900" dirty="0"/>
              <a:t> </a:t>
            </a:r>
            <a:r>
              <a:rPr lang="en-US" altLang="id-ID" sz="1900" dirty="0" err="1"/>
              <a:t>beragam</a:t>
            </a:r>
            <a:r>
              <a:rPr lang="en-US" altLang="id-ID" sz="1900" dirty="0"/>
              <a:t> </a:t>
            </a:r>
            <a:r>
              <a:rPr lang="en-US" altLang="id-ID" sz="1900" dirty="0" err="1"/>
              <a:t>mulai</a:t>
            </a:r>
            <a:r>
              <a:rPr lang="en-US" altLang="id-ID" sz="1900" dirty="0"/>
              <a:t> </a:t>
            </a:r>
            <a:r>
              <a:rPr lang="en-US" altLang="id-ID" sz="1900" dirty="0" err="1"/>
              <a:t>sebagai</a:t>
            </a:r>
            <a:r>
              <a:rPr lang="en-US" altLang="id-ID" sz="1900" dirty="0"/>
              <a:t> </a:t>
            </a:r>
            <a:r>
              <a:rPr lang="en-US" altLang="id-ID" sz="1900" dirty="0" err="1"/>
              <a:t>alat</a:t>
            </a:r>
            <a:r>
              <a:rPr lang="en-US" altLang="id-ID" sz="1900" dirty="0"/>
              <a:t> bantu </a:t>
            </a:r>
            <a:r>
              <a:rPr lang="en-US" altLang="id-ID" sz="1900" dirty="0" err="1"/>
              <a:t>menulis</a:t>
            </a:r>
            <a:r>
              <a:rPr lang="en-US" altLang="id-ID" sz="1900" dirty="0"/>
              <a:t>, </a:t>
            </a:r>
            <a:r>
              <a:rPr lang="en-US" altLang="id-ID" sz="1900" dirty="0" err="1"/>
              <a:t>menggambar</a:t>
            </a:r>
            <a:r>
              <a:rPr lang="en-US" altLang="id-ID" sz="1900" dirty="0"/>
              <a:t>, </a:t>
            </a:r>
            <a:r>
              <a:rPr lang="en-US" altLang="id-ID" sz="1900" dirty="0" err="1"/>
              <a:t>mengedit</a:t>
            </a:r>
            <a:r>
              <a:rPr lang="en-US" altLang="id-ID" sz="1900" dirty="0"/>
              <a:t> </a:t>
            </a:r>
            <a:r>
              <a:rPr lang="en-US" altLang="id-ID" sz="1900" dirty="0" err="1"/>
              <a:t>foto</a:t>
            </a:r>
            <a:r>
              <a:rPr lang="en-US" altLang="id-ID" sz="1900" dirty="0"/>
              <a:t>, </a:t>
            </a:r>
            <a:r>
              <a:rPr lang="en-US" altLang="id-ID" sz="1900" dirty="0" err="1"/>
              <a:t>memutar</a:t>
            </a:r>
            <a:r>
              <a:rPr lang="en-US" altLang="id-ID" sz="1900" dirty="0"/>
              <a:t> video, </a:t>
            </a:r>
            <a:r>
              <a:rPr lang="en-US" altLang="id-ID" sz="1900" dirty="0" err="1"/>
              <a:t>memutar</a:t>
            </a:r>
            <a:r>
              <a:rPr lang="en-US" altLang="id-ID" sz="1900" dirty="0"/>
              <a:t> </a:t>
            </a:r>
            <a:r>
              <a:rPr lang="en-US" altLang="id-ID" sz="1900" dirty="0" err="1"/>
              <a:t>lagu</a:t>
            </a:r>
            <a:r>
              <a:rPr lang="en-US" altLang="id-ID" sz="1900" dirty="0"/>
              <a:t> </a:t>
            </a:r>
            <a:r>
              <a:rPr lang="en-US" altLang="id-ID" sz="1900" dirty="0" err="1"/>
              <a:t>sampai</a:t>
            </a:r>
            <a:r>
              <a:rPr lang="en-US" altLang="id-ID" sz="1900" dirty="0"/>
              <a:t> </a:t>
            </a:r>
            <a:r>
              <a:rPr lang="en-US" altLang="id-ID" sz="1900" dirty="0" err="1"/>
              <a:t>analisis</a:t>
            </a:r>
            <a:r>
              <a:rPr lang="en-US" altLang="id-ID" sz="1900" dirty="0"/>
              <a:t> data </a:t>
            </a:r>
            <a:r>
              <a:rPr lang="en-US" altLang="id-ID" sz="1900" dirty="0" err="1"/>
              <a:t>hasil</a:t>
            </a:r>
            <a:r>
              <a:rPr lang="en-US" altLang="id-ID" sz="1900" dirty="0"/>
              <a:t> </a:t>
            </a:r>
            <a:r>
              <a:rPr lang="en-US" altLang="id-ID" sz="1900" dirty="0" err="1"/>
              <a:t>penelitian</a:t>
            </a:r>
            <a:r>
              <a:rPr lang="en-US" altLang="id-ID" sz="1900" dirty="0"/>
              <a:t> </a:t>
            </a:r>
            <a:r>
              <a:rPr lang="en-US" altLang="id-ID" sz="1900" dirty="0" err="1"/>
              <a:t>maupun</a:t>
            </a:r>
            <a:r>
              <a:rPr lang="en-US" altLang="id-ID" sz="1900" dirty="0"/>
              <a:t> </a:t>
            </a:r>
            <a:r>
              <a:rPr lang="en-US" altLang="id-ID" sz="1900" dirty="0" err="1"/>
              <a:t>untuk</a:t>
            </a:r>
            <a:r>
              <a:rPr lang="en-US" altLang="id-ID" sz="1900" dirty="0"/>
              <a:t> </a:t>
            </a:r>
            <a:r>
              <a:rPr lang="en-US" altLang="id-ID" sz="1900" dirty="0" err="1"/>
              <a:t>mengoperasikan</a:t>
            </a:r>
            <a:r>
              <a:rPr lang="en-US" altLang="id-ID" sz="1900" dirty="0"/>
              <a:t> </a:t>
            </a:r>
            <a:r>
              <a:rPr lang="en-US" altLang="id-ID" sz="1900" dirty="0" err="1"/>
              <a:t>proram</a:t>
            </a:r>
            <a:r>
              <a:rPr lang="en-US" altLang="id-ID" sz="1900" dirty="0"/>
              <a:t>-program, </a:t>
            </a:r>
            <a:r>
              <a:rPr lang="en-US" altLang="id-ID" sz="1900" dirty="0" err="1"/>
              <a:t>penyelesaian</a:t>
            </a:r>
            <a:r>
              <a:rPr lang="en-US" altLang="id-ID" sz="1900" dirty="0"/>
              <a:t> problem-problem </a:t>
            </a:r>
            <a:r>
              <a:rPr lang="en-US" altLang="id-ID" sz="1900" dirty="0" err="1"/>
              <a:t>ilmiah</a:t>
            </a:r>
            <a:r>
              <a:rPr lang="en-US" altLang="id-ID" sz="1900" dirty="0"/>
              <a:t> </a:t>
            </a:r>
            <a:r>
              <a:rPr lang="en-US" altLang="id-ID" sz="1900" dirty="0" err="1"/>
              <a:t>dan</a:t>
            </a:r>
            <a:r>
              <a:rPr lang="en-US" altLang="id-ID" sz="1900" dirty="0"/>
              <a:t> </a:t>
            </a:r>
            <a:r>
              <a:rPr lang="en-US" altLang="id-ID" sz="1900" dirty="0" err="1"/>
              <a:t>bisnis</a:t>
            </a:r>
            <a:endParaRPr lang="en-US" altLang="id-ID" sz="1900" dirty="0"/>
          </a:p>
          <a:p>
            <a:pPr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id-ID" sz="1900" b="1" dirty="0" err="1"/>
              <a:t>Dunia</a:t>
            </a:r>
            <a:r>
              <a:rPr lang="en-US" altLang="id-ID" sz="1900" b="1" dirty="0"/>
              <a:t> </a:t>
            </a:r>
            <a:r>
              <a:rPr lang="en-US" altLang="id-ID" sz="1900" b="1" dirty="0" err="1"/>
              <a:t>Anak</a:t>
            </a:r>
            <a:r>
              <a:rPr lang="en-US" altLang="id-ID" sz="1900" dirty="0"/>
              <a:t>, </a:t>
            </a:r>
            <a:r>
              <a:rPr lang="en-US" altLang="id-ID" sz="1900" dirty="0" err="1"/>
              <a:t>telah</a:t>
            </a:r>
            <a:r>
              <a:rPr lang="en-US" altLang="id-ID" sz="1900" dirty="0"/>
              <a:t> lama </a:t>
            </a:r>
            <a:r>
              <a:rPr lang="en-US" altLang="id-ID" sz="1900" dirty="0" err="1"/>
              <a:t>mengenal</a:t>
            </a:r>
            <a:r>
              <a:rPr lang="en-US" altLang="id-ID" sz="1900" dirty="0"/>
              <a:t> </a:t>
            </a:r>
            <a:r>
              <a:rPr lang="en-US" altLang="id-ID" sz="1900" dirty="0" err="1"/>
              <a:t>alat</a:t>
            </a:r>
            <a:r>
              <a:rPr lang="en-US" altLang="id-ID" sz="1900" dirty="0"/>
              <a:t> </a:t>
            </a:r>
            <a:r>
              <a:rPr lang="en-US" altLang="id-ID" sz="1900" dirty="0" err="1"/>
              <a:t>permaian</a:t>
            </a:r>
            <a:r>
              <a:rPr lang="en-US" altLang="id-ID" sz="1900" dirty="0"/>
              <a:t> games </a:t>
            </a:r>
            <a:r>
              <a:rPr lang="en-US" altLang="id-ID" sz="1900" dirty="0" err="1"/>
              <a:t>yg</a:t>
            </a:r>
            <a:r>
              <a:rPr lang="en-US" altLang="id-ID" sz="1900" dirty="0"/>
              <a:t> </a:t>
            </a:r>
            <a:r>
              <a:rPr lang="en-US" altLang="id-ID" sz="1900" dirty="0" err="1"/>
              <a:t>dikendalikan</a:t>
            </a:r>
            <a:r>
              <a:rPr lang="en-US" altLang="id-ID" sz="1900" dirty="0"/>
              <a:t> </a:t>
            </a:r>
            <a:r>
              <a:rPr lang="en-US" altLang="id-ID" sz="1900" dirty="0" err="1"/>
              <a:t>oleh</a:t>
            </a:r>
            <a:r>
              <a:rPr lang="en-US" altLang="id-ID" sz="1900" dirty="0"/>
              <a:t>  </a:t>
            </a:r>
            <a:r>
              <a:rPr lang="en-US" altLang="id-ID" sz="1900" dirty="0" err="1"/>
              <a:t>sistem</a:t>
            </a:r>
            <a:r>
              <a:rPr lang="en-US" altLang="id-ID" sz="1900" dirty="0"/>
              <a:t> </a:t>
            </a:r>
            <a:r>
              <a:rPr lang="en-US" altLang="id-ID" sz="1900" dirty="0" err="1"/>
              <a:t>komputer</a:t>
            </a:r>
            <a:endParaRPr lang="en-US" altLang="id-ID" sz="1900" dirty="0"/>
          </a:p>
          <a:p>
            <a:pPr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id-ID" sz="1900" b="1" dirty="0" err="1"/>
              <a:t>Bidang</a:t>
            </a:r>
            <a:r>
              <a:rPr lang="en-US" altLang="id-ID" sz="1900" b="1" dirty="0"/>
              <a:t> </a:t>
            </a:r>
            <a:r>
              <a:rPr lang="en-US" altLang="id-ID" sz="1900" b="1" dirty="0" err="1"/>
              <a:t>industri</a:t>
            </a:r>
            <a:r>
              <a:rPr lang="en-US" altLang="id-ID" sz="1900" dirty="0"/>
              <a:t>, </a:t>
            </a:r>
            <a:r>
              <a:rPr lang="en-US" altLang="id-ID" sz="1900" dirty="0" err="1"/>
              <a:t>komputer</a:t>
            </a:r>
            <a:r>
              <a:rPr lang="en-US" altLang="id-ID" sz="1900" dirty="0"/>
              <a:t> </a:t>
            </a:r>
            <a:r>
              <a:rPr lang="en-US" altLang="id-ID" sz="1900" dirty="0" err="1"/>
              <a:t>digunakan</a:t>
            </a:r>
            <a:r>
              <a:rPr lang="en-US" altLang="id-ID" sz="1900" dirty="0"/>
              <a:t> </a:t>
            </a:r>
            <a:r>
              <a:rPr lang="en-US" altLang="id-ID" sz="1900" dirty="0" err="1"/>
              <a:t>untuk</a:t>
            </a:r>
            <a:r>
              <a:rPr lang="en-US" altLang="id-ID" sz="1900" dirty="0"/>
              <a:t> </a:t>
            </a:r>
            <a:r>
              <a:rPr lang="en-US" altLang="id-ID" sz="1900" dirty="0" err="1"/>
              <a:t>mengontrol</a:t>
            </a:r>
            <a:r>
              <a:rPr lang="en-US" altLang="id-ID" sz="1900" dirty="0"/>
              <a:t>  </a:t>
            </a:r>
            <a:r>
              <a:rPr lang="en-US" altLang="id-ID" sz="1900" dirty="0" err="1"/>
              <a:t>mesin-mesin</a:t>
            </a:r>
            <a:r>
              <a:rPr lang="en-US" altLang="id-ID" sz="1900" dirty="0"/>
              <a:t> </a:t>
            </a:r>
            <a:r>
              <a:rPr lang="en-US" altLang="id-ID" sz="1900" dirty="0" err="1"/>
              <a:t>produksi</a:t>
            </a:r>
            <a:r>
              <a:rPr lang="en-US" altLang="id-ID" sz="1900" dirty="0"/>
              <a:t> </a:t>
            </a:r>
            <a:r>
              <a:rPr lang="en-US" altLang="id-ID" sz="1900" dirty="0" err="1"/>
              <a:t>dengan</a:t>
            </a:r>
            <a:r>
              <a:rPr lang="en-US" altLang="id-ID" sz="1900" dirty="0"/>
              <a:t> </a:t>
            </a:r>
            <a:r>
              <a:rPr lang="en-US" altLang="id-ID" sz="1900" dirty="0" err="1"/>
              <a:t>ketepatan</a:t>
            </a:r>
            <a:r>
              <a:rPr lang="en-US" altLang="id-ID" sz="1900" dirty="0"/>
              <a:t> </a:t>
            </a:r>
            <a:r>
              <a:rPr lang="en-US" altLang="id-ID" sz="1900" dirty="0" err="1"/>
              <a:t>tinggi</a:t>
            </a:r>
            <a:endParaRPr lang="en-US" altLang="id-ID" sz="1900" dirty="0"/>
          </a:p>
          <a:p>
            <a:pPr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id-ID" sz="1900" dirty="0" err="1"/>
              <a:t>Bidang</a:t>
            </a:r>
            <a:r>
              <a:rPr lang="en-US" altLang="id-ID" sz="1900" dirty="0"/>
              <a:t> department store, </a:t>
            </a:r>
            <a:r>
              <a:rPr lang="en-US" altLang="id-ID" sz="1900" dirty="0" err="1"/>
              <a:t>menggunakan</a:t>
            </a:r>
            <a:r>
              <a:rPr lang="en-US" altLang="id-ID" sz="1900" dirty="0"/>
              <a:t> </a:t>
            </a:r>
            <a:r>
              <a:rPr lang="en-US" altLang="id-ID" sz="1900" dirty="0" err="1"/>
              <a:t>komputer</a:t>
            </a:r>
            <a:r>
              <a:rPr lang="en-US" altLang="id-ID" sz="1900" dirty="0"/>
              <a:t> </a:t>
            </a:r>
            <a:r>
              <a:rPr lang="en-US" altLang="id-ID" sz="1900" dirty="0" err="1"/>
              <a:t>sebagai</a:t>
            </a:r>
            <a:r>
              <a:rPr lang="en-US" altLang="id-ID" sz="1900" dirty="0"/>
              <a:t> </a:t>
            </a:r>
            <a:r>
              <a:rPr lang="en-US" altLang="id-ID" sz="1900" dirty="0" err="1"/>
              <a:t>mesin</a:t>
            </a:r>
            <a:r>
              <a:rPr lang="en-US" altLang="id-ID" sz="1900" dirty="0"/>
              <a:t> cash register</a:t>
            </a:r>
          </a:p>
          <a:p>
            <a:pPr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id-ID" sz="1900" dirty="0" err="1"/>
              <a:t>Bidang</a:t>
            </a:r>
            <a:r>
              <a:rPr lang="en-US" altLang="id-ID" sz="1900" dirty="0"/>
              <a:t> </a:t>
            </a:r>
            <a:r>
              <a:rPr lang="en-US" altLang="id-ID" sz="1900" dirty="0" err="1"/>
              <a:t>pendidikan</a:t>
            </a:r>
            <a:r>
              <a:rPr lang="en-US" altLang="id-ID" sz="1900" dirty="0"/>
              <a:t>, </a:t>
            </a:r>
            <a:r>
              <a:rPr lang="en-US" altLang="id-ID" sz="1900" dirty="0" err="1"/>
              <a:t>banyak</a:t>
            </a:r>
            <a:r>
              <a:rPr lang="en-US" altLang="id-ID" sz="1900" dirty="0"/>
              <a:t> </a:t>
            </a:r>
            <a:r>
              <a:rPr lang="en-US" altLang="id-ID" sz="1900" dirty="0" err="1"/>
              <a:t>peralatan</a:t>
            </a:r>
            <a:r>
              <a:rPr lang="en-US" altLang="id-ID" sz="1900" dirty="0"/>
              <a:t> </a:t>
            </a:r>
            <a:r>
              <a:rPr lang="en-US" altLang="id-ID" sz="1900" dirty="0" err="1"/>
              <a:t>laboratorium</a:t>
            </a:r>
            <a:r>
              <a:rPr lang="en-US" altLang="id-ID" sz="1900" dirty="0"/>
              <a:t> </a:t>
            </a:r>
            <a:r>
              <a:rPr lang="en-US" altLang="id-ID" sz="1900" dirty="0" err="1"/>
              <a:t>yg</a:t>
            </a:r>
            <a:r>
              <a:rPr lang="en-US" altLang="id-ID" sz="1900" dirty="0"/>
              <a:t> </a:t>
            </a:r>
            <a:r>
              <a:rPr lang="en-US" altLang="id-ID" sz="1900" dirty="0" err="1"/>
              <a:t>dilengkapi</a:t>
            </a:r>
            <a:r>
              <a:rPr lang="en-US" altLang="id-ID" sz="1900" dirty="0"/>
              <a:t> </a:t>
            </a:r>
            <a:r>
              <a:rPr lang="en-US" altLang="id-ID" sz="1900" dirty="0" err="1"/>
              <a:t>komputer</a:t>
            </a:r>
            <a:r>
              <a:rPr lang="en-US" altLang="id-ID" sz="1900" dirty="0"/>
              <a:t> agar </a:t>
            </a:r>
            <a:r>
              <a:rPr lang="en-US" altLang="id-ID" sz="1900" dirty="0" err="1"/>
              <a:t>dapat</a:t>
            </a:r>
            <a:r>
              <a:rPr lang="en-US" altLang="id-ID" sz="1900" dirty="0"/>
              <a:t> </a:t>
            </a:r>
            <a:r>
              <a:rPr lang="en-US" altLang="id-ID" sz="1900" dirty="0" err="1"/>
              <a:t>bekerja</a:t>
            </a:r>
            <a:r>
              <a:rPr lang="en-US" altLang="id-ID" sz="1900" dirty="0"/>
              <a:t> </a:t>
            </a:r>
            <a:r>
              <a:rPr lang="en-US" altLang="id-ID" sz="1900" dirty="0" err="1"/>
              <a:t>lebih</a:t>
            </a:r>
            <a:r>
              <a:rPr lang="en-US" altLang="id-ID" sz="1900" dirty="0"/>
              <a:t> </a:t>
            </a:r>
            <a:r>
              <a:rPr lang="en-US" altLang="id-ID" sz="1900" dirty="0" err="1"/>
              <a:t>teliti</a:t>
            </a:r>
            <a:r>
              <a:rPr lang="en-US" altLang="id-ID" sz="1900" dirty="0"/>
              <a:t> </a:t>
            </a:r>
            <a:r>
              <a:rPr lang="en-US" altLang="id-ID" sz="1900" dirty="0" err="1"/>
              <a:t>dan</a:t>
            </a:r>
            <a:r>
              <a:rPr lang="en-US" altLang="id-ID" sz="1900" dirty="0"/>
              <a:t> </a:t>
            </a:r>
            <a:r>
              <a:rPr lang="en-US" altLang="id-ID" sz="1900" dirty="0" err="1"/>
              <a:t>dapat</a:t>
            </a:r>
            <a:r>
              <a:rPr lang="en-US" altLang="id-ID" sz="1900" dirty="0"/>
              <a:t> </a:t>
            </a:r>
            <a:r>
              <a:rPr lang="en-US" altLang="id-ID" sz="1900" dirty="0" err="1"/>
              <a:t>mengatasi</a:t>
            </a:r>
            <a:r>
              <a:rPr lang="en-US" altLang="id-ID" sz="1900" dirty="0"/>
              <a:t> </a:t>
            </a:r>
            <a:r>
              <a:rPr lang="en-US" altLang="id-ID" sz="1900" dirty="0" err="1"/>
              <a:t>kendala</a:t>
            </a:r>
            <a:r>
              <a:rPr lang="en-US" altLang="id-ID" sz="1900" dirty="0"/>
              <a:t> </a:t>
            </a:r>
            <a:r>
              <a:rPr lang="en-US" altLang="id-ID" sz="1900" dirty="0" err="1"/>
              <a:t>hambatan</a:t>
            </a:r>
            <a:r>
              <a:rPr lang="en-US" altLang="id-ID" sz="1900" dirty="0"/>
              <a:t> </a:t>
            </a:r>
            <a:r>
              <a:rPr lang="en-US" altLang="id-ID" sz="1900" dirty="0" err="1"/>
              <a:t>indra</a:t>
            </a:r>
            <a:r>
              <a:rPr lang="en-US" altLang="id-ID" sz="1900" dirty="0"/>
              <a:t> </a:t>
            </a:r>
            <a:r>
              <a:rPr lang="en-US" altLang="id-ID" sz="1900" dirty="0" err="1"/>
              <a:t>manusia</a:t>
            </a:r>
            <a:endParaRPr lang="en-US" altLang="id-ID" sz="1900" dirty="0"/>
          </a:p>
          <a:p>
            <a:pPr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id-ID" sz="1900" dirty="0"/>
              <a:t>Dan lain – </a:t>
            </a:r>
            <a:r>
              <a:rPr lang="en-US" altLang="id-ID" sz="1900" dirty="0" smtClean="0"/>
              <a:t>lain.</a:t>
            </a:r>
            <a:endParaRPr lang="en-US" altLang="id-ID" sz="1900" dirty="0"/>
          </a:p>
          <a:p>
            <a:pPr eaLnBrk="0" hangingPunct="0">
              <a:spcBef>
                <a:spcPct val="0"/>
              </a:spcBef>
              <a:buClrTx/>
              <a:buSzTx/>
              <a:buFontTx/>
              <a:buChar char="•"/>
            </a:pPr>
            <a:endParaRPr lang="en-US" altLang="id-ID" sz="1900" dirty="0"/>
          </a:p>
          <a:p>
            <a:pPr>
              <a:buFont typeface="Arial" panose="020B0604020202020204" pitchFamily="34" charset="0"/>
              <a:buNone/>
            </a:pPr>
            <a:endParaRPr lang="en-US" altLang="id-ID" sz="1900" dirty="0"/>
          </a:p>
        </p:txBody>
      </p:sp>
      <p:grpSp>
        <p:nvGrpSpPr>
          <p:cNvPr id="5" name="Group 4"/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6" name="Group 5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7" name="Group 6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" name="Group 7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9" name="Group 8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2" name="Picture 11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89526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36205" y="2967335"/>
            <a:ext cx="1319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End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5" name="Group 4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7" name="Group 6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" name="Group 7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2" name="Picture 11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54232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subTitle" idx="4294967295"/>
          </p:nvPr>
        </p:nvSpPr>
        <p:spPr>
          <a:xfrm>
            <a:off x="406034" y="1615416"/>
            <a:ext cx="8151812" cy="457200"/>
          </a:xfrm>
        </p:spPr>
        <p:txBody>
          <a:bodyPr/>
          <a:lstStyle/>
          <a:p>
            <a:r>
              <a:rPr lang="en-US" altLang="id-ID" sz="1800" b="1" dirty="0" err="1"/>
              <a:t>Computare</a:t>
            </a:r>
            <a:r>
              <a:rPr lang="en-US" altLang="id-ID" sz="1800" b="1" dirty="0"/>
              <a:t> (Latin)                   to compute                  </a:t>
            </a:r>
            <a:r>
              <a:rPr lang="en-US" altLang="id-ID" sz="1800" b="1" dirty="0" err="1"/>
              <a:t>menghitung</a:t>
            </a:r>
            <a:endParaRPr lang="en-US" altLang="id-ID" sz="1800" b="1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569105" y="454444"/>
            <a:ext cx="5990492" cy="1081088"/>
          </a:xfrm>
        </p:spPr>
        <p:txBody>
          <a:bodyPr/>
          <a:lstStyle/>
          <a:p>
            <a:r>
              <a:rPr lang="en-US" altLang="id-ID" sz="4100" b="1" dirty="0"/>
              <a:t>KOMPUTER ?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2906103" y="1793875"/>
            <a:ext cx="912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5472114" y="1804866"/>
            <a:ext cx="915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5556738" y="2457450"/>
            <a:ext cx="5791200" cy="4301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47" tIns="45673" rIns="91347" bIns="45673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87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72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844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416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988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56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Alat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elektronik</a:t>
            </a:r>
            <a:endParaRPr lang="en-US" altLang="id-ID" sz="1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Dapat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menerima</a:t>
            </a:r>
            <a:r>
              <a:rPr lang="en-US" altLang="id-ID" sz="1700" dirty="0">
                <a:latin typeface="Arial" panose="020B0604020202020204" pitchFamily="34" charset="0"/>
              </a:rPr>
              <a:t> input data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Dapat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mengolah</a:t>
            </a:r>
            <a:r>
              <a:rPr lang="en-US" altLang="id-ID" sz="1700" dirty="0">
                <a:latin typeface="Arial" panose="020B0604020202020204" pitchFamily="34" charset="0"/>
              </a:rPr>
              <a:t> data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Dapat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memberikan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informasi</a:t>
            </a:r>
            <a:endParaRPr lang="en-US" altLang="id-ID" sz="1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Menggunakaan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suatu</a:t>
            </a:r>
            <a:r>
              <a:rPr lang="en-US" altLang="id-ID" sz="1700" dirty="0">
                <a:latin typeface="Arial" panose="020B0604020202020204" pitchFamily="34" charset="0"/>
              </a:rPr>
              <a:t> program yang </a:t>
            </a:r>
          </a:p>
          <a:p>
            <a:pPr>
              <a:spcBef>
                <a:spcPct val="50000"/>
              </a:spcBef>
            </a:pPr>
            <a:r>
              <a:rPr lang="en-US" altLang="id-ID" sz="1700" dirty="0">
                <a:latin typeface="Arial" panose="020B0604020202020204" pitchFamily="34" charset="0"/>
              </a:rPr>
              <a:t>   </a:t>
            </a:r>
            <a:r>
              <a:rPr lang="en-US" altLang="id-ID" sz="1700" dirty="0" err="1">
                <a:latin typeface="Arial" panose="020B0604020202020204" pitchFamily="34" charset="0"/>
              </a:rPr>
              <a:t>tersimpan</a:t>
            </a:r>
            <a:r>
              <a:rPr lang="en-US" altLang="id-ID" sz="1700" dirty="0">
                <a:latin typeface="Arial" panose="020B0604020202020204" pitchFamily="34" charset="0"/>
              </a:rPr>
              <a:t> di </a:t>
            </a:r>
            <a:r>
              <a:rPr lang="en-US" altLang="id-ID" sz="1700" dirty="0" err="1">
                <a:latin typeface="Arial" panose="020B0604020202020204" pitchFamily="34" charset="0"/>
              </a:rPr>
              <a:t>memori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komputer</a:t>
            </a:r>
            <a:endParaRPr lang="en-US" altLang="id-ID" sz="1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Dapat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menyimpan</a:t>
            </a:r>
            <a:r>
              <a:rPr lang="en-US" altLang="id-ID" sz="1700" dirty="0">
                <a:latin typeface="Arial" panose="020B0604020202020204" pitchFamily="34" charset="0"/>
              </a:rPr>
              <a:t> program </a:t>
            </a:r>
            <a:r>
              <a:rPr lang="en-US" altLang="id-ID" sz="1700" dirty="0" err="1">
                <a:latin typeface="Arial" panose="020B0604020202020204" pitchFamily="34" charset="0"/>
              </a:rPr>
              <a:t>dan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hasil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pengolahan</a:t>
            </a:r>
            <a:endParaRPr lang="en-US" altLang="id-ID" sz="1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Bekerja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secara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otomatis</a:t>
            </a:r>
            <a:r>
              <a:rPr lang="en-US" altLang="id-ID" sz="1700" dirty="0"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id-ID" sz="1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id-ID" sz="19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ü"/>
            </a:pPr>
            <a:endParaRPr lang="en-US" altLang="id-ID" sz="1600" dirty="0"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353" y="2848903"/>
            <a:ext cx="3884576" cy="25856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pSp>
        <p:nvGrpSpPr>
          <p:cNvPr id="9" name="Group 8"/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10" name="Group 9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1" name="Group 10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2" name="Group 11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3" name="Group 12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226298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3300" b="1" dirty="0"/>
              <a:t>SEJARAH KOMPUTER </a:t>
            </a:r>
          </a:p>
        </p:txBody>
      </p:sp>
      <p:pic>
        <p:nvPicPr>
          <p:cNvPr id="1822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659" y="2290866"/>
            <a:ext cx="2227262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2282" name="Text Box 10"/>
          <p:cNvSpPr txBox="1">
            <a:spLocks noChangeArrowheads="1"/>
          </p:cNvSpPr>
          <p:nvPr/>
        </p:nvSpPr>
        <p:spPr bwMode="auto">
          <a:xfrm>
            <a:off x="3651608" y="2489151"/>
            <a:ext cx="2181225" cy="113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630" tIns="43315" rIns="86630" bIns="43315">
            <a:spAutoFit/>
          </a:bodyPr>
          <a:lstStyle>
            <a:lvl1pPr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3388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66775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001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319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891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463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035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607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id-ID" sz="1700" dirty="0">
                <a:latin typeface="Tahoma" panose="020B0604030504040204" pitchFamily="34" charset="0"/>
              </a:rPr>
              <a:t>ABACUS </a:t>
            </a:r>
          </a:p>
          <a:p>
            <a:r>
              <a:rPr kumimoji="0" lang="en-US" altLang="id-ID" sz="1700" dirty="0" err="1">
                <a:latin typeface="Tahoma" panose="020B0604030504040204" pitchFamily="34" charset="0"/>
              </a:rPr>
              <a:t>awal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mula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mesin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komputasi</a:t>
            </a:r>
            <a:r>
              <a:rPr kumimoji="0" lang="en-US" altLang="id-ID" sz="1700" dirty="0">
                <a:latin typeface="Tahoma" panose="020B0604030504040204" pitchFamily="34" charset="0"/>
              </a:rPr>
              <a:t>.</a:t>
            </a:r>
          </a:p>
          <a:p>
            <a:endParaRPr kumimoji="0" lang="en-US" altLang="id-ID" sz="1700" dirty="0">
              <a:latin typeface="Tahoma" panose="020B0604030504040204" pitchFamily="34" charset="0"/>
            </a:endParaRPr>
          </a:p>
        </p:txBody>
      </p:sp>
      <p:pic>
        <p:nvPicPr>
          <p:cNvPr id="18228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122" y="2090153"/>
            <a:ext cx="3611562" cy="139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2284" name="Rectangle 12"/>
          <p:cNvSpPr>
            <a:spLocks noChangeArrowheads="1"/>
          </p:cNvSpPr>
          <p:nvPr/>
        </p:nvSpPr>
        <p:spPr bwMode="auto">
          <a:xfrm>
            <a:off x="6939722" y="3526502"/>
            <a:ext cx="2900362" cy="113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630" tIns="43315" rIns="86630" bIns="43315">
            <a:spAutoFit/>
          </a:bodyPr>
          <a:lstStyle>
            <a:lvl1pPr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3388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66775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001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319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891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463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035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607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id-ID" sz="1700" dirty="0" err="1">
                <a:latin typeface="Tahoma" panose="020B0604030504040204" pitchFamily="34" charset="0"/>
              </a:rPr>
              <a:t>Blaise</a:t>
            </a:r>
            <a:r>
              <a:rPr kumimoji="0" lang="en-US" altLang="id-ID" sz="1700" dirty="0">
                <a:latin typeface="Tahoma" panose="020B0604030504040204" pitchFamily="34" charset="0"/>
              </a:rPr>
              <a:t> Pascal (1623-1662),</a:t>
            </a:r>
          </a:p>
          <a:p>
            <a:r>
              <a:rPr kumimoji="0" lang="en-US" altLang="id-ID" sz="1700" dirty="0" err="1">
                <a:latin typeface="Tahoma" panose="020B0604030504040204" pitchFamily="34" charset="0"/>
              </a:rPr>
              <a:t>kalkulator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roda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numerik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</a:p>
          <a:p>
            <a:r>
              <a:rPr kumimoji="0" lang="en-US" altLang="id-ID" sz="1700" dirty="0">
                <a:latin typeface="Tahoma" panose="020B0604030504040204" pitchFamily="34" charset="0"/>
              </a:rPr>
              <a:t>(</a:t>
            </a:r>
            <a:r>
              <a:rPr kumimoji="0" lang="en-US" altLang="id-ID" sz="1700" i="1" dirty="0">
                <a:latin typeface="Tahoma" panose="020B0604030504040204" pitchFamily="34" charset="0"/>
              </a:rPr>
              <a:t>numerical wheel calculator</a:t>
            </a:r>
            <a:r>
              <a:rPr kumimoji="0" lang="en-US" altLang="id-ID" sz="1700" dirty="0">
                <a:latin typeface="Tahoma" panose="020B0604030504040204" pitchFamily="34" charset="0"/>
              </a:rPr>
              <a:t>)</a:t>
            </a:r>
          </a:p>
          <a:p>
            <a:endParaRPr kumimoji="0" lang="en-US" altLang="id-ID" sz="1700" dirty="0">
              <a:latin typeface="Tahoma" panose="020B0604030504040204" pitchFamily="34" charset="0"/>
            </a:endParaRPr>
          </a:p>
        </p:txBody>
      </p:sp>
      <p:pic>
        <p:nvPicPr>
          <p:cNvPr id="182285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377" y="4093460"/>
            <a:ext cx="240982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2286" name="Text Box 14"/>
          <p:cNvSpPr txBox="1">
            <a:spLocks noChangeArrowheads="1"/>
          </p:cNvSpPr>
          <p:nvPr/>
        </p:nvSpPr>
        <p:spPr bwMode="auto">
          <a:xfrm>
            <a:off x="3782535" y="4446099"/>
            <a:ext cx="5850095" cy="1657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630" tIns="43315" rIns="86630" bIns="43315">
            <a:spAutoFit/>
          </a:bodyPr>
          <a:lstStyle>
            <a:lvl1pPr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3388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66775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001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319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891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463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035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607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-"/>
            </a:pPr>
            <a:r>
              <a:rPr kumimoji="0" lang="en-US" altLang="id-ID" sz="1700" dirty="0">
                <a:latin typeface="Tahoma" panose="020B0604030504040204" pitchFamily="34" charset="0"/>
              </a:rPr>
              <a:t>1617 : John Napier </a:t>
            </a:r>
            <a:r>
              <a:rPr kumimoji="0" lang="en-US" altLang="id-ID" sz="1700" dirty="0">
                <a:latin typeface="Tahoma" panose="020B0604030504040204" pitchFamily="34" charset="0"/>
                <a:sym typeface="Wingdings" panose="05000000000000000000" pitchFamily="2" charset="2"/>
              </a:rPr>
              <a:t> Napier’s Bones</a:t>
            </a:r>
          </a:p>
          <a:p>
            <a:pPr>
              <a:buFontTx/>
              <a:buChar char="-"/>
            </a:pPr>
            <a:r>
              <a:rPr kumimoji="0" lang="en-US" altLang="id-ID" sz="1700" dirty="0">
                <a:latin typeface="Tahoma" panose="020B0604030504040204" pitchFamily="34" charset="0"/>
              </a:rPr>
              <a:t>1674 :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Gotfriend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Leibniez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>
                <a:latin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Leibniez</a:t>
            </a:r>
            <a:r>
              <a:rPr kumimoji="0" lang="en-US" altLang="id-ID" sz="1700" dirty="0">
                <a:latin typeface="Tahoma" panose="020B0604030504040204" pitchFamily="34" charset="0"/>
              </a:rPr>
              <a:t>  Calculation Machine</a:t>
            </a:r>
          </a:p>
          <a:p>
            <a:pPr>
              <a:buFontTx/>
              <a:buChar char="-"/>
            </a:pPr>
            <a:r>
              <a:rPr kumimoji="0" lang="en-US" altLang="id-ID" sz="1700" dirty="0">
                <a:latin typeface="Tahoma" panose="020B0604030504040204" pitchFamily="34" charset="0"/>
              </a:rPr>
              <a:t> 1812 : Charles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babbage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>
                <a:latin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kumimoji="0" lang="en-US" altLang="id-ID" sz="1700" dirty="0" err="1">
                <a:latin typeface="Tahoma" panose="020B0604030504040204" pitchFamily="34" charset="0"/>
                <a:sym typeface="Wingdings" panose="05000000000000000000" pitchFamily="2" charset="2"/>
              </a:rPr>
              <a:t>babbage</a:t>
            </a:r>
            <a:r>
              <a:rPr kumimoji="0" lang="en-US" altLang="id-ID" sz="1700" dirty="0">
                <a:latin typeface="Tahoma" panose="020B0604030504040204" pitchFamily="34" charset="0"/>
                <a:sym typeface="Wingdings" panose="05000000000000000000" pitchFamily="2" charset="2"/>
              </a:rPr>
              <a:t> Calculation Machine</a:t>
            </a:r>
          </a:p>
          <a:p>
            <a:pPr>
              <a:buFontTx/>
              <a:buChar char="-"/>
            </a:pPr>
            <a:r>
              <a:rPr kumimoji="0" lang="en-US" altLang="id-ID" sz="1700" dirty="0">
                <a:latin typeface="Tahoma" panose="020B0604030504040204" pitchFamily="34" charset="0"/>
                <a:sym typeface="Wingdings" panose="05000000000000000000" pitchFamily="2" charset="2"/>
              </a:rPr>
              <a:t> 1890 : Herman Hollerith  </a:t>
            </a:r>
            <a:r>
              <a:rPr kumimoji="0" lang="en-US" altLang="id-ID" sz="1700" dirty="0" err="1">
                <a:latin typeface="Tahoma" panose="020B0604030504040204" pitchFamily="34" charset="0"/>
                <a:sym typeface="Wingdings" panose="05000000000000000000" pitchFamily="2" charset="2"/>
              </a:rPr>
              <a:t>Bapak</a:t>
            </a:r>
            <a:r>
              <a:rPr kumimoji="0" lang="en-US" altLang="id-ID" sz="17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  <a:sym typeface="Wingdings" panose="05000000000000000000" pitchFamily="2" charset="2"/>
              </a:rPr>
              <a:t>Komputer</a:t>
            </a:r>
            <a:r>
              <a:rPr kumimoji="0" lang="en-US" altLang="id-ID" sz="1700" dirty="0">
                <a:latin typeface="Tahoma" panose="020B0604030504040204" pitchFamily="34" charset="0"/>
                <a:sym typeface="Wingdings" panose="05000000000000000000" pitchFamily="2" charset="2"/>
              </a:rPr>
              <a:t> Modern</a:t>
            </a:r>
          </a:p>
          <a:p>
            <a:pPr>
              <a:buFontTx/>
              <a:buChar char="-"/>
            </a:pPr>
            <a:r>
              <a:rPr kumimoji="0" lang="en-US" altLang="id-ID" sz="1700" dirty="0">
                <a:latin typeface="Tahoma" panose="020B0604030504040204" pitchFamily="34" charset="0"/>
                <a:sym typeface="Wingdings" panose="05000000000000000000" pitchFamily="2" charset="2"/>
              </a:rPr>
              <a:t> DLL…..</a:t>
            </a:r>
            <a:endParaRPr kumimoji="0" lang="en-US" altLang="id-ID" sz="1700" dirty="0">
              <a:latin typeface="Tahoma" panose="020B0604030504040204" pitchFamily="34" charset="0"/>
            </a:endParaRPr>
          </a:p>
          <a:p>
            <a:endParaRPr kumimoji="0" lang="en-US" altLang="id-ID" sz="1700" dirty="0">
              <a:latin typeface="Tahoma" panose="020B060403050404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11" name="Group 10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2" name="Group 11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3" name="Group 12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4" name="Group 13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073637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692630" y="645462"/>
            <a:ext cx="9613900" cy="1081088"/>
          </a:xfrm>
        </p:spPr>
        <p:txBody>
          <a:bodyPr/>
          <a:lstStyle/>
          <a:p>
            <a:r>
              <a:rPr lang="en-US" altLang="id-ID" sz="3200" dirty="0" err="1"/>
              <a:t>Komputer</a:t>
            </a:r>
            <a:r>
              <a:rPr lang="en-US" altLang="id-ID" sz="3200" dirty="0"/>
              <a:t> </a:t>
            </a:r>
            <a:r>
              <a:rPr lang="en-US" altLang="id-ID" sz="3200" dirty="0" err="1"/>
              <a:t>Berdasarkan</a:t>
            </a:r>
            <a:r>
              <a:rPr lang="en-US" altLang="id-ID" sz="3200" dirty="0"/>
              <a:t> Data yang </a:t>
            </a:r>
            <a:r>
              <a:rPr lang="en-US" altLang="id-ID" sz="3200" dirty="0" err="1"/>
              <a:t>Diolah</a:t>
            </a:r>
            <a:endParaRPr lang="en-US" altLang="id-ID" sz="3200" dirty="0"/>
          </a:p>
        </p:txBody>
      </p:sp>
      <p:sp>
        <p:nvSpPr>
          <p:cNvPr id="179207" name="Text Box 7"/>
          <p:cNvSpPr txBox="1">
            <a:spLocks noChangeArrowheads="1"/>
          </p:cNvSpPr>
          <p:nvPr/>
        </p:nvSpPr>
        <p:spPr bwMode="auto">
          <a:xfrm>
            <a:off x="1133852" y="3374044"/>
            <a:ext cx="1819275" cy="1103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630" tIns="43315" rIns="86630" bIns="43315">
            <a:spAutoFit/>
          </a:bodyPr>
          <a:lstStyle>
            <a:lvl1pPr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3388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66775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001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319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891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463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035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607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id-ID" sz="1700" b="1" dirty="0" err="1">
                <a:latin typeface="Tahoma" panose="020B0604030504040204" pitchFamily="34" charset="0"/>
              </a:rPr>
              <a:t>Komputer</a:t>
            </a:r>
            <a:r>
              <a:rPr kumimoji="0" lang="en-US" altLang="id-ID" sz="1700" b="1" dirty="0">
                <a:latin typeface="Tahoma" panose="020B0604030504040204" pitchFamily="34" charset="0"/>
              </a:rPr>
              <a:t> Analog</a:t>
            </a:r>
          </a:p>
          <a:p>
            <a:endParaRPr kumimoji="0" lang="en-US" altLang="id-ID" sz="1700" b="1" dirty="0">
              <a:latin typeface="Tahoma" panose="020B0604030504040204" pitchFamily="34" charset="0"/>
            </a:endParaRPr>
          </a:p>
          <a:p>
            <a:endParaRPr kumimoji="0" lang="en-US" altLang="id-ID" sz="1500" dirty="0">
              <a:latin typeface="Tahoma" panose="020B0604030504040204" pitchFamily="34" charset="0"/>
            </a:endParaRPr>
          </a:p>
        </p:txBody>
      </p:sp>
      <p:pic>
        <p:nvPicPr>
          <p:cNvPr id="179209" name="Picture 9" descr="1-5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087" y="2211510"/>
            <a:ext cx="1673225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9210" name="Text Box 10"/>
          <p:cNvSpPr txBox="1">
            <a:spLocks noChangeArrowheads="1"/>
          </p:cNvSpPr>
          <p:nvPr/>
        </p:nvSpPr>
        <p:spPr bwMode="auto">
          <a:xfrm>
            <a:off x="5017112" y="3470399"/>
            <a:ext cx="1965325" cy="84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630" tIns="43315" rIns="86630" bIns="43315">
            <a:spAutoFit/>
          </a:bodyPr>
          <a:lstStyle>
            <a:lvl1pPr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3388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66775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001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319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891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463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035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607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id-ID" sz="1700" b="1">
                <a:latin typeface="Tahoma" panose="020B0604030504040204" pitchFamily="34" charset="0"/>
              </a:rPr>
              <a:t>Komputer Digital</a:t>
            </a:r>
          </a:p>
          <a:p>
            <a:endParaRPr kumimoji="0" lang="en-US" altLang="id-ID" sz="1500">
              <a:latin typeface="Tahoma" panose="020B0604030504040204" pitchFamily="34" charset="0"/>
            </a:endParaRPr>
          </a:p>
        </p:txBody>
      </p:sp>
      <p:pic>
        <p:nvPicPr>
          <p:cNvPr id="179212" name="Picture 12" descr="1-5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024" y="2116011"/>
            <a:ext cx="1673225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9214" name="Picture 14" descr="1-5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230" y="2131049"/>
            <a:ext cx="1673225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9215" name="Text Box 15"/>
          <p:cNvSpPr txBox="1">
            <a:spLocks noChangeArrowheads="1"/>
          </p:cNvSpPr>
          <p:nvPr/>
        </p:nvSpPr>
        <p:spPr bwMode="auto">
          <a:xfrm>
            <a:off x="9046422" y="3342488"/>
            <a:ext cx="1673225" cy="84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630" tIns="43315" rIns="86630" bIns="43315">
            <a:spAutoFit/>
          </a:bodyPr>
          <a:lstStyle>
            <a:lvl1pPr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3388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66775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001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319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891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463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035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607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id-ID" sz="1700" b="1" dirty="0" err="1">
                <a:latin typeface="Tahoma" panose="020B0604030504040204" pitchFamily="34" charset="0"/>
              </a:rPr>
              <a:t>Komputer</a:t>
            </a:r>
            <a:r>
              <a:rPr kumimoji="0" lang="en-US" altLang="id-ID" sz="1700" b="1" dirty="0">
                <a:latin typeface="Tahoma" panose="020B0604030504040204" pitchFamily="34" charset="0"/>
              </a:rPr>
              <a:t> Hybrid</a:t>
            </a:r>
          </a:p>
          <a:p>
            <a:endParaRPr kumimoji="0" lang="en-US" altLang="id-ID" sz="1500" dirty="0">
              <a:latin typeface="Tahoma" panose="020B060403050404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157377" y="1483095"/>
            <a:ext cx="7246643" cy="642937"/>
            <a:chOff x="2905736" y="1470149"/>
            <a:chExt cx="5676900" cy="642937"/>
          </a:xfrm>
        </p:grpSpPr>
        <p:sp>
          <p:nvSpPr>
            <p:cNvPr id="179216" name="Line 16"/>
            <p:cNvSpPr>
              <a:spLocks noChangeShapeType="1"/>
            </p:cNvSpPr>
            <p:nvPr/>
          </p:nvSpPr>
          <p:spPr bwMode="auto">
            <a:xfrm>
              <a:off x="2905736" y="1755898"/>
              <a:ext cx="56769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2905736" y="1755898"/>
              <a:ext cx="5676900" cy="285750"/>
              <a:chOff x="2905736" y="1755898"/>
              <a:chExt cx="5676900" cy="285750"/>
            </a:xfrm>
          </p:grpSpPr>
          <p:sp>
            <p:nvSpPr>
              <p:cNvPr id="179217" name="Line 17"/>
              <p:cNvSpPr>
                <a:spLocks noChangeShapeType="1"/>
              </p:cNvSpPr>
              <p:nvPr/>
            </p:nvSpPr>
            <p:spPr bwMode="auto">
              <a:xfrm>
                <a:off x="2905736" y="1755898"/>
                <a:ext cx="0" cy="2857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79218" name="Line 18"/>
              <p:cNvSpPr>
                <a:spLocks noChangeShapeType="1"/>
              </p:cNvSpPr>
              <p:nvPr/>
            </p:nvSpPr>
            <p:spPr bwMode="auto">
              <a:xfrm>
                <a:off x="8582636" y="1755898"/>
                <a:ext cx="0" cy="2857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179219" name="Line 19"/>
            <p:cNvSpPr>
              <a:spLocks noChangeShapeType="1"/>
            </p:cNvSpPr>
            <p:nvPr/>
          </p:nvSpPr>
          <p:spPr bwMode="auto">
            <a:xfrm>
              <a:off x="5817211" y="1470149"/>
              <a:ext cx="0" cy="6429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79222" name="Text Box 22"/>
          <p:cNvSpPr txBox="1">
            <a:spLocks noChangeArrowheads="1"/>
          </p:cNvSpPr>
          <p:nvPr/>
        </p:nvSpPr>
        <p:spPr bwMode="auto">
          <a:xfrm>
            <a:off x="246955" y="4032226"/>
            <a:ext cx="2344738" cy="2526240"/>
          </a:xfrm>
          <a:prstGeom prst="flowChartAlternateProcess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630" tIns="43315" rIns="86630" bIns="43315">
            <a:spAutoFit/>
          </a:bodyPr>
          <a:lstStyle>
            <a:lvl1pPr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3388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66775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001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319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891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463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035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607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id-ID" sz="1600" dirty="0" err="1">
                <a:latin typeface="Tahoma" panose="020B0604030504040204" pitchFamily="34" charset="0"/>
              </a:rPr>
              <a:t>Digunakan</a:t>
            </a:r>
            <a:r>
              <a:rPr kumimoji="0" lang="en-US" altLang="id-ID" sz="1600" dirty="0">
                <a:latin typeface="Tahoma" panose="020B0604030504040204" pitchFamily="34" charset="0"/>
              </a:rPr>
              <a:t> </a:t>
            </a:r>
            <a:r>
              <a:rPr kumimoji="0" lang="en-US" altLang="id-ID" sz="1600" dirty="0" err="1">
                <a:latin typeface="Tahoma" panose="020B0604030504040204" pitchFamily="34" charset="0"/>
              </a:rPr>
              <a:t>untuk</a:t>
            </a:r>
            <a:r>
              <a:rPr kumimoji="0" lang="en-US" altLang="id-ID" sz="1600" dirty="0">
                <a:latin typeface="Tahoma" panose="020B0604030504040204" pitchFamily="34" charset="0"/>
              </a:rPr>
              <a:t> data yang </a:t>
            </a:r>
            <a:r>
              <a:rPr kumimoji="0" lang="en-US" altLang="id-ID" sz="1600" dirty="0" err="1">
                <a:latin typeface="Tahoma" panose="020B0604030504040204" pitchFamily="34" charset="0"/>
              </a:rPr>
              <a:t>sifatnya</a:t>
            </a:r>
            <a:r>
              <a:rPr kumimoji="0" lang="en-US" altLang="id-ID" sz="1600" dirty="0">
                <a:latin typeface="Tahoma" panose="020B0604030504040204" pitchFamily="34" charset="0"/>
              </a:rPr>
              <a:t> </a:t>
            </a:r>
            <a:r>
              <a:rPr kumimoji="0" lang="en-US" altLang="id-ID" sz="1600" dirty="0" err="1">
                <a:latin typeface="Tahoma" panose="020B0604030504040204" pitchFamily="34" charset="0"/>
              </a:rPr>
              <a:t>kontinyu</a:t>
            </a:r>
            <a:r>
              <a:rPr kumimoji="0" lang="en-US" altLang="id-ID" sz="1600" dirty="0">
                <a:latin typeface="Tahoma" panose="020B0604030504040204" pitchFamily="34" charset="0"/>
              </a:rPr>
              <a:t> </a:t>
            </a:r>
            <a:r>
              <a:rPr kumimoji="0" lang="en-US" altLang="id-ID" sz="1600" dirty="0" err="1">
                <a:latin typeface="Tahoma" panose="020B0604030504040204" pitchFamily="34" charset="0"/>
              </a:rPr>
              <a:t>dan</a:t>
            </a:r>
            <a:r>
              <a:rPr kumimoji="0" lang="en-US" altLang="id-ID" sz="1600" dirty="0">
                <a:latin typeface="Tahoma" panose="020B0604030504040204" pitchFamily="34" charset="0"/>
              </a:rPr>
              <a:t> </a:t>
            </a:r>
            <a:r>
              <a:rPr kumimoji="0" lang="en-US" altLang="id-ID" sz="1600" dirty="0" err="1">
                <a:latin typeface="Tahoma" panose="020B0604030504040204" pitchFamily="34" charset="0"/>
              </a:rPr>
              <a:t>bukan</a:t>
            </a:r>
            <a:r>
              <a:rPr kumimoji="0" lang="en-US" altLang="id-ID" sz="1600" dirty="0">
                <a:latin typeface="Tahoma" panose="020B0604030504040204" pitchFamily="34" charset="0"/>
              </a:rPr>
              <a:t> data yang </a:t>
            </a:r>
            <a:r>
              <a:rPr kumimoji="0" lang="en-US" altLang="id-ID" sz="1600" dirty="0" err="1">
                <a:latin typeface="Tahoma" panose="020B0604030504040204" pitchFamily="34" charset="0"/>
              </a:rPr>
              <a:t>berbentuk</a:t>
            </a:r>
            <a:r>
              <a:rPr kumimoji="0" lang="en-US" altLang="id-ID" sz="1600" dirty="0">
                <a:latin typeface="Tahoma" panose="020B0604030504040204" pitchFamily="34" charset="0"/>
              </a:rPr>
              <a:t> </a:t>
            </a:r>
            <a:r>
              <a:rPr kumimoji="0" lang="en-US" altLang="id-ID" sz="1600" dirty="0" err="1">
                <a:latin typeface="Tahoma" panose="020B0604030504040204" pitchFamily="34" charset="0"/>
              </a:rPr>
              <a:t>angka</a:t>
            </a:r>
            <a:r>
              <a:rPr kumimoji="0" lang="en-US" altLang="id-ID" sz="1600" dirty="0">
                <a:latin typeface="Tahoma" panose="020B0604030504040204" pitchFamily="34" charset="0"/>
              </a:rPr>
              <a:t>, </a:t>
            </a:r>
            <a:r>
              <a:rPr kumimoji="0" lang="en-US" altLang="id-ID" sz="1600" dirty="0" err="1">
                <a:latin typeface="Tahoma" panose="020B0604030504040204" pitchFamily="34" charset="0"/>
              </a:rPr>
              <a:t>tetapi</a:t>
            </a:r>
            <a:r>
              <a:rPr kumimoji="0" lang="en-US" altLang="id-ID" sz="1600" dirty="0">
                <a:latin typeface="Tahoma" panose="020B0604030504040204" pitchFamily="34" charset="0"/>
              </a:rPr>
              <a:t> </a:t>
            </a:r>
            <a:r>
              <a:rPr kumimoji="0" lang="en-US" altLang="id-ID" sz="1600" dirty="0" err="1">
                <a:latin typeface="Tahoma" panose="020B0604030504040204" pitchFamily="34" charset="0"/>
              </a:rPr>
              <a:t>dalam</a:t>
            </a:r>
            <a:r>
              <a:rPr kumimoji="0" lang="en-US" altLang="id-ID" sz="1600" dirty="0">
                <a:latin typeface="Tahoma" panose="020B0604030504040204" pitchFamily="34" charset="0"/>
              </a:rPr>
              <a:t> </a:t>
            </a:r>
            <a:r>
              <a:rPr kumimoji="0" lang="en-US" altLang="id-ID" sz="1600" dirty="0" err="1">
                <a:latin typeface="Tahoma" panose="020B0604030504040204" pitchFamily="34" charset="0"/>
              </a:rPr>
              <a:t>bentuk</a:t>
            </a:r>
            <a:r>
              <a:rPr kumimoji="0" lang="en-US" altLang="id-ID" sz="1600" dirty="0">
                <a:latin typeface="Tahoma" panose="020B0604030504040204" pitchFamily="34" charset="0"/>
              </a:rPr>
              <a:t> </a:t>
            </a:r>
            <a:r>
              <a:rPr kumimoji="0" lang="en-US" altLang="id-ID" sz="1600" dirty="0" err="1">
                <a:latin typeface="Tahoma" panose="020B0604030504040204" pitchFamily="34" charset="0"/>
              </a:rPr>
              <a:t>fisik,seperti</a:t>
            </a:r>
            <a:r>
              <a:rPr kumimoji="0" lang="en-US" altLang="id-ID" sz="1600" dirty="0">
                <a:latin typeface="Tahoma" panose="020B0604030504040204" pitchFamily="34" charset="0"/>
              </a:rPr>
              <a:t> </a:t>
            </a:r>
            <a:r>
              <a:rPr kumimoji="0" lang="en-US" altLang="id-ID" sz="1600" dirty="0" err="1">
                <a:latin typeface="Tahoma" panose="020B0604030504040204" pitchFamily="34" charset="0"/>
              </a:rPr>
              <a:t>misalnya</a:t>
            </a:r>
            <a:r>
              <a:rPr kumimoji="0" lang="en-US" altLang="id-ID" sz="1600" dirty="0">
                <a:latin typeface="Tahoma" panose="020B0604030504040204" pitchFamily="34" charset="0"/>
              </a:rPr>
              <a:t> </a:t>
            </a:r>
            <a:r>
              <a:rPr kumimoji="0" lang="en-US" altLang="id-ID" sz="1600" dirty="0" err="1">
                <a:latin typeface="Tahoma" panose="020B0604030504040204" pitchFamily="34" charset="0"/>
              </a:rPr>
              <a:t>arus</a:t>
            </a:r>
            <a:r>
              <a:rPr kumimoji="0" lang="en-US" altLang="id-ID" sz="1600" dirty="0">
                <a:latin typeface="Tahoma" panose="020B0604030504040204" pitchFamily="34" charset="0"/>
              </a:rPr>
              <a:t> </a:t>
            </a:r>
            <a:r>
              <a:rPr kumimoji="0" lang="en-US" altLang="id-ID" sz="1600" dirty="0" err="1">
                <a:latin typeface="Tahoma" panose="020B0604030504040204" pitchFamily="34" charset="0"/>
              </a:rPr>
              <a:t>listrik,temperatur,kecepatan,tekanan,dll</a:t>
            </a:r>
            <a:endParaRPr kumimoji="0" lang="en-US" altLang="id-ID" sz="1600" dirty="0">
              <a:latin typeface="Tahoma" panose="020B0604030504040204" pitchFamily="34" charset="0"/>
            </a:endParaRPr>
          </a:p>
        </p:txBody>
      </p:sp>
      <p:sp>
        <p:nvSpPr>
          <p:cNvPr id="179223" name="Text Box 23"/>
          <p:cNvSpPr txBox="1">
            <a:spLocks noChangeArrowheads="1"/>
          </p:cNvSpPr>
          <p:nvPr/>
        </p:nvSpPr>
        <p:spPr bwMode="auto">
          <a:xfrm>
            <a:off x="2953127" y="4113335"/>
            <a:ext cx="6083487" cy="2650673"/>
          </a:xfrm>
          <a:prstGeom prst="flowChartAlternateProcess">
            <a:avLst/>
          </a:prstGeom>
          <a:solidFill>
            <a:srgbClr val="6600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630" tIns="43315" rIns="86630" bIns="43315">
            <a:spAutoFit/>
          </a:bodyPr>
          <a:lstStyle>
            <a:lvl1pPr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3388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66775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001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319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891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463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035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607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id-ID" sz="1500" dirty="0" err="1">
                <a:latin typeface="Tahoma" panose="020B0604030504040204" pitchFamily="34" charset="0"/>
              </a:rPr>
              <a:t>Digunakan</a:t>
            </a:r>
            <a:r>
              <a:rPr kumimoji="0" lang="en-US" altLang="id-ID" sz="1500" dirty="0">
                <a:latin typeface="Tahoma" panose="020B0604030504040204" pitchFamily="34" charset="0"/>
              </a:rPr>
              <a:t> </a:t>
            </a:r>
            <a:r>
              <a:rPr kumimoji="0" lang="en-US" altLang="id-ID" sz="1500" dirty="0" err="1">
                <a:latin typeface="Tahoma" panose="020B0604030504040204" pitchFamily="34" charset="0"/>
              </a:rPr>
              <a:t>untuk</a:t>
            </a:r>
            <a:r>
              <a:rPr kumimoji="0" lang="en-US" altLang="id-ID" sz="1500" dirty="0">
                <a:latin typeface="Tahoma" panose="020B0604030504040204" pitchFamily="34" charset="0"/>
              </a:rPr>
              <a:t> data </a:t>
            </a:r>
            <a:r>
              <a:rPr kumimoji="0" lang="en-US" altLang="id-ID" sz="1500" dirty="0" err="1">
                <a:latin typeface="Tahoma" panose="020B0604030504040204" pitchFamily="34" charset="0"/>
              </a:rPr>
              <a:t>berbentuk</a:t>
            </a:r>
            <a:r>
              <a:rPr kumimoji="0" lang="en-US" altLang="id-ID" sz="1500" dirty="0">
                <a:latin typeface="Tahoma" panose="020B0604030504040204" pitchFamily="34" charset="0"/>
              </a:rPr>
              <a:t> </a:t>
            </a:r>
            <a:r>
              <a:rPr kumimoji="0" lang="en-US" altLang="id-ID" sz="1500" dirty="0" err="1">
                <a:latin typeface="Tahoma" panose="020B0604030504040204" pitchFamily="34" charset="0"/>
              </a:rPr>
              <a:t>angka</a:t>
            </a:r>
            <a:r>
              <a:rPr kumimoji="0" lang="en-US" altLang="id-ID" sz="1500" dirty="0">
                <a:latin typeface="Tahoma" panose="020B0604030504040204" pitchFamily="34" charset="0"/>
              </a:rPr>
              <a:t> </a:t>
            </a:r>
            <a:r>
              <a:rPr kumimoji="0" lang="en-US" altLang="id-ID" sz="1500" dirty="0" err="1">
                <a:latin typeface="Tahoma" panose="020B0604030504040204" pitchFamily="34" charset="0"/>
              </a:rPr>
              <a:t>atau</a:t>
            </a:r>
            <a:r>
              <a:rPr kumimoji="0" lang="en-US" altLang="id-ID" sz="1500" dirty="0">
                <a:latin typeface="Tahoma" panose="020B0604030504040204" pitchFamily="34" charset="0"/>
              </a:rPr>
              <a:t> </a:t>
            </a:r>
            <a:r>
              <a:rPr kumimoji="0" lang="en-US" altLang="id-ID" sz="1500" dirty="0" err="1">
                <a:latin typeface="Tahoma" panose="020B0604030504040204" pitchFamily="34" charset="0"/>
              </a:rPr>
              <a:t>huruf</a:t>
            </a:r>
            <a:endParaRPr kumimoji="0" lang="en-US" altLang="id-ID" sz="1500" dirty="0">
              <a:latin typeface="Tahoma" panose="020B0604030504040204" pitchFamily="34" charset="0"/>
            </a:endParaRPr>
          </a:p>
          <a:p>
            <a:pPr lvl="1"/>
            <a:r>
              <a:rPr kumimoji="0" lang="en-US" altLang="id-ID" sz="1500" dirty="0" err="1">
                <a:latin typeface="Tahoma" panose="020B0604030504040204" pitchFamily="34" charset="0"/>
              </a:rPr>
              <a:t>Keunggulan</a:t>
            </a:r>
            <a:r>
              <a:rPr kumimoji="0" lang="en-US" altLang="id-ID" sz="1500" dirty="0">
                <a:latin typeface="Tahoma" panose="020B0604030504040204" pitchFamily="34" charset="0"/>
              </a:rPr>
              <a:t> :</a:t>
            </a:r>
          </a:p>
          <a:p>
            <a:pPr lvl="2">
              <a:buFontTx/>
              <a:buChar char="•"/>
            </a:pPr>
            <a:r>
              <a:rPr kumimoji="0" lang="en-US" altLang="id-ID" sz="1500" dirty="0">
                <a:latin typeface="Tahoma" panose="020B0604030504040204" pitchFamily="34" charset="0"/>
              </a:rPr>
              <a:t> </a:t>
            </a:r>
            <a:r>
              <a:rPr kumimoji="0" lang="en-US" altLang="id-ID" sz="1500" dirty="0" err="1">
                <a:latin typeface="Tahoma" panose="020B0604030504040204" pitchFamily="34" charset="0"/>
              </a:rPr>
              <a:t>Memproses</a:t>
            </a:r>
            <a:r>
              <a:rPr kumimoji="0" lang="en-US" altLang="id-ID" sz="1500" dirty="0">
                <a:latin typeface="Tahoma" panose="020B0604030504040204" pitchFamily="34" charset="0"/>
              </a:rPr>
              <a:t> data </a:t>
            </a:r>
            <a:r>
              <a:rPr kumimoji="0" lang="en-US" altLang="id-ID" sz="1500" dirty="0" err="1">
                <a:latin typeface="Tahoma" panose="020B0604030504040204" pitchFamily="34" charset="0"/>
              </a:rPr>
              <a:t>lebih</a:t>
            </a:r>
            <a:r>
              <a:rPr kumimoji="0" lang="en-US" altLang="id-ID" sz="1500" dirty="0">
                <a:latin typeface="Tahoma" panose="020B0604030504040204" pitchFamily="34" charset="0"/>
              </a:rPr>
              <a:t> </a:t>
            </a:r>
            <a:r>
              <a:rPr kumimoji="0" lang="en-US" altLang="id-ID" sz="1500" dirty="0" err="1">
                <a:latin typeface="Tahoma" panose="020B0604030504040204" pitchFamily="34" charset="0"/>
              </a:rPr>
              <a:t>tepat</a:t>
            </a:r>
            <a:endParaRPr kumimoji="0" lang="en-US" altLang="id-ID" sz="1500" dirty="0">
              <a:latin typeface="Tahoma" panose="020B0604030504040204" pitchFamily="34" charset="0"/>
            </a:endParaRPr>
          </a:p>
          <a:p>
            <a:pPr lvl="2">
              <a:buFontTx/>
              <a:buChar char="•"/>
            </a:pPr>
            <a:r>
              <a:rPr kumimoji="0" lang="en-US" altLang="id-ID" sz="1500" dirty="0">
                <a:latin typeface="Tahoma" panose="020B0604030504040204" pitchFamily="34" charset="0"/>
              </a:rPr>
              <a:t> </a:t>
            </a:r>
            <a:r>
              <a:rPr kumimoji="0" lang="en-US" altLang="id-ID" sz="1500" dirty="0" err="1">
                <a:latin typeface="Tahoma" panose="020B0604030504040204" pitchFamily="34" charset="0"/>
              </a:rPr>
              <a:t>Dapat</a:t>
            </a:r>
            <a:r>
              <a:rPr kumimoji="0" lang="en-US" altLang="id-ID" sz="1500" dirty="0">
                <a:latin typeface="Tahoma" panose="020B0604030504040204" pitchFamily="34" charset="0"/>
              </a:rPr>
              <a:t> </a:t>
            </a:r>
            <a:r>
              <a:rPr kumimoji="0" lang="en-US" altLang="id-ID" sz="1500" dirty="0" err="1">
                <a:latin typeface="Tahoma" panose="020B0604030504040204" pitchFamily="34" charset="0"/>
              </a:rPr>
              <a:t>menyimpan</a:t>
            </a:r>
            <a:r>
              <a:rPr kumimoji="0" lang="en-US" altLang="id-ID" sz="1500" dirty="0">
                <a:latin typeface="Tahoma" panose="020B0604030504040204" pitchFamily="34" charset="0"/>
              </a:rPr>
              <a:t> data </a:t>
            </a:r>
            <a:r>
              <a:rPr kumimoji="0" lang="en-US" altLang="id-ID" sz="1500" dirty="0" err="1">
                <a:latin typeface="Tahoma" panose="020B0604030504040204" pitchFamily="34" charset="0"/>
              </a:rPr>
              <a:t>selama</a:t>
            </a:r>
            <a:r>
              <a:rPr kumimoji="0" lang="en-US" altLang="id-ID" sz="1500" dirty="0">
                <a:latin typeface="Tahoma" panose="020B0604030504040204" pitchFamily="34" charset="0"/>
              </a:rPr>
              <a:t> </a:t>
            </a:r>
            <a:r>
              <a:rPr kumimoji="0" lang="en-US" altLang="id-ID" sz="1500" dirty="0" err="1">
                <a:latin typeface="Tahoma" panose="020B0604030504040204" pitchFamily="34" charset="0"/>
              </a:rPr>
              <a:t>masih</a:t>
            </a:r>
            <a:r>
              <a:rPr kumimoji="0" lang="en-US" altLang="id-ID" sz="1500" dirty="0">
                <a:latin typeface="Tahoma" panose="020B0604030504040204" pitchFamily="34" charset="0"/>
              </a:rPr>
              <a:t> </a:t>
            </a:r>
            <a:r>
              <a:rPr kumimoji="0" lang="en-US" altLang="id-ID" sz="1500" dirty="0" err="1">
                <a:latin typeface="Tahoma" panose="020B0604030504040204" pitchFamily="34" charset="0"/>
              </a:rPr>
              <a:t>dibutuhkan</a:t>
            </a:r>
            <a:r>
              <a:rPr kumimoji="0" lang="en-US" altLang="id-ID" sz="1500" dirty="0">
                <a:latin typeface="Tahoma" panose="020B0604030504040204" pitchFamily="34" charset="0"/>
              </a:rPr>
              <a:t> </a:t>
            </a:r>
            <a:r>
              <a:rPr kumimoji="0" lang="en-US" altLang="id-ID" sz="1500" dirty="0" err="1">
                <a:latin typeface="Tahoma" panose="020B0604030504040204" pitchFamily="34" charset="0"/>
              </a:rPr>
              <a:t>oleh</a:t>
            </a:r>
            <a:r>
              <a:rPr kumimoji="0" lang="en-US" altLang="id-ID" sz="1500" dirty="0">
                <a:latin typeface="Tahoma" panose="020B0604030504040204" pitchFamily="34" charset="0"/>
              </a:rPr>
              <a:t> proses</a:t>
            </a:r>
          </a:p>
          <a:p>
            <a:pPr lvl="2">
              <a:buFontTx/>
              <a:buChar char="•"/>
            </a:pPr>
            <a:r>
              <a:rPr kumimoji="0" lang="en-US" altLang="id-ID" sz="1500" dirty="0">
                <a:latin typeface="Tahoma" panose="020B0604030504040204" pitchFamily="34" charset="0"/>
              </a:rPr>
              <a:t> </a:t>
            </a:r>
            <a:r>
              <a:rPr kumimoji="0" lang="en-US" altLang="id-ID" sz="1500" dirty="0" err="1">
                <a:latin typeface="Tahoma" panose="020B0604030504040204" pitchFamily="34" charset="0"/>
              </a:rPr>
              <a:t>Dapat</a:t>
            </a:r>
            <a:r>
              <a:rPr kumimoji="0" lang="en-US" altLang="id-ID" sz="1500" dirty="0">
                <a:latin typeface="Tahoma" panose="020B0604030504040204" pitchFamily="34" charset="0"/>
              </a:rPr>
              <a:t> </a:t>
            </a:r>
            <a:r>
              <a:rPr kumimoji="0" lang="en-US" altLang="id-ID" sz="1500" dirty="0" err="1">
                <a:latin typeface="Tahoma" panose="020B0604030504040204" pitchFamily="34" charset="0"/>
              </a:rPr>
              <a:t>melakukan</a:t>
            </a:r>
            <a:r>
              <a:rPr kumimoji="0" lang="en-US" altLang="id-ID" sz="1500" dirty="0">
                <a:latin typeface="Tahoma" panose="020B0604030504040204" pitchFamily="34" charset="0"/>
              </a:rPr>
              <a:t> </a:t>
            </a:r>
            <a:r>
              <a:rPr kumimoji="0" lang="en-US" altLang="id-ID" sz="1500" dirty="0" err="1">
                <a:latin typeface="Tahoma" panose="020B0604030504040204" pitchFamily="34" charset="0"/>
              </a:rPr>
              <a:t>operasi</a:t>
            </a:r>
            <a:r>
              <a:rPr kumimoji="0" lang="en-US" altLang="id-ID" sz="1500" dirty="0">
                <a:latin typeface="Tahoma" panose="020B0604030504040204" pitchFamily="34" charset="0"/>
              </a:rPr>
              <a:t> </a:t>
            </a:r>
            <a:r>
              <a:rPr kumimoji="0" lang="en-US" altLang="id-ID" sz="1500" dirty="0" err="1">
                <a:latin typeface="Tahoma" panose="020B0604030504040204" pitchFamily="34" charset="0"/>
              </a:rPr>
              <a:t>logika</a:t>
            </a:r>
            <a:endParaRPr kumimoji="0" lang="en-US" altLang="id-ID" sz="1500" dirty="0">
              <a:latin typeface="Tahoma" panose="020B0604030504040204" pitchFamily="34" charset="0"/>
            </a:endParaRPr>
          </a:p>
          <a:p>
            <a:pPr lvl="2">
              <a:buFontTx/>
              <a:buChar char="•"/>
            </a:pPr>
            <a:r>
              <a:rPr kumimoji="0" lang="en-US" altLang="id-ID" sz="1500" dirty="0">
                <a:latin typeface="Tahoma" panose="020B0604030504040204" pitchFamily="34" charset="0"/>
              </a:rPr>
              <a:t> Data yang </a:t>
            </a:r>
            <a:r>
              <a:rPr kumimoji="0" lang="en-US" altLang="id-ID" sz="1500" dirty="0" err="1">
                <a:latin typeface="Tahoma" panose="020B0604030504040204" pitchFamily="34" charset="0"/>
              </a:rPr>
              <a:t>telah</a:t>
            </a:r>
            <a:r>
              <a:rPr kumimoji="0" lang="en-US" altLang="id-ID" sz="1500" dirty="0">
                <a:latin typeface="Tahoma" panose="020B0604030504040204" pitchFamily="34" charset="0"/>
              </a:rPr>
              <a:t> </a:t>
            </a:r>
            <a:r>
              <a:rPr kumimoji="0" lang="en-US" altLang="id-ID" sz="1500" dirty="0" err="1">
                <a:latin typeface="Tahoma" panose="020B0604030504040204" pitchFamily="34" charset="0"/>
              </a:rPr>
              <a:t>dimasukkan</a:t>
            </a:r>
            <a:r>
              <a:rPr kumimoji="0" lang="en-US" altLang="id-ID" sz="1500" dirty="0">
                <a:latin typeface="Tahoma" panose="020B0604030504040204" pitchFamily="34" charset="0"/>
              </a:rPr>
              <a:t> </a:t>
            </a:r>
            <a:r>
              <a:rPr kumimoji="0" lang="en-US" altLang="id-ID" sz="1500" dirty="0" err="1">
                <a:latin typeface="Tahoma" panose="020B0604030504040204" pitchFamily="34" charset="0"/>
              </a:rPr>
              <a:t>dapat</a:t>
            </a:r>
            <a:r>
              <a:rPr kumimoji="0" lang="en-US" altLang="id-ID" sz="1500" dirty="0">
                <a:latin typeface="Tahoma" panose="020B0604030504040204" pitchFamily="34" charset="0"/>
              </a:rPr>
              <a:t> </a:t>
            </a:r>
            <a:r>
              <a:rPr kumimoji="0" lang="en-US" altLang="id-ID" sz="1500" dirty="0" err="1">
                <a:latin typeface="Tahoma" panose="020B0604030504040204" pitchFamily="34" charset="0"/>
              </a:rPr>
              <a:t>dikoreksi</a:t>
            </a:r>
            <a:r>
              <a:rPr kumimoji="0" lang="en-US" altLang="id-ID" sz="1500" dirty="0">
                <a:latin typeface="Tahoma" panose="020B0604030504040204" pitchFamily="34" charset="0"/>
              </a:rPr>
              <a:t> </a:t>
            </a:r>
            <a:r>
              <a:rPr kumimoji="0" lang="en-US" altLang="id-ID" sz="1500" dirty="0" err="1">
                <a:latin typeface="Tahoma" panose="020B0604030504040204" pitchFamily="34" charset="0"/>
              </a:rPr>
              <a:t>atau</a:t>
            </a:r>
            <a:r>
              <a:rPr kumimoji="0" lang="en-US" altLang="id-ID" sz="1500" dirty="0">
                <a:latin typeface="Tahoma" panose="020B0604030504040204" pitchFamily="34" charset="0"/>
              </a:rPr>
              <a:t> </a:t>
            </a:r>
            <a:r>
              <a:rPr kumimoji="0" lang="en-US" altLang="id-ID" sz="1500" dirty="0" err="1">
                <a:latin typeface="Tahoma" panose="020B0604030504040204" pitchFamily="34" charset="0"/>
              </a:rPr>
              <a:t>dihapus</a:t>
            </a:r>
            <a:endParaRPr kumimoji="0" lang="en-US" altLang="id-ID" sz="1500" dirty="0">
              <a:latin typeface="Tahoma" panose="020B0604030504040204" pitchFamily="34" charset="0"/>
            </a:endParaRPr>
          </a:p>
          <a:p>
            <a:pPr lvl="2">
              <a:buFontTx/>
              <a:buChar char="•"/>
            </a:pPr>
            <a:r>
              <a:rPr kumimoji="0" lang="en-US" altLang="id-ID" sz="1500" dirty="0">
                <a:latin typeface="Tahoma" panose="020B0604030504040204" pitchFamily="34" charset="0"/>
              </a:rPr>
              <a:t> Output </a:t>
            </a:r>
            <a:r>
              <a:rPr kumimoji="0" lang="en-US" altLang="id-ID" sz="1500" dirty="0" err="1">
                <a:latin typeface="Tahoma" panose="020B0604030504040204" pitchFamily="34" charset="0"/>
              </a:rPr>
              <a:t>dari</a:t>
            </a:r>
            <a:r>
              <a:rPr kumimoji="0" lang="en-US" altLang="id-ID" sz="1500" dirty="0">
                <a:latin typeface="Tahoma" panose="020B0604030504040204" pitchFamily="34" charset="0"/>
              </a:rPr>
              <a:t> </a:t>
            </a:r>
            <a:r>
              <a:rPr kumimoji="0" lang="en-US" altLang="id-ID" sz="1500" dirty="0" err="1">
                <a:latin typeface="Tahoma" panose="020B0604030504040204" pitchFamily="34" charset="0"/>
              </a:rPr>
              <a:t>komputer</a:t>
            </a:r>
            <a:r>
              <a:rPr kumimoji="0" lang="en-US" altLang="id-ID" sz="1500" dirty="0">
                <a:latin typeface="Tahoma" panose="020B0604030504040204" pitchFamily="34" charset="0"/>
              </a:rPr>
              <a:t> digital </a:t>
            </a:r>
            <a:r>
              <a:rPr kumimoji="0" lang="en-US" altLang="id-ID" sz="1500" dirty="0" err="1">
                <a:latin typeface="Tahoma" panose="020B0604030504040204" pitchFamily="34" charset="0"/>
              </a:rPr>
              <a:t>dapat</a:t>
            </a:r>
            <a:r>
              <a:rPr kumimoji="0" lang="en-US" altLang="id-ID" sz="1500" dirty="0">
                <a:latin typeface="Tahoma" panose="020B0604030504040204" pitchFamily="34" charset="0"/>
              </a:rPr>
              <a:t> </a:t>
            </a:r>
            <a:r>
              <a:rPr kumimoji="0" lang="en-US" altLang="id-ID" sz="1500" dirty="0" err="1">
                <a:latin typeface="Tahoma" panose="020B0604030504040204" pitchFamily="34" charset="0"/>
              </a:rPr>
              <a:t>berupa</a:t>
            </a:r>
            <a:r>
              <a:rPr kumimoji="0" lang="en-US" altLang="id-ID" sz="1500" dirty="0">
                <a:latin typeface="Tahoma" panose="020B0604030504040204" pitchFamily="34" charset="0"/>
              </a:rPr>
              <a:t> </a:t>
            </a:r>
            <a:r>
              <a:rPr kumimoji="0" lang="en-US" altLang="id-ID" sz="1500" dirty="0" err="1">
                <a:latin typeface="Tahoma" panose="020B0604030504040204" pitchFamily="34" charset="0"/>
              </a:rPr>
              <a:t>angka</a:t>
            </a:r>
            <a:r>
              <a:rPr kumimoji="0" lang="en-US" altLang="id-ID" sz="1500" dirty="0">
                <a:latin typeface="Tahoma" panose="020B0604030504040204" pitchFamily="34" charset="0"/>
              </a:rPr>
              <a:t>, </a:t>
            </a:r>
            <a:r>
              <a:rPr kumimoji="0" lang="en-US" altLang="id-ID" sz="1500" dirty="0" err="1">
                <a:latin typeface="Tahoma" panose="020B0604030504040204" pitchFamily="34" charset="0"/>
              </a:rPr>
              <a:t>huruf,grafik</a:t>
            </a:r>
            <a:r>
              <a:rPr kumimoji="0" lang="en-US" altLang="id-ID" sz="1500" dirty="0">
                <a:latin typeface="Tahoma" panose="020B0604030504040204" pitchFamily="34" charset="0"/>
              </a:rPr>
              <a:t> </a:t>
            </a:r>
            <a:r>
              <a:rPr kumimoji="0" lang="en-US" altLang="id-ID" sz="1500" dirty="0" err="1">
                <a:latin typeface="Tahoma" panose="020B0604030504040204" pitchFamily="34" charset="0"/>
              </a:rPr>
              <a:t>maupun</a:t>
            </a:r>
            <a:r>
              <a:rPr kumimoji="0" lang="en-US" altLang="id-ID" sz="1500" dirty="0">
                <a:latin typeface="Tahoma" panose="020B0604030504040204" pitchFamily="34" charset="0"/>
              </a:rPr>
              <a:t> </a:t>
            </a:r>
            <a:r>
              <a:rPr kumimoji="0" lang="en-US" altLang="id-ID" sz="1500" dirty="0" err="1" smtClean="0">
                <a:latin typeface="Tahoma" panose="020B0604030504040204" pitchFamily="34" charset="0"/>
              </a:rPr>
              <a:t>gambar</a:t>
            </a:r>
            <a:endParaRPr kumimoji="0" lang="en-US" altLang="id-ID" sz="1500" dirty="0">
              <a:latin typeface="Tahoma" panose="020B0604030504040204" pitchFamily="34" charset="0"/>
            </a:endParaRPr>
          </a:p>
        </p:txBody>
      </p:sp>
      <p:sp>
        <p:nvSpPr>
          <p:cNvPr id="179224" name="Text Box 24"/>
          <p:cNvSpPr txBox="1">
            <a:spLocks noChangeArrowheads="1"/>
          </p:cNvSpPr>
          <p:nvPr/>
        </p:nvSpPr>
        <p:spPr bwMode="auto">
          <a:xfrm>
            <a:off x="9301214" y="3884882"/>
            <a:ext cx="2036762" cy="1278382"/>
          </a:xfrm>
          <a:prstGeom prst="flowChartAlternateProcess">
            <a:avLst/>
          </a:prstGeom>
          <a:solidFill>
            <a:srgbClr val="00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630" tIns="43315" rIns="86630" bIns="43315">
            <a:spAutoFit/>
          </a:bodyPr>
          <a:lstStyle>
            <a:lvl1pPr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3388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66775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001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319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891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463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035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607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kumimoji="0" lang="en-US" altLang="id-ID" sz="1700">
                <a:latin typeface="Tahoma" panose="020B0604030504040204" pitchFamily="34" charset="0"/>
              </a:rPr>
              <a:t>Kombinasi komputer analog dan digital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endParaRPr kumimoji="0" lang="en-US" altLang="id-ID" sz="1500">
              <a:latin typeface="Tahoma" panose="020B0604030504040204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20" name="Group 19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43" name="Picture 42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5" name="Picture 4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6" name="Picture 4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7" name="Picture 4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8" name="Picture 4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9" name="Picture 48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0" name="Picture 49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1" name="Picture 50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22" name="Group 21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19731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47" name="Rectangle 23"/>
          <p:cNvSpPr>
            <a:spLocks noGrp="1" noChangeArrowheads="1"/>
          </p:cNvSpPr>
          <p:nvPr>
            <p:ph type="body" idx="4294967295"/>
          </p:nvPr>
        </p:nvSpPr>
        <p:spPr>
          <a:xfrm>
            <a:off x="1549934" y="2301003"/>
            <a:ext cx="7346950" cy="4071938"/>
          </a:xfrm>
          <a:noFill/>
          <a:ln/>
        </p:spPr>
        <p:txBody>
          <a:bodyPr/>
          <a:lstStyle/>
          <a:p>
            <a:r>
              <a:rPr lang="en-US" altLang="id-ID" sz="2300" dirty="0"/>
              <a:t>Micro Computer (Personal Computer)</a:t>
            </a:r>
          </a:p>
          <a:p>
            <a:r>
              <a:rPr lang="en-US" altLang="id-ID" sz="2300" dirty="0"/>
              <a:t>Mini Computer</a:t>
            </a:r>
          </a:p>
          <a:p>
            <a:r>
              <a:rPr lang="en-US" altLang="id-ID" sz="2300" dirty="0"/>
              <a:t>Small Computer (</a:t>
            </a:r>
            <a:r>
              <a:rPr lang="en-US" altLang="id-ID" sz="2300" dirty="0" err="1"/>
              <a:t>Smale</a:t>
            </a:r>
            <a:r>
              <a:rPr lang="en-US" altLang="id-ID" sz="2300" dirty="0"/>
              <a:t>-Scale Mainframe Computer)</a:t>
            </a:r>
          </a:p>
          <a:p>
            <a:r>
              <a:rPr lang="en-US" altLang="id-ID" sz="2300" dirty="0"/>
              <a:t>Medium Computer (Medium-Scale Mainframe Computer)</a:t>
            </a:r>
          </a:p>
          <a:p>
            <a:r>
              <a:rPr lang="en-US" altLang="id-ID" sz="2300" dirty="0"/>
              <a:t>Large Computer (Mainframe Computer)</a:t>
            </a:r>
          </a:p>
          <a:p>
            <a:r>
              <a:rPr lang="en-US" altLang="id-ID" sz="2300" dirty="0"/>
              <a:t>Super Computer</a:t>
            </a:r>
          </a:p>
        </p:txBody>
      </p:sp>
      <p:sp>
        <p:nvSpPr>
          <p:cNvPr id="180226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06994" y="906384"/>
            <a:ext cx="9613900" cy="1081088"/>
          </a:xfrm>
        </p:spPr>
        <p:txBody>
          <a:bodyPr/>
          <a:lstStyle/>
          <a:p>
            <a:r>
              <a:rPr lang="en-US" altLang="id-ID" dirty="0" err="1"/>
              <a:t>Komputer</a:t>
            </a:r>
            <a:r>
              <a:rPr lang="en-US" altLang="id-ID" dirty="0"/>
              <a:t> </a:t>
            </a:r>
            <a:r>
              <a:rPr lang="en-US" altLang="id-ID" dirty="0" err="1"/>
              <a:t>Berdasarkan</a:t>
            </a:r>
            <a:r>
              <a:rPr lang="en-US" altLang="id-ID" dirty="0"/>
              <a:t> </a:t>
            </a:r>
            <a:r>
              <a:rPr lang="en-US" altLang="id-ID" dirty="0" err="1"/>
              <a:t>Ukuran</a:t>
            </a:r>
            <a:endParaRPr lang="en-US" altLang="id-ID" dirty="0"/>
          </a:p>
        </p:txBody>
      </p:sp>
      <p:grpSp>
        <p:nvGrpSpPr>
          <p:cNvPr id="6" name="Group 5"/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7" name="Group 6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" name="Group 7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9" name="Group 8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0" name="Group 9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2" name="Picture 11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55612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10EC-56F1-40A8-BE75-8DA8D397BF68}" type="slidenum">
              <a:rPr lang="en-US" altLang="id-ID"/>
              <a:pPr/>
              <a:t>6</a:t>
            </a:fld>
            <a:endParaRPr lang="en-US" altLang="id-ID"/>
          </a:p>
        </p:txBody>
      </p:sp>
      <p:sp>
        <p:nvSpPr>
          <p:cNvPr id="18125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15926" y="341869"/>
            <a:ext cx="9613900" cy="1081088"/>
          </a:xfrm>
        </p:spPr>
        <p:txBody>
          <a:bodyPr/>
          <a:lstStyle/>
          <a:p>
            <a:r>
              <a:rPr lang="en-US" altLang="id-ID" sz="3200" dirty="0" err="1"/>
              <a:t>Komputer</a:t>
            </a:r>
            <a:r>
              <a:rPr lang="en-US" altLang="id-ID" sz="3200" dirty="0"/>
              <a:t> </a:t>
            </a:r>
            <a:r>
              <a:rPr lang="en-US" altLang="id-ID" sz="3200" dirty="0" err="1"/>
              <a:t>Berdasarkan</a:t>
            </a:r>
            <a:r>
              <a:rPr lang="en-US" altLang="id-ID" sz="3200" dirty="0"/>
              <a:t> </a:t>
            </a:r>
            <a:r>
              <a:rPr lang="en-US" altLang="id-ID" sz="3200" dirty="0" err="1"/>
              <a:t>Kegunaan</a:t>
            </a:r>
            <a:endParaRPr lang="en-US" altLang="id-ID" sz="3200" dirty="0"/>
          </a:p>
        </p:txBody>
      </p:sp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3403601" y="3241676"/>
            <a:ext cx="1819275" cy="84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630" tIns="43315" rIns="86630" bIns="43315">
            <a:spAutoFit/>
          </a:bodyPr>
          <a:lstStyle>
            <a:lvl1pPr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3388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66775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001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319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891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463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035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607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id-ID" sz="1700">
                <a:latin typeface="Tahoma" panose="020B0604030504040204" pitchFamily="34" charset="0"/>
              </a:rPr>
              <a:t>Special Purpose</a:t>
            </a:r>
          </a:p>
          <a:p>
            <a:r>
              <a:rPr lang="en-US" altLang="id-ID" sz="1700">
                <a:latin typeface="Tahoma" panose="020B0604030504040204" pitchFamily="34" charset="0"/>
              </a:rPr>
              <a:t>Computer</a:t>
            </a:r>
            <a:endParaRPr kumimoji="0" lang="en-US" altLang="id-ID" sz="1700" b="1">
              <a:latin typeface="Tahoma" panose="020B0604030504040204" pitchFamily="34" charset="0"/>
            </a:endParaRPr>
          </a:p>
          <a:p>
            <a:endParaRPr kumimoji="0" lang="en-US" altLang="id-ID" sz="1500">
              <a:latin typeface="Tahoma" panose="020B0604030504040204" pitchFamily="34" charset="0"/>
            </a:endParaRPr>
          </a:p>
        </p:txBody>
      </p:sp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7042151" y="3241676"/>
            <a:ext cx="1965325" cy="84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630" tIns="43315" rIns="86630" bIns="43315">
            <a:spAutoFit/>
          </a:bodyPr>
          <a:lstStyle>
            <a:lvl1pPr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3388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66775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001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319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891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463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035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607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id-ID" sz="1700">
                <a:latin typeface="Tahoma" panose="020B0604030504040204" pitchFamily="34" charset="0"/>
              </a:rPr>
              <a:t>General Purpose</a:t>
            </a:r>
          </a:p>
          <a:p>
            <a:r>
              <a:rPr lang="en-US" altLang="id-ID" sz="1700">
                <a:latin typeface="Tahoma" panose="020B0604030504040204" pitchFamily="34" charset="0"/>
              </a:rPr>
              <a:t>Computer</a:t>
            </a:r>
            <a:endParaRPr kumimoji="0" lang="en-US" altLang="id-ID" sz="1700" b="1">
              <a:latin typeface="Tahoma" panose="020B0604030504040204" pitchFamily="34" charset="0"/>
            </a:endParaRPr>
          </a:p>
          <a:p>
            <a:endParaRPr kumimoji="0" lang="en-US" altLang="id-ID" sz="1500">
              <a:latin typeface="Tahoma" panose="020B0604030504040204" pitchFamily="34" charset="0"/>
            </a:endParaRPr>
          </a:p>
        </p:txBody>
      </p:sp>
      <p:sp>
        <p:nvSpPr>
          <p:cNvPr id="181254" name="Line 6"/>
          <p:cNvSpPr>
            <a:spLocks noChangeShapeType="1"/>
          </p:cNvSpPr>
          <p:nvPr/>
        </p:nvSpPr>
        <p:spPr bwMode="auto">
          <a:xfrm>
            <a:off x="3986213" y="1357313"/>
            <a:ext cx="3930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1255" name="Line 7"/>
          <p:cNvSpPr>
            <a:spLocks noChangeShapeType="1"/>
          </p:cNvSpPr>
          <p:nvPr/>
        </p:nvSpPr>
        <p:spPr bwMode="auto">
          <a:xfrm>
            <a:off x="3986213" y="1357313"/>
            <a:ext cx="0" cy="285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1256" name="Line 8"/>
          <p:cNvSpPr>
            <a:spLocks noChangeShapeType="1"/>
          </p:cNvSpPr>
          <p:nvPr/>
        </p:nvSpPr>
        <p:spPr bwMode="auto">
          <a:xfrm>
            <a:off x="7916863" y="1357313"/>
            <a:ext cx="0" cy="285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1261" name="Line 13"/>
          <p:cNvSpPr>
            <a:spLocks noChangeShapeType="1"/>
          </p:cNvSpPr>
          <p:nvPr/>
        </p:nvSpPr>
        <p:spPr bwMode="auto">
          <a:xfrm>
            <a:off x="6024563" y="1071563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pic>
        <p:nvPicPr>
          <p:cNvPr id="181263" name="Picture 15" descr="1-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089" y="1714501"/>
            <a:ext cx="1965325" cy="149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1265" name="Picture 17" descr="1-3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0714" y="1714501"/>
            <a:ext cx="1906587" cy="144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1266" name="Text Box 18"/>
          <p:cNvSpPr txBox="1">
            <a:spLocks noChangeArrowheads="1"/>
          </p:cNvSpPr>
          <p:nvPr/>
        </p:nvSpPr>
        <p:spPr bwMode="auto">
          <a:xfrm>
            <a:off x="2603501" y="4000501"/>
            <a:ext cx="3421063" cy="2441967"/>
          </a:xfrm>
          <a:prstGeom prst="rect">
            <a:avLst/>
          </a:prstGeom>
          <a:solidFill>
            <a:srgbClr val="00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630" tIns="43315" rIns="86630" bIns="43315">
            <a:spAutoFit/>
          </a:bodyPr>
          <a:lstStyle>
            <a:lvl1pPr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3388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66775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001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319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891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463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035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607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kumimoji="0" lang="en-US" altLang="id-ID" sz="1700">
                <a:latin typeface="Tahoma" panose="020B0604030504040204" pitchFamily="34" charset="0"/>
              </a:rPr>
              <a:t>  Komputer yang dirancang </a:t>
            </a:r>
          </a:p>
          <a:p>
            <a:r>
              <a:rPr kumimoji="0" lang="en-US" altLang="id-ID" sz="1700">
                <a:latin typeface="Tahoma" panose="020B0604030504040204" pitchFamily="34" charset="0"/>
              </a:rPr>
              <a:t>   untuk kebutuhan khusus</a:t>
            </a:r>
          </a:p>
          <a:p>
            <a:pPr>
              <a:buFontTx/>
              <a:buChar char="•"/>
            </a:pPr>
            <a:r>
              <a:rPr kumimoji="0" lang="en-US" altLang="id-ID" sz="1700">
                <a:latin typeface="Tahoma" panose="020B0604030504040204" pitchFamily="34" charset="0"/>
              </a:rPr>
              <a:t>  program tertentu sudah </a:t>
            </a:r>
          </a:p>
          <a:p>
            <a:r>
              <a:rPr kumimoji="0" lang="en-US" altLang="id-ID" sz="1700">
                <a:latin typeface="Tahoma" panose="020B0604030504040204" pitchFamily="34" charset="0"/>
              </a:rPr>
              <a:t>   tersimpan didlm komputernya</a:t>
            </a:r>
          </a:p>
          <a:p>
            <a:pPr>
              <a:buFontTx/>
              <a:buChar char="•"/>
            </a:pPr>
            <a:r>
              <a:rPr kumimoji="0" lang="en-US" altLang="id-ID" sz="1700">
                <a:latin typeface="Tahoma" panose="020B0604030504040204" pitchFamily="34" charset="0"/>
              </a:rPr>
              <a:t>  dapat berupa komputer analog</a:t>
            </a:r>
          </a:p>
          <a:p>
            <a:r>
              <a:rPr kumimoji="0" lang="en-US" altLang="id-ID" sz="1700">
                <a:latin typeface="Tahoma" panose="020B0604030504040204" pitchFamily="34" charset="0"/>
              </a:rPr>
              <a:t>   maupun digital</a:t>
            </a:r>
          </a:p>
          <a:p>
            <a:pPr>
              <a:buFontTx/>
              <a:buChar char="•"/>
            </a:pPr>
            <a:r>
              <a:rPr kumimoji="0" lang="en-US" altLang="id-ID" sz="1700">
                <a:latin typeface="Tahoma" panose="020B0604030504040204" pitchFamily="34" charset="0"/>
              </a:rPr>
              <a:t>  umumnya adalah komputer </a:t>
            </a:r>
          </a:p>
          <a:p>
            <a:r>
              <a:rPr kumimoji="0" lang="en-US" altLang="id-ID" sz="1700">
                <a:latin typeface="Tahoma" panose="020B0604030504040204" pitchFamily="34" charset="0"/>
              </a:rPr>
              <a:t>   analog</a:t>
            </a:r>
          </a:p>
          <a:p>
            <a:endParaRPr kumimoji="0" lang="en-US" altLang="id-ID" sz="1700">
              <a:latin typeface="Tahoma" panose="020B0604030504040204" pitchFamily="34" charset="0"/>
            </a:endParaRPr>
          </a:p>
        </p:txBody>
      </p:sp>
      <p:sp>
        <p:nvSpPr>
          <p:cNvPr id="181267" name="Text Box 19"/>
          <p:cNvSpPr txBox="1">
            <a:spLocks noChangeArrowheads="1"/>
          </p:cNvSpPr>
          <p:nvPr/>
        </p:nvSpPr>
        <p:spPr bwMode="auto">
          <a:xfrm>
            <a:off x="6388101" y="4000501"/>
            <a:ext cx="3565525" cy="2441967"/>
          </a:xfrm>
          <a:prstGeom prst="rect">
            <a:avLst/>
          </a:prstGeom>
          <a:solidFill>
            <a:srgbClr val="6600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630" tIns="43315" rIns="86630" bIns="43315">
            <a:spAutoFit/>
          </a:bodyPr>
          <a:lstStyle>
            <a:lvl1pPr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3388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66775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001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319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891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463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035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607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kumimoji="0" lang="en-US" altLang="id-ID" sz="1700">
                <a:latin typeface="Tahoma" panose="020B0604030504040204" pitchFamily="34" charset="0"/>
              </a:rPr>
              <a:t>  Komputer yang dirancang </a:t>
            </a:r>
          </a:p>
          <a:p>
            <a:r>
              <a:rPr kumimoji="0" lang="en-US" altLang="id-ID" sz="1700">
                <a:latin typeface="Tahoma" panose="020B0604030504040204" pitchFamily="34" charset="0"/>
              </a:rPr>
              <a:t>   untuk menyelesaikan </a:t>
            </a:r>
          </a:p>
          <a:p>
            <a:r>
              <a:rPr kumimoji="0" lang="en-US" altLang="id-ID" sz="1700">
                <a:latin typeface="Tahoma" panose="020B0604030504040204" pitchFamily="34" charset="0"/>
              </a:rPr>
              <a:t>   bermacam-macam masalah</a:t>
            </a:r>
          </a:p>
          <a:p>
            <a:pPr>
              <a:buFontTx/>
              <a:buChar char="•"/>
            </a:pPr>
            <a:r>
              <a:rPr kumimoji="0" lang="en-US" altLang="id-ID" sz="1700">
                <a:latin typeface="Tahoma" panose="020B0604030504040204" pitchFamily="34" charset="0"/>
              </a:rPr>
              <a:t>  dapat berupa komputer analog</a:t>
            </a:r>
          </a:p>
          <a:p>
            <a:r>
              <a:rPr kumimoji="0" lang="en-US" altLang="id-ID" sz="1700">
                <a:latin typeface="Tahoma" panose="020B0604030504040204" pitchFamily="34" charset="0"/>
              </a:rPr>
              <a:t>   maupun digital</a:t>
            </a:r>
          </a:p>
          <a:p>
            <a:pPr>
              <a:buFontTx/>
              <a:buChar char="•"/>
            </a:pPr>
            <a:r>
              <a:rPr kumimoji="0" lang="en-US" altLang="id-ID" sz="1700">
                <a:latin typeface="Tahoma" panose="020B0604030504040204" pitchFamily="34" charset="0"/>
              </a:rPr>
              <a:t>  umumnya adalah komputer </a:t>
            </a:r>
          </a:p>
          <a:p>
            <a:r>
              <a:rPr kumimoji="0" lang="en-US" altLang="id-ID" sz="1700">
                <a:latin typeface="Tahoma" panose="020B0604030504040204" pitchFamily="34" charset="0"/>
              </a:rPr>
              <a:t>   digital</a:t>
            </a:r>
          </a:p>
          <a:p>
            <a:endParaRPr kumimoji="0" lang="en-US" altLang="id-ID" sz="1700">
              <a:latin typeface="Tahoma" panose="020B0604030504040204" pitchFamily="34" charset="0"/>
            </a:endParaRPr>
          </a:p>
          <a:p>
            <a:endParaRPr kumimoji="0" lang="en-US" altLang="id-ID" sz="1700">
              <a:latin typeface="Tahoma" panose="020B060403050404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15" name="Group 14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5" name="Picture 4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6" name="Picture 4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6" name="Group 15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7" name="Group 16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8" name="Group 17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96659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568587" y="2055813"/>
            <a:ext cx="7348278" cy="268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47" tIns="45673" rIns="91347" bIns="45673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87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72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844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416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988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56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Sirkuitnya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menggunakan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b="1" dirty="0" err="1">
                <a:latin typeface="Arial" panose="020B0604020202020204" pitchFamily="34" charset="0"/>
              </a:rPr>
              <a:t>Vacum</a:t>
            </a:r>
            <a:r>
              <a:rPr lang="en-US" altLang="id-ID" sz="1700" b="1" dirty="0">
                <a:latin typeface="Arial" panose="020B0604020202020204" pitchFamily="34" charset="0"/>
              </a:rPr>
              <a:t> Tube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id-ID" sz="1700" dirty="0">
                <a:latin typeface="Arial" panose="020B0604020202020204" pitchFamily="34" charset="0"/>
              </a:rPr>
              <a:t> Program </a:t>
            </a:r>
            <a:r>
              <a:rPr lang="en-US" altLang="id-ID" sz="1700" dirty="0" err="1">
                <a:latin typeface="Arial" panose="020B0604020202020204" pitchFamily="34" charset="0"/>
              </a:rPr>
              <a:t>dibuat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dengan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bahasa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mesin</a:t>
            </a:r>
            <a:r>
              <a:rPr lang="en-US" altLang="id-ID" sz="1700" dirty="0">
                <a:latin typeface="Arial" panose="020B0604020202020204" pitchFamily="34" charset="0"/>
              </a:rPr>
              <a:t> ;  ASSEMBLER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Ukuran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fisik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komputer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sangat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besar</a:t>
            </a:r>
            <a:r>
              <a:rPr lang="en-US" altLang="id-ID" sz="1700" dirty="0">
                <a:latin typeface="Arial" panose="020B0604020202020204" pitchFamily="34" charset="0"/>
              </a:rPr>
              <a:t>, </a:t>
            </a:r>
            <a:r>
              <a:rPr lang="en-US" altLang="id-ID" sz="1700" dirty="0" err="1">
                <a:latin typeface="Arial" panose="020B0604020202020204" pitchFamily="34" charset="0"/>
              </a:rPr>
              <a:t>Cepat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panas</a:t>
            </a:r>
            <a:endParaRPr lang="en-US" altLang="id-ID" sz="1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id-ID" sz="1700" dirty="0">
                <a:latin typeface="Arial" panose="020B0604020202020204" pitchFamily="34" charset="0"/>
              </a:rPr>
              <a:t> Proses </a:t>
            </a:r>
            <a:r>
              <a:rPr lang="en-US" altLang="id-ID" sz="1700" dirty="0" err="1">
                <a:latin typeface="Arial" panose="020B0604020202020204" pitchFamily="34" charset="0"/>
              </a:rPr>
              <a:t>kurang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cepat</a:t>
            </a:r>
            <a:r>
              <a:rPr lang="en-US" altLang="id-ID" sz="1700" dirty="0">
                <a:latin typeface="Arial" panose="020B0604020202020204" pitchFamily="34" charset="0"/>
              </a:rPr>
              <a:t> , </a:t>
            </a:r>
            <a:r>
              <a:rPr lang="en-US" altLang="id-ID" sz="1700" dirty="0" err="1">
                <a:latin typeface="Arial" panose="020B0604020202020204" pitchFamily="34" charset="0"/>
              </a:rPr>
              <a:t>Kapasitas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penyimpanan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kecil</a:t>
            </a:r>
            <a:endParaRPr lang="en-US" altLang="id-ID" sz="1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Memerlukan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daya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listrik</a:t>
            </a:r>
            <a:r>
              <a:rPr lang="en-US" altLang="id-ID" sz="1700" dirty="0">
                <a:latin typeface="Arial" panose="020B0604020202020204" pitchFamily="34" charset="0"/>
              </a:rPr>
              <a:t> yang </a:t>
            </a:r>
            <a:r>
              <a:rPr lang="en-US" altLang="id-ID" sz="1700" dirty="0" err="1">
                <a:latin typeface="Arial" panose="020B0604020202020204" pitchFamily="34" charset="0"/>
              </a:rPr>
              <a:t>besar</a:t>
            </a:r>
            <a:endParaRPr lang="en-US" altLang="id-ID" sz="1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Orientasi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pada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aplikasi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bisnis</a:t>
            </a:r>
            <a:endParaRPr lang="en-US" altLang="id-ID" sz="1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id-ID" sz="1700" dirty="0">
              <a:latin typeface="Arial" panose="020B0604020202020204" pitchFamily="34" charset="0"/>
            </a:endParaRPr>
          </a:p>
        </p:txBody>
      </p:sp>
      <p:pic>
        <p:nvPicPr>
          <p:cNvPr id="145411" name="Picture 3" descr="1-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788" y="2143126"/>
            <a:ext cx="2489200" cy="189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413" name="Picture 5" descr="1-2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924" y="4527379"/>
            <a:ext cx="2365375" cy="179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4019739" y="4500564"/>
            <a:ext cx="6853294" cy="186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630" tIns="43315" rIns="86630" bIns="43315">
            <a:spAutoFit/>
          </a:bodyPr>
          <a:lstStyle>
            <a:lvl1pPr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3388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66775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001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319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891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463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035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607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kumimoji="0" lang="en-US" altLang="id-ID" sz="1700" b="1" dirty="0">
                <a:latin typeface="Tahoma" panose="020B0604030504040204" pitchFamily="34" charset="0"/>
              </a:rPr>
              <a:t> 1946 : ENIAC</a:t>
            </a:r>
            <a:r>
              <a:rPr kumimoji="0" lang="en-US" altLang="id-ID" sz="1700" dirty="0">
                <a:latin typeface="Tahoma" panose="020B0604030504040204" pitchFamily="34" charset="0"/>
              </a:rPr>
              <a:t>,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komputer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elektronik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pertama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didunia</a:t>
            </a:r>
            <a:r>
              <a:rPr kumimoji="0" lang="en-US" altLang="id-ID" sz="1700" dirty="0">
                <a:latin typeface="Tahoma" panose="020B0604030504040204" pitchFamily="34" charset="0"/>
              </a:rPr>
              <a:t> yang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mempunyai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bobot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seberat</a:t>
            </a:r>
            <a:r>
              <a:rPr kumimoji="0" lang="en-US" altLang="id-ID" sz="1700" dirty="0">
                <a:latin typeface="Tahoma" panose="020B0604030504040204" pitchFamily="34" charset="0"/>
              </a:rPr>
              <a:t> 30 ton,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panjang</a:t>
            </a:r>
            <a:r>
              <a:rPr kumimoji="0" lang="en-US" altLang="id-ID" sz="1700" dirty="0">
                <a:latin typeface="Tahoma" panose="020B0604030504040204" pitchFamily="34" charset="0"/>
              </a:rPr>
              <a:t> 30 M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dan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tinggi</a:t>
            </a:r>
            <a:r>
              <a:rPr kumimoji="0" lang="en-US" altLang="id-ID" sz="1700" dirty="0">
                <a:latin typeface="Tahoma" panose="020B0604030504040204" pitchFamily="34" charset="0"/>
              </a:rPr>
              <a:t> 2.4 M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dan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membutuhkan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daya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listrik</a:t>
            </a:r>
            <a:r>
              <a:rPr kumimoji="0" lang="en-US" altLang="id-ID" sz="1700" dirty="0">
                <a:latin typeface="Tahoma" panose="020B0604030504040204" pitchFamily="34" charset="0"/>
              </a:rPr>
              <a:t> 174 kilowatts </a:t>
            </a:r>
          </a:p>
          <a:p>
            <a:endParaRPr kumimoji="0" lang="en-US" altLang="id-ID" sz="1700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kumimoji="0" lang="en-US" altLang="id-ID" sz="1700" b="1" dirty="0">
                <a:latin typeface="Tahoma" panose="020B0604030504040204" pitchFamily="34" charset="0"/>
              </a:rPr>
              <a:t>1953 : IBM 701</a:t>
            </a:r>
            <a:r>
              <a:rPr kumimoji="0" lang="en-US" altLang="id-ID" sz="1700" dirty="0">
                <a:latin typeface="Tahoma" panose="020B0604030504040204" pitchFamily="34" charset="0"/>
              </a:rPr>
              <a:t>,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komputer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komersial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berukuran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besar</a:t>
            </a:r>
            <a:r>
              <a:rPr kumimoji="0" lang="en-US" altLang="id-ID" sz="1700" dirty="0">
                <a:latin typeface="Tahoma" panose="020B0604030504040204" pitchFamily="34" charset="0"/>
              </a:rPr>
              <a:t>,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komputer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generasi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pertama</a:t>
            </a:r>
            <a:r>
              <a:rPr kumimoji="0" lang="en-US" altLang="id-ID" sz="1700" dirty="0">
                <a:latin typeface="Tahoma" panose="020B0604030504040204" pitchFamily="34" charset="0"/>
              </a:rPr>
              <a:t> yang paling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populer</a:t>
            </a:r>
            <a:endParaRPr kumimoji="0" lang="en-US" altLang="id-ID" sz="1700" dirty="0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endParaRPr kumimoji="0" lang="en-US" altLang="id-ID" sz="1700" dirty="0">
              <a:latin typeface="Tahoma" panose="020B060403050404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9" name="Group 8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0" name="Group 9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1" name="Group 10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2" name="Group 11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566" y="805033"/>
            <a:ext cx="9613861" cy="1080938"/>
          </a:xfrm>
        </p:spPr>
        <p:txBody>
          <a:bodyPr/>
          <a:lstStyle/>
          <a:p>
            <a:r>
              <a:rPr lang="en-US" altLang="id-ID" dirty="0" err="1"/>
              <a:t>Komputer</a:t>
            </a:r>
            <a:r>
              <a:rPr lang="en-US" altLang="id-ID" dirty="0"/>
              <a:t> </a:t>
            </a:r>
            <a:r>
              <a:rPr lang="en-US" altLang="id-ID" dirty="0" err="1"/>
              <a:t>Generasi</a:t>
            </a:r>
            <a:r>
              <a:rPr lang="en-US" altLang="id-ID" dirty="0"/>
              <a:t> </a:t>
            </a:r>
            <a:r>
              <a:rPr lang="en-US" altLang="id-ID" dirty="0" err="1"/>
              <a:t>Pertama</a:t>
            </a:r>
            <a:r>
              <a:rPr lang="en-US" altLang="id-ID" dirty="0"/>
              <a:t> (1946-1959</a:t>
            </a:r>
            <a:r>
              <a:rPr lang="en-US" altLang="id-ID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89487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24278" y="2143126"/>
            <a:ext cx="6827462" cy="268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47" tIns="45673" rIns="91347" bIns="45673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87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72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844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416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988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56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Sirkuitnya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berupa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b="1" dirty="0">
                <a:latin typeface="Arial" panose="020B0604020202020204" pitchFamily="34" charset="0"/>
              </a:rPr>
              <a:t>transistor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id-ID" sz="1700" dirty="0">
                <a:latin typeface="Arial" panose="020B0604020202020204" pitchFamily="34" charset="0"/>
              </a:rPr>
              <a:t> Program </a:t>
            </a:r>
            <a:r>
              <a:rPr lang="en-US" altLang="id-ID" sz="1700" dirty="0" err="1">
                <a:latin typeface="Arial" panose="020B0604020202020204" pitchFamily="34" charset="0"/>
              </a:rPr>
              <a:t>dapat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dibuat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dengan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bahasa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tingkat</a:t>
            </a:r>
            <a:endParaRPr lang="en-US" altLang="id-ID" sz="1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id-ID" sz="1700" dirty="0">
                <a:latin typeface="Arial" panose="020B0604020202020204" pitchFamily="34" charset="0"/>
              </a:rPr>
              <a:t>  </a:t>
            </a:r>
            <a:r>
              <a:rPr lang="en-US" altLang="id-ID" sz="1700" dirty="0" err="1">
                <a:latin typeface="Arial" panose="020B0604020202020204" pitchFamily="34" charset="0"/>
              </a:rPr>
              <a:t>tinggi</a:t>
            </a:r>
            <a:r>
              <a:rPr lang="en-US" altLang="id-ID" sz="1700" dirty="0">
                <a:latin typeface="Arial" panose="020B0604020202020204" pitchFamily="34" charset="0"/>
              </a:rPr>
              <a:t> ; COBOL, FORTRAN, ALGOL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Kapasitas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memori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utama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sudah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cukup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besar</a:t>
            </a:r>
            <a:endParaRPr lang="en-US" altLang="id-ID" sz="1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id-ID" sz="1700" dirty="0">
                <a:latin typeface="Arial" panose="020B0604020202020204" pitchFamily="34" charset="0"/>
              </a:rPr>
              <a:t> Proses </a:t>
            </a:r>
            <a:r>
              <a:rPr lang="en-US" altLang="id-ID" sz="1700" dirty="0" err="1">
                <a:latin typeface="Arial" panose="020B0604020202020204" pitchFamily="34" charset="0"/>
              </a:rPr>
              <a:t>operasi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sudah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cepat</a:t>
            </a:r>
            <a:endParaRPr lang="en-US" altLang="id-ID" sz="1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Membutuhkan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lebih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sedikit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daya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listrik</a:t>
            </a:r>
            <a:endParaRPr lang="en-US" altLang="id-ID" sz="1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Berorientasi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pada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bisnis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dan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teknik</a:t>
            </a:r>
            <a:r>
              <a:rPr lang="en-US" altLang="id-ID" sz="1700" dirty="0"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10252" name="Picture 12" descr="1-2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0713" y="2428876"/>
            <a:ext cx="2633662" cy="199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4" name="Picture 14" descr="1-2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015" y="4932287"/>
            <a:ext cx="2001838" cy="151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409299" y="5332430"/>
            <a:ext cx="6284881" cy="872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630" tIns="43315" rIns="86630" bIns="43315">
            <a:spAutoFit/>
          </a:bodyPr>
          <a:lstStyle>
            <a:lvl1pPr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3388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66775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001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31963" defTabSz="866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891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463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035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60763" defTabSz="866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id-ID" sz="1700" dirty="0" err="1">
                <a:latin typeface="Tahoma" panose="020B0604030504040204" pitchFamily="34" charset="0"/>
              </a:rPr>
              <a:t>Komputer</a:t>
            </a:r>
            <a:r>
              <a:rPr kumimoji="0" lang="en-US" altLang="id-ID" sz="1700" dirty="0">
                <a:latin typeface="Tahoma" panose="020B0604030504040204" pitchFamily="34" charset="0"/>
              </a:rPr>
              <a:t> yang paling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banyak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digunakan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pada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generasi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kedua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ini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adalah</a:t>
            </a:r>
            <a:r>
              <a:rPr kumimoji="0" lang="en-US" altLang="id-ID" sz="1700" dirty="0">
                <a:latin typeface="Tahoma" panose="020B0604030504040204" pitchFamily="34" charset="0"/>
              </a:rPr>
              <a:t> IBM 401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untuk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aplikasi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bisnis</a:t>
            </a:r>
            <a:r>
              <a:rPr kumimoji="0" lang="en-US" altLang="id-ID" sz="1700" dirty="0">
                <a:latin typeface="Tahoma" panose="020B0604030504040204" pitchFamily="34" charset="0"/>
              </a:rPr>
              <a:t>, IBM 1602 &amp; IBM 7094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untuk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aplikasi</a:t>
            </a:r>
            <a:r>
              <a:rPr kumimoji="0" lang="en-US" altLang="id-ID" sz="1700" dirty="0">
                <a:latin typeface="Tahoma" panose="020B0604030504040204" pitchFamily="34" charset="0"/>
              </a:rPr>
              <a:t> </a:t>
            </a:r>
            <a:r>
              <a:rPr kumimoji="0" lang="en-US" altLang="id-ID" sz="1700" dirty="0" err="1">
                <a:latin typeface="Tahoma" panose="020B0604030504040204" pitchFamily="34" charset="0"/>
              </a:rPr>
              <a:t>teknik</a:t>
            </a:r>
            <a:endParaRPr kumimoji="0" lang="en-US" altLang="id-ID" sz="1700" dirty="0">
              <a:latin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 err="1"/>
              <a:t>Komputer</a:t>
            </a:r>
            <a:r>
              <a:rPr lang="en-US" altLang="id-ID" dirty="0"/>
              <a:t> </a:t>
            </a:r>
            <a:r>
              <a:rPr lang="en-US" altLang="id-ID" dirty="0" err="1"/>
              <a:t>Generasi</a:t>
            </a:r>
            <a:r>
              <a:rPr lang="en-US" altLang="id-ID" dirty="0"/>
              <a:t> </a:t>
            </a:r>
            <a:r>
              <a:rPr lang="en-US" altLang="id-ID" dirty="0" err="1"/>
              <a:t>Kedua</a:t>
            </a:r>
            <a:r>
              <a:rPr lang="en-US" altLang="id-ID" dirty="0"/>
              <a:t> (1959-1964</a:t>
            </a:r>
            <a:r>
              <a:rPr lang="en-US" altLang="id-ID" dirty="0" smtClean="0"/>
              <a:t>)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11" name="Group 10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2" name="Group 11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3" name="Group 12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4" name="Group 13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176085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 err="1"/>
              <a:t>Komputer</a:t>
            </a:r>
            <a:r>
              <a:rPr lang="en-US" altLang="id-ID" dirty="0"/>
              <a:t> </a:t>
            </a:r>
            <a:r>
              <a:rPr lang="en-US" altLang="id-ID" dirty="0" err="1"/>
              <a:t>Generasi</a:t>
            </a:r>
            <a:r>
              <a:rPr lang="en-US" altLang="id-ID" dirty="0"/>
              <a:t> </a:t>
            </a:r>
            <a:r>
              <a:rPr lang="en-US" altLang="id-ID" dirty="0" err="1"/>
              <a:t>Ketiga</a:t>
            </a:r>
            <a:r>
              <a:rPr lang="en-US" altLang="id-ID" dirty="0"/>
              <a:t> (1964-1970</a:t>
            </a:r>
            <a:r>
              <a:rPr lang="en-US" altLang="id-ID" dirty="0" smtClean="0"/>
              <a:t>)</a:t>
            </a:r>
            <a:endParaRPr lang="en-US" dirty="0"/>
          </a:p>
        </p:txBody>
      </p:sp>
      <p:sp>
        <p:nvSpPr>
          <p:cNvPr id="11286" name="Rectangle 22"/>
          <p:cNvSpPr>
            <a:spLocks noGrp="1" noChangeArrowheads="1"/>
          </p:cNvSpPr>
          <p:nvPr>
            <p:ph idx="1"/>
          </p:nvPr>
        </p:nvSpPr>
        <p:spPr>
          <a:xfrm>
            <a:off x="4756796" y="4768850"/>
            <a:ext cx="6102427" cy="2387231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id-ID" sz="1700" dirty="0"/>
              <a:t>1964 : IBM S/360, </a:t>
            </a:r>
            <a:r>
              <a:rPr lang="en-US" altLang="id-ID" sz="1700" dirty="0" err="1"/>
              <a:t>komputer</a:t>
            </a:r>
            <a:r>
              <a:rPr lang="en-US" altLang="id-ID" sz="1700" dirty="0"/>
              <a:t> </a:t>
            </a:r>
            <a:r>
              <a:rPr lang="en-US" altLang="id-ID" sz="1700" dirty="0" err="1"/>
              <a:t>generasi</a:t>
            </a:r>
            <a:r>
              <a:rPr lang="en-US" altLang="id-ID" sz="1700" dirty="0"/>
              <a:t> </a:t>
            </a:r>
            <a:r>
              <a:rPr lang="en-US" altLang="id-ID" sz="1700" dirty="0" err="1"/>
              <a:t>ketiga</a:t>
            </a:r>
            <a:r>
              <a:rPr lang="en-US" altLang="id-ID" sz="1700" dirty="0"/>
              <a:t> </a:t>
            </a:r>
            <a:r>
              <a:rPr lang="en-US" altLang="id-ID" sz="1700" dirty="0" err="1"/>
              <a:t>pertama</a:t>
            </a:r>
            <a:r>
              <a:rPr lang="en-US" altLang="id-ID" sz="1700" dirty="0"/>
              <a:t> </a:t>
            </a:r>
            <a:r>
              <a:rPr lang="en-US" altLang="id-ID" sz="1700" dirty="0" err="1"/>
              <a:t>digunakan</a:t>
            </a:r>
            <a:r>
              <a:rPr lang="en-US" altLang="id-ID" sz="1700" dirty="0"/>
              <a:t> </a:t>
            </a:r>
            <a:r>
              <a:rPr lang="en-US" altLang="id-ID" sz="1700" dirty="0" err="1"/>
              <a:t>untuk</a:t>
            </a:r>
            <a:r>
              <a:rPr lang="en-US" altLang="id-ID" sz="1700" dirty="0"/>
              <a:t> </a:t>
            </a:r>
            <a:r>
              <a:rPr lang="en-US" altLang="id-ID" sz="1700" dirty="0" err="1"/>
              <a:t>aplikasi</a:t>
            </a:r>
            <a:r>
              <a:rPr lang="en-US" altLang="id-ID" sz="1700" dirty="0"/>
              <a:t> </a:t>
            </a:r>
            <a:r>
              <a:rPr lang="en-US" altLang="id-ID" sz="1700" dirty="0" err="1"/>
              <a:t>bisnis</a:t>
            </a:r>
            <a:r>
              <a:rPr lang="en-US" altLang="id-ID" sz="1700" dirty="0"/>
              <a:t> </a:t>
            </a:r>
            <a:r>
              <a:rPr lang="en-US" altLang="id-ID" sz="1700" dirty="0" err="1"/>
              <a:t>dan</a:t>
            </a:r>
            <a:r>
              <a:rPr lang="en-US" altLang="id-ID" sz="1700" dirty="0"/>
              <a:t> </a:t>
            </a:r>
            <a:r>
              <a:rPr lang="en-US" altLang="id-ID" sz="1700" dirty="0" err="1"/>
              <a:t>teknik</a:t>
            </a:r>
            <a:r>
              <a:rPr lang="en-US" altLang="id-ID" sz="1700" dirty="0"/>
              <a:t>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id-ID" sz="1700" dirty="0"/>
          </a:p>
          <a:p>
            <a:pPr>
              <a:lnSpc>
                <a:spcPct val="80000"/>
              </a:lnSpc>
            </a:pPr>
            <a:r>
              <a:rPr lang="en-US" altLang="id-ID" sz="1700" dirty="0"/>
              <a:t>1969 : NOVA, </a:t>
            </a:r>
            <a:r>
              <a:rPr lang="en-US" altLang="id-ID" sz="1700" dirty="0" err="1"/>
              <a:t>dikembangkan</a:t>
            </a:r>
            <a:r>
              <a:rPr lang="en-US" altLang="id-ID" sz="1700" dirty="0"/>
              <a:t> </a:t>
            </a:r>
            <a:r>
              <a:rPr lang="en-US" altLang="id-ID" sz="1700" dirty="0" err="1"/>
              <a:t>oleh</a:t>
            </a:r>
            <a:r>
              <a:rPr lang="en-US" altLang="id-ID" sz="1700" dirty="0"/>
              <a:t> Data General Corporation, </a:t>
            </a:r>
            <a:r>
              <a:rPr lang="en-US" altLang="id-ID" sz="1700" dirty="0" err="1"/>
              <a:t>komputer</a:t>
            </a:r>
            <a:r>
              <a:rPr lang="en-US" altLang="id-ID" sz="1700" dirty="0"/>
              <a:t> mini 16 bit </a:t>
            </a:r>
            <a:r>
              <a:rPr lang="en-US" altLang="id-ID" sz="1700" dirty="0" err="1"/>
              <a:t>pertama</a:t>
            </a:r>
            <a:endParaRPr lang="en-US" altLang="id-ID" sz="1700" dirty="0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122630" y="2174547"/>
            <a:ext cx="5775058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47" tIns="45673" rIns="91347" bIns="45673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87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72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844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416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988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56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Menggunakan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b="1" dirty="0">
                <a:latin typeface="Arial" panose="020B0604020202020204" pitchFamily="34" charset="0"/>
              </a:rPr>
              <a:t>IC ( Integrated Circuit 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Pemrosesan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lebih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cepat</a:t>
            </a:r>
            <a:endParaRPr lang="en-US" altLang="id-ID" sz="1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Kapasitas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memori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lebih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besar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lagi</a:t>
            </a:r>
            <a:endParaRPr lang="en-US" altLang="id-ID" sz="1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Penggunaan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listrik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lebih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hemat</a:t>
            </a:r>
            <a:endParaRPr lang="en-US" altLang="id-ID" sz="1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Bentuk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fisik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lebih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kecil</a:t>
            </a:r>
            <a:endParaRPr lang="en-US" altLang="id-ID" sz="17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Banyak</a:t>
            </a:r>
            <a:r>
              <a:rPr lang="en-US" altLang="id-ID" sz="1700" dirty="0">
                <a:latin typeface="Arial" panose="020B0604020202020204" pitchFamily="34" charset="0"/>
              </a:rPr>
              <a:t> </a:t>
            </a:r>
            <a:r>
              <a:rPr lang="en-US" altLang="id-ID" sz="1700" dirty="0" err="1">
                <a:latin typeface="Arial" panose="020B0604020202020204" pitchFamily="34" charset="0"/>
              </a:rPr>
              <a:t>bermunculan</a:t>
            </a:r>
            <a:r>
              <a:rPr lang="en-US" altLang="id-ID" sz="1700" dirty="0">
                <a:latin typeface="Arial" panose="020B0604020202020204" pitchFamily="34" charset="0"/>
              </a:rPr>
              <a:t> application software </a:t>
            </a:r>
          </a:p>
        </p:txBody>
      </p:sp>
      <p:pic>
        <p:nvPicPr>
          <p:cNvPr id="11278" name="Picture 14" descr="1-2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179" y="2425764"/>
            <a:ext cx="2125663" cy="161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83" name="Picture 19" descr="1-2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939" y="4768850"/>
            <a:ext cx="2001837" cy="151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11" name="Group 10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2" name="Group 11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3" name="Group 12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4" name="Group 13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92636620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1518</TotalTime>
  <Words>1086</Words>
  <Application>Microsoft Office PowerPoint</Application>
  <PresentationFormat>Custom</PresentationFormat>
  <Paragraphs>172</Paragraphs>
  <Slides>18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Berlin</vt:lpstr>
      <vt:lpstr>Pertemuan 2  Pengantar Sistem dan Teknologi Informasi</vt:lpstr>
      <vt:lpstr>KOMPUTER ?</vt:lpstr>
      <vt:lpstr>SEJARAH KOMPUTER </vt:lpstr>
      <vt:lpstr>Komputer Berdasarkan Data yang Diolah</vt:lpstr>
      <vt:lpstr>Komputer Berdasarkan Ukuran</vt:lpstr>
      <vt:lpstr>Komputer Berdasarkan Kegunaan</vt:lpstr>
      <vt:lpstr>Komputer Generasi Pertama (1946-1959)</vt:lpstr>
      <vt:lpstr>Komputer Generasi Kedua (1959-1964)</vt:lpstr>
      <vt:lpstr>Komputer Generasi Ketiga (1964-1970)</vt:lpstr>
      <vt:lpstr>Komputer Generasi Keempat (1970-1990)</vt:lpstr>
      <vt:lpstr>Komputer Generasi Kelima (Sejak 1990 an)</vt:lpstr>
      <vt:lpstr>DATA dan INFORMASI</vt:lpstr>
      <vt:lpstr>Siklus Pengolahan Data</vt:lpstr>
      <vt:lpstr>Siklus Pengolahan Data</vt:lpstr>
      <vt:lpstr>Sistem Komputer </vt:lpstr>
      <vt:lpstr>Perkembangan Teknologi Komputer</vt:lpstr>
      <vt:lpstr>Pemanfaatan Teknologi Komputer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  Teknologi Informasi</dc:title>
  <dc:creator>Asus X200CA</dc:creator>
  <cp:lastModifiedBy>Ukhti Ima</cp:lastModifiedBy>
  <cp:revision>57</cp:revision>
  <dcterms:created xsi:type="dcterms:W3CDTF">2020-10-14T00:48:12Z</dcterms:created>
  <dcterms:modified xsi:type="dcterms:W3CDTF">2023-10-06T01:27:14Z</dcterms:modified>
</cp:coreProperties>
</file>