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2" r:id="rId2"/>
  </p:sldMasterIdLst>
  <p:sldIdLst>
    <p:sldId id="260" r:id="rId3"/>
    <p:sldId id="280" r:id="rId4"/>
    <p:sldId id="262"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277" r:id="rId28"/>
  </p:sldIdLst>
  <p:sldSz cx="16256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413"/>
    <a:srgbClr val="C55A11"/>
    <a:srgbClr val="9E0000"/>
    <a:srgbClr val="A64C0E"/>
    <a:srgbClr val="D05F12"/>
    <a:srgbClr val="EC7524"/>
    <a:srgbClr val="AD4F0F"/>
    <a:srgbClr val="EE8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6" d="100"/>
          <a:sy n="36" d="100"/>
        </p:scale>
        <p:origin x="1352" y="44"/>
      </p:cViewPr>
      <p:guideLst>
        <p:guide orient="horz" pos="384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ya achmad" userId="709afb2a7a3edc97" providerId="LiveId" clId="{3F381DE5-7AE5-4DC5-B4C4-43B008265983}"/>
    <pc:docChg chg="custSel addSld delSld modSld">
      <pc:chgData name="widya achmad" userId="709afb2a7a3edc97" providerId="LiveId" clId="{3F381DE5-7AE5-4DC5-B4C4-43B008265983}" dt="2020-12-05T08:21:05.303" v="54" actId="47"/>
      <pc:docMkLst>
        <pc:docMk/>
      </pc:docMkLst>
      <pc:sldChg chg="modSp">
        <pc:chgData name="widya achmad" userId="709afb2a7a3edc97" providerId="LiveId" clId="{3F381DE5-7AE5-4DC5-B4C4-43B008265983}" dt="2020-12-05T01:07:06.317" v="43" actId="5793"/>
        <pc:sldMkLst>
          <pc:docMk/>
          <pc:sldMk cId="1557772280" sldId="262"/>
        </pc:sldMkLst>
        <pc:spChg chg="mod">
          <ac:chgData name="widya achmad" userId="709afb2a7a3edc97" providerId="LiveId" clId="{3F381DE5-7AE5-4DC5-B4C4-43B008265983}" dt="2020-12-05T01:07:06.317" v="43" actId="5793"/>
          <ac:spMkLst>
            <pc:docMk/>
            <pc:sldMk cId="1557772280" sldId="262"/>
            <ac:spMk id="3" creationId="{00000000-0000-0000-0000-000000000000}"/>
          </ac:spMkLst>
        </pc:spChg>
      </pc:sldChg>
      <pc:sldChg chg="addSp delSp modSp new add">
        <pc:chgData name="widya achmad" userId="709afb2a7a3edc97" providerId="LiveId" clId="{3F381DE5-7AE5-4DC5-B4C4-43B008265983}" dt="2020-12-05T05:53:21.489" v="51" actId="478"/>
        <pc:sldMkLst>
          <pc:docMk/>
          <pc:sldMk cId="2687214394" sldId="280"/>
        </pc:sldMkLst>
        <pc:spChg chg="del">
          <ac:chgData name="widya achmad" userId="709afb2a7a3edc97" providerId="LiveId" clId="{3F381DE5-7AE5-4DC5-B4C4-43B008265983}" dt="2020-12-05T05:53:21.489" v="51" actId="478"/>
          <ac:spMkLst>
            <pc:docMk/>
            <pc:sldMk cId="2687214394" sldId="280"/>
            <ac:spMk id="2" creationId="{DF11C7AA-0BDE-4A33-9E8B-51A976E97286}"/>
          </ac:spMkLst>
        </pc:spChg>
        <pc:picChg chg="add mod">
          <ac:chgData name="widya achmad" userId="709afb2a7a3edc97" providerId="LiveId" clId="{3F381DE5-7AE5-4DC5-B4C4-43B008265983}" dt="2020-12-05T05:53:18.652" v="50" actId="14100"/>
          <ac:picMkLst>
            <pc:docMk/>
            <pc:sldMk cId="2687214394" sldId="280"/>
            <ac:picMk id="5" creationId="{394AD50E-EFE7-490A-945E-12C098754A59}"/>
          </ac:picMkLst>
        </pc:picChg>
      </pc:sldChg>
      <pc:sldChg chg="new add del">
        <pc:chgData name="widya achmad" userId="709afb2a7a3edc97" providerId="LiveId" clId="{3F381DE5-7AE5-4DC5-B4C4-43B008265983}" dt="2020-12-05T08:21:05.303" v="54" actId="47"/>
        <pc:sldMkLst>
          <pc:docMk/>
          <pc:sldMk cId="1170877387" sldId="281"/>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p:nvPr/>
        </p:nvSpPr>
        <p:spPr>
          <a:xfrm>
            <a:off x="0" y="4604586"/>
            <a:ext cx="11957447" cy="295170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2148955" y="4604586"/>
            <a:ext cx="4102812" cy="2951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959204" y="5583946"/>
            <a:ext cx="10497166" cy="1280142"/>
          </a:xfrm>
          <a:prstGeom prst="rect">
            <a:avLst/>
          </a:prstGeom>
        </p:spPr>
        <p:txBody>
          <a:bodyPr/>
          <a:lstStyle>
            <a:lvl1pPr>
              <a:defRPr sz="3733" b="1" i="0">
                <a:latin typeface="Gotham Black" charset="0"/>
                <a:ea typeface="Gotham Black" charset="0"/>
                <a:cs typeface="Gotham Black" charset="0"/>
              </a:defRPr>
            </a:lvl1pPr>
          </a:lstStyle>
          <a:p>
            <a:r>
              <a:rPr lang="en-US"/>
              <a:t>Click to edit Master title style</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0116"/>
          <a:stretch/>
        </p:blipFill>
        <p:spPr>
          <a:xfrm>
            <a:off x="2" y="7635470"/>
            <a:ext cx="9280128" cy="1192609"/>
          </a:xfrm>
          <a:prstGeom prst="rect">
            <a:avLst/>
          </a:prstGeom>
        </p:spPr>
      </p:pic>
      <p:pic>
        <p:nvPicPr>
          <p:cNvPr id="18" name="Picture 1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7542847"/>
            <a:ext cx="11957445" cy="490565"/>
          </a:xfrm>
          <a:prstGeom prst="rect">
            <a:avLst/>
          </a:prstGeom>
        </p:spPr>
      </p:pic>
      <p:pic>
        <p:nvPicPr>
          <p:cNvPr id="19" name="Picture 1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8957" y="7544615"/>
            <a:ext cx="4102811" cy="49233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45806" y="2664060"/>
            <a:ext cx="3335033" cy="4878784"/>
          </a:xfrm>
          <a:prstGeom prst="rect">
            <a:avLst/>
          </a:prstGeom>
        </p:spPr>
      </p:pic>
    </p:spTree>
    <p:extLst>
      <p:ext uri="{BB962C8B-B14F-4D97-AF65-F5344CB8AC3E}">
        <p14:creationId xmlns:p14="http://schemas.microsoft.com/office/powerpoint/2010/main" val="1952582758"/>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625620" latinLnBrk="1"/>
            <a:fld id="{63937D59-5EDB-4C39-B697-625748F703B6}" type="datetimeFigureOut">
              <a:rPr lang="en-US" sz="3200" smtClean="0">
                <a:solidFill>
                  <a:prstClr val="white"/>
                </a:solidFill>
              </a:rPr>
              <a:pPr defTabSz="1625620" latinLnBrk="1"/>
              <a:t>10/11/2024</a:t>
            </a:fld>
            <a:endParaRPr lang="en-US" sz="3200">
              <a:solidFill>
                <a:prstClr val="white"/>
              </a:solidFill>
            </a:endParaRPr>
          </a:p>
        </p:txBody>
      </p:sp>
      <p:sp>
        <p:nvSpPr>
          <p:cNvPr id="4" name="Footer Placeholder 3"/>
          <p:cNvSpPr>
            <a:spLocks noGrp="1"/>
          </p:cNvSpPr>
          <p:nvPr>
            <p:ph type="ftr" sz="quarter" idx="11"/>
          </p:nvPr>
        </p:nvSpPr>
        <p:spPr/>
        <p:txBody>
          <a:bodyPr/>
          <a:lstStyle/>
          <a:p>
            <a:pPr defTabSz="1625620" latinLnBrk="1"/>
            <a:endParaRPr lang="en-US" sz="3200">
              <a:solidFill>
                <a:prstClr val="white"/>
              </a:solidFill>
            </a:endParaRPr>
          </a:p>
        </p:txBody>
      </p:sp>
      <p:sp>
        <p:nvSpPr>
          <p:cNvPr id="5" name="Slide Number Placeholder 4"/>
          <p:cNvSpPr>
            <a:spLocks noGrp="1"/>
          </p:cNvSpPr>
          <p:nvPr>
            <p:ph type="sldNum" sz="quarter" idx="12"/>
          </p:nvPr>
        </p:nvSpPr>
        <p:spPr/>
        <p:txBody>
          <a:bodyPr/>
          <a:lstStyle/>
          <a:p>
            <a:pPr defTabSz="1625620" latinLnBrk="1"/>
            <a:fld id="{0F31DC1F-5561-484E-AB46-68C682854F61}" type="slidenum">
              <a:rPr lang="en-US" sz="3200" smtClean="0">
                <a:solidFill>
                  <a:prstClr val="white"/>
                </a:solidFill>
              </a:rPr>
              <a:pPr defTabSz="1625620" latinLnBrk="1"/>
              <a:t>‹#›</a:t>
            </a:fld>
            <a:endParaRPr lang="en-US" sz="3200">
              <a:solidFill>
                <a:prstClr val="white"/>
              </a:solidFill>
            </a:endParaRPr>
          </a:p>
        </p:txBody>
      </p:sp>
    </p:spTree>
    <p:extLst>
      <p:ext uri="{BB962C8B-B14F-4D97-AF65-F5344CB8AC3E}">
        <p14:creationId xmlns:p14="http://schemas.microsoft.com/office/powerpoint/2010/main" val="208810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29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6256000" cy="2096512"/>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703175" y="2682288"/>
            <a:ext cx="15105678" cy="1091906"/>
          </a:xfrm>
          <a:prstGeom prst="rect">
            <a:avLst/>
          </a:prstGeom>
        </p:spPr>
        <p:txBody>
          <a:bodyPr anchor="ctr"/>
          <a:lstStyle>
            <a:lvl1pPr marL="0" indent="0">
              <a:buNone/>
              <a:defRPr sz="3556">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721565" y="4286250"/>
            <a:ext cx="15105678" cy="7101006"/>
          </a:xfrm>
          <a:prstGeom prst="rect">
            <a:avLst/>
          </a:prstGeom>
        </p:spPr>
        <p:txBody>
          <a:bodyPr lIns="396000" anchor="t"/>
          <a:lstStyle>
            <a:lvl1pPr marL="0" indent="0">
              <a:buNone/>
              <a:defRPr sz="2489">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863957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FE3B4E-D51E-4474-BC0A-8D7DBC01EECC}"/>
              </a:ext>
            </a:extLst>
          </p:cNvPr>
          <p:cNvSpPr/>
          <p:nvPr userDrawn="1"/>
        </p:nvSpPr>
        <p:spPr>
          <a:xfrm>
            <a:off x="0" y="0"/>
            <a:ext cx="16256000" cy="12192000"/>
          </a:xfrm>
          <a:prstGeom prst="rect">
            <a:avLst/>
          </a:prstGeom>
          <a:gradFill flip="none" rotWithShape="1">
            <a:gsLst>
              <a:gs pos="0">
                <a:schemeClr val="bg1">
                  <a:alpha val="8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2562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5577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36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1" y="-16933"/>
            <a:ext cx="9579234" cy="12242799"/>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2400">
                <a:latin typeface="+mn-lt"/>
                <a:cs typeface="Arial" pitchFamily="34" charset="0"/>
              </a:defRPr>
            </a:lvl1pPr>
            <a:lvl2pPr marL="609638" indent="0">
              <a:buNone/>
              <a:defRPr sz="3733"/>
            </a:lvl2pPr>
            <a:lvl3pPr marL="1219277" indent="0">
              <a:buNone/>
              <a:defRPr sz="3200"/>
            </a:lvl3pPr>
            <a:lvl4pPr marL="1828915" indent="0">
              <a:buNone/>
              <a:defRPr sz="2667"/>
            </a:lvl4pPr>
            <a:lvl5pPr marL="2438551" indent="0">
              <a:buNone/>
              <a:defRPr sz="2667"/>
            </a:lvl5pPr>
            <a:lvl6pPr marL="3048191" indent="0">
              <a:buNone/>
              <a:defRPr sz="2667"/>
            </a:lvl6pPr>
            <a:lvl7pPr marL="3657829" indent="0">
              <a:buNone/>
              <a:defRPr sz="2667"/>
            </a:lvl7pPr>
            <a:lvl8pPr marL="4267467" indent="0">
              <a:buNone/>
              <a:defRPr sz="2667"/>
            </a:lvl8pPr>
            <a:lvl9pPr marL="4877105" indent="0">
              <a:buNone/>
              <a:defRPr sz="2667"/>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60601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2728149"/>
            <a:ext cx="7182556" cy="1140177"/>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812800" y="3868327"/>
            <a:ext cx="7182556" cy="7021689"/>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3" y="2728149"/>
            <a:ext cx="7185378" cy="1140177"/>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57823" y="3868327"/>
            <a:ext cx="7185378" cy="7021689"/>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625620" latinLnBrk="1"/>
            <a:fld id="{63937D59-5EDB-4C39-B697-625748F703B6}" type="datetimeFigureOut">
              <a:rPr lang="en-US" sz="3200" smtClean="0">
                <a:solidFill>
                  <a:prstClr val="white"/>
                </a:solidFill>
              </a:rPr>
              <a:pPr defTabSz="1625620" latinLnBrk="1"/>
              <a:t>10/11/2024</a:t>
            </a:fld>
            <a:endParaRPr lang="en-US" sz="3200">
              <a:solidFill>
                <a:prstClr val="white"/>
              </a:solidFill>
            </a:endParaRPr>
          </a:p>
        </p:txBody>
      </p:sp>
      <p:sp>
        <p:nvSpPr>
          <p:cNvPr id="8" name="Footer Placeholder 7"/>
          <p:cNvSpPr>
            <a:spLocks noGrp="1"/>
          </p:cNvSpPr>
          <p:nvPr>
            <p:ph type="ftr" sz="quarter" idx="11"/>
          </p:nvPr>
        </p:nvSpPr>
        <p:spPr/>
        <p:txBody>
          <a:bodyPr/>
          <a:lstStyle/>
          <a:p>
            <a:pPr defTabSz="1625620" latinLnBrk="1"/>
            <a:endParaRPr lang="en-US" sz="3200">
              <a:solidFill>
                <a:prstClr val="white"/>
              </a:solidFill>
            </a:endParaRPr>
          </a:p>
        </p:txBody>
      </p:sp>
      <p:sp>
        <p:nvSpPr>
          <p:cNvPr id="9" name="Slide Number Placeholder 8"/>
          <p:cNvSpPr>
            <a:spLocks noGrp="1"/>
          </p:cNvSpPr>
          <p:nvPr>
            <p:ph type="sldNum" sz="quarter" idx="12"/>
          </p:nvPr>
        </p:nvSpPr>
        <p:spPr/>
        <p:txBody>
          <a:bodyPr/>
          <a:lstStyle/>
          <a:p>
            <a:pPr defTabSz="1625620" latinLnBrk="1"/>
            <a:fld id="{0F31DC1F-5561-484E-AB46-68C682854F61}" type="slidenum">
              <a:rPr lang="en-US" sz="3200" smtClean="0">
                <a:solidFill>
                  <a:prstClr val="white"/>
                </a:solidFill>
              </a:rPr>
              <a:pPr defTabSz="1625620" latinLnBrk="1"/>
              <a:t>‹#›</a:t>
            </a:fld>
            <a:endParaRPr lang="en-US" sz="3200">
              <a:solidFill>
                <a:prstClr val="white"/>
              </a:solidFill>
            </a:endParaRPr>
          </a:p>
        </p:txBody>
      </p:sp>
    </p:spTree>
    <p:extLst>
      <p:ext uri="{BB962C8B-B14F-4D97-AF65-F5344CB8AC3E}">
        <p14:creationId xmlns:p14="http://schemas.microsoft.com/office/powerpoint/2010/main" val="208622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p:nvPr/>
        </p:nvSpPr>
        <p:spPr>
          <a:xfrm>
            <a:off x="1" y="4604583"/>
            <a:ext cx="11957447" cy="295170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2148955" y="4604583"/>
            <a:ext cx="4102812" cy="2951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959205" y="5583945"/>
            <a:ext cx="10497167" cy="1280142"/>
          </a:xfrm>
          <a:prstGeom prst="rect">
            <a:avLst/>
          </a:prstGeom>
        </p:spPr>
        <p:txBody>
          <a:bodyPr/>
          <a:lstStyle>
            <a:lvl1pPr>
              <a:defRPr sz="3733" b="1" i="0">
                <a:latin typeface="Gotham Black" charset="0"/>
                <a:ea typeface="Gotham Black" charset="0"/>
                <a:cs typeface="Gotham Black" charset="0"/>
              </a:defRPr>
            </a:lvl1pPr>
          </a:lstStyle>
          <a:p>
            <a:r>
              <a:rPr lang="en-US"/>
              <a:t>Click to edit Master title style</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0116"/>
          <a:stretch/>
        </p:blipFill>
        <p:spPr>
          <a:xfrm>
            <a:off x="2" y="7635470"/>
            <a:ext cx="9043385" cy="1192608"/>
          </a:xfrm>
          <a:prstGeom prst="rect">
            <a:avLst/>
          </a:prstGeom>
        </p:spPr>
      </p:pic>
      <p:pic>
        <p:nvPicPr>
          <p:cNvPr id="18" name="Picture 1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7542846"/>
            <a:ext cx="11957445" cy="490564"/>
          </a:xfrm>
          <a:prstGeom prst="rect">
            <a:avLst/>
          </a:prstGeom>
        </p:spPr>
      </p:pic>
      <p:pic>
        <p:nvPicPr>
          <p:cNvPr id="19" name="Picture 1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8956" y="7544613"/>
            <a:ext cx="4102811" cy="49233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91301" y="3325956"/>
            <a:ext cx="3018119" cy="4230329"/>
          </a:xfrm>
          <a:prstGeom prst="rect">
            <a:avLst/>
          </a:prstGeom>
        </p:spPr>
      </p:pic>
    </p:spTree>
    <p:extLst>
      <p:ext uri="{BB962C8B-B14F-4D97-AF65-F5344CB8AC3E}">
        <p14:creationId xmlns:p14="http://schemas.microsoft.com/office/powerpoint/2010/main" val="2320644641"/>
      </p:ext>
    </p:extLst>
  </p:cSld>
  <p:clrMapOvr>
    <a:masterClrMapping/>
  </p:clrMapOvr>
  <p:transition spd="slow">
    <p:push dir="r"/>
  </p:transition>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11"/>
          <p:cNvSpPr/>
          <p:nvPr/>
        </p:nvSpPr>
        <p:spPr>
          <a:xfrm>
            <a:off x="0" y="2895644"/>
            <a:ext cx="16256000" cy="857695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2597"/>
            <a:ext cx="16448924" cy="490564"/>
          </a:xfrm>
          <a:prstGeom prst="rect">
            <a:avLst/>
          </a:prstGeom>
        </p:spPr>
      </p:pic>
      <p:sp>
        <p:nvSpPr>
          <p:cNvPr id="15" name="Rectangle 14"/>
          <p:cNvSpPr/>
          <p:nvPr/>
        </p:nvSpPr>
        <p:spPr>
          <a:xfrm>
            <a:off x="1" y="732306"/>
            <a:ext cx="13760625" cy="1779296"/>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3888640" y="732306"/>
            <a:ext cx="2363125" cy="1779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09831"/>
            <a:ext cx="13933401" cy="490564"/>
          </a:xfrm>
          <a:prstGeom prst="rect">
            <a:avLst/>
          </a:prstGeom>
        </p:spPr>
      </p:pic>
      <p:pic>
        <p:nvPicPr>
          <p:cNvPr id="18" name="Picture 1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8642" y="2511598"/>
            <a:ext cx="2363124" cy="492338"/>
          </a:xfrm>
          <a:prstGeom prst="rect">
            <a:avLst/>
          </a:prstGeom>
        </p:spPr>
      </p:pic>
      <p:sp>
        <p:nvSpPr>
          <p:cNvPr id="19" name="TextBox 18"/>
          <p:cNvSpPr txBox="1"/>
          <p:nvPr/>
        </p:nvSpPr>
        <p:spPr>
          <a:xfrm>
            <a:off x="257637" y="11559853"/>
            <a:ext cx="2730043"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
        <p:nvSpPr>
          <p:cNvPr id="2" name="Title 1"/>
          <p:cNvSpPr>
            <a:spLocks noGrp="1"/>
          </p:cNvSpPr>
          <p:nvPr>
            <p:ph type="title"/>
          </p:nvPr>
        </p:nvSpPr>
        <p:spPr>
          <a:xfrm>
            <a:off x="899008" y="1307178"/>
            <a:ext cx="14020800" cy="2356556"/>
          </a:xfrm>
          <a:prstGeom prst="rect">
            <a:avLst/>
          </a:prstGeom>
        </p:spPr>
        <p:txBody>
          <a:bodyPr/>
          <a:lstStyle>
            <a:lvl1pPr>
              <a:defRPr sz="3733" b="0" i="0">
                <a:latin typeface="Gotham Medium" charset="0"/>
                <a:ea typeface="Gotham Medium" charset="0"/>
                <a:cs typeface="Gotham Medium" charset="0"/>
              </a:defRPr>
            </a:lvl1pPr>
          </a:lstStyle>
          <a:p>
            <a:r>
              <a:rPr lang="en-US"/>
              <a:t>Click to edit Master title style</a:t>
            </a:r>
          </a:p>
        </p:txBody>
      </p:sp>
      <p:sp>
        <p:nvSpPr>
          <p:cNvPr id="4" name="Text Placeholder 3"/>
          <p:cNvSpPr>
            <a:spLocks noGrp="1"/>
          </p:cNvSpPr>
          <p:nvPr>
            <p:ph type="body" sz="quarter" idx="10"/>
          </p:nvPr>
        </p:nvSpPr>
        <p:spPr>
          <a:xfrm>
            <a:off x="1599275" y="3559521"/>
            <a:ext cx="13057451" cy="6760948"/>
          </a:xfrm>
          <a:prstGeom prst="rect">
            <a:avLst/>
          </a:prstGeom>
        </p:spPr>
        <p:txBody>
          <a:bodyPr/>
          <a:lstStyle>
            <a:lvl1pPr>
              <a:defRPr>
                <a:solidFill>
                  <a:schemeClr val="bg1">
                    <a:lumMod val="65000"/>
                    <a:lumOff val="35000"/>
                  </a:schemeClr>
                </a:solidFill>
                <a:latin typeface="Gotham Rounded Book" charset="0"/>
                <a:ea typeface="Gotham Rounded Book" charset="0"/>
                <a:cs typeface="Gotham Rounded Book" charset="0"/>
              </a:defRPr>
            </a:lvl1pPr>
            <a:lvl2pPr>
              <a:defRPr>
                <a:solidFill>
                  <a:schemeClr val="bg1">
                    <a:lumMod val="65000"/>
                    <a:lumOff val="35000"/>
                  </a:schemeClr>
                </a:solidFill>
                <a:latin typeface="Gotham Rounded Book" charset="0"/>
                <a:ea typeface="Gotham Rounded Book" charset="0"/>
                <a:cs typeface="Gotham Rounded Book" charset="0"/>
              </a:defRPr>
            </a:lvl2pPr>
            <a:lvl3pPr>
              <a:defRPr>
                <a:solidFill>
                  <a:schemeClr val="bg1">
                    <a:lumMod val="65000"/>
                    <a:lumOff val="35000"/>
                  </a:schemeClr>
                </a:solidFill>
                <a:latin typeface="Gotham Rounded Book" charset="0"/>
                <a:ea typeface="Gotham Rounded Book" charset="0"/>
                <a:cs typeface="Gotham Rounded Book" charset="0"/>
              </a:defRPr>
            </a:lvl3pPr>
            <a:lvl4pPr>
              <a:defRPr>
                <a:solidFill>
                  <a:schemeClr val="bg1">
                    <a:lumMod val="65000"/>
                    <a:lumOff val="35000"/>
                  </a:schemeClr>
                </a:solidFill>
                <a:latin typeface="Gotham Rounded Book" charset="0"/>
                <a:ea typeface="Gotham Rounded Book" charset="0"/>
                <a:cs typeface="Gotham Rounded Book" charset="0"/>
              </a:defRPr>
            </a:lvl4pPr>
            <a:lvl5pPr>
              <a:defRPr>
                <a:solidFill>
                  <a:schemeClr val="bg1">
                    <a:lumMod val="65000"/>
                    <a:lumOff val="35000"/>
                  </a:schemeClr>
                </a:solidFill>
                <a:latin typeface="Gotham Rounded Book" charset="0"/>
                <a:ea typeface="Gotham Rounded Book" charset="0"/>
                <a:cs typeface="Gotham Rounded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36" y="141772"/>
            <a:ext cx="1637393" cy="2362768"/>
          </a:xfrm>
          <a:prstGeom prst="rect">
            <a:avLst/>
          </a:prstGeom>
        </p:spPr>
      </p:pic>
    </p:spTree>
    <p:extLst>
      <p:ext uri="{BB962C8B-B14F-4D97-AF65-F5344CB8AC3E}">
        <p14:creationId xmlns:p14="http://schemas.microsoft.com/office/powerpoint/2010/main" val="2868241176"/>
      </p:ext>
    </p:extLst>
  </p:cSld>
  <p:clrMapOvr>
    <a:masterClrMapping/>
  </p:clrMapOvr>
  <p:transition spd="slow">
    <p:push dir="r"/>
  </p:transition>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5" name="Picture 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2597"/>
            <a:ext cx="16448924" cy="490564"/>
          </a:xfrm>
          <a:prstGeom prst="rect">
            <a:avLst/>
          </a:prstGeom>
        </p:spPr>
      </p:pic>
      <p:sp>
        <p:nvSpPr>
          <p:cNvPr id="9" name="TextBox 8"/>
          <p:cNvSpPr txBox="1"/>
          <p:nvPr/>
        </p:nvSpPr>
        <p:spPr>
          <a:xfrm>
            <a:off x="257637" y="11559853"/>
            <a:ext cx="2730043"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8357" y="9697820"/>
            <a:ext cx="1767643" cy="2494180"/>
          </a:xfrm>
          <a:prstGeom prst="rect">
            <a:avLst/>
          </a:prstGeom>
        </p:spPr>
      </p:pic>
    </p:spTree>
    <p:extLst>
      <p:ext uri="{BB962C8B-B14F-4D97-AF65-F5344CB8AC3E}">
        <p14:creationId xmlns:p14="http://schemas.microsoft.com/office/powerpoint/2010/main" val="2520094019"/>
      </p:ext>
    </p:extLst>
  </p:cSld>
  <p:clrMapOvr>
    <a:masterClrMapping/>
  </p:clrMapOvr>
  <p:transition spd="slow">
    <p:push dir="r"/>
  </p:transition>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11"/>
          <p:cNvSpPr/>
          <p:nvPr/>
        </p:nvSpPr>
        <p:spPr>
          <a:xfrm>
            <a:off x="0" y="2895644"/>
            <a:ext cx="16256000" cy="857695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62562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2598"/>
            <a:ext cx="16448924" cy="490565"/>
          </a:xfrm>
          <a:prstGeom prst="rect">
            <a:avLst/>
          </a:prstGeom>
        </p:spPr>
      </p:pic>
      <p:sp>
        <p:nvSpPr>
          <p:cNvPr id="15" name="Rectangle 14"/>
          <p:cNvSpPr/>
          <p:nvPr/>
        </p:nvSpPr>
        <p:spPr>
          <a:xfrm>
            <a:off x="0" y="732306"/>
            <a:ext cx="13760626" cy="1779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3888640" y="732306"/>
            <a:ext cx="2363125" cy="1779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9832"/>
            <a:ext cx="13933401" cy="490565"/>
          </a:xfrm>
          <a:prstGeom prst="rect">
            <a:avLst/>
          </a:prstGeom>
        </p:spPr>
      </p:pic>
      <p:pic>
        <p:nvPicPr>
          <p:cNvPr id="18" name="Picture 1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8642" y="2511600"/>
            <a:ext cx="2363124" cy="492338"/>
          </a:xfrm>
          <a:prstGeom prst="rect">
            <a:avLst/>
          </a:prstGeom>
        </p:spPr>
      </p:pic>
      <p:sp>
        <p:nvSpPr>
          <p:cNvPr id="19" name="TextBox 18"/>
          <p:cNvSpPr txBox="1"/>
          <p:nvPr/>
        </p:nvSpPr>
        <p:spPr>
          <a:xfrm>
            <a:off x="257636" y="11559854"/>
            <a:ext cx="2730043" cy="276999"/>
          </a:xfrm>
          <a:prstGeom prst="rect">
            <a:avLst/>
          </a:prstGeom>
          <a:noFill/>
        </p:spPr>
        <p:txBody>
          <a:bodyPr wrap="none" rtlCol="0">
            <a:spAutoFit/>
          </a:bodyPr>
          <a:lstStyle/>
          <a:p>
            <a:pPr marL="0" marR="0" lvl="0" indent="0" algn="l" defTabSz="1625620" rtl="0" eaLnBrk="1" fontAlgn="auto" latinLnBrk="1"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
        <p:nvSpPr>
          <p:cNvPr id="2" name="Title 1"/>
          <p:cNvSpPr>
            <a:spLocks noGrp="1"/>
          </p:cNvSpPr>
          <p:nvPr>
            <p:ph type="title"/>
          </p:nvPr>
        </p:nvSpPr>
        <p:spPr>
          <a:xfrm>
            <a:off x="899008" y="1307176"/>
            <a:ext cx="14020800" cy="2356556"/>
          </a:xfrm>
          <a:prstGeom prst="rect">
            <a:avLst/>
          </a:prstGeom>
        </p:spPr>
        <p:txBody>
          <a:bodyPr/>
          <a:lstStyle>
            <a:lvl1pPr>
              <a:defRPr sz="3733" b="0" i="0">
                <a:latin typeface="Gotham Medium" charset="0"/>
                <a:ea typeface="Gotham Medium" charset="0"/>
                <a:cs typeface="Gotham Medium" charset="0"/>
              </a:defRPr>
            </a:lvl1pPr>
          </a:lstStyle>
          <a:p>
            <a:r>
              <a:rPr lang="en-US"/>
              <a:t>Click to edit Master title style</a:t>
            </a:r>
          </a:p>
        </p:txBody>
      </p:sp>
      <p:sp>
        <p:nvSpPr>
          <p:cNvPr id="4" name="Text Placeholder 3"/>
          <p:cNvSpPr>
            <a:spLocks noGrp="1"/>
          </p:cNvSpPr>
          <p:nvPr>
            <p:ph type="body" sz="quarter" idx="10"/>
          </p:nvPr>
        </p:nvSpPr>
        <p:spPr>
          <a:xfrm>
            <a:off x="1599275" y="3559522"/>
            <a:ext cx="13057451" cy="6760948"/>
          </a:xfrm>
          <a:prstGeom prst="rect">
            <a:avLst/>
          </a:prstGeom>
        </p:spPr>
        <p:txBody>
          <a:bodyPr/>
          <a:lstStyle>
            <a:lvl1pPr>
              <a:defRPr>
                <a:solidFill>
                  <a:schemeClr val="bg1">
                    <a:lumMod val="65000"/>
                    <a:lumOff val="35000"/>
                  </a:schemeClr>
                </a:solidFill>
                <a:latin typeface="Gotham Rounded Book" charset="0"/>
                <a:ea typeface="Gotham Rounded Book" charset="0"/>
                <a:cs typeface="Gotham Rounded Book" charset="0"/>
              </a:defRPr>
            </a:lvl1pPr>
            <a:lvl2pPr>
              <a:defRPr>
                <a:solidFill>
                  <a:schemeClr val="bg1">
                    <a:lumMod val="65000"/>
                    <a:lumOff val="35000"/>
                  </a:schemeClr>
                </a:solidFill>
                <a:latin typeface="Gotham Rounded Book" charset="0"/>
                <a:ea typeface="Gotham Rounded Book" charset="0"/>
                <a:cs typeface="Gotham Rounded Book" charset="0"/>
              </a:defRPr>
            </a:lvl2pPr>
            <a:lvl3pPr>
              <a:defRPr>
                <a:solidFill>
                  <a:schemeClr val="bg1">
                    <a:lumMod val="65000"/>
                    <a:lumOff val="35000"/>
                  </a:schemeClr>
                </a:solidFill>
                <a:latin typeface="Gotham Rounded Book" charset="0"/>
                <a:ea typeface="Gotham Rounded Book" charset="0"/>
                <a:cs typeface="Gotham Rounded Book" charset="0"/>
              </a:defRPr>
            </a:lvl3pPr>
            <a:lvl4pPr>
              <a:defRPr>
                <a:solidFill>
                  <a:schemeClr val="bg1">
                    <a:lumMod val="65000"/>
                    <a:lumOff val="35000"/>
                  </a:schemeClr>
                </a:solidFill>
                <a:latin typeface="Gotham Rounded Book" charset="0"/>
                <a:ea typeface="Gotham Rounded Book" charset="0"/>
                <a:cs typeface="Gotham Rounded Book" charset="0"/>
              </a:defRPr>
            </a:lvl4pPr>
            <a:lvl5pPr>
              <a:defRPr>
                <a:solidFill>
                  <a:schemeClr val="bg1">
                    <a:lumMod val="65000"/>
                    <a:lumOff val="35000"/>
                  </a:schemeClr>
                </a:solidFill>
                <a:latin typeface="Gotham Rounded Book" charset="0"/>
                <a:ea typeface="Gotham Rounded Book" charset="0"/>
                <a:cs typeface="Gotham Rounded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6907" y="147064"/>
            <a:ext cx="1748651" cy="2362769"/>
          </a:xfrm>
          <a:prstGeom prst="rect">
            <a:avLst/>
          </a:prstGeom>
        </p:spPr>
      </p:pic>
    </p:spTree>
    <p:extLst>
      <p:ext uri="{BB962C8B-B14F-4D97-AF65-F5344CB8AC3E}">
        <p14:creationId xmlns:p14="http://schemas.microsoft.com/office/powerpoint/2010/main" val="3740638455"/>
      </p:ext>
    </p:extLst>
  </p:cSld>
  <p:clrMapOvr>
    <a:masterClrMapping/>
  </p:clrMapOvr>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 name="Rectangle 2"/>
          <p:cNvSpPr/>
          <p:nvPr/>
        </p:nvSpPr>
        <p:spPr>
          <a:xfrm>
            <a:off x="0" y="732306"/>
            <a:ext cx="16256000" cy="1779296"/>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2597"/>
            <a:ext cx="16448924" cy="490564"/>
          </a:xfrm>
          <a:prstGeom prst="rect">
            <a:avLst/>
          </a:prstGeom>
        </p:spPr>
      </p:pic>
      <p:sp>
        <p:nvSpPr>
          <p:cNvPr id="8" name="TextBox 7"/>
          <p:cNvSpPr txBox="1"/>
          <p:nvPr/>
        </p:nvSpPr>
        <p:spPr>
          <a:xfrm>
            <a:off x="257637" y="11559853"/>
            <a:ext cx="2730043"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
        <p:nvSpPr>
          <p:cNvPr id="10" name="Rectangle 9"/>
          <p:cNvSpPr/>
          <p:nvPr/>
        </p:nvSpPr>
        <p:spPr>
          <a:xfrm>
            <a:off x="15714133" y="732306"/>
            <a:ext cx="537632" cy="1779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850A0B03-5B93-414F-887D-1CF9551E96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88357" y="9697820"/>
            <a:ext cx="1767643" cy="2494180"/>
          </a:xfrm>
          <a:prstGeom prst="rect">
            <a:avLst/>
          </a:prstGeom>
        </p:spPr>
      </p:pic>
    </p:spTree>
    <p:extLst>
      <p:ext uri="{BB962C8B-B14F-4D97-AF65-F5344CB8AC3E}">
        <p14:creationId xmlns:p14="http://schemas.microsoft.com/office/powerpoint/2010/main" val="3781795964"/>
      </p:ext>
    </p:extLst>
  </p:cSld>
  <p:clrMapOvr>
    <a:masterClrMapping/>
  </p:clrMapOvr>
  <p:transition spd="slow">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5" name="Picture 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2597"/>
            <a:ext cx="16448924" cy="490564"/>
          </a:xfrm>
          <a:prstGeom prst="rect">
            <a:avLst/>
          </a:prstGeom>
        </p:spPr>
      </p:pic>
      <p:sp>
        <p:nvSpPr>
          <p:cNvPr id="9" name="TextBox 8"/>
          <p:cNvSpPr txBox="1"/>
          <p:nvPr/>
        </p:nvSpPr>
        <p:spPr>
          <a:xfrm>
            <a:off x="257637" y="11559853"/>
            <a:ext cx="2730043"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
        <p:nvSpPr>
          <p:cNvPr id="7" name="Rectangle 6"/>
          <p:cNvSpPr/>
          <p:nvPr/>
        </p:nvSpPr>
        <p:spPr>
          <a:xfrm>
            <a:off x="-1" y="234535"/>
            <a:ext cx="13248564" cy="84380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p:cNvSpPr>
            <a:spLocks noGrp="1"/>
          </p:cNvSpPr>
          <p:nvPr>
            <p:ph type="title"/>
          </p:nvPr>
        </p:nvSpPr>
        <p:spPr>
          <a:xfrm>
            <a:off x="275514" y="376122"/>
            <a:ext cx="12973049" cy="702217"/>
          </a:xfrm>
          <a:prstGeom prst="rect">
            <a:avLst/>
          </a:prstGeom>
        </p:spPr>
        <p:txBody>
          <a:bodyPr/>
          <a:lstStyle>
            <a:lvl1pPr>
              <a:defRPr sz="2400" b="0" i="0">
                <a:latin typeface="Gotham Medium" charset="0"/>
                <a:ea typeface="Gotham Medium" charset="0"/>
                <a:cs typeface="Gotham Medium" charset="0"/>
              </a:defRPr>
            </a:lvl1pPr>
          </a:lstStyle>
          <a:p>
            <a:r>
              <a:rPr lang="en-US"/>
              <a:t>Click to edit Master title style</a:t>
            </a:r>
          </a:p>
        </p:txBody>
      </p:sp>
      <p:sp>
        <p:nvSpPr>
          <p:cNvPr id="10" name="Rectangle 9"/>
          <p:cNvSpPr/>
          <p:nvPr/>
        </p:nvSpPr>
        <p:spPr>
          <a:xfrm>
            <a:off x="13248568" y="234535"/>
            <a:ext cx="3007429" cy="843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524B8D7A-CCAE-324D-8019-8EFB1B798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88357" y="9697820"/>
            <a:ext cx="1767643" cy="2494180"/>
          </a:xfrm>
          <a:prstGeom prst="rect">
            <a:avLst/>
          </a:prstGeom>
        </p:spPr>
      </p:pic>
    </p:spTree>
    <p:extLst>
      <p:ext uri="{BB962C8B-B14F-4D97-AF65-F5344CB8AC3E}">
        <p14:creationId xmlns:p14="http://schemas.microsoft.com/office/powerpoint/2010/main" val="3559793042"/>
      </p:ext>
    </p:extLst>
  </p:cSld>
  <p:clrMapOvr>
    <a:masterClrMapping/>
  </p:clrMapOvr>
  <p:transition spd="slow">
    <p:push dir="r"/>
  </p:transition>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Rectangle 2"/>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5" name="Picture 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2597"/>
            <a:ext cx="16448924" cy="490564"/>
          </a:xfrm>
          <a:prstGeom prst="rect">
            <a:avLst/>
          </a:prstGeom>
        </p:spPr>
      </p:pic>
      <p:sp>
        <p:nvSpPr>
          <p:cNvPr id="9" name="TextBox 8"/>
          <p:cNvSpPr txBox="1"/>
          <p:nvPr/>
        </p:nvSpPr>
        <p:spPr>
          <a:xfrm>
            <a:off x="257637" y="11559853"/>
            <a:ext cx="2730043"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
        <p:nvSpPr>
          <p:cNvPr id="7" name="Rectangle 6"/>
          <p:cNvSpPr/>
          <p:nvPr/>
        </p:nvSpPr>
        <p:spPr>
          <a:xfrm>
            <a:off x="-1" y="234535"/>
            <a:ext cx="13248564" cy="84380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p:cNvSpPr>
            <a:spLocks noGrp="1"/>
          </p:cNvSpPr>
          <p:nvPr>
            <p:ph type="title"/>
          </p:nvPr>
        </p:nvSpPr>
        <p:spPr>
          <a:xfrm>
            <a:off x="275514" y="376122"/>
            <a:ext cx="12973049" cy="702217"/>
          </a:xfrm>
          <a:prstGeom prst="rect">
            <a:avLst/>
          </a:prstGeom>
        </p:spPr>
        <p:txBody>
          <a:bodyPr/>
          <a:lstStyle>
            <a:lvl1pPr>
              <a:defRPr sz="2400" b="0" i="0">
                <a:latin typeface="Gotham Medium" charset="0"/>
                <a:ea typeface="Gotham Medium" charset="0"/>
                <a:cs typeface="Gotham Medium" charset="0"/>
              </a:defRPr>
            </a:lvl1pPr>
          </a:lstStyle>
          <a:p>
            <a:r>
              <a:rPr lang="en-US"/>
              <a:t>Click to edit Master title style</a:t>
            </a:r>
          </a:p>
        </p:txBody>
      </p:sp>
      <p:sp>
        <p:nvSpPr>
          <p:cNvPr id="10" name="Rectangle 9"/>
          <p:cNvSpPr/>
          <p:nvPr/>
        </p:nvSpPr>
        <p:spPr>
          <a:xfrm>
            <a:off x="13248568" y="234535"/>
            <a:ext cx="3007429" cy="843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7589363"/>
      </p:ext>
    </p:extLst>
  </p:cSld>
  <p:clrMapOvr>
    <a:masterClrMapping/>
  </p:clrMapOvr>
  <p:transition spd="slow">
    <p:push dir="r"/>
  </p:transition>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2597"/>
            <a:ext cx="16448924" cy="490564"/>
          </a:xfrm>
          <a:prstGeom prst="rect">
            <a:avLst/>
          </a:prstGeom>
        </p:spPr>
      </p:pic>
      <p:sp>
        <p:nvSpPr>
          <p:cNvPr id="9" name="TextBox 8"/>
          <p:cNvSpPr txBox="1"/>
          <p:nvPr/>
        </p:nvSpPr>
        <p:spPr>
          <a:xfrm>
            <a:off x="257637" y="11559853"/>
            <a:ext cx="2730043"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Tree>
    <p:extLst>
      <p:ext uri="{BB962C8B-B14F-4D97-AF65-F5344CB8AC3E}">
        <p14:creationId xmlns:p14="http://schemas.microsoft.com/office/powerpoint/2010/main" val="3976587910"/>
      </p:ext>
    </p:extLst>
  </p:cSld>
  <p:clrMapOvr>
    <a:masterClrMapping/>
  </p:clrMapOvr>
  <p:transition spd="slow">
    <p:push dir="r"/>
  </p:transition>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614" y="2072501"/>
            <a:ext cx="7011385" cy="10119500"/>
          </a:xfrm>
          <a:prstGeom prst="rect">
            <a:avLst/>
          </a:prstGeom>
        </p:spPr>
      </p:pic>
    </p:spTree>
    <p:extLst>
      <p:ext uri="{BB962C8B-B14F-4D97-AF65-F5344CB8AC3E}">
        <p14:creationId xmlns:p14="http://schemas.microsoft.com/office/powerpoint/2010/main" val="2040980013"/>
      </p:ext>
    </p:extLst>
  </p:cSld>
  <p:clrMapOvr>
    <a:masterClrMapping/>
  </p:clrMapOvr>
  <p:transition spd="slow">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8B5D-77BB-504C-9359-8FCCBDD36D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DC70F-E223-BB4C-AD79-4AA2F573CDF4}"/>
              </a:ext>
            </a:extLst>
          </p:cNvPr>
          <p:cNvSpPr>
            <a:spLocks noGrp="1"/>
          </p:cNvSpPr>
          <p:nvPr>
            <p:ph type="dt" sz="half" idx="10"/>
          </p:nvPr>
        </p:nvSpPr>
        <p:spPr/>
        <p:txBody>
          <a:bodyPr/>
          <a:lstStyle/>
          <a:p>
            <a:pPr defTabSz="1219170"/>
            <a:fld id="{183DC20D-85D6-104E-A0EC-E03938AC1C3D}" type="datetimeFigureOut">
              <a:rPr lang="en-US" sz="2400" smtClean="0">
                <a:solidFill>
                  <a:prstClr val="white"/>
                </a:solidFill>
              </a:rPr>
              <a:pPr defTabSz="1219170"/>
              <a:t>10/11/2024</a:t>
            </a:fld>
            <a:endParaRPr lang="en-US" sz="2400">
              <a:solidFill>
                <a:prstClr val="white"/>
              </a:solidFill>
            </a:endParaRPr>
          </a:p>
        </p:txBody>
      </p:sp>
      <p:sp>
        <p:nvSpPr>
          <p:cNvPr id="4" name="Footer Placeholder 3">
            <a:extLst>
              <a:ext uri="{FF2B5EF4-FFF2-40B4-BE49-F238E27FC236}">
                <a16:creationId xmlns:a16="http://schemas.microsoft.com/office/drawing/2014/main" id="{EDC426F7-7DAD-F149-B7FC-D9F0257B2306}"/>
              </a:ext>
            </a:extLst>
          </p:cNvPr>
          <p:cNvSpPr>
            <a:spLocks noGrp="1"/>
          </p:cNvSpPr>
          <p:nvPr>
            <p:ph type="ftr" sz="quarter" idx="11"/>
          </p:nvPr>
        </p:nvSpPr>
        <p:spPr/>
        <p:txBody>
          <a:bodyPr/>
          <a:lstStyle/>
          <a:p>
            <a:pPr defTabSz="1219170"/>
            <a:endParaRPr lang="en-US" sz="2400">
              <a:solidFill>
                <a:prstClr val="white"/>
              </a:solidFill>
            </a:endParaRPr>
          </a:p>
        </p:txBody>
      </p:sp>
      <p:sp>
        <p:nvSpPr>
          <p:cNvPr id="5" name="Slide Number Placeholder 4">
            <a:extLst>
              <a:ext uri="{FF2B5EF4-FFF2-40B4-BE49-F238E27FC236}">
                <a16:creationId xmlns:a16="http://schemas.microsoft.com/office/drawing/2014/main" id="{706ABAA5-EA26-714C-AF9E-34EA089DDFD3}"/>
              </a:ext>
            </a:extLst>
          </p:cNvPr>
          <p:cNvSpPr>
            <a:spLocks noGrp="1"/>
          </p:cNvSpPr>
          <p:nvPr>
            <p:ph type="sldNum" sz="quarter" idx="12"/>
          </p:nvPr>
        </p:nvSpPr>
        <p:spPr/>
        <p:txBody>
          <a:bodyPr/>
          <a:lstStyle/>
          <a:p>
            <a:pPr defTabSz="1219170"/>
            <a:fld id="{78AC6412-F894-1149-90AD-B94ED54583D1}" type="slidenum">
              <a:rPr lang="en-US" sz="2400" smtClean="0">
                <a:solidFill>
                  <a:prstClr val="white"/>
                </a:solidFill>
              </a:rPr>
              <a:pPr defTabSz="1219170"/>
              <a:t>‹#›</a:t>
            </a:fld>
            <a:endParaRPr lang="en-US" sz="2400">
              <a:solidFill>
                <a:prstClr val="white"/>
              </a:solidFill>
            </a:endParaRPr>
          </a:p>
        </p:txBody>
      </p:sp>
    </p:spTree>
    <p:extLst>
      <p:ext uri="{BB962C8B-B14F-4D97-AF65-F5344CB8AC3E}">
        <p14:creationId xmlns:p14="http://schemas.microsoft.com/office/powerpoint/2010/main" val="2096388200"/>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62562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5" name="Picture 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2598"/>
            <a:ext cx="16448924" cy="490565"/>
          </a:xfrm>
          <a:prstGeom prst="rect">
            <a:avLst/>
          </a:prstGeom>
        </p:spPr>
      </p:pic>
      <p:sp>
        <p:nvSpPr>
          <p:cNvPr id="9" name="TextBox 8"/>
          <p:cNvSpPr txBox="1"/>
          <p:nvPr/>
        </p:nvSpPr>
        <p:spPr>
          <a:xfrm>
            <a:off x="257636" y="11559854"/>
            <a:ext cx="2730043" cy="276999"/>
          </a:xfrm>
          <a:prstGeom prst="rect">
            <a:avLst/>
          </a:prstGeom>
          <a:noFill/>
        </p:spPr>
        <p:txBody>
          <a:bodyPr wrap="none" rtlCol="0">
            <a:spAutoFit/>
          </a:bodyPr>
          <a:lstStyle/>
          <a:p>
            <a:pPr marL="0" marR="0" lvl="0" indent="0" algn="l" defTabSz="1625620" rtl="0" eaLnBrk="1" fontAlgn="auto" latinLnBrk="1"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8711" y="9697820"/>
            <a:ext cx="1727289" cy="2494180"/>
          </a:xfrm>
          <a:prstGeom prst="rect">
            <a:avLst/>
          </a:prstGeom>
        </p:spPr>
      </p:pic>
    </p:spTree>
    <p:extLst>
      <p:ext uri="{BB962C8B-B14F-4D97-AF65-F5344CB8AC3E}">
        <p14:creationId xmlns:p14="http://schemas.microsoft.com/office/powerpoint/2010/main" val="581075001"/>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62562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 name="Rectangle 2"/>
          <p:cNvSpPr/>
          <p:nvPr/>
        </p:nvSpPr>
        <p:spPr>
          <a:xfrm>
            <a:off x="0" y="732306"/>
            <a:ext cx="16256000" cy="1779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162562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2598"/>
            <a:ext cx="16448924" cy="490565"/>
          </a:xfrm>
          <a:prstGeom prst="rect">
            <a:avLst/>
          </a:prstGeom>
        </p:spPr>
      </p:pic>
      <p:sp>
        <p:nvSpPr>
          <p:cNvPr id="8" name="TextBox 7"/>
          <p:cNvSpPr txBox="1"/>
          <p:nvPr/>
        </p:nvSpPr>
        <p:spPr>
          <a:xfrm>
            <a:off x="257636" y="11559854"/>
            <a:ext cx="2730043" cy="276999"/>
          </a:xfrm>
          <a:prstGeom prst="rect">
            <a:avLst/>
          </a:prstGeom>
          <a:noFill/>
        </p:spPr>
        <p:txBody>
          <a:bodyPr wrap="none" rtlCol="0">
            <a:spAutoFit/>
          </a:bodyPr>
          <a:lstStyle/>
          <a:p>
            <a:pPr marL="0" marR="0" lvl="0" indent="0" algn="l" defTabSz="1625620" rtl="0" eaLnBrk="1" fontAlgn="auto" latinLnBrk="1"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
        <p:nvSpPr>
          <p:cNvPr id="10" name="Rectangle 9"/>
          <p:cNvSpPr/>
          <p:nvPr/>
        </p:nvSpPr>
        <p:spPr>
          <a:xfrm>
            <a:off x="15714133" y="732306"/>
            <a:ext cx="537632" cy="1779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0073D59D-33F2-E541-BA29-16484D6BB5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28711" y="9697820"/>
            <a:ext cx="1727289" cy="2494180"/>
          </a:xfrm>
          <a:prstGeom prst="rect">
            <a:avLst/>
          </a:prstGeom>
        </p:spPr>
      </p:pic>
    </p:spTree>
    <p:extLst>
      <p:ext uri="{BB962C8B-B14F-4D97-AF65-F5344CB8AC3E}">
        <p14:creationId xmlns:p14="http://schemas.microsoft.com/office/powerpoint/2010/main" val="338305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62562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5" name="Picture 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2598"/>
            <a:ext cx="16448924" cy="490565"/>
          </a:xfrm>
          <a:prstGeom prst="rect">
            <a:avLst/>
          </a:prstGeom>
        </p:spPr>
      </p:pic>
      <p:sp>
        <p:nvSpPr>
          <p:cNvPr id="9" name="TextBox 8"/>
          <p:cNvSpPr txBox="1"/>
          <p:nvPr/>
        </p:nvSpPr>
        <p:spPr>
          <a:xfrm>
            <a:off x="257636" y="11559854"/>
            <a:ext cx="2730043" cy="276999"/>
          </a:xfrm>
          <a:prstGeom prst="rect">
            <a:avLst/>
          </a:prstGeom>
          <a:noFill/>
        </p:spPr>
        <p:txBody>
          <a:bodyPr wrap="none" rtlCol="0">
            <a:spAutoFit/>
          </a:bodyPr>
          <a:lstStyle/>
          <a:p>
            <a:pPr marL="0" marR="0" lvl="0" indent="0" algn="l" defTabSz="1625620" rtl="0" eaLnBrk="1" fontAlgn="auto" latinLnBrk="1"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
        <p:nvSpPr>
          <p:cNvPr id="7" name="Rectangle 6"/>
          <p:cNvSpPr/>
          <p:nvPr/>
        </p:nvSpPr>
        <p:spPr>
          <a:xfrm>
            <a:off x="-1" y="234535"/>
            <a:ext cx="13248564" cy="84380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p:cNvSpPr>
            <a:spLocks noGrp="1"/>
          </p:cNvSpPr>
          <p:nvPr>
            <p:ph type="title"/>
          </p:nvPr>
        </p:nvSpPr>
        <p:spPr>
          <a:xfrm>
            <a:off x="275513" y="376121"/>
            <a:ext cx="12973049" cy="702217"/>
          </a:xfrm>
          <a:prstGeom prst="rect">
            <a:avLst/>
          </a:prstGeom>
        </p:spPr>
        <p:txBody>
          <a:bodyPr/>
          <a:lstStyle>
            <a:lvl1pPr>
              <a:defRPr sz="2400" b="0" i="0">
                <a:latin typeface="Gotham Medium" charset="0"/>
                <a:ea typeface="Gotham Medium" charset="0"/>
                <a:cs typeface="Gotham Medium" charset="0"/>
              </a:defRPr>
            </a:lvl1pPr>
          </a:lstStyle>
          <a:p>
            <a:r>
              <a:rPr lang="en-US"/>
              <a:t>Click to edit Master title style</a:t>
            </a:r>
          </a:p>
        </p:txBody>
      </p:sp>
      <p:sp>
        <p:nvSpPr>
          <p:cNvPr id="10" name="Rectangle 9"/>
          <p:cNvSpPr/>
          <p:nvPr/>
        </p:nvSpPr>
        <p:spPr>
          <a:xfrm>
            <a:off x="13248570" y="234535"/>
            <a:ext cx="3007429" cy="843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7AB0A287-E436-9A43-9AB2-073E515F57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28711" y="9697820"/>
            <a:ext cx="1727289" cy="2494180"/>
          </a:xfrm>
          <a:prstGeom prst="rect">
            <a:avLst/>
          </a:prstGeom>
        </p:spPr>
      </p:pic>
    </p:spTree>
    <p:extLst>
      <p:ext uri="{BB962C8B-B14F-4D97-AF65-F5344CB8AC3E}">
        <p14:creationId xmlns:p14="http://schemas.microsoft.com/office/powerpoint/2010/main" val="3894835818"/>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Rectangle 2"/>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62562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5" name="Picture 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2598"/>
            <a:ext cx="16448924" cy="490565"/>
          </a:xfrm>
          <a:prstGeom prst="rect">
            <a:avLst/>
          </a:prstGeom>
        </p:spPr>
      </p:pic>
      <p:sp>
        <p:nvSpPr>
          <p:cNvPr id="9" name="TextBox 8"/>
          <p:cNvSpPr txBox="1"/>
          <p:nvPr/>
        </p:nvSpPr>
        <p:spPr>
          <a:xfrm>
            <a:off x="257636" y="11559854"/>
            <a:ext cx="2730043" cy="276999"/>
          </a:xfrm>
          <a:prstGeom prst="rect">
            <a:avLst/>
          </a:prstGeom>
          <a:noFill/>
        </p:spPr>
        <p:txBody>
          <a:bodyPr wrap="none" rtlCol="0">
            <a:spAutoFit/>
          </a:bodyPr>
          <a:lstStyle/>
          <a:p>
            <a:pPr marL="0" marR="0" lvl="0" indent="0" algn="l" defTabSz="1625620" rtl="0" eaLnBrk="1" fontAlgn="auto" latinLnBrk="1"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
        <p:nvSpPr>
          <p:cNvPr id="7" name="Rectangle 6"/>
          <p:cNvSpPr/>
          <p:nvPr/>
        </p:nvSpPr>
        <p:spPr>
          <a:xfrm>
            <a:off x="-1" y="234535"/>
            <a:ext cx="13248564" cy="84380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p:cNvSpPr>
            <a:spLocks noGrp="1"/>
          </p:cNvSpPr>
          <p:nvPr>
            <p:ph type="title"/>
          </p:nvPr>
        </p:nvSpPr>
        <p:spPr>
          <a:xfrm>
            <a:off x="275513" y="376121"/>
            <a:ext cx="12973049" cy="702217"/>
          </a:xfrm>
          <a:prstGeom prst="rect">
            <a:avLst/>
          </a:prstGeom>
        </p:spPr>
        <p:txBody>
          <a:bodyPr/>
          <a:lstStyle>
            <a:lvl1pPr>
              <a:defRPr sz="2400" b="0" i="0">
                <a:latin typeface="Gotham Medium" charset="0"/>
                <a:ea typeface="Gotham Medium" charset="0"/>
                <a:cs typeface="Gotham Medium" charset="0"/>
              </a:defRPr>
            </a:lvl1pPr>
          </a:lstStyle>
          <a:p>
            <a:r>
              <a:rPr lang="en-US"/>
              <a:t>Click to edit Master title style</a:t>
            </a:r>
          </a:p>
        </p:txBody>
      </p:sp>
      <p:sp>
        <p:nvSpPr>
          <p:cNvPr id="10" name="Rectangle 9"/>
          <p:cNvSpPr/>
          <p:nvPr/>
        </p:nvSpPr>
        <p:spPr>
          <a:xfrm>
            <a:off x="13248570" y="234535"/>
            <a:ext cx="3007429" cy="843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8061238"/>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463374"/>
            <a:ext cx="16256000" cy="11009223"/>
          </a:xfrm>
          <a:prstGeom prst="rect">
            <a:avLst/>
          </a:prstGeom>
          <a:pattFill prst="dkDnDiag">
            <a:fgClr>
              <a:schemeClr val="tx1"/>
            </a:fgClr>
            <a:bgClr>
              <a:schemeClr val="tx1">
                <a:lumMod val="95000"/>
              </a:schemeClr>
            </a:bgClr>
          </a:patt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62562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2598"/>
            <a:ext cx="16448924" cy="490565"/>
          </a:xfrm>
          <a:prstGeom prst="rect">
            <a:avLst/>
          </a:prstGeom>
        </p:spPr>
      </p:pic>
      <p:sp>
        <p:nvSpPr>
          <p:cNvPr id="9" name="TextBox 8"/>
          <p:cNvSpPr txBox="1"/>
          <p:nvPr/>
        </p:nvSpPr>
        <p:spPr>
          <a:xfrm>
            <a:off x="257636" y="11559854"/>
            <a:ext cx="2730043" cy="276999"/>
          </a:xfrm>
          <a:prstGeom prst="rect">
            <a:avLst/>
          </a:prstGeom>
          <a:noFill/>
        </p:spPr>
        <p:txBody>
          <a:bodyPr wrap="none" rtlCol="0">
            <a:spAutoFit/>
          </a:bodyPr>
          <a:lstStyle/>
          <a:p>
            <a:pPr marL="0" marR="0" lvl="0" indent="0" algn="l" defTabSz="1625620" rtl="0" eaLnBrk="1" fontAlgn="auto" latinLnBrk="1"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otham Rounded Book" charset="0"/>
                <a:ea typeface="Gotham Rounded Book" charset="0"/>
                <a:cs typeface="Gotham Rounded Book" charset="0"/>
              </a:rPr>
              <a:t>UNIVERSITAS NEGERI MAKASSAR</a:t>
            </a:r>
          </a:p>
        </p:txBody>
      </p:sp>
    </p:spTree>
    <p:extLst>
      <p:ext uri="{BB962C8B-B14F-4D97-AF65-F5344CB8AC3E}">
        <p14:creationId xmlns:p14="http://schemas.microsoft.com/office/powerpoint/2010/main" val="3647834337"/>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256" y="4122596"/>
            <a:ext cx="5823744" cy="8069404"/>
          </a:xfrm>
          <a:prstGeom prst="rect">
            <a:avLst/>
          </a:prstGeom>
        </p:spPr>
      </p:pic>
    </p:spTree>
    <p:extLst>
      <p:ext uri="{BB962C8B-B14F-4D97-AF65-F5344CB8AC3E}">
        <p14:creationId xmlns:p14="http://schemas.microsoft.com/office/powerpoint/2010/main" val="34058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625620" latinLnBrk="1"/>
            <a:fld id="{63937D59-5EDB-4C39-B697-625748F703B6}" type="datetimeFigureOut">
              <a:rPr lang="en-US" sz="3200" smtClean="0">
                <a:solidFill>
                  <a:prstClr val="white"/>
                </a:solidFill>
              </a:rPr>
              <a:pPr defTabSz="1625620" latinLnBrk="1"/>
              <a:t>10/11/2024</a:t>
            </a:fld>
            <a:endParaRPr lang="en-US" sz="3200">
              <a:solidFill>
                <a:prstClr val="white"/>
              </a:solidFill>
            </a:endParaRPr>
          </a:p>
        </p:txBody>
      </p:sp>
      <p:sp>
        <p:nvSpPr>
          <p:cNvPr id="5" name="Footer Placeholder 4"/>
          <p:cNvSpPr>
            <a:spLocks noGrp="1"/>
          </p:cNvSpPr>
          <p:nvPr>
            <p:ph type="ftr" sz="quarter" idx="11"/>
          </p:nvPr>
        </p:nvSpPr>
        <p:spPr/>
        <p:txBody>
          <a:bodyPr/>
          <a:lstStyle/>
          <a:p>
            <a:pPr defTabSz="1625620" latinLnBrk="1"/>
            <a:endParaRPr lang="en-US" sz="3200">
              <a:solidFill>
                <a:prstClr val="white"/>
              </a:solidFill>
            </a:endParaRPr>
          </a:p>
        </p:txBody>
      </p:sp>
      <p:sp>
        <p:nvSpPr>
          <p:cNvPr id="6" name="Slide Number Placeholder 5"/>
          <p:cNvSpPr>
            <a:spLocks noGrp="1"/>
          </p:cNvSpPr>
          <p:nvPr>
            <p:ph type="sldNum" sz="quarter" idx="12"/>
          </p:nvPr>
        </p:nvSpPr>
        <p:spPr/>
        <p:txBody>
          <a:bodyPr/>
          <a:lstStyle/>
          <a:p>
            <a:pPr defTabSz="1625620" latinLnBrk="1"/>
            <a:fld id="{0F31DC1F-5561-484E-AB46-68C682854F61}" type="slidenum">
              <a:rPr lang="en-US" sz="3200" smtClean="0">
                <a:solidFill>
                  <a:prstClr val="white"/>
                </a:solidFill>
              </a:rPr>
              <a:pPr defTabSz="1625620" latinLnBrk="1"/>
              <a:t>‹#›</a:t>
            </a:fld>
            <a:endParaRPr lang="en-US" sz="3200">
              <a:solidFill>
                <a:prstClr val="white"/>
              </a:solidFill>
            </a:endParaRPr>
          </a:p>
        </p:txBody>
      </p:sp>
    </p:spTree>
    <p:extLst>
      <p:ext uri="{BB962C8B-B14F-4D97-AF65-F5344CB8AC3E}">
        <p14:creationId xmlns:p14="http://schemas.microsoft.com/office/powerpoint/2010/main" val="255269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8">
            <a:alphaModFix amt="10000"/>
            <a:extLst>
              <a:ext uri="{28A0092B-C50C-407E-A947-70E740481C1C}">
                <a14:useLocalDpi xmlns:a14="http://schemas.microsoft.com/office/drawing/2010/main" val="0"/>
              </a:ext>
            </a:extLst>
          </a:blip>
          <a:srcRect/>
          <a:stretch>
            <a:fillRect/>
          </a:stretch>
        </p:blipFill>
        <p:spPr bwMode="auto">
          <a:xfrm>
            <a:off x="0" y="2"/>
            <a:ext cx="16256000" cy="12192000"/>
          </a:xfrm>
          <a:prstGeom prst="rect">
            <a:avLst/>
          </a:prstGeom>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0606522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p:txStyles>
    <p:titleStyle>
      <a:lvl1pPr algn="l" defTabSz="1219215"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200" kern="1200">
          <a:solidFill>
            <a:schemeClr val="tx1"/>
          </a:solidFill>
          <a:latin typeface="+mn-lt"/>
          <a:ea typeface="+mn-ea"/>
          <a:cs typeface="+mn-cs"/>
        </a:defRPr>
      </a:lvl1pPr>
      <a:lvl2pPr marL="914411"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2pPr>
      <a:lvl3pPr marL="1524019"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3pPr>
      <a:lvl4pPr marL="2133627" indent="-304804" algn="l" defTabSz="1219215" rtl="0" eaLnBrk="1" latinLnBrk="0" hangingPunct="1">
        <a:lnSpc>
          <a:spcPct val="90000"/>
        </a:lnSpc>
        <a:spcBef>
          <a:spcPts val="667"/>
        </a:spcBef>
        <a:buFont typeface="Arial" panose="020B0604020202020204" pitchFamily="34" charset="0"/>
        <a:buChar char="•"/>
        <a:defRPr sz="2133" kern="1200">
          <a:solidFill>
            <a:schemeClr val="tx1"/>
          </a:solidFill>
          <a:latin typeface="+mn-lt"/>
          <a:ea typeface="+mn-ea"/>
          <a:cs typeface="+mn-cs"/>
        </a:defRPr>
      </a:lvl4pPr>
      <a:lvl5pPr marL="2743234" indent="-304804" algn="l" defTabSz="1219215" rtl="0" eaLnBrk="1" latinLnBrk="0" hangingPunct="1">
        <a:lnSpc>
          <a:spcPct val="90000"/>
        </a:lnSpc>
        <a:spcBef>
          <a:spcPts val="667"/>
        </a:spcBef>
        <a:buFont typeface="Arial" panose="020B0604020202020204" pitchFamily="34" charset="0"/>
        <a:buChar char="•"/>
        <a:defRPr sz="2133" kern="1200">
          <a:solidFill>
            <a:schemeClr val="tx1"/>
          </a:solidFill>
          <a:latin typeface="+mn-lt"/>
          <a:ea typeface="+mn-ea"/>
          <a:cs typeface="+mn-cs"/>
        </a:defRPr>
      </a:lvl5pPr>
      <a:lvl6pPr marL="3352842" indent="-304804" algn="l" defTabSz="1219215"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1">
            <a:alphaModFix amt="10000"/>
            <a:extLst>
              <a:ext uri="{28A0092B-C50C-407E-A947-70E740481C1C}">
                <a14:useLocalDpi xmlns:a14="http://schemas.microsoft.com/office/drawing/2010/main" val="0"/>
              </a:ext>
            </a:extLst>
          </a:blip>
          <a:srcRect/>
          <a:stretch>
            <a:fillRect/>
          </a:stretch>
        </p:blipFill>
        <p:spPr bwMode="auto">
          <a:xfrm>
            <a:off x="0" y="2"/>
            <a:ext cx="16256000" cy="12192000"/>
          </a:xfrm>
          <a:prstGeom prst="rect">
            <a:avLst/>
          </a:prstGeom>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3970636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spd="slow">
    <p:push dir="r"/>
  </p:transition>
  <p:hf sldNum="0" hdr="0"/>
  <p:txStyles>
    <p:titleStyle>
      <a:lvl1pPr algn="l" defTabSz="121917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2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5F12"/>
        </a:solidFill>
        <a:effectLst/>
      </p:bgPr>
    </p:bg>
    <p:spTree>
      <p:nvGrpSpPr>
        <p:cNvPr id="1" name=""/>
        <p:cNvGrpSpPr/>
        <p:nvPr/>
      </p:nvGrpSpPr>
      <p:grpSpPr>
        <a:xfrm>
          <a:off x="0" y="0"/>
          <a:ext cx="0" cy="0"/>
          <a:chOff x="0" y="0"/>
          <a:chExt cx="0" cy="0"/>
        </a:xfrm>
      </p:grpSpPr>
      <p:sp>
        <p:nvSpPr>
          <p:cNvPr id="4" name="Rectangle 3"/>
          <p:cNvSpPr/>
          <p:nvPr/>
        </p:nvSpPr>
        <p:spPr>
          <a:xfrm>
            <a:off x="-582705" y="5126504"/>
            <a:ext cx="12221759" cy="1938992"/>
          </a:xfrm>
          <a:prstGeom prst="rect">
            <a:avLst/>
          </a:prstGeom>
        </p:spPr>
        <p:txBody>
          <a:bodyPr wrap="square">
            <a:spAutoFit/>
          </a:bodyPr>
          <a:lstStyle/>
          <a:p>
            <a:pPr algn="ctr"/>
            <a:r>
              <a:rPr lang="en-US" sz="6000" b="1" dirty="0">
                <a:ln w="0"/>
                <a:effectLst>
                  <a:outerShdw blurRad="38100" dist="19050" dir="2700000" algn="tl" rotWithShape="0">
                    <a:schemeClr val="dk1">
                      <a:alpha val="40000"/>
                    </a:schemeClr>
                  </a:outerShdw>
                </a:effectLst>
                <a:latin typeface="Tw Cen MT" panose="020B0602020104020603" pitchFamily="34" charset="0"/>
              </a:rPr>
              <a:t>LANDASAN PENDIDIKAN DAN PENERAPANNYA</a:t>
            </a:r>
          </a:p>
        </p:txBody>
      </p:sp>
      <p:sp>
        <p:nvSpPr>
          <p:cNvPr id="3" name="Rectangle 2">
            <a:extLst>
              <a:ext uri="{FF2B5EF4-FFF2-40B4-BE49-F238E27FC236}">
                <a16:creationId xmlns:a16="http://schemas.microsoft.com/office/drawing/2014/main" id="{9EB94BD4-DC3C-A3E9-E899-83DAA483E7E3}"/>
              </a:ext>
            </a:extLst>
          </p:cNvPr>
          <p:cNvSpPr/>
          <p:nvPr/>
        </p:nvSpPr>
        <p:spPr>
          <a:xfrm>
            <a:off x="-1281952" y="612757"/>
            <a:ext cx="12221759" cy="1015663"/>
          </a:xfrm>
          <a:prstGeom prst="rect">
            <a:avLst/>
          </a:prstGeom>
        </p:spPr>
        <p:txBody>
          <a:bodyPr wrap="square">
            <a:spAutoFit/>
          </a:bodyPr>
          <a:lstStyle/>
          <a:p>
            <a:pPr algn="ctr"/>
            <a:r>
              <a:rPr lang="en-US" sz="6000" b="1" dirty="0">
                <a:ln w="0"/>
                <a:effectLst>
                  <a:outerShdw blurRad="38100" dist="19050" dir="2700000" algn="tl" rotWithShape="0">
                    <a:schemeClr val="dk1">
                      <a:alpha val="40000"/>
                    </a:schemeClr>
                  </a:outerShdw>
                </a:effectLst>
                <a:latin typeface="Tw Cen MT" panose="020B0602020104020603" pitchFamily="34" charset="0"/>
              </a:rPr>
              <a:t>PENGANTAR PENDIDIKAN</a:t>
            </a:r>
          </a:p>
        </p:txBody>
      </p:sp>
      <p:sp>
        <p:nvSpPr>
          <p:cNvPr id="5" name="Rectangle 4">
            <a:extLst>
              <a:ext uri="{FF2B5EF4-FFF2-40B4-BE49-F238E27FC236}">
                <a16:creationId xmlns:a16="http://schemas.microsoft.com/office/drawing/2014/main" id="{50874F4F-0D37-C609-7F6B-8F502D4E1C0A}"/>
              </a:ext>
            </a:extLst>
          </p:cNvPr>
          <p:cNvSpPr/>
          <p:nvPr/>
        </p:nvSpPr>
        <p:spPr>
          <a:xfrm>
            <a:off x="-1407458" y="1481828"/>
            <a:ext cx="12221759" cy="1015663"/>
          </a:xfrm>
          <a:prstGeom prst="rect">
            <a:avLst/>
          </a:prstGeom>
        </p:spPr>
        <p:txBody>
          <a:bodyPr wrap="square">
            <a:spAutoFit/>
          </a:bodyPr>
          <a:lstStyle/>
          <a:p>
            <a:pPr algn="ctr"/>
            <a:r>
              <a:rPr lang="en-US" sz="6000" b="1" dirty="0">
                <a:ln w="0"/>
                <a:effectLst>
                  <a:outerShdw blurRad="38100" dist="19050" dir="2700000" algn="tl" rotWithShape="0">
                    <a:schemeClr val="dk1">
                      <a:alpha val="40000"/>
                    </a:schemeClr>
                  </a:outerShdw>
                </a:effectLst>
                <a:latin typeface="Tw Cen MT" panose="020B0602020104020603" pitchFamily="34" charset="0"/>
              </a:rPr>
              <a:t>Dedi Harianto, S.PD., </a:t>
            </a:r>
            <a:r>
              <a:rPr lang="en-US" sz="6000" b="1" dirty="0" err="1">
                <a:ln w="0"/>
                <a:effectLst>
                  <a:outerShdw blurRad="38100" dist="19050" dir="2700000" algn="tl" rotWithShape="0">
                    <a:schemeClr val="dk1">
                      <a:alpha val="40000"/>
                    </a:schemeClr>
                  </a:outerShdw>
                </a:effectLst>
                <a:latin typeface="Tw Cen MT" panose="020B0602020104020603" pitchFamily="34" charset="0"/>
              </a:rPr>
              <a:t>M.Pd</a:t>
            </a:r>
            <a:endParaRPr lang="en-US" sz="6000" b="1" dirty="0">
              <a:ln w="0"/>
              <a:effectLst>
                <a:outerShdw blurRad="38100" dist="19050" dir="2700000" algn="tl" rotWithShape="0">
                  <a:schemeClr val="dk1">
                    <a:alpha val="40000"/>
                  </a:schemeClr>
                </a:outerShdw>
              </a:effectLst>
              <a:latin typeface="Tw Cen MT" panose="020B0602020104020603" pitchFamily="34" charset="0"/>
            </a:endParaRPr>
          </a:p>
        </p:txBody>
      </p:sp>
    </p:spTree>
    <p:extLst>
      <p:ext uri="{BB962C8B-B14F-4D97-AF65-F5344CB8AC3E}">
        <p14:creationId xmlns:p14="http://schemas.microsoft.com/office/powerpoint/2010/main" val="3964886347"/>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C7A7-F545-437B-5E88-896974C8F706}"/>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8572731B-C968-11C1-4CD5-F95D9F2EB1CA}"/>
              </a:ext>
            </a:extLst>
          </p:cNvPr>
          <p:cNvSpPr>
            <a:spLocks noGrp="1"/>
          </p:cNvSpPr>
          <p:nvPr>
            <p:ph type="body" sz="quarter" idx="10"/>
          </p:nvPr>
        </p:nvSpPr>
        <p:spPr>
          <a:xfrm>
            <a:off x="1599275" y="3559520"/>
            <a:ext cx="13057451" cy="7325301"/>
          </a:xfrm>
        </p:spPr>
        <p:txBody>
          <a:bodyPr/>
          <a:lstStyle/>
          <a:p>
            <a:pPr>
              <a:buFont typeface="Arial" charset="0"/>
              <a:buChar char="•"/>
              <a:defRPr/>
            </a:pPr>
            <a:r>
              <a:rPr lang="id-ID" altLang="id-ID" sz="3200" dirty="0">
                <a:latin typeface="Arial" charset="0"/>
                <a:cs typeface="Arial" charset="0"/>
              </a:rPr>
              <a:t>Perbedaan individual terjadi karena adanya </a:t>
            </a:r>
            <a:r>
              <a:rPr lang="en-US" altLang="id-ID" sz="3200" dirty="0">
                <a:latin typeface="Arial" charset="0"/>
                <a:cs typeface="Arial" charset="0"/>
              </a:rPr>
              <a:t>:</a:t>
            </a:r>
          </a:p>
          <a:p>
            <a:pPr marL="0" indent="0">
              <a:buFont typeface="Arial" charset="0"/>
              <a:buNone/>
              <a:defRPr/>
            </a:pPr>
            <a:r>
              <a:rPr lang="en-US" altLang="id-ID" sz="3200" dirty="0">
                <a:latin typeface="Arial" charset="0"/>
                <a:cs typeface="Arial" charset="0"/>
              </a:rPr>
              <a:t>    ^ </a:t>
            </a:r>
            <a:r>
              <a:rPr lang="id-ID" altLang="id-ID" sz="3200" dirty="0">
                <a:latin typeface="Arial" charset="0"/>
                <a:cs typeface="Arial" charset="0"/>
              </a:rPr>
              <a:t>perbedaan aspek kejiwaan antar peserta didik,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 </a:t>
            </a:r>
            <a:r>
              <a:rPr lang="en-US" altLang="id-ID" sz="3200" dirty="0" err="1">
                <a:latin typeface="Arial" charset="0"/>
                <a:cs typeface="Arial" charset="0"/>
              </a:rPr>
              <a:t>perbedaan</a:t>
            </a:r>
            <a:r>
              <a:rPr lang="en-US" altLang="id-ID" sz="3200" dirty="0">
                <a:latin typeface="Arial" charset="0"/>
                <a:cs typeface="Arial" charset="0"/>
              </a:rPr>
              <a:t> </a:t>
            </a:r>
            <a:r>
              <a:rPr lang="id-ID" altLang="id-ID" sz="3200" dirty="0">
                <a:latin typeface="Arial" charset="0"/>
                <a:cs typeface="Arial" charset="0"/>
              </a:rPr>
              <a:t>kecerdasan dan bakat</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 </a:t>
            </a:r>
            <a:r>
              <a:rPr lang="id-ID" altLang="id-ID" sz="3200" dirty="0">
                <a:latin typeface="Arial" charset="0"/>
                <a:cs typeface="Arial" charset="0"/>
              </a:rPr>
              <a:t>perbedaan pengalaman dan tingkat perkembangan, </a:t>
            </a:r>
            <a:r>
              <a:rPr lang="en-US" altLang="id-ID" sz="3200" dirty="0">
                <a:latin typeface="Arial" charset="0"/>
                <a:cs typeface="Arial" charset="0"/>
              </a:rPr>
              <a:t> </a:t>
            </a:r>
          </a:p>
          <a:p>
            <a:pPr marL="0" indent="0">
              <a:buFont typeface="Arial" charset="0"/>
              <a:buNone/>
              <a:defRPr/>
            </a:pPr>
            <a:r>
              <a:rPr lang="en-US" altLang="id-ID" sz="3200" dirty="0">
                <a:latin typeface="Arial" charset="0"/>
                <a:cs typeface="Arial" charset="0"/>
              </a:rPr>
              <a:t>    ^ </a:t>
            </a:r>
            <a:r>
              <a:rPr lang="id-ID" altLang="id-ID" sz="3200" dirty="0">
                <a:latin typeface="Arial" charset="0"/>
                <a:cs typeface="Arial" charset="0"/>
              </a:rPr>
              <a:t>perbedaan aspirasi dan citacita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 </a:t>
            </a:r>
            <a:r>
              <a:rPr lang="id-ID" altLang="id-ID" sz="3200" dirty="0">
                <a:latin typeface="Arial" charset="0"/>
                <a:cs typeface="Arial" charset="0"/>
              </a:rPr>
              <a:t>perbedaan kepribadian secara keseluruhan. </a:t>
            </a:r>
            <a:endParaRPr lang="en-US" altLang="id-ID" sz="3200" dirty="0">
              <a:latin typeface="Arial" charset="0"/>
              <a:cs typeface="Arial" charset="0"/>
            </a:endParaRPr>
          </a:p>
          <a:p>
            <a:pPr>
              <a:buFont typeface="Arial" charset="0"/>
              <a:buChar char="•"/>
              <a:defRPr/>
            </a:pPr>
            <a:r>
              <a:rPr lang="en-US" altLang="id-ID" sz="3200" dirty="0">
                <a:latin typeface="Arial" charset="0"/>
                <a:cs typeface="Arial" charset="0"/>
              </a:rPr>
              <a:t>P</a:t>
            </a:r>
            <a:r>
              <a:rPr lang="id-ID" altLang="id-ID" sz="3200" dirty="0">
                <a:latin typeface="Arial" charset="0"/>
                <a:cs typeface="Arial" charset="0"/>
              </a:rPr>
              <a:t>endidik perlu memahami </a:t>
            </a:r>
            <a:r>
              <a:rPr lang="en-US" altLang="id-ID" sz="3200" dirty="0" err="1">
                <a:latin typeface="Arial" charset="0"/>
                <a:cs typeface="Arial" charset="0"/>
              </a:rPr>
              <a:t>prinsip</a:t>
            </a:r>
            <a:r>
              <a:rPr lang="en-US" altLang="id-ID" sz="3200" dirty="0">
                <a:latin typeface="Arial" charset="0"/>
                <a:cs typeface="Arial" charset="0"/>
              </a:rPr>
              <a:t> dan </a:t>
            </a:r>
            <a:r>
              <a:rPr lang="en-US" altLang="id-ID" sz="3200" dirty="0" err="1">
                <a:latin typeface="Arial" charset="0"/>
                <a:cs typeface="Arial" charset="0"/>
              </a:rPr>
              <a:t>arah</a:t>
            </a:r>
            <a:r>
              <a:rPr lang="en-US" altLang="id-ID" sz="3200" dirty="0">
                <a:latin typeface="Arial" charset="0"/>
                <a:cs typeface="Arial" charset="0"/>
              </a:rPr>
              <a:t> </a:t>
            </a:r>
            <a:r>
              <a:rPr lang="id-ID" altLang="id-ID" sz="3200" dirty="0">
                <a:latin typeface="Arial" charset="0"/>
                <a:cs typeface="Arial" charset="0"/>
              </a:rPr>
              <a:t>perkembangan individu peserta didiknya</a:t>
            </a:r>
            <a:endParaRPr lang="en-US" altLang="id-ID" sz="3200" dirty="0">
              <a:latin typeface="Arial" charset="0"/>
              <a:cs typeface="Arial" charset="0"/>
            </a:endParaRPr>
          </a:p>
          <a:p>
            <a:r>
              <a:rPr lang="en-US" altLang="id-ID" sz="3200" dirty="0" err="1">
                <a:latin typeface="Arial" panose="020B0604020202020204" pitchFamily="34" charset="0"/>
                <a:cs typeface="Arial" panose="020B0604020202020204" pitchFamily="34" charset="0"/>
              </a:rPr>
              <a:t>Dibutuhkan</a:t>
            </a:r>
            <a:r>
              <a:rPr lang="en-US" altLang="id-ID" sz="3200" dirty="0">
                <a:latin typeface="Arial" panose="020B0604020202020204" pitchFamily="34" charset="0"/>
                <a:cs typeface="Arial" panose="020B0604020202020204" pitchFamily="34" charset="0"/>
              </a:rPr>
              <a:t> </a:t>
            </a:r>
            <a:r>
              <a:rPr lang="id-ID" altLang="id-ID" sz="3200" dirty="0">
                <a:latin typeface="Arial" panose="020B0604020202020204" pitchFamily="34" charset="0"/>
                <a:cs typeface="Arial" panose="020B0604020202020204" pitchFamily="34" charset="0"/>
              </a:rPr>
              <a:t>psikologi di berbagai ilmu pengetahuan untuk mengerti dan memahami kejiwaan seseorang.  </a:t>
            </a:r>
            <a:endParaRPr lang="en-US" altLang="id-ID" sz="3200" dirty="0">
              <a:latin typeface="Arial" panose="020B0604020202020204" pitchFamily="34" charset="0"/>
              <a:cs typeface="Arial" panose="020B0604020202020204" pitchFamily="34" charset="0"/>
            </a:endParaRPr>
          </a:p>
          <a:p>
            <a:r>
              <a:rPr lang="id-ID" altLang="id-ID" sz="3200" dirty="0">
                <a:latin typeface="Arial" panose="020B0604020202020204" pitchFamily="34" charset="0"/>
                <a:cs typeface="Arial" panose="020B0604020202020204" pitchFamily="34" charset="0"/>
              </a:rPr>
              <a:t>Psikologi juga merupakan suatu disiplin ilmu berobjek formal perilaku manusia, yang berkembang pesat sesuai dengan perkembangan perilaku manusia dalam berbagai latar</a:t>
            </a:r>
            <a:endParaRPr lang="en-US" altLang="id-ID" sz="3200" dirty="0">
              <a:latin typeface="Arial" charset="0"/>
              <a:cs typeface="Arial" charset="0"/>
            </a:endParaRPr>
          </a:p>
          <a:p>
            <a:endParaRPr lang="en-ID" dirty="0"/>
          </a:p>
        </p:txBody>
      </p:sp>
    </p:spTree>
    <p:extLst>
      <p:ext uri="{BB962C8B-B14F-4D97-AF65-F5344CB8AC3E}">
        <p14:creationId xmlns:p14="http://schemas.microsoft.com/office/powerpoint/2010/main" val="1706671203"/>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F652-912A-E2E2-202D-05CA24C5E3A2}"/>
              </a:ext>
            </a:extLst>
          </p:cNvPr>
          <p:cNvSpPr>
            <a:spLocks noGrp="1"/>
          </p:cNvSpPr>
          <p:nvPr>
            <p:ph type="title"/>
          </p:nvPr>
        </p:nvSpPr>
        <p:spPr/>
        <p:txBody>
          <a:bodyPr/>
          <a:lstStyle/>
          <a:p>
            <a:r>
              <a:rPr lang="en-US" sz="4800" dirty="0"/>
              <a:t>LANDASAN PSIKOLOGI</a:t>
            </a:r>
            <a:endParaRPr lang="en-ID" sz="4800" dirty="0"/>
          </a:p>
        </p:txBody>
      </p:sp>
      <p:sp>
        <p:nvSpPr>
          <p:cNvPr id="3" name="Text Placeholder 2">
            <a:extLst>
              <a:ext uri="{FF2B5EF4-FFF2-40B4-BE49-F238E27FC236}">
                <a16:creationId xmlns:a16="http://schemas.microsoft.com/office/drawing/2014/main" id="{2A43DD43-3307-8415-AC7F-0237B0A6F24A}"/>
              </a:ext>
            </a:extLst>
          </p:cNvPr>
          <p:cNvSpPr>
            <a:spLocks noGrp="1"/>
          </p:cNvSpPr>
          <p:nvPr>
            <p:ph type="body" sz="quarter" idx="10"/>
          </p:nvPr>
        </p:nvSpPr>
        <p:spPr/>
        <p:txBody>
          <a:bodyPr/>
          <a:lstStyle/>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Psikologi berasal dari kata Yunani “psyche” yang artinya jiwa. Logos berarti ilmu pengetahuan.</a:t>
            </a:r>
            <a:endParaRPr lang="en-US" altLang="id-ID" sz="3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id-ID" sz="3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Jadi secara etimologi psikologi berarti : “ilmu yang mempelajari tentang jiwa, baik mengenai gejalanya, prosesnya maupun latar belakangnya”.</a:t>
            </a:r>
            <a:endParaRPr lang="en-US" altLang="id-ID" sz="3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id-ID" sz="3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 Namun pengertian antara ilmu jiwa dan psikologi sebenarnya berbeda atau tidak sama (menurut Gerungan dalam Khodijah : 2006) karena :</a:t>
            </a:r>
            <a:endParaRPr lang="en-US" altLang="id-ID" sz="3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Ilmu jiwa adalah : ilmu jiwa secara luas termasuk khalayan dan spekulasi tentang jiwa itu.</a:t>
            </a: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Ilmu psikologi adalah ilmu pengetahuan mengenai jiwa yang diperoleh secara sistematis dengan metode-metode ilmiah</a:t>
            </a:r>
          </a:p>
          <a:p>
            <a:pPr marL="0" indent="0">
              <a:buFont typeface="Arial" panose="020B0604020202020204" pitchFamily="34" charset="0"/>
              <a:buNone/>
            </a:pPr>
            <a:endParaRPr lang="id-ID" altLang="id-ID" sz="3200" dirty="0">
              <a:latin typeface="Arial" panose="020B0604020202020204" pitchFamily="34" charset="0"/>
              <a:cs typeface="Arial" panose="020B0604020202020204" pitchFamily="34" charset="0"/>
            </a:endParaRPr>
          </a:p>
          <a:p>
            <a:endParaRPr lang="en-ID" dirty="0"/>
          </a:p>
        </p:txBody>
      </p:sp>
    </p:spTree>
    <p:extLst>
      <p:ext uri="{BB962C8B-B14F-4D97-AF65-F5344CB8AC3E}">
        <p14:creationId xmlns:p14="http://schemas.microsoft.com/office/powerpoint/2010/main" val="908709930"/>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1739-E8ED-FE4E-7F4C-14844C2B6FE1}"/>
              </a:ext>
            </a:extLst>
          </p:cNvPr>
          <p:cNvSpPr>
            <a:spLocks noGrp="1"/>
          </p:cNvSpPr>
          <p:nvPr>
            <p:ph type="title"/>
          </p:nvPr>
        </p:nvSpPr>
        <p:spPr/>
        <p:txBody>
          <a:bodyPr/>
          <a:lstStyle/>
          <a:p>
            <a:r>
              <a:rPr lang="en-US" altLang="id-ID" sz="4000" dirty="0">
                <a:latin typeface="Arial" panose="020B0604020202020204" pitchFamily="34" charset="0"/>
                <a:cs typeface="Arial" panose="020B0604020202020204" pitchFamily="34" charset="0"/>
              </a:rPr>
              <a:t>PSIKOLOGI</a:t>
            </a:r>
            <a:endParaRPr lang="en-ID" dirty="0"/>
          </a:p>
        </p:txBody>
      </p:sp>
      <p:sp>
        <p:nvSpPr>
          <p:cNvPr id="3" name="Text Placeholder 2">
            <a:extLst>
              <a:ext uri="{FF2B5EF4-FFF2-40B4-BE49-F238E27FC236}">
                <a16:creationId xmlns:a16="http://schemas.microsoft.com/office/drawing/2014/main" id="{84BBA0C6-9945-EE53-D9C2-908D445ED6DC}"/>
              </a:ext>
            </a:extLst>
          </p:cNvPr>
          <p:cNvSpPr>
            <a:spLocks noGrp="1"/>
          </p:cNvSpPr>
          <p:nvPr>
            <p:ph type="body" sz="quarter" idx="10"/>
          </p:nvPr>
        </p:nvSpPr>
        <p:spPr>
          <a:xfrm>
            <a:off x="1599275" y="3559521"/>
            <a:ext cx="13057451" cy="7682220"/>
          </a:xfrm>
        </p:spPr>
        <p:txBody>
          <a:bodyPr/>
          <a:lstStyle/>
          <a:p>
            <a:r>
              <a:rPr lang="en-US" altLang="id-ID" sz="3200" dirty="0">
                <a:latin typeface="Arial" panose="020B0604020202020204" pitchFamily="34" charset="0"/>
                <a:cs typeface="Arial" panose="020B0604020202020204" pitchFamily="34" charset="0"/>
              </a:rPr>
              <a:t>I</a:t>
            </a:r>
            <a:r>
              <a:rPr lang="id-ID" altLang="id-ID" sz="3200" dirty="0">
                <a:latin typeface="Arial" panose="020B0604020202020204" pitchFamily="34" charset="0"/>
                <a:cs typeface="Arial" panose="020B0604020202020204" pitchFamily="34" charset="0"/>
              </a:rPr>
              <a:t>lmu yang mempelajari gejala kejiwaan yang ditampakkan dalam bentuk perilaku baik manusia ataupun hewa</a:t>
            </a:r>
            <a:r>
              <a:rPr lang="en-US" altLang="id-ID" sz="3200" dirty="0">
                <a:latin typeface="Arial" panose="020B0604020202020204" pitchFamily="34" charset="0"/>
                <a:cs typeface="Arial" panose="020B0604020202020204" pitchFamily="34" charset="0"/>
              </a:rPr>
              <a:t>.</a:t>
            </a:r>
          </a:p>
          <a:p>
            <a:endParaRPr lang="en-US" altLang="id-ID" sz="3200" dirty="0">
              <a:latin typeface="Arial" panose="020B0604020202020204" pitchFamily="34" charset="0"/>
              <a:cs typeface="Arial" panose="020B0604020202020204" pitchFamily="34" charset="0"/>
            </a:endParaRPr>
          </a:p>
          <a:p>
            <a:r>
              <a:rPr lang="en-US" altLang="id-ID" sz="3200" dirty="0">
                <a:latin typeface="Arial" panose="020B0604020202020204" pitchFamily="34" charset="0"/>
                <a:cs typeface="Arial" panose="020B0604020202020204" pitchFamily="34" charset="0"/>
              </a:rPr>
              <a:t>P</a:t>
            </a:r>
            <a:r>
              <a:rPr lang="id-ID" altLang="id-ID" sz="3200" dirty="0">
                <a:latin typeface="Arial" panose="020B0604020202020204" pitchFamily="34" charset="0"/>
                <a:cs typeface="Arial" panose="020B0604020202020204" pitchFamily="34" charset="0"/>
              </a:rPr>
              <a:t>emanfaatannya untuk kepentingan manusia ataupun aktivitas-aktivitas individu baik yang disadari ataupun yang tidak disadari</a:t>
            </a:r>
            <a:r>
              <a:rPr lang="en-US" altLang="id-ID" sz="3200" dirty="0">
                <a:latin typeface="Arial" panose="020B0604020202020204" pitchFamily="34" charset="0"/>
                <a:cs typeface="Arial" panose="020B0604020202020204" pitchFamily="34" charset="0"/>
              </a:rPr>
              <a:t>.</a:t>
            </a:r>
          </a:p>
          <a:p>
            <a:endParaRPr lang="en-US" altLang="id-ID" sz="3200" dirty="0">
              <a:latin typeface="Arial" panose="020B0604020202020204" pitchFamily="34" charset="0"/>
              <a:cs typeface="Arial" panose="020B0604020202020204" pitchFamily="34" charset="0"/>
            </a:endParaRPr>
          </a:p>
          <a:p>
            <a:r>
              <a:rPr lang="en-US" altLang="id-ID" sz="3200" dirty="0" err="1">
                <a:latin typeface="Arial" panose="020B0604020202020204" pitchFamily="34" charset="0"/>
                <a:cs typeface="Arial" panose="020B0604020202020204" pitchFamily="34" charset="0"/>
              </a:rPr>
              <a:t>Ilmu</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ini</a:t>
            </a:r>
            <a:r>
              <a:rPr lang="en-US" altLang="id-ID" sz="3200" dirty="0">
                <a:latin typeface="Arial" panose="020B0604020202020204" pitchFamily="34" charset="0"/>
                <a:cs typeface="Arial" panose="020B0604020202020204" pitchFamily="34" charset="0"/>
              </a:rPr>
              <a:t> </a:t>
            </a:r>
            <a:r>
              <a:rPr lang="id-ID" altLang="id-ID" sz="3200" dirty="0">
                <a:latin typeface="Arial" panose="020B0604020202020204" pitchFamily="34" charset="0"/>
                <a:cs typeface="Arial" panose="020B0604020202020204" pitchFamily="34" charset="0"/>
              </a:rPr>
              <a:t>diperoleh melalui suatu proses atau langkah-langkah ilmiah tertentu serta mempelajari penerapan dasar-dasar atau prinsip-prinsip, metode, teknik, dan pendekatan psikologis untuk memahami dan memecahkan masalah-masalah dalam pendidikan. </a:t>
            </a:r>
            <a:endParaRPr lang="en-US" altLang="id-ID" sz="3200" dirty="0">
              <a:latin typeface="Arial" panose="020B0604020202020204" pitchFamily="34" charset="0"/>
              <a:cs typeface="Arial" panose="020B0604020202020204" pitchFamily="34" charset="0"/>
            </a:endParaRPr>
          </a:p>
          <a:p>
            <a:r>
              <a:rPr lang="id-ID" altLang="id-ID" sz="3200" dirty="0">
                <a:latin typeface="Arial" panose="020B0604020202020204" pitchFamily="34" charset="0"/>
                <a:cs typeface="Arial" panose="020B0604020202020204" pitchFamily="34" charset="0"/>
              </a:rPr>
              <a:t>Kondisi psikologis adalah kondisi karakteristik psikofisik manusia sebagai individu, yang dinyatakan dalam berbagai bentuk perilaku dalam interaksinya dengan lingkungan </a:t>
            </a:r>
            <a:endParaRPr lang="en-US" altLang="id-ID" sz="3200" dirty="0">
              <a:latin typeface="Arial" panose="020B0604020202020204" pitchFamily="34" charset="0"/>
              <a:cs typeface="Arial" panose="020B0604020202020204" pitchFamily="34" charset="0"/>
            </a:endParaRPr>
          </a:p>
          <a:p>
            <a:r>
              <a:rPr lang="id-ID" altLang="id-ID" sz="3200" dirty="0">
                <a:latin typeface="Arial" panose="020B0604020202020204" pitchFamily="34" charset="0"/>
                <a:cs typeface="Arial" panose="020B0604020202020204" pitchFamily="34" charset="0"/>
              </a:rPr>
              <a:t>Perilaku merupakan manifestasi dari ciri-ciri kehidupan baik yang tampak maupun tidak tampak à perilaku kognitif, afektif, psikomotor.</a:t>
            </a:r>
          </a:p>
          <a:p>
            <a:endParaRPr lang="id-ID" altLang="id-ID" sz="3200" dirty="0">
              <a:latin typeface="Arial" panose="020B0604020202020204" pitchFamily="34" charset="0"/>
              <a:cs typeface="Arial" panose="020B0604020202020204" pitchFamily="34" charset="0"/>
            </a:endParaRPr>
          </a:p>
          <a:p>
            <a:endParaRPr lang="en-ID" dirty="0"/>
          </a:p>
        </p:txBody>
      </p:sp>
    </p:spTree>
    <p:extLst>
      <p:ext uri="{BB962C8B-B14F-4D97-AF65-F5344CB8AC3E}">
        <p14:creationId xmlns:p14="http://schemas.microsoft.com/office/powerpoint/2010/main" val="3898147339"/>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63F46-537D-78C0-2E53-4204054F276C}"/>
              </a:ext>
            </a:extLst>
          </p:cNvPr>
          <p:cNvSpPr>
            <a:spLocks noGrp="1"/>
          </p:cNvSpPr>
          <p:nvPr>
            <p:ph type="title"/>
          </p:nvPr>
        </p:nvSpPr>
        <p:spPr/>
        <p:txBody>
          <a:bodyPr/>
          <a:lstStyle/>
          <a:p>
            <a:r>
              <a:rPr lang="en-US" altLang="id-ID" sz="4000" dirty="0">
                <a:latin typeface="Arial" panose="020B0604020202020204" pitchFamily="34" charset="0"/>
                <a:cs typeface="Arial" panose="020B0604020202020204" pitchFamily="34" charset="0"/>
              </a:rPr>
              <a:t>LANDASAN PSIKOLOGI PENDIDIKAN</a:t>
            </a:r>
            <a:endParaRPr lang="en-ID" dirty="0"/>
          </a:p>
        </p:txBody>
      </p:sp>
      <p:sp>
        <p:nvSpPr>
          <p:cNvPr id="3" name="Text Placeholder 2">
            <a:extLst>
              <a:ext uri="{FF2B5EF4-FFF2-40B4-BE49-F238E27FC236}">
                <a16:creationId xmlns:a16="http://schemas.microsoft.com/office/drawing/2014/main" id="{DE78A326-E0D1-4447-5C8E-0682065F0D23}"/>
              </a:ext>
            </a:extLst>
          </p:cNvPr>
          <p:cNvSpPr>
            <a:spLocks noGrp="1"/>
          </p:cNvSpPr>
          <p:nvPr>
            <p:ph type="body" sz="quarter" idx="10"/>
          </p:nvPr>
        </p:nvSpPr>
        <p:spPr/>
        <p:txBody>
          <a:bodyPr/>
          <a:lstStyle/>
          <a:p>
            <a:pPr marL="0" indent="0">
              <a:buFont typeface="Arial" charset="0"/>
              <a:buNone/>
              <a:defRPr/>
            </a:pPr>
            <a:r>
              <a:rPr lang="en-US" altLang="id-ID" sz="3200" dirty="0">
                <a:latin typeface="Arial" charset="0"/>
                <a:cs typeface="Arial" charset="0"/>
              </a:rPr>
              <a:t>1. </a:t>
            </a:r>
            <a:r>
              <a:rPr lang="id-ID" altLang="id-ID" sz="3200" dirty="0">
                <a:latin typeface="Arial" charset="0"/>
                <a:cs typeface="Arial" charset="0"/>
              </a:rPr>
              <a:t>Psikologi Perkembangan</a:t>
            </a:r>
          </a:p>
          <a:p>
            <a:pPr>
              <a:buFont typeface="Arial" charset="0"/>
              <a:buChar char="•"/>
              <a:defRPr/>
            </a:pPr>
            <a:r>
              <a:rPr lang="id-ID" altLang="id-ID" sz="3200" dirty="0">
                <a:latin typeface="Arial" charset="0"/>
                <a:cs typeface="Arial" charset="0"/>
              </a:rPr>
              <a:t>Karakteristik perilaku atau pola-pola perkembangan untuk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menyesuaikan apa yang dididik dan bagaimana cara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mendidik.</a:t>
            </a:r>
          </a:p>
          <a:p>
            <a:pPr>
              <a:buFont typeface="Arial" charset="0"/>
              <a:buChar char="•"/>
              <a:defRPr/>
            </a:pPr>
            <a:r>
              <a:rPr lang="id-ID" altLang="id-ID" sz="3200" dirty="0">
                <a:latin typeface="Arial" charset="0"/>
                <a:cs typeface="Arial" charset="0"/>
              </a:rPr>
              <a:t>Psikologi perkembangan membahas perkembangan individu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sejak masa konsepsi sampai dengan dewasa (proses belajar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dan pematangan) melalui interaksi dengan lingkungan,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meliputi :</a:t>
            </a:r>
          </a:p>
          <a:p>
            <a:pPr marL="0" indent="0">
              <a:buFont typeface="Arial" charset="0"/>
              <a:buNone/>
              <a:defRPr/>
            </a:pPr>
            <a:r>
              <a:rPr lang="en-US" altLang="id-ID" sz="3200" dirty="0">
                <a:latin typeface="Arial" charset="0"/>
                <a:cs typeface="Arial" charset="0"/>
              </a:rPr>
              <a:t>     ^ </a:t>
            </a:r>
            <a:r>
              <a:rPr lang="id-ID" altLang="id-ID" sz="3200" dirty="0">
                <a:latin typeface="Arial" charset="0"/>
                <a:cs typeface="Arial" charset="0"/>
              </a:rPr>
              <a:t>Kemampuan belajar melalui persepsi</a:t>
            </a:r>
          </a:p>
          <a:p>
            <a:pPr marL="0" indent="0">
              <a:buFont typeface="Arial" charset="0"/>
              <a:buNone/>
              <a:defRPr/>
            </a:pPr>
            <a:r>
              <a:rPr lang="en-US" altLang="id-ID" sz="3200" dirty="0">
                <a:latin typeface="Arial" charset="0"/>
                <a:cs typeface="Arial" charset="0"/>
              </a:rPr>
              <a:t>     ^ </a:t>
            </a:r>
            <a:r>
              <a:rPr lang="id-ID" altLang="id-ID" sz="3200" dirty="0">
                <a:latin typeface="Arial" charset="0"/>
                <a:cs typeface="Arial" charset="0"/>
              </a:rPr>
              <a:t>Mencapai pertimbangan berdasarkan pengalaman</a:t>
            </a:r>
          </a:p>
          <a:p>
            <a:pPr marL="0" indent="0">
              <a:buFont typeface="Arial" charset="0"/>
              <a:buNone/>
              <a:defRPr/>
            </a:pPr>
            <a:r>
              <a:rPr lang="en-US" altLang="id-ID" sz="3200" dirty="0">
                <a:latin typeface="Arial" charset="0"/>
                <a:cs typeface="Arial" charset="0"/>
              </a:rPr>
              <a:t>     ^ </a:t>
            </a:r>
            <a:r>
              <a:rPr lang="id-ID" altLang="id-ID" sz="3200" dirty="0">
                <a:latin typeface="Arial" charset="0"/>
                <a:cs typeface="Arial" charset="0"/>
              </a:rPr>
              <a:t>Berpikir imajinatif, kreatif, dan mencari sendiri</a:t>
            </a:r>
          </a:p>
          <a:p>
            <a:endParaRPr lang="en-ID" dirty="0"/>
          </a:p>
        </p:txBody>
      </p:sp>
    </p:spTree>
    <p:extLst>
      <p:ext uri="{BB962C8B-B14F-4D97-AF65-F5344CB8AC3E}">
        <p14:creationId xmlns:p14="http://schemas.microsoft.com/office/powerpoint/2010/main" val="2597699323"/>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FB31-0E2B-74C9-5FAE-A2E78B1AA783}"/>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BD40F68B-AF66-6200-BBF2-811B235B68C1}"/>
              </a:ext>
            </a:extLst>
          </p:cNvPr>
          <p:cNvSpPr>
            <a:spLocks noGrp="1"/>
          </p:cNvSpPr>
          <p:nvPr>
            <p:ph type="body" sz="quarter" idx="10"/>
          </p:nvPr>
        </p:nvSpPr>
        <p:spPr>
          <a:xfrm>
            <a:off x="1599275" y="3559521"/>
            <a:ext cx="13057451" cy="7753938"/>
          </a:xfrm>
        </p:spPr>
        <p:txBody>
          <a:bodyPr/>
          <a:lstStyle/>
          <a:p>
            <a:pPr marL="0" indent="0">
              <a:buFont typeface="Arial" charset="0"/>
              <a:buNone/>
              <a:defRPr/>
            </a:pPr>
            <a:r>
              <a:rPr lang="id-ID" altLang="id-ID" sz="3200" dirty="0">
                <a:latin typeface="Arial" charset="0"/>
                <a:cs typeface="Arial" charset="0"/>
              </a:rPr>
              <a:t>Hal-hal yang harus diperhatikan dalam psikologi perkembangan</a:t>
            </a:r>
            <a:r>
              <a:rPr lang="en-US" altLang="id-ID" sz="3200" dirty="0">
                <a:latin typeface="Arial" charset="0"/>
                <a:cs typeface="Arial" charset="0"/>
              </a:rPr>
              <a:t>:</a:t>
            </a:r>
            <a:r>
              <a:rPr lang="id-ID" altLang="id-ID" sz="3200" dirty="0">
                <a:latin typeface="Arial" charset="0"/>
                <a:cs typeface="Arial" charset="0"/>
              </a:rPr>
              <a:t> </a:t>
            </a:r>
          </a:p>
          <a:p>
            <a:pPr>
              <a:buFont typeface="Arial" charset="0"/>
              <a:buChar char="•"/>
              <a:defRPr/>
            </a:pPr>
            <a:r>
              <a:rPr lang="id-ID" altLang="id-ID" sz="3200" dirty="0">
                <a:latin typeface="Arial" charset="0"/>
                <a:cs typeface="Arial" charset="0"/>
              </a:rPr>
              <a:t>Siswa selalu berkembang (developing, changing, becoming,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ongoing) dalam situasi opened spiral</a:t>
            </a:r>
          </a:p>
          <a:p>
            <a:pPr>
              <a:buFont typeface="Arial" charset="0"/>
              <a:buChar char="•"/>
              <a:defRPr/>
            </a:pPr>
            <a:r>
              <a:rPr lang="id-ID" altLang="id-ID" sz="3200" dirty="0">
                <a:latin typeface="Arial" charset="0"/>
                <a:cs typeface="Arial" charset="0"/>
              </a:rPr>
              <a:t>Manusia merupakan mahluk unik, memiliki sejumlah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kemampuan yang terintegrasi menjadi sesuatu yang khas</a:t>
            </a:r>
          </a:p>
          <a:p>
            <a:pPr>
              <a:buFont typeface="Arial" charset="0"/>
              <a:buChar char="•"/>
              <a:defRPr/>
            </a:pPr>
            <a:r>
              <a:rPr lang="id-ID" altLang="id-ID" sz="3200" dirty="0">
                <a:latin typeface="Arial" charset="0"/>
                <a:cs typeface="Arial" charset="0"/>
              </a:rPr>
              <a:t>Perkembangan siswa dinamis, pada dasarnya manusia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unpredictable</a:t>
            </a:r>
            <a:endParaRPr lang="en-US" altLang="id-ID" sz="3200" dirty="0">
              <a:latin typeface="Arial" charset="0"/>
              <a:cs typeface="Arial" charset="0"/>
            </a:endParaRP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Dalam perkembangan tiap aspek tidaklah selalu sama</a:t>
            </a:r>
            <a:r>
              <a:rPr lang="en-US" altLang="id-ID" sz="3200" dirty="0">
                <a:latin typeface="Arial" panose="020B0604020202020204" pitchFamily="34" charset="0"/>
                <a:cs typeface="Arial" panose="020B0604020202020204" pitchFamily="34" charset="0"/>
              </a:rPr>
              <a:t>. 3 </a:t>
            </a:r>
            <a:r>
              <a:rPr lang="en-US" altLang="id-ID" sz="3200" dirty="0" err="1">
                <a:latin typeface="Arial" panose="020B0604020202020204" pitchFamily="34" charset="0"/>
                <a:cs typeface="Arial" panose="020B0604020202020204" pitchFamily="34" charset="0"/>
              </a:rPr>
              <a:t>Teori</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tahap</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pendekatan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psikologis</a:t>
            </a:r>
            <a:r>
              <a:rPr lang="en-US" altLang="id-ID" sz="3200" dirty="0">
                <a:latin typeface="Arial" panose="020B0604020202020204" pitchFamily="34" charset="0"/>
                <a:cs typeface="Arial" panose="020B0604020202020204" pitchFamily="34" charset="0"/>
              </a:rPr>
              <a:t>:</a:t>
            </a:r>
            <a:endParaRPr lang="id-ID" altLang="id-ID" sz="3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Pendekatan Tahapan</a:t>
            </a: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Pendekatan diferensial</a:t>
            </a: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Pendekatan ipsatif</a:t>
            </a: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 </a:t>
            </a:r>
          </a:p>
          <a:p>
            <a:pPr marL="0" indent="0">
              <a:buFont typeface="Arial" charset="0"/>
              <a:buNone/>
              <a:defRPr/>
            </a:pPr>
            <a:endParaRPr lang="id-ID" altLang="id-ID" sz="3200" dirty="0">
              <a:latin typeface="Arial" charset="0"/>
              <a:cs typeface="Arial" charset="0"/>
            </a:endParaRPr>
          </a:p>
          <a:p>
            <a:endParaRPr lang="en-ID" dirty="0"/>
          </a:p>
        </p:txBody>
      </p:sp>
    </p:spTree>
    <p:extLst>
      <p:ext uri="{BB962C8B-B14F-4D97-AF65-F5344CB8AC3E}">
        <p14:creationId xmlns:p14="http://schemas.microsoft.com/office/powerpoint/2010/main" val="3066197228"/>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1AA5-7D25-927F-34FF-04C822FF5442}"/>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F68AF3BC-D3E0-B0F2-5388-E78D1B60161B}"/>
              </a:ext>
            </a:extLst>
          </p:cNvPr>
          <p:cNvSpPr>
            <a:spLocks noGrp="1"/>
          </p:cNvSpPr>
          <p:nvPr>
            <p:ph type="body" sz="quarter" idx="10"/>
          </p:nvPr>
        </p:nvSpPr>
        <p:spPr>
          <a:xfrm>
            <a:off x="1599275" y="3119718"/>
            <a:ext cx="13604866" cy="8408893"/>
          </a:xfrm>
        </p:spPr>
        <p:txBody>
          <a:bodyPr/>
          <a:lstStyle/>
          <a:p>
            <a:pPr marL="0" indent="0" algn="ctr">
              <a:buFont typeface="Arial" panose="020B0604020202020204" pitchFamily="34" charset="0"/>
              <a:buNone/>
            </a:pPr>
            <a:r>
              <a:rPr lang="en-US" altLang="id-ID" sz="3200" dirty="0">
                <a:latin typeface="Arial" panose="020B0604020202020204" pitchFamily="34" charset="0"/>
                <a:cs typeface="Arial" panose="020B0604020202020204" pitchFamily="34" charset="0"/>
              </a:rPr>
              <a:t>1. </a:t>
            </a:r>
            <a:r>
              <a:rPr lang="id-ID" altLang="id-ID" sz="2800" dirty="0">
                <a:latin typeface="Arial" panose="020B0604020202020204" pitchFamily="34" charset="0"/>
                <a:cs typeface="Arial" panose="020B0604020202020204" pitchFamily="34" charset="0"/>
              </a:rPr>
              <a:t>Pendekatan Tahapan</a:t>
            </a: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Perkembangan individu berjalan melalui tahap-tahap </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perkembangan. Dari 3 pendekatan yang ada, yang paling </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banyak dilaksanakan dalam pendidikan adalah pendekatan </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tahapan. Pendekatan tahapan ada 2 macam, bersifat </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menyeluruh (umum) dan bersifat khusus.</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2. </a:t>
            </a:r>
            <a:r>
              <a:rPr lang="id-ID" altLang="id-ID" sz="2800" dirty="0">
                <a:latin typeface="Arial" panose="020B0604020202020204" pitchFamily="34" charset="0"/>
                <a:cs typeface="Arial" panose="020B0604020202020204" pitchFamily="34" charset="0"/>
              </a:rPr>
              <a:t>Pendekatan diferensial</a:t>
            </a: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Pendekatan ini memandang individu-individu itu memiliki </a:t>
            </a:r>
            <a:r>
              <a:rPr lang="en-US" altLang="id-ID" sz="2800" dirty="0">
                <a:latin typeface="Arial" panose="020B0604020202020204" pitchFamily="34" charset="0"/>
                <a:cs typeface="Arial" panose="020B0604020202020204" pitchFamily="34" charset="0"/>
              </a:rPr>
              <a:t>   </a:t>
            </a: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kesamaan-kesamaan dan perbedaan-perbedaan. Atas dasar </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inilah kemudian individu dibuat menjadi beberapa kelompok </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yang berbeda.</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3. </a:t>
            </a:r>
            <a:r>
              <a:rPr lang="id-ID" altLang="id-ID" sz="2800" dirty="0">
                <a:latin typeface="Arial" panose="020B0604020202020204" pitchFamily="34" charset="0"/>
                <a:cs typeface="Arial" panose="020B0604020202020204" pitchFamily="34" charset="0"/>
              </a:rPr>
              <a:t>Pendekaran ipsatif</a:t>
            </a: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Pendekatan yang berusaha melihat karakteristik individual </a:t>
            </a:r>
            <a:endParaRPr lang="en-US" altLang="id-ID" sz="2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id-ID" sz="2800" dirty="0">
                <a:latin typeface="Arial" panose="020B0604020202020204" pitchFamily="34" charset="0"/>
                <a:cs typeface="Arial" panose="020B0604020202020204" pitchFamily="34" charset="0"/>
              </a:rPr>
              <a:t>     </a:t>
            </a:r>
            <a:r>
              <a:rPr lang="id-ID" altLang="id-ID" sz="2800" dirty="0">
                <a:latin typeface="Arial" panose="020B0604020202020204" pitchFamily="34" charset="0"/>
                <a:cs typeface="Arial" panose="020B0604020202020204" pitchFamily="34" charset="0"/>
              </a:rPr>
              <a:t>dari individu.</a:t>
            </a:r>
          </a:p>
          <a:p>
            <a:pPr marL="0" indent="0" algn="ctr">
              <a:buFont typeface="Arial" panose="020B0604020202020204" pitchFamily="34" charset="0"/>
              <a:buNone/>
            </a:pPr>
            <a:endParaRPr lang="id-ID" altLang="id-ID" sz="2800" dirty="0">
              <a:latin typeface="Arial" panose="020B0604020202020204" pitchFamily="34" charset="0"/>
              <a:cs typeface="Arial" panose="020B0604020202020204" pitchFamily="34" charset="0"/>
            </a:endParaRPr>
          </a:p>
          <a:p>
            <a:endParaRPr lang="en-ID" dirty="0"/>
          </a:p>
        </p:txBody>
      </p:sp>
    </p:spTree>
    <p:extLst>
      <p:ext uri="{BB962C8B-B14F-4D97-AF65-F5344CB8AC3E}">
        <p14:creationId xmlns:p14="http://schemas.microsoft.com/office/powerpoint/2010/main" val="1759016717"/>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45F6-EE0C-C9AB-373D-A009E51A5933}"/>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C900DC75-3F90-96EF-2D14-8B0B6390D6A4}"/>
              </a:ext>
            </a:extLst>
          </p:cNvPr>
          <p:cNvSpPr>
            <a:spLocks noGrp="1"/>
          </p:cNvSpPr>
          <p:nvPr>
            <p:ph type="body" sz="quarter" idx="10"/>
          </p:nvPr>
        </p:nvSpPr>
        <p:spPr>
          <a:xfrm>
            <a:off x="1599275" y="3048000"/>
            <a:ext cx="13057451" cy="7836822"/>
          </a:xfrm>
        </p:spPr>
        <p:txBody>
          <a:bodyPr/>
          <a:lstStyle/>
          <a:p>
            <a:pPr marL="0" indent="0">
              <a:buFont typeface="Arial" charset="0"/>
              <a:buNone/>
              <a:defRPr/>
            </a:pPr>
            <a:r>
              <a:rPr lang="en-US" altLang="id-ID" sz="3200" dirty="0">
                <a:latin typeface="Arial" charset="0"/>
                <a:cs typeface="Arial" charset="0"/>
              </a:rPr>
              <a:t>2. </a:t>
            </a:r>
            <a:r>
              <a:rPr lang="en-US" altLang="id-ID" sz="3200" dirty="0" err="1">
                <a:latin typeface="Arial" charset="0"/>
                <a:cs typeface="Arial" charset="0"/>
              </a:rPr>
              <a:t>Psikologi</a:t>
            </a:r>
            <a:r>
              <a:rPr lang="en-US" altLang="id-ID" sz="3200" dirty="0">
                <a:latin typeface="Arial" charset="0"/>
                <a:cs typeface="Arial" charset="0"/>
              </a:rPr>
              <a:t> </a:t>
            </a:r>
            <a:r>
              <a:rPr lang="en-US" altLang="id-ID" sz="3200" dirty="0" err="1">
                <a:latin typeface="Arial" charset="0"/>
                <a:cs typeface="Arial" charset="0"/>
              </a:rPr>
              <a:t>Belajar</a:t>
            </a:r>
            <a:endParaRPr lang="en-US" altLang="id-ID" sz="3200" dirty="0">
              <a:latin typeface="Arial" charset="0"/>
              <a:cs typeface="Arial" charset="0"/>
            </a:endParaRPr>
          </a:p>
          <a:p>
            <a:pPr>
              <a:buFont typeface="Arial" charset="0"/>
              <a:buChar char="•"/>
              <a:defRPr/>
            </a:pPr>
            <a:r>
              <a:rPr lang="id-ID" altLang="id-ID" sz="3200" dirty="0">
                <a:latin typeface="Arial" charset="0"/>
                <a:cs typeface="Arial" charset="0"/>
              </a:rPr>
              <a:t>Belajar diartikan terjadinya perubahan perilaku ke arah positif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melalui pengalaman.</a:t>
            </a:r>
          </a:p>
          <a:p>
            <a:pPr>
              <a:buFont typeface="Arial" charset="0"/>
              <a:buChar char="•"/>
              <a:defRPr/>
            </a:pPr>
            <a:r>
              <a:rPr lang="id-ID" altLang="id-ID" sz="3200" dirty="0">
                <a:latin typeface="Arial" charset="0"/>
                <a:cs typeface="Arial" charset="0"/>
              </a:rPr>
              <a:t>Perkembangan belajar melalui proses peniruan, pengingatan,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latihan, pembiasaan, pemahaman, penerapan, pemecahan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masalah.</a:t>
            </a:r>
            <a:endParaRPr lang="en-US" altLang="id-ID" sz="3200" dirty="0">
              <a:latin typeface="Arial" charset="0"/>
              <a:cs typeface="Arial" charset="0"/>
            </a:endParaRPr>
          </a:p>
          <a:p>
            <a:pPr>
              <a:buFont typeface="Arial" charset="0"/>
              <a:buChar char="•"/>
              <a:defRPr/>
            </a:pPr>
            <a:r>
              <a:rPr lang="id-ID" altLang="id-ID" sz="3200" dirty="0">
                <a:latin typeface="Arial" charset="0"/>
                <a:cs typeface="Arial" charset="0"/>
              </a:rPr>
              <a:t>Menurut Gagne prinsip belajar dapat dilakukan perubahan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yang berkenaan dengan kapabilitas individu. </a:t>
            </a:r>
            <a:endParaRPr lang="en-US" altLang="id-ID" sz="3200" dirty="0">
              <a:latin typeface="Arial" charset="0"/>
              <a:cs typeface="Arial" charset="0"/>
            </a:endParaRPr>
          </a:p>
          <a:p>
            <a:pPr>
              <a:buFont typeface="Arial" charset="0"/>
              <a:buChar char="•"/>
              <a:defRPr/>
            </a:pPr>
            <a:r>
              <a:rPr lang="id-ID" altLang="id-ID" sz="3200" dirty="0">
                <a:latin typeface="Arial" charset="0"/>
                <a:cs typeface="Arial" charset="0"/>
              </a:rPr>
              <a:t>Sedangkan menurut Hilgard &amp; Bower, perubahan terjadi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karena interaksi dengan lingkungan sebagai reaksi terhadap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situasi yang dihadapi.</a:t>
            </a:r>
          </a:p>
          <a:p>
            <a:endParaRPr lang="en-ID" dirty="0"/>
          </a:p>
        </p:txBody>
      </p:sp>
    </p:spTree>
    <p:extLst>
      <p:ext uri="{BB962C8B-B14F-4D97-AF65-F5344CB8AC3E}">
        <p14:creationId xmlns:p14="http://schemas.microsoft.com/office/powerpoint/2010/main" val="1194111447"/>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D8D5C-B880-BA86-F55E-208769F8E65B}"/>
              </a:ext>
            </a:extLst>
          </p:cNvPr>
          <p:cNvSpPr>
            <a:spLocks noGrp="1"/>
          </p:cNvSpPr>
          <p:nvPr>
            <p:ph type="body" sz="quarter" idx="10"/>
          </p:nvPr>
        </p:nvSpPr>
        <p:spPr>
          <a:xfrm>
            <a:off x="1599275" y="2904564"/>
            <a:ext cx="13057451" cy="8139953"/>
          </a:xfrm>
        </p:spPr>
        <p:txBody>
          <a:bodyPr/>
          <a:lstStyle/>
          <a:p>
            <a:pPr marL="0" indent="0">
              <a:buFont typeface="Arial" charset="0"/>
              <a:buNone/>
              <a:defRPr/>
            </a:pPr>
            <a:r>
              <a:rPr lang="en-US" altLang="id-ID" sz="3200" dirty="0">
                <a:latin typeface="Times New Roman" pitchFamily="18" charset="0"/>
                <a:cs typeface="Times New Roman" pitchFamily="18" charset="0"/>
              </a:rPr>
              <a:t>3. </a:t>
            </a:r>
            <a:r>
              <a:rPr lang="en-US" altLang="id-ID" sz="3200" dirty="0" err="1">
                <a:latin typeface="Times New Roman" pitchFamily="18" charset="0"/>
                <a:cs typeface="Times New Roman" pitchFamily="18" charset="0"/>
              </a:rPr>
              <a:t>Psikologi</a:t>
            </a:r>
            <a:r>
              <a:rPr lang="en-US" altLang="id-ID" sz="3200" dirty="0">
                <a:latin typeface="Times New Roman" pitchFamily="18" charset="0"/>
                <a:cs typeface="Times New Roman" pitchFamily="18" charset="0"/>
              </a:rPr>
              <a:t> </a:t>
            </a:r>
            <a:r>
              <a:rPr lang="en-US" altLang="id-ID" sz="3200" dirty="0" err="1">
                <a:latin typeface="Times New Roman" pitchFamily="18" charset="0"/>
                <a:cs typeface="Times New Roman" pitchFamily="18" charset="0"/>
              </a:rPr>
              <a:t>Sosial</a:t>
            </a:r>
            <a:endParaRPr lang="en-US" altLang="id-ID" sz="3200" dirty="0">
              <a:latin typeface="Times New Roman" pitchFamily="18" charset="0"/>
              <a:cs typeface="Times New Roman" pitchFamily="18" charset="0"/>
            </a:endParaRPr>
          </a:p>
          <a:p>
            <a:pPr>
              <a:buFont typeface="Arial" charset="0"/>
              <a:buChar char="•"/>
              <a:defRPr/>
            </a:pPr>
            <a:r>
              <a:rPr lang="id-ID" altLang="id-ID" sz="3200" dirty="0">
                <a:latin typeface="Times New Roman" pitchFamily="18" charset="0"/>
                <a:cs typeface="Times New Roman" pitchFamily="18" charset="0"/>
              </a:rPr>
              <a:t>Psikologi Sosial adalah psikologi yang mempelajari psikologi </a:t>
            </a:r>
            <a:endParaRPr lang="en-US" altLang="id-ID" sz="3200" dirty="0">
              <a:latin typeface="Times New Roman" pitchFamily="18" charset="0"/>
              <a:cs typeface="Times New Roman" pitchFamily="18" charset="0"/>
            </a:endParaRP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seseorang di masyarakat, yang mengkombinasikan ciri-ciri </a:t>
            </a:r>
            <a:endParaRPr lang="en-US" altLang="id-ID" sz="3200" dirty="0">
              <a:latin typeface="Times New Roman" pitchFamily="18" charset="0"/>
              <a:cs typeface="Times New Roman" pitchFamily="18" charset="0"/>
            </a:endParaRP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psikologi dengan ilmu sosial untuk mempelajari pengaruh </a:t>
            </a:r>
            <a:endParaRPr lang="en-US" altLang="id-ID" sz="3200" dirty="0">
              <a:latin typeface="Times New Roman" pitchFamily="18" charset="0"/>
              <a:cs typeface="Times New Roman" pitchFamily="18" charset="0"/>
            </a:endParaRP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masyarakat terhadap individu dan antar individu (Hollander, </a:t>
            </a:r>
            <a:endParaRPr lang="en-US" altLang="id-ID" sz="3200" dirty="0">
              <a:latin typeface="Times New Roman" pitchFamily="18" charset="0"/>
              <a:cs typeface="Times New Roman" pitchFamily="18" charset="0"/>
            </a:endParaRP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1981).</a:t>
            </a:r>
            <a:endParaRPr lang="en-US" altLang="id-ID" sz="3200" dirty="0">
              <a:latin typeface="Times New Roman" pitchFamily="18" charset="0"/>
              <a:cs typeface="Times New Roman" pitchFamily="18" charset="0"/>
            </a:endParaRPr>
          </a:p>
          <a:p>
            <a:pPr>
              <a:buFont typeface="Arial" charset="0"/>
              <a:buChar char="•"/>
              <a:defRPr/>
            </a:pPr>
            <a:r>
              <a:rPr lang="id-ID" altLang="id-ID" sz="3200" dirty="0">
                <a:latin typeface="Times New Roman" pitchFamily="18" charset="0"/>
                <a:cs typeface="Times New Roman" pitchFamily="18" charset="0"/>
              </a:rPr>
              <a:t>Pembentukan kesan pertama terhadap orang lain memilki tiga </a:t>
            </a:r>
            <a:endParaRPr lang="en-US" altLang="id-ID" sz="3200" dirty="0">
              <a:latin typeface="Times New Roman" pitchFamily="18" charset="0"/>
              <a:cs typeface="Times New Roman" pitchFamily="18" charset="0"/>
            </a:endParaRP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kunci utama yaitu:</a:t>
            </a: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Kepribadian orang itu</a:t>
            </a: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Perilaku orang itu</a:t>
            </a:r>
            <a:r>
              <a:rPr lang="en-US" altLang="id-ID" sz="3200" dirty="0">
                <a:latin typeface="Times New Roman" pitchFamily="18" charset="0"/>
                <a:cs typeface="Times New Roman" pitchFamily="18" charset="0"/>
              </a:rPr>
              <a:t> </a:t>
            </a:r>
          </a:p>
          <a:p>
            <a:pPr marL="0" indent="0">
              <a:buFont typeface="Arial" charset="0"/>
              <a:buNone/>
              <a:defRPr/>
            </a:pPr>
            <a:r>
              <a:rPr lang="en-US" altLang="id-ID" sz="3200" dirty="0">
                <a:latin typeface="Times New Roman" pitchFamily="18" charset="0"/>
                <a:cs typeface="Times New Roman" pitchFamily="18" charset="0"/>
              </a:rPr>
              <a:t>     dan </a:t>
            </a:r>
            <a:r>
              <a:rPr lang="id-ID" altLang="id-ID" sz="3200" dirty="0">
                <a:latin typeface="Times New Roman" pitchFamily="18" charset="0"/>
                <a:cs typeface="Times New Roman" pitchFamily="18" charset="0"/>
              </a:rPr>
              <a:t>Latar belakang situasi</a:t>
            </a:r>
            <a:r>
              <a:rPr lang="en-US" altLang="id-ID" sz="3200" dirty="0">
                <a:latin typeface="Times New Roman" pitchFamily="18" charset="0"/>
                <a:cs typeface="Times New Roman" pitchFamily="18" charset="0"/>
              </a:rPr>
              <a:t>.</a:t>
            </a:r>
          </a:p>
          <a:p>
            <a:pPr>
              <a:buFont typeface="Arial" charset="0"/>
              <a:buChar char="•"/>
              <a:defRPr/>
            </a:pPr>
            <a:r>
              <a:rPr lang="id-ID" altLang="id-ID" sz="3200" dirty="0">
                <a:latin typeface="Times New Roman" pitchFamily="18" charset="0"/>
                <a:cs typeface="Times New Roman" pitchFamily="18" charset="0"/>
              </a:rPr>
              <a:t>Menurut Klinger (Savage, 1991) fa</a:t>
            </a:r>
            <a:r>
              <a:rPr lang="en-US" altLang="id-ID" sz="3200" dirty="0">
                <a:latin typeface="Times New Roman" pitchFamily="18" charset="0"/>
                <a:cs typeface="Times New Roman" pitchFamily="18" charset="0"/>
              </a:rPr>
              <a:t>k</a:t>
            </a:r>
            <a:r>
              <a:rPr lang="id-ID" altLang="id-ID" sz="3200" dirty="0">
                <a:latin typeface="Times New Roman" pitchFamily="18" charset="0"/>
                <a:cs typeface="Times New Roman" pitchFamily="18" charset="0"/>
              </a:rPr>
              <a:t>tor-faktor yang </a:t>
            </a:r>
            <a:endParaRPr lang="en-US" altLang="id-ID" sz="3200" dirty="0">
              <a:latin typeface="Times New Roman" pitchFamily="18" charset="0"/>
              <a:cs typeface="Times New Roman" pitchFamily="18" charset="0"/>
            </a:endParaRP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menentukan motivasi belajar adalah:</a:t>
            </a: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Minat dan kebutuhan </a:t>
            </a:r>
            <a:r>
              <a:rPr lang="en-US" altLang="id-ID" sz="3200" dirty="0">
                <a:latin typeface="Times New Roman" pitchFamily="18" charset="0"/>
                <a:cs typeface="Times New Roman" pitchFamily="18" charset="0"/>
              </a:rPr>
              <a:t> </a:t>
            </a: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individu</a:t>
            </a: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Persepsi kesulitan akan tugas-tugas</a:t>
            </a: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Harapan sukses</a:t>
            </a:r>
          </a:p>
          <a:p>
            <a:endParaRPr lang="en-ID" dirty="0"/>
          </a:p>
        </p:txBody>
      </p:sp>
    </p:spTree>
    <p:extLst>
      <p:ext uri="{BB962C8B-B14F-4D97-AF65-F5344CB8AC3E}">
        <p14:creationId xmlns:p14="http://schemas.microsoft.com/office/powerpoint/2010/main" val="1558126272"/>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8C81-76F8-8F4E-F305-08174ABC0874}"/>
              </a:ext>
            </a:extLst>
          </p:cNvPr>
          <p:cNvSpPr>
            <a:spLocks noGrp="1"/>
          </p:cNvSpPr>
          <p:nvPr>
            <p:ph type="title"/>
          </p:nvPr>
        </p:nvSpPr>
        <p:spPr/>
        <p:txBody>
          <a:bodyPr/>
          <a:lstStyle/>
          <a:p>
            <a:r>
              <a:rPr lang="nl-NL" altLang="id-ID" sz="4000" dirty="0">
                <a:latin typeface="Times New Roman" panose="02020603050405020304" pitchFamily="18" charset="0"/>
                <a:cs typeface="Times New Roman" panose="02020603050405020304" pitchFamily="18" charset="0"/>
              </a:rPr>
              <a:t>KESIAPAN BELAJAR DAN ASPEK-ASPEK INDIVIDU</a:t>
            </a:r>
            <a:endParaRPr lang="en-ID" dirty="0"/>
          </a:p>
        </p:txBody>
      </p:sp>
      <p:sp>
        <p:nvSpPr>
          <p:cNvPr id="3" name="Text Placeholder 2">
            <a:extLst>
              <a:ext uri="{FF2B5EF4-FFF2-40B4-BE49-F238E27FC236}">
                <a16:creationId xmlns:a16="http://schemas.microsoft.com/office/drawing/2014/main" id="{1DF3CC30-C2B5-99C0-77CD-121AA461CBFD}"/>
              </a:ext>
            </a:extLst>
          </p:cNvPr>
          <p:cNvSpPr>
            <a:spLocks noGrp="1"/>
          </p:cNvSpPr>
          <p:nvPr>
            <p:ph type="body" sz="quarter" idx="10"/>
          </p:nvPr>
        </p:nvSpPr>
        <p:spPr/>
        <p:txBody>
          <a:bodyPr/>
          <a:lstStyle/>
          <a:p>
            <a:pPr marL="0" indent="0">
              <a:buFont typeface="Arial" charset="0"/>
              <a:buNone/>
              <a:defRPr/>
            </a:pPr>
            <a:r>
              <a:rPr lang="id-ID" altLang="id-ID" sz="3200" dirty="0">
                <a:latin typeface="Times New Roman" pitchFamily="18" charset="0"/>
                <a:cs typeface="Times New Roman" pitchFamily="18" charset="0"/>
              </a:rPr>
              <a:t>Kesiapan belajar secara umum adalah kemampuan seseorang untuk mendapatkan keuntungan dari pengalaman yang ia temukan. Pelengkap peserta didik atau warga belajar sebagai subjek garis besarnya dapat dibagi menjadi lima kelompok yaitu:</a:t>
            </a: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Watak, ialah sifat yang dibawa sejak lahir</a:t>
            </a: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Kemampuan umum(IQ), ialah kecerdasan yang bersifat umum</a:t>
            </a:r>
          </a:p>
          <a:p>
            <a:pPr>
              <a:buFont typeface="Arial" charset="0"/>
              <a:buChar char="•"/>
              <a:defRPr/>
            </a:pPr>
            <a:r>
              <a:rPr lang="id-ID" altLang="id-ID" sz="3200" dirty="0">
                <a:latin typeface="Times New Roman" pitchFamily="18" charset="0"/>
                <a:cs typeface="Times New Roman" pitchFamily="18" charset="0"/>
              </a:rPr>
              <a:t>Kemampuan khusus atau bakat, ialah kemampuan tertentu yang </a:t>
            </a:r>
            <a:endParaRPr lang="en-US" altLang="id-ID" sz="3200" dirty="0">
              <a:latin typeface="Times New Roman" pitchFamily="18" charset="0"/>
              <a:cs typeface="Times New Roman" pitchFamily="18" charset="0"/>
            </a:endParaRP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dibawa sejaklahir</a:t>
            </a: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Kepribadian, ialah penampilan seseorang secara umum</a:t>
            </a: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Latar belakang, ialah lingkungan tempat dibesarkan terutamam </a:t>
            </a:r>
            <a:endParaRPr lang="en-US" altLang="id-ID" sz="3200" dirty="0">
              <a:latin typeface="Times New Roman" pitchFamily="18" charset="0"/>
              <a:cs typeface="Times New Roman" pitchFamily="18" charset="0"/>
            </a:endParaRPr>
          </a:p>
          <a:p>
            <a:pPr marL="0" indent="0">
              <a:buFont typeface="Arial" charset="0"/>
              <a:buNone/>
              <a:defRPr/>
            </a:pPr>
            <a:r>
              <a:rPr lang="en-US" altLang="id-ID" sz="3200" dirty="0">
                <a:latin typeface="Times New Roman" pitchFamily="18" charset="0"/>
                <a:cs typeface="Times New Roman" pitchFamily="18" charset="0"/>
              </a:rPr>
              <a:t>     </a:t>
            </a:r>
            <a:r>
              <a:rPr lang="id-ID" altLang="id-ID" sz="3200" dirty="0">
                <a:latin typeface="Times New Roman" pitchFamily="18" charset="0"/>
                <a:cs typeface="Times New Roman" pitchFamily="18" charset="0"/>
              </a:rPr>
              <a:t>lingkungan keluarga</a:t>
            </a:r>
          </a:p>
          <a:p>
            <a:endParaRPr lang="en-ID" dirty="0"/>
          </a:p>
        </p:txBody>
      </p:sp>
    </p:spTree>
    <p:extLst>
      <p:ext uri="{BB962C8B-B14F-4D97-AF65-F5344CB8AC3E}">
        <p14:creationId xmlns:p14="http://schemas.microsoft.com/office/powerpoint/2010/main" val="3316475900"/>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5EBE-DD69-2DE5-6A59-841243D31D88}"/>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9EDECBF4-F99F-3731-C9F5-6586B4D9FDEE}"/>
              </a:ext>
            </a:extLst>
          </p:cNvPr>
          <p:cNvSpPr>
            <a:spLocks noGrp="1"/>
          </p:cNvSpPr>
          <p:nvPr>
            <p:ph type="body" sz="quarter" idx="10"/>
          </p:nvPr>
        </p:nvSpPr>
        <p:spPr/>
        <p:txBody>
          <a:bodyPr/>
          <a:lstStyle/>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Aspek-aspek individu yang akan dikembangkan adalah</a:t>
            </a: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a. Rohani</a:t>
            </a:r>
          </a:p>
          <a:p>
            <a:pPr marL="0" indent="0">
              <a:buFont typeface="Arial" panose="020B0604020202020204" pitchFamily="34" charset="0"/>
              <a:buNone/>
            </a:pPr>
            <a:r>
              <a:rPr lang="en-US" altLang="id-ID" sz="3200" dirty="0">
                <a:latin typeface="Arial" panose="020B0604020202020204" pitchFamily="34" charset="0"/>
                <a:cs typeface="Arial" panose="020B0604020202020204" pitchFamily="34" charset="0"/>
              </a:rPr>
              <a:t>     </a:t>
            </a:r>
            <a:r>
              <a:rPr lang="id-ID" altLang="id-ID" sz="3200" dirty="0">
                <a:latin typeface="Arial" panose="020B0604020202020204" pitchFamily="34" charset="0"/>
                <a:cs typeface="Arial" panose="020B0604020202020204" pitchFamily="34" charset="0"/>
              </a:rPr>
              <a:t>Umum: Agama, perasaan, kemauan, pikiran</a:t>
            </a:r>
          </a:p>
          <a:p>
            <a:pPr marL="0" indent="0">
              <a:buFont typeface="Arial" panose="020B0604020202020204" pitchFamily="34" charset="0"/>
              <a:buNone/>
            </a:pPr>
            <a:r>
              <a:rPr lang="en-US" altLang="id-ID" sz="3200" dirty="0">
                <a:latin typeface="Arial" panose="020B0604020202020204" pitchFamily="34" charset="0"/>
                <a:cs typeface="Arial" panose="020B0604020202020204" pitchFamily="34" charset="0"/>
              </a:rPr>
              <a:t>     </a:t>
            </a:r>
            <a:r>
              <a:rPr lang="id-ID" altLang="id-ID" sz="3200" dirty="0">
                <a:latin typeface="Arial" panose="020B0604020202020204" pitchFamily="34" charset="0"/>
                <a:cs typeface="Arial" panose="020B0604020202020204" pitchFamily="34" charset="0"/>
              </a:rPr>
              <a:t>Sosial : Kemasyarakatan, cinta tanah air</a:t>
            </a: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 b. Jasmani</a:t>
            </a:r>
          </a:p>
          <a:p>
            <a:pPr marL="0" indent="0">
              <a:buFont typeface="Arial" panose="020B0604020202020204" pitchFamily="34" charset="0"/>
              <a:buNone/>
            </a:pPr>
            <a:r>
              <a:rPr lang="en-US" altLang="id-ID" sz="3200" dirty="0">
                <a:latin typeface="Arial" panose="020B0604020202020204" pitchFamily="34" charset="0"/>
                <a:cs typeface="Arial" panose="020B0604020202020204" pitchFamily="34" charset="0"/>
              </a:rPr>
              <a:t>     </a:t>
            </a:r>
            <a:r>
              <a:rPr lang="id-ID" altLang="id-ID" sz="3200" dirty="0">
                <a:latin typeface="Arial" panose="020B0604020202020204" pitchFamily="34" charset="0"/>
                <a:cs typeface="Arial" panose="020B0604020202020204" pitchFamily="34" charset="0"/>
              </a:rPr>
              <a:t>Keterampilan</a:t>
            </a:r>
          </a:p>
          <a:p>
            <a:pPr marL="0" indent="0">
              <a:buFont typeface="Arial" panose="020B0604020202020204" pitchFamily="34" charset="0"/>
              <a:buNone/>
            </a:pPr>
            <a:r>
              <a:rPr lang="en-US" altLang="id-ID" sz="3200" dirty="0">
                <a:latin typeface="Arial" panose="020B0604020202020204" pitchFamily="34" charset="0"/>
                <a:cs typeface="Arial" panose="020B0604020202020204" pitchFamily="34" charset="0"/>
              </a:rPr>
              <a:t>     </a:t>
            </a:r>
            <a:r>
              <a:rPr lang="id-ID" altLang="id-ID" sz="3200" dirty="0">
                <a:latin typeface="Arial" panose="020B0604020202020204" pitchFamily="34" charset="0"/>
                <a:cs typeface="Arial" panose="020B0604020202020204" pitchFamily="34" charset="0"/>
              </a:rPr>
              <a:t>Kesehatan</a:t>
            </a:r>
          </a:p>
          <a:p>
            <a:pPr marL="0" indent="0">
              <a:buFont typeface="Arial" panose="020B0604020202020204" pitchFamily="34" charset="0"/>
              <a:buNone/>
            </a:pPr>
            <a:r>
              <a:rPr lang="en-US" altLang="id-ID" sz="3200" dirty="0">
                <a:latin typeface="Arial" panose="020B0604020202020204" pitchFamily="34" charset="0"/>
                <a:cs typeface="Arial" panose="020B0604020202020204" pitchFamily="34" charset="0"/>
              </a:rPr>
              <a:t>     </a:t>
            </a:r>
            <a:r>
              <a:rPr lang="id-ID" altLang="id-ID" sz="3200" dirty="0">
                <a:latin typeface="Arial" panose="020B0604020202020204" pitchFamily="34" charset="0"/>
                <a:cs typeface="Arial" panose="020B0604020202020204" pitchFamily="34" charset="0"/>
              </a:rPr>
              <a:t>Keindahan tubuh</a:t>
            </a:r>
          </a:p>
          <a:p>
            <a:endParaRPr lang="en-ID" dirty="0"/>
          </a:p>
        </p:txBody>
      </p:sp>
    </p:spTree>
    <p:extLst>
      <p:ext uri="{BB962C8B-B14F-4D97-AF65-F5344CB8AC3E}">
        <p14:creationId xmlns:p14="http://schemas.microsoft.com/office/powerpoint/2010/main" val="3806425950"/>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005C8C-8527-4A5F-A76B-66798A6AA9BC}"/>
              </a:ext>
            </a:extLst>
          </p:cNvPr>
          <p:cNvSpPr>
            <a:spLocks noGrp="1"/>
          </p:cNvSpPr>
          <p:nvPr>
            <p:ph type="body" sz="quarter" idx="10"/>
          </p:nvPr>
        </p:nvSpPr>
        <p:spPr>
          <a:xfrm>
            <a:off x="1599275" y="3818965"/>
            <a:ext cx="13748301" cy="7799294"/>
          </a:xfrm>
        </p:spPr>
        <p:txBody>
          <a:bodyPr/>
          <a:lstStyle/>
          <a:p>
            <a:pPr>
              <a:defRPr/>
            </a:pPr>
            <a:r>
              <a:rPr lang="id-ID" altLang="id-ID" sz="3600" dirty="0">
                <a:latin typeface="Times New Roman" pitchFamily="18" charset="0"/>
                <a:cs typeface="Times New Roman" pitchFamily="18" charset="0"/>
              </a:rPr>
              <a:t>Filsafat berasal dari bahasa Yunani, taitu philos yang artinya </a:t>
            </a:r>
            <a:endParaRPr lang="en-US" altLang="id-ID" sz="3600" dirty="0">
              <a:latin typeface="Times New Roman" pitchFamily="18" charset="0"/>
              <a:cs typeface="Times New Roman" pitchFamily="18" charset="0"/>
            </a:endParaRPr>
          </a:p>
          <a:p>
            <a:pPr marL="0" indent="0">
              <a:buFont typeface="Arial" charset="0"/>
              <a:buNone/>
              <a:defRPr/>
            </a:pPr>
            <a:r>
              <a:rPr lang="en-US" altLang="id-ID" sz="3600" dirty="0">
                <a:latin typeface="Times New Roman" pitchFamily="18" charset="0"/>
                <a:cs typeface="Times New Roman" pitchFamily="18" charset="0"/>
              </a:rPr>
              <a:t>    </a:t>
            </a:r>
            <a:r>
              <a:rPr lang="id-ID" altLang="id-ID" sz="3600" dirty="0">
                <a:latin typeface="Times New Roman" pitchFamily="18" charset="0"/>
                <a:cs typeface="Times New Roman" pitchFamily="18" charset="0"/>
              </a:rPr>
              <a:t>cinta dan Sophia yang artinya kebijaksanaan atau kebenaran. </a:t>
            </a:r>
            <a:r>
              <a:rPr lang="en-US" altLang="id-ID" sz="3600" dirty="0">
                <a:latin typeface="Times New Roman" pitchFamily="18" charset="0"/>
                <a:cs typeface="Times New Roman" pitchFamily="18" charset="0"/>
              </a:rPr>
              <a:t>     </a:t>
            </a:r>
          </a:p>
          <a:p>
            <a:pPr marL="0" indent="0">
              <a:buFont typeface="Arial" charset="0"/>
              <a:buNone/>
              <a:defRPr/>
            </a:pPr>
            <a:r>
              <a:rPr lang="en-US" altLang="id-ID" sz="3600" dirty="0">
                <a:latin typeface="Times New Roman" pitchFamily="18" charset="0"/>
                <a:cs typeface="Times New Roman" pitchFamily="18" charset="0"/>
              </a:rPr>
              <a:t>    Fi</a:t>
            </a:r>
            <a:r>
              <a:rPr lang="id-ID" altLang="id-ID" sz="3600" dirty="0">
                <a:latin typeface="Times New Roman" pitchFamily="18" charset="0"/>
                <a:cs typeface="Times New Roman" pitchFamily="18" charset="0"/>
              </a:rPr>
              <a:t>lsafat artinya cinta akan kebijaksanaan atau kebenaran.</a:t>
            </a:r>
            <a:endParaRPr lang="en-US" altLang="id-ID" sz="3600" dirty="0">
              <a:latin typeface="Times New Roman" pitchFamily="18" charset="0"/>
              <a:cs typeface="Times New Roman" pitchFamily="18" charset="0"/>
            </a:endParaRPr>
          </a:p>
          <a:p>
            <a:pPr>
              <a:buFont typeface="Arial" charset="0"/>
              <a:buChar char="•"/>
              <a:defRPr/>
            </a:pPr>
            <a:r>
              <a:rPr lang="en-US" altLang="id-ID" sz="3600" dirty="0" err="1">
                <a:latin typeface="Times New Roman" pitchFamily="18" charset="0"/>
                <a:cs typeface="Times New Roman" pitchFamily="18" charset="0"/>
              </a:rPr>
              <a:t>Filsafat</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berarti</a:t>
            </a:r>
            <a:r>
              <a:rPr lang="en-US" altLang="id-ID" sz="3600" dirty="0">
                <a:latin typeface="Times New Roman" pitchFamily="18" charset="0"/>
                <a:cs typeface="Times New Roman" pitchFamily="18" charset="0"/>
              </a:rPr>
              <a:t> pula </a:t>
            </a:r>
            <a:r>
              <a:rPr lang="en-US" altLang="id-ID" sz="3600" dirty="0" err="1">
                <a:latin typeface="Times New Roman" pitchFamily="18" charset="0"/>
                <a:cs typeface="Times New Roman" pitchFamily="18" charset="0"/>
              </a:rPr>
              <a:t>pendirian</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hidup</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atau</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pandangan</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hidup</a:t>
            </a:r>
            <a:r>
              <a:rPr lang="en-US" altLang="id-ID" sz="3600" dirty="0">
                <a:latin typeface="Times New Roman" pitchFamily="18" charset="0"/>
                <a:cs typeface="Times New Roman" pitchFamily="18" charset="0"/>
              </a:rPr>
              <a:t>.</a:t>
            </a:r>
          </a:p>
          <a:p>
            <a:pPr>
              <a:buFont typeface="Arial" charset="0"/>
              <a:buChar char="•"/>
              <a:defRPr/>
            </a:pP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Secara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ilmiah</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definisi</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filsafat</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yaitu</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usaha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berpikir</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radikal</a:t>
            </a:r>
            <a:r>
              <a:rPr lang="en-US" altLang="id-ID" sz="3600" dirty="0">
                <a:latin typeface="Times New Roman" pitchFamily="18" charset="0"/>
                <a:cs typeface="Times New Roman" pitchFamily="18" charset="0"/>
              </a:rPr>
              <a:t> dan </a:t>
            </a:r>
            <a:r>
              <a:rPr lang="en-US" altLang="id-ID" sz="3600" dirty="0" err="1">
                <a:latin typeface="Times New Roman" pitchFamily="18" charset="0"/>
                <a:cs typeface="Times New Roman" pitchFamily="18" charset="0"/>
              </a:rPr>
              <a:t>hasil</a:t>
            </a:r>
            <a:r>
              <a:rPr lang="en-US" altLang="id-ID" sz="3600" dirty="0">
                <a:latin typeface="Times New Roman" pitchFamily="18" charset="0"/>
                <a:cs typeface="Times New Roman" pitchFamily="18" charset="0"/>
              </a:rPr>
              <a:t> yang </a:t>
            </a:r>
            <a:r>
              <a:rPr lang="en-US" altLang="id-ID" sz="3600" dirty="0" err="1">
                <a:latin typeface="Times New Roman" pitchFamily="18" charset="0"/>
                <a:cs typeface="Times New Roman" pitchFamily="18" charset="0"/>
              </a:rPr>
              <a:t>diperoleh</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dari</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menggambarkan</a:t>
            </a:r>
            <a:r>
              <a:rPr lang="en-US" altLang="id-ID" sz="3600" dirty="0">
                <a:latin typeface="Times New Roman" pitchFamily="18" charset="0"/>
                <a:cs typeface="Times New Roman" pitchFamily="18" charset="0"/>
              </a:rPr>
              <a:t> dan </a:t>
            </a:r>
            <a:r>
              <a:rPr lang="en-US" altLang="id-ID" sz="3600" dirty="0" err="1">
                <a:latin typeface="Times New Roman" pitchFamily="18" charset="0"/>
                <a:cs typeface="Times New Roman" pitchFamily="18" charset="0"/>
              </a:rPr>
              <a:t>menyatakan</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suatu</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pandangan</a:t>
            </a:r>
            <a:r>
              <a:rPr lang="en-US" altLang="id-ID" sz="3600" dirty="0">
                <a:latin typeface="Times New Roman" pitchFamily="18" charset="0"/>
                <a:cs typeface="Times New Roman" pitchFamily="18" charset="0"/>
              </a:rPr>
              <a:t> yang </a:t>
            </a:r>
            <a:r>
              <a:rPr lang="en-US" altLang="id-ID" sz="3600" dirty="0" err="1">
                <a:latin typeface="Times New Roman" pitchFamily="18" charset="0"/>
                <a:cs typeface="Times New Roman" pitchFamily="18" charset="0"/>
              </a:rPr>
              <a:t>menyeluruh</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secara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sistematis</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tentang</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alam</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semesta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serta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tempat</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dilahirkannya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manusia</a:t>
            </a:r>
            <a:r>
              <a:rPr lang="en-US" altLang="id-ID" sz="3600" dirty="0">
                <a:latin typeface="Times New Roman" pitchFamily="18" charset="0"/>
                <a:cs typeface="Times New Roman" pitchFamily="18" charset="0"/>
              </a:rPr>
              <a:t>.</a:t>
            </a:r>
          </a:p>
          <a:p>
            <a:pPr>
              <a:buFont typeface="Arial" charset="0"/>
              <a:buChar char="•"/>
              <a:defRPr/>
            </a:pP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Filsafat</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mencakup</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keseluruhan</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pengetahuan</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manusia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filsafat</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merupakan</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sumber</a:t>
            </a:r>
            <a:r>
              <a:rPr lang="en-US" altLang="id-ID" sz="3600" dirty="0">
                <a:latin typeface="Times New Roman" pitchFamily="18" charset="0"/>
                <a:cs typeface="Times New Roman" pitchFamily="18" charset="0"/>
              </a:rPr>
              <a:t> ide paling </a:t>
            </a:r>
            <a:r>
              <a:rPr lang="en-US" altLang="id-ID" sz="3600" dirty="0" err="1">
                <a:latin typeface="Times New Roman" pitchFamily="18" charset="0"/>
                <a:cs typeface="Times New Roman" pitchFamily="18" charset="0"/>
              </a:rPr>
              <a:t>dalam</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bagi</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segala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macam</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ilmu</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pengetahuan</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sehingga</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filsafat</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disebut</a:t>
            </a:r>
            <a:r>
              <a:rPr lang="en-US" altLang="id-ID" sz="3600" dirty="0">
                <a:latin typeface="Times New Roman" pitchFamily="18" charset="0"/>
                <a:cs typeface="Times New Roman" pitchFamily="18" charset="0"/>
              </a:rPr>
              <a:t> juga </a:t>
            </a:r>
            <a:r>
              <a:rPr lang="en-US" altLang="id-ID" sz="3600" dirty="0" err="1">
                <a:latin typeface="Times New Roman" pitchFamily="18" charset="0"/>
                <a:cs typeface="Times New Roman" pitchFamily="18" charset="0"/>
              </a:rPr>
              <a:t>induk</a:t>
            </a:r>
            <a:r>
              <a:rPr lang="en-US" altLang="id-ID" sz="3600" dirty="0">
                <a:latin typeface="Times New Roman" pitchFamily="18" charset="0"/>
                <a:cs typeface="Times New Roman" pitchFamily="18" charset="0"/>
              </a:rPr>
              <a:t> </a:t>
            </a:r>
            <a:r>
              <a:rPr lang="en-US" altLang="id-ID" sz="3600" dirty="0" err="1">
                <a:latin typeface="Times New Roman" pitchFamily="18" charset="0"/>
                <a:cs typeface="Times New Roman" pitchFamily="18" charset="0"/>
              </a:rPr>
              <a:t>pengetahuan</a:t>
            </a:r>
            <a:r>
              <a:rPr lang="en-US" altLang="id-ID" sz="3600" dirty="0">
                <a:latin typeface="Times New Roman" pitchFamily="18" charset="0"/>
                <a:cs typeface="Times New Roman" pitchFamily="18" charset="0"/>
              </a:rPr>
              <a:t>.</a:t>
            </a:r>
          </a:p>
        </p:txBody>
      </p:sp>
    </p:spTree>
    <p:extLst>
      <p:ext uri="{BB962C8B-B14F-4D97-AF65-F5344CB8AC3E}">
        <p14:creationId xmlns:p14="http://schemas.microsoft.com/office/powerpoint/2010/main" val="2687214394"/>
      </p:ext>
    </p:extLst>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5DE8-BC74-CD91-26CE-16DBA4E4B5DB}"/>
              </a:ext>
            </a:extLst>
          </p:cNvPr>
          <p:cNvSpPr>
            <a:spLocks noGrp="1"/>
          </p:cNvSpPr>
          <p:nvPr>
            <p:ph type="title"/>
          </p:nvPr>
        </p:nvSpPr>
        <p:spPr/>
        <p:txBody>
          <a:bodyPr/>
          <a:lstStyle/>
          <a:p>
            <a:r>
              <a:rPr lang="en-US" altLang="id-ID" sz="4000" dirty="0">
                <a:latin typeface="Times New Roman" panose="02020603050405020304" pitchFamily="18" charset="0"/>
                <a:cs typeface="Times New Roman" panose="02020603050405020304" pitchFamily="18" charset="0"/>
              </a:rPr>
              <a:t>LANDASAN SOSIAL BUDAYA PENDIDIKAN</a:t>
            </a:r>
            <a:endParaRPr lang="en-ID" dirty="0"/>
          </a:p>
        </p:txBody>
      </p:sp>
      <p:sp>
        <p:nvSpPr>
          <p:cNvPr id="3" name="Text Placeholder 2">
            <a:extLst>
              <a:ext uri="{FF2B5EF4-FFF2-40B4-BE49-F238E27FC236}">
                <a16:creationId xmlns:a16="http://schemas.microsoft.com/office/drawing/2014/main" id="{D86985FB-B234-A66C-9FD9-287CFC049A67}"/>
              </a:ext>
            </a:extLst>
          </p:cNvPr>
          <p:cNvSpPr>
            <a:spLocks noGrp="1"/>
          </p:cNvSpPr>
          <p:nvPr>
            <p:ph type="body" sz="quarter" idx="10"/>
          </p:nvPr>
        </p:nvSpPr>
        <p:spPr/>
        <p:txBody>
          <a:bodyPr/>
          <a:lstStyle/>
          <a:p>
            <a:pPr marL="0" indent="0">
              <a:buFont typeface="Arial" charset="0"/>
              <a:buNone/>
              <a:defRPr/>
            </a:pPr>
            <a:r>
              <a:rPr lang="en-US" altLang="id-ID" sz="3200" dirty="0" err="1">
                <a:latin typeface="Arial" charset="0"/>
                <a:cs typeface="Arial" charset="0"/>
              </a:rPr>
              <a:t>Pengertian</a:t>
            </a:r>
            <a:r>
              <a:rPr lang="en-US" altLang="id-ID" sz="3200" dirty="0">
                <a:latin typeface="Arial" charset="0"/>
                <a:cs typeface="Arial" charset="0"/>
              </a:rPr>
              <a:t> </a:t>
            </a:r>
            <a:r>
              <a:rPr lang="en-US" altLang="id-ID" sz="3200" dirty="0" err="1">
                <a:latin typeface="Arial" charset="0"/>
                <a:cs typeface="Arial" charset="0"/>
              </a:rPr>
              <a:t>Kebudayaan</a:t>
            </a:r>
            <a:r>
              <a:rPr lang="en-US" altLang="id-ID" sz="3200" dirty="0">
                <a:latin typeface="Arial" charset="0"/>
                <a:cs typeface="Arial" charset="0"/>
              </a:rPr>
              <a:t>:</a:t>
            </a:r>
          </a:p>
          <a:p>
            <a:pPr>
              <a:buFont typeface="Arial" charset="0"/>
              <a:buChar char="•"/>
              <a:defRPr/>
            </a:pPr>
            <a:r>
              <a:rPr lang="id-ID" altLang="id-ID" sz="3200" dirty="0">
                <a:latin typeface="Arial" charset="0"/>
                <a:cs typeface="Arial" charset="0"/>
              </a:rPr>
              <a:t>Secara etimologi kebudayaan berasal dari bahasa Sansakerta, buddayah budhi yang berarti budi atau akal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D</a:t>
            </a:r>
            <a:r>
              <a:rPr lang="id-ID" altLang="id-ID" sz="3200" dirty="0">
                <a:latin typeface="Arial" charset="0"/>
                <a:cs typeface="Arial" charset="0"/>
              </a:rPr>
              <a:t>alam bahasa Inggris budaya berasal dari kata Culture,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D</a:t>
            </a:r>
            <a:r>
              <a:rPr lang="id-ID" altLang="id-ID" sz="3200" dirty="0">
                <a:latin typeface="Arial" charset="0"/>
                <a:cs typeface="Arial" charset="0"/>
              </a:rPr>
              <a:t>alam bahasa Belanda berasal dari cultu</a:t>
            </a:r>
            <a:r>
              <a:rPr lang="en-US" altLang="id-ID" dirty="0">
                <a:latin typeface="Arial" charset="0"/>
                <a:cs typeface="Arial" charset="0"/>
              </a:rPr>
              <a:t>re</a:t>
            </a:r>
            <a:r>
              <a:rPr lang="en-US" altLang="id-ID" sz="3200" dirty="0">
                <a:latin typeface="Arial" charset="0"/>
                <a:cs typeface="Arial" charset="0"/>
              </a:rPr>
              <a:t>.</a:t>
            </a:r>
          </a:p>
          <a:p>
            <a:pPr marL="0" indent="0">
              <a:buFont typeface="Arial" charset="0"/>
              <a:buNone/>
              <a:defRPr/>
            </a:pPr>
            <a:r>
              <a:rPr lang="en-US" altLang="id-ID" sz="3200" dirty="0">
                <a:latin typeface="Arial" charset="0"/>
                <a:cs typeface="Arial" charset="0"/>
              </a:rPr>
              <a:t>*   D</a:t>
            </a:r>
            <a:r>
              <a:rPr lang="id-ID" altLang="id-ID" sz="3200" dirty="0">
                <a:latin typeface="Arial" charset="0"/>
                <a:cs typeface="Arial" charset="0"/>
              </a:rPr>
              <a:t>alam bahasa latin berasal dari kata colera.</a:t>
            </a:r>
          </a:p>
          <a:p>
            <a:endParaRPr lang="en-ID" dirty="0"/>
          </a:p>
        </p:txBody>
      </p:sp>
    </p:spTree>
    <p:extLst>
      <p:ext uri="{BB962C8B-B14F-4D97-AF65-F5344CB8AC3E}">
        <p14:creationId xmlns:p14="http://schemas.microsoft.com/office/powerpoint/2010/main" val="75618398"/>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0E12-2375-B025-6703-119DC5C42A4D}"/>
              </a:ext>
            </a:extLst>
          </p:cNvPr>
          <p:cNvSpPr>
            <a:spLocks noGrp="1"/>
          </p:cNvSpPr>
          <p:nvPr>
            <p:ph type="title"/>
          </p:nvPr>
        </p:nvSpPr>
        <p:spPr/>
        <p:txBody>
          <a:bodyPr/>
          <a:lstStyle/>
          <a:p>
            <a:r>
              <a:rPr lang="en-US" altLang="id-ID" sz="4000" dirty="0">
                <a:latin typeface="Arial" panose="020B0604020202020204" pitchFamily="34" charset="0"/>
                <a:cs typeface="Arial" panose="020B0604020202020204" pitchFamily="34" charset="0"/>
              </a:rPr>
              <a:t>PENGERTIAN KEBUDAYAAN</a:t>
            </a:r>
            <a:endParaRPr lang="en-ID" dirty="0"/>
          </a:p>
        </p:txBody>
      </p:sp>
      <p:sp>
        <p:nvSpPr>
          <p:cNvPr id="3" name="Text Placeholder 2">
            <a:extLst>
              <a:ext uri="{FF2B5EF4-FFF2-40B4-BE49-F238E27FC236}">
                <a16:creationId xmlns:a16="http://schemas.microsoft.com/office/drawing/2014/main" id="{A37E0A91-8320-88A4-E0D2-212CC783BE21}"/>
              </a:ext>
            </a:extLst>
          </p:cNvPr>
          <p:cNvSpPr>
            <a:spLocks noGrp="1"/>
          </p:cNvSpPr>
          <p:nvPr>
            <p:ph type="body" sz="quarter" idx="10"/>
          </p:nvPr>
        </p:nvSpPr>
        <p:spPr/>
        <p:txBody>
          <a:bodyPr/>
          <a:lstStyle/>
          <a:p>
            <a:pPr>
              <a:buFont typeface="Arial" charset="0"/>
              <a:buChar char="•"/>
              <a:defRPr/>
            </a:pPr>
            <a:r>
              <a:rPr lang="id-ID" altLang="id-ID" sz="3200" dirty="0">
                <a:latin typeface="Arial" charset="0"/>
                <a:cs typeface="Arial" charset="0"/>
              </a:rPr>
              <a:t>E.B Tylor</a:t>
            </a:r>
            <a:r>
              <a:rPr lang="en-US" altLang="id-ID" sz="3200" dirty="0">
                <a:latin typeface="Arial" charset="0"/>
                <a:cs typeface="Arial" charset="0"/>
              </a:rPr>
              <a:t> : </a:t>
            </a:r>
            <a:r>
              <a:rPr lang="id-ID" altLang="id-ID" sz="3200" dirty="0">
                <a:latin typeface="Arial" charset="0"/>
                <a:cs typeface="Arial" charset="0"/>
              </a:rPr>
              <a:t>budaya adalah suatu keseluruhan kompleks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meliputi pengetahuan, kepercayaan, kesenian, moral,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keilmuan, hukum, adat istiadat dan kemampuan lain.</a:t>
            </a:r>
          </a:p>
          <a:p>
            <a:pPr>
              <a:buFont typeface="Arial" charset="0"/>
              <a:buChar char="•"/>
              <a:defRPr/>
            </a:pPr>
            <a:r>
              <a:rPr lang="id-ID" altLang="id-ID" sz="3200" dirty="0">
                <a:latin typeface="Arial" charset="0"/>
                <a:cs typeface="Arial" charset="0"/>
              </a:rPr>
              <a:t>R. Linton</a:t>
            </a:r>
            <a:r>
              <a:rPr lang="en-US" altLang="id-ID" sz="3200" dirty="0">
                <a:latin typeface="Arial" charset="0"/>
                <a:cs typeface="Arial" charset="0"/>
              </a:rPr>
              <a:t>: </a:t>
            </a:r>
            <a:r>
              <a:rPr lang="id-ID" altLang="id-ID" sz="3200" dirty="0">
                <a:latin typeface="Arial" charset="0"/>
                <a:cs typeface="Arial" charset="0"/>
              </a:rPr>
              <a:t>kebudayaan dipandang sebagai konfigurasi tingkah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laku yang dipelajari dan hasil tingkah laku yang dipelajari,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dimana unsur pendukungnya ditentukan oleh anggota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masyarakat.</a:t>
            </a:r>
          </a:p>
          <a:p>
            <a:pPr>
              <a:buFont typeface="Arial" charset="0"/>
              <a:buChar char="•"/>
              <a:defRPr/>
            </a:pPr>
            <a:r>
              <a:rPr lang="id-ID" altLang="id-ID" sz="3200" dirty="0">
                <a:latin typeface="Arial" charset="0"/>
                <a:cs typeface="Arial" charset="0"/>
              </a:rPr>
              <a:t>Kontjaraningrat, kebudayaan adalah keseluruhan sistem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gagasan, milik diri manusia dengan belajar..</a:t>
            </a:r>
          </a:p>
          <a:p>
            <a:endParaRPr lang="en-ID" dirty="0"/>
          </a:p>
        </p:txBody>
      </p:sp>
    </p:spTree>
    <p:extLst>
      <p:ext uri="{BB962C8B-B14F-4D97-AF65-F5344CB8AC3E}">
        <p14:creationId xmlns:p14="http://schemas.microsoft.com/office/powerpoint/2010/main" val="420718369"/>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3A4E-EE83-60A1-C609-952874C0B51D}"/>
              </a:ext>
            </a:extLst>
          </p:cNvPr>
          <p:cNvSpPr>
            <a:spLocks noGrp="1"/>
          </p:cNvSpPr>
          <p:nvPr>
            <p:ph type="title"/>
          </p:nvPr>
        </p:nvSpPr>
        <p:spPr/>
        <p:txBody>
          <a:bodyPr/>
          <a:lstStyle/>
          <a:p>
            <a:r>
              <a:rPr lang="en-US" altLang="id-ID" sz="4000" dirty="0">
                <a:latin typeface="Arial" panose="020B0604020202020204" pitchFamily="34" charset="0"/>
                <a:cs typeface="Arial" panose="020B0604020202020204" pitchFamily="34" charset="0"/>
              </a:rPr>
              <a:t>PERWUJUDAN KEBUDAYAAN</a:t>
            </a:r>
            <a:endParaRPr lang="en-ID" dirty="0"/>
          </a:p>
        </p:txBody>
      </p:sp>
      <p:sp>
        <p:nvSpPr>
          <p:cNvPr id="3" name="Text Placeholder 2">
            <a:extLst>
              <a:ext uri="{FF2B5EF4-FFF2-40B4-BE49-F238E27FC236}">
                <a16:creationId xmlns:a16="http://schemas.microsoft.com/office/drawing/2014/main" id="{E3917ED3-A99C-DB3C-391F-6291B3D87A80}"/>
              </a:ext>
            </a:extLst>
          </p:cNvPr>
          <p:cNvSpPr>
            <a:spLocks noGrp="1"/>
          </p:cNvSpPr>
          <p:nvPr>
            <p:ph type="body" sz="quarter" idx="10"/>
          </p:nvPr>
        </p:nvSpPr>
        <p:spPr/>
        <p:txBody>
          <a:bodyPr/>
          <a:lstStyle/>
          <a:p>
            <a:pPr marL="457200" indent="-457200">
              <a:buFont typeface="Arial" charset="0"/>
              <a:buAutoNum type="alphaLcPeriod"/>
              <a:defRPr/>
            </a:pPr>
            <a:r>
              <a:rPr lang="id-ID" altLang="id-ID" sz="3200" dirty="0">
                <a:latin typeface="Arial" charset="0"/>
                <a:cs typeface="Arial" charset="0"/>
              </a:rPr>
              <a:t>Kebudayaan berwujud ide-ide yang kompleks, gagasan,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nilai-nilai, norma dan peraturan.</a:t>
            </a:r>
          </a:p>
          <a:p>
            <a:pPr marL="457200" indent="-457200">
              <a:buFont typeface="Arial" charset="0"/>
              <a:buAutoNum type="alphaLcPeriod" startAt="2"/>
              <a:defRPr/>
            </a:pPr>
            <a:r>
              <a:rPr lang="id-ID" altLang="id-ID" sz="3200" dirty="0">
                <a:latin typeface="Arial" charset="0"/>
                <a:cs typeface="Arial" charset="0"/>
              </a:rPr>
              <a:t>Kebudayaan berwujud suatu kompleks aktivitas serta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tindakan berpola dari menusia dan masyarakat.</a:t>
            </a:r>
          </a:p>
          <a:p>
            <a:pPr marL="457200" indent="-457200">
              <a:buFont typeface="Arial" charset="0"/>
              <a:buAutoNum type="alphaLcPeriod" startAt="3"/>
              <a:defRPr/>
            </a:pPr>
            <a:r>
              <a:rPr lang="id-ID" altLang="id-ID" sz="3200" dirty="0">
                <a:latin typeface="Arial" charset="0"/>
                <a:cs typeface="Arial" charset="0"/>
              </a:rPr>
              <a:t>Kebudayaan berwujud benda-benda sebagai hasil karya </a:t>
            </a:r>
            <a:endParaRPr lang="en-US" altLang="id-ID" sz="3200" dirty="0">
              <a:latin typeface="Arial" charset="0"/>
              <a:cs typeface="Arial" charset="0"/>
            </a:endParaRPr>
          </a:p>
          <a:p>
            <a:pPr marL="0" indent="0">
              <a:buFont typeface="Arial" charset="0"/>
              <a:buNone/>
              <a:defRPr/>
            </a:pPr>
            <a:r>
              <a:rPr lang="en-US" altLang="id-ID" sz="3200" dirty="0">
                <a:latin typeface="Arial" charset="0"/>
                <a:cs typeface="Arial" charset="0"/>
              </a:rPr>
              <a:t>      </a:t>
            </a:r>
            <a:r>
              <a:rPr lang="id-ID" altLang="id-ID" sz="3200" dirty="0">
                <a:latin typeface="Arial" charset="0"/>
                <a:cs typeface="Arial" charset="0"/>
              </a:rPr>
              <a:t>manusia.</a:t>
            </a:r>
          </a:p>
          <a:p>
            <a:endParaRPr lang="en-ID" dirty="0"/>
          </a:p>
        </p:txBody>
      </p:sp>
    </p:spTree>
    <p:extLst>
      <p:ext uri="{BB962C8B-B14F-4D97-AF65-F5344CB8AC3E}">
        <p14:creationId xmlns:p14="http://schemas.microsoft.com/office/powerpoint/2010/main" val="796407442"/>
      </p:ext>
    </p:extLst>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B546-5BD6-9BDE-8B6D-C8ABC45511B2}"/>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98E95767-55B3-0180-E5CD-246E68D694A4}"/>
              </a:ext>
            </a:extLst>
          </p:cNvPr>
          <p:cNvSpPr>
            <a:spLocks noGrp="1"/>
          </p:cNvSpPr>
          <p:nvPr>
            <p:ph type="body" sz="quarter" idx="10"/>
          </p:nvPr>
        </p:nvSpPr>
        <p:spPr/>
        <p:txBody>
          <a:bodyPr/>
          <a:lstStyle/>
          <a:p>
            <a:pPr algn="just"/>
            <a:r>
              <a:rPr lang="id-ID" altLang="id-ID" sz="3200" dirty="0">
                <a:latin typeface="Arial" panose="020B0604020202020204" pitchFamily="34" charset="0"/>
                <a:cs typeface="Arial" panose="020B0604020202020204" pitchFamily="34" charset="0"/>
              </a:rPr>
              <a:t>Lingkungan sosial  di sebut dengan konteks sosial atau konteks sosiokultural, ataupun disebut juga dengan milieu, merupakan sesuatu hal yang dapat didefinisikan sebagai sebuah suasana fisik ataupun sebuah suasana sosial yang dimana manusia hidup dan berinteraksi didalamnya sehingga dapat berkembang. Sedangkan menurut barnet dan Casper, Lingkungan sosial terdiri dari kebudayaan atau kultur yang di ajarkan dan di alami oleh individu ataupun manusia.</a:t>
            </a:r>
          </a:p>
          <a:p>
            <a:pPr algn="just"/>
            <a:endParaRPr lang="en-ID" dirty="0"/>
          </a:p>
        </p:txBody>
      </p:sp>
    </p:spTree>
    <p:extLst>
      <p:ext uri="{BB962C8B-B14F-4D97-AF65-F5344CB8AC3E}">
        <p14:creationId xmlns:p14="http://schemas.microsoft.com/office/powerpoint/2010/main" val="4047301794"/>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E2C9-17C6-5174-6CC5-E239C8319387}"/>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C2ACCA6E-F7CB-B6B6-310D-6E0A759F30BC}"/>
              </a:ext>
            </a:extLst>
          </p:cNvPr>
          <p:cNvSpPr>
            <a:spLocks noGrp="1"/>
          </p:cNvSpPr>
          <p:nvPr>
            <p:ph type="body" sz="quarter" idx="10"/>
          </p:nvPr>
        </p:nvSpPr>
        <p:spPr/>
        <p:txBody>
          <a:bodyPr/>
          <a:lstStyle/>
          <a:p>
            <a:pPr marL="0" indent="0" algn="just">
              <a:buFont typeface="Arial" panose="020B0604020202020204" pitchFamily="34" charset="0"/>
              <a:buNone/>
            </a:pPr>
            <a:r>
              <a:rPr lang="en-US" altLang="id-ID" sz="3200" dirty="0">
                <a:latin typeface="Arial" panose="020B0604020202020204" pitchFamily="34" charset="0"/>
                <a:cs typeface="Arial" panose="020B0604020202020204" pitchFamily="34" charset="0"/>
              </a:rPr>
              <a:t>L</a:t>
            </a:r>
            <a:r>
              <a:rPr lang="id-ID" altLang="id-ID" sz="3200" dirty="0">
                <a:latin typeface="Arial" panose="020B0604020202020204" pitchFamily="34" charset="0"/>
                <a:cs typeface="Arial" panose="020B0604020202020204" pitchFamily="34" charset="0"/>
              </a:rPr>
              <a:t>ingkungan sosial merupakan sebuah lingkungan yang di dalamnya terdiri dari makhluk sosial dimana mereka berinteraksi satu sama lainnya untuk dapat membentuk sebuah sistem pergaulan yang memiliki peranan yang besar pembentukan kepribadian suatu individu.</a:t>
            </a:r>
            <a:endParaRPr lang="en-US" altLang="id-ID" sz="32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id-ID" altLang="id-ID" sz="3200" dirty="0">
                <a:latin typeface="Arial" panose="020B0604020202020204" pitchFamily="34" charset="0"/>
                <a:cs typeface="Arial" panose="020B0604020202020204" pitchFamily="34" charset="0"/>
              </a:rPr>
              <a:t>lingkungan sosial juga terbagi menjadi dua yaitu lingkungan sosial primer dan sekunder. Lingkungan sosial primer merupakan lingkungan sosial yang di mana di dalamnya terdapat hubungan yang erat antara satu dengan anggota yang lain, sehingga anggota-anggota tersebut akan saling mengenal baik antara satu dengan yang lainnya. Sedangkan lingkungan sosial sekunder merupakan sebuah lingkungan sosial yang memiliki hubungan yang longgar antara satu anggota dengan anggota anggota lainnya karena hanya berorientasi untuk kepentingan formal tertentu.</a:t>
            </a:r>
          </a:p>
          <a:p>
            <a:pPr algn="just"/>
            <a:endParaRPr lang="en-ID" dirty="0"/>
          </a:p>
        </p:txBody>
      </p:sp>
    </p:spTree>
    <p:extLst>
      <p:ext uri="{BB962C8B-B14F-4D97-AF65-F5344CB8AC3E}">
        <p14:creationId xmlns:p14="http://schemas.microsoft.com/office/powerpoint/2010/main" val="3066685486"/>
      </p:ext>
    </p:extLst>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E48D-65D0-67A5-FE22-43A62B110E79}"/>
              </a:ext>
            </a:extLst>
          </p:cNvPr>
          <p:cNvSpPr>
            <a:spLocks noGrp="1"/>
          </p:cNvSpPr>
          <p:nvPr>
            <p:ph type="title"/>
          </p:nvPr>
        </p:nvSpPr>
        <p:spPr/>
        <p:txBody>
          <a:bodyPr/>
          <a:lstStyle/>
          <a:p>
            <a:r>
              <a:rPr lang="en-US" altLang="id-ID" sz="4000" dirty="0">
                <a:latin typeface="Arial" panose="020B0604020202020204" pitchFamily="34" charset="0"/>
                <a:cs typeface="Arial" panose="020B0604020202020204" pitchFamily="34" charset="0"/>
              </a:rPr>
              <a:t>LANDASAN HUKUM PENDIDIKAN</a:t>
            </a:r>
            <a:endParaRPr lang="en-ID" dirty="0"/>
          </a:p>
        </p:txBody>
      </p:sp>
      <p:sp>
        <p:nvSpPr>
          <p:cNvPr id="3" name="Text Placeholder 2">
            <a:extLst>
              <a:ext uri="{FF2B5EF4-FFF2-40B4-BE49-F238E27FC236}">
                <a16:creationId xmlns:a16="http://schemas.microsoft.com/office/drawing/2014/main" id="{EF804C00-3F77-B0AD-6DC0-3F5589AFACC8}"/>
              </a:ext>
            </a:extLst>
          </p:cNvPr>
          <p:cNvSpPr>
            <a:spLocks noGrp="1"/>
          </p:cNvSpPr>
          <p:nvPr>
            <p:ph type="body" sz="quarter" idx="10"/>
          </p:nvPr>
        </p:nvSpPr>
        <p:spPr/>
        <p:txBody>
          <a:bodyPr/>
          <a:lstStyle/>
          <a:p>
            <a:pPr marL="0" indent="0">
              <a:buFont typeface="Arial" panose="020B0604020202020204" pitchFamily="34" charset="0"/>
              <a:buNone/>
            </a:pPr>
            <a:r>
              <a:rPr lang="sv-SE" altLang="id-ID" sz="3200" dirty="0">
                <a:latin typeface="Arial" panose="020B0604020202020204" pitchFamily="34" charset="0"/>
                <a:cs typeface="Arial" panose="020B0604020202020204" pitchFamily="34" charset="0"/>
              </a:rPr>
              <a:t>Pembukaan Undang-Undang Dasar 1945</a:t>
            </a:r>
          </a:p>
          <a:p>
            <a:pPr marL="0" indent="0">
              <a:buFont typeface="Arial" panose="020B0604020202020204" pitchFamily="34" charset="0"/>
              <a:buNone/>
            </a:pPr>
            <a:r>
              <a:rPr lang="sv-SE" altLang="id-ID" sz="3200" dirty="0">
                <a:latin typeface="Arial" panose="020B0604020202020204" pitchFamily="34" charset="0"/>
                <a:cs typeface="Arial" panose="020B0604020202020204" pitchFamily="34" charset="0"/>
              </a:rPr>
              <a:t>Pada Pembukaan UUD 1945 yang menjadi landasan hukum pendidikan terdapat pada Alinea Keempat.</a:t>
            </a:r>
          </a:p>
          <a:p>
            <a:pPr marL="0" indent="0">
              <a:buFont typeface="Arial" panose="020B0604020202020204" pitchFamily="34" charset="0"/>
              <a:buNone/>
            </a:pPr>
            <a:endParaRPr lang="sv-SE" altLang="id-ID" sz="3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Pendidikan menurut Undang-Undang 1945</a:t>
            </a:r>
          </a:p>
          <a:p>
            <a:pPr marL="0" indent="0">
              <a:buFont typeface="Arial" panose="020B0604020202020204" pitchFamily="34" charset="0"/>
              <a:buNone/>
            </a:pPr>
            <a:r>
              <a:rPr lang="id-ID" altLang="id-ID" sz="3200" dirty="0">
                <a:latin typeface="Arial" panose="020B0604020202020204" pitchFamily="34" charset="0"/>
                <a:cs typeface="Arial" panose="020B0604020202020204" pitchFamily="34" charset="0"/>
              </a:rPr>
              <a:t>Undang – Undang Dasar 1945 adalah merupakan hukum tertinggi di Indonesia. Pasal-pasal yang berkaitan dengan pendidikan Bab XIII yaitu pasal 31 dan pasal 32. Pasal 31 ayat 1 berisi tentang hak setiap warga negara untuk mendapatkan pendidikan, sedangkan pasal 31 ayat 2-5 berisi tentang kewajiban negara dalam pendidikan. Pasal 32 berisi tendang kebudayaan. Kebudayaan dan pendidikan adalah dua unsur yang saling mendukung satu sama lain.</a:t>
            </a:r>
          </a:p>
          <a:p>
            <a:endParaRPr lang="en-ID" dirty="0"/>
          </a:p>
        </p:txBody>
      </p:sp>
    </p:spTree>
    <p:extLst>
      <p:ext uri="{BB962C8B-B14F-4D97-AF65-F5344CB8AC3E}">
        <p14:creationId xmlns:p14="http://schemas.microsoft.com/office/powerpoint/2010/main" val="211274515"/>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421" y="9416027"/>
            <a:ext cx="6593831" cy="2189141"/>
          </a:xfrm>
          <a:prstGeom prst="rect">
            <a:avLst/>
          </a:prstGeom>
          <a:effectLst>
            <a:outerShdw blurRad="50800" dist="76200" dir="2700000" algn="tl" rotWithShape="0">
              <a:prstClr val="black">
                <a:alpha val="40000"/>
              </a:prstClr>
            </a:outerShdw>
          </a:effectLst>
        </p:spPr>
      </p:pic>
      <p:sp>
        <p:nvSpPr>
          <p:cNvPr id="7" name="WordArt 2"/>
          <p:cNvSpPr>
            <a:spLocks noChangeArrowheads="1" noChangeShapeType="1" noTextEdit="1"/>
          </p:cNvSpPr>
          <p:nvPr/>
        </p:nvSpPr>
        <p:spPr bwMode="auto">
          <a:xfrm>
            <a:off x="3286681" y="3922358"/>
            <a:ext cx="8029960" cy="2689618"/>
          </a:xfrm>
          <a:prstGeom prst="rect">
            <a:avLst/>
          </a:prstGeom>
        </p:spPr>
        <p:txBody>
          <a:bodyPr wrap="none" fromWordArt="1">
            <a:prstTxWarp prst="textWave1">
              <a:avLst>
                <a:gd name="adj1" fmla="val 13005"/>
                <a:gd name="adj2" fmla="val 0"/>
              </a:avLst>
            </a:prstTxWarp>
          </a:bodyPr>
          <a:lstStyle/>
          <a:p>
            <a:pPr algn="ctr"/>
            <a:r>
              <a:rPr lang="en-US" sz="7500" kern="10" dirty="0" err="1">
                <a:ln w="9525">
                  <a:solidFill>
                    <a:srgbClr val="000080"/>
                  </a:solidFill>
                  <a:round/>
                  <a:headEnd/>
                  <a:tailEnd/>
                </a:ln>
                <a:solidFill>
                  <a:srgbClr val="000080"/>
                </a:solidFill>
                <a:effectLst>
                  <a:outerShdw blurRad="63500" dist="53882" dir="2700000" algn="ctr" rotWithShape="0">
                    <a:srgbClr val="C0C0C0">
                      <a:alpha val="80000"/>
                    </a:srgbClr>
                  </a:outerShdw>
                </a:effectLst>
                <a:latin typeface="Times New Roman"/>
                <a:ea typeface="Times New Roman"/>
                <a:cs typeface="Times New Roman"/>
              </a:rPr>
              <a:t>Terima</a:t>
            </a:r>
            <a:r>
              <a:rPr lang="en-US" sz="7500" kern="10" dirty="0">
                <a:ln w="9525">
                  <a:solidFill>
                    <a:srgbClr val="000080"/>
                  </a:solidFill>
                  <a:round/>
                  <a:headEnd/>
                  <a:tailEnd/>
                </a:ln>
                <a:solidFill>
                  <a:srgbClr val="000080"/>
                </a:solidFill>
                <a:effectLst>
                  <a:outerShdw blurRad="63500" dist="53882" dir="2700000" algn="ctr" rotWithShape="0">
                    <a:srgbClr val="C0C0C0">
                      <a:alpha val="80000"/>
                    </a:srgbClr>
                  </a:outerShdw>
                </a:effectLst>
                <a:latin typeface="Times New Roman"/>
                <a:ea typeface="Times New Roman"/>
                <a:cs typeface="Times New Roman"/>
              </a:rPr>
              <a:t> </a:t>
            </a:r>
            <a:r>
              <a:rPr lang="en-US" sz="7500" kern="10" dirty="0" err="1">
                <a:ln w="9525">
                  <a:solidFill>
                    <a:srgbClr val="000080"/>
                  </a:solidFill>
                  <a:round/>
                  <a:headEnd/>
                  <a:tailEnd/>
                </a:ln>
                <a:solidFill>
                  <a:srgbClr val="000080"/>
                </a:solidFill>
                <a:effectLst>
                  <a:outerShdw blurRad="63500" dist="53882" dir="2700000" algn="ctr" rotWithShape="0">
                    <a:srgbClr val="C0C0C0">
                      <a:alpha val="80000"/>
                    </a:srgbClr>
                  </a:outerShdw>
                </a:effectLst>
                <a:latin typeface="Times New Roman"/>
                <a:ea typeface="Times New Roman"/>
                <a:cs typeface="Times New Roman"/>
              </a:rPr>
              <a:t>kasih</a:t>
            </a:r>
            <a:endParaRPr lang="en-US" sz="7500" kern="10" dirty="0">
              <a:ln w="9525">
                <a:solidFill>
                  <a:srgbClr val="000080"/>
                </a:solidFill>
                <a:round/>
                <a:headEnd/>
                <a:tailEnd/>
              </a:ln>
              <a:solidFill>
                <a:srgbClr val="000080"/>
              </a:solidFill>
              <a:effectLst>
                <a:outerShdw blurRad="63500" dist="53882" dir="2700000" algn="ctr" rotWithShape="0">
                  <a:srgbClr val="C0C0C0">
                    <a:alpha val="80000"/>
                  </a:srgbClr>
                </a:outerShdw>
              </a:effectLst>
              <a:latin typeface="Times New Roman"/>
              <a:ea typeface="Times New Roman"/>
              <a:cs typeface="Times New Roman"/>
            </a:endParaRPr>
          </a:p>
        </p:txBody>
      </p:sp>
    </p:spTree>
    <p:extLst>
      <p:ext uri="{BB962C8B-B14F-4D97-AF65-F5344CB8AC3E}">
        <p14:creationId xmlns:p14="http://schemas.microsoft.com/office/powerpoint/2010/main" val="17340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grpId="1" nodeType="clickEffect">
                                  <p:stCondLst>
                                    <p:cond delay="0"/>
                                  </p:stCondLst>
                                  <p:childTnLst>
                                    <p:anim calcmode="lin" valueType="num">
                                      <p:cBhvr>
                                        <p:cTn id="18" dur="2000"/>
                                        <p:tgtEl>
                                          <p:spTgt spid="7"/>
                                        </p:tgtEl>
                                        <p:attrNameLst>
                                          <p:attrName>ppt_w</p:attrName>
                                        </p:attrNameLst>
                                      </p:cBhvr>
                                      <p:tavLst>
                                        <p:tav tm="0">
                                          <p:val>
                                            <p:strVal val="ppt_w"/>
                                          </p:val>
                                        </p:tav>
                                        <p:tav tm="100000">
                                          <p:val>
                                            <p:fltVal val="0"/>
                                          </p:val>
                                        </p:tav>
                                      </p:tavLst>
                                    </p:anim>
                                    <p:anim calcmode="lin" valueType="num">
                                      <p:cBhvr>
                                        <p:cTn id="19" dur="2000"/>
                                        <p:tgtEl>
                                          <p:spTgt spid="7"/>
                                        </p:tgtEl>
                                        <p:attrNameLst>
                                          <p:attrName>ppt_h</p:attrName>
                                        </p:attrNameLst>
                                      </p:cBhvr>
                                      <p:tavLst>
                                        <p:tav tm="0">
                                          <p:val>
                                            <p:strVal val="ppt_h"/>
                                          </p:val>
                                        </p:tav>
                                        <p:tav tm="100000">
                                          <p:val>
                                            <p:fltVal val="0"/>
                                          </p:val>
                                        </p:tav>
                                      </p:tavLst>
                                    </p:anim>
                                    <p:animEffect transition="out" filter="fade">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012" y="3155576"/>
            <a:ext cx="15634446" cy="8193742"/>
          </a:xfrm>
        </p:spPr>
        <p:txBody>
          <a:bodyPr/>
          <a:lstStyle/>
          <a:p>
            <a:pPr algn="just">
              <a:buFont typeface="Arial" charset="0"/>
              <a:buChar char="•"/>
              <a:defRPr/>
            </a:pPr>
            <a:r>
              <a:rPr lang="id-ID" altLang="id-ID" sz="4000" dirty="0">
                <a:latin typeface="Arial" charset="0"/>
                <a:cs typeface="Arial" charset="0"/>
              </a:rPr>
              <a:t>Pendidikan adalah upaya mengembangkan potensi-potensi manusiawi peserta didik baik potensi fisik potensi cipta, rasa, </a:t>
            </a:r>
            <a:r>
              <a:rPr lang="en-US" altLang="id-ID" sz="4000" dirty="0">
                <a:latin typeface="Arial" charset="0"/>
                <a:cs typeface="Arial" charset="0"/>
              </a:rPr>
              <a:t> </a:t>
            </a:r>
            <a:r>
              <a:rPr lang="id-ID" altLang="id-ID" sz="4000" dirty="0">
                <a:latin typeface="Arial" charset="0"/>
                <a:cs typeface="Arial" charset="0"/>
              </a:rPr>
              <a:t>maupun karsanya, agar potensi itu menjadi nyata dan dapat </a:t>
            </a:r>
            <a:r>
              <a:rPr lang="en-US" altLang="id-ID" sz="4000" dirty="0">
                <a:latin typeface="Arial" charset="0"/>
                <a:cs typeface="Arial" charset="0"/>
              </a:rPr>
              <a:t> </a:t>
            </a:r>
            <a:r>
              <a:rPr lang="id-ID" altLang="id-ID" sz="4000" dirty="0">
                <a:latin typeface="Arial" charset="0"/>
                <a:cs typeface="Arial" charset="0"/>
              </a:rPr>
              <a:t>berfungsi dalam perjalanan hidupnya. </a:t>
            </a:r>
            <a:endParaRPr lang="en-US" altLang="id-ID" sz="4000" dirty="0">
              <a:latin typeface="Arial" charset="0"/>
              <a:cs typeface="Arial" charset="0"/>
            </a:endParaRPr>
          </a:p>
          <a:p>
            <a:pPr algn="just">
              <a:buFont typeface="Arial" charset="0"/>
              <a:buChar char="•"/>
              <a:defRPr/>
            </a:pPr>
            <a:r>
              <a:rPr lang="id-ID" altLang="id-ID" sz="4000" dirty="0">
                <a:latin typeface="Arial" charset="0"/>
                <a:cs typeface="Arial" charset="0"/>
              </a:rPr>
              <a:t>Dasar pendidikan adalah cita-cita kemanusiaan universal.</a:t>
            </a:r>
            <a:endParaRPr lang="en-US" altLang="id-ID" sz="4000" dirty="0">
              <a:latin typeface="Arial" charset="0"/>
              <a:cs typeface="Arial" charset="0"/>
            </a:endParaRPr>
          </a:p>
          <a:p>
            <a:pPr algn="just">
              <a:buFont typeface="Arial" charset="0"/>
              <a:buChar char="•"/>
              <a:defRPr/>
            </a:pPr>
            <a:r>
              <a:rPr lang="id-ID" altLang="id-ID" sz="4000" dirty="0">
                <a:latin typeface="Arial" charset="0"/>
                <a:cs typeface="Arial" charset="0"/>
              </a:rPr>
              <a:t>Pendidikan bertujuan menyiapkan pribadi dalam keseimbangan, kesatuan. organis, harmonis, dinamis. guna mencapai tujuan hidup kemanusiaan</a:t>
            </a:r>
            <a:r>
              <a:rPr lang="id-ID" altLang="id-ID" sz="4800" dirty="0">
                <a:latin typeface="Arial" charset="0"/>
                <a:cs typeface="Arial" charset="0"/>
              </a:rPr>
              <a:t>. </a:t>
            </a:r>
          </a:p>
        </p:txBody>
      </p:sp>
      <p:sp>
        <p:nvSpPr>
          <p:cNvPr id="6" name="Title 5">
            <a:extLst>
              <a:ext uri="{FF2B5EF4-FFF2-40B4-BE49-F238E27FC236}">
                <a16:creationId xmlns:a16="http://schemas.microsoft.com/office/drawing/2014/main" id="{2BE94FDA-FC34-5170-DCA8-8DECE5591446}"/>
              </a:ext>
            </a:extLst>
          </p:cNvPr>
          <p:cNvSpPr>
            <a:spLocks noGrp="1"/>
          </p:cNvSpPr>
          <p:nvPr>
            <p:ph type="title"/>
          </p:nvPr>
        </p:nvSpPr>
        <p:spPr>
          <a:xfrm>
            <a:off x="763588" y="1069975"/>
            <a:ext cx="12444412" cy="1147763"/>
          </a:xfrm>
        </p:spPr>
        <p:txBody>
          <a:bodyPr/>
          <a:lstStyle/>
          <a:p>
            <a:pPr>
              <a:spcBef>
                <a:spcPct val="50000"/>
              </a:spcBef>
            </a:pPr>
            <a:r>
              <a:rPr lang="id-ID" altLang="id-ID" sz="4400" dirty="0">
                <a:latin typeface="Arial" panose="020B0604020202020204" pitchFamily="34" charset="0"/>
                <a:cs typeface="Arial" panose="020B0604020202020204" pitchFamily="34" charset="0"/>
              </a:rPr>
              <a:t>LANDASAN FILOSOFIS PENDIDIKAN</a:t>
            </a:r>
          </a:p>
        </p:txBody>
      </p:sp>
    </p:spTree>
    <p:extLst>
      <p:ext uri="{BB962C8B-B14F-4D97-AF65-F5344CB8AC3E}">
        <p14:creationId xmlns:p14="http://schemas.microsoft.com/office/powerpoint/2010/main" val="1557772280"/>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47C898-6F37-2F67-8A93-2770F3779A9B}"/>
              </a:ext>
            </a:extLst>
          </p:cNvPr>
          <p:cNvSpPr>
            <a:spLocks noGrp="1"/>
          </p:cNvSpPr>
          <p:nvPr>
            <p:ph type="body" sz="quarter" idx="10"/>
          </p:nvPr>
        </p:nvSpPr>
        <p:spPr/>
        <p:txBody>
          <a:bodyPr/>
          <a:lstStyle/>
          <a:p>
            <a:pPr marL="0" indent="0">
              <a:buFont typeface="Arial" charset="0"/>
              <a:buNone/>
              <a:defRPr/>
            </a:pPr>
            <a:r>
              <a:rPr lang="id-ID" altLang="id-ID" sz="3200" dirty="0">
                <a:latin typeface="Times New Roman" pitchFamily="18" charset="0"/>
                <a:cs typeface="Times New Roman" pitchFamily="18" charset="0"/>
              </a:rPr>
              <a:t>Filsafat pendidikan ialah</a:t>
            </a:r>
            <a:endParaRPr lang="en-US" altLang="id-ID" sz="3200" dirty="0">
              <a:latin typeface="Times New Roman" pitchFamily="18" charset="0"/>
              <a:cs typeface="Times New Roman" pitchFamily="18" charset="0"/>
            </a:endParaRPr>
          </a:p>
          <a:p>
            <a:pPr>
              <a:buFont typeface="Arial" charset="0"/>
              <a:buChar char="•"/>
              <a:defRPr/>
            </a:pPr>
            <a:r>
              <a:rPr lang="en-US" altLang="id-ID" sz="3200" dirty="0">
                <a:latin typeface="Times New Roman" pitchFamily="18" charset="0"/>
                <a:cs typeface="Times New Roman" pitchFamily="18" charset="0"/>
              </a:rPr>
              <a:t>H</a:t>
            </a:r>
            <a:r>
              <a:rPr lang="id-ID" altLang="id-ID" sz="3200" dirty="0">
                <a:latin typeface="Times New Roman" pitchFamily="18" charset="0"/>
                <a:cs typeface="Times New Roman" pitchFamily="18" charset="0"/>
              </a:rPr>
              <a:t>asil pemikiran dan perenungan secara mendalam sampai akar-akarnya mengenai pendidikan (Pidarta,2001).</a:t>
            </a:r>
            <a:endParaRPr lang="en-US" altLang="id-ID" sz="3200" dirty="0">
              <a:latin typeface="Times New Roman" pitchFamily="18" charset="0"/>
              <a:cs typeface="Times New Roman" pitchFamily="18" charset="0"/>
            </a:endParaRPr>
          </a:p>
          <a:p>
            <a:pPr>
              <a:buFont typeface="Arial" charset="0"/>
              <a:buChar char="•"/>
              <a:defRPr/>
            </a:pPr>
            <a:r>
              <a:rPr lang="id-ID" altLang="id-ID" sz="3200" dirty="0">
                <a:latin typeface="Times New Roman" pitchFamily="18" charset="0"/>
                <a:cs typeface="Times New Roman" pitchFamily="18" charset="0"/>
              </a:rPr>
              <a:t> Landasan filosofi pendidikan adalah seperangkat filosofi yang dijadikan titik tolak dalam pendidikan. </a:t>
            </a:r>
            <a:endParaRPr lang="en-US" altLang="id-ID" sz="3200" dirty="0">
              <a:latin typeface="Times New Roman" pitchFamily="18" charset="0"/>
              <a:cs typeface="Times New Roman" pitchFamily="18" charset="0"/>
            </a:endParaRPr>
          </a:p>
          <a:p>
            <a:pPr>
              <a:buFont typeface="Arial" charset="0"/>
              <a:buChar char="•"/>
              <a:defRPr/>
            </a:pPr>
            <a:r>
              <a:rPr lang="id-ID" altLang="id-ID" sz="3200" dirty="0">
                <a:latin typeface="Times New Roman" pitchFamily="18" charset="0"/>
                <a:cs typeface="Times New Roman" pitchFamily="18" charset="0"/>
              </a:rPr>
              <a:t>Landasan filosofis pendidikan merupakan suatu sistem gagasan tentang pendidikan dan dedukasi atau dijabarkan dari suatu sistem gagasan filsafat umum yang diajurkan oleh suatu aliran filsafat tertentu. </a:t>
            </a:r>
            <a:endParaRPr lang="en-US" altLang="id-ID" sz="3200" dirty="0">
              <a:latin typeface="Times New Roman" pitchFamily="18" charset="0"/>
              <a:cs typeface="Times New Roman" pitchFamily="18" charset="0"/>
            </a:endParaRPr>
          </a:p>
          <a:p>
            <a:pPr>
              <a:buFont typeface="Arial" charset="0"/>
              <a:buChar char="•"/>
              <a:defRPr/>
            </a:pPr>
            <a:r>
              <a:rPr lang="id-ID" altLang="id-ID" sz="3200" dirty="0">
                <a:latin typeface="Times New Roman" pitchFamily="18" charset="0"/>
                <a:cs typeface="Times New Roman" pitchFamily="18" charset="0"/>
              </a:rPr>
              <a:t>Terdapat hubungan implikasi antara gagasan-gagasan dalam cabang-cabang filsafat umum tehadap gagasan-agasan pendidikan.</a:t>
            </a:r>
            <a:endParaRPr lang="en-US" altLang="id-ID" sz="3200" dirty="0">
              <a:latin typeface="Times New Roman" pitchFamily="18" charset="0"/>
              <a:cs typeface="Times New Roman" pitchFamily="18" charset="0"/>
            </a:endParaRPr>
          </a:p>
          <a:p>
            <a:pPr>
              <a:buFont typeface="Arial" charset="0"/>
              <a:buChar char="•"/>
              <a:defRPr/>
            </a:pPr>
            <a:r>
              <a:rPr lang="id-ID" altLang="id-ID" sz="3200" dirty="0">
                <a:latin typeface="Times New Roman" pitchFamily="18" charset="0"/>
                <a:cs typeface="Times New Roman" pitchFamily="18" charset="0"/>
              </a:rPr>
              <a:t> Landasan filosofis pendidikan tidak berisi konsep-konsep tentang pendidikan apa adanya, melainkan berisi tentang konsep-konsep pendidikan yang seharusnya atau yang dicita-citakan.</a:t>
            </a:r>
          </a:p>
          <a:p>
            <a:endParaRPr lang="en-ID" dirty="0"/>
          </a:p>
        </p:txBody>
      </p:sp>
    </p:spTree>
    <p:extLst>
      <p:ext uri="{BB962C8B-B14F-4D97-AF65-F5344CB8AC3E}">
        <p14:creationId xmlns:p14="http://schemas.microsoft.com/office/powerpoint/2010/main" val="3508575245"/>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79CA-F3CF-AE66-87AA-9EB4FE6BDF00}"/>
              </a:ext>
            </a:extLst>
          </p:cNvPr>
          <p:cNvSpPr>
            <a:spLocks noGrp="1"/>
          </p:cNvSpPr>
          <p:nvPr>
            <p:ph type="title"/>
          </p:nvPr>
        </p:nvSpPr>
        <p:spPr/>
        <p:txBody>
          <a:bodyPr/>
          <a:lstStyle/>
          <a:p>
            <a:r>
              <a:rPr lang="en-US" altLang="id-ID" sz="4000" dirty="0">
                <a:latin typeface="Arial" panose="020B0604020202020204" pitchFamily="34" charset="0"/>
                <a:cs typeface="Arial" panose="020B0604020202020204" pitchFamily="34" charset="0"/>
              </a:rPr>
              <a:t>ALIRAN DALAM FILOSOFIS PENDIDIKAN</a:t>
            </a:r>
            <a:endParaRPr lang="en-ID" dirty="0"/>
          </a:p>
        </p:txBody>
      </p:sp>
      <p:sp>
        <p:nvSpPr>
          <p:cNvPr id="3" name="Text Placeholder 2">
            <a:extLst>
              <a:ext uri="{FF2B5EF4-FFF2-40B4-BE49-F238E27FC236}">
                <a16:creationId xmlns:a16="http://schemas.microsoft.com/office/drawing/2014/main" id="{E0038461-83EA-8238-AB27-982C4169D48C}"/>
              </a:ext>
            </a:extLst>
          </p:cNvPr>
          <p:cNvSpPr>
            <a:spLocks noGrp="1"/>
          </p:cNvSpPr>
          <p:nvPr>
            <p:ph type="body" sz="quarter" idx="10"/>
          </p:nvPr>
        </p:nvSpPr>
        <p:spPr/>
        <p:txBody>
          <a:bodyPr/>
          <a:lstStyle/>
          <a:p>
            <a:pPr marL="0" indent="0">
              <a:buFont typeface="Arial" charset="0"/>
              <a:buNone/>
              <a:defRPr/>
            </a:pPr>
            <a:r>
              <a:rPr lang="id-ID" altLang="id-ID" sz="3200" dirty="0">
                <a:latin typeface="Arial" charset="0"/>
                <a:cs typeface="Arial" charset="0"/>
              </a:rPr>
              <a:t>Landasan Idealisme</a:t>
            </a:r>
          </a:p>
          <a:p>
            <a:pPr>
              <a:buFont typeface="Arial" charset="0"/>
              <a:buChar char="•"/>
              <a:defRPr/>
            </a:pPr>
            <a:r>
              <a:rPr lang="id-ID" altLang="id-ID" sz="3200" dirty="0">
                <a:latin typeface="Arial" charset="0"/>
                <a:cs typeface="Arial" charset="0"/>
              </a:rPr>
              <a:t>Para filosof ini mengklaim bahwa realitas pada hakikatnya bersifat spiritual. Karena manusia itu adalah makhluk yang berpikir, yang memiliki tujuan hidup, dan yang hidup dalam aturan moral yang jelas. </a:t>
            </a:r>
            <a:endParaRPr lang="en-US" altLang="id-ID" sz="3200" dirty="0">
              <a:latin typeface="Arial" charset="0"/>
              <a:cs typeface="Arial" charset="0"/>
            </a:endParaRPr>
          </a:p>
          <a:p>
            <a:pPr>
              <a:buFont typeface="Arial" charset="0"/>
              <a:buChar char="•"/>
              <a:defRPr/>
            </a:pPr>
            <a:r>
              <a:rPr lang="id-ID" altLang="id-ID" sz="3200" dirty="0">
                <a:latin typeface="Arial" charset="0"/>
                <a:cs typeface="Arial" charset="0"/>
              </a:rPr>
              <a:t>Menurut epistemologis, pengatu</a:t>
            </a:r>
            <a:r>
              <a:rPr lang="en-US" altLang="id-ID" sz="3200" dirty="0">
                <a:latin typeface="Arial" charset="0"/>
                <a:cs typeface="Arial" charset="0"/>
              </a:rPr>
              <a:t>r</a:t>
            </a:r>
            <a:r>
              <a:rPr lang="id-ID" altLang="id-ID" sz="3200" dirty="0">
                <a:latin typeface="Arial" charset="0"/>
                <a:cs typeface="Arial" charset="0"/>
              </a:rPr>
              <a:t>an itu diperoleh dengan cara mengingat kembali melalui intuisi, </a:t>
            </a:r>
            <a:endParaRPr lang="en-US" altLang="id-ID" sz="3200" dirty="0">
              <a:latin typeface="Arial" charset="0"/>
              <a:cs typeface="Arial" charset="0"/>
            </a:endParaRPr>
          </a:p>
          <a:p>
            <a:pPr>
              <a:buFont typeface="Arial" charset="0"/>
              <a:buChar char="•"/>
              <a:defRPr/>
            </a:pPr>
            <a:r>
              <a:rPr lang="en-US" altLang="id-ID" sz="3200" dirty="0">
                <a:latin typeface="Arial" charset="0"/>
                <a:cs typeface="Arial" charset="0"/>
              </a:rPr>
              <a:t>S</a:t>
            </a:r>
            <a:r>
              <a:rPr lang="id-ID" altLang="id-ID" sz="3200" dirty="0">
                <a:latin typeface="Arial" charset="0"/>
                <a:cs typeface="Arial" charset="0"/>
              </a:rPr>
              <a:t>edangkan aksiologi bahwa manusia itu diperintah melalui nilai moral imperatif yang bersumber dari realitas yang absolut.</a:t>
            </a:r>
          </a:p>
          <a:p>
            <a:pPr marL="0" indent="0">
              <a:buNone/>
            </a:pPr>
            <a:endParaRPr lang="en-ID" dirty="0"/>
          </a:p>
        </p:txBody>
      </p:sp>
    </p:spTree>
    <p:extLst>
      <p:ext uri="{BB962C8B-B14F-4D97-AF65-F5344CB8AC3E}">
        <p14:creationId xmlns:p14="http://schemas.microsoft.com/office/powerpoint/2010/main" val="1133897595"/>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7273-8D77-24FF-9B89-2776E4DFDB5E}"/>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19985D24-D8D8-6F3D-370C-4265A78A6BDB}"/>
              </a:ext>
            </a:extLst>
          </p:cNvPr>
          <p:cNvSpPr>
            <a:spLocks noGrp="1"/>
          </p:cNvSpPr>
          <p:nvPr>
            <p:ph type="body" sz="quarter" idx="10"/>
          </p:nvPr>
        </p:nvSpPr>
        <p:spPr/>
        <p:txBody>
          <a:bodyPr/>
          <a:lstStyle/>
          <a:p>
            <a:pPr marL="0" indent="0">
              <a:buFont typeface="Arial" charset="0"/>
              <a:buNone/>
              <a:defRPr/>
            </a:pPr>
            <a:r>
              <a:rPr lang="id-ID" altLang="id-ID" sz="3200" dirty="0">
                <a:latin typeface="Arial" charset="0"/>
                <a:cs typeface="Arial" charset="0"/>
              </a:rPr>
              <a:t>Landasan Realisme</a:t>
            </a:r>
          </a:p>
          <a:p>
            <a:pPr>
              <a:buFont typeface="Arial" charset="0"/>
              <a:buChar char="•"/>
              <a:defRPr/>
            </a:pPr>
            <a:r>
              <a:rPr lang="id-ID" altLang="id-ID" sz="3200" dirty="0">
                <a:latin typeface="Arial" charset="0"/>
                <a:cs typeface="Arial" charset="0"/>
              </a:rPr>
              <a:t>Para filosof realisme, memandang bahwa dunia ini adalah materi yang hadir dengan sendirinya, yang tertata dalam hubungan-hubungan di luar campur tangan manusia.</a:t>
            </a:r>
            <a:endParaRPr lang="en-US" altLang="id-ID" sz="3200" dirty="0">
              <a:latin typeface="Arial" charset="0"/>
              <a:cs typeface="Arial" charset="0"/>
            </a:endParaRPr>
          </a:p>
          <a:p>
            <a:pPr>
              <a:buFont typeface="Arial" charset="0"/>
              <a:buChar char="•"/>
              <a:defRPr/>
            </a:pPr>
            <a:r>
              <a:rPr lang="id-ID" altLang="id-ID" sz="3200" dirty="0">
                <a:latin typeface="Arial" charset="0"/>
                <a:cs typeface="Arial" charset="0"/>
              </a:rPr>
              <a:t> Dan mereka beranggapan bahwa pengetahuan itu diperoleh dari pengalaman dan penggunaan akalnya, sedangkan tingkah laku manusianya diatur oleh hukum alam dan pada taraf yang rendah diatur oleh kebijaksanaan yang teruji.</a:t>
            </a:r>
          </a:p>
          <a:p>
            <a:endParaRPr lang="en-ID" dirty="0"/>
          </a:p>
        </p:txBody>
      </p:sp>
    </p:spTree>
    <p:extLst>
      <p:ext uri="{BB962C8B-B14F-4D97-AF65-F5344CB8AC3E}">
        <p14:creationId xmlns:p14="http://schemas.microsoft.com/office/powerpoint/2010/main" val="2784228292"/>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AA6D-967A-552D-7511-C7D668C3B046}"/>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60146B5B-E9E7-9338-898D-745B8FB1897D}"/>
              </a:ext>
            </a:extLst>
          </p:cNvPr>
          <p:cNvSpPr>
            <a:spLocks noGrp="1"/>
          </p:cNvSpPr>
          <p:nvPr>
            <p:ph type="body" sz="quarter" idx="10"/>
          </p:nvPr>
        </p:nvSpPr>
        <p:spPr/>
        <p:txBody>
          <a:bodyPr/>
          <a:lstStyle/>
          <a:p>
            <a:pPr marL="0" indent="0">
              <a:buFont typeface="Arial" charset="0"/>
              <a:buNone/>
              <a:defRPr/>
            </a:pPr>
            <a:r>
              <a:rPr lang="id-ID" altLang="id-ID" sz="3200" dirty="0">
                <a:latin typeface="Arial" charset="0"/>
                <a:cs typeface="Arial" charset="0"/>
              </a:rPr>
              <a:t>Landasan Pragmatisme</a:t>
            </a:r>
          </a:p>
          <a:p>
            <a:pPr>
              <a:buFont typeface="Arial" charset="0"/>
              <a:buChar char="•"/>
              <a:defRPr/>
            </a:pPr>
            <a:r>
              <a:rPr lang="id-ID" altLang="id-ID" sz="3200" dirty="0">
                <a:latin typeface="Arial" charset="0"/>
                <a:cs typeface="Arial" charset="0"/>
              </a:rPr>
              <a:t>Pada dasarnya, pragmatisme merupakan suatu sikap hidup, suatu metode dan suatu filsafat yang digunakan dalam mempertimbangkan nilai sesuatu ide dan kebenaran sesuatu keyakinan secara praktis. </a:t>
            </a:r>
            <a:endParaRPr lang="en-US" altLang="id-ID" sz="3200" dirty="0">
              <a:latin typeface="Arial" charset="0"/>
              <a:cs typeface="Arial" charset="0"/>
            </a:endParaRPr>
          </a:p>
          <a:p>
            <a:pPr>
              <a:buFont typeface="Arial" charset="0"/>
              <a:buChar char="•"/>
              <a:defRPr/>
            </a:pPr>
            <a:r>
              <a:rPr lang="id-ID" altLang="id-ID" sz="3200" dirty="0">
                <a:latin typeface="Arial" charset="0"/>
                <a:cs typeface="Arial" charset="0"/>
              </a:rPr>
              <a:t>Esensi diri pragmatisme ini terletak pada metodenya yang sangat empiris dimana sangat menekankan pada metode dan sikap lebih dari suatu doktrin filsafat yang sistematis dan menggunakan metode ilmu pengetahuan modern sebagai dasar dari suatu filsafat.</a:t>
            </a:r>
          </a:p>
          <a:p>
            <a:endParaRPr lang="en-ID" dirty="0"/>
          </a:p>
        </p:txBody>
      </p:sp>
    </p:spTree>
    <p:extLst>
      <p:ext uri="{BB962C8B-B14F-4D97-AF65-F5344CB8AC3E}">
        <p14:creationId xmlns:p14="http://schemas.microsoft.com/office/powerpoint/2010/main" val="3871778533"/>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0CC-4C84-D7D3-E8BB-87A4CA5D754F}"/>
              </a:ext>
            </a:extLst>
          </p:cNvPr>
          <p:cNvSpPr>
            <a:spLocks noGrp="1"/>
          </p:cNvSpPr>
          <p:nvPr>
            <p:ph type="title"/>
          </p:nvPr>
        </p:nvSpPr>
        <p:spPr/>
        <p:txBody>
          <a:bodyPr/>
          <a:lstStyle/>
          <a:p>
            <a:r>
              <a:rPr lang="id-ID" altLang="id-ID" sz="4000" dirty="0">
                <a:latin typeface="Times New Roman" panose="02020603050405020304" pitchFamily="18" charset="0"/>
                <a:cs typeface="Times New Roman" panose="02020603050405020304" pitchFamily="18" charset="0"/>
              </a:rPr>
              <a:t>PANCASILA SEBAGAI LANDASAN FILSAFAT SISTEM PENDIDIKAN NASIONAL</a:t>
            </a:r>
            <a:endParaRPr lang="en-ID" dirty="0"/>
          </a:p>
        </p:txBody>
      </p:sp>
      <p:sp>
        <p:nvSpPr>
          <p:cNvPr id="3" name="Text Placeholder 2">
            <a:extLst>
              <a:ext uri="{FF2B5EF4-FFF2-40B4-BE49-F238E27FC236}">
                <a16:creationId xmlns:a16="http://schemas.microsoft.com/office/drawing/2014/main" id="{5EC5D08D-C981-B4F6-E11E-E83A33D8D2FB}"/>
              </a:ext>
            </a:extLst>
          </p:cNvPr>
          <p:cNvSpPr>
            <a:spLocks noGrp="1"/>
          </p:cNvSpPr>
          <p:nvPr>
            <p:ph type="body" sz="quarter" idx="10"/>
          </p:nvPr>
        </p:nvSpPr>
        <p:spPr/>
        <p:txBody>
          <a:bodyPr/>
          <a:lstStyle/>
          <a:p>
            <a:pPr marL="0" indent="0">
              <a:buFont typeface="Arial" charset="0"/>
              <a:buNone/>
              <a:defRPr/>
            </a:pPr>
            <a:r>
              <a:rPr lang="id-ID" altLang="id-ID" sz="3200" dirty="0">
                <a:latin typeface="Arial" charset="0"/>
                <a:cs typeface="Arial" charset="0"/>
              </a:rPr>
              <a:t>Pasal 2 UU-RI No. 2 Tahun 1989 menetapkan bahwa</a:t>
            </a:r>
            <a:r>
              <a:rPr lang="en-US" altLang="id-ID" sz="3200" dirty="0">
                <a:latin typeface="Arial" charset="0"/>
                <a:cs typeface="Arial" charset="0"/>
              </a:rPr>
              <a:t>:</a:t>
            </a:r>
          </a:p>
          <a:p>
            <a:pPr>
              <a:buFont typeface="Arial" charset="0"/>
              <a:buChar char="•"/>
              <a:defRPr/>
            </a:pPr>
            <a:r>
              <a:rPr lang="en-US" altLang="id-ID" sz="3200" dirty="0">
                <a:latin typeface="Arial" charset="0"/>
                <a:cs typeface="Arial" charset="0"/>
              </a:rPr>
              <a:t>P</a:t>
            </a:r>
            <a:r>
              <a:rPr lang="id-ID" altLang="id-ID" sz="3200" dirty="0">
                <a:latin typeface="Arial" charset="0"/>
                <a:cs typeface="Arial" charset="0"/>
              </a:rPr>
              <a:t>endidikan Nasional berdasarkan Pancasila dan Undang-Undang Dasar 1945. </a:t>
            </a:r>
            <a:endParaRPr lang="en-US" altLang="id-ID" sz="3200" dirty="0">
              <a:latin typeface="Arial" charset="0"/>
              <a:cs typeface="Arial" charset="0"/>
            </a:endParaRPr>
          </a:p>
          <a:p>
            <a:pPr>
              <a:buFont typeface="Arial" charset="0"/>
              <a:buChar char="•"/>
              <a:defRPr/>
            </a:pPr>
            <a:r>
              <a:rPr lang="id-ID" altLang="id-ID" sz="3200" dirty="0">
                <a:latin typeface="Arial" charset="0"/>
                <a:cs typeface="Arial" charset="0"/>
              </a:rPr>
              <a:t>Rincian selanjutnya tentang hal itu tercantum dalam </a:t>
            </a:r>
            <a:r>
              <a:rPr lang="en-US" altLang="id-ID" sz="3200" dirty="0">
                <a:latin typeface="Arial" charset="0"/>
                <a:cs typeface="Arial" charset="0"/>
              </a:rPr>
              <a:t>P</a:t>
            </a:r>
            <a:r>
              <a:rPr lang="id-ID" altLang="id-ID" sz="3200" dirty="0">
                <a:latin typeface="Arial" charset="0"/>
                <a:cs typeface="Arial" charset="0"/>
              </a:rPr>
              <a:t>enjelasan UU-RI No. 2 Tahun 1989, yang menegaskan bahwa pembangunan nasioanal termasuk dibidang pendidikan adalah pengamalan pancasila, dan untuk itu pendidikan nasional mengusahakan antara lain: ” Pembentukan manusia Pancasila sebagai manusia pembangunan yang tinggi kualitasnya dan mampu mandiri”.</a:t>
            </a:r>
          </a:p>
          <a:p>
            <a:endParaRPr lang="en-ID" dirty="0"/>
          </a:p>
        </p:txBody>
      </p:sp>
    </p:spTree>
    <p:extLst>
      <p:ext uri="{BB962C8B-B14F-4D97-AF65-F5344CB8AC3E}">
        <p14:creationId xmlns:p14="http://schemas.microsoft.com/office/powerpoint/2010/main" val="656189560"/>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D472-B916-AF21-99CB-D4B1E1437A80}"/>
              </a:ext>
            </a:extLst>
          </p:cNvPr>
          <p:cNvSpPr>
            <a:spLocks noGrp="1"/>
          </p:cNvSpPr>
          <p:nvPr>
            <p:ph type="title"/>
          </p:nvPr>
        </p:nvSpPr>
        <p:spPr/>
        <p:txBody>
          <a:bodyPr/>
          <a:lstStyle/>
          <a:p>
            <a:r>
              <a:rPr lang="en-US" altLang="id-ID" sz="4000" dirty="0">
                <a:latin typeface="Arial" panose="020B0604020202020204" pitchFamily="34" charset="0"/>
                <a:cs typeface="Arial" panose="020B0604020202020204" pitchFamily="34" charset="0"/>
              </a:rPr>
              <a:t>2. LANDASAN PSIKOLOGI PENDIDIKAN</a:t>
            </a:r>
            <a:endParaRPr lang="en-ID" dirty="0"/>
          </a:p>
        </p:txBody>
      </p:sp>
      <p:sp>
        <p:nvSpPr>
          <p:cNvPr id="3" name="Text Placeholder 2">
            <a:extLst>
              <a:ext uri="{FF2B5EF4-FFF2-40B4-BE49-F238E27FC236}">
                <a16:creationId xmlns:a16="http://schemas.microsoft.com/office/drawing/2014/main" id="{63B379DC-47D2-E1F7-7B90-76745A3311B1}"/>
              </a:ext>
            </a:extLst>
          </p:cNvPr>
          <p:cNvSpPr>
            <a:spLocks noGrp="1"/>
          </p:cNvSpPr>
          <p:nvPr>
            <p:ph type="body" sz="quarter" idx="10"/>
          </p:nvPr>
        </p:nvSpPr>
        <p:spPr/>
        <p:txBody>
          <a:bodyPr/>
          <a:lstStyle/>
          <a:p>
            <a:r>
              <a:rPr lang="id-ID" altLang="id-ID" sz="3200" dirty="0">
                <a:latin typeface="Arial" panose="020B0604020202020204" pitchFamily="34" charset="0"/>
                <a:cs typeface="Arial" panose="020B0604020202020204" pitchFamily="34" charset="0"/>
              </a:rPr>
              <a:t>Pendidikan selalu melibatkan kejiwaan manusia, sehingga landasan psikologi merupakan salah satu landasan yang penting dalam bidang pendidikan. </a:t>
            </a:r>
            <a:endParaRPr lang="en-US" altLang="id-ID" sz="3200" dirty="0">
              <a:latin typeface="Arial" panose="020B0604020202020204" pitchFamily="34" charset="0"/>
              <a:cs typeface="Arial" panose="020B0604020202020204" pitchFamily="34" charset="0"/>
            </a:endParaRPr>
          </a:p>
          <a:p>
            <a:r>
              <a:rPr lang="en-US" altLang="id-ID" sz="3200" dirty="0">
                <a:latin typeface="Arial" panose="020B0604020202020204" pitchFamily="34" charset="0"/>
                <a:cs typeface="Arial" panose="020B0604020202020204" pitchFamily="34" charset="0"/>
              </a:rPr>
              <a:t>K</a:t>
            </a:r>
            <a:r>
              <a:rPr lang="id-ID" altLang="id-ID" sz="3200" dirty="0">
                <a:latin typeface="Arial" panose="020B0604020202020204" pitchFamily="34" charset="0"/>
                <a:cs typeface="Arial" panose="020B0604020202020204" pitchFamily="34" charset="0"/>
              </a:rPr>
              <a:t>eberhasilan pendidik dalam melaksanakan berbagai peranannya antara lain akan dipengaruhi oleh tentang pemahamannya dalam pendidikan perkembangan peserta didik. Oleh karena itu agar sukses dalam mendidik, kita perlu memahami perkembangan, sebab hal ini membantu kita dalam memahami tingkah laku. </a:t>
            </a:r>
            <a:endParaRPr lang="en-US" altLang="id-ID" sz="3200" dirty="0">
              <a:latin typeface="Arial" panose="020B0604020202020204" pitchFamily="34" charset="0"/>
              <a:cs typeface="Arial" panose="020B0604020202020204" pitchFamily="34" charset="0"/>
            </a:endParaRPr>
          </a:p>
          <a:p>
            <a:r>
              <a:rPr lang="id-ID" altLang="id-ID" sz="3200" dirty="0">
                <a:latin typeface="Arial" panose="020B0604020202020204" pitchFamily="34" charset="0"/>
                <a:cs typeface="Arial" panose="020B0604020202020204" pitchFamily="34" charset="0"/>
              </a:rPr>
              <a:t>Tingkah laku siswa dipelajari dalam suatu ilmu yang disebut sebagai psikologi. Psikologi adalah ilmu yang mempelajari jiwa manusia.</a:t>
            </a:r>
          </a:p>
          <a:p>
            <a:endParaRPr lang="en-ID" dirty="0"/>
          </a:p>
        </p:txBody>
      </p:sp>
    </p:spTree>
    <p:extLst>
      <p:ext uri="{BB962C8B-B14F-4D97-AF65-F5344CB8AC3E}">
        <p14:creationId xmlns:p14="http://schemas.microsoft.com/office/powerpoint/2010/main" val="659041466"/>
      </p:ext>
    </p:extLst>
  </p:cSld>
  <p:clrMapOvr>
    <a:masterClrMapping/>
  </p:clrMapOvr>
  <p:transition spd="slow">
    <p:push dir="r"/>
  </p:transition>
</p:sld>
</file>

<file path=ppt/theme/theme1.xml><?xml version="1.0" encoding="utf-8"?>
<a:theme xmlns:a="http://schemas.openxmlformats.org/drawingml/2006/main" name="UNM - REDLINEtheme">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UNM - REDLINEtheme" id="{2DB0AE73-B039-7447-B887-7823376A0E58}" vid="{35464142-3D1B-414F-B9BC-603C7A3A115A}"/>
    </a:ext>
  </a:extLst>
</a:theme>
</file>

<file path=ppt/theme/theme2.xml><?xml version="1.0" encoding="utf-8"?>
<a:theme xmlns:a="http://schemas.openxmlformats.org/drawingml/2006/main" name="1_UNM - REDLINEtheme">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UNM - REDLINEtheme" id="{2DB0AE73-B039-7447-B887-7823376A0E58}" vid="{35464142-3D1B-414F-B9BC-603C7A3A115A}"/>
    </a:ext>
  </a:extLst>
</a:theme>
</file>

<file path=docProps/app.xml><?xml version="1.0" encoding="utf-8"?>
<Properties xmlns="http://schemas.openxmlformats.org/officeDocument/2006/extended-properties" xmlns:vt="http://schemas.openxmlformats.org/officeDocument/2006/docPropsVTypes">
  <Template>Office Theme</Template>
  <TotalTime>1943</TotalTime>
  <Words>1898</Words>
  <Application>Microsoft Office PowerPoint</Application>
  <PresentationFormat>Custom</PresentationFormat>
  <Paragraphs>174</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Gotham Black</vt:lpstr>
      <vt:lpstr>Gotham Medium</vt:lpstr>
      <vt:lpstr>Gotham Rounded Book</vt:lpstr>
      <vt:lpstr>Times New Roman</vt:lpstr>
      <vt:lpstr>Trebuchet MS</vt:lpstr>
      <vt:lpstr>Tw Cen MT</vt:lpstr>
      <vt:lpstr>UNM - REDLINEtheme</vt:lpstr>
      <vt:lpstr>1_UNM - REDLINEtheme</vt:lpstr>
      <vt:lpstr>PowerPoint Presentation</vt:lpstr>
      <vt:lpstr>PowerPoint Presentation</vt:lpstr>
      <vt:lpstr>LANDASAN FILOSOFIS PENDIDIKAN</vt:lpstr>
      <vt:lpstr>PowerPoint Presentation</vt:lpstr>
      <vt:lpstr>ALIRAN DALAM FILOSOFIS PENDIDIKAN</vt:lpstr>
      <vt:lpstr>PowerPoint Presentation</vt:lpstr>
      <vt:lpstr>PowerPoint Presentation</vt:lpstr>
      <vt:lpstr>PANCASILA SEBAGAI LANDASAN FILSAFAT SISTEM PENDIDIKAN NASIONAL</vt:lpstr>
      <vt:lpstr>2. LANDASAN PSIKOLOGI PENDIDIKAN</vt:lpstr>
      <vt:lpstr>PowerPoint Presentation</vt:lpstr>
      <vt:lpstr>LANDASAN PSIKOLOGI</vt:lpstr>
      <vt:lpstr>PSIKOLOGI</vt:lpstr>
      <vt:lpstr>LANDASAN PSIKOLOGI PENDIDIKAN</vt:lpstr>
      <vt:lpstr>PowerPoint Presentation</vt:lpstr>
      <vt:lpstr>PowerPoint Presentation</vt:lpstr>
      <vt:lpstr>PowerPoint Presentation</vt:lpstr>
      <vt:lpstr>PowerPoint Presentation</vt:lpstr>
      <vt:lpstr>KESIAPAN BELAJAR DAN ASPEK-ASPEK INDIVIDU</vt:lpstr>
      <vt:lpstr>PowerPoint Presentation</vt:lpstr>
      <vt:lpstr>LANDASAN SOSIAL BUDAYA PENDIDIKAN</vt:lpstr>
      <vt:lpstr>PENGERTIAN KEBUDAYAAN</vt:lpstr>
      <vt:lpstr>PERWUJUDAN KEBUDAYAAN</vt:lpstr>
      <vt:lpstr>PowerPoint Presentation</vt:lpstr>
      <vt:lpstr>PowerPoint Presentation</vt:lpstr>
      <vt:lpstr>LANDASAN HUKUM PENDIDIKAN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Dedi Harianto</cp:lastModifiedBy>
  <cp:revision>36</cp:revision>
  <dcterms:created xsi:type="dcterms:W3CDTF">2019-12-23T14:04:21Z</dcterms:created>
  <dcterms:modified xsi:type="dcterms:W3CDTF">2024-10-11T13:26:40Z</dcterms:modified>
</cp:coreProperties>
</file>