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24"/>
  </p:notesMasterIdLst>
  <p:handoutMasterIdLst>
    <p:handoutMasterId r:id="rId25"/>
  </p:handoutMasterIdLst>
  <p:sldIdLst>
    <p:sldId id="256" r:id="rId4"/>
    <p:sldId id="335" r:id="rId5"/>
    <p:sldId id="336" r:id="rId6"/>
    <p:sldId id="315" r:id="rId7"/>
    <p:sldId id="273" r:id="rId8"/>
    <p:sldId id="316" r:id="rId9"/>
    <p:sldId id="317" r:id="rId10"/>
    <p:sldId id="318" r:id="rId11"/>
    <p:sldId id="319" r:id="rId12"/>
    <p:sldId id="320" r:id="rId13"/>
    <p:sldId id="326" r:id="rId14"/>
    <p:sldId id="261" r:id="rId15"/>
    <p:sldId id="327" r:id="rId16"/>
    <p:sldId id="328" r:id="rId17"/>
    <p:sldId id="329" r:id="rId18"/>
    <p:sldId id="330" r:id="rId19"/>
    <p:sldId id="331" r:id="rId20"/>
    <p:sldId id="333" r:id="rId21"/>
    <p:sldId id="334" r:id="rId22"/>
    <p:sldId id="263" r:id="rId2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29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78" y="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56F10-CE6D-4320-85B0-C35CA4C6AFCF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ED1D67B-7022-4A62-A6DC-E3A0CD6733DE}">
      <dgm:prSet phldrT="[Text]"/>
      <dgm:spPr/>
      <dgm:t>
        <a:bodyPr/>
        <a:lstStyle/>
        <a:p>
          <a:r>
            <a:rPr lang="en-US" dirty="0" err="1"/>
            <a:t>Tangan</a:t>
          </a:r>
          <a:r>
            <a:rPr lang="en-US" dirty="0"/>
            <a:t> </a:t>
          </a:r>
          <a:r>
            <a:rPr lang="en-US" dirty="0" err="1"/>
            <a:t>bagian</a:t>
          </a:r>
          <a:r>
            <a:rPr lang="en-US" dirty="0"/>
            <a:t> </a:t>
          </a:r>
          <a:r>
            <a:rPr lang="en-US" dirty="0" err="1"/>
            <a:t>depan</a:t>
          </a:r>
          <a:r>
            <a:rPr lang="en-US" dirty="0"/>
            <a:t> </a:t>
          </a:r>
        </a:p>
      </dgm:t>
    </dgm:pt>
    <dgm:pt modelId="{23680424-951F-4904-B892-6E5F6411791D}" type="parTrans" cxnId="{758898B3-3F9B-409D-8A86-09D3FE6C683B}">
      <dgm:prSet/>
      <dgm:spPr/>
      <dgm:t>
        <a:bodyPr/>
        <a:lstStyle/>
        <a:p>
          <a:endParaRPr lang="en-US"/>
        </a:p>
      </dgm:t>
    </dgm:pt>
    <dgm:pt modelId="{066D3CB6-9EED-4416-A944-3B3DC77236CF}" type="sibTrans" cxnId="{758898B3-3F9B-409D-8A86-09D3FE6C683B}">
      <dgm:prSet/>
      <dgm:spPr/>
      <dgm:t>
        <a:bodyPr/>
        <a:lstStyle/>
        <a:p>
          <a:endParaRPr lang="en-US"/>
        </a:p>
      </dgm:t>
    </dgm:pt>
    <dgm:pt modelId="{C0FB0FA7-68D4-490A-A2BC-42A74A9B5026}">
      <dgm:prSet phldrT="[Text]"/>
      <dgm:spPr/>
      <dgm:t>
        <a:bodyPr/>
        <a:lstStyle/>
        <a:p>
          <a:r>
            <a:rPr lang="en-US" dirty="0"/>
            <a:t>Vena dorsal metacarpal</a:t>
          </a:r>
        </a:p>
      </dgm:t>
    </dgm:pt>
    <dgm:pt modelId="{9A500A20-F5AC-4C70-8635-AFA4C08C7417}" type="parTrans" cxnId="{EAA39E4F-9175-447E-809B-F87378893F5F}">
      <dgm:prSet/>
      <dgm:spPr/>
      <dgm:t>
        <a:bodyPr/>
        <a:lstStyle/>
        <a:p>
          <a:endParaRPr lang="en-US"/>
        </a:p>
      </dgm:t>
    </dgm:pt>
    <dgm:pt modelId="{9440145F-8A11-4D3A-BEDC-5F0B7160066F}" type="sibTrans" cxnId="{EAA39E4F-9175-447E-809B-F87378893F5F}">
      <dgm:prSet/>
      <dgm:spPr/>
      <dgm:t>
        <a:bodyPr/>
        <a:lstStyle/>
        <a:p>
          <a:endParaRPr lang="en-US"/>
        </a:p>
      </dgm:t>
    </dgm:pt>
    <dgm:pt modelId="{C13A2F4A-A1E5-41D9-BD98-559491037CE5}">
      <dgm:prSet phldrT="[Text]"/>
      <dgm:spPr/>
      <dgm:t>
        <a:bodyPr/>
        <a:lstStyle/>
        <a:p>
          <a:r>
            <a:rPr lang="en-US" dirty="0" err="1"/>
            <a:t>Tangan</a:t>
          </a:r>
          <a:r>
            <a:rPr lang="en-US" dirty="0"/>
            <a:t> </a:t>
          </a:r>
          <a:r>
            <a:rPr lang="en-US" dirty="0" err="1"/>
            <a:t>bagian</a:t>
          </a:r>
          <a:r>
            <a:rPr lang="en-US" dirty="0"/>
            <a:t> </a:t>
          </a:r>
          <a:r>
            <a:rPr lang="en-US" dirty="0" err="1"/>
            <a:t>Belakang</a:t>
          </a:r>
          <a:endParaRPr lang="en-US" dirty="0"/>
        </a:p>
      </dgm:t>
    </dgm:pt>
    <dgm:pt modelId="{DB1753DF-0751-43A7-9073-7F771DCDC739}" type="parTrans" cxnId="{316CD0DB-D6E3-46A6-BE99-1C68AFD9BC38}">
      <dgm:prSet/>
      <dgm:spPr/>
      <dgm:t>
        <a:bodyPr/>
        <a:lstStyle/>
        <a:p>
          <a:endParaRPr lang="en-US"/>
        </a:p>
      </dgm:t>
    </dgm:pt>
    <dgm:pt modelId="{3F41FFBF-30D6-48F3-8A1B-02EC89448466}" type="sibTrans" cxnId="{316CD0DB-D6E3-46A6-BE99-1C68AFD9BC38}">
      <dgm:prSet/>
      <dgm:spPr/>
      <dgm:t>
        <a:bodyPr/>
        <a:lstStyle/>
        <a:p>
          <a:endParaRPr lang="en-US"/>
        </a:p>
      </dgm:t>
    </dgm:pt>
    <dgm:pt modelId="{4B0F86F0-09DB-475F-9464-D9FB91581455}">
      <dgm:prSet phldrT="[Text]"/>
      <dgm:spPr/>
      <dgm:t>
        <a:bodyPr/>
        <a:lstStyle/>
        <a:p>
          <a:r>
            <a:rPr lang="en-US" dirty="0"/>
            <a:t>Vena </a:t>
          </a:r>
          <a:r>
            <a:rPr lang="en-US" dirty="0" err="1"/>
            <a:t>Radialis</a:t>
          </a:r>
          <a:endParaRPr lang="en-US" dirty="0"/>
        </a:p>
      </dgm:t>
    </dgm:pt>
    <dgm:pt modelId="{FDB62BEA-7785-49A0-9CD3-56E11CCB5B64}" type="parTrans" cxnId="{D747145E-F3DB-4452-B1F4-3B0F1F93360A}">
      <dgm:prSet/>
      <dgm:spPr/>
      <dgm:t>
        <a:bodyPr/>
        <a:lstStyle/>
        <a:p>
          <a:endParaRPr lang="en-US"/>
        </a:p>
      </dgm:t>
    </dgm:pt>
    <dgm:pt modelId="{872B0C07-F45B-4412-BDDC-EE7E53751C92}" type="sibTrans" cxnId="{D747145E-F3DB-4452-B1F4-3B0F1F93360A}">
      <dgm:prSet/>
      <dgm:spPr/>
      <dgm:t>
        <a:bodyPr/>
        <a:lstStyle/>
        <a:p>
          <a:endParaRPr lang="en-US"/>
        </a:p>
      </dgm:t>
    </dgm:pt>
    <dgm:pt modelId="{4E9C7B5C-95B2-46E2-BB3D-C5C9109578C3}">
      <dgm:prSet phldrT="[Text]"/>
      <dgm:spPr/>
      <dgm:t>
        <a:bodyPr/>
        <a:lstStyle/>
        <a:p>
          <a:r>
            <a:rPr lang="en-US" dirty="0"/>
            <a:t>Vena </a:t>
          </a:r>
          <a:r>
            <a:rPr lang="en-US" dirty="0" err="1"/>
            <a:t>cepalika</a:t>
          </a:r>
          <a:endParaRPr lang="en-US" dirty="0"/>
        </a:p>
      </dgm:t>
    </dgm:pt>
    <dgm:pt modelId="{D697A5A1-7FD2-48E3-82B6-20E216F20156}" type="parTrans" cxnId="{A01AB7B7-F64E-48A7-BE8F-06AD2C9161F4}">
      <dgm:prSet/>
      <dgm:spPr/>
      <dgm:t>
        <a:bodyPr/>
        <a:lstStyle/>
        <a:p>
          <a:endParaRPr lang="en-US"/>
        </a:p>
      </dgm:t>
    </dgm:pt>
    <dgm:pt modelId="{2E782572-E3C4-4751-8DF8-F9B58CBECDDD}" type="sibTrans" cxnId="{A01AB7B7-F64E-48A7-BE8F-06AD2C9161F4}">
      <dgm:prSet/>
      <dgm:spPr/>
      <dgm:t>
        <a:bodyPr/>
        <a:lstStyle/>
        <a:p>
          <a:endParaRPr lang="en-US"/>
        </a:p>
      </dgm:t>
    </dgm:pt>
    <dgm:pt modelId="{ED29253D-1DC5-41E5-983F-BD876C0AFD33}">
      <dgm:prSet phldrT="[Text]"/>
      <dgm:spPr/>
      <dgm:t>
        <a:bodyPr/>
        <a:lstStyle/>
        <a:p>
          <a:r>
            <a:rPr lang="en-US" dirty="0"/>
            <a:t>Vena </a:t>
          </a:r>
          <a:r>
            <a:rPr lang="en-US" dirty="0" err="1"/>
            <a:t>basalika</a:t>
          </a:r>
          <a:r>
            <a:rPr lang="en-US" dirty="0"/>
            <a:t> </a:t>
          </a:r>
          <a:r>
            <a:rPr lang="en-US" dirty="0" err="1"/>
            <a:t>Tangan</a:t>
          </a:r>
          <a:r>
            <a:rPr lang="en-US" dirty="0"/>
            <a:t> </a:t>
          </a:r>
        </a:p>
      </dgm:t>
    </dgm:pt>
    <dgm:pt modelId="{DC015890-A14D-49D1-BB11-BE76BE86FCF0}" type="parTrans" cxnId="{E4282365-6D2F-47BF-9718-0BC805885D63}">
      <dgm:prSet/>
      <dgm:spPr/>
      <dgm:t>
        <a:bodyPr/>
        <a:lstStyle/>
        <a:p>
          <a:endParaRPr lang="en-US"/>
        </a:p>
      </dgm:t>
    </dgm:pt>
    <dgm:pt modelId="{7C7D00DF-D9B7-4886-893F-A6FA813C080C}" type="sibTrans" cxnId="{E4282365-6D2F-47BF-9718-0BC805885D63}">
      <dgm:prSet/>
      <dgm:spPr/>
      <dgm:t>
        <a:bodyPr/>
        <a:lstStyle/>
        <a:p>
          <a:endParaRPr lang="en-US"/>
        </a:p>
      </dgm:t>
    </dgm:pt>
    <dgm:pt modelId="{528A7B47-2876-4B3C-BCA3-F897624AD239}">
      <dgm:prSet phldrT="[Text]"/>
      <dgm:spPr/>
      <dgm:t>
        <a:bodyPr/>
        <a:lstStyle/>
        <a:p>
          <a:r>
            <a:rPr lang="en-US" dirty="0"/>
            <a:t>Vena </a:t>
          </a:r>
          <a:r>
            <a:rPr lang="en-US" dirty="0" err="1"/>
            <a:t>Antebracial</a:t>
          </a:r>
          <a:endParaRPr lang="en-US" dirty="0"/>
        </a:p>
      </dgm:t>
    </dgm:pt>
    <dgm:pt modelId="{A6A80BC5-1814-417C-80B5-CF2831B99A2A}" type="parTrans" cxnId="{54E22986-97D4-4BE8-9925-130440EFAFC1}">
      <dgm:prSet/>
      <dgm:spPr/>
      <dgm:t>
        <a:bodyPr/>
        <a:lstStyle/>
        <a:p>
          <a:endParaRPr lang="en-US"/>
        </a:p>
      </dgm:t>
    </dgm:pt>
    <dgm:pt modelId="{AE112EED-D6E5-494E-B06A-FB15200FF322}" type="sibTrans" cxnId="{54E22986-97D4-4BE8-9925-130440EFAFC1}">
      <dgm:prSet/>
      <dgm:spPr/>
      <dgm:t>
        <a:bodyPr/>
        <a:lstStyle/>
        <a:p>
          <a:endParaRPr lang="en-US"/>
        </a:p>
      </dgm:t>
    </dgm:pt>
    <dgm:pt modelId="{E6211C89-3EBC-4315-9C24-E738AE3EA88C}" type="pres">
      <dgm:prSet presAssocID="{DCA56F10-CE6D-4320-85B0-C35CA4C6AFCF}" presName="Name0" presStyleCnt="0">
        <dgm:presLayoutVars>
          <dgm:dir/>
          <dgm:animLvl val="lvl"/>
          <dgm:resizeHandles val="exact"/>
        </dgm:presLayoutVars>
      </dgm:prSet>
      <dgm:spPr/>
    </dgm:pt>
    <dgm:pt modelId="{0985628B-3362-4541-A591-E60E1881FE37}" type="pres">
      <dgm:prSet presAssocID="{BED1D67B-7022-4A62-A6DC-E3A0CD6733DE}" presName="composite" presStyleCnt="0"/>
      <dgm:spPr/>
    </dgm:pt>
    <dgm:pt modelId="{17A3DAB3-3AC2-4FA3-B619-D0B804434497}" type="pres">
      <dgm:prSet presAssocID="{BED1D67B-7022-4A62-A6DC-E3A0CD6733D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6A627F3-F4F4-4EE0-989B-57F3CA2ACAB6}" type="pres">
      <dgm:prSet presAssocID="{BED1D67B-7022-4A62-A6DC-E3A0CD6733DE}" presName="desTx" presStyleLbl="alignAccFollowNode1" presStyleIdx="0" presStyleCnt="2">
        <dgm:presLayoutVars>
          <dgm:bulletEnabled val="1"/>
        </dgm:presLayoutVars>
      </dgm:prSet>
      <dgm:spPr/>
    </dgm:pt>
    <dgm:pt modelId="{32F2552E-7E00-47BD-838A-330E6CB8EAE7}" type="pres">
      <dgm:prSet presAssocID="{066D3CB6-9EED-4416-A944-3B3DC77236CF}" presName="space" presStyleCnt="0"/>
      <dgm:spPr/>
    </dgm:pt>
    <dgm:pt modelId="{A4EAC797-839A-46E9-9823-0AF50C5F88EF}" type="pres">
      <dgm:prSet presAssocID="{C13A2F4A-A1E5-41D9-BD98-559491037CE5}" presName="composite" presStyleCnt="0"/>
      <dgm:spPr/>
    </dgm:pt>
    <dgm:pt modelId="{A32EDCC3-F54E-4EDE-A3D1-FA0ADB348CFE}" type="pres">
      <dgm:prSet presAssocID="{C13A2F4A-A1E5-41D9-BD98-559491037CE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0EF2BB1-0064-4024-83F2-D43D1F785E3C}" type="pres">
      <dgm:prSet presAssocID="{C13A2F4A-A1E5-41D9-BD98-559491037CE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C0090F06-DF22-4737-8C8B-2FA035D2D73C}" type="presOf" srcId="{ED29253D-1DC5-41E5-983F-BD876C0AFD33}" destId="{86A627F3-F4F4-4EE0-989B-57F3CA2ACAB6}" srcOrd="0" destOrd="2" presId="urn:microsoft.com/office/officeart/2005/8/layout/hList1"/>
    <dgm:cxn modelId="{4E8FCD27-E719-4A9B-9A2A-91D6B0B40B29}" type="presOf" srcId="{4E9C7B5C-95B2-46E2-BB3D-C5C9109578C3}" destId="{86A627F3-F4F4-4EE0-989B-57F3CA2ACAB6}" srcOrd="0" destOrd="1" presId="urn:microsoft.com/office/officeart/2005/8/layout/hList1"/>
    <dgm:cxn modelId="{D747145E-F3DB-4452-B1F4-3B0F1F93360A}" srcId="{C13A2F4A-A1E5-41D9-BD98-559491037CE5}" destId="{4B0F86F0-09DB-475F-9464-D9FB91581455}" srcOrd="0" destOrd="0" parTransId="{FDB62BEA-7785-49A0-9CD3-56E11CCB5B64}" sibTransId="{872B0C07-F45B-4412-BDDC-EE7E53751C92}"/>
    <dgm:cxn modelId="{E4282365-6D2F-47BF-9718-0BC805885D63}" srcId="{BED1D67B-7022-4A62-A6DC-E3A0CD6733DE}" destId="{ED29253D-1DC5-41E5-983F-BD876C0AFD33}" srcOrd="2" destOrd="0" parTransId="{DC015890-A14D-49D1-BB11-BE76BE86FCF0}" sibTransId="{7C7D00DF-D9B7-4886-893F-A6FA813C080C}"/>
    <dgm:cxn modelId="{BE253269-D83E-4E70-8999-1FCFDAA0B6FC}" type="presOf" srcId="{C0FB0FA7-68D4-490A-A2BC-42A74A9B5026}" destId="{86A627F3-F4F4-4EE0-989B-57F3CA2ACAB6}" srcOrd="0" destOrd="0" presId="urn:microsoft.com/office/officeart/2005/8/layout/hList1"/>
    <dgm:cxn modelId="{EAA39E4F-9175-447E-809B-F87378893F5F}" srcId="{BED1D67B-7022-4A62-A6DC-E3A0CD6733DE}" destId="{C0FB0FA7-68D4-490A-A2BC-42A74A9B5026}" srcOrd="0" destOrd="0" parTransId="{9A500A20-F5AC-4C70-8635-AFA4C08C7417}" sibTransId="{9440145F-8A11-4D3A-BEDC-5F0B7160066F}"/>
    <dgm:cxn modelId="{8DD42357-5CEF-414A-9FB1-92AFB069B7FE}" type="presOf" srcId="{BED1D67B-7022-4A62-A6DC-E3A0CD6733DE}" destId="{17A3DAB3-3AC2-4FA3-B619-D0B804434497}" srcOrd="0" destOrd="0" presId="urn:microsoft.com/office/officeart/2005/8/layout/hList1"/>
    <dgm:cxn modelId="{54E22986-97D4-4BE8-9925-130440EFAFC1}" srcId="{C13A2F4A-A1E5-41D9-BD98-559491037CE5}" destId="{528A7B47-2876-4B3C-BCA3-F897624AD239}" srcOrd="1" destOrd="0" parTransId="{A6A80BC5-1814-417C-80B5-CF2831B99A2A}" sibTransId="{AE112EED-D6E5-494E-B06A-FB15200FF322}"/>
    <dgm:cxn modelId="{A5C8DD89-80AA-41C3-84A8-5073A2C92C8B}" type="presOf" srcId="{C13A2F4A-A1E5-41D9-BD98-559491037CE5}" destId="{A32EDCC3-F54E-4EDE-A3D1-FA0ADB348CFE}" srcOrd="0" destOrd="0" presId="urn:microsoft.com/office/officeart/2005/8/layout/hList1"/>
    <dgm:cxn modelId="{323E5298-D05A-4000-97C6-54875F4D7053}" type="presOf" srcId="{4B0F86F0-09DB-475F-9464-D9FB91581455}" destId="{F0EF2BB1-0064-4024-83F2-D43D1F785E3C}" srcOrd="0" destOrd="0" presId="urn:microsoft.com/office/officeart/2005/8/layout/hList1"/>
    <dgm:cxn modelId="{758898B3-3F9B-409D-8A86-09D3FE6C683B}" srcId="{DCA56F10-CE6D-4320-85B0-C35CA4C6AFCF}" destId="{BED1D67B-7022-4A62-A6DC-E3A0CD6733DE}" srcOrd="0" destOrd="0" parTransId="{23680424-951F-4904-B892-6E5F6411791D}" sibTransId="{066D3CB6-9EED-4416-A944-3B3DC77236CF}"/>
    <dgm:cxn modelId="{A01AB7B7-F64E-48A7-BE8F-06AD2C9161F4}" srcId="{BED1D67B-7022-4A62-A6DC-E3A0CD6733DE}" destId="{4E9C7B5C-95B2-46E2-BB3D-C5C9109578C3}" srcOrd="1" destOrd="0" parTransId="{D697A5A1-7FD2-48E3-82B6-20E216F20156}" sibTransId="{2E782572-E3C4-4751-8DF8-F9B58CBECDDD}"/>
    <dgm:cxn modelId="{E003E1D2-A65C-4A56-A510-10788443CCCB}" type="presOf" srcId="{528A7B47-2876-4B3C-BCA3-F897624AD239}" destId="{F0EF2BB1-0064-4024-83F2-D43D1F785E3C}" srcOrd="0" destOrd="1" presId="urn:microsoft.com/office/officeart/2005/8/layout/hList1"/>
    <dgm:cxn modelId="{316CD0DB-D6E3-46A6-BE99-1C68AFD9BC38}" srcId="{DCA56F10-CE6D-4320-85B0-C35CA4C6AFCF}" destId="{C13A2F4A-A1E5-41D9-BD98-559491037CE5}" srcOrd="1" destOrd="0" parTransId="{DB1753DF-0751-43A7-9073-7F771DCDC739}" sibTransId="{3F41FFBF-30D6-48F3-8A1B-02EC89448466}"/>
    <dgm:cxn modelId="{8A098EF6-BE0E-46C4-973E-67A6002A20EF}" type="presOf" srcId="{DCA56F10-CE6D-4320-85B0-C35CA4C6AFCF}" destId="{E6211C89-3EBC-4315-9C24-E738AE3EA88C}" srcOrd="0" destOrd="0" presId="urn:microsoft.com/office/officeart/2005/8/layout/hList1"/>
    <dgm:cxn modelId="{E2A1E68D-F8B9-469E-A913-8E4AA5E1A6F9}" type="presParOf" srcId="{E6211C89-3EBC-4315-9C24-E738AE3EA88C}" destId="{0985628B-3362-4541-A591-E60E1881FE37}" srcOrd="0" destOrd="0" presId="urn:microsoft.com/office/officeart/2005/8/layout/hList1"/>
    <dgm:cxn modelId="{E3F376A4-F4ED-4654-BD2C-1883C0306BAF}" type="presParOf" srcId="{0985628B-3362-4541-A591-E60E1881FE37}" destId="{17A3DAB3-3AC2-4FA3-B619-D0B804434497}" srcOrd="0" destOrd="0" presId="urn:microsoft.com/office/officeart/2005/8/layout/hList1"/>
    <dgm:cxn modelId="{FD2E7717-3EE4-4919-B45D-19E6E079F7E4}" type="presParOf" srcId="{0985628B-3362-4541-A591-E60E1881FE37}" destId="{86A627F3-F4F4-4EE0-989B-57F3CA2ACAB6}" srcOrd="1" destOrd="0" presId="urn:microsoft.com/office/officeart/2005/8/layout/hList1"/>
    <dgm:cxn modelId="{5AC77206-F5F0-4A69-A4EF-38CD9347B85A}" type="presParOf" srcId="{E6211C89-3EBC-4315-9C24-E738AE3EA88C}" destId="{32F2552E-7E00-47BD-838A-330E6CB8EAE7}" srcOrd="1" destOrd="0" presId="urn:microsoft.com/office/officeart/2005/8/layout/hList1"/>
    <dgm:cxn modelId="{228913EA-D89D-4F16-94CE-16CCB02F00FA}" type="presParOf" srcId="{E6211C89-3EBC-4315-9C24-E738AE3EA88C}" destId="{A4EAC797-839A-46E9-9823-0AF50C5F88EF}" srcOrd="2" destOrd="0" presId="urn:microsoft.com/office/officeart/2005/8/layout/hList1"/>
    <dgm:cxn modelId="{477E6149-24E4-4966-9DA8-F13F8263C460}" type="presParOf" srcId="{A4EAC797-839A-46E9-9823-0AF50C5F88EF}" destId="{A32EDCC3-F54E-4EDE-A3D1-FA0ADB348CFE}" srcOrd="0" destOrd="0" presId="urn:microsoft.com/office/officeart/2005/8/layout/hList1"/>
    <dgm:cxn modelId="{505D378F-795A-44AE-B6C1-8D9A72BFF14C}" type="presParOf" srcId="{A4EAC797-839A-46E9-9823-0AF50C5F88EF}" destId="{F0EF2BB1-0064-4024-83F2-D43D1F785E3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F59B32-CB07-407E-B775-97B2C8007E7C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E87F6B0-E5C5-4D09-BCB4-DA631E3B1515}">
      <dgm:prSet phldrT="[Text]"/>
      <dgm:spPr/>
      <dgm:t>
        <a:bodyPr/>
        <a:lstStyle/>
        <a:p>
          <a:r>
            <a:rPr lang="en-US" dirty="0" err="1"/>
            <a:t>Elektrolit</a:t>
          </a:r>
          <a:endParaRPr lang="en-US" dirty="0"/>
        </a:p>
      </dgm:t>
    </dgm:pt>
    <dgm:pt modelId="{C7D2EBE9-CB68-40D4-A12B-3CD1CCD71142}" type="parTrans" cxnId="{B7076F18-7E47-4DF9-B6C5-F0F5BF930051}">
      <dgm:prSet/>
      <dgm:spPr/>
      <dgm:t>
        <a:bodyPr/>
        <a:lstStyle/>
        <a:p>
          <a:endParaRPr lang="en-US"/>
        </a:p>
      </dgm:t>
    </dgm:pt>
    <dgm:pt modelId="{24F13E0C-9868-4502-AA97-33A2C1EAA851}" type="sibTrans" cxnId="{B7076F18-7E47-4DF9-B6C5-F0F5BF930051}">
      <dgm:prSet/>
      <dgm:spPr/>
      <dgm:t>
        <a:bodyPr/>
        <a:lstStyle/>
        <a:p>
          <a:endParaRPr lang="en-US"/>
        </a:p>
      </dgm:t>
    </dgm:pt>
    <dgm:pt modelId="{FFC07E7C-8B72-4A7B-8D6F-78FC96504D6C}">
      <dgm:prSet phldrT="[Text]"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</a:t>
          </a:r>
          <a:r>
            <a:rPr lang="en-US" dirty="0" err="1"/>
            <a:t>NaCl</a:t>
          </a:r>
          <a:r>
            <a:rPr lang="en-US" dirty="0"/>
            <a:t> 0.9%</a:t>
          </a:r>
        </a:p>
      </dgm:t>
    </dgm:pt>
    <dgm:pt modelId="{0F36A956-C4E7-48BF-9FD4-DD4C7C79BDF4}" type="parTrans" cxnId="{560A576F-0E98-44F8-A55C-5438654DBA65}">
      <dgm:prSet/>
      <dgm:spPr/>
      <dgm:t>
        <a:bodyPr/>
        <a:lstStyle/>
        <a:p>
          <a:endParaRPr lang="en-US"/>
        </a:p>
      </dgm:t>
    </dgm:pt>
    <dgm:pt modelId="{FC39CEEC-E4DD-42ED-AC22-FC91CBD202EB}" type="sibTrans" cxnId="{560A576F-0E98-44F8-A55C-5438654DBA65}">
      <dgm:prSet/>
      <dgm:spPr/>
      <dgm:t>
        <a:bodyPr/>
        <a:lstStyle/>
        <a:p>
          <a:endParaRPr lang="en-US"/>
        </a:p>
      </dgm:t>
    </dgm:pt>
    <dgm:pt modelId="{6E0D487C-66EE-4994-85A7-106B8ACEA6F6}">
      <dgm:prSet phldrT="[Text]"/>
      <dgm:spPr/>
      <dgm:t>
        <a:bodyPr/>
        <a:lstStyle/>
        <a:p>
          <a:r>
            <a:rPr lang="en-US" dirty="0" err="1"/>
            <a:t>Karbohidrat</a:t>
          </a:r>
          <a:r>
            <a:rPr lang="en-US" dirty="0"/>
            <a:t> (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elektrolit</a:t>
          </a:r>
          <a:endParaRPr lang="en-US" dirty="0"/>
        </a:p>
      </dgm:t>
    </dgm:pt>
    <dgm:pt modelId="{5302BFB4-079B-4AA5-A0E9-CB8DA616454A}" type="parTrans" cxnId="{64BB3FC4-50AC-46FA-AFBB-9EC718FF689A}">
      <dgm:prSet/>
      <dgm:spPr/>
      <dgm:t>
        <a:bodyPr/>
        <a:lstStyle/>
        <a:p>
          <a:endParaRPr lang="en-US"/>
        </a:p>
      </dgm:t>
    </dgm:pt>
    <dgm:pt modelId="{3C927337-E2EC-43C1-94B9-6551629DD53A}" type="sibTrans" cxnId="{64BB3FC4-50AC-46FA-AFBB-9EC718FF689A}">
      <dgm:prSet/>
      <dgm:spPr/>
      <dgm:t>
        <a:bodyPr/>
        <a:lstStyle/>
        <a:p>
          <a:endParaRPr lang="en-US"/>
        </a:p>
      </dgm:t>
    </dgm:pt>
    <dgm:pt modelId="{0C5299C0-AA7A-4BAF-83CA-B20EA36C7CE1}">
      <dgm:prSet phldrT="[Text]"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</a:t>
          </a:r>
          <a:r>
            <a:rPr lang="en-US" dirty="0" err="1"/>
            <a:t>Glukosa</a:t>
          </a:r>
          <a:r>
            <a:rPr lang="en-US" dirty="0"/>
            <a:t> 5%, 10%, 20%, 40%</a:t>
          </a:r>
        </a:p>
      </dgm:t>
    </dgm:pt>
    <dgm:pt modelId="{7878CF54-85C4-4A3E-902C-889E485D944A}" type="parTrans" cxnId="{B941BCA2-20C6-4AEB-9281-DBAB2E5007CE}">
      <dgm:prSet/>
      <dgm:spPr/>
      <dgm:t>
        <a:bodyPr/>
        <a:lstStyle/>
        <a:p>
          <a:endParaRPr lang="en-US"/>
        </a:p>
      </dgm:t>
    </dgm:pt>
    <dgm:pt modelId="{5E35694B-044D-4F7B-B746-F0E6B88B702C}" type="sibTrans" cxnId="{B941BCA2-20C6-4AEB-9281-DBAB2E5007CE}">
      <dgm:prSet/>
      <dgm:spPr/>
      <dgm:t>
        <a:bodyPr/>
        <a:lstStyle/>
        <a:p>
          <a:endParaRPr lang="en-US"/>
        </a:p>
      </dgm:t>
    </dgm:pt>
    <dgm:pt modelId="{92456FDB-4EF8-4C5A-8F46-AA5DE4F93372}">
      <dgm:prSet phldrT="[Text]" phldr="1"/>
      <dgm:spPr/>
      <dgm:t>
        <a:bodyPr/>
        <a:lstStyle/>
        <a:p>
          <a:endParaRPr lang="en-US"/>
        </a:p>
      </dgm:t>
    </dgm:pt>
    <dgm:pt modelId="{41611641-E586-4BE0-8E66-0F054152BD7A}" type="parTrans" cxnId="{174A1725-4387-46D7-A1F4-7EAE200FDBAD}">
      <dgm:prSet/>
      <dgm:spPr/>
      <dgm:t>
        <a:bodyPr/>
        <a:lstStyle/>
        <a:p>
          <a:endParaRPr lang="en-US"/>
        </a:p>
      </dgm:t>
    </dgm:pt>
    <dgm:pt modelId="{2EB5430C-A627-45D4-831C-2D9FD5CEE175}" type="sibTrans" cxnId="{174A1725-4387-46D7-A1F4-7EAE200FDBAD}">
      <dgm:prSet/>
      <dgm:spPr/>
      <dgm:t>
        <a:bodyPr/>
        <a:lstStyle/>
        <a:p>
          <a:endParaRPr lang="en-US"/>
        </a:p>
      </dgm:t>
    </dgm:pt>
    <dgm:pt modelId="{5E344CA6-D372-4063-A970-9B71054C574A}">
      <dgm:prSet phldrT="[Text]"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Protein </a:t>
          </a:r>
        </a:p>
      </dgm:t>
    </dgm:pt>
    <dgm:pt modelId="{C167B145-CDB0-4D14-88BE-102AA55BDBFA}" type="parTrans" cxnId="{38A64732-AD6B-4BFF-B079-511D7567B4D7}">
      <dgm:prSet/>
      <dgm:spPr/>
      <dgm:t>
        <a:bodyPr/>
        <a:lstStyle/>
        <a:p>
          <a:endParaRPr lang="en-US"/>
        </a:p>
      </dgm:t>
    </dgm:pt>
    <dgm:pt modelId="{18087DBF-1751-4407-8433-12DA2AFFA210}" type="sibTrans" cxnId="{38A64732-AD6B-4BFF-B079-511D7567B4D7}">
      <dgm:prSet/>
      <dgm:spPr/>
      <dgm:t>
        <a:bodyPr/>
        <a:lstStyle/>
        <a:p>
          <a:endParaRPr lang="en-US"/>
        </a:p>
      </dgm:t>
    </dgm:pt>
    <dgm:pt modelId="{14D27A68-7D9A-471C-BBCF-01B362639935}">
      <dgm:prSet phldrT="[Text]"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L-</a:t>
          </a:r>
          <a:r>
            <a:rPr lang="en-US" dirty="0" err="1"/>
            <a:t>Asam</a:t>
          </a:r>
          <a:r>
            <a:rPr lang="en-US" dirty="0"/>
            <a:t> Amino 350 kcal</a:t>
          </a:r>
        </a:p>
      </dgm:t>
    </dgm:pt>
    <dgm:pt modelId="{49B483D2-0C28-40F7-8FE0-D3937649F4D5}" type="parTrans" cxnId="{4ACACE12-D740-4A35-876E-490F186E1F70}">
      <dgm:prSet/>
      <dgm:spPr/>
      <dgm:t>
        <a:bodyPr/>
        <a:lstStyle/>
        <a:p>
          <a:endParaRPr lang="en-US"/>
        </a:p>
      </dgm:t>
    </dgm:pt>
    <dgm:pt modelId="{D840C107-696D-4974-B316-08E2060EBC99}" type="sibTrans" cxnId="{4ACACE12-D740-4A35-876E-490F186E1F70}">
      <dgm:prSet/>
      <dgm:spPr/>
      <dgm:t>
        <a:bodyPr/>
        <a:lstStyle/>
        <a:p>
          <a:endParaRPr lang="en-US"/>
        </a:p>
      </dgm:t>
    </dgm:pt>
    <dgm:pt modelId="{61230B24-F7A7-4730-B5A0-B1769B7A1EEF}">
      <dgm:prSet/>
      <dgm:spPr/>
      <dgm:t>
        <a:bodyPr/>
        <a:lstStyle/>
        <a:p>
          <a:r>
            <a:rPr lang="en-US"/>
            <a:t>Larutan Ringer</a:t>
          </a:r>
        </a:p>
      </dgm:t>
    </dgm:pt>
    <dgm:pt modelId="{8E0D8F1F-18C5-4E3E-B7E9-D3122B024D0C}" type="parTrans" cxnId="{5D2902BC-1BAB-4C20-821F-F37D2F6766F0}">
      <dgm:prSet/>
      <dgm:spPr/>
      <dgm:t>
        <a:bodyPr/>
        <a:lstStyle/>
        <a:p>
          <a:endParaRPr lang="en-US"/>
        </a:p>
      </dgm:t>
    </dgm:pt>
    <dgm:pt modelId="{2FD27D18-F316-47BD-BA16-18273C77E224}" type="sibTrans" cxnId="{5D2902BC-1BAB-4C20-821F-F37D2F6766F0}">
      <dgm:prSet/>
      <dgm:spPr/>
      <dgm:t>
        <a:bodyPr/>
        <a:lstStyle/>
        <a:p>
          <a:endParaRPr lang="en-US"/>
        </a:p>
      </dgm:t>
    </dgm:pt>
    <dgm:pt modelId="{619F6E37-463B-475E-8A0C-CF752EF8A04A}">
      <dgm:prSet/>
      <dgm:spPr/>
      <dgm:t>
        <a:bodyPr/>
        <a:lstStyle/>
        <a:p>
          <a:r>
            <a:rPr lang="en-US"/>
            <a:t>Larutan Ringer Laktat</a:t>
          </a:r>
        </a:p>
      </dgm:t>
    </dgm:pt>
    <dgm:pt modelId="{93C8E1C3-C078-4EA2-8E6A-228B600AD4C2}" type="parTrans" cxnId="{1B1335DF-7BA9-4D04-A26A-48ED56A5D9D9}">
      <dgm:prSet/>
      <dgm:spPr/>
      <dgm:t>
        <a:bodyPr/>
        <a:lstStyle/>
        <a:p>
          <a:endParaRPr lang="en-US"/>
        </a:p>
      </dgm:t>
    </dgm:pt>
    <dgm:pt modelId="{E4656107-6EA9-4705-AEAB-46E01EFAB7A4}" type="sibTrans" cxnId="{1B1335DF-7BA9-4D04-A26A-48ED56A5D9D9}">
      <dgm:prSet/>
      <dgm:spPr/>
      <dgm:t>
        <a:bodyPr/>
        <a:lstStyle/>
        <a:p>
          <a:endParaRPr lang="en-US"/>
        </a:p>
      </dgm:t>
    </dgm:pt>
    <dgm:pt modelId="{CE2D6B2D-05F9-41A8-B11C-5F2EE17F9C69}">
      <dgm:prSet/>
      <dgm:spPr/>
      <dgm:t>
        <a:bodyPr/>
        <a:lstStyle/>
        <a:p>
          <a:r>
            <a:rPr lang="en-US"/>
            <a:t>Larutan Hartmann</a:t>
          </a:r>
        </a:p>
      </dgm:t>
    </dgm:pt>
    <dgm:pt modelId="{B85DB2C9-67A5-4932-A536-8FD70324ECC8}" type="parTrans" cxnId="{9D746E5F-A4AD-4868-862F-2ED2B986A831}">
      <dgm:prSet/>
      <dgm:spPr/>
      <dgm:t>
        <a:bodyPr/>
        <a:lstStyle/>
        <a:p>
          <a:endParaRPr lang="en-US"/>
        </a:p>
      </dgm:t>
    </dgm:pt>
    <dgm:pt modelId="{01A3F0B9-3A95-470D-AEF9-31BF51360E97}" type="sibTrans" cxnId="{9D746E5F-A4AD-4868-862F-2ED2B986A831}">
      <dgm:prSet/>
      <dgm:spPr/>
      <dgm:t>
        <a:bodyPr/>
        <a:lstStyle/>
        <a:p>
          <a:endParaRPr lang="en-US"/>
        </a:p>
      </dgm:t>
    </dgm:pt>
    <dgm:pt modelId="{5A4633AB-E03D-4E5A-9657-1C0E1B47C897}">
      <dgm:prSet/>
      <dgm:spPr/>
      <dgm:t>
        <a:bodyPr/>
        <a:lstStyle/>
        <a:p>
          <a:r>
            <a:rPr lang="en-US"/>
            <a:t>Larutan Darrow</a:t>
          </a:r>
        </a:p>
      </dgm:t>
    </dgm:pt>
    <dgm:pt modelId="{E4F100EB-C212-4736-A619-D4E41858E88E}" type="parTrans" cxnId="{359A5D95-043E-4928-8BBE-A001A4C21DE1}">
      <dgm:prSet/>
      <dgm:spPr/>
      <dgm:t>
        <a:bodyPr/>
        <a:lstStyle/>
        <a:p>
          <a:endParaRPr lang="en-US"/>
        </a:p>
      </dgm:t>
    </dgm:pt>
    <dgm:pt modelId="{7037F877-9CAD-4460-A922-8B12ECB7115D}" type="sibTrans" cxnId="{359A5D95-043E-4928-8BBE-A001A4C21DE1}">
      <dgm:prSet/>
      <dgm:spPr/>
      <dgm:t>
        <a:bodyPr/>
        <a:lstStyle/>
        <a:p>
          <a:endParaRPr lang="en-US"/>
        </a:p>
      </dgm:t>
    </dgm:pt>
    <dgm:pt modelId="{116522B7-6EFE-470A-B82B-A46933FA7CF2}">
      <dgm:prSet/>
      <dgm:spPr/>
      <dgm:t>
        <a:bodyPr/>
        <a:lstStyle/>
        <a:p>
          <a:r>
            <a:rPr lang="en-US"/>
            <a:t>Larutan Na Laktat 1/6 molar</a:t>
          </a:r>
        </a:p>
      </dgm:t>
    </dgm:pt>
    <dgm:pt modelId="{0A7D5B16-0E62-41E0-B6E3-D079E15C282B}" type="parTrans" cxnId="{9676B840-8ABF-4D1B-90E3-6AE9D7A8DAD4}">
      <dgm:prSet/>
      <dgm:spPr/>
      <dgm:t>
        <a:bodyPr/>
        <a:lstStyle/>
        <a:p>
          <a:endParaRPr lang="en-US"/>
        </a:p>
      </dgm:t>
    </dgm:pt>
    <dgm:pt modelId="{57DD5325-7548-4994-9770-A5C33411C79D}" type="sibTrans" cxnId="{9676B840-8ABF-4D1B-90E3-6AE9D7A8DAD4}">
      <dgm:prSet/>
      <dgm:spPr/>
      <dgm:t>
        <a:bodyPr/>
        <a:lstStyle/>
        <a:p>
          <a:endParaRPr lang="en-US"/>
        </a:p>
      </dgm:t>
    </dgm:pt>
    <dgm:pt modelId="{B5B9A33F-D7D0-4C3F-AE6A-B56489F148E2}">
      <dgm:prSet/>
      <dgm:spPr/>
      <dgm:t>
        <a:bodyPr/>
        <a:lstStyle/>
        <a:p>
          <a:r>
            <a:rPr lang="en-US"/>
            <a:t>Larutan NaHCO3 7.5% dan 8.4%</a:t>
          </a:r>
        </a:p>
      </dgm:t>
    </dgm:pt>
    <dgm:pt modelId="{59502A23-E4EE-4048-B924-3640A00C9C8F}" type="parTrans" cxnId="{F2E9DACA-8EDE-4F93-AC55-81C438C9FA16}">
      <dgm:prSet/>
      <dgm:spPr/>
      <dgm:t>
        <a:bodyPr/>
        <a:lstStyle/>
        <a:p>
          <a:endParaRPr lang="en-US"/>
        </a:p>
      </dgm:t>
    </dgm:pt>
    <dgm:pt modelId="{17CF451B-BB72-48FA-A0BA-BF12B61FDE3A}" type="sibTrans" cxnId="{F2E9DACA-8EDE-4F93-AC55-81C438C9FA16}">
      <dgm:prSet/>
      <dgm:spPr/>
      <dgm:t>
        <a:bodyPr/>
        <a:lstStyle/>
        <a:p>
          <a:endParaRPr lang="en-US"/>
        </a:p>
      </dgm:t>
    </dgm:pt>
    <dgm:pt modelId="{96B62F73-34EC-4689-9DD1-B5BF2A2FD199}">
      <dgm:prSet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</a:t>
          </a:r>
          <a:r>
            <a:rPr lang="en-US" dirty="0" err="1"/>
            <a:t>Dialisis</a:t>
          </a:r>
          <a:endParaRPr lang="en-US" dirty="0"/>
        </a:p>
      </dgm:t>
    </dgm:pt>
    <dgm:pt modelId="{0CD4018B-1217-4EEB-8EEE-A24B56E462AD}" type="parTrans" cxnId="{44187D1E-D643-40AD-911B-665BF1B31C97}">
      <dgm:prSet/>
      <dgm:spPr/>
      <dgm:t>
        <a:bodyPr/>
        <a:lstStyle/>
        <a:p>
          <a:endParaRPr lang="en-US"/>
        </a:p>
      </dgm:t>
    </dgm:pt>
    <dgm:pt modelId="{4E24F046-F82D-4B6D-94B9-6CBA54A5AE94}" type="sibTrans" cxnId="{44187D1E-D643-40AD-911B-665BF1B31C97}">
      <dgm:prSet/>
      <dgm:spPr/>
      <dgm:t>
        <a:bodyPr/>
        <a:lstStyle/>
        <a:p>
          <a:endParaRPr lang="en-US"/>
        </a:p>
      </dgm:t>
    </dgm:pt>
    <dgm:pt modelId="{4D35A684-AAF9-4C00-8A98-F97A7FFC71FE}">
      <dgm:prSet/>
      <dgm:spPr/>
      <dgm:t>
        <a:bodyPr/>
        <a:lstStyle/>
        <a:p>
          <a:r>
            <a:rPr lang="en-US"/>
            <a:t>Larutan Dextrose 5%, 10%, 20%, 50%</a:t>
          </a:r>
        </a:p>
      </dgm:t>
    </dgm:pt>
    <dgm:pt modelId="{A089DC03-85F7-463D-96C2-A491977E0086}" type="parTrans" cxnId="{3EE7A90A-52A5-4A9E-8D08-7B8B3018EE7A}">
      <dgm:prSet/>
      <dgm:spPr/>
      <dgm:t>
        <a:bodyPr/>
        <a:lstStyle/>
        <a:p>
          <a:endParaRPr lang="en-US"/>
        </a:p>
      </dgm:t>
    </dgm:pt>
    <dgm:pt modelId="{3E70844A-C289-4770-A889-D0335F16D7EF}" type="sibTrans" cxnId="{3EE7A90A-52A5-4A9E-8D08-7B8B3018EE7A}">
      <dgm:prSet/>
      <dgm:spPr/>
      <dgm:t>
        <a:bodyPr/>
        <a:lstStyle/>
        <a:p>
          <a:endParaRPr lang="en-US"/>
        </a:p>
      </dgm:t>
    </dgm:pt>
    <dgm:pt modelId="{AA4EE74B-E097-4DEA-B4A9-F39F63853AB0}">
      <dgm:prSet/>
      <dgm:spPr/>
      <dgm:t>
        <a:bodyPr/>
        <a:lstStyle/>
        <a:p>
          <a:r>
            <a:rPr lang="en-US"/>
            <a:t>Larutan Fruktose 5%</a:t>
          </a:r>
        </a:p>
      </dgm:t>
    </dgm:pt>
    <dgm:pt modelId="{5D629F4D-5F41-4397-BA01-FD2DED0C5B3F}" type="parTrans" cxnId="{86CD8001-5769-4417-BF8E-94B54BE49EE2}">
      <dgm:prSet/>
      <dgm:spPr/>
      <dgm:t>
        <a:bodyPr/>
        <a:lstStyle/>
        <a:p>
          <a:endParaRPr lang="en-US"/>
        </a:p>
      </dgm:t>
    </dgm:pt>
    <dgm:pt modelId="{01ED0BCB-4B3B-4A4A-AF63-6FE4F1FF248F}" type="sibTrans" cxnId="{86CD8001-5769-4417-BF8E-94B54BE49EE2}">
      <dgm:prSet/>
      <dgm:spPr/>
      <dgm:t>
        <a:bodyPr/>
        <a:lstStyle/>
        <a:p>
          <a:endParaRPr lang="en-US"/>
        </a:p>
      </dgm:t>
    </dgm:pt>
    <dgm:pt modelId="{19980F12-1FCA-413B-A8E1-07293903765C}">
      <dgm:prSet/>
      <dgm:spPr/>
      <dgm:t>
        <a:bodyPr/>
        <a:lstStyle/>
        <a:p>
          <a:r>
            <a:rPr lang="en-US"/>
            <a:t>Larutan Maltose 10%</a:t>
          </a:r>
        </a:p>
      </dgm:t>
    </dgm:pt>
    <dgm:pt modelId="{A968B628-AC1B-45DB-910C-907A9C5D32D0}" type="parTrans" cxnId="{A37C1CAB-8B28-4DE1-96FC-E3002B0F251A}">
      <dgm:prSet/>
      <dgm:spPr/>
      <dgm:t>
        <a:bodyPr/>
        <a:lstStyle/>
        <a:p>
          <a:endParaRPr lang="en-US"/>
        </a:p>
      </dgm:t>
    </dgm:pt>
    <dgm:pt modelId="{605C9161-46F9-4F8D-A422-C0539CAA163F}" type="sibTrans" cxnId="{A37C1CAB-8B28-4DE1-96FC-E3002B0F251A}">
      <dgm:prSet/>
      <dgm:spPr/>
      <dgm:t>
        <a:bodyPr/>
        <a:lstStyle/>
        <a:p>
          <a:endParaRPr lang="en-US"/>
        </a:p>
      </dgm:t>
    </dgm:pt>
    <dgm:pt modelId="{F8629BE4-5456-4E27-B7D3-D2F37C564A58}">
      <dgm:prSet/>
      <dgm:spPr/>
      <dgm:t>
        <a:bodyPr/>
        <a:lstStyle/>
        <a:p>
          <a:r>
            <a:rPr lang="en-US"/>
            <a:t>Larutan Ringer-Dextrose</a:t>
          </a:r>
        </a:p>
      </dgm:t>
    </dgm:pt>
    <dgm:pt modelId="{E590CEDA-7C9C-4C6E-9570-A6B9D7971EF9}" type="parTrans" cxnId="{B50E9496-BAD2-40F8-89E8-A2B77AC51F20}">
      <dgm:prSet/>
      <dgm:spPr/>
      <dgm:t>
        <a:bodyPr/>
        <a:lstStyle/>
        <a:p>
          <a:endParaRPr lang="en-US"/>
        </a:p>
      </dgm:t>
    </dgm:pt>
    <dgm:pt modelId="{BDE93C3A-4D55-4001-937E-DD1E246C8127}" type="sibTrans" cxnId="{B50E9496-BAD2-40F8-89E8-A2B77AC51F20}">
      <dgm:prSet/>
      <dgm:spPr/>
      <dgm:t>
        <a:bodyPr/>
        <a:lstStyle/>
        <a:p>
          <a:endParaRPr lang="en-US"/>
        </a:p>
      </dgm:t>
    </dgm:pt>
    <dgm:pt modelId="{C2DA020D-C66E-422F-88CE-BB049E3047E9}">
      <dgm:prSet/>
      <dgm:spPr/>
      <dgm:t>
        <a:bodyPr/>
        <a:lstStyle/>
        <a:p>
          <a:r>
            <a:rPr lang="en-US"/>
            <a:t>Larutan Dextrose 5% dengan NaCl 0.9%, NaCl 0.45% atau NaCl 0.225%</a:t>
          </a:r>
        </a:p>
      </dgm:t>
    </dgm:pt>
    <dgm:pt modelId="{5817BD26-8319-4D85-BE09-FB6F9C3A8806}" type="parTrans" cxnId="{9184FB0B-8471-48FF-B937-29F7C0F4D7B4}">
      <dgm:prSet/>
      <dgm:spPr/>
      <dgm:t>
        <a:bodyPr/>
        <a:lstStyle/>
        <a:p>
          <a:endParaRPr lang="en-US"/>
        </a:p>
      </dgm:t>
    </dgm:pt>
    <dgm:pt modelId="{2DF7C0F4-8085-49A0-B640-B39408D7E8AC}" type="sibTrans" cxnId="{9184FB0B-8471-48FF-B937-29F7C0F4D7B4}">
      <dgm:prSet/>
      <dgm:spPr/>
      <dgm:t>
        <a:bodyPr/>
        <a:lstStyle/>
        <a:p>
          <a:endParaRPr lang="en-US"/>
        </a:p>
      </dgm:t>
    </dgm:pt>
    <dgm:pt modelId="{A8649382-1765-4381-806A-4B30EA7D3DED}">
      <dgm:prSet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Dextrose 10%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NaCl</a:t>
          </a:r>
          <a:r>
            <a:rPr lang="en-US" dirty="0"/>
            <a:t> 0.9%</a:t>
          </a:r>
        </a:p>
      </dgm:t>
    </dgm:pt>
    <dgm:pt modelId="{7FBBC3DC-4EF4-4C16-AE73-BCD361239E97}" type="parTrans" cxnId="{F6B9EBC3-4AEE-4A38-BBBF-274DEF6DE7CF}">
      <dgm:prSet/>
      <dgm:spPr/>
      <dgm:t>
        <a:bodyPr/>
        <a:lstStyle/>
        <a:p>
          <a:endParaRPr lang="en-US"/>
        </a:p>
      </dgm:t>
    </dgm:pt>
    <dgm:pt modelId="{FCE680B0-95C8-45F0-8A2A-CD18A50B1FA8}" type="sibTrans" cxnId="{F6B9EBC3-4AEE-4A38-BBBF-274DEF6DE7CF}">
      <dgm:prSet/>
      <dgm:spPr/>
      <dgm:t>
        <a:bodyPr/>
        <a:lstStyle/>
        <a:p>
          <a:endParaRPr lang="en-US"/>
        </a:p>
      </dgm:t>
    </dgm:pt>
    <dgm:pt modelId="{A73A6CF4-FE52-4C94-A875-FE516CD7D040}">
      <dgm:prSet/>
      <dgm:spPr/>
      <dgm:t>
        <a:bodyPr/>
        <a:lstStyle/>
        <a:p>
          <a:r>
            <a:rPr lang="en-US"/>
            <a:t>Larutan L-Asam Amino 600 kcal, 500 kcal dengan Sorbitol</a:t>
          </a:r>
        </a:p>
      </dgm:t>
    </dgm:pt>
    <dgm:pt modelId="{09B006FE-4069-4BAA-9315-C30882A08A1A}" type="parTrans" cxnId="{976E20DA-C235-4B02-A9E9-B81306371C51}">
      <dgm:prSet/>
      <dgm:spPr/>
      <dgm:t>
        <a:bodyPr/>
        <a:lstStyle/>
        <a:p>
          <a:endParaRPr lang="en-US"/>
        </a:p>
      </dgm:t>
    </dgm:pt>
    <dgm:pt modelId="{15FA404E-15AA-4525-8B85-836C61904F83}" type="sibTrans" cxnId="{976E20DA-C235-4B02-A9E9-B81306371C51}">
      <dgm:prSet/>
      <dgm:spPr/>
      <dgm:t>
        <a:bodyPr/>
        <a:lstStyle/>
        <a:p>
          <a:endParaRPr lang="en-US"/>
        </a:p>
      </dgm:t>
    </dgm:pt>
    <dgm:pt modelId="{C07AFD3E-731B-4051-8A05-6CC931493C11}">
      <dgm:prSet/>
      <dgm:spPr/>
      <dgm:t>
        <a:bodyPr/>
        <a:lstStyle/>
        <a:p>
          <a:r>
            <a:rPr lang="en-US" dirty="0" err="1"/>
            <a:t>Larutan</a:t>
          </a:r>
          <a:r>
            <a:rPr lang="en-US" dirty="0"/>
            <a:t> L-</a:t>
          </a:r>
          <a:r>
            <a:rPr lang="en-US" dirty="0" err="1"/>
            <a:t>Asam</a:t>
          </a:r>
          <a:r>
            <a:rPr lang="en-US" dirty="0"/>
            <a:t> Amino 1000 kcal</a:t>
          </a:r>
        </a:p>
      </dgm:t>
    </dgm:pt>
    <dgm:pt modelId="{6E2651F7-2B21-4BF1-AB61-1A95C96E4E66}" type="parTrans" cxnId="{5928FFFE-5C54-4516-9A1F-46533196D91C}">
      <dgm:prSet/>
      <dgm:spPr/>
      <dgm:t>
        <a:bodyPr/>
        <a:lstStyle/>
        <a:p>
          <a:endParaRPr lang="en-US"/>
        </a:p>
      </dgm:t>
    </dgm:pt>
    <dgm:pt modelId="{521BCF33-0D99-45F5-9F44-6871B359BDED}" type="sibTrans" cxnId="{5928FFFE-5C54-4516-9A1F-46533196D91C}">
      <dgm:prSet/>
      <dgm:spPr/>
      <dgm:t>
        <a:bodyPr/>
        <a:lstStyle/>
        <a:p>
          <a:endParaRPr lang="en-US"/>
        </a:p>
      </dgm:t>
    </dgm:pt>
    <dgm:pt modelId="{0D3B247E-1381-4129-A291-78BD48981651}" type="pres">
      <dgm:prSet presAssocID="{21F59B32-CB07-407E-B775-97B2C8007E7C}" presName="Name0" presStyleCnt="0">
        <dgm:presLayoutVars>
          <dgm:dir/>
          <dgm:animLvl val="lvl"/>
          <dgm:resizeHandles val="exact"/>
        </dgm:presLayoutVars>
      </dgm:prSet>
      <dgm:spPr/>
    </dgm:pt>
    <dgm:pt modelId="{228E9128-73C9-4832-90C8-B4444EB9A07F}" type="pres">
      <dgm:prSet presAssocID="{21F59B32-CB07-407E-B775-97B2C8007E7C}" presName="tSp" presStyleCnt="0"/>
      <dgm:spPr/>
    </dgm:pt>
    <dgm:pt modelId="{44036491-0228-4038-BE81-C51A8BC7DC4A}" type="pres">
      <dgm:prSet presAssocID="{21F59B32-CB07-407E-B775-97B2C8007E7C}" presName="bSp" presStyleCnt="0"/>
      <dgm:spPr/>
    </dgm:pt>
    <dgm:pt modelId="{6B2EB6F6-6DD2-44D9-973A-E194DBB51DC9}" type="pres">
      <dgm:prSet presAssocID="{21F59B32-CB07-407E-B775-97B2C8007E7C}" presName="process" presStyleCnt="0"/>
      <dgm:spPr/>
    </dgm:pt>
    <dgm:pt modelId="{58F0CEA6-D65F-4879-9067-0D7026004DDF}" type="pres">
      <dgm:prSet presAssocID="{2E87F6B0-E5C5-4D09-BCB4-DA631E3B1515}" presName="composite1" presStyleCnt="0"/>
      <dgm:spPr/>
    </dgm:pt>
    <dgm:pt modelId="{AC7A56C4-9B11-4075-AB52-16E6F61D923D}" type="pres">
      <dgm:prSet presAssocID="{2E87F6B0-E5C5-4D09-BCB4-DA631E3B1515}" presName="dummyNode1" presStyleLbl="node1" presStyleIdx="0" presStyleCnt="3"/>
      <dgm:spPr/>
    </dgm:pt>
    <dgm:pt modelId="{77A9EE39-A0B6-4CB4-B2C7-DF7FC951A083}" type="pres">
      <dgm:prSet presAssocID="{2E87F6B0-E5C5-4D09-BCB4-DA631E3B1515}" presName="childNode1" presStyleLbl="bgAcc1" presStyleIdx="0" presStyleCnt="3" custScaleY="185507">
        <dgm:presLayoutVars>
          <dgm:bulletEnabled val="1"/>
        </dgm:presLayoutVars>
      </dgm:prSet>
      <dgm:spPr/>
    </dgm:pt>
    <dgm:pt modelId="{0A17DE47-39D7-4EDF-9B6F-EC76D051C279}" type="pres">
      <dgm:prSet presAssocID="{2E87F6B0-E5C5-4D09-BCB4-DA631E3B1515}" presName="childNode1tx" presStyleLbl="bgAcc1" presStyleIdx="0" presStyleCnt="3">
        <dgm:presLayoutVars>
          <dgm:bulletEnabled val="1"/>
        </dgm:presLayoutVars>
      </dgm:prSet>
      <dgm:spPr/>
    </dgm:pt>
    <dgm:pt modelId="{7CD68D5C-E7CA-40E9-A490-5E66AE997FA9}" type="pres">
      <dgm:prSet presAssocID="{2E87F6B0-E5C5-4D09-BCB4-DA631E3B1515}" presName="parentNode1" presStyleLbl="node1" presStyleIdx="0" presStyleCnt="3" custLinFactNeighborX="5295" custLinFactNeighborY="98309">
        <dgm:presLayoutVars>
          <dgm:chMax val="1"/>
          <dgm:bulletEnabled val="1"/>
        </dgm:presLayoutVars>
      </dgm:prSet>
      <dgm:spPr/>
    </dgm:pt>
    <dgm:pt modelId="{A1D6C34E-3595-44ED-9BDE-514E7980472B}" type="pres">
      <dgm:prSet presAssocID="{2E87F6B0-E5C5-4D09-BCB4-DA631E3B1515}" presName="connSite1" presStyleCnt="0"/>
      <dgm:spPr/>
    </dgm:pt>
    <dgm:pt modelId="{A7F46820-FD8E-40EA-9C11-00CF90423495}" type="pres">
      <dgm:prSet presAssocID="{24F13E0C-9868-4502-AA97-33A2C1EAA851}" presName="Name9" presStyleLbl="sibTrans2D1" presStyleIdx="0" presStyleCnt="2"/>
      <dgm:spPr/>
    </dgm:pt>
    <dgm:pt modelId="{2FB3B000-C87F-4886-A4D2-6485A7581ADF}" type="pres">
      <dgm:prSet presAssocID="{6E0D487C-66EE-4994-85A7-106B8ACEA6F6}" presName="composite2" presStyleCnt="0"/>
      <dgm:spPr/>
    </dgm:pt>
    <dgm:pt modelId="{9D10B317-CC59-4471-8211-1499505375E0}" type="pres">
      <dgm:prSet presAssocID="{6E0D487C-66EE-4994-85A7-106B8ACEA6F6}" presName="dummyNode2" presStyleLbl="node1" presStyleIdx="0" presStyleCnt="3"/>
      <dgm:spPr/>
    </dgm:pt>
    <dgm:pt modelId="{464730CA-81F1-4F38-9B8A-84F60749A51E}" type="pres">
      <dgm:prSet presAssocID="{6E0D487C-66EE-4994-85A7-106B8ACEA6F6}" presName="childNode2" presStyleLbl="bgAcc1" presStyleIdx="1" presStyleCnt="3" custScaleY="206791">
        <dgm:presLayoutVars>
          <dgm:bulletEnabled val="1"/>
        </dgm:presLayoutVars>
      </dgm:prSet>
      <dgm:spPr/>
    </dgm:pt>
    <dgm:pt modelId="{C3C85DA2-A058-407B-858B-552CA1533A71}" type="pres">
      <dgm:prSet presAssocID="{6E0D487C-66EE-4994-85A7-106B8ACEA6F6}" presName="childNode2tx" presStyleLbl="bgAcc1" presStyleIdx="1" presStyleCnt="3">
        <dgm:presLayoutVars>
          <dgm:bulletEnabled val="1"/>
        </dgm:presLayoutVars>
      </dgm:prSet>
      <dgm:spPr/>
    </dgm:pt>
    <dgm:pt modelId="{DF96E21C-F035-4786-B259-95D68DF796B5}" type="pres">
      <dgm:prSet presAssocID="{6E0D487C-66EE-4994-85A7-106B8ACEA6F6}" presName="parentNode2" presStyleLbl="node1" presStyleIdx="1" presStyleCnt="3" custLinFactNeighborX="-11793" custLinFactNeighborY="-87898">
        <dgm:presLayoutVars>
          <dgm:chMax val="0"/>
          <dgm:bulletEnabled val="1"/>
        </dgm:presLayoutVars>
      </dgm:prSet>
      <dgm:spPr/>
    </dgm:pt>
    <dgm:pt modelId="{E52E1612-7BB6-48E7-B669-8CA336B68EA9}" type="pres">
      <dgm:prSet presAssocID="{6E0D487C-66EE-4994-85A7-106B8ACEA6F6}" presName="connSite2" presStyleCnt="0"/>
      <dgm:spPr/>
    </dgm:pt>
    <dgm:pt modelId="{159722FC-7441-485F-8CB5-614534FABEEE}" type="pres">
      <dgm:prSet presAssocID="{3C927337-E2EC-43C1-94B9-6551629DD53A}" presName="Name18" presStyleLbl="sibTrans2D1" presStyleIdx="1" presStyleCnt="2"/>
      <dgm:spPr/>
    </dgm:pt>
    <dgm:pt modelId="{442F8177-43EF-470C-8205-B6D960425C50}" type="pres">
      <dgm:prSet presAssocID="{5E344CA6-D372-4063-A970-9B71054C574A}" presName="composite1" presStyleCnt="0"/>
      <dgm:spPr/>
    </dgm:pt>
    <dgm:pt modelId="{5914EA30-E1BD-4EAA-AF10-B2FC99871252}" type="pres">
      <dgm:prSet presAssocID="{5E344CA6-D372-4063-A970-9B71054C574A}" presName="dummyNode1" presStyleLbl="node1" presStyleIdx="1" presStyleCnt="3"/>
      <dgm:spPr/>
    </dgm:pt>
    <dgm:pt modelId="{0000D7E1-5222-4871-99BA-717508605809}" type="pres">
      <dgm:prSet presAssocID="{5E344CA6-D372-4063-A970-9B71054C574A}" presName="childNode1" presStyleLbl="bgAcc1" presStyleIdx="2" presStyleCnt="3">
        <dgm:presLayoutVars>
          <dgm:bulletEnabled val="1"/>
        </dgm:presLayoutVars>
      </dgm:prSet>
      <dgm:spPr/>
    </dgm:pt>
    <dgm:pt modelId="{FB4163C3-BDA6-495A-8047-BFCB07F93AB4}" type="pres">
      <dgm:prSet presAssocID="{5E344CA6-D372-4063-A970-9B71054C574A}" presName="childNode1tx" presStyleLbl="bgAcc1" presStyleIdx="2" presStyleCnt="3">
        <dgm:presLayoutVars>
          <dgm:bulletEnabled val="1"/>
        </dgm:presLayoutVars>
      </dgm:prSet>
      <dgm:spPr/>
    </dgm:pt>
    <dgm:pt modelId="{C124E351-84D7-4D89-A650-CF3E6D260DCE}" type="pres">
      <dgm:prSet presAssocID="{5E344CA6-D372-4063-A970-9B71054C574A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65A950D4-4A6B-481F-97F6-84C43B55C17B}" type="pres">
      <dgm:prSet presAssocID="{5E344CA6-D372-4063-A970-9B71054C574A}" presName="connSite1" presStyleCnt="0"/>
      <dgm:spPr/>
    </dgm:pt>
  </dgm:ptLst>
  <dgm:cxnLst>
    <dgm:cxn modelId="{86CD8001-5769-4417-BF8E-94B54BE49EE2}" srcId="{6E0D487C-66EE-4994-85A7-106B8ACEA6F6}" destId="{AA4EE74B-E097-4DEA-B4A9-F39F63853AB0}" srcOrd="2" destOrd="0" parTransId="{5D629F4D-5F41-4397-BA01-FD2DED0C5B3F}" sibTransId="{01ED0BCB-4B3B-4A4A-AF63-6FE4F1FF248F}"/>
    <dgm:cxn modelId="{3EE7A90A-52A5-4A9E-8D08-7B8B3018EE7A}" srcId="{6E0D487C-66EE-4994-85A7-106B8ACEA6F6}" destId="{4D35A684-AAF9-4C00-8A98-F97A7FFC71FE}" srcOrd="1" destOrd="0" parTransId="{A089DC03-85F7-463D-96C2-A491977E0086}" sibTransId="{3E70844A-C289-4770-A889-D0335F16D7EF}"/>
    <dgm:cxn modelId="{9184FB0B-8471-48FF-B937-29F7C0F4D7B4}" srcId="{6E0D487C-66EE-4994-85A7-106B8ACEA6F6}" destId="{C2DA020D-C66E-422F-88CE-BB049E3047E9}" srcOrd="5" destOrd="0" parTransId="{5817BD26-8319-4D85-BE09-FB6F9C3A8806}" sibTransId="{2DF7C0F4-8085-49A0-B640-B39408D7E8AC}"/>
    <dgm:cxn modelId="{7314550C-F790-471A-9269-063DA9629304}" type="presOf" srcId="{61230B24-F7A7-4730-B5A0-B1769B7A1EEF}" destId="{0A17DE47-39D7-4EDF-9B6F-EC76D051C279}" srcOrd="1" destOrd="1" presId="urn:microsoft.com/office/officeart/2005/8/layout/hProcess4"/>
    <dgm:cxn modelId="{23C6F30F-FB88-4267-85EC-13B91E749174}" type="presOf" srcId="{92456FDB-4EF8-4C5A-8F46-AA5DE4F93372}" destId="{C3C85DA2-A058-407B-858B-552CA1533A71}" srcOrd="1" destOrd="7" presId="urn:microsoft.com/office/officeart/2005/8/layout/hProcess4"/>
    <dgm:cxn modelId="{89315A12-1165-412E-91C2-519C881B8EC3}" type="presOf" srcId="{0C5299C0-AA7A-4BAF-83CA-B20EA36C7CE1}" destId="{464730CA-81F1-4F38-9B8A-84F60749A51E}" srcOrd="0" destOrd="0" presId="urn:microsoft.com/office/officeart/2005/8/layout/hProcess4"/>
    <dgm:cxn modelId="{4ACACE12-D740-4A35-876E-490F186E1F70}" srcId="{5E344CA6-D372-4063-A970-9B71054C574A}" destId="{14D27A68-7D9A-471C-BBCF-01B362639935}" srcOrd="0" destOrd="0" parTransId="{49B483D2-0C28-40F7-8FE0-D3937649F4D5}" sibTransId="{D840C107-696D-4974-B316-08E2060EBC99}"/>
    <dgm:cxn modelId="{1C566E13-01E5-4918-AB9D-E8B15B4ADA73}" type="presOf" srcId="{96B62F73-34EC-4689-9DD1-B5BF2A2FD199}" destId="{0A17DE47-39D7-4EDF-9B6F-EC76D051C279}" srcOrd="1" destOrd="7" presId="urn:microsoft.com/office/officeart/2005/8/layout/hProcess4"/>
    <dgm:cxn modelId="{B7076F18-7E47-4DF9-B6C5-F0F5BF930051}" srcId="{21F59B32-CB07-407E-B775-97B2C8007E7C}" destId="{2E87F6B0-E5C5-4D09-BCB4-DA631E3B1515}" srcOrd="0" destOrd="0" parTransId="{C7D2EBE9-CB68-40D4-A12B-3CD1CCD71142}" sibTransId="{24F13E0C-9868-4502-AA97-33A2C1EAA851}"/>
    <dgm:cxn modelId="{44187D1E-D643-40AD-911B-665BF1B31C97}" srcId="{2E87F6B0-E5C5-4D09-BCB4-DA631E3B1515}" destId="{96B62F73-34EC-4689-9DD1-B5BF2A2FD199}" srcOrd="7" destOrd="0" parTransId="{0CD4018B-1217-4EEB-8EEE-A24B56E462AD}" sibTransId="{4E24F046-F82D-4B6D-94B9-6CBA54A5AE94}"/>
    <dgm:cxn modelId="{5C7A7E1E-AE9E-4135-8EA4-15CA0BE3839E}" type="presOf" srcId="{96B62F73-34EC-4689-9DD1-B5BF2A2FD199}" destId="{77A9EE39-A0B6-4CB4-B2C7-DF7FC951A083}" srcOrd="0" destOrd="7" presId="urn:microsoft.com/office/officeart/2005/8/layout/hProcess4"/>
    <dgm:cxn modelId="{EFABEF20-E329-4B47-A10D-871EEF67EBBC}" type="presOf" srcId="{FFC07E7C-8B72-4A7B-8D6F-78FC96504D6C}" destId="{0A17DE47-39D7-4EDF-9B6F-EC76D051C279}" srcOrd="1" destOrd="0" presId="urn:microsoft.com/office/officeart/2005/8/layout/hProcess4"/>
    <dgm:cxn modelId="{174A1725-4387-46D7-A1F4-7EAE200FDBAD}" srcId="{6E0D487C-66EE-4994-85A7-106B8ACEA6F6}" destId="{92456FDB-4EF8-4C5A-8F46-AA5DE4F93372}" srcOrd="7" destOrd="0" parTransId="{41611641-E586-4BE0-8E66-0F054152BD7A}" sibTransId="{2EB5430C-A627-45D4-831C-2D9FD5CEE175}"/>
    <dgm:cxn modelId="{5492A625-9183-405D-B2E2-0743A9D08893}" type="presOf" srcId="{19980F12-1FCA-413B-A8E1-07293903765C}" destId="{C3C85DA2-A058-407B-858B-552CA1533A71}" srcOrd="1" destOrd="3" presId="urn:microsoft.com/office/officeart/2005/8/layout/hProcess4"/>
    <dgm:cxn modelId="{73BB4F2A-5769-4998-9BEC-22D671582777}" type="presOf" srcId="{A8649382-1765-4381-806A-4B30EA7D3DED}" destId="{C3C85DA2-A058-407B-858B-552CA1533A71}" srcOrd="1" destOrd="6" presId="urn:microsoft.com/office/officeart/2005/8/layout/hProcess4"/>
    <dgm:cxn modelId="{7BE1372C-1861-43BF-BC17-18C039ED0BF1}" type="presOf" srcId="{CE2D6B2D-05F9-41A8-B11C-5F2EE17F9C69}" destId="{0A17DE47-39D7-4EDF-9B6F-EC76D051C279}" srcOrd="1" destOrd="3" presId="urn:microsoft.com/office/officeart/2005/8/layout/hProcess4"/>
    <dgm:cxn modelId="{38A64732-AD6B-4BFF-B079-511D7567B4D7}" srcId="{21F59B32-CB07-407E-B775-97B2C8007E7C}" destId="{5E344CA6-D372-4063-A970-9B71054C574A}" srcOrd="2" destOrd="0" parTransId="{C167B145-CDB0-4D14-88BE-102AA55BDBFA}" sibTransId="{18087DBF-1751-4407-8433-12DA2AFFA210}"/>
    <dgm:cxn modelId="{9638A833-3203-4D65-A8C2-6F40D7CF3EEA}" type="presOf" srcId="{B5B9A33F-D7D0-4C3F-AE6A-B56489F148E2}" destId="{0A17DE47-39D7-4EDF-9B6F-EC76D051C279}" srcOrd="1" destOrd="6" presId="urn:microsoft.com/office/officeart/2005/8/layout/hProcess4"/>
    <dgm:cxn modelId="{E48CC337-C255-45C0-B1A4-92EB5FEC73B3}" type="presOf" srcId="{6E0D487C-66EE-4994-85A7-106B8ACEA6F6}" destId="{DF96E21C-F035-4786-B259-95D68DF796B5}" srcOrd="0" destOrd="0" presId="urn:microsoft.com/office/officeart/2005/8/layout/hProcess4"/>
    <dgm:cxn modelId="{BE19C33F-E5A6-49D1-B04C-0E4D87119496}" type="presOf" srcId="{AA4EE74B-E097-4DEA-B4A9-F39F63853AB0}" destId="{C3C85DA2-A058-407B-858B-552CA1533A71}" srcOrd="1" destOrd="2" presId="urn:microsoft.com/office/officeart/2005/8/layout/hProcess4"/>
    <dgm:cxn modelId="{9676B840-8ABF-4D1B-90E3-6AE9D7A8DAD4}" srcId="{2E87F6B0-E5C5-4D09-BCB4-DA631E3B1515}" destId="{116522B7-6EFE-470A-B82B-A46933FA7CF2}" srcOrd="5" destOrd="0" parTransId="{0A7D5B16-0E62-41E0-B6E3-D079E15C282B}" sibTransId="{57DD5325-7548-4994-9770-A5C33411C79D}"/>
    <dgm:cxn modelId="{4F5FA15B-159C-4090-9256-3ADC192E9C48}" type="presOf" srcId="{2E87F6B0-E5C5-4D09-BCB4-DA631E3B1515}" destId="{7CD68D5C-E7CA-40E9-A490-5E66AE997FA9}" srcOrd="0" destOrd="0" presId="urn:microsoft.com/office/officeart/2005/8/layout/hProcess4"/>
    <dgm:cxn modelId="{2158025F-A8C4-4056-9C8C-DEEC027DF469}" type="presOf" srcId="{A73A6CF4-FE52-4C94-A875-FE516CD7D040}" destId="{FB4163C3-BDA6-495A-8047-BFCB07F93AB4}" srcOrd="1" destOrd="1" presId="urn:microsoft.com/office/officeart/2005/8/layout/hProcess4"/>
    <dgm:cxn modelId="{9D746E5F-A4AD-4868-862F-2ED2B986A831}" srcId="{2E87F6B0-E5C5-4D09-BCB4-DA631E3B1515}" destId="{CE2D6B2D-05F9-41A8-B11C-5F2EE17F9C69}" srcOrd="3" destOrd="0" parTransId="{B85DB2C9-67A5-4932-A536-8FD70324ECC8}" sibTransId="{01A3F0B9-3A95-470D-AEF9-31BF51360E97}"/>
    <dgm:cxn modelId="{57F9AD43-408C-4F1B-884E-749CD167778D}" type="presOf" srcId="{C2DA020D-C66E-422F-88CE-BB049E3047E9}" destId="{464730CA-81F1-4F38-9B8A-84F60749A51E}" srcOrd="0" destOrd="5" presId="urn:microsoft.com/office/officeart/2005/8/layout/hProcess4"/>
    <dgm:cxn modelId="{E401FE43-8BCB-4FFE-87FD-0CC0CD23331F}" type="presOf" srcId="{116522B7-6EFE-470A-B82B-A46933FA7CF2}" destId="{77A9EE39-A0B6-4CB4-B2C7-DF7FC951A083}" srcOrd="0" destOrd="5" presId="urn:microsoft.com/office/officeart/2005/8/layout/hProcess4"/>
    <dgm:cxn modelId="{560A576F-0E98-44F8-A55C-5438654DBA65}" srcId="{2E87F6B0-E5C5-4D09-BCB4-DA631E3B1515}" destId="{FFC07E7C-8B72-4A7B-8D6F-78FC96504D6C}" srcOrd="0" destOrd="0" parTransId="{0F36A956-C4E7-48BF-9FD4-DD4C7C79BDF4}" sibTransId="{FC39CEEC-E4DD-42ED-AC22-FC91CBD202EB}"/>
    <dgm:cxn modelId="{6D81CE70-6C6D-46C1-B5D1-D95792F423A4}" type="presOf" srcId="{AA4EE74B-E097-4DEA-B4A9-F39F63853AB0}" destId="{464730CA-81F1-4F38-9B8A-84F60749A51E}" srcOrd="0" destOrd="2" presId="urn:microsoft.com/office/officeart/2005/8/layout/hProcess4"/>
    <dgm:cxn modelId="{BB4E6858-D356-4385-823D-69DB67524129}" type="presOf" srcId="{C07AFD3E-731B-4051-8A05-6CC931493C11}" destId="{FB4163C3-BDA6-495A-8047-BFCB07F93AB4}" srcOrd="1" destOrd="2" presId="urn:microsoft.com/office/officeart/2005/8/layout/hProcess4"/>
    <dgm:cxn modelId="{843C247A-BC74-403F-BB3A-EC9AFC6E15CA}" type="presOf" srcId="{14D27A68-7D9A-471C-BBCF-01B362639935}" destId="{FB4163C3-BDA6-495A-8047-BFCB07F93AB4}" srcOrd="1" destOrd="0" presId="urn:microsoft.com/office/officeart/2005/8/layout/hProcess4"/>
    <dgm:cxn modelId="{3D373581-FB9D-4F3C-84B1-56ED1C55A454}" type="presOf" srcId="{0C5299C0-AA7A-4BAF-83CA-B20EA36C7CE1}" destId="{C3C85DA2-A058-407B-858B-552CA1533A71}" srcOrd="1" destOrd="0" presId="urn:microsoft.com/office/officeart/2005/8/layout/hProcess4"/>
    <dgm:cxn modelId="{EEECDE86-8EE0-4F37-9FC6-A752E0F8406E}" type="presOf" srcId="{A8649382-1765-4381-806A-4B30EA7D3DED}" destId="{464730CA-81F1-4F38-9B8A-84F60749A51E}" srcOrd="0" destOrd="6" presId="urn:microsoft.com/office/officeart/2005/8/layout/hProcess4"/>
    <dgm:cxn modelId="{A3FCD088-1BA6-428A-8462-AC221033A419}" type="presOf" srcId="{4D35A684-AAF9-4C00-8A98-F97A7FFC71FE}" destId="{464730CA-81F1-4F38-9B8A-84F60749A51E}" srcOrd="0" destOrd="1" presId="urn:microsoft.com/office/officeart/2005/8/layout/hProcess4"/>
    <dgm:cxn modelId="{654C7790-D1FE-4797-A090-FF3EA62F6980}" type="presOf" srcId="{F8629BE4-5456-4E27-B7D3-D2F37C564A58}" destId="{C3C85DA2-A058-407B-858B-552CA1533A71}" srcOrd="1" destOrd="4" presId="urn:microsoft.com/office/officeart/2005/8/layout/hProcess4"/>
    <dgm:cxn modelId="{359A5D95-043E-4928-8BBE-A001A4C21DE1}" srcId="{2E87F6B0-E5C5-4D09-BCB4-DA631E3B1515}" destId="{5A4633AB-E03D-4E5A-9657-1C0E1B47C897}" srcOrd="4" destOrd="0" parTransId="{E4F100EB-C212-4736-A619-D4E41858E88E}" sibTransId="{7037F877-9CAD-4460-A922-8B12ECB7115D}"/>
    <dgm:cxn modelId="{A9BA6395-3A43-4AEB-B9CE-74E3ED625A7C}" type="presOf" srcId="{14D27A68-7D9A-471C-BBCF-01B362639935}" destId="{0000D7E1-5222-4871-99BA-717508605809}" srcOrd="0" destOrd="0" presId="urn:microsoft.com/office/officeart/2005/8/layout/hProcess4"/>
    <dgm:cxn modelId="{B50E9496-BAD2-40F8-89E8-A2B77AC51F20}" srcId="{6E0D487C-66EE-4994-85A7-106B8ACEA6F6}" destId="{F8629BE4-5456-4E27-B7D3-D2F37C564A58}" srcOrd="4" destOrd="0" parTransId="{E590CEDA-7C9C-4C6E-9570-A6B9D7971EF9}" sibTransId="{BDE93C3A-4D55-4001-937E-DD1E246C8127}"/>
    <dgm:cxn modelId="{93F70D98-C770-4794-AB18-A1C4D2C88FE5}" type="presOf" srcId="{A73A6CF4-FE52-4C94-A875-FE516CD7D040}" destId="{0000D7E1-5222-4871-99BA-717508605809}" srcOrd="0" destOrd="1" presId="urn:microsoft.com/office/officeart/2005/8/layout/hProcess4"/>
    <dgm:cxn modelId="{78083C9C-E08D-49BD-8ECE-1BDDE79C5390}" type="presOf" srcId="{61230B24-F7A7-4730-B5A0-B1769B7A1EEF}" destId="{77A9EE39-A0B6-4CB4-B2C7-DF7FC951A083}" srcOrd="0" destOrd="1" presId="urn:microsoft.com/office/officeart/2005/8/layout/hProcess4"/>
    <dgm:cxn modelId="{B941BCA2-20C6-4AEB-9281-DBAB2E5007CE}" srcId="{6E0D487C-66EE-4994-85A7-106B8ACEA6F6}" destId="{0C5299C0-AA7A-4BAF-83CA-B20EA36C7CE1}" srcOrd="0" destOrd="0" parTransId="{7878CF54-85C4-4A3E-902C-889E485D944A}" sibTransId="{5E35694B-044D-4F7B-B746-F0E6B88B702C}"/>
    <dgm:cxn modelId="{8300E5A6-B0AD-4EC4-BD95-4BAC05E0EB3D}" type="presOf" srcId="{92456FDB-4EF8-4C5A-8F46-AA5DE4F93372}" destId="{464730CA-81F1-4F38-9B8A-84F60749A51E}" srcOrd="0" destOrd="7" presId="urn:microsoft.com/office/officeart/2005/8/layout/hProcess4"/>
    <dgm:cxn modelId="{277449A7-EE0B-46BD-987B-45891146709E}" type="presOf" srcId="{F8629BE4-5456-4E27-B7D3-D2F37C564A58}" destId="{464730CA-81F1-4F38-9B8A-84F60749A51E}" srcOrd="0" destOrd="4" presId="urn:microsoft.com/office/officeart/2005/8/layout/hProcess4"/>
    <dgm:cxn modelId="{3ECE50A8-3518-4BC1-86C5-CE8D58073B1A}" type="presOf" srcId="{5A4633AB-E03D-4E5A-9657-1C0E1B47C897}" destId="{0A17DE47-39D7-4EDF-9B6F-EC76D051C279}" srcOrd="1" destOrd="4" presId="urn:microsoft.com/office/officeart/2005/8/layout/hProcess4"/>
    <dgm:cxn modelId="{8D395CA9-78ED-49F1-BED4-4265BC1EDB2B}" type="presOf" srcId="{C07AFD3E-731B-4051-8A05-6CC931493C11}" destId="{0000D7E1-5222-4871-99BA-717508605809}" srcOrd="0" destOrd="2" presId="urn:microsoft.com/office/officeart/2005/8/layout/hProcess4"/>
    <dgm:cxn modelId="{A37C1CAB-8B28-4DE1-96FC-E3002B0F251A}" srcId="{6E0D487C-66EE-4994-85A7-106B8ACEA6F6}" destId="{19980F12-1FCA-413B-A8E1-07293903765C}" srcOrd="3" destOrd="0" parTransId="{A968B628-AC1B-45DB-910C-907A9C5D32D0}" sibTransId="{605C9161-46F9-4F8D-A422-C0539CAA163F}"/>
    <dgm:cxn modelId="{6CBF35AC-C8D1-40E2-A3EA-BF9788006619}" type="presOf" srcId="{4D35A684-AAF9-4C00-8A98-F97A7FFC71FE}" destId="{C3C85DA2-A058-407B-858B-552CA1533A71}" srcOrd="1" destOrd="1" presId="urn:microsoft.com/office/officeart/2005/8/layout/hProcess4"/>
    <dgm:cxn modelId="{75D3DDAD-37C7-40FB-859E-1DCA50B34549}" type="presOf" srcId="{116522B7-6EFE-470A-B82B-A46933FA7CF2}" destId="{0A17DE47-39D7-4EDF-9B6F-EC76D051C279}" srcOrd="1" destOrd="5" presId="urn:microsoft.com/office/officeart/2005/8/layout/hProcess4"/>
    <dgm:cxn modelId="{775A72B1-EE69-4EEF-AF2E-243D3B023722}" type="presOf" srcId="{C2DA020D-C66E-422F-88CE-BB049E3047E9}" destId="{C3C85DA2-A058-407B-858B-552CA1533A71}" srcOrd="1" destOrd="5" presId="urn:microsoft.com/office/officeart/2005/8/layout/hProcess4"/>
    <dgm:cxn modelId="{7192A8B3-6414-4551-857A-5F48EF55D157}" type="presOf" srcId="{19980F12-1FCA-413B-A8E1-07293903765C}" destId="{464730CA-81F1-4F38-9B8A-84F60749A51E}" srcOrd="0" destOrd="3" presId="urn:microsoft.com/office/officeart/2005/8/layout/hProcess4"/>
    <dgm:cxn modelId="{F2A4E1BA-14A6-4680-AE90-F508856E2DA3}" type="presOf" srcId="{3C927337-E2EC-43C1-94B9-6551629DD53A}" destId="{159722FC-7441-485F-8CB5-614534FABEEE}" srcOrd="0" destOrd="0" presId="urn:microsoft.com/office/officeart/2005/8/layout/hProcess4"/>
    <dgm:cxn modelId="{5D2902BC-1BAB-4C20-821F-F37D2F6766F0}" srcId="{2E87F6B0-E5C5-4D09-BCB4-DA631E3B1515}" destId="{61230B24-F7A7-4730-B5A0-B1769B7A1EEF}" srcOrd="1" destOrd="0" parTransId="{8E0D8F1F-18C5-4E3E-B7E9-D3122B024D0C}" sibTransId="{2FD27D18-F316-47BD-BA16-18273C77E224}"/>
    <dgm:cxn modelId="{2C695CBE-FD0A-489D-B938-29A897554988}" type="presOf" srcId="{21F59B32-CB07-407E-B775-97B2C8007E7C}" destId="{0D3B247E-1381-4129-A291-78BD48981651}" srcOrd="0" destOrd="0" presId="urn:microsoft.com/office/officeart/2005/8/layout/hProcess4"/>
    <dgm:cxn modelId="{F6B9EBC3-4AEE-4A38-BBBF-274DEF6DE7CF}" srcId="{6E0D487C-66EE-4994-85A7-106B8ACEA6F6}" destId="{A8649382-1765-4381-806A-4B30EA7D3DED}" srcOrd="6" destOrd="0" parTransId="{7FBBC3DC-4EF4-4C16-AE73-BCD361239E97}" sibTransId="{FCE680B0-95C8-45F0-8A2A-CD18A50B1FA8}"/>
    <dgm:cxn modelId="{64BB3FC4-50AC-46FA-AFBB-9EC718FF689A}" srcId="{21F59B32-CB07-407E-B775-97B2C8007E7C}" destId="{6E0D487C-66EE-4994-85A7-106B8ACEA6F6}" srcOrd="1" destOrd="0" parTransId="{5302BFB4-079B-4AA5-A0E9-CB8DA616454A}" sibTransId="{3C927337-E2EC-43C1-94B9-6551629DD53A}"/>
    <dgm:cxn modelId="{DE0DC2C7-28A6-4790-B863-D3C244ADF820}" type="presOf" srcId="{619F6E37-463B-475E-8A0C-CF752EF8A04A}" destId="{77A9EE39-A0B6-4CB4-B2C7-DF7FC951A083}" srcOrd="0" destOrd="2" presId="urn:microsoft.com/office/officeart/2005/8/layout/hProcess4"/>
    <dgm:cxn modelId="{F2E9DACA-8EDE-4F93-AC55-81C438C9FA16}" srcId="{2E87F6B0-E5C5-4D09-BCB4-DA631E3B1515}" destId="{B5B9A33F-D7D0-4C3F-AE6A-B56489F148E2}" srcOrd="6" destOrd="0" parTransId="{59502A23-E4EE-4048-B924-3640A00C9C8F}" sibTransId="{17CF451B-BB72-48FA-A0BA-BF12B61FDE3A}"/>
    <dgm:cxn modelId="{E71504D2-2CD3-4CB4-870D-D3595B08FA3F}" type="presOf" srcId="{24F13E0C-9868-4502-AA97-33A2C1EAA851}" destId="{A7F46820-FD8E-40EA-9C11-00CF90423495}" srcOrd="0" destOrd="0" presId="urn:microsoft.com/office/officeart/2005/8/layout/hProcess4"/>
    <dgm:cxn modelId="{607A04D8-5FF1-4CF8-ACEC-3995941F1C31}" type="presOf" srcId="{5A4633AB-E03D-4E5A-9657-1C0E1B47C897}" destId="{77A9EE39-A0B6-4CB4-B2C7-DF7FC951A083}" srcOrd="0" destOrd="4" presId="urn:microsoft.com/office/officeart/2005/8/layout/hProcess4"/>
    <dgm:cxn modelId="{976E20DA-C235-4B02-A9E9-B81306371C51}" srcId="{5E344CA6-D372-4063-A970-9B71054C574A}" destId="{A73A6CF4-FE52-4C94-A875-FE516CD7D040}" srcOrd="1" destOrd="0" parTransId="{09B006FE-4069-4BAA-9315-C30882A08A1A}" sibTransId="{15FA404E-15AA-4525-8B85-836C61904F83}"/>
    <dgm:cxn modelId="{1B1335DF-7BA9-4D04-A26A-48ED56A5D9D9}" srcId="{2E87F6B0-E5C5-4D09-BCB4-DA631E3B1515}" destId="{619F6E37-463B-475E-8A0C-CF752EF8A04A}" srcOrd="2" destOrd="0" parTransId="{93C8E1C3-C078-4EA2-8E6A-228B600AD4C2}" sibTransId="{E4656107-6EA9-4705-AEAB-46E01EFAB7A4}"/>
    <dgm:cxn modelId="{0DA440E0-95F2-4DC5-9678-6353456A0E0A}" type="presOf" srcId="{5E344CA6-D372-4063-A970-9B71054C574A}" destId="{C124E351-84D7-4D89-A650-CF3E6D260DCE}" srcOrd="0" destOrd="0" presId="urn:microsoft.com/office/officeart/2005/8/layout/hProcess4"/>
    <dgm:cxn modelId="{7F1BC1E3-4F71-4491-AE85-13D89BBB1D4A}" type="presOf" srcId="{B5B9A33F-D7D0-4C3F-AE6A-B56489F148E2}" destId="{77A9EE39-A0B6-4CB4-B2C7-DF7FC951A083}" srcOrd="0" destOrd="6" presId="urn:microsoft.com/office/officeart/2005/8/layout/hProcess4"/>
    <dgm:cxn modelId="{26BDBEEA-4382-405D-A9A4-FA19FCBC0E2A}" type="presOf" srcId="{FFC07E7C-8B72-4A7B-8D6F-78FC96504D6C}" destId="{77A9EE39-A0B6-4CB4-B2C7-DF7FC951A083}" srcOrd="0" destOrd="0" presId="urn:microsoft.com/office/officeart/2005/8/layout/hProcess4"/>
    <dgm:cxn modelId="{66244FF8-6922-4B23-AEBD-7E305025A508}" type="presOf" srcId="{CE2D6B2D-05F9-41A8-B11C-5F2EE17F9C69}" destId="{77A9EE39-A0B6-4CB4-B2C7-DF7FC951A083}" srcOrd="0" destOrd="3" presId="urn:microsoft.com/office/officeart/2005/8/layout/hProcess4"/>
    <dgm:cxn modelId="{5928FFFE-5C54-4516-9A1F-46533196D91C}" srcId="{5E344CA6-D372-4063-A970-9B71054C574A}" destId="{C07AFD3E-731B-4051-8A05-6CC931493C11}" srcOrd="2" destOrd="0" parTransId="{6E2651F7-2B21-4BF1-AB61-1A95C96E4E66}" sibTransId="{521BCF33-0D99-45F5-9F44-6871B359BDED}"/>
    <dgm:cxn modelId="{1A9300FF-4A24-4EDC-B039-8821C1C470E4}" type="presOf" srcId="{619F6E37-463B-475E-8A0C-CF752EF8A04A}" destId="{0A17DE47-39D7-4EDF-9B6F-EC76D051C279}" srcOrd="1" destOrd="2" presId="urn:microsoft.com/office/officeart/2005/8/layout/hProcess4"/>
    <dgm:cxn modelId="{A4666CDF-65C4-487F-A952-2B42A9F87167}" type="presParOf" srcId="{0D3B247E-1381-4129-A291-78BD48981651}" destId="{228E9128-73C9-4832-90C8-B4444EB9A07F}" srcOrd="0" destOrd="0" presId="urn:microsoft.com/office/officeart/2005/8/layout/hProcess4"/>
    <dgm:cxn modelId="{BB4A2139-19E6-4AF0-9A61-DF45B8CD7D52}" type="presParOf" srcId="{0D3B247E-1381-4129-A291-78BD48981651}" destId="{44036491-0228-4038-BE81-C51A8BC7DC4A}" srcOrd="1" destOrd="0" presId="urn:microsoft.com/office/officeart/2005/8/layout/hProcess4"/>
    <dgm:cxn modelId="{73C8A824-1009-46CC-BD05-E5E1BB76250E}" type="presParOf" srcId="{0D3B247E-1381-4129-A291-78BD48981651}" destId="{6B2EB6F6-6DD2-44D9-973A-E194DBB51DC9}" srcOrd="2" destOrd="0" presId="urn:microsoft.com/office/officeart/2005/8/layout/hProcess4"/>
    <dgm:cxn modelId="{E92888A4-5637-4596-8414-A47C74CB62BD}" type="presParOf" srcId="{6B2EB6F6-6DD2-44D9-973A-E194DBB51DC9}" destId="{58F0CEA6-D65F-4879-9067-0D7026004DDF}" srcOrd="0" destOrd="0" presId="urn:microsoft.com/office/officeart/2005/8/layout/hProcess4"/>
    <dgm:cxn modelId="{CCDFF944-A04F-4303-BD5A-505C485425DC}" type="presParOf" srcId="{58F0CEA6-D65F-4879-9067-0D7026004DDF}" destId="{AC7A56C4-9B11-4075-AB52-16E6F61D923D}" srcOrd="0" destOrd="0" presId="urn:microsoft.com/office/officeart/2005/8/layout/hProcess4"/>
    <dgm:cxn modelId="{5125D3F2-5949-4552-878C-B5A1E7E43B2B}" type="presParOf" srcId="{58F0CEA6-D65F-4879-9067-0D7026004DDF}" destId="{77A9EE39-A0B6-4CB4-B2C7-DF7FC951A083}" srcOrd="1" destOrd="0" presId="urn:microsoft.com/office/officeart/2005/8/layout/hProcess4"/>
    <dgm:cxn modelId="{1F137BE1-E656-4EEA-9F8F-A365A8C257D1}" type="presParOf" srcId="{58F0CEA6-D65F-4879-9067-0D7026004DDF}" destId="{0A17DE47-39D7-4EDF-9B6F-EC76D051C279}" srcOrd="2" destOrd="0" presId="urn:microsoft.com/office/officeart/2005/8/layout/hProcess4"/>
    <dgm:cxn modelId="{2C010C53-083B-4642-B365-572CC3083E98}" type="presParOf" srcId="{58F0CEA6-D65F-4879-9067-0D7026004DDF}" destId="{7CD68D5C-E7CA-40E9-A490-5E66AE997FA9}" srcOrd="3" destOrd="0" presId="urn:microsoft.com/office/officeart/2005/8/layout/hProcess4"/>
    <dgm:cxn modelId="{830D6F4F-5B87-4A18-A30F-2B94D4E9ABD7}" type="presParOf" srcId="{58F0CEA6-D65F-4879-9067-0D7026004DDF}" destId="{A1D6C34E-3595-44ED-9BDE-514E7980472B}" srcOrd="4" destOrd="0" presId="urn:microsoft.com/office/officeart/2005/8/layout/hProcess4"/>
    <dgm:cxn modelId="{9E0EF883-D17A-45DF-A12B-5015B48DB84E}" type="presParOf" srcId="{6B2EB6F6-6DD2-44D9-973A-E194DBB51DC9}" destId="{A7F46820-FD8E-40EA-9C11-00CF90423495}" srcOrd="1" destOrd="0" presId="urn:microsoft.com/office/officeart/2005/8/layout/hProcess4"/>
    <dgm:cxn modelId="{674621BC-7038-47B2-A9BD-0AE55F67A642}" type="presParOf" srcId="{6B2EB6F6-6DD2-44D9-973A-E194DBB51DC9}" destId="{2FB3B000-C87F-4886-A4D2-6485A7581ADF}" srcOrd="2" destOrd="0" presId="urn:microsoft.com/office/officeart/2005/8/layout/hProcess4"/>
    <dgm:cxn modelId="{0CD37B80-2276-4308-9F34-C23AF07A5B6B}" type="presParOf" srcId="{2FB3B000-C87F-4886-A4D2-6485A7581ADF}" destId="{9D10B317-CC59-4471-8211-1499505375E0}" srcOrd="0" destOrd="0" presId="urn:microsoft.com/office/officeart/2005/8/layout/hProcess4"/>
    <dgm:cxn modelId="{6645D468-F296-47D7-A333-98F1ECD25CB3}" type="presParOf" srcId="{2FB3B000-C87F-4886-A4D2-6485A7581ADF}" destId="{464730CA-81F1-4F38-9B8A-84F60749A51E}" srcOrd="1" destOrd="0" presId="urn:microsoft.com/office/officeart/2005/8/layout/hProcess4"/>
    <dgm:cxn modelId="{A6803A95-16BF-4F0E-AE8A-B13D14AD4868}" type="presParOf" srcId="{2FB3B000-C87F-4886-A4D2-6485A7581ADF}" destId="{C3C85DA2-A058-407B-858B-552CA1533A71}" srcOrd="2" destOrd="0" presId="urn:microsoft.com/office/officeart/2005/8/layout/hProcess4"/>
    <dgm:cxn modelId="{567EF1E3-983E-4F95-A49D-99150A7CAC90}" type="presParOf" srcId="{2FB3B000-C87F-4886-A4D2-6485A7581ADF}" destId="{DF96E21C-F035-4786-B259-95D68DF796B5}" srcOrd="3" destOrd="0" presId="urn:microsoft.com/office/officeart/2005/8/layout/hProcess4"/>
    <dgm:cxn modelId="{222F608D-EFBD-460B-A2BB-FFDBFA04C1E8}" type="presParOf" srcId="{2FB3B000-C87F-4886-A4D2-6485A7581ADF}" destId="{E52E1612-7BB6-48E7-B669-8CA336B68EA9}" srcOrd="4" destOrd="0" presId="urn:microsoft.com/office/officeart/2005/8/layout/hProcess4"/>
    <dgm:cxn modelId="{B4A48918-E784-489C-BB78-63A79FDDCAC6}" type="presParOf" srcId="{6B2EB6F6-6DD2-44D9-973A-E194DBB51DC9}" destId="{159722FC-7441-485F-8CB5-614534FABEEE}" srcOrd="3" destOrd="0" presId="urn:microsoft.com/office/officeart/2005/8/layout/hProcess4"/>
    <dgm:cxn modelId="{3C2EE798-5553-4E78-BFA4-C2C5357BDEF9}" type="presParOf" srcId="{6B2EB6F6-6DD2-44D9-973A-E194DBB51DC9}" destId="{442F8177-43EF-470C-8205-B6D960425C50}" srcOrd="4" destOrd="0" presId="urn:microsoft.com/office/officeart/2005/8/layout/hProcess4"/>
    <dgm:cxn modelId="{AC77CC58-5A3A-4831-80E4-ABA9BB95B862}" type="presParOf" srcId="{442F8177-43EF-470C-8205-B6D960425C50}" destId="{5914EA30-E1BD-4EAA-AF10-B2FC99871252}" srcOrd="0" destOrd="0" presId="urn:microsoft.com/office/officeart/2005/8/layout/hProcess4"/>
    <dgm:cxn modelId="{DA4DC502-EB4A-4BB5-A725-EC75A3F946DA}" type="presParOf" srcId="{442F8177-43EF-470C-8205-B6D960425C50}" destId="{0000D7E1-5222-4871-99BA-717508605809}" srcOrd="1" destOrd="0" presId="urn:microsoft.com/office/officeart/2005/8/layout/hProcess4"/>
    <dgm:cxn modelId="{4891C2ED-224A-4EA5-8DD6-16E7FA70CE92}" type="presParOf" srcId="{442F8177-43EF-470C-8205-B6D960425C50}" destId="{FB4163C3-BDA6-495A-8047-BFCB07F93AB4}" srcOrd="2" destOrd="0" presId="urn:microsoft.com/office/officeart/2005/8/layout/hProcess4"/>
    <dgm:cxn modelId="{B12D6808-CD67-46D5-BC40-9C82C1E085A9}" type="presParOf" srcId="{442F8177-43EF-470C-8205-B6D960425C50}" destId="{C124E351-84D7-4D89-A650-CF3E6D260DCE}" srcOrd="3" destOrd="0" presId="urn:microsoft.com/office/officeart/2005/8/layout/hProcess4"/>
    <dgm:cxn modelId="{5D2670B5-BBE3-4EC6-9087-2010B1C15D99}" type="presParOf" srcId="{442F8177-43EF-470C-8205-B6D960425C50}" destId="{65A950D4-4A6B-481F-97F6-84C43B55C17B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9ED17C-21F7-4CB6-B497-3624CA637E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2E4844-6AB4-499B-A7CE-B5BB4D9464CA}">
      <dgm:prSet phldrT="[Text]"/>
      <dgm:spPr/>
      <dgm:t>
        <a:bodyPr/>
        <a:lstStyle/>
        <a:p>
          <a:r>
            <a:rPr lang="id-ID"/>
            <a:t>Terapkan prinsip pencegahan infeksi yaitu diantaranya cuci tangan.</a:t>
          </a:r>
          <a:endParaRPr lang="en-US"/>
        </a:p>
      </dgm:t>
    </dgm:pt>
    <dgm:pt modelId="{311188AD-33F1-4C02-88F7-F2E8ECCDD5CF}" type="parTrans" cxnId="{B5FA35BB-5075-451D-B588-0E0F61B822BF}">
      <dgm:prSet/>
      <dgm:spPr/>
      <dgm:t>
        <a:bodyPr/>
        <a:lstStyle/>
        <a:p>
          <a:endParaRPr lang="en-US"/>
        </a:p>
      </dgm:t>
    </dgm:pt>
    <dgm:pt modelId="{91D8183C-6F5C-45CE-8F0C-433248F61899}" type="sibTrans" cxnId="{B5FA35BB-5075-451D-B588-0E0F61B822BF}">
      <dgm:prSet/>
      <dgm:spPr/>
      <dgm:t>
        <a:bodyPr/>
        <a:lstStyle/>
        <a:p>
          <a:endParaRPr lang="en-US"/>
        </a:p>
      </dgm:t>
    </dgm:pt>
    <dgm:pt modelId="{ACC9861A-0C35-49D7-AD08-B2652F8626D1}">
      <dgm:prSet/>
      <dgm:spPr/>
      <dgm:t>
        <a:bodyPr/>
        <a:lstStyle/>
        <a:p>
          <a:r>
            <a:rPr lang="id-ID"/>
            <a:t>Gunakan peralatan sesuai dengan fungsinya, letakkan peralatan pada tempat yang terjangkau / ergonomis.</a:t>
          </a:r>
          <a:endParaRPr lang="en-US"/>
        </a:p>
      </dgm:t>
    </dgm:pt>
    <dgm:pt modelId="{264C50AA-FD71-4D08-8A23-1CA0085B7212}" type="parTrans" cxnId="{FCC66961-D21E-44F1-8148-ABC5AF778132}">
      <dgm:prSet/>
      <dgm:spPr/>
      <dgm:t>
        <a:bodyPr/>
        <a:lstStyle/>
        <a:p>
          <a:endParaRPr lang="en-US"/>
        </a:p>
      </dgm:t>
    </dgm:pt>
    <dgm:pt modelId="{BE67C922-4F2F-48C8-B7FC-4A9C7F84C96D}" type="sibTrans" cxnId="{FCC66961-D21E-44F1-8148-ABC5AF778132}">
      <dgm:prSet/>
      <dgm:spPr/>
      <dgm:t>
        <a:bodyPr/>
        <a:lstStyle/>
        <a:p>
          <a:endParaRPr lang="en-US"/>
        </a:p>
      </dgm:t>
    </dgm:pt>
    <dgm:pt modelId="{CE41CA50-9ADC-44F3-9320-D95EA8E7C7EE}">
      <dgm:prSet/>
      <dgm:spPr/>
      <dgm:t>
        <a:bodyPr/>
        <a:lstStyle/>
        <a:p>
          <a:r>
            <a:rPr lang="id-ID"/>
            <a:t>Perhatikan langkah demi langkah dalam memberikan oksigen dengan nasal kanul</a:t>
          </a:r>
          <a:endParaRPr lang="en-US"/>
        </a:p>
      </dgm:t>
    </dgm:pt>
    <dgm:pt modelId="{9B7AE283-B96E-406C-9B99-975261DB3A59}" type="parTrans" cxnId="{82980DA1-9784-4F91-A87D-BC9D0C3E4869}">
      <dgm:prSet/>
      <dgm:spPr/>
      <dgm:t>
        <a:bodyPr/>
        <a:lstStyle/>
        <a:p>
          <a:endParaRPr lang="en-US"/>
        </a:p>
      </dgm:t>
    </dgm:pt>
    <dgm:pt modelId="{62407D82-15D3-4B33-95A7-B7D4343C0469}" type="sibTrans" cxnId="{82980DA1-9784-4F91-A87D-BC9D0C3E4869}">
      <dgm:prSet/>
      <dgm:spPr/>
      <dgm:t>
        <a:bodyPr/>
        <a:lstStyle/>
        <a:p>
          <a:endParaRPr lang="en-US"/>
        </a:p>
      </dgm:t>
    </dgm:pt>
    <dgm:pt modelId="{C47AEBD3-3443-4447-A013-103952993758}">
      <dgm:prSet/>
      <dgm:spPr/>
      <dgm:t>
        <a:bodyPr/>
        <a:lstStyle/>
        <a:p>
          <a:r>
            <a:rPr lang="id-ID"/>
            <a:t>Pastikan </a:t>
          </a:r>
          <a:r>
            <a:rPr lang="id-ID" i="1"/>
            <a:t>privacy</a:t>
          </a:r>
          <a:r>
            <a:rPr lang="id-ID"/>
            <a:t> pasien terjaga</a:t>
          </a:r>
          <a:endParaRPr lang="en-US"/>
        </a:p>
      </dgm:t>
    </dgm:pt>
    <dgm:pt modelId="{91751693-142A-4C77-949D-D0C1C478006E}" type="parTrans" cxnId="{BB14D0B9-DFEB-4B0C-9CF3-9746550C80C6}">
      <dgm:prSet/>
      <dgm:spPr/>
      <dgm:t>
        <a:bodyPr/>
        <a:lstStyle/>
        <a:p>
          <a:endParaRPr lang="en-US"/>
        </a:p>
      </dgm:t>
    </dgm:pt>
    <dgm:pt modelId="{8F511D26-A2BC-45B0-9EA8-CE08F72B8128}" type="sibTrans" cxnId="{BB14D0B9-DFEB-4B0C-9CF3-9746550C80C6}">
      <dgm:prSet/>
      <dgm:spPr/>
      <dgm:t>
        <a:bodyPr/>
        <a:lstStyle/>
        <a:p>
          <a:endParaRPr lang="en-US"/>
        </a:p>
      </dgm:t>
    </dgm:pt>
    <dgm:pt modelId="{BB1F2E27-8602-4DB7-B6E0-DC4ADA736F63}">
      <dgm:prSet/>
      <dgm:spPr/>
      <dgm:t>
        <a:bodyPr/>
        <a:lstStyle/>
        <a:p>
          <a:r>
            <a:rPr lang="id-ID"/>
            <a:t>Pastikan pasien nyaman dengan tindakan yang diberikan</a:t>
          </a:r>
          <a:endParaRPr lang="en-US"/>
        </a:p>
      </dgm:t>
    </dgm:pt>
    <dgm:pt modelId="{706B41F8-8248-4F17-A735-9F7C21088272}" type="parTrans" cxnId="{8EB5D8B1-8758-45BB-A8B8-E048BDE8777C}">
      <dgm:prSet/>
      <dgm:spPr/>
      <dgm:t>
        <a:bodyPr/>
        <a:lstStyle/>
        <a:p>
          <a:endParaRPr lang="en-US"/>
        </a:p>
      </dgm:t>
    </dgm:pt>
    <dgm:pt modelId="{3FA96F69-7715-42E7-A1A5-7C4C54B2AC50}" type="sibTrans" cxnId="{8EB5D8B1-8758-45BB-A8B8-E048BDE8777C}">
      <dgm:prSet/>
      <dgm:spPr/>
      <dgm:t>
        <a:bodyPr/>
        <a:lstStyle/>
        <a:p>
          <a:endParaRPr lang="en-US"/>
        </a:p>
      </dgm:t>
    </dgm:pt>
    <dgm:pt modelId="{AE126EA5-89E9-4055-9BA2-0B6DD465098D}" type="pres">
      <dgm:prSet presAssocID="{DE9ED17C-21F7-4CB6-B497-3624CA637ECA}" presName="diagram" presStyleCnt="0">
        <dgm:presLayoutVars>
          <dgm:dir/>
          <dgm:resizeHandles val="exact"/>
        </dgm:presLayoutVars>
      </dgm:prSet>
      <dgm:spPr/>
    </dgm:pt>
    <dgm:pt modelId="{1E1504A5-9263-48C9-82EB-BD15FD8B323D}" type="pres">
      <dgm:prSet presAssocID="{002E4844-6AB4-499B-A7CE-B5BB4D9464CA}" presName="node" presStyleLbl="node1" presStyleIdx="0" presStyleCnt="5">
        <dgm:presLayoutVars>
          <dgm:bulletEnabled val="1"/>
        </dgm:presLayoutVars>
      </dgm:prSet>
      <dgm:spPr/>
    </dgm:pt>
    <dgm:pt modelId="{1F4B5C0B-02AB-415D-8C02-F57A069DFFAA}" type="pres">
      <dgm:prSet presAssocID="{91D8183C-6F5C-45CE-8F0C-433248F61899}" presName="sibTrans" presStyleCnt="0"/>
      <dgm:spPr/>
    </dgm:pt>
    <dgm:pt modelId="{43806B93-7B80-4C2B-AEE7-92E87B42EC4F}" type="pres">
      <dgm:prSet presAssocID="{ACC9861A-0C35-49D7-AD08-B2652F8626D1}" presName="node" presStyleLbl="node1" presStyleIdx="1" presStyleCnt="5">
        <dgm:presLayoutVars>
          <dgm:bulletEnabled val="1"/>
        </dgm:presLayoutVars>
      </dgm:prSet>
      <dgm:spPr/>
    </dgm:pt>
    <dgm:pt modelId="{F886F8C5-A911-421D-A879-819CF8454C6A}" type="pres">
      <dgm:prSet presAssocID="{BE67C922-4F2F-48C8-B7FC-4A9C7F84C96D}" presName="sibTrans" presStyleCnt="0"/>
      <dgm:spPr/>
    </dgm:pt>
    <dgm:pt modelId="{86167240-3BE5-4C5F-8572-8CE7BEEA582F}" type="pres">
      <dgm:prSet presAssocID="{CE41CA50-9ADC-44F3-9320-D95EA8E7C7EE}" presName="node" presStyleLbl="node1" presStyleIdx="2" presStyleCnt="5">
        <dgm:presLayoutVars>
          <dgm:bulletEnabled val="1"/>
        </dgm:presLayoutVars>
      </dgm:prSet>
      <dgm:spPr/>
    </dgm:pt>
    <dgm:pt modelId="{D995F345-DFF4-4479-ADC2-3F985D98FDB7}" type="pres">
      <dgm:prSet presAssocID="{62407D82-15D3-4B33-95A7-B7D4343C0469}" presName="sibTrans" presStyleCnt="0"/>
      <dgm:spPr/>
    </dgm:pt>
    <dgm:pt modelId="{F63A3D29-F4C0-43B0-9A9B-AA469092D6DD}" type="pres">
      <dgm:prSet presAssocID="{C47AEBD3-3443-4447-A013-103952993758}" presName="node" presStyleLbl="node1" presStyleIdx="3" presStyleCnt="5">
        <dgm:presLayoutVars>
          <dgm:bulletEnabled val="1"/>
        </dgm:presLayoutVars>
      </dgm:prSet>
      <dgm:spPr/>
    </dgm:pt>
    <dgm:pt modelId="{4AA59A17-1FF7-4A12-A0E7-3658D8086650}" type="pres">
      <dgm:prSet presAssocID="{8F511D26-A2BC-45B0-9EA8-CE08F72B8128}" presName="sibTrans" presStyleCnt="0"/>
      <dgm:spPr/>
    </dgm:pt>
    <dgm:pt modelId="{D20C9B8C-FCC4-489E-899D-8839BD9EA1AF}" type="pres">
      <dgm:prSet presAssocID="{BB1F2E27-8602-4DB7-B6E0-DC4ADA736F63}" presName="node" presStyleLbl="node1" presStyleIdx="4" presStyleCnt="5">
        <dgm:presLayoutVars>
          <dgm:bulletEnabled val="1"/>
        </dgm:presLayoutVars>
      </dgm:prSet>
      <dgm:spPr/>
    </dgm:pt>
  </dgm:ptLst>
  <dgm:cxnLst>
    <dgm:cxn modelId="{1A282E16-C61A-4F1D-BA55-A26302924829}" type="presOf" srcId="{ACC9861A-0C35-49D7-AD08-B2652F8626D1}" destId="{43806B93-7B80-4C2B-AEE7-92E87B42EC4F}" srcOrd="0" destOrd="0" presId="urn:microsoft.com/office/officeart/2005/8/layout/default"/>
    <dgm:cxn modelId="{FCC66961-D21E-44F1-8148-ABC5AF778132}" srcId="{DE9ED17C-21F7-4CB6-B497-3624CA637ECA}" destId="{ACC9861A-0C35-49D7-AD08-B2652F8626D1}" srcOrd="1" destOrd="0" parTransId="{264C50AA-FD71-4D08-8A23-1CA0085B7212}" sibTransId="{BE67C922-4F2F-48C8-B7FC-4A9C7F84C96D}"/>
    <dgm:cxn modelId="{EFA74E67-C4EB-4483-A84B-FACFE09CC177}" type="presOf" srcId="{BB1F2E27-8602-4DB7-B6E0-DC4ADA736F63}" destId="{D20C9B8C-FCC4-489E-899D-8839BD9EA1AF}" srcOrd="0" destOrd="0" presId="urn:microsoft.com/office/officeart/2005/8/layout/default"/>
    <dgm:cxn modelId="{E28CCE51-7442-433B-924C-85296B231B02}" type="presOf" srcId="{DE9ED17C-21F7-4CB6-B497-3624CA637ECA}" destId="{AE126EA5-89E9-4055-9BA2-0B6DD465098D}" srcOrd="0" destOrd="0" presId="urn:microsoft.com/office/officeart/2005/8/layout/default"/>
    <dgm:cxn modelId="{82980DA1-9784-4F91-A87D-BC9D0C3E4869}" srcId="{DE9ED17C-21F7-4CB6-B497-3624CA637ECA}" destId="{CE41CA50-9ADC-44F3-9320-D95EA8E7C7EE}" srcOrd="2" destOrd="0" parTransId="{9B7AE283-B96E-406C-9B99-975261DB3A59}" sibTransId="{62407D82-15D3-4B33-95A7-B7D4343C0469}"/>
    <dgm:cxn modelId="{C57A0BAC-F5D5-4D12-BA87-C6700E28E567}" type="presOf" srcId="{C47AEBD3-3443-4447-A013-103952993758}" destId="{F63A3D29-F4C0-43B0-9A9B-AA469092D6DD}" srcOrd="0" destOrd="0" presId="urn:microsoft.com/office/officeart/2005/8/layout/default"/>
    <dgm:cxn modelId="{8EB5D8B1-8758-45BB-A8B8-E048BDE8777C}" srcId="{DE9ED17C-21F7-4CB6-B497-3624CA637ECA}" destId="{BB1F2E27-8602-4DB7-B6E0-DC4ADA736F63}" srcOrd="4" destOrd="0" parTransId="{706B41F8-8248-4F17-A735-9F7C21088272}" sibTransId="{3FA96F69-7715-42E7-A1A5-7C4C54B2AC50}"/>
    <dgm:cxn modelId="{4D71D9B4-B3B9-4245-BD73-0F700FC09FBF}" type="presOf" srcId="{002E4844-6AB4-499B-A7CE-B5BB4D9464CA}" destId="{1E1504A5-9263-48C9-82EB-BD15FD8B323D}" srcOrd="0" destOrd="0" presId="urn:microsoft.com/office/officeart/2005/8/layout/default"/>
    <dgm:cxn modelId="{BB14D0B9-DFEB-4B0C-9CF3-9746550C80C6}" srcId="{DE9ED17C-21F7-4CB6-B497-3624CA637ECA}" destId="{C47AEBD3-3443-4447-A013-103952993758}" srcOrd="3" destOrd="0" parTransId="{91751693-142A-4C77-949D-D0C1C478006E}" sibTransId="{8F511D26-A2BC-45B0-9EA8-CE08F72B8128}"/>
    <dgm:cxn modelId="{B5FA35BB-5075-451D-B588-0E0F61B822BF}" srcId="{DE9ED17C-21F7-4CB6-B497-3624CA637ECA}" destId="{002E4844-6AB4-499B-A7CE-B5BB4D9464CA}" srcOrd="0" destOrd="0" parTransId="{311188AD-33F1-4C02-88F7-F2E8ECCDD5CF}" sibTransId="{91D8183C-6F5C-45CE-8F0C-433248F61899}"/>
    <dgm:cxn modelId="{B5EE2CDC-2480-4E16-9E97-32CFAF4AFDA9}" type="presOf" srcId="{CE41CA50-9ADC-44F3-9320-D95EA8E7C7EE}" destId="{86167240-3BE5-4C5F-8572-8CE7BEEA582F}" srcOrd="0" destOrd="0" presId="urn:microsoft.com/office/officeart/2005/8/layout/default"/>
    <dgm:cxn modelId="{AC95AD31-AEC1-4A2C-BC32-CF12B467763E}" type="presParOf" srcId="{AE126EA5-89E9-4055-9BA2-0B6DD465098D}" destId="{1E1504A5-9263-48C9-82EB-BD15FD8B323D}" srcOrd="0" destOrd="0" presId="urn:microsoft.com/office/officeart/2005/8/layout/default"/>
    <dgm:cxn modelId="{18B85E49-3C61-4F01-AB28-FB800681CB98}" type="presParOf" srcId="{AE126EA5-89E9-4055-9BA2-0B6DD465098D}" destId="{1F4B5C0B-02AB-415D-8C02-F57A069DFFAA}" srcOrd="1" destOrd="0" presId="urn:microsoft.com/office/officeart/2005/8/layout/default"/>
    <dgm:cxn modelId="{5FCEA69D-CDAC-4B78-87B5-25D603660589}" type="presParOf" srcId="{AE126EA5-89E9-4055-9BA2-0B6DD465098D}" destId="{43806B93-7B80-4C2B-AEE7-92E87B42EC4F}" srcOrd="2" destOrd="0" presId="urn:microsoft.com/office/officeart/2005/8/layout/default"/>
    <dgm:cxn modelId="{B1BC01B7-9920-415E-977A-8D1D27C48040}" type="presParOf" srcId="{AE126EA5-89E9-4055-9BA2-0B6DD465098D}" destId="{F886F8C5-A911-421D-A879-819CF8454C6A}" srcOrd="3" destOrd="0" presId="urn:microsoft.com/office/officeart/2005/8/layout/default"/>
    <dgm:cxn modelId="{4DD2EEB9-9752-43CD-AA6A-041F704D493A}" type="presParOf" srcId="{AE126EA5-89E9-4055-9BA2-0B6DD465098D}" destId="{86167240-3BE5-4C5F-8572-8CE7BEEA582F}" srcOrd="4" destOrd="0" presId="urn:microsoft.com/office/officeart/2005/8/layout/default"/>
    <dgm:cxn modelId="{230CAC5E-F408-4614-81D9-5F7458152706}" type="presParOf" srcId="{AE126EA5-89E9-4055-9BA2-0B6DD465098D}" destId="{D995F345-DFF4-4479-ADC2-3F985D98FDB7}" srcOrd="5" destOrd="0" presId="urn:microsoft.com/office/officeart/2005/8/layout/default"/>
    <dgm:cxn modelId="{C41D68BE-5276-46C0-A766-5665F6F0C0F7}" type="presParOf" srcId="{AE126EA5-89E9-4055-9BA2-0B6DD465098D}" destId="{F63A3D29-F4C0-43B0-9A9B-AA469092D6DD}" srcOrd="6" destOrd="0" presId="urn:microsoft.com/office/officeart/2005/8/layout/default"/>
    <dgm:cxn modelId="{16B75438-87B2-45C8-B4D5-C33B73C27B95}" type="presParOf" srcId="{AE126EA5-89E9-4055-9BA2-0B6DD465098D}" destId="{4AA59A17-1FF7-4A12-A0E7-3658D8086650}" srcOrd="7" destOrd="0" presId="urn:microsoft.com/office/officeart/2005/8/layout/default"/>
    <dgm:cxn modelId="{8C443893-5D21-46F9-99E0-32F8D3451C9F}" type="presParOf" srcId="{AE126EA5-89E9-4055-9BA2-0B6DD465098D}" destId="{D20C9B8C-FCC4-489E-899D-8839BD9EA1A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718892-5E1A-4DF2-BEE9-1AC3A6E143B9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FFFEAD0-3CF8-4DB1-B2BB-B6AD7E245BD3}">
      <dgm:prSet phldrT="[Text]"/>
      <dgm:spPr/>
      <dgm:t>
        <a:bodyPr/>
        <a:lstStyle/>
        <a:p>
          <a:r>
            <a:rPr lang="id-ID" dirty="0"/>
            <a:t>Siapkan alat dan bahan untuk melakukan demonstrasi.</a:t>
          </a:r>
          <a:endParaRPr lang="en-US" dirty="0"/>
        </a:p>
      </dgm:t>
    </dgm:pt>
    <dgm:pt modelId="{7D415BD3-F808-4738-9A50-EE9F77F1614B}" type="parTrans" cxnId="{E4BA9166-DB45-4AD5-B8ED-B1678F152C4D}">
      <dgm:prSet/>
      <dgm:spPr/>
      <dgm:t>
        <a:bodyPr/>
        <a:lstStyle/>
        <a:p>
          <a:endParaRPr lang="en-US"/>
        </a:p>
      </dgm:t>
    </dgm:pt>
    <dgm:pt modelId="{C0EB378C-CE82-44A4-B488-7FAD298820D1}" type="sibTrans" cxnId="{E4BA9166-DB45-4AD5-B8ED-B1678F152C4D}">
      <dgm:prSet/>
      <dgm:spPr/>
      <dgm:t>
        <a:bodyPr/>
        <a:lstStyle/>
        <a:p>
          <a:endParaRPr lang="en-US"/>
        </a:p>
      </dgm:t>
    </dgm:pt>
    <dgm:pt modelId="{8DD21FE7-E6F6-4942-9760-D32B2B82AEE8}">
      <dgm:prSet/>
      <dgm:spPr/>
      <dgm:t>
        <a:bodyPr/>
        <a:lstStyle/>
        <a:p>
          <a:r>
            <a:rPr lang="id-ID"/>
            <a:t>Baca dan pelajari lembar kerja yang tersedia.</a:t>
          </a:r>
          <a:endParaRPr lang="en-US"/>
        </a:p>
      </dgm:t>
    </dgm:pt>
    <dgm:pt modelId="{F869F537-7891-4D6E-8C46-C21725C1D0D2}" type="parTrans" cxnId="{1FCB6DBF-98C2-4A53-A10D-C6E602C14130}">
      <dgm:prSet/>
      <dgm:spPr/>
      <dgm:t>
        <a:bodyPr/>
        <a:lstStyle/>
        <a:p>
          <a:endParaRPr lang="en-US"/>
        </a:p>
      </dgm:t>
    </dgm:pt>
    <dgm:pt modelId="{5DBF9707-3C4E-4D80-8F61-14E8B393177E}" type="sibTrans" cxnId="{1FCB6DBF-98C2-4A53-A10D-C6E602C14130}">
      <dgm:prSet/>
      <dgm:spPr/>
      <dgm:t>
        <a:bodyPr/>
        <a:lstStyle/>
        <a:p>
          <a:endParaRPr lang="en-US"/>
        </a:p>
      </dgm:t>
    </dgm:pt>
    <dgm:pt modelId="{0EB4C41B-EB50-47C5-9960-7EF1B96E3188}">
      <dgm:prSet/>
      <dgm:spPr/>
      <dgm:t>
        <a:bodyPr/>
        <a:lstStyle/>
        <a:p>
          <a:r>
            <a:rPr lang="id-ID"/>
            <a:t>Ikuti petunjuk instruktur.</a:t>
          </a:r>
          <a:endParaRPr lang="en-US"/>
        </a:p>
      </dgm:t>
    </dgm:pt>
    <dgm:pt modelId="{0F8CB0B6-D6FD-46BC-9611-98FBC78C9471}" type="parTrans" cxnId="{4D6B5FE8-70B0-49FC-AF68-EC88C7A3FE73}">
      <dgm:prSet/>
      <dgm:spPr/>
      <dgm:t>
        <a:bodyPr/>
        <a:lstStyle/>
        <a:p>
          <a:endParaRPr lang="en-US"/>
        </a:p>
      </dgm:t>
    </dgm:pt>
    <dgm:pt modelId="{E3156B1D-FB01-4174-BD47-AA67C9F1E0B3}" type="sibTrans" cxnId="{4D6B5FE8-70B0-49FC-AF68-EC88C7A3FE73}">
      <dgm:prSet/>
      <dgm:spPr/>
      <dgm:t>
        <a:bodyPr/>
        <a:lstStyle/>
        <a:p>
          <a:endParaRPr lang="en-US"/>
        </a:p>
      </dgm:t>
    </dgm:pt>
    <dgm:pt modelId="{2AB7426D-20BC-4325-AF90-059C844784A7}">
      <dgm:prSet/>
      <dgm:spPr/>
      <dgm:t>
        <a:bodyPr/>
        <a:lstStyle/>
        <a:p>
          <a:r>
            <a:rPr lang="id-ID"/>
            <a:t>Tanyakan pada instruktur bila ada hal-hal yang kurang dipahami.</a:t>
          </a:r>
          <a:endParaRPr lang="en-US"/>
        </a:p>
      </dgm:t>
    </dgm:pt>
    <dgm:pt modelId="{263BE2C7-235F-45D1-B26D-1A600C0E0FC5}" type="parTrans" cxnId="{15AF14A2-C9B6-4C7D-ABAF-7EF69BF126F3}">
      <dgm:prSet/>
      <dgm:spPr/>
      <dgm:t>
        <a:bodyPr/>
        <a:lstStyle/>
        <a:p>
          <a:endParaRPr lang="en-US"/>
        </a:p>
      </dgm:t>
    </dgm:pt>
    <dgm:pt modelId="{9A0F1782-06C5-41E3-8B43-3E6C069B030E}" type="sibTrans" cxnId="{15AF14A2-C9B6-4C7D-ABAF-7EF69BF126F3}">
      <dgm:prSet/>
      <dgm:spPr/>
      <dgm:t>
        <a:bodyPr/>
        <a:lstStyle/>
        <a:p>
          <a:endParaRPr lang="en-US"/>
        </a:p>
      </dgm:t>
    </dgm:pt>
    <dgm:pt modelId="{422FB430-233C-4FDB-ACBC-2433C9EE070B}">
      <dgm:prSet phldrT="[Text]"/>
      <dgm:spPr/>
      <dgm:t>
        <a:bodyPr/>
        <a:lstStyle/>
        <a:p>
          <a:r>
            <a:rPr lang="id-ID"/>
            <a:t>Demonstrasi dilakukan oleh mahasiswa.</a:t>
          </a:r>
          <a:endParaRPr lang="en-US" dirty="0"/>
        </a:p>
      </dgm:t>
    </dgm:pt>
    <dgm:pt modelId="{F432DE29-5E1B-41B3-9F2C-9C265A5AB94D}" type="parTrans" cxnId="{45DE1B03-EEBF-467C-A175-745DA063366D}">
      <dgm:prSet/>
      <dgm:spPr/>
    </dgm:pt>
    <dgm:pt modelId="{1C843FDA-C5DE-494F-B6A4-C9ADB8F4B87A}" type="sibTrans" cxnId="{45DE1B03-EEBF-467C-A175-745DA063366D}">
      <dgm:prSet/>
      <dgm:spPr/>
    </dgm:pt>
    <dgm:pt modelId="{17DEC093-CFE6-422C-AF47-69942233C482}" type="pres">
      <dgm:prSet presAssocID="{66718892-5E1A-4DF2-BEE9-1AC3A6E143B9}" presName="diagram" presStyleCnt="0">
        <dgm:presLayoutVars>
          <dgm:dir/>
          <dgm:resizeHandles val="exact"/>
        </dgm:presLayoutVars>
      </dgm:prSet>
      <dgm:spPr/>
    </dgm:pt>
    <dgm:pt modelId="{5A110CA4-FCEE-4040-98B0-3EB2BA76CAD1}" type="pres">
      <dgm:prSet presAssocID="{FFFFEAD0-3CF8-4DB1-B2BB-B6AD7E245BD3}" presName="node" presStyleLbl="node1" presStyleIdx="0" presStyleCnt="5">
        <dgm:presLayoutVars>
          <dgm:bulletEnabled val="1"/>
        </dgm:presLayoutVars>
      </dgm:prSet>
      <dgm:spPr/>
    </dgm:pt>
    <dgm:pt modelId="{8CBCFC30-12B6-4AB2-9098-0C7D7F744C0A}" type="pres">
      <dgm:prSet presAssocID="{C0EB378C-CE82-44A4-B488-7FAD298820D1}" presName="sibTrans" presStyleCnt="0"/>
      <dgm:spPr/>
    </dgm:pt>
    <dgm:pt modelId="{69188622-589F-43B5-AD79-70586EE87A8D}" type="pres">
      <dgm:prSet presAssocID="{422FB430-233C-4FDB-ACBC-2433C9EE070B}" presName="node" presStyleLbl="node1" presStyleIdx="1" presStyleCnt="5">
        <dgm:presLayoutVars>
          <dgm:bulletEnabled val="1"/>
        </dgm:presLayoutVars>
      </dgm:prSet>
      <dgm:spPr/>
    </dgm:pt>
    <dgm:pt modelId="{B1788D3A-FFDE-4871-9C6F-222F918738D2}" type="pres">
      <dgm:prSet presAssocID="{1C843FDA-C5DE-494F-B6A4-C9ADB8F4B87A}" presName="sibTrans" presStyleCnt="0"/>
      <dgm:spPr/>
    </dgm:pt>
    <dgm:pt modelId="{DBE7C9ED-0E96-4677-A519-3D45A07CB3D6}" type="pres">
      <dgm:prSet presAssocID="{8DD21FE7-E6F6-4942-9760-D32B2B82AEE8}" presName="node" presStyleLbl="node1" presStyleIdx="2" presStyleCnt="5">
        <dgm:presLayoutVars>
          <dgm:bulletEnabled val="1"/>
        </dgm:presLayoutVars>
      </dgm:prSet>
      <dgm:spPr/>
    </dgm:pt>
    <dgm:pt modelId="{3951B5DC-DAD9-47EF-8A04-EA3B1CA8955F}" type="pres">
      <dgm:prSet presAssocID="{5DBF9707-3C4E-4D80-8F61-14E8B393177E}" presName="sibTrans" presStyleCnt="0"/>
      <dgm:spPr/>
    </dgm:pt>
    <dgm:pt modelId="{7E214625-0CC6-4843-863A-C7B0751C0464}" type="pres">
      <dgm:prSet presAssocID="{0EB4C41B-EB50-47C5-9960-7EF1B96E3188}" presName="node" presStyleLbl="node1" presStyleIdx="3" presStyleCnt="5">
        <dgm:presLayoutVars>
          <dgm:bulletEnabled val="1"/>
        </dgm:presLayoutVars>
      </dgm:prSet>
      <dgm:spPr/>
    </dgm:pt>
    <dgm:pt modelId="{50CA678E-E9FD-4831-AD00-BFFC8A710C7F}" type="pres">
      <dgm:prSet presAssocID="{E3156B1D-FB01-4174-BD47-AA67C9F1E0B3}" presName="sibTrans" presStyleCnt="0"/>
      <dgm:spPr/>
    </dgm:pt>
    <dgm:pt modelId="{9F2A4F32-315C-4348-81CB-2042704060AD}" type="pres">
      <dgm:prSet presAssocID="{2AB7426D-20BC-4325-AF90-059C844784A7}" presName="node" presStyleLbl="node1" presStyleIdx="4" presStyleCnt="5">
        <dgm:presLayoutVars>
          <dgm:bulletEnabled val="1"/>
        </dgm:presLayoutVars>
      </dgm:prSet>
      <dgm:spPr/>
    </dgm:pt>
  </dgm:ptLst>
  <dgm:cxnLst>
    <dgm:cxn modelId="{45DE1B03-EEBF-467C-A175-745DA063366D}" srcId="{66718892-5E1A-4DF2-BEE9-1AC3A6E143B9}" destId="{422FB430-233C-4FDB-ACBC-2433C9EE070B}" srcOrd="1" destOrd="0" parTransId="{F432DE29-5E1B-41B3-9F2C-9C265A5AB94D}" sibTransId="{1C843FDA-C5DE-494F-B6A4-C9ADB8F4B87A}"/>
    <dgm:cxn modelId="{48BB173E-54E1-46DC-80C0-3819E8032DE2}" type="presOf" srcId="{66718892-5E1A-4DF2-BEE9-1AC3A6E143B9}" destId="{17DEC093-CFE6-422C-AF47-69942233C482}" srcOrd="0" destOrd="0" presId="urn:microsoft.com/office/officeart/2005/8/layout/default"/>
    <dgm:cxn modelId="{E4BA9166-DB45-4AD5-B8ED-B1678F152C4D}" srcId="{66718892-5E1A-4DF2-BEE9-1AC3A6E143B9}" destId="{FFFFEAD0-3CF8-4DB1-B2BB-B6AD7E245BD3}" srcOrd="0" destOrd="0" parTransId="{7D415BD3-F808-4738-9A50-EE9F77F1614B}" sibTransId="{C0EB378C-CE82-44A4-B488-7FAD298820D1}"/>
    <dgm:cxn modelId="{61D09455-9AD8-4B30-9850-31518CD32D93}" type="presOf" srcId="{2AB7426D-20BC-4325-AF90-059C844784A7}" destId="{9F2A4F32-315C-4348-81CB-2042704060AD}" srcOrd="0" destOrd="0" presId="urn:microsoft.com/office/officeart/2005/8/layout/default"/>
    <dgm:cxn modelId="{E50F7B97-BC2E-4EDB-9C44-C74E61562CF8}" type="presOf" srcId="{FFFFEAD0-3CF8-4DB1-B2BB-B6AD7E245BD3}" destId="{5A110CA4-FCEE-4040-98B0-3EB2BA76CAD1}" srcOrd="0" destOrd="0" presId="urn:microsoft.com/office/officeart/2005/8/layout/default"/>
    <dgm:cxn modelId="{15AF14A2-C9B6-4C7D-ABAF-7EF69BF126F3}" srcId="{66718892-5E1A-4DF2-BEE9-1AC3A6E143B9}" destId="{2AB7426D-20BC-4325-AF90-059C844784A7}" srcOrd="4" destOrd="0" parTransId="{263BE2C7-235F-45D1-B26D-1A600C0E0FC5}" sibTransId="{9A0F1782-06C5-41E3-8B43-3E6C069B030E}"/>
    <dgm:cxn modelId="{131B4EA4-0067-422F-86DA-77FEB72154C9}" type="presOf" srcId="{422FB430-233C-4FDB-ACBC-2433C9EE070B}" destId="{69188622-589F-43B5-AD79-70586EE87A8D}" srcOrd="0" destOrd="0" presId="urn:microsoft.com/office/officeart/2005/8/layout/default"/>
    <dgm:cxn modelId="{13E183A5-C1DF-4A11-B606-B921BFCED70B}" type="presOf" srcId="{8DD21FE7-E6F6-4942-9760-D32B2B82AEE8}" destId="{DBE7C9ED-0E96-4677-A519-3D45A07CB3D6}" srcOrd="0" destOrd="0" presId="urn:microsoft.com/office/officeart/2005/8/layout/default"/>
    <dgm:cxn modelId="{29A3C6B7-ADDF-4D09-8185-B0DD3FDF1871}" type="presOf" srcId="{0EB4C41B-EB50-47C5-9960-7EF1B96E3188}" destId="{7E214625-0CC6-4843-863A-C7B0751C0464}" srcOrd="0" destOrd="0" presId="urn:microsoft.com/office/officeart/2005/8/layout/default"/>
    <dgm:cxn modelId="{1FCB6DBF-98C2-4A53-A10D-C6E602C14130}" srcId="{66718892-5E1A-4DF2-BEE9-1AC3A6E143B9}" destId="{8DD21FE7-E6F6-4942-9760-D32B2B82AEE8}" srcOrd="2" destOrd="0" parTransId="{F869F537-7891-4D6E-8C46-C21725C1D0D2}" sibTransId="{5DBF9707-3C4E-4D80-8F61-14E8B393177E}"/>
    <dgm:cxn modelId="{4D6B5FE8-70B0-49FC-AF68-EC88C7A3FE73}" srcId="{66718892-5E1A-4DF2-BEE9-1AC3A6E143B9}" destId="{0EB4C41B-EB50-47C5-9960-7EF1B96E3188}" srcOrd="3" destOrd="0" parTransId="{0F8CB0B6-D6FD-46BC-9611-98FBC78C9471}" sibTransId="{E3156B1D-FB01-4174-BD47-AA67C9F1E0B3}"/>
    <dgm:cxn modelId="{28E9AFD7-4EDF-47EA-9E3A-659A05380ADB}" type="presParOf" srcId="{17DEC093-CFE6-422C-AF47-69942233C482}" destId="{5A110CA4-FCEE-4040-98B0-3EB2BA76CAD1}" srcOrd="0" destOrd="0" presId="urn:microsoft.com/office/officeart/2005/8/layout/default"/>
    <dgm:cxn modelId="{9BFA8F98-6619-4B65-8262-50935A7D611A}" type="presParOf" srcId="{17DEC093-CFE6-422C-AF47-69942233C482}" destId="{8CBCFC30-12B6-4AB2-9098-0C7D7F744C0A}" srcOrd="1" destOrd="0" presId="urn:microsoft.com/office/officeart/2005/8/layout/default"/>
    <dgm:cxn modelId="{E55ED91F-C542-4A24-9C35-E35B135E2F42}" type="presParOf" srcId="{17DEC093-CFE6-422C-AF47-69942233C482}" destId="{69188622-589F-43B5-AD79-70586EE87A8D}" srcOrd="2" destOrd="0" presId="urn:microsoft.com/office/officeart/2005/8/layout/default"/>
    <dgm:cxn modelId="{9B2379C2-1AD6-4348-8FFB-88692BCC7465}" type="presParOf" srcId="{17DEC093-CFE6-422C-AF47-69942233C482}" destId="{B1788D3A-FFDE-4871-9C6F-222F918738D2}" srcOrd="3" destOrd="0" presId="urn:microsoft.com/office/officeart/2005/8/layout/default"/>
    <dgm:cxn modelId="{B707C6A6-5B93-49F5-9FA5-EDF242A1CAEA}" type="presParOf" srcId="{17DEC093-CFE6-422C-AF47-69942233C482}" destId="{DBE7C9ED-0E96-4677-A519-3D45A07CB3D6}" srcOrd="4" destOrd="0" presId="urn:microsoft.com/office/officeart/2005/8/layout/default"/>
    <dgm:cxn modelId="{CA0C9A53-A4EF-450C-9272-4031C3C0E5C1}" type="presParOf" srcId="{17DEC093-CFE6-422C-AF47-69942233C482}" destId="{3951B5DC-DAD9-47EF-8A04-EA3B1CA8955F}" srcOrd="5" destOrd="0" presId="urn:microsoft.com/office/officeart/2005/8/layout/default"/>
    <dgm:cxn modelId="{7DBD393A-2005-4633-B7E2-1B0DF845A935}" type="presParOf" srcId="{17DEC093-CFE6-422C-AF47-69942233C482}" destId="{7E214625-0CC6-4843-863A-C7B0751C0464}" srcOrd="6" destOrd="0" presId="urn:microsoft.com/office/officeart/2005/8/layout/default"/>
    <dgm:cxn modelId="{B5573695-25A0-42C5-AF64-7F5BE7562E6F}" type="presParOf" srcId="{17DEC093-CFE6-422C-AF47-69942233C482}" destId="{50CA678E-E9FD-4831-AD00-BFFC8A710C7F}" srcOrd="7" destOrd="0" presId="urn:microsoft.com/office/officeart/2005/8/layout/default"/>
    <dgm:cxn modelId="{B179F0FB-3E92-4AEF-B1FB-74B893C965D9}" type="presParOf" srcId="{17DEC093-CFE6-422C-AF47-69942233C482}" destId="{9F2A4F32-315C-4348-81CB-2042704060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3DAB3-3AC2-4FA3-B619-D0B804434497}">
      <dsp:nvSpPr>
        <dsp:cNvPr id="0" name=""/>
        <dsp:cNvSpPr/>
      </dsp:nvSpPr>
      <dsp:spPr>
        <a:xfrm>
          <a:off x="32" y="28425"/>
          <a:ext cx="3066826" cy="89815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Tangan</a:t>
          </a:r>
          <a:r>
            <a:rPr lang="en-US" sz="2600" kern="1200" dirty="0"/>
            <a:t> </a:t>
          </a:r>
          <a:r>
            <a:rPr lang="en-US" sz="2600" kern="1200" dirty="0" err="1"/>
            <a:t>bagian</a:t>
          </a:r>
          <a:r>
            <a:rPr lang="en-US" sz="2600" kern="1200" dirty="0"/>
            <a:t> </a:t>
          </a:r>
          <a:r>
            <a:rPr lang="en-US" sz="2600" kern="1200" dirty="0" err="1"/>
            <a:t>depan</a:t>
          </a:r>
          <a:r>
            <a:rPr lang="en-US" sz="2600" kern="1200" dirty="0"/>
            <a:t> </a:t>
          </a:r>
        </a:p>
      </dsp:txBody>
      <dsp:txXfrm>
        <a:off x="32" y="28425"/>
        <a:ext cx="3066826" cy="898153"/>
      </dsp:txXfrm>
    </dsp:sp>
    <dsp:sp modelId="{86A627F3-F4F4-4EE0-989B-57F3CA2ACAB6}">
      <dsp:nvSpPr>
        <dsp:cNvPr id="0" name=""/>
        <dsp:cNvSpPr/>
      </dsp:nvSpPr>
      <dsp:spPr>
        <a:xfrm>
          <a:off x="32" y="926578"/>
          <a:ext cx="3066826" cy="217678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Vena dorsal metacarpal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Vena </a:t>
          </a:r>
          <a:r>
            <a:rPr lang="en-US" sz="2600" kern="1200" dirty="0" err="1"/>
            <a:t>cepalika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Vena </a:t>
          </a:r>
          <a:r>
            <a:rPr lang="en-US" sz="2600" kern="1200" dirty="0" err="1"/>
            <a:t>basalika</a:t>
          </a:r>
          <a:r>
            <a:rPr lang="en-US" sz="2600" kern="1200" dirty="0"/>
            <a:t> </a:t>
          </a:r>
          <a:r>
            <a:rPr lang="en-US" sz="2600" kern="1200" dirty="0" err="1"/>
            <a:t>Tangan</a:t>
          </a:r>
          <a:r>
            <a:rPr lang="en-US" sz="2600" kern="1200" dirty="0"/>
            <a:t> </a:t>
          </a:r>
        </a:p>
      </dsp:txBody>
      <dsp:txXfrm>
        <a:off x="32" y="926578"/>
        <a:ext cx="3066826" cy="2176785"/>
      </dsp:txXfrm>
    </dsp:sp>
    <dsp:sp modelId="{A32EDCC3-F54E-4EDE-A3D1-FA0ADB348CFE}">
      <dsp:nvSpPr>
        <dsp:cNvPr id="0" name=""/>
        <dsp:cNvSpPr/>
      </dsp:nvSpPr>
      <dsp:spPr>
        <a:xfrm>
          <a:off x="3496213" y="28425"/>
          <a:ext cx="3066826" cy="89815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Tangan</a:t>
          </a:r>
          <a:r>
            <a:rPr lang="en-US" sz="2600" kern="1200" dirty="0"/>
            <a:t> </a:t>
          </a:r>
          <a:r>
            <a:rPr lang="en-US" sz="2600" kern="1200" dirty="0" err="1"/>
            <a:t>bagian</a:t>
          </a:r>
          <a:r>
            <a:rPr lang="en-US" sz="2600" kern="1200" dirty="0"/>
            <a:t> </a:t>
          </a:r>
          <a:r>
            <a:rPr lang="en-US" sz="2600" kern="1200" dirty="0" err="1"/>
            <a:t>Belakang</a:t>
          </a:r>
          <a:endParaRPr lang="en-US" sz="2600" kern="1200" dirty="0"/>
        </a:p>
      </dsp:txBody>
      <dsp:txXfrm>
        <a:off x="3496213" y="28425"/>
        <a:ext cx="3066826" cy="898153"/>
      </dsp:txXfrm>
    </dsp:sp>
    <dsp:sp modelId="{F0EF2BB1-0064-4024-83F2-D43D1F785E3C}">
      <dsp:nvSpPr>
        <dsp:cNvPr id="0" name=""/>
        <dsp:cNvSpPr/>
      </dsp:nvSpPr>
      <dsp:spPr>
        <a:xfrm>
          <a:off x="3496213" y="926578"/>
          <a:ext cx="3066826" cy="217678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Vena </a:t>
          </a:r>
          <a:r>
            <a:rPr lang="en-US" sz="2600" kern="1200" dirty="0" err="1"/>
            <a:t>Radialis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Vena </a:t>
          </a:r>
          <a:r>
            <a:rPr lang="en-US" sz="2600" kern="1200" dirty="0" err="1"/>
            <a:t>Antebracial</a:t>
          </a:r>
          <a:endParaRPr lang="en-US" sz="2600" kern="1200" dirty="0"/>
        </a:p>
      </dsp:txBody>
      <dsp:txXfrm>
        <a:off x="3496213" y="926578"/>
        <a:ext cx="3066826" cy="21767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9EE39-A0B6-4CB4-B2C7-DF7FC951A083}">
      <dsp:nvSpPr>
        <dsp:cNvPr id="0" name=""/>
        <dsp:cNvSpPr/>
      </dsp:nvSpPr>
      <dsp:spPr>
        <a:xfrm>
          <a:off x="516339" y="157146"/>
          <a:ext cx="2029697" cy="31055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</a:t>
          </a:r>
          <a:r>
            <a:rPr lang="en-US" sz="900" kern="1200" dirty="0" err="1"/>
            <a:t>NaCl</a:t>
          </a:r>
          <a:r>
            <a:rPr lang="en-US" sz="900" kern="1200" dirty="0"/>
            <a:t> 0.9%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Ringer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Ringer Laktat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Hartmann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Darrow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Na Laktat 1/6 molar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NaHCO3 7.5% dan 8.4%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</a:t>
          </a:r>
          <a:r>
            <a:rPr lang="en-US" sz="900" kern="1200" dirty="0" err="1"/>
            <a:t>Dialisis</a:t>
          </a:r>
          <a:endParaRPr lang="en-US" sz="900" kern="1200" dirty="0"/>
        </a:p>
      </dsp:txBody>
      <dsp:txXfrm>
        <a:off x="575787" y="216594"/>
        <a:ext cx="1910801" cy="2321162"/>
      </dsp:txXfrm>
    </dsp:sp>
    <dsp:sp modelId="{A7F46820-FD8E-40EA-9C11-00CF90423495}">
      <dsp:nvSpPr>
        <dsp:cNvPr id="0" name=""/>
        <dsp:cNvSpPr/>
      </dsp:nvSpPr>
      <dsp:spPr>
        <a:xfrm>
          <a:off x="1549005" y="1473103"/>
          <a:ext cx="2361678" cy="2361678"/>
        </a:xfrm>
        <a:prstGeom prst="leftCircularArrow">
          <a:avLst>
            <a:gd name="adj1" fmla="val 3848"/>
            <a:gd name="adj2" fmla="val 481475"/>
            <a:gd name="adj3" fmla="val 1330167"/>
            <a:gd name="adj4" fmla="val 8097670"/>
            <a:gd name="adj5" fmla="val 449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68D5C-E7CA-40E9-A490-5E66AE997FA9}">
      <dsp:nvSpPr>
        <dsp:cNvPr id="0" name=""/>
        <dsp:cNvSpPr/>
      </dsp:nvSpPr>
      <dsp:spPr>
        <a:xfrm>
          <a:off x="1062914" y="2702360"/>
          <a:ext cx="1804175" cy="7174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Elektrolit</a:t>
          </a:r>
          <a:endParaRPr lang="en-US" sz="1700" kern="1200" dirty="0"/>
        </a:p>
      </dsp:txBody>
      <dsp:txXfrm>
        <a:off x="1083928" y="2723374"/>
        <a:ext cx="1762147" cy="675433"/>
      </dsp:txXfrm>
    </dsp:sp>
    <dsp:sp modelId="{464730CA-81F1-4F38-9B8A-84F60749A51E}">
      <dsp:nvSpPr>
        <dsp:cNvPr id="0" name=""/>
        <dsp:cNvSpPr/>
      </dsp:nvSpPr>
      <dsp:spPr>
        <a:xfrm>
          <a:off x="3204330" y="-21008"/>
          <a:ext cx="2029697" cy="3461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</a:t>
          </a:r>
          <a:r>
            <a:rPr lang="en-US" sz="900" kern="1200" dirty="0" err="1"/>
            <a:t>Glukosa</a:t>
          </a:r>
          <a:r>
            <a:rPr lang="en-US" sz="900" kern="1200" dirty="0"/>
            <a:t> 5%, 10%, 20%, 40%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Dextrose 5%, 10%, 20%, 50%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Fruktose 5%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Maltose 10%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Ringer-Dextrose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Dextrose 5% dengan NaCl 0.9%, NaCl 0.45% atau NaCl 0.225%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Dextrose 10% </a:t>
          </a:r>
          <a:r>
            <a:rPr lang="en-US" sz="900" kern="1200" dirty="0" err="1"/>
            <a:t>dengan</a:t>
          </a:r>
          <a:r>
            <a:rPr lang="en-US" sz="900" kern="1200" dirty="0"/>
            <a:t> </a:t>
          </a:r>
          <a:r>
            <a:rPr lang="en-US" sz="900" kern="1200" dirty="0" err="1"/>
            <a:t>NaCl</a:t>
          </a:r>
          <a:r>
            <a:rPr lang="en-US" sz="900" kern="1200" dirty="0"/>
            <a:t> 0.9%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900" kern="1200"/>
        </a:p>
      </dsp:txBody>
      <dsp:txXfrm>
        <a:off x="3263778" y="780262"/>
        <a:ext cx="1910801" cy="2601120"/>
      </dsp:txXfrm>
    </dsp:sp>
    <dsp:sp modelId="{159722FC-7441-485F-8CB5-614534FABEEE}">
      <dsp:nvSpPr>
        <dsp:cNvPr id="0" name=""/>
        <dsp:cNvSpPr/>
      </dsp:nvSpPr>
      <dsp:spPr>
        <a:xfrm>
          <a:off x="3892149" y="-556832"/>
          <a:ext cx="2961344" cy="2961344"/>
        </a:xfrm>
        <a:prstGeom prst="circularArrow">
          <a:avLst>
            <a:gd name="adj1" fmla="val 3069"/>
            <a:gd name="adj2" fmla="val 376913"/>
            <a:gd name="adj3" fmla="val 20188574"/>
            <a:gd name="adj4" fmla="val 13316509"/>
            <a:gd name="adj5" fmla="val 358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96E21C-F035-4786-B259-95D68DF796B5}">
      <dsp:nvSpPr>
        <dsp:cNvPr id="0" name=""/>
        <dsp:cNvSpPr/>
      </dsp:nvSpPr>
      <dsp:spPr>
        <a:xfrm>
          <a:off x="3442607" y="0"/>
          <a:ext cx="1804175" cy="7174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Karbohidrat</a:t>
          </a:r>
          <a:r>
            <a:rPr lang="en-US" sz="1700" kern="1200" dirty="0"/>
            <a:t> (</a:t>
          </a:r>
          <a:r>
            <a:rPr lang="en-US" sz="1700" kern="1200" dirty="0" err="1"/>
            <a:t>dengan</a:t>
          </a:r>
          <a:r>
            <a:rPr lang="en-US" sz="1700" kern="1200" dirty="0"/>
            <a:t> </a:t>
          </a:r>
          <a:r>
            <a:rPr lang="en-US" sz="1700" kern="1200" dirty="0" err="1"/>
            <a:t>elektrolit</a:t>
          </a:r>
          <a:endParaRPr lang="en-US" sz="1700" kern="1200" dirty="0"/>
        </a:p>
      </dsp:txBody>
      <dsp:txXfrm>
        <a:off x="3463621" y="21014"/>
        <a:ext cx="1762147" cy="675433"/>
      </dsp:txXfrm>
    </dsp:sp>
    <dsp:sp modelId="{0000D7E1-5222-4871-99BA-717508605809}">
      <dsp:nvSpPr>
        <dsp:cNvPr id="0" name=""/>
        <dsp:cNvSpPr/>
      </dsp:nvSpPr>
      <dsp:spPr>
        <a:xfrm>
          <a:off x="5892320" y="872872"/>
          <a:ext cx="2029697" cy="1674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L-</a:t>
          </a:r>
          <a:r>
            <a:rPr lang="en-US" sz="900" kern="1200" dirty="0" err="1"/>
            <a:t>Asam</a:t>
          </a:r>
          <a:r>
            <a:rPr lang="en-US" sz="900" kern="1200" dirty="0"/>
            <a:t> Amino 350 kcal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/>
            <a:t>Larutan L-Asam Amino 600 kcal, 500 kcal dengan Sorbitol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 err="1"/>
            <a:t>Larutan</a:t>
          </a:r>
          <a:r>
            <a:rPr lang="en-US" sz="900" kern="1200" dirty="0"/>
            <a:t> L-</a:t>
          </a:r>
          <a:r>
            <a:rPr lang="en-US" sz="900" kern="1200" dirty="0" err="1"/>
            <a:t>Asam</a:t>
          </a:r>
          <a:r>
            <a:rPr lang="en-US" sz="900" kern="1200" dirty="0"/>
            <a:t> Amino 1000 kcal</a:t>
          </a:r>
        </a:p>
      </dsp:txBody>
      <dsp:txXfrm>
        <a:off x="5930845" y="911397"/>
        <a:ext cx="1952647" cy="1238295"/>
      </dsp:txXfrm>
    </dsp:sp>
    <dsp:sp modelId="{C124E351-84D7-4D89-A650-CF3E6D260DCE}">
      <dsp:nvSpPr>
        <dsp:cNvPr id="0" name=""/>
        <dsp:cNvSpPr/>
      </dsp:nvSpPr>
      <dsp:spPr>
        <a:xfrm>
          <a:off x="6343364" y="2188218"/>
          <a:ext cx="1804175" cy="7174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Larutan</a:t>
          </a:r>
          <a:r>
            <a:rPr lang="en-US" sz="1700" kern="1200" dirty="0"/>
            <a:t> Protein </a:t>
          </a:r>
        </a:p>
      </dsp:txBody>
      <dsp:txXfrm>
        <a:off x="6364378" y="2209232"/>
        <a:ext cx="1762147" cy="6754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504A5-9263-48C9-82EB-BD15FD8B323D}">
      <dsp:nvSpPr>
        <dsp:cNvPr id="0" name=""/>
        <dsp:cNvSpPr/>
      </dsp:nvSpPr>
      <dsp:spPr>
        <a:xfrm>
          <a:off x="133665" y="1290"/>
          <a:ext cx="2462473" cy="1477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Terapkan prinsip pencegahan infeksi yaitu diantaranya cuci tangan.</a:t>
          </a:r>
          <a:endParaRPr lang="en-US" sz="1700" kern="1200"/>
        </a:p>
      </dsp:txBody>
      <dsp:txXfrm>
        <a:off x="133665" y="1290"/>
        <a:ext cx="2462473" cy="1477484"/>
      </dsp:txXfrm>
    </dsp:sp>
    <dsp:sp modelId="{43806B93-7B80-4C2B-AEE7-92E87B42EC4F}">
      <dsp:nvSpPr>
        <dsp:cNvPr id="0" name=""/>
        <dsp:cNvSpPr/>
      </dsp:nvSpPr>
      <dsp:spPr>
        <a:xfrm>
          <a:off x="2842387" y="1290"/>
          <a:ext cx="2462473" cy="1477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Gunakan peralatan sesuai dengan fungsinya, letakkan peralatan pada tempat yang terjangkau / ergonomis.</a:t>
          </a:r>
          <a:endParaRPr lang="en-US" sz="1700" kern="1200"/>
        </a:p>
      </dsp:txBody>
      <dsp:txXfrm>
        <a:off x="2842387" y="1290"/>
        <a:ext cx="2462473" cy="1477484"/>
      </dsp:txXfrm>
    </dsp:sp>
    <dsp:sp modelId="{86167240-3BE5-4C5F-8572-8CE7BEEA582F}">
      <dsp:nvSpPr>
        <dsp:cNvPr id="0" name=""/>
        <dsp:cNvSpPr/>
      </dsp:nvSpPr>
      <dsp:spPr>
        <a:xfrm>
          <a:off x="5551108" y="1290"/>
          <a:ext cx="2462473" cy="1477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Perhatikan langkah demi langkah dalam memberikan oksigen dengan nasal kanul</a:t>
          </a:r>
          <a:endParaRPr lang="en-US" sz="1700" kern="1200"/>
        </a:p>
      </dsp:txBody>
      <dsp:txXfrm>
        <a:off x="5551108" y="1290"/>
        <a:ext cx="2462473" cy="1477484"/>
      </dsp:txXfrm>
    </dsp:sp>
    <dsp:sp modelId="{F63A3D29-F4C0-43B0-9A9B-AA469092D6DD}">
      <dsp:nvSpPr>
        <dsp:cNvPr id="0" name=""/>
        <dsp:cNvSpPr/>
      </dsp:nvSpPr>
      <dsp:spPr>
        <a:xfrm>
          <a:off x="1488026" y="1725022"/>
          <a:ext cx="2462473" cy="1477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Pastikan </a:t>
          </a:r>
          <a:r>
            <a:rPr lang="id-ID" sz="1700" i="1" kern="1200"/>
            <a:t>privacy</a:t>
          </a:r>
          <a:r>
            <a:rPr lang="id-ID" sz="1700" kern="1200"/>
            <a:t> pasien terjaga</a:t>
          </a:r>
          <a:endParaRPr lang="en-US" sz="1700" kern="1200"/>
        </a:p>
      </dsp:txBody>
      <dsp:txXfrm>
        <a:off x="1488026" y="1725022"/>
        <a:ext cx="2462473" cy="1477484"/>
      </dsp:txXfrm>
    </dsp:sp>
    <dsp:sp modelId="{D20C9B8C-FCC4-489E-899D-8839BD9EA1AF}">
      <dsp:nvSpPr>
        <dsp:cNvPr id="0" name=""/>
        <dsp:cNvSpPr/>
      </dsp:nvSpPr>
      <dsp:spPr>
        <a:xfrm>
          <a:off x="4196747" y="1725022"/>
          <a:ext cx="2462473" cy="1477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700" kern="1200"/>
            <a:t>Pastikan pasien nyaman dengan tindakan yang diberikan</a:t>
          </a:r>
          <a:endParaRPr lang="en-US" sz="1700" kern="1200"/>
        </a:p>
      </dsp:txBody>
      <dsp:txXfrm>
        <a:off x="4196747" y="1725022"/>
        <a:ext cx="2462473" cy="14774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10CA4-FCEE-4040-98B0-3EB2BA76CAD1}">
      <dsp:nvSpPr>
        <dsp:cNvPr id="0" name=""/>
        <dsp:cNvSpPr/>
      </dsp:nvSpPr>
      <dsp:spPr>
        <a:xfrm>
          <a:off x="312376" y="759"/>
          <a:ext cx="2463291" cy="14779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 dirty="0"/>
            <a:t>Siapkan alat dan bahan untuk melakukan demonstrasi.</a:t>
          </a:r>
          <a:endParaRPr lang="en-US" sz="2300" kern="1200" dirty="0"/>
        </a:p>
      </dsp:txBody>
      <dsp:txXfrm>
        <a:off x="312376" y="759"/>
        <a:ext cx="2463291" cy="1477975"/>
      </dsp:txXfrm>
    </dsp:sp>
    <dsp:sp modelId="{69188622-589F-43B5-AD79-70586EE87A8D}">
      <dsp:nvSpPr>
        <dsp:cNvPr id="0" name=""/>
        <dsp:cNvSpPr/>
      </dsp:nvSpPr>
      <dsp:spPr>
        <a:xfrm>
          <a:off x="3021998" y="759"/>
          <a:ext cx="2463291" cy="14779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Demonstrasi dilakukan oleh mahasiswa.</a:t>
          </a:r>
          <a:endParaRPr lang="en-US" sz="2300" kern="1200" dirty="0"/>
        </a:p>
      </dsp:txBody>
      <dsp:txXfrm>
        <a:off x="3021998" y="759"/>
        <a:ext cx="2463291" cy="1477975"/>
      </dsp:txXfrm>
    </dsp:sp>
    <dsp:sp modelId="{DBE7C9ED-0E96-4677-A519-3D45A07CB3D6}">
      <dsp:nvSpPr>
        <dsp:cNvPr id="0" name=""/>
        <dsp:cNvSpPr/>
      </dsp:nvSpPr>
      <dsp:spPr>
        <a:xfrm>
          <a:off x="5731619" y="759"/>
          <a:ext cx="2463291" cy="14779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Baca dan pelajari lembar kerja yang tersedia.</a:t>
          </a:r>
          <a:endParaRPr lang="en-US" sz="2300" kern="1200"/>
        </a:p>
      </dsp:txBody>
      <dsp:txXfrm>
        <a:off x="5731619" y="759"/>
        <a:ext cx="2463291" cy="1477975"/>
      </dsp:txXfrm>
    </dsp:sp>
    <dsp:sp modelId="{7E214625-0CC6-4843-863A-C7B0751C0464}">
      <dsp:nvSpPr>
        <dsp:cNvPr id="0" name=""/>
        <dsp:cNvSpPr/>
      </dsp:nvSpPr>
      <dsp:spPr>
        <a:xfrm>
          <a:off x="1667187" y="1725063"/>
          <a:ext cx="2463291" cy="14779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Ikuti petunjuk instruktur.</a:t>
          </a:r>
          <a:endParaRPr lang="en-US" sz="2300" kern="1200"/>
        </a:p>
      </dsp:txBody>
      <dsp:txXfrm>
        <a:off x="1667187" y="1725063"/>
        <a:ext cx="2463291" cy="1477975"/>
      </dsp:txXfrm>
    </dsp:sp>
    <dsp:sp modelId="{9F2A4F32-315C-4348-81CB-2042704060AD}">
      <dsp:nvSpPr>
        <dsp:cNvPr id="0" name=""/>
        <dsp:cNvSpPr/>
      </dsp:nvSpPr>
      <dsp:spPr>
        <a:xfrm>
          <a:off x="4376808" y="1725063"/>
          <a:ext cx="2463291" cy="14779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300" kern="1200"/>
            <a:t>Tanyakan pada instruktur bila ada hal-hal yang kurang dipahami.</a:t>
          </a:r>
          <a:endParaRPr lang="en-US" sz="2300" kern="1200"/>
        </a:p>
      </dsp:txBody>
      <dsp:txXfrm>
        <a:off x="4376808" y="1725063"/>
        <a:ext cx="2463291" cy="1477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0D974-0561-4F94-B707-428AB29B216A}" type="datetimeFigureOut">
              <a:rPr lang="ko-KR" altLang="en-US" smtClean="0"/>
              <a:t>2023-11-09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1FE7E-1921-4EFD-A381-47CA5A5D26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666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0B810-6FB8-4958-ACEA-EED1FE35CBDF}" type="datetimeFigureOut">
              <a:rPr lang="ko-KR" altLang="en-US" smtClean="0"/>
              <a:t>2023-11-09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C2A06-9CFC-4017-A78E-791E0662E31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483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C2A06-9CFC-4017-A78E-791E0662E31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899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291830"/>
            <a:ext cx="9144000" cy="568445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Your Presentation Name Here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856846"/>
            <a:ext cx="9144000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1026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70538"/>
            <a:ext cx="3024336" cy="224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2915816" y="0"/>
            <a:ext cx="6228184" cy="51435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87013D31-6B1B-457D-A2E1-324A15BA2C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504" y="2715766"/>
            <a:ext cx="2808312" cy="208848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58499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203848" y="0"/>
            <a:ext cx="5940152" cy="5143500"/>
          </a:xfrm>
          <a:prstGeom prst="rect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419872" y="123478"/>
            <a:ext cx="55446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670273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360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6032" y="0"/>
            <a:ext cx="1841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051720" y="123478"/>
            <a:ext cx="691276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00" y="3867894"/>
            <a:ext cx="1265664" cy="93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666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723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3568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699792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716016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732240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673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07504" y="3075806"/>
            <a:ext cx="2808312" cy="13684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8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336" y="925101"/>
            <a:ext cx="3168352" cy="3836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662184" y="1061419"/>
            <a:ext cx="1827251" cy="2822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5334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880" y="1497141"/>
            <a:ext cx="2808312" cy="3400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55527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9644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9617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5648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7288872" y="1635289"/>
            <a:ext cx="1619609" cy="2501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A7341551-4697-41C7-A352-EF71700584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4" name="Picture 2" descr="E:\002-KIMS BUSINESS\007-02-Fullslidesppt-Contents\20161216\Stethoscope as symbol of medicine PowerPoint Templates\main-item-01.png">
            <a:extLst>
              <a:ext uri="{FF2B5EF4-FFF2-40B4-BE49-F238E27FC236}">
                <a16:creationId xmlns:a16="http://schemas.microsoft.com/office/drawing/2014/main" id="{704696FB-5704-44BE-A7C4-3766EFA77A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4">
            <a:extLst>
              <a:ext uri="{FF2B5EF4-FFF2-40B4-BE49-F238E27FC236}">
                <a16:creationId xmlns:a16="http://schemas.microsoft.com/office/drawing/2014/main" id="{112562F3-7C1E-4A0C-96A9-C0EE72521397}"/>
              </a:ext>
            </a:extLst>
          </p:cNvPr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66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80200"/>
            <a:ext cx="3600400" cy="358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932040" y="1408807"/>
            <a:ext cx="3312368" cy="23258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697A31B-4C32-45F0-9980-3B5F2D5511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8" name="Picture 2" descr="E:\002-KIMS BUSINESS\007-02-Fullslidesppt-Contents\20161216\Stethoscope as symbol of medicine PowerPoint Templates\main-item-01.png">
            <a:extLst>
              <a:ext uri="{FF2B5EF4-FFF2-40B4-BE49-F238E27FC236}">
                <a16:creationId xmlns:a16="http://schemas.microsoft.com/office/drawing/2014/main" id="{2B3A4CC3-A1A4-42DB-A940-EBD20187FA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4">
            <a:extLst>
              <a:ext uri="{FF2B5EF4-FFF2-40B4-BE49-F238E27FC236}">
                <a16:creationId xmlns:a16="http://schemas.microsoft.com/office/drawing/2014/main" id="{1A83409A-F47A-4922-AEBE-AE222BBF71BF}"/>
              </a:ext>
            </a:extLst>
          </p:cNvPr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233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19672" y="3939902"/>
            <a:ext cx="295232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06" y="3947522"/>
            <a:ext cx="776169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539552" y="3723878"/>
            <a:ext cx="8064896" cy="100811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9552" y="0"/>
            <a:ext cx="8064896" cy="3363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982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987824" y="0"/>
            <a:ext cx="3168352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363838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93990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013222"/>
            <a:ext cx="2016224" cy="1496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843808" y="0"/>
            <a:ext cx="3456384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6461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75733" y="0"/>
            <a:ext cx="228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75733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89428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8380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47664" y="406569"/>
            <a:ext cx="500404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STYLE</a:t>
            </a:r>
          </a:p>
        </p:txBody>
      </p:sp>
      <p:pic>
        <p:nvPicPr>
          <p:cNvPr id="5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16" y="329620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2931790"/>
            <a:ext cx="9144000" cy="22117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strike="sngStrike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5927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51720" y="0"/>
            <a:ext cx="2286000" cy="2787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572000" y="2571750"/>
            <a:ext cx="457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pic>
        <p:nvPicPr>
          <p:cNvPr id="7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98" y="1561376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661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7037848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2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3AD96B-0F22-4DC5-A759-3DA84AB77CAE}"/>
              </a:ext>
            </a:extLst>
          </p:cNvPr>
          <p:cNvSpPr/>
          <p:nvPr userDrawn="1"/>
        </p:nvSpPr>
        <p:spPr>
          <a:xfrm>
            <a:off x="4739187" y="444752"/>
            <a:ext cx="3835474" cy="4253997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+mn-lt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918ED6-7A7A-4169-B434-B2A23E07810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00126" y="0"/>
            <a:ext cx="3113596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89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25CB9F-9D04-4987-A06C-B207FB488FF0}"/>
              </a:ext>
            </a:extLst>
          </p:cNvPr>
          <p:cNvSpPr/>
          <p:nvPr userDrawn="1"/>
        </p:nvSpPr>
        <p:spPr>
          <a:xfrm>
            <a:off x="376851" y="663733"/>
            <a:ext cx="8390299" cy="3816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>
              <a:latin typeface="+mn-lt"/>
            </a:endParaRP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44A9CA0-8EF5-4E63-971D-67BD5E66689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43331" y="866452"/>
            <a:ext cx="2391224" cy="34105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51727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419872" y="1893198"/>
            <a:ext cx="5724128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07904" y="2139702"/>
            <a:ext cx="543609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707904" y="2715766"/>
            <a:ext cx="543609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24" y="1745754"/>
            <a:ext cx="223148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1902008"/>
            <a:ext cx="467544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2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04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6032" y="0"/>
            <a:ext cx="1841728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051720" y="123478"/>
            <a:ext cx="691276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00" y="3867894"/>
            <a:ext cx="1265664" cy="93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374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asic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19672" y="3939902"/>
            <a:ext cx="2952328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06" y="3947522"/>
            <a:ext cx="776169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539552" y="3723878"/>
            <a:ext cx="8064896" cy="100811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9552" y="0"/>
            <a:ext cx="8064896" cy="3363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025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3568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699792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716016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732240" y="1131590"/>
            <a:ext cx="1728192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838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419872" y="1893198"/>
            <a:ext cx="5724128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07904" y="2139702"/>
            <a:ext cx="543609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707904" y="2715766"/>
            <a:ext cx="543609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824" y="1745754"/>
            <a:ext cx="223148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1902008"/>
            <a:ext cx="467544" cy="13681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66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23478"/>
            <a:ext cx="734481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373" y="123478"/>
            <a:ext cx="983526" cy="72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-6032" y="817270"/>
            <a:ext cx="7674376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63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1" r:id="rId3"/>
    <p:sldLayoutId id="2147483682" r:id="rId4"/>
    <p:sldLayoutId id="2147483683" r:id="rId5"/>
    <p:sldLayoutId id="2147483685" r:id="rId6"/>
    <p:sldLayoutId id="2147483686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2" r:id="rId2"/>
    <p:sldLayoutId id="2147483666" r:id="rId3"/>
    <p:sldLayoutId id="2147483667" r:id="rId4"/>
    <p:sldLayoutId id="2147483661" r:id="rId5"/>
    <p:sldLayoutId id="2147483660" r:id="rId6"/>
    <p:sldLayoutId id="2147483664" r:id="rId7"/>
    <p:sldLayoutId id="2147483677" r:id="rId8"/>
    <p:sldLayoutId id="2147483678" r:id="rId9"/>
    <p:sldLayoutId id="2147483669" r:id="rId10"/>
    <p:sldLayoutId id="2147483670" r:id="rId11"/>
    <p:sldLayoutId id="2147483679" r:id="rId12"/>
    <p:sldLayoutId id="2147483672" r:id="rId13"/>
    <p:sldLayoutId id="2147483673" r:id="rId14"/>
    <p:sldLayoutId id="2147483674" r:id="rId15"/>
    <p:sldLayoutId id="2147483675" r:id="rId16"/>
    <p:sldLayoutId id="2147483680" r:id="rId17"/>
    <p:sldLayoutId id="2147483656" r:id="rId18"/>
    <p:sldLayoutId id="2147483687" r:id="rId19"/>
    <p:sldLayoutId id="2147483688" r:id="rId20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ea typeface="맑은 고딕" pitchFamily="50" charset="-127"/>
              </a:rPr>
              <a:t>MEMBERIKAN CAIRAN</a:t>
            </a:r>
          </a:p>
          <a:p>
            <a:r>
              <a:rPr lang="en-US" altLang="ko-KR" b="1" dirty="0">
                <a:ea typeface="맑은 고딕" pitchFamily="50" charset="-127"/>
              </a:rPr>
              <a:t>LEWAT INFUS </a:t>
            </a:r>
            <a:endParaRPr lang="en-US" altLang="ko-KR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88344" y="195486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FATHIA RIZKI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/>
          <p:cNvSpPr txBox="1">
            <a:spLocks/>
          </p:cNvSpPr>
          <p:nvPr/>
        </p:nvSpPr>
        <p:spPr>
          <a:xfrm>
            <a:off x="300668" y="2574017"/>
            <a:ext cx="1584176" cy="155107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ALAT DAN BAHAN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6282" y="516724"/>
            <a:ext cx="3960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Cairan</a:t>
            </a:r>
            <a:r>
              <a:rPr lang="en-US" sz="1200" dirty="0"/>
              <a:t>, </a:t>
            </a:r>
            <a:r>
              <a:rPr lang="en-US" sz="1200" dirty="0" err="1"/>
              <a:t>sesuaikan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 </a:t>
            </a:r>
            <a:r>
              <a:rPr lang="en-US" sz="1200" dirty="0" err="1"/>
              <a:t>pasien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Saluran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r>
              <a:rPr lang="en-US" sz="1200" dirty="0"/>
              <a:t> </a:t>
            </a:r>
            <a:r>
              <a:rPr lang="en-US" sz="1200" i="1" dirty="0"/>
              <a:t>(</a:t>
            </a:r>
            <a:r>
              <a:rPr lang="en-US" sz="1200" i="1" dirty="0" err="1"/>
              <a:t>infus</a:t>
            </a:r>
            <a:r>
              <a:rPr lang="en-US" sz="1200" i="1" dirty="0"/>
              <a:t> set)</a:t>
            </a:r>
            <a:r>
              <a:rPr lang="en-US" sz="12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Kateter</a:t>
            </a:r>
            <a:r>
              <a:rPr lang="en-US" sz="1200" dirty="0"/>
              <a:t> </a:t>
            </a:r>
            <a:r>
              <a:rPr lang="en-US" sz="1200" dirty="0" err="1"/>
              <a:t>intravena</a:t>
            </a:r>
            <a:r>
              <a:rPr lang="en-US" sz="1200" dirty="0"/>
              <a:t> </a:t>
            </a:r>
            <a:r>
              <a:rPr lang="en-US" sz="1200" i="1" dirty="0"/>
              <a:t>(IV catheter)</a:t>
            </a:r>
            <a:r>
              <a:rPr lang="en-US" sz="1200" dirty="0"/>
              <a:t>  (</a:t>
            </a:r>
            <a:r>
              <a:rPr lang="en-US" sz="1200" dirty="0" err="1"/>
              <a:t>Aboket</a:t>
            </a:r>
            <a:r>
              <a:rPr lang="en-US" sz="120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Desinfektan</a:t>
            </a:r>
            <a:r>
              <a:rPr lang="en-US" sz="1200" dirty="0"/>
              <a:t> : </a:t>
            </a:r>
            <a:r>
              <a:rPr lang="en-US" sz="1200" dirty="0" err="1"/>
              <a:t>kapas</a:t>
            </a:r>
            <a:r>
              <a:rPr lang="en-US" sz="1200" dirty="0"/>
              <a:t> </a:t>
            </a:r>
            <a:r>
              <a:rPr lang="en-US" sz="1200" dirty="0" err="1"/>
              <a:t>alkohol</a:t>
            </a:r>
            <a:r>
              <a:rPr lang="en-US" sz="1200" dirty="0"/>
              <a:t>, </a:t>
            </a:r>
            <a:r>
              <a:rPr lang="en-US" sz="1200" dirty="0" err="1"/>
              <a:t>larutan</a:t>
            </a:r>
            <a:r>
              <a:rPr lang="en-US" sz="1200" dirty="0"/>
              <a:t> povidone iodine 10%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Kassa</a:t>
            </a:r>
            <a:r>
              <a:rPr lang="en-US" sz="1200" dirty="0"/>
              <a:t> </a:t>
            </a:r>
            <a:r>
              <a:rPr lang="en-US" sz="1200" dirty="0" err="1"/>
              <a:t>steril</a:t>
            </a:r>
            <a:r>
              <a:rPr lang="en-US" sz="1200" dirty="0"/>
              <a:t>, </a:t>
            </a:r>
            <a:r>
              <a:rPr lang="en-US" sz="1200" dirty="0" err="1"/>
              <a:t>plester</a:t>
            </a:r>
            <a:r>
              <a:rPr lang="en-US" sz="1200" dirty="0"/>
              <a:t>, </a:t>
            </a:r>
            <a:r>
              <a:rPr lang="en-US" sz="1200" dirty="0" err="1"/>
              <a:t>kassa</a:t>
            </a:r>
            <a:r>
              <a:rPr lang="en-US" sz="1200" dirty="0"/>
              <a:t> </a:t>
            </a:r>
            <a:r>
              <a:rPr lang="en-US" sz="1200" dirty="0" err="1"/>
              <a:t>pembalut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Torniket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Gunting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051720" y="3075806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Bengkok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Tiang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Perlak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Bidai</a:t>
            </a:r>
            <a:r>
              <a:rPr lang="en-US" sz="1200" dirty="0"/>
              <a:t>, </a:t>
            </a:r>
            <a:r>
              <a:rPr lang="en-US" sz="1200" dirty="0" err="1"/>
              <a:t>jika</a:t>
            </a:r>
            <a:r>
              <a:rPr lang="en-US" sz="1200" dirty="0"/>
              <a:t> </a:t>
            </a:r>
            <a:r>
              <a:rPr lang="en-US" sz="1200" dirty="0" err="1"/>
              <a:t>diperlukan</a:t>
            </a:r>
            <a:r>
              <a:rPr lang="en-US" sz="1200" dirty="0"/>
              <a:t> (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pasien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sz="1200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Sarung</a:t>
            </a:r>
            <a:r>
              <a:rPr lang="en-US" sz="1200" dirty="0"/>
              <a:t> </a:t>
            </a:r>
            <a:r>
              <a:rPr lang="en-US" sz="1200" dirty="0" err="1"/>
              <a:t>tangan</a:t>
            </a:r>
            <a:r>
              <a:rPr lang="en-US" sz="1200" dirty="0"/>
              <a:t> </a:t>
            </a:r>
            <a:r>
              <a:rPr lang="en-US" sz="1200" dirty="0" err="1"/>
              <a:t>steril</a:t>
            </a:r>
            <a:r>
              <a:rPr lang="en-US" sz="1200" dirty="0"/>
              <a:t> yang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mengandung</a:t>
            </a:r>
            <a:r>
              <a:rPr lang="en-US" sz="1200" dirty="0"/>
              <a:t> </a:t>
            </a:r>
            <a:r>
              <a:rPr lang="en-US" sz="1200" dirty="0" err="1"/>
              <a:t>bedak</a:t>
            </a:r>
            <a:endParaRPr lang="en-US" sz="1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/>
              <a:t>Masker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 err="1"/>
              <a:t>Tempat</a:t>
            </a:r>
            <a:r>
              <a:rPr lang="en-US" sz="1200" dirty="0"/>
              <a:t> </a:t>
            </a:r>
            <a:r>
              <a:rPr lang="en-US" sz="1200" dirty="0" err="1"/>
              <a:t>sampah</a:t>
            </a:r>
            <a:r>
              <a:rPr lang="en-US" sz="1200" dirty="0"/>
              <a:t> </a:t>
            </a:r>
            <a:r>
              <a:rPr lang="en-US" sz="1200" dirty="0" err="1"/>
              <a:t>medis</a:t>
            </a:r>
            <a:endParaRPr lang="en-US" sz="1200" dirty="0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295E85E-4162-49E2-A5E6-AA8589F5242E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7CD6B75-05E7-4B31-AE99-7D850A1ADC27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9713935-7E40-B158-5DFC-8364B6F99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527" y="524950"/>
            <a:ext cx="2314286" cy="184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D:\Data D\Ilmiah\DATA ARIN\Skill Lab\MANUAL SKILL LAB\Manual Smt 7\Pemasangan Infus Intravena\index2.jpg">
            <a:extLst>
              <a:ext uri="{FF2B5EF4-FFF2-40B4-BE49-F238E27FC236}">
                <a16:creationId xmlns:a16="http://schemas.microsoft.com/office/drawing/2014/main" id="{49834DA7-1A25-1692-2702-3B128B9D3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71750"/>
            <a:ext cx="2639194" cy="2639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327217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4B5CF1-F1B3-49D0-A7CC-092F5510C533}"/>
              </a:ext>
            </a:extLst>
          </p:cNvPr>
          <p:cNvSpPr txBox="1"/>
          <p:nvPr/>
        </p:nvSpPr>
        <p:spPr>
          <a:xfrm>
            <a:off x="480745" y="1017479"/>
            <a:ext cx="3594740" cy="31085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Jarum</a:t>
            </a:r>
            <a:r>
              <a:rPr lang="en-US" sz="1400" dirty="0"/>
              <a:t> dan </a:t>
            </a:r>
            <a:r>
              <a:rPr lang="en-US" sz="1400" dirty="0" err="1"/>
              <a:t>kateter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Jarum</a:t>
            </a:r>
            <a:r>
              <a:rPr lang="en-US" sz="1400" dirty="0"/>
              <a:t> </a:t>
            </a:r>
            <a:r>
              <a:rPr lang="en-US" sz="1400" dirty="0" err="1"/>
              <a:t>infus</a:t>
            </a:r>
            <a:r>
              <a:rPr lang="en-US" sz="1400" dirty="0"/>
              <a:t> </a:t>
            </a:r>
            <a:r>
              <a:rPr lang="en-US" sz="1400" dirty="0" err="1"/>
              <a:t>biasa</a:t>
            </a:r>
            <a:r>
              <a:rPr lang="en-US" sz="1400" dirty="0"/>
              <a:t> </a:t>
            </a:r>
            <a:r>
              <a:rPr lang="en-US" sz="1400" i="1" dirty="0"/>
              <a:t>Wing needle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Jarum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dilepas</a:t>
            </a:r>
            <a:r>
              <a:rPr lang="en-US" sz="1400" dirty="0"/>
              <a:t>, </a:t>
            </a:r>
            <a:r>
              <a:rPr lang="en-US" sz="1400" dirty="0" err="1"/>
              <a:t>tinggal</a:t>
            </a:r>
            <a:r>
              <a:rPr lang="en-US" sz="1400" dirty="0"/>
              <a:t> </a:t>
            </a:r>
            <a:r>
              <a:rPr lang="en-US" sz="1400" dirty="0" err="1"/>
              <a:t>kateter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vena (</a:t>
            </a:r>
            <a:r>
              <a:rPr lang="en-US" sz="1400" dirty="0" err="1"/>
              <a:t>misal</a:t>
            </a:r>
            <a:r>
              <a:rPr lang="en-US" sz="1400" dirty="0"/>
              <a:t> : </a:t>
            </a:r>
            <a:r>
              <a:rPr lang="en-US" sz="1400" i="1" dirty="0" err="1"/>
              <a:t>abbocath</a:t>
            </a:r>
            <a:r>
              <a:rPr lang="en-US" sz="1400" dirty="0"/>
              <a:t>)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tipe</a:t>
            </a:r>
            <a:r>
              <a:rPr lang="en-US" sz="1400" dirty="0"/>
              <a:t> </a:t>
            </a:r>
            <a:r>
              <a:rPr lang="en-US" sz="1400" dirty="0" err="1"/>
              <a:t>jarum</a:t>
            </a:r>
            <a:r>
              <a:rPr lang="en-US" sz="1400" dirty="0"/>
              <a:t> yang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dilepas</a:t>
            </a:r>
            <a:r>
              <a:rPr lang="en-US" sz="1400" dirty="0"/>
              <a:t>, </a:t>
            </a:r>
            <a:r>
              <a:rPr lang="en-US" sz="1400" dirty="0" err="1"/>
              <a:t>dianjurkan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 paling lama 72 jam, </a:t>
            </a:r>
            <a:r>
              <a:rPr lang="en-US" sz="1400" dirty="0" err="1"/>
              <a:t>sedangkan</a:t>
            </a:r>
            <a:r>
              <a:rPr lang="en-US" sz="1400" dirty="0"/>
              <a:t> </a:t>
            </a:r>
            <a:r>
              <a:rPr lang="en-US" sz="1400" dirty="0" err="1"/>
              <a:t>bila</a:t>
            </a:r>
            <a:r>
              <a:rPr lang="en-US" sz="1400" dirty="0"/>
              <a:t> </a:t>
            </a:r>
            <a:r>
              <a:rPr lang="en-US" sz="1400" dirty="0" err="1"/>
              <a:t>jarum</a:t>
            </a:r>
            <a:r>
              <a:rPr lang="en-US" sz="1400" dirty="0"/>
              <a:t> dan </a:t>
            </a:r>
            <a:r>
              <a:rPr lang="en-US" sz="1400" dirty="0" err="1"/>
              <a:t>kateter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dianjurkan</a:t>
            </a:r>
            <a:r>
              <a:rPr lang="en-US" sz="1400" dirty="0"/>
              <a:t> </a:t>
            </a:r>
            <a:r>
              <a:rPr lang="en-US" sz="1400" dirty="0" err="1"/>
              <a:t>dipakai</a:t>
            </a:r>
            <a:r>
              <a:rPr lang="en-US" sz="1400" dirty="0"/>
              <a:t> 48 jam,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selanjutnya</a:t>
            </a:r>
            <a:r>
              <a:rPr lang="en-US" sz="1400" dirty="0"/>
              <a:t> </a:t>
            </a:r>
            <a:r>
              <a:rPr lang="en-US" sz="1400" dirty="0" err="1"/>
              <a:t>diganti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848912F9-7429-407D-BFF4-5B0A6AA1AAA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8830B54-6414-B4FA-F094-2C01CF5AD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438" y="1472226"/>
            <a:ext cx="3200400" cy="219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358538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776" y="581814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u="sng" dirty="0" err="1"/>
              <a:t>Kegagalan</a:t>
            </a:r>
            <a:r>
              <a:rPr lang="en-US" sz="3600" u="sng" dirty="0"/>
              <a:t> </a:t>
            </a:r>
            <a:r>
              <a:rPr lang="en-US" sz="3600" u="sng" dirty="0" err="1"/>
              <a:t>pemberian</a:t>
            </a:r>
            <a:r>
              <a:rPr lang="en-US" sz="3600" u="sng" dirty="0"/>
              <a:t> </a:t>
            </a:r>
            <a:r>
              <a:rPr lang="en-US" sz="3600" u="sng" dirty="0" err="1"/>
              <a:t>infus</a:t>
            </a:r>
            <a:r>
              <a:rPr lang="en-US" sz="3600" dirty="0"/>
              <a:t> :</a:t>
            </a:r>
            <a:r>
              <a:rPr lang="en-US" sz="3600" dirty="0">
                <a:solidFill>
                  <a:schemeClr val="accent1"/>
                </a:solidFill>
                <a:cs typeface="Arial" pitchFamily="34" charset="0"/>
              </a:rPr>
              <a:t> 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4" name="Picture 2" descr="E:\002-KIMS BUSINESS\007-02-Fullslidesppt-Contents\20161216\Stethoscope as symbol of medicine PowerPoint Templates\main-item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7494"/>
            <a:ext cx="1816547" cy="13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reeform 1"/>
          <p:cNvSpPr/>
          <p:nvPr/>
        </p:nvSpPr>
        <p:spPr>
          <a:xfrm>
            <a:off x="1943100" y="259080"/>
            <a:ext cx="365760" cy="4610100"/>
          </a:xfrm>
          <a:custGeom>
            <a:avLst/>
            <a:gdLst>
              <a:gd name="connsiteX0" fmla="*/ 0 w 365760"/>
              <a:gd name="connsiteY0" fmla="*/ 0 h 5013960"/>
              <a:gd name="connsiteX1" fmla="*/ 0 w 365760"/>
              <a:gd name="connsiteY1" fmla="*/ 502920 h 5013960"/>
              <a:gd name="connsiteX2" fmla="*/ 365760 w 365760"/>
              <a:gd name="connsiteY2" fmla="*/ 502920 h 5013960"/>
              <a:gd name="connsiteX3" fmla="*/ 365760 w 365760"/>
              <a:gd name="connsiteY3" fmla="*/ 1249680 h 5013960"/>
              <a:gd name="connsiteX4" fmla="*/ 7620 w 365760"/>
              <a:gd name="connsiteY4" fmla="*/ 1249680 h 5013960"/>
              <a:gd name="connsiteX5" fmla="*/ 7620 w 365760"/>
              <a:gd name="connsiteY5" fmla="*/ 5013960 h 5013960"/>
              <a:gd name="connsiteX0" fmla="*/ 0 w 365760"/>
              <a:gd name="connsiteY0" fmla="*/ 0 h 4762500"/>
              <a:gd name="connsiteX1" fmla="*/ 0 w 365760"/>
              <a:gd name="connsiteY1" fmla="*/ 251460 h 4762500"/>
              <a:gd name="connsiteX2" fmla="*/ 365760 w 365760"/>
              <a:gd name="connsiteY2" fmla="*/ 251460 h 4762500"/>
              <a:gd name="connsiteX3" fmla="*/ 365760 w 365760"/>
              <a:gd name="connsiteY3" fmla="*/ 998220 h 4762500"/>
              <a:gd name="connsiteX4" fmla="*/ 7620 w 365760"/>
              <a:gd name="connsiteY4" fmla="*/ 998220 h 4762500"/>
              <a:gd name="connsiteX5" fmla="*/ 7620 w 365760"/>
              <a:gd name="connsiteY5" fmla="*/ 4762500 h 4762500"/>
              <a:gd name="connsiteX0" fmla="*/ 0 w 365760"/>
              <a:gd name="connsiteY0" fmla="*/ 0 h 4610100"/>
              <a:gd name="connsiteX1" fmla="*/ 0 w 365760"/>
              <a:gd name="connsiteY1" fmla="*/ 251460 h 4610100"/>
              <a:gd name="connsiteX2" fmla="*/ 365760 w 365760"/>
              <a:gd name="connsiteY2" fmla="*/ 251460 h 4610100"/>
              <a:gd name="connsiteX3" fmla="*/ 365760 w 365760"/>
              <a:gd name="connsiteY3" fmla="*/ 998220 h 4610100"/>
              <a:gd name="connsiteX4" fmla="*/ 7620 w 365760"/>
              <a:gd name="connsiteY4" fmla="*/ 998220 h 4610100"/>
              <a:gd name="connsiteX5" fmla="*/ 7620 w 365760"/>
              <a:gd name="connsiteY5" fmla="*/ 4610100 h 461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" h="4610100">
                <a:moveTo>
                  <a:pt x="0" y="0"/>
                </a:moveTo>
                <a:lnTo>
                  <a:pt x="0" y="251460"/>
                </a:lnTo>
                <a:lnTo>
                  <a:pt x="365760" y="251460"/>
                </a:lnTo>
                <a:lnTo>
                  <a:pt x="365760" y="998220"/>
                </a:lnTo>
                <a:lnTo>
                  <a:pt x="7620" y="998220"/>
                </a:lnTo>
                <a:lnTo>
                  <a:pt x="7620" y="4610100"/>
                </a:lnTo>
              </a:path>
            </a:pathLst>
          </a:custGeom>
          <a:ln w="34925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244634"/>
            <a:ext cx="6516216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2627784" y="316104"/>
            <a:ext cx="6516216" cy="720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2308860" y="1619120"/>
            <a:ext cx="65162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vena (</a:t>
            </a:r>
            <a:r>
              <a:rPr lang="en-US" dirty="0" err="1"/>
              <a:t>ekstravasasi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Pipa </a:t>
            </a:r>
            <a:r>
              <a:rPr lang="en-US" dirty="0" err="1"/>
              <a:t>infus</a:t>
            </a:r>
            <a:r>
              <a:rPr lang="en-US" dirty="0"/>
              <a:t> </a:t>
            </a:r>
            <a:r>
              <a:rPr lang="en-US" dirty="0" err="1"/>
              <a:t>tersumbat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jendalan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terlipat</a:t>
            </a:r>
            <a:r>
              <a:rPr lang="en-US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Pipa </a:t>
            </a:r>
            <a:r>
              <a:rPr lang="en-US" dirty="0" err="1"/>
              <a:t>penyalur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vena </a:t>
            </a:r>
            <a:r>
              <a:rPr lang="en-US" dirty="0" err="1"/>
              <a:t>terjepit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lengan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masuknya</a:t>
            </a:r>
            <a:r>
              <a:rPr lang="en-US" dirty="0"/>
              <a:t> </a:t>
            </a: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fleksi</a:t>
            </a:r>
            <a:r>
              <a:rPr lang="en-US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Jarum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menusuk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vena (</a:t>
            </a:r>
            <a:r>
              <a:rPr lang="en-US" dirty="0" err="1"/>
              <a:t>ekstravasasi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infus</a:t>
            </a:r>
            <a:r>
              <a:rPr lang="en-US" dirty="0"/>
              <a:t> dan </a:t>
            </a:r>
            <a:r>
              <a:rPr lang="en-US" dirty="0" err="1"/>
              <a:t>darah</a:t>
            </a:r>
            <a:r>
              <a:rPr lang="en-US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>
            <a:extLst>
              <a:ext uri="{FF2B5EF4-FFF2-40B4-BE49-F238E27FC236}">
                <a16:creationId xmlns:a16="http://schemas.microsoft.com/office/drawing/2014/main" id="{E7415535-E022-4E81-B891-A0474DB4DBB2}"/>
              </a:ext>
            </a:extLst>
          </p:cNvPr>
          <p:cNvGrpSpPr/>
          <p:nvPr/>
        </p:nvGrpSpPr>
        <p:grpSpPr>
          <a:xfrm>
            <a:off x="3671392" y="195486"/>
            <a:ext cx="5472608" cy="3533288"/>
            <a:chOff x="4895189" y="552496"/>
            <a:chExt cx="7296811" cy="471105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F0BF635-25CC-464E-AFCB-43CAAE95BC38}"/>
                </a:ext>
              </a:extLst>
            </p:cNvPr>
            <p:cNvSpPr txBox="1"/>
            <p:nvPr/>
          </p:nvSpPr>
          <p:spPr>
            <a:xfrm>
              <a:off x="4895189" y="552496"/>
              <a:ext cx="729681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u="sng" dirty="0" err="1"/>
                <a:t>Komplikasi</a:t>
              </a:r>
              <a:r>
                <a:rPr lang="en-US" sz="3000" u="sng" dirty="0"/>
                <a:t> yang </a:t>
              </a:r>
              <a:r>
                <a:rPr lang="en-US" sz="3000" u="sng" dirty="0" err="1"/>
                <a:t>dapat</a:t>
              </a:r>
              <a:r>
                <a:rPr lang="en-US" sz="3000" u="sng" dirty="0"/>
                <a:t> </a:t>
              </a:r>
              <a:r>
                <a:rPr lang="en-US" sz="3000" u="sng" dirty="0" err="1"/>
                <a:t>terjadi</a:t>
              </a:r>
              <a:endParaRPr lang="en-US" altLang="ko-KR" sz="3000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4C44D47-95D7-4145-B69E-DDC5339547C6}"/>
                </a:ext>
              </a:extLst>
            </p:cNvPr>
            <p:cNvSpPr txBox="1"/>
            <p:nvPr/>
          </p:nvSpPr>
          <p:spPr>
            <a:xfrm>
              <a:off x="5231904" y="1447118"/>
              <a:ext cx="6048672" cy="3816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200" dirty="0">
                <a:solidFill>
                  <a:schemeClr val="bg1"/>
                </a:solidFill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Phlebitis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Hematoma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Ekstravasasi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cairan</a:t>
              </a:r>
              <a:r>
                <a:rPr lang="en-US" sz="1200" dirty="0">
                  <a:solidFill>
                    <a:schemeClr val="bg1"/>
                  </a:solidFill>
                </a:rPr>
                <a:t>, </a:t>
              </a:r>
              <a:r>
                <a:rPr lang="en-US" sz="1200" dirty="0" err="1">
                  <a:solidFill>
                    <a:schemeClr val="bg1"/>
                  </a:solidFill>
                </a:rPr>
                <a:t>ditandai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dengan</a:t>
              </a:r>
              <a:r>
                <a:rPr lang="en-US" sz="1200" dirty="0">
                  <a:solidFill>
                    <a:schemeClr val="bg1"/>
                  </a:solidFill>
                </a:rPr>
                <a:t> :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Aliran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cairan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melambat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atau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terhenti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Pembengkakan</a:t>
              </a:r>
              <a:r>
                <a:rPr lang="en-US" sz="1200" dirty="0">
                  <a:solidFill>
                    <a:schemeClr val="bg1"/>
                  </a:solidFill>
                </a:rPr>
                <a:t>, area yang </a:t>
              </a:r>
              <a:r>
                <a:rPr lang="en-US" sz="1200" dirty="0" err="1">
                  <a:solidFill>
                    <a:schemeClr val="bg1"/>
                  </a:solidFill>
                </a:rPr>
                <a:t>mengalami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pembengkakan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berwarna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lebih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pucat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daripada</a:t>
              </a:r>
              <a:r>
                <a:rPr lang="en-US" sz="1200" dirty="0">
                  <a:solidFill>
                    <a:schemeClr val="bg1"/>
                  </a:solidFill>
                </a:rPr>
                <a:t> area </a:t>
              </a:r>
              <a:r>
                <a:rPr lang="en-US" sz="1200" dirty="0" err="1">
                  <a:solidFill>
                    <a:schemeClr val="bg1"/>
                  </a:solidFill>
                </a:rPr>
                <a:t>sekitarnya</a:t>
              </a:r>
              <a:r>
                <a:rPr lang="en-US" sz="1200" dirty="0">
                  <a:solidFill>
                    <a:schemeClr val="bg1"/>
                  </a:solidFill>
                </a:rPr>
                <a:t>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Nyeri, </a:t>
              </a:r>
              <a:r>
                <a:rPr lang="en-US" sz="1200" dirty="0" err="1">
                  <a:solidFill>
                    <a:schemeClr val="bg1"/>
                  </a:solidFill>
                </a:rPr>
                <a:t>nyeri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tekan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atau</a:t>
              </a:r>
              <a:r>
                <a:rPr lang="en-US" sz="1200" dirty="0">
                  <a:solidFill>
                    <a:schemeClr val="bg1"/>
                  </a:solidFill>
                </a:rPr>
                <a:t> rasa </a:t>
              </a:r>
              <a:r>
                <a:rPr lang="en-US" sz="1200" dirty="0" err="1">
                  <a:solidFill>
                    <a:schemeClr val="bg1"/>
                  </a:solidFill>
                </a:rPr>
                <a:t>terbakar</a:t>
              </a:r>
              <a:r>
                <a:rPr lang="en-US" sz="1200" dirty="0">
                  <a:solidFill>
                    <a:schemeClr val="bg1"/>
                  </a:solidFill>
                </a:rPr>
                <a:t> di </a:t>
              </a:r>
              <a:r>
                <a:rPr lang="en-US" sz="1200" dirty="0" err="1">
                  <a:solidFill>
                    <a:schemeClr val="bg1"/>
                  </a:solidFill>
                </a:rPr>
                <a:t>sekitar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pembengkakan</a:t>
              </a:r>
              <a:r>
                <a:rPr lang="en-US" sz="1200" dirty="0">
                  <a:solidFill>
                    <a:schemeClr val="bg1"/>
                  </a:solidFill>
                </a:rPr>
                <a:t>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Bila </a:t>
              </a:r>
              <a:r>
                <a:rPr lang="en-US" sz="1200" dirty="0" err="1">
                  <a:solidFill>
                    <a:schemeClr val="bg1"/>
                  </a:solidFill>
                </a:rPr>
                <a:t>terjadi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ekstravasasi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cairan</a:t>
              </a:r>
              <a:r>
                <a:rPr lang="en-US" sz="1200" dirty="0">
                  <a:solidFill>
                    <a:schemeClr val="bg1"/>
                  </a:solidFill>
                </a:rPr>
                <a:t>, </a:t>
              </a:r>
              <a:r>
                <a:rPr lang="en-US" sz="1200" dirty="0" err="1">
                  <a:solidFill>
                    <a:schemeClr val="bg1"/>
                  </a:solidFill>
                </a:rPr>
                <a:t>pindahkan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infus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ke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lokasi</a:t>
              </a:r>
              <a:r>
                <a:rPr lang="en-US" sz="1200" dirty="0">
                  <a:solidFill>
                    <a:schemeClr val="bg1"/>
                  </a:solidFill>
                </a:rPr>
                <a:t> lain.</a:t>
              </a: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Infeksi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lokal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atau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sistemik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 err="1">
                  <a:solidFill>
                    <a:schemeClr val="bg1"/>
                  </a:solidFill>
                </a:rPr>
                <a:t>Melukai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serabut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syaraf</a:t>
              </a:r>
              <a:endParaRPr lang="en-US" sz="1200" dirty="0">
                <a:solidFill>
                  <a:schemeClr val="bg1"/>
                </a:solidFill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bg1"/>
                  </a:solidFill>
                </a:rPr>
                <a:t>Emboli </a:t>
              </a:r>
              <a:r>
                <a:rPr lang="en-US" sz="1200" dirty="0" err="1">
                  <a:solidFill>
                    <a:schemeClr val="bg1"/>
                  </a:solidFill>
                </a:rPr>
                <a:t>udara</a:t>
              </a:r>
              <a:r>
                <a:rPr lang="en-US" sz="1200" dirty="0">
                  <a:solidFill>
                    <a:schemeClr val="bg1"/>
                  </a:solidFill>
                </a:rPr>
                <a:t> : </a:t>
              </a:r>
              <a:r>
                <a:rPr lang="en-US" sz="1200" dirty="0" err="1">
                  <a:solidFill>
                    <a:schemeClr val="bg1"/>
                  </a:solidFill>
                </a:rPr>
                <a:t>gejalanya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adalah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nyeri</a:t>
              </a:r>
              <a:r>
                <a:rPr lang="en-US" sz="1200" dirty="0">
                  <a:solidFill>
                    <a:schemeClr val="bg1"/>
                  </a:solidFill>
                </a:rPr>
                <a:t> dada dan </a:t>
              </a:r>
              <a:r>
                <a:rPr lang="en-US" sz="1200" dirty="0" err="1">
                  <a:solidFill>
                    <a:schemeClr val="bg1"/>
                  </a:solidFill>
                </a:rPr>
                <a:t>sakit</a:t>
              </a:r>
              <a:r>
                <a:rPr lang="en-US" sz="1200" dirty="0">
                  <a:solidFill>
                    <a:schemeClr val="bg1"/>
                  </a:solidFill>
                </a:rPr>
                <a:t> </a:t>
              </a:r>
              <a:r>
                <a:rPr lang="en-US" sz="1200" dirty="0" err="1">
                  <a:solidFill>
                    <a:schemeClr val="bg1"/>
                  </a:solidFill>
                </a:rPr>
                <a:t>kepala</a:t>
              </a:r>
              <a:r>
                <a:rPr lang="en-US" sz="1200" dirty="0">
                  <a:solidFill>
                    <a:schemeClr val="bg1"/>
                  </a:solidFill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200" dirty="0">
                <a:solidFill>
                  <a:schemeClr val="bg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5B102F2-D3F6-408F-8C18-7F145357D8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Infus: Fungsi dan Tata Prosedur Pemasangan, Plus Risikonya">
            <a:extLst>
              <a:ext uri="{FF2B5EF4-FFF2-40B4-BE49-F238E27FC236}">
                <a16:creationId xmlns:a16="http://schemas.microsoft.com/office/drawing/2014/main" id="{047F9213-C5C3-7D48-7758-647740D41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139" y="1755481"/>
            <a:ext cx="2368416" cy="157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993516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6FC1CA7-6919-E438-E2A3-F27B44440687}"/>
              </a:ext>
            </a:extLst>
          </p:cNvPr>
          <p:cNvSpPr txBox="1">
            <a:spLocks/>
          </p:cNvSpPr>
          <p:nvPr/>
        </p:nvSpPr>
        <p:spPr>
          <a:xfrm>
            <a:off x="-25120" y="123478"/>
            <a:ext cx="8429721" cy="77723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dirty="0" err="1"/>
              <a:t>Cairan</a:t>
            </a:r>
            <a:r>
              <a:rPr lang="en-US" sz="3700" dirty="0"/>
              <a:t> </a:t>
            </a:r>
            <a:r>
              <a:rPr lang="en-US" sz="3700" dirty="0" err="1"/>
              <a:t>infus</a:t>
            </a:r>
            <a:r>
              <a:rPr lang="en-US" sz="3700" dirty="0"/>
              <a:t> yang </a:t>
            </a:r>
            <a:r>
              <a:rPr lang="en-US" sz="3700" dirty="0" err="1"/>
              <a:t>berada</a:t>
            </a:r>
            <a:r>
              <a:rPr lang="en-US" sz="3700" dirty="0"/>
              <a:t> di </a:t>
            </a:r>
            <a:r>
              <a:rPr lang="en-US" sz="3700" dirty="0" err="1"/>
              <a:t>pasaran</a:t>
            </a:r>
            <a:endParaRPr lang="en-US" sz="37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890E93-7FED-5437-D256-5B6EBF9D6F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9509751"/>
              </p:ext>
            </p:extLst>
          </p:nvPr>
        </p:nvGraphicFramePr>
        <p:xfrm>
          <a:off x="240060" y="1419622"/>
          <a:ext cx="8663880" cy="3419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9553982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662321E-EEB1-FCAF-5C2A-984076269EEB}"/>
              </a:ext>
            </a:extLst>
          </p:cNvPr>
          <p:cNvSpPr txBox="1">
            <a:spLocks/>
          </p:cNvSpPr>
          <p:nvPr/>
        </p:nvSpPr>
        <p:spPr>
          <a:xfrm>
            <a:off x="-1260648" y="195486"/>
            <a:ext cx="8147248" cy="809097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KESELAMATAN KERJA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2E2ABF-F93F-DAFE-AEC0-35C2DBD148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0627021"/>
              </p:ext>
            </p:extLst>
          </p:nvPr>
        </p:nvGraphicFramePr>
        <p:xfrm>
          <a:off x="457200" y="1600201"/>
          <a:ext cx="8147248" cy="3203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2790084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3EF613C3-B787-796C-80C2-D1FC6AED2080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507288" cy="809097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PETUNJUK</a:t>
            </a:r>
            <a:endParaRPr lang="en-US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8295F234-AD2F-7A66-F4FB-F3E0AF1F6C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3577234"/>
              </p:ext>
            </p:extLst>
          </p:nvPr>
        </p:nvGraphicFramePr>
        <p:xfrm>
          <a:off x="457200" y="1600201"/>
          <a:ext cx="8507288" cy="3203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038891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53D3BA-88BF-9123-C00B-FC1A166D91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832" y="123478"/>
            <a:ext cx="4896544" cy="941856"/>
          </a:xfrm>
        </p:spPr>
        <p:txBody>
          <a:bodyPr/>
          <a:lstStyle/>
          <a:p>
            <a:r>
              <a:rPr lang="en-US" u="sng" dirty="0" err="1"/>
              <a:t>Persiapan</a:t>
            </a:r>
            <a:r>
              <a:rPr lang="en-US" u="sng" dirty="0"/>
              <a:t> </a:t>
            </a:r>
            <a:r>
              <a:rPr lang="en-US" u="sng" dirty="0" err="1"/>
              <a:t>pasien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105F11-9917-2267-43F9-AFFA9C008860}"/>
              </a:ext>
            </a:extLst>
          </p:cNvPr>
          <p:cNvSpPr txBox="1"/>
          <p:nvPr/>
        </p:nvSpPr>
        <p:spPr>
          <a:xfrm>
            <a:off x="3059832" y="771550"/>
            <a:ext cx="597666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Perkenalkan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dan </a:t>
            </a:r>
            <a:r>
              <a:rPr lang="en-US" sz="1600" dirty="0" err="1"/>
              <a:t>lakukan</a:t>
            </a:r>
            <a:r>
              <a:rPr lang="en-US" sz="1600" dirty="0"/>
              <a:t> </a:t>
            </a:r>
            <a:r>
              <a:rPr lang="en-US" sz="1600" dirty="0" err="1"/>
              <a:t>validasi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</a:t>
            </a:r>
            <a:r>
              <a:rPr lang="en-US" sz="1600" dirty="0" err="1"/>
              <a:t>pasien</a:t>
            </a:r>
            <a:r>
              <a:rPr lang="en-US" sz="1600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Beritahukan</a:t>
            </a:r>
            <a:r>
              <a:rPr lang="en-US" sz="1600" dirty="0"/>
              <a:t> pada </a:t>
            </a:r>
            <a:r>
              <a:rPr lang="en-US" sz="1600" dirty="0" err="1"/>
              <a:t>penderita</a:t>
            </a:r>
            <a:r>
              <a:rPr lang="en-US" sz="1600" dirty="0"/>
              <a:t> (</a:t>
            </a:r>
            <a:r>
              <a:rPr lang="en-US" sz="1600" dirty="0" err="1"/>
              <a:t>atau</a:t>
            </a:r>
            <a:r>
              <a:rPr lang="en-US" sz="1600" dirty="0"/>
              <a:t> orang </a:t>
            </a:r>
            <a:r>
              <a:rPr lang="en-US" sz="1600" dirty="0" err="1"/>
              <a:t>tua</a:t>
            </a:r>
            <a:r>
              <a:rPr lang="en-US" sz="1600" dirty="0"/>
              <a:t> </a:t>
            </a:r>
            <a:r>
              <a:rPr lang="en-US" sz="1600" dirty="0" err="1"/>
              <a:t>penderita</a:t>
            </a:r>
            <a:r>
              <a:rPr lang="en-US" sz="1600" dirty="0"/>
              <a:t>)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dan </a:t>
            </a:r>
            <a:r>
              <a:rPr lang="en-US" sz="1600" dirty="0" err="1"/>
              <a:t>prosedur</a:t>
            </a:r>
            <a:r>
              <a:rPr lang="en-US" sz="1600" dirty="0"/>
              <a:t> </a:t>
            </a:r>
            <a:r>
              <a:rPr lang="en-US" sz="1600" dirty="0" err="1"/>
              <a:t>tindakan</a:t>
            </a:r>
            <a:r>
              <a:rPr lang="en-US" sz="1600" dirty="0"/>
              <a:t>, </a:t>
            </a:r>
            <a:r>
              <a:rPr lang="en-US" sz="1600" dirty="0" err="1"/>
              <a:t>minta</a:t>
            </a:r>
            <a:r>
              <a:rPr lang="en-US" sz="1600" dirty="0"/>
              <a:t> </a:t>
            </a:r>
            <a:r>
              <a:rPr lang="en-US" sz="1600" i="1" dirty="0"/>
              <a:t>informed consent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pasien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keluarganya</a:t>
            </a:r>
            <a:r>
              <a:rPr lang="en-US" sz="1600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Pasien</a:t>
            </a:r>
            <a:r>
              <a:rPr lang="en-US" sz="1600" dirty="0"/>
              <a:t> </a:t>
            </a:r>
            <a:r>
              <a:rPr lang="en-US" sz="1600" dirty="0" err="1"/>
              <a:t>diminta</a:t>
            </a:r>
            <a:r>
              <a:rPr lang="en-US" sz="1600" dirty="0"/>
              <a:t> </a:t>
            </a:r>
            <a:r>
              <a:rPr lang="en-US" sz="1600" dirty="0" err="1"/>
              <a:t>berbaring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posisi</a:t>
            </a:r>
            <a:r>
              <a:rPr lang="en-US" sz="1600" dirty="0"/>
              <a:t> </a:t>
            </a:r>
            <a:r>
              <a:rPr lang="en-US" sz="1600" dirty="0" err="1"/>
              <a:t>senyaman</a:t>
            </a:r>
            <a:r>
              <a:rPr lang="en-US" sz="1600" dirty="0"/>
              <a:t> </a:t>
            </a:r>
            <a:r>
              <a:rPr lang="en-US" sz="1600" dirty="0" err="1"/>
              <a:t>mungkin</a:t>
            </a:r>
            <a:r>
              <a:rPr lang="en-US" sz="1600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Mengidentifikasi</a:t>
            </a:r>
            <a:r>
              <a:rPr lang="en-US" sz="1600" dirty="0"/>
              <a:t> vena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lokasi</a:t>
            </a:r>
            <a:r>
              <a:rPr lang="en-US" sz="1600" dirty="0"/>
              <a:t> </a:t>
            </a:r>
            <a:r>
              <a:rPr lang="en-US" sz="1600" dirty="0" err="1"/>
              <a:t>pemasangan</a:t>
            </a:r>
            <a:r>
              <a:rPr lang="en-US" sz="1600" dirty="0"/>
              <a:t> infuse 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Pilih</a:t>
            </a:r>
            <a:r>
              <a:rPr lang="en-US" sz="1600" dirty="0"/>
              <a:t> </a:t>
            </a:r>
            <a:r>
              <a:rPr lang="en-US" sz="1600" dirty="0" err="1"/>
              <a:t>lengan</a:t>
            </a:r>
            <a:r>
              <a:rPr lang="en-US" sz="1600" dirty="0"/>
              <a:t> yang </a:t>
            </a:r>
            <a:r>
              <a:rPr lang="en-US" sz="1600" dirty="0" err="1"/>
              <a:t>jarang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oleh </a:t>
            </a:r>
            <a:r>
              <a:rPr lang="en-US" sz="1600" dirty="0" err="1"/>
              <a:t>pasien</a:t>
            </a:r>
            <a:r>
              <a:rPr lang="en-US" sz="1600" dirty="0"/>
              <a:t> (</a:t>
            </a:r>
            <a:r>
              <a:rPr lang="en-US" sz="1600" dirty="0" err="1"/>
              <a:t>tangan</a:t>
            </a:r>
            <a:r>
              <a:rPr lang="en-US" sz="1600" dirty="0"/>
              <a:t> </a:t>
            </a:r>
            <a:r>
              <a:rPr lang="en-US" sz="1600" dirty="0" err="1"/>
              <a:t>kiri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</a:t>
            </a:r>
            <a:r>
              <a:rPr lang="en-US" sz="1600" dirty="0" err="1"/>
              <a:t>pasien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kidal</a:t>
            </a:r>
            <a:r>
              <a:rPr lang="en-US" sz="1600" dirty="0"/>
              <a:t>, </a:t>
            </a:r>
            <a:r>
              <a:rPr lang="en-US" sz="1600" dirty="0" err="1"/>
              <a:t>tangan</a:t>
            </a:r>
            <a:r>
              <a:rPr lang="en-US" sz="1600" dirty="0"/>
              <a:t> </a:t>
            </a:r>
            <a:r>
              <a:rPr lang="en-US" sz="1600" dirty="0" err="1"/>
              <a:t>kanan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</a:t>
            </a:r>
            <a:r>
              <a:rPr lang="en-US" sz="1600" dirty="0" err="1"/>
              <a:t>pasien</a:t>
            </a:r>
            <a:r>
              <a:rPr lang="en-US" sz="1600" dirty="0"/>
              <a:t> </a:t>
            </a:r>
            <a:r>
              <a:rPr lang="en-US" sz="1600" dirty="0" err="1"/>
              <a:t>kidal</a:t>
            </a:r>
            <a:r>
              <a:rPr lang="en-US" sz="1600" dirty="0"/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Bebaskan</a:t>
            </a:r>
            <a:r>
              <a:rPr lang="en-US" sz="1600" dirty="0"/>
              <a:t> </a:t>
            </a:r>
            <a:r>
              <a:rPr lang="en-US" sz="1600" dirty="0" err="1"/>
              <a:t>tempat</a:t>
            </a:r>
            <a:r>
              <a:rPr lang="en-US" sz="1600" dirty="0"/>
              <a:t>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dipasang</a:t>
            </a:r>
            <a:r>
              <a:rPr lang="en-US" sz="1600" dirty="0"/>
              <a:t> </a:t>
            </a:r>
            <a:r>
              <a:rPr lang="en-US" sz="1600" dirty="0" err="1"/>
              <a:t>infus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pakaian</a:t>
            </a:r>
            <a:r>
              <a:rPr lang="en-US" sz="1600" dirty="0"/>
              <a:t> yang </a:t>
            </a:r>
            <a:r>
              <a:rPr lang="en-US" sz="1600" dirty="0" err="1"/>
              <a:t>menutupi</a:t>
            </a:r>
            <a:r>
              <a:rPr lang="en-US" sz="1600" dirty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Lakukan</a:t>
            </a:r>
            <a:r>
              <a:rPr lang="en-US" sz="1600" dirty="0"/>
              <a:t> </a:t>
            </a:r>
            <a:r>
              <a:rPr lang="en-US" sz="1600" dirty="0" err="1"/>
              <a:t>identifikasi</a:t>
            </a:r>
            <a:r>
              <a:rPr lang="en-US" sz="1600" dirty="0"/>
              <a:t> vena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ditusuk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1615333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2CEF65E-874D-F775-7E9B-220EA7F369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JOBSHEET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DA7AE021-5173-521A-E33A-4DC3792E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869046"/>
              </p:ext>
            </p:extLst>
          </p:nvPr>
        </p:nvGraphicFramePr>
        <p:xfrm>
          <a:off x="323528" y="1056812"/>
          <a:ext cx="8208912" cy="3942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0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LANGKAH-LANGKAH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Infromed consen / memberi tahukan dan kepada pasien tindakan yang akan dilakukan.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Mendekatkan alat-alat dan memasang alas perlak.</a:t>
                      </a:r>
                      <a:endParaRPr lang="en-US" sz="140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224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Mengidentifikasi vena yang dapat  diakses untuk tempat pemasangan infus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Mencuci tangan 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  <a:r>
                        <a:rPr lang="id-ID" sz="14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langkah</a:t>
                      </a:r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Membuka kemasan steril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Memeriksa larutan dengan dengan menggunakan enam benar pemberian obat.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Buka set infus, pertahankan sterilitas kedua ujungnya.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349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Tempatkan klem roll di bawah bilik tetesan dan gerakan klem rool ke arah perhentian aliran infus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Menusukan set infus kedalam botol cairan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64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j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Isi selang cairan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748576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033B25-5D95-FF5C-5C20-01C4B6650974}"/>
              </a:ext>
            </a:extLst>
          </p:cNvPr>
          <p:cNvSpPr txBox="1">
            <a:spLocks/>
          </p:cNvSpPr>
          <p:nvPr/>
        </p:nvSpPr>
        <p:spPr>
          <a:xfrm>
            <a:off x="457200" y="0"/>
            <a:ext cx="8215064" cy="496929"/>
          </a:xfrm>
          <a:prstGeom prst="rect">
            <a:avLst/>
          </a:prstGeom>
        </p:spPr>
        <p:txBody>
          <a:bodyPr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LANJUTAN…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C92C04DB-273D-CE27-9F9B-421B08A275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1497944"/>
              </p:ext>
            </p:extLst>
          </p:nvPr>
        </p:nvGraphicFramePr>
        <p:xfrm>
          <a:off x="461760" y="843558"/>
          <a:ext cx="8138864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5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LANGKAH-LANGKAH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Memasang tourniquet.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Memasang sarung tangan.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Membersihkan atau memberikan antiseptic di tempat penusukan.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Melakukan penusukan</a:t>
                      </a:r>
                      <a:r>
                        <a:rPr lang="en-US" sz="1400" baseline="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30 </a:t>
                      </a:r>
                      <a:r>
                        <a:rPr lang="en-US" sz="1400" baseline="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˚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013">
                <a:tc>
                  <a:txBody>
                    <a:bodyPr/>
                    <a:lstStyle/>
                    <a:p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Memeriksa posisi masuknya jarum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point: Untuk memastikan jarum masuk ke vena lihat tabung abocath ada darah atau tidak, jika ada darah jarum masuk vena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Menghubungkan adaptor jarum dengan selang infus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Melakukan fiksasi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Mengatur kecepatan aliran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Membereskan alat-alat.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Melepaskan sarung tangan dan mencuci tangan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Observasi keadaan pasien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415">
                <a:tc>
                  <a:txBody>
                    <a:bodyPr/>
                    <a:lstStyle/>
                    <a:p>
                      <a:r>
                        <a:rPr lang="en-US" sz="1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Mencatat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tindakan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0340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E1B07-C099-7520-DF62-BC1094777C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sz="1800" b="1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Objektif Perilaku Siswa	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9B55B1-5464-A103-DE96-C8E4D0DDC6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148" y="3856846"/>
            <a:ext cx="9144000" cy="803136"/>
          </a:xfrm>
        </p:spPr>
        <p:txBody>
          <a:bodyPr/>
          <a:lstStyle/>
          <a:p>
            <a:r>
              <a:rPr lang="id-ID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Setelah mengikuti perkuliahan ini mahasiswa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menjelaskan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mendemonstrasikan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kembali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mengenai</a:t>
            </a:r>
            <a:r>
              <a:rPr lang="en-US" sz="1800" dirty="0"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pemenuhan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kebutuhan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cairan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melalui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cairan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infus</a:t>
            </a:r>
            <a:r>
              <a:rPr lang="en-US" sz="1800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22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1"/>
                </a:solidFill>
              </a:rPr>
              <a:t>TERIMAKASIH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108449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B4BAC-32D8-BC37-9D7C-8592BEC5D8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SUMBER PUSTAKA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0A04A-80D9-E936-08E2-F8976E9535AA}"/>
              </a:ext>
            </a:extLst>
          </p:cNvPr>
          <p:cNvSpPr/>
          <p:nvPr/>
        </p:nvSpPr>
        <p:spPr>
          <a:xfrm>
            <a:off x="3239344" y="1059582"/>
            <a:ext cx="5904656" cy="3600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Potter &amp; Perry. 2005.  </a:t>
            </a:r>
            <a:r>
              <a:rPr lang="en-US" sz="14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Ajar Fundamentals of Nursing. EGC: Jakarta</a:t>
            </a:r>
            <a:endParaRPr lang="en-US" sz="1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Uliah musrifatul, Hidayat Alimuh A.Azis. 2008. </a:t>
            </a:r>
            <a:r>
              <a:rPr lang="id-ID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Keterampilan Dasar Praktik Klinik.  edisi 2, </a:t>
            </a: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Selemba Medika: Surabaya.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W. Eko Nurul, Sulistiani Ardiani. 2010. </a:t>
            </a:r>
            <a:r>
              <a:rPr lang="id-ID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Keterampilan Dasar Praktik Klinik Kebidanan, </a:t>
            </a: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Pustaka Rihama : Yogyakarta.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Maryunani Anik, 2011. </a:t>
            </a:r>
            <a:r>
              <a:rPr lang="id-ID" sz="14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Keterampilan Dasar Praktik Klinik Kebidanan, </a:t>
            </a:r>
            <a:r>
              <a:rPr lang="id-ID" sz="1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 Info Media : Bogor.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69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B8FC3D-C9CE-4C5C-9644-77FF32334CCF}"/>
              </a:ext>
            </a:extLst>
          </p:cNvPr>
          <p:cNvSpPr txBox="1"/>
          <p:nvPr/>
        </p:nvSpPr>
        <p:spPr>
          <a:xfrm>
            <a:off x="2646130" y="3788521"/>
            <a:ext cx="3586664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err="1">
                <a:latin typeface="Berlin Sans FB Demi" pitchFamily="34" charset="0"/>
              </a:rPr>
              <a:t>Pemasangan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infus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intravena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termasuk</a:t>
            </a:r>
            <a:r>
              <a:rPr lang="en-US" sz="1050" dirty="0">
                <a:latin typeface="Berlin Sans FB Demi" pitchFamily="34" charset="0"/>
              </a:rPr>
              <a:t> salah </a:t>
            </a:r>
            <a:r>
              <a:rPr lang="en-US" sz="1050" dirty="0" err="1">
                <a:latin typeface="Berlin Sans FB Demi" pitchFamily="34" charset="0"/>
              </a:rPr>
              <a:t>satu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prosedur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medis</a:t>
            </a:r>
            <a:r>
              <a:rPr lang="en-US" sz="1050" dirty="0">
                <a:latin typeface="Berlin Sans FB Demi" pitchFamily="34" charset="0"/>
              </a:rPr>
              <a:t> yang paling </a:t>
            </a:r>
            <a:r>
              <a:rPr lang="en-US" sz="1050" dirty="0" err="1">
                <a:latin typeface="Berlin Sans FB Demi" pitchFamily="34" charset="0"/>
              </a:rPr>
              <a:t>sering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dilakukan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sebagai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tindakan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terapeutik</a:t>
            </a:r>
            <a:r>
              <a:rPr lang="en-US" sz="1050" dirty="0">
                <a:latin typeface="Berlin Sans FB Demi" pitchFamily="34" charset="0"/>
              </a:rPr>
              <a:t>. </a:t>
            </a:r>
            <a:r>
              <a:rPr lang="en-US" sz="1050" dirty="0" err="1">
                <a:latin typeface="Berlin Sans FB Demi" pitchFamily="34" charset="0"/>
              </a:rPr>
              <a:t>Pemasangan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infus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intravena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dilakukan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untuk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memasukkan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bahan-bahan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larutan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ke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dalam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tubuh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secara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kontinyu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atau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sesaat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untuk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mendapatkan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efek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pengobatan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secara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cepat</a:t>
            </a:r>
            <a:r>
              <a:rPr lang="en-US" sz="1050" dirty="0">
                <a:latin typeface="Berlin Sans FB Demi" pitchFamily="34" charset="0"/>
              </a:rPr>
              <a:t>. </a:t>
            </a:r>
            <a:r>
              <a:rPr lang="en-US" sz="1050" dirty="0" err="1">
                <a:latin typeface="Berlin Sans FB Demi" pitchFamily="34" charset="0"/>
              </a:rPr>
              <a:t>Bahan</a:t>
            </a:r>
            <a:r>
              <a:rPr lang="en-US" sz="1050" dirty="0">
                <a:latin typeface="Berlin Sans FB Demi" pitchFamily="34" charset="0"/>
              </a:rPr>
              <a:t> yang </a:t>
            </a:r>
            <a:r>
              <a:rPr lang="en-US" sz="1050" dirty="0" err="1">
                <a:latin typeface="Berlin Sans FB Demi" pitchFamily="34" charset="0"/>
              </a:rPr>
              <a:t>dimasukkan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dapat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berupa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darah</a:t>
            </a:r>
            <a:r>
              <a:rPr lang="en-US" sz="1050" dirty="0">
                <a:latin typeface="Berlin Sans FB Demi" pitchFamily="34" charset="0"/>
              </a:rPr>
              <a:t>, </a:t>
            </a:r>
            <a:r>
              <a:rPr lang="en-US" sz="1050" dirty="0" err="1">
                <a:latin typeface="Berlin Sans FB Demi" pitchFamily="34" charset="0"/>
              </a:rPr>
              <a:t>cairan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atau</a:t>
            </a:r>
            <a:r>
              <a:rPr lang="en-US" sz="1050" dirty="0">
                <a:latin typeface="Berlin Sans FB Demi" pitchFamily="34" charset="0"/>
              </a:rPr>
              <a:t> </a:t>
            </a:r>
            <a:r>
              <a:rPr lang="en-US" sz="1050" dirty="0" err="1">
                <a:latin typeface="Berlin Sans FB Demi" pitchFamily="34" charset="0"/>
              </a:rPr>
              <a:t>obat-obatan</a:t>
            </a:r>
            <a:r>
              <a:rPr lang="en-US" sz="1050" dirty="0">
                <a:latin typeface="Berlin Sans FB Demi" pitchFamily="34" charset="0"/>
              </a:rPr>
              <a:t>.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26B1065E-985E-4161-808A-CD3E1F629684}"/>
              </a:ext>
            </a:extLst>
          </p:cNvPr>
          <p:cNvSpPr/>
          <p:nvPr/>
        </p:nvSpPr>
        <p:spPr>
          <a:xfrm rot="16200000">
            <a:off x="4274972" y="-1161261"/>
            <a:ext cx="594066" cy="91440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25"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45163F-29FB-4A80-B2A7-B1A5592C5A82}"/>
              </a:ext>
            </a:extLst>
          </p:cNvPr>
          <p:cNvSpPr txBox="1"/>
          <p:nvPr/>
        </p:nvSpPr>
        <p:spPr>
          <a:xfrm>
            <a:off x="3611646" y="1339373"/>
            <a:ext cx="5254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>
                <a:latin typeface="Berlin Sans FB Demi" pitchFamily="34" charset="0"/>
              </a:rPr>
              <a:t>Pemasangan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infus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intravena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termasuk</a:t>
            </a:r>
            <a:r>
              <a:rPr lang="en-US" sz="1200" dirty="0">
                <a:latin typeface="Berlin Sans FB Demi" pitchFamily="34" charset="0"/>
              </a:rPr>
              <a:t> salah </a:t>
            </a:r>
            <a:r>
              <a:rPr lang="en-US" sz="1200" dirty="0" err="1">
                <a:latin typeface="Berlin Sans FB Demi" pitchFamily="34" charset="0"/>
              </a:rPr>
              <a:t>satu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prosedur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medis</a:t>
            </a:r>
            <a:r>
              <a:rPr lang="en-US" sz="1200" dirty="0">
                <a:latin typeface="Berlin Sans FB Demi" pitchFamily="34" charset="0"/>
              </a:rPr>
              <a:t> yang </a:t>
            </a:r>
          </a:p>
          <a:p>
            <a:pPr algn="just"/>
            <a:r>
              <a:rPr lang="en-US" sz="1200" dirty="0">
                <a:latin typeface="Berlin Sans FB Demi" pitchFamily="34" charset="0"/>
              </a:rPr>
              <a:t>paling </a:t>
            </a:r>
            <a:r>
              <a:rPr lang="en-US" sz="1200" dirty="0" err="1">
                <a:latin typeface="Berlin Sans FB Demi" pitchFamily="34" charset="0"/>
              </a:rPr>
              <a:t>sering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dilakukan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sebagai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tindakan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terapeutik</a:t>
            </a:r>
            <a:r>
              <a:rPr lang="en-US" sz="1200" dirty="0">
                <a:latin typeface="Berlin Sans FB Demi" pitchFamily="34" charset="0"/>
              </a:rPr>
              <a:t>. </a:t>
            </a:r>
            <a:r>
              <a:rPr lang="en-US" sz="1200" dirty="0" err="1">
                <a:latin typeface="Berlin Sans FB Demi" pitchFamily="34" charset="0"/>
              </a:rPr>
              <a:t>Pemasangan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infus</a:t>
            </a:r>
            <a:r>
              <a:rPr lang="en-US" sz="1200" dirty="0">
                <a:latin typeface="Berlin Sans FB Demi" pitchFamily="34" charset="0"/>
              </a:rPr>
              <a:t> </a:t>
            </a:r>
          </a:p>
          <a:p>
            <a:pPr algn="just"/>
            <a:r>
              <a:rPr lang="en-US" sz="1200" dirty="0" err="1">
                <a:latin typeface="Berlin Sans FB Demi" pitchFamily="34" charset="0"/>
              </a:rPr>
              <a:t>intravena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dilakukan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untuk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memasukkan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bahan-bahan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larutan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ke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dalam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tubuh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secara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kontinyu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atau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sesaat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untuk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mendapatkan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efek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pengobatan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secara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cepat</a:t>
            </a:r>
            <a:r>
              <a:rPr lang="en-US" sz="1200" dirty="0">
                <a:latin typeface="Berlin Sans FB Demi" pitchFamily="34" charset="0"/>
              </a:rPr>
              <a:t>. </a:t>
            </a:r>
            <a:r>
              <a:rPr lang="en-US" sz="1200" dirty="0" err="1">
                <a:latin typeface="Berlin Sans FB Demi" pitchFamily="34" charset="0"/>
              </a:rPr>
              <a:t>Bahan</a:t>
            </a:r>
            <a:r>
              <a:rPr lang="en-US" sz="1200" dirty="0">
                <a:latin typeface="Berlin Sans FB Demi" pitchFamily="34" charset="0"/>
              </a:rPr>
              <a:t> yang </a:t>
            </a:r>
            <a:r>
              <a:rPr lang="en-US" sz="1200" dirty="0" err="1">
                <a:latin typeface="Berlin Sans FB Demi" pitchFamily="34" charset="0"/>
              </a:rPr>
              <a:t>dimasukkan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dapat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berupa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darah</a:t>
            </a:r>
            <a:r>
              <a:rPr lang="en-US" sz="1200" dirty="0">
                <a:latin typeface="Berlin Sans FB Demi" pitchFamily="34" charset="0"/>
              </a:rPr>
              <a:t>, </a:t>
            </a:r>
            <a:r>
              <a:rPr lang="en-US" sz="1200" dirty="0" err="1">
                <a:latin typeface="Berlin Sans FB Demi" pitchFamily="34" charset="0"/>
              </a:rPr>
              <a:t>cairan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atau</a:t>
            </a:r>
            <a:r>
              <a:rPr lang="en-US" sz="1200" dirty="0">
                <a:latin typeface="Berlin Sans FB Demi" pitchFamily="34" charset="0"/>
              </a:rPr>
              <a:t> </a:t>
            </a:r>
            <a:r>
              <a:rPr lang="en-US" sz="1200" dirty="0" err="1">
                <a:latin typeface="Berlin Sans FB Demi" pitchFamily="34" charset="0"/>
              </a:rPr>
              <a:t>obat-obatan</a:t>
            </a:r>
            <a:r>
              <a:rPr lang="en-US" sz="1200" dirty="0">
                <a:latin typeface="Berlin Sans FB Demi" pitchFamily="34" charset="0"/>
              </a:rPr>
              <a:t>.</a:t>
            </a:r>
          </a:p>
        </p:txBody>
      </p:sp>
      <p:grpSp>
        <p:nvGrpSpPr>
          <p:cNvPr id="19" name="Group 82">
            <a:extLst>
              <a:ext uri="{FF2B5EF4-FFF2-40B4-BE49-F238E27FC236}">
                <a16:creationId xmlns:a16="http://schemas.microsoft.com/office/drawing/2014/main" id="{EA9B6C4B-5793-443B-BCC0-06C7A4753B5F}"/>
              </a:ext>
            </a:extLst>
          </p:cNvPr>
          <p:cNvGrpSpPr/>
          <p:nvPr/>
        </p:nvGrpSpPr>
        <p:grpSpPr>
          <a:xfrm>
            <a:off x="276063" y="1099151"/>
            <a:ext cx="2675428" cy="3488824"/>
            <a:chOff x="200912" y="1435563"/>
            <a:chExt cx="4923748" cy="5442533"/>
          </a:xfrm>
        </p:grpSpPr>
        <p:grpSp>
          <p:nvGrpSpPr>
            <p:cNvPr id="20" name="Group 83">
              <a:extLst>
                <a:ext uri="{FF2B5EF4-FFF2-40B4-BE49-F238E27FC236}">
                  <a16:creationId xmlns:a16="http://schemas.microsoft.com/office/drawing/2014/main" id="{3EFE3165-F6E7-4766-8BBB-E50FC38D21E9}"/>
                </a:ext>
              </a:extLst>
            </p:cNvPr>
            <p:cNvGrpSpPr/>
            <p:nvPr/>
          </p:nvGrpSpPr>
          <p:grpSpPr>
            <a:xfrm>
              <a:off x="200912" y="1945518"/>
              <a:ext cx="4643328" cy="4932578"/>
              <a:chOff x="180815" y="2395328"/>
              <a:chExt cx="3940573" cy="4186046"/>
            </a:xfrm>
          </p:grpSpPr>
          <p:sp>
            <p:nvSpPr>
              <p:cNvPr id="26" name="Freeform: Shape 89">
                <a:extLst>
                  <a:ext uri="{FF2B5EF4-FFF2-40B4-BE49-F238E27FC236}">
                    <a16:creationId xmlns:a16="http://schemas.microsoft.com/office/drawing/2014/main" id="{95DFE96D-F2E0-4257-ABA1-731F6A73E1C5}"/>
                  </a:ext>
                </a:extLst>
              </p:cNvPr>
              <p:cNvSpPr/>
              <p:nvPr/>
            </p:nvSpPr>
            <p:spPr>
              <a:xfrm>
                <a:off x="182622" y="3659179"/>
                <a:ext cx="3658332" cy="2916483"/>
              </a:xfrm>
              <a:custGeom>
                <a:avLst/>
                <a:gdLst>
                  <a:gd name="connsiteX0" fmla="*/ 5260684 w 5434479"/>
                  <a:gd name="connsiteY0" fmla="*/ 796526 h 4332456"/>
                  <a:gd name="connsiteX1" fmla="*/ 5260238 w 5434479"/>
                  <a:gd name="connsiteY1" fmla="*/ 793622 h 4332456"/>
                  <a:gd name="connsiteX2" fmla="*/ 5230825 w 5434479"/>
                  <a:gd name="connsiteY2" fmla="*/ 765922 h 4332456"/>
                  <a:gd name="connsiteX3" fmla="*/ 4877426 w 5434479"/>
                  <a:gd name="connsiteY3" fmla="*/ 610221 h 4332456"/>
                  <a:gd name="connsiteX4" fmla="*/ 4828728 w 5434479"/>
                  <a:gd name="connsiteY4" fmla="*/ 601955 h 4332456"/>
                  <a:gd name="connsiteX5" fmla="*/ 4807655 w 5434479"/>
                  <a:gd name="connsiteY5" fmla="*/ 626975 h 4332456"/>
                  <a:gd name="connsiteX6" fmla="*/ 4625594 w 5434479"/>
                  <a:gd name="connsiteY6" fmla="*/ 1633187 h 4332456"/>
                  <a:gd name="connsiteX7" fmla="*/ 3775604 w 5434479"/>
                  <a:gd name="connsiteY7" fmla="*/ 453179 h 4332456"/>
                  <a:gd name="connsiteX8" fmla="*/ 3573289 w 5434479"/>
                  <a:gd name="connsiteY8" fmla="*/ 343124 h 4332456"/>
                  <a:gd name="connsiteX9" fmla="*/ 3561375 w 5434479"/>
                  <a:gd name="connsiteY9" fmla="*/ 319817 h 4332456"/>
                  <a:gd name="connsiteX10" fmla="*/ 3519750 w 5434479"/>
                  <a:gd name="connsiteY10" fmla="*/ 268140 h 4332456"/>
                  <a:gd name="connsiteX11" fmla="*/ 3391451 w 5434479"/>
                  <a:gd name="connsiteY11" fmla="*/ 218622 h 4332456"/>
                  <a:gd name="connsiteX12" fmla="*/ 3125769 w 5434479"/>
                  <a:gd name="connsiteY12" fmla="*/ 149670 h 4332456"/>
                  <a:gd name="connsiteX13" fmla="*/ 3110355 w 5434479"/>
                  <a:gd name="connsiteY13" fmla="*/ 135820 h 4332456"/>
                  <a:gd name="connsiteX14" fmla="*/ 2909306 w 5434479"/>
                  <a:gd name="connsiteY14" fmla="*/ 35295 h 4332456"/>
                  <a:gd name="connsiteX15" fmla="*/ 2912508 w 5434479"/>
                  <a:gd name="connsiteY15" fmla="*/ 169328 h 4332456"/>
                  <a:gd name="connsiteX16" fmla="*/ 2915710 w 5434479"/>
                  <a:gd name="connsiteY16" fmla="*/ 324061 h 4332456"/>
                  <a:gd name="connsiteX17" fmla="*/ 2922784 w 5434479"/>
                  <a:gd name="connsiteY17" fmla="*/ 505377 h 4332456"/>
                  <a:gd name="connsiteX18" fmla="*/ 2820994 w 5434479"/>
                  <a:gd name="connsiteY18" fmla="*/ 754976 h 4332456"/>
                  <a:gd name="connsiteX19" fmla="*/ 2407950 w 5434479"/>
                  <a:gd name="connsiteY19" fmla="*/ 853713 h 4332456"/>
                  <a:gd name="connsiteX20" fmla="*/ 2133109 w 5434479"/>
                  <a:gd name="connsiteY20" fmla="*/ 517515 h 4332456"/>
                  <a:gd name="connsiteX21" fmla="*/ 2152544 w 5434479"/>
                  <a:gd name="connsiteY21" fmla="*/ 308945 h 4332456"/>
                  <a:gd name="connsiteX22" fmla="*/ 2152544 w 5434479"/>
                  <a:gd name="connsiteY22" fmla="*/ 308945 h 4332456"/>
                  <a:gd name="connsiteX23" fmla="*/ 2152544 w 5434479"/>
                  <a:gd name="connsiteY23" fmla="*/ 308945 h 4332456"/>
                  <a:gd name="connsiteX24" fmla="*/ 2163192 w 5434479"/>
                  <a:gd name="connsiteY24" fmla="*/ 235302 h 4332456"/>
                  <a:gd name="connsiteX25" fmla="*/ 2175180 w 5434479"/>
                  <a:gd name="connsiteY25" fmla="*/ 117428 h 4332456"/>
                  <a:gd name="connsiteX26" fmla="*/ 2175180 w 5434479"/>
                  <a:gd name="connsiteY26" fmla="*/ 117428 h 4332456"/>
                  <a:gd name="connsiteX27" fmla="*/ 2194466 w 5434479"/>
                  <a:gd name="connsiteY27" fmla="*/ 0 h 4332456"/>
                  <a:gd name="connsiteX28" fmla="*/ 1912327 w 5434479"/>
                  <a:gd name="connsiteY28" fmla="*/ 191816 h 4332456"/>
                  <a:gd name="connsiteX29" fmla="*/ 1895126 w 5434479"/>
                  <a:gd name="connsiteY29" fmla="*/ 195985 h 4332456"/>
                  <a:gd name="connsiteX30" fmla="*/ 1690578 w 5434479"/>
                  <a:gd name="connsiteY30" fmla="*/ 266204 h 4332456"/>
                  <a:gd name="connsiteX31" fmla="*/ 1567268 w 5434479"/>
                  <a:gd name="connsiteY31" fmla="*/ 312445 h 4332456"/>
                  <a:gd name="connsiteX32" fmla="*/ 1539270 w 5434479"/>
                  <a:gd name="connsiteY32" fmla="*/ 336124 h 4332456"/>
                  <a:gd name="connsiteX33" fmla="*/ 1539270 w 5434479"/>
                  <a:gd name="connsiteY33" fmla="*/ 336124 h 4332456"/>
                  <a:gd name="connsiteX34" fmla="*/ 1525867 w 5434479"/>
                  <a:gd name="connsiteY34" fmla="*/ 341783 h 4332456"/>
                  <a:gd name="connsiteX35" fmla="*/ 1525867 w 5434479"/>
                  <a:gd name="connsiteY35" fmla="*/ 341783 h 4332456"/>
                  <a:gd name="connsiteX36" fmla="*/ 1511347 w 5434479"/>
                  <a:gd name="connsiteY36" fmla="*/ 344836 h 4332456"/>
                  <a:gd name="connsiteX37" fmla="*/ 1284087 w 5434479"/>
                  <a:gd name="connsiteY37" fmla="*/ 444169 h 4332456"/>
                  <a:gd name="connsiteX38" fmla="*/ 1028308 w 5434479"/>
                  <a:gd name="connsiteY38" fmla="*/ 641197 h 4332456"/>
                  <a:gd name="connsiteX39" fmla="*/ 900530 w 5434479"/>
                  <a:gd name="connsiteY39" fmla="*/ 864138 h 4332456"/>
                  <a:gd name="connsiteX40" fmla="*/ 260748 w 5434479"/>
                  <a:gd name="connsiteY40" fmla="*/ 2209750 h 4332456"/>
                  <a:gd name="connsiteX41" fmla="*/ 106238 w 5434479"/>
                  <a:gd name="connsiteY41" fmla="*/ 2647888 h 4332456"/>
                  <a:gd name="connsiteX42" fmla="*/ 36244 w 5434479"/>
                  <a:gd name="connsiteY42" fmla="*/ 2956014 h 4332456"/>
                  <a:gd name="connsiteX43" fmla="*/ 23287 w 5434479"/>
                  <a:gd name="connsiteY43" fmla="*/ 3087962 h 4332456"/>
                  <a:gd name="connsiteX44" fmla="*/ 1470 w 5434479"/>
                  <a:gd name="connsiteY44" fmla="*/ 4308701 h 4332456"/>
                  <a:gd name="connsiteX45" fmla="*/ 209816 w 5434479"/>
                  <a:gd name="connsiteY45" fmla="*/ 4308328 h 4332456"/>
                  <a:gd name="connsiteX46" fmla="*/ 209816 w 5434479"/>
                  <a:gd name="connsiteY46" fmla="*/ 4308328 h 4332456"/>
                  <a:gd name="connsiteX47" fmla="*/ 745425 w 5434479"/>
                  <a:gd name="connsiteY47" fmla="*/ 4308477 h 4332456"/>
                  <a:gd name="connsiteX48" fmla="*/ 746616 w 5434479"/>
                  <a:gd name="connsiteY48" fmla="*/ 3648665 h 4332456"/>
                  <a:gd name="connsiteX49" fmla="*/ 782135 w 5434479"/>
                  <a:gd name="connsiteY49" fmla="*/ 3239493 h 4332456"/>
                  <a:gd name="connsiteX50" fmla="*/ 862778 w 5434479"/>
                  <a:gd name="connsiteY50" fmla="*/ 2975523 h 4332456"/>
                  <a:gd name="connsiteX51" fmla="*/ 1081921 w 5434479"/>
                  <a:gd name="connsiteY51" fmla="*/ 2579829 h 4332456"/>
                  <a:gd name="connsiteX52" fmla="*/ 1103366 w 5434479"/>
                  <a:gd name="connsiteY52" fmla="*/ 2815578 h 4332456"/>
                  <a:gd name="connsiteX53" fmla="*/ 1107089 w 5434479"/>
                  <a:gd name="connsiteY53" fmla="*/ 3168903 h 4332456"/>
                  <a:gd name="connsiteX54" fmla="*/ 993757 w 5434479"/>
                  <a:gd name="connsiteY54" fmla="*/ 4299170 h 4332456"/>
                  <a:gd name="connsiteX55" fmla="*/ 1019372 w 5434479"/>
                  <a:gd name="connsiteY55" fmla="*/ 4332454 h 4332456"/>
                  <a:gd name="connsiteX56" fmla="*/ 1461233 w 5434479"/>
                  <a:gd name="connsiteY56" fmla="*/ 4332156 h 4332456"/>
                  <a:gd name="connsiteX57" fmla="*/ 1461233 w 5434479"/>
                  <a:gd name="connsiteY57" fmla="*/ 4332156 h 4332456"/>
                  <a:gd name="connsiteX58" fmla="*/ 1713587 w 5434479"/>
                  <a:gd name="connsiteY58" fmla="*/ 4332306 h 4332456"/>
                  <a:gd name="connsiteX59" fmla="*/ 2281140 w 5434479"/>
                  <a:gd name="connsiteY59" fmla="*/ 4331784 h 4332456"/>
                  <a:gd name="connsiteX60" fmla="*/ 2281140 w 5434479"/>
                  <a:gd name="connsiteY60" fmla="*/ 4331784 h 4332456"/>
                  <a:gd name="connsiteX61" fmla="*/ 2281140 w 5434479"/>
                  <a:gd name="connsiteY61" fmla="*/ 4331784 h 4332456"/>
                  <a:gd name="connsiteX62" fmla="*/ 2320159 w 5434479"/>
                  <a:gd name="connsiteY62" fmla="*/ 4331263 h 4332456"/>
                  <a:gd name="connsiteX63" fmla="*/ 3915221 w 5434479"/>
                  <a:gd name="connsiteY63" fmla="*/ 4332306 h 4332456"/>
                  <a:gd name="connsiteX64" fmla="*/ 3970844 w 5434479"/>
                  <a:gd name="connsiteY64" fmla="*/ 4280629 h 4332456"/>
                  <a:gd name="connsiteX65" fmla="*/ 3949399 w 5434479"/>
                  <a:gd name="connsiteY65" fmla="*/ 2754668 h 4332456"/>
                  <a:gd name="connsiteX66" fmla="*/ 3943517 w 5434479"/>
                  <a:gd name="connsiteY66" fmla="*/ 2420777 h 4332456"/>
                  <a:gd name="connsiteX67" fmla="*/ 4610925 w 5434479"/>
                  <a:gd name="connsiteY67" fmla="*/ 2895402 h 4332456"/>
                  <a:gd name="connsiteX68" fmla="*/ 4932975 w 5434479"/>
                  <a:gd name="connsiteY68" fmla="*/ 2984980 h 4332456"/>
                  <a:gd name="connsiteX69" fmla="*/ 5072146 w 5434479"/>
                  <a:gd name="connsiteY69" fmla="*/ 2851618 h 4332456"/>
                  <a:gd name="connsiteX70" fmla="*/ 5380048 w 5434479"/>
                  <a:gd name="connsiteY70" fmla="*/ 1473391 h 4332456"/>
                  <a:gd name="connsiteX71" fmla="*/ 5434480 w 5434479"/>
                  <a:gd name="connsiteY71" fmla="*/ 896827 h 4332456"/>
                  <a:gd name="connsiteX72" fmla="*/ 5260684 w 5434479"/>
                  <a:gd name="connsiteY72" fmla="*/ 796526 h 4332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</a:cxnLst>
                <a:rect l="l" t="t" r="r" b="b"/>
                <a:pathLst>
                  <a:path w="5434479" h="4332456">
                    <a:moveTo>
                      <a:pt x="5260684" y="796526"/>
                    </a:moveTo>
                    <a:cubicBezTo>
                      <a:pt x="5260536" y="795558"/>
                      <a:pt x="5260387" y="794590"/>
                      <a:pt x="5260238" y="793622"/>
                    </a:cubicBezTo>
                    <a:cubicBezTo>
                      <a:pt x="5256217" y="778208"/>
                      <a:pt x="5243633" y="771432"/>
                      <a:pt x="5230825" y="765922"/>
                    </a:cubicBezTo>
                    <a:cubicBezTo>
                      <a:pt x="5112579" y="715064"/>
                      <a:pt x="4995077" y="662419"/>
                      <a:pt x="4877426" y="610221"/>
                    </a:cubicBezTo>
                    <a:cubicBezTo>
                      <a:pt x="4862310" y="603519"/>
                      <a:pt x="4846673" y="594583"/>
                      <a:pt x="4828728" y="601955"/>
                    </a:cubicBezTo>
                    <a:cubicBezTo>
                      <a:pt x="4807729" y="598381"/>
                      <a:pt x="4809665" y="615954"/>
                      <a:pt x="4807655" y="626975"/>
                    </a:cubicBezTo>
                    <a:cubicBezTo>
                      <a:pt x="4754563" y="920953"/>
                      <a:pt x="4634306" y="1587690"/>
                      <a:pt x="4625594" y="1633187"/>
                    </a:cubicBezTo>
                    <a:cubicBezTo>
                      <a:pt x="4578161" y="1568107"/>
                      <a:pt x="4005916" y="791686"/>
                      <a:pt x="3775604" y="453179"/>
                    </a:cubicBezTo>
                    <a:cubicBezTo>
                      <a:pt x="3727277" y="382142"/>
                      <a:pt x="3659591" y="345134"/>
                      <a:pt x="3573289" y="343124"/>
                    </a:cubicBezTo>
                    <a:cubicBezTo>
                      <a:pt x="3565694" y="337166"/>
                      <a:pt x="3562045" y="329199"/>
                      <a:pt x="3561375" y="319817"/>
                    </a:cubicBezTo>
                    <a:cubicBezTo>
                      <a:pt x="3559364" y="292936"/>
                      <a:pt x="3544248" y="278490"/>
                      <a:pt x="3519750" y="268140"/>
                    </a:cubicBezTo>
                    <a:cubicBezTo>
                      <a:pt x="3477456" y="250194"/>
                      <a:pt x="3435161" y="232621"/>
                      <a:pt x="3391451" y="218622"/>
                    </a:cubicBezTo>
                    <a:cubicBezTo>
                      <a:pt x="3304181" y="190699"/>
                      <a:pt x="3217060" y="162179"/>
                      <a:pt x="3125769" y="149670"/>
                    </a:cubicBezTo>
                    <a:cubicBezTo>
                      <a:pt x="3120631" y="145053"/>
                      <a:pt x="3115642" y="140287"/>
                      <a:pt x="3110355" y="135820"/>
                    </a:cubicBezTo>
                    <a:cubicBezTo>
                      <a:pt x="3052126" y="86302"/>
                      <a:pt x="2986301" y="47805"/>
                      <a:pt x="2909306" y="35295"/>
                    </a:cubicBezTo>
                    <a:cubicBezTo>
                      <a:pt x="2910796" y="83696"/>
                      <a:pt x="2912508" y="169328"/>
                      <a:pt x="2912508" y="169328"/>
                    </a:cubicBezTo>
                    <a:cubicBezTo>
                      <a:pt x="2915710" y="232174"/>
                      <a:pt x="2915710" y="324061"/>
                      <a:pt x="2915710" y="324061"/>
                    </a:cubicBezTo>
                    <a:cubicBezTo>
                      <a:pt x="2917423" y="386088"/>
                      <a:pt x="2924869" y="443499"/>
                      <a:pt x="2922784" y="505377"/>
                    </a:cubicBezTo>
                    <a:cubicBezTo>
                      <a:pt x="2919657" y="600317"/>
                      <a:pt x="2889425" y="686992"/>
                      <a:pt x="2820994" y="754976"/>
                    </a:cubicBezTo>
                    <a:cubicBezTo>
                      <a:pt x="2704088" y="870988"/>
                      <a:pt x="2562534" y="896455"/>
                      <a:pt x="2407950" y="853713"/>
                    </a:cubicBezTo>
                    <a:cubicBezTo>
                      <a:pt x="2245622" y="808738"/>
                      <a:pt x="2147182" y="685130"/>
                      <a:pt x="2133109" y="517515"/>
                    </a:cubicBezTo>
                    <a:cubicBezTo>
                      <a:pt x="2127152" y="446775"/>
                      <a:pt x="2145470" y="378419"/>
                      <a:pt x="2152544" y="308945"/>
                    </a:cubicBezTo>
                    <a:lnTo>
                      <a:pt x="2152544" y="308945"/>
                    </a:lnTo>
                    <a:lnTo>
                      <a:pt x="2152544" y="308945"/>
                    </a:lnTo>
                    <a:cubicBezTo>
                      <a:pt x="2156192" y="284447"/>
                      <a:pt x="2161330" y="260023"/>
                      <a:pt x="2163192" y="235302"/>
                    </a:cubicBezTo>
                    <a:cubicBezTo>
                      <a:pt x="2166170" y="195911"/>
                      <a:pt x="2180095" y="157637"/>
                      <a:pt x="2175180" y="117428"/>
                    </a:cubicBezTo>
                    <a:cubicBezTo>
                      <a:pt x="2175180" y="117428"/>
                      <a:pt x="2175180" y="117428"/>
                      <a:pt x="2175180" y="117428"/>
                    </a:cubicBezTo>
                    <a:cubicBezTo>
                      <a:pt x="2189254" y="79526"/>
                      <a:pt x="2190147" y="39465"/>
                      <a:pt x="2194466" y="0"/>
                    </a:cubicBezTo>
                    <a:cubicBezTo>
                      <a:pt x="2085080" y="41327"/>
                      <a:pt x="1994087" y="109758"/>
                      <a:pt x="1912327" y="191816"/>
                    </a:cubicBezTo>
                    <a:cubicBezTo>
                      <a:pt x="1906594" y="193230"/>
                      <a:pt x="1900711" y="194124"/>
                      <a:pt x="1895126" y="195985"/>
                    </a:cubicBezTo>
                    <a:cubicBezTo>
                      <a:pt x="1826919" y="219292"/>
                      <a:pt x="1758786" y="242748"/>
                      <a:pt x="1690578" y="266204"/>
                    </a:cubicBezTo>
                    <a:cubicBezTo>
                      <a:pt x="1649475" y="281692"/>
                      <a:pt x="1608595" y="297701"/>
                      <a:pt x="1567268" y="312445"/>
                    </a:cubicBezTo>
                    <a:cubicBezTo>
                      <a:pt x="1554386" y="317062"/>
                      <a:pt x="1544185" y="323019"/>
                      <a:pt x="1539270" y="336124"/>
                    </a:cubicBezTo>
                    <a:lnTo>
                      <a:pt x="1539270" y="336124"/>
                    </a:lnTo>
                    <a:cubicBezTo>
                      <a:pt x="1534802" y="337986"/>
                      <a:pt x="1530335" y="339847"/>
                      <a:pt x="1525867" y="341783"/>
                    </a:cubicBezTo>
                    <a:cubicBezTo>
                      <a:pt x="1525867" y="341783"/>
                      <a:pt x="1525867" y="341783"/>
                      <a:pt x="1525867" y="341783"/>
                    </a:cubicBezTo>
                    <a:cubicBezTo>
                      <a:pt x="1521027" y="342751"/>
                      <a:pt x="1515740" y="342900"/>
                      <a:pt x="1511347" y="344836"/>
                    </a:cubicBezTo>
                    <a:cubicBezTo>
                      <a:pt x="1435469" y="377674"/>
                      <a:pt x="1359145" y="409544"/>
                      <a:pt x="1284087" y="444169"/>
                    </a:cubicBezTo>
                    <a:cubicBezTo>
                      <a:pt x="1184084" y="490336"/>
                      <a:pt x="1094282" y="551246"/>
                      <a:pt x="1028308" y="641197"/>
                    </a:cubicBezTo>
                    <a:cubicBezTo>
                      <a:pt x="977525" y="710522"/>
                      <a:pt x="940814" y="788558"/>
                      <a:pt x="900530" y="864138"/>
                    </a:cubicBezTo>
                    <a:cubicBezTo>
                      <a:pt x="709981" y="1221782"/>
                      <a:pt x="283980" y="2151223"/>
                      <a:pt x="260748" y="2209750"/>
                    </a:cubicBezTo>
                    <a:cubicBezTo>
                      <a:pt x="203635" y="2353761"/>
                      <a:pt x="149427" y="2498814"/>
                      <a:pt x="106238" y="2647888"/>
                    </a:cubicBezTo>
                    <a:cubicBezTo>
                      <a:pt x="76826" y="2749306"/>
                      <a:pt x="49349" y="2851171"/>
                      <a:pt x="36244" y="2956014"/>
                    </a:cubicBezTo>
                    <a:cubicBezTo>
                      <a:pt x="30808" y="2999724"/>
                      <a:pt x="27085" y="3044103"/>
                      <a:pt x="23287" y="3087962"/>
                    </a:cubicBezTo>
                    <a:cubicBezTo>
                      <a:pt x="20904" y="3115438"/>
                      <a:pt x="-6572" y="4241759"/>
                      <a:pt x="1470" y="4308701"/>
                    </a:cubicBezTo>
                    <a:cubicBezTo>
                      <a:pt x="84868" y="4306988"/>
                      <a:pt x="137587" y="4308701"/>
                      <a:pt x="209816" y="4308328"/>
                    </a:cubicBezTo>
                    <a:cubicBezTo>
                      <a:pt x="209816" y="4308328"/>
                      <a:pt x="209816" y="4308328"/>
                      <a:pt x="209816" y="4308328"/>
                    </a:cubicBezTo>
                    <a:cubicBezTo>
                      <a:pt x="312127" y="4308328"/>
                      <a:pt x="615115" y="4308701"/>
                      <a:pt x="745425" y="4308477"/>
                    </a:cubicBezTo>
                    <a:cubicBezTo>
                      <a:pt x="745425" y="4197528"/>
                      <a:pt x="754286" y="3769592"/>
                      <a:pt x="746616" y="3648665"/>
                    </a:cubicBezTo>
                    <a:cubicBezTo>
                      <a:pt x="744755" y="3618880"/>
                      <a:pt x="776103" y="3278660"/>
                      <a:pt x="782135" y="3239493"/>
                    </a:cubicBezTo>
                    <a:cubicBezTo>
                      <a:pt x="796134" y="3147755"/>
                      <a:pt x="826515" y="3060411"/>
                      <a:pt x="862778" y="2975523"/>
                    </a:cubicBezTo>
                    <a:cubicBezTo>
                      <a:pt x="876479" y="2943504"/>
                      <a:pt x="1022649" y="2690779"/>
                      <a:pt x="1081921" y="2579829"/>
                    </a:cubicBezTo>
                    <a:cubicBezTo>
                      <a:pt x="1082368" y="2658983"/>
                      <a:pt x="1096590" y="2737020"/>
                      <a:pt x="1103366" y="2815578"/>
                    </a:cubicBezTo>
                    <a:cubicBezTo>
                      <a:pt x="1107387" y="2862192"/>
                      <a:pt x="1119227" y="3116779"/>
                      <a:pt x="1107089" y="3168903"/>
                    </a:cubicBezTo>
                    <a:cubicBezTo>
                      <a:pt x="1101579" y="3192656"/>
                      <a:pt x="1000980" y="4283235"/>
                      <a:pt x="993757" y="4299170"/>
                    </a:cubicBezTo>
                    <a:cubicBezTo>
                      <a:pt x="979163" y="4331412"/>
                      <a:pt x="995247" y="4332529"/>
                      <a:pt x="1019372" y="4332454"/>
                    </a:cubicBezTo>
                    <a:cubicBezTo>
                      <a:pt x="1166659" y="4332156"/>
                      <a:pt x="1313946" y="4332231"/>
                      <a:pt x="1461233" y="4332156"/>
                    </a:cubicBezTo>
                    <a:cubicBezTo>
                      <a:pt x="1461233" y="4332156"/>
                      <a:pt x="1461233" y="4332156"/>
                      <a:pt x="1461233" y="4332156"/>
                    </a:cubicBezTo>
                    <a:cubicBezTo>
                      <a:pt x="1545376" y="4332231"/>
                      <a:pt x="1629444" y="4332380"/>
                      <a:pt x="1713587" y="4332306"/>
                    </a:cubicBezTo>
                    <a:cubicBezTo>
                      <a:pt x="1902796" y="4332156"/>
                      <a:pt x="2091931" y="4332007"/>
                      <a:pt x="2281140" y="4331784"/>
                    </a:cubicBezTo>
                    <a:lnTo>
                      <a:pt x="2281140" y="4331784"/>
                    </a:lnTo>
                    <a:lnTo>
                      <a:pt x="2281140" y="4331784"/>
                    </a:lnTo>
                    <a:cubicBezTo>
                      <a:pt x="2294171" y="4331561"/>
                      <a:pt x="2307128" y="4331263"/>
                      <a:pt x="2320159" y="4331263"/>
                    </a:cubicBezTo>
                    <a:cubicBezTo>
                      <a:pt x="2673483" y="4331486"/>
                      <a:pt x="3736883" y="4332231"/>
                      <a:pt x="3915221" y="4332306"/>
                    </a:cubicBezTo>
                    <a:cubicBezTo>
                      <a:pt x="3966079" y="4332306"/>
                      <a:pt x="3966153" y="4332306"/>
                      <a:pt x="3970844" y="4280629"/>
                    </a:cubicBezTo>
                    <a:cubicBezTo>
                      <a:pt x="3971812" y="4269757"/>
                      <a:pt x="3949697" y="2815354"/>
                      <a:pt x="3949399" y="2754668"/>
                    </a:cubicBezTo>
                    <a:cubicBezTo>
                      <a:pt x="3949176" y="2703735"/>
                      <a:pt x="3946867" y="2563150"/>
                      <a:pt x="3943517" y="2420777"/>
                    </a:cubicBezTo>
                    <a:cubicBezTo>
                      <a:pt x="4043594" y="2502910"/>
                      <a:pt x="4471754" y="2821982"/>
                      <a:pt x="4610925" y="2895402"/>
                    </a:cubicBezTo>
                    <a:cubicBezTo>
                      <a:pt x="4680919" y="2932335"/>
                      <a:pt x="4820164" y="2985352"/>
                      <a:pt x="4932975" y="2984980"/>
                    </a:cubicBezTo>
                    <a:cubicBezTo>
                      <a:pt x="4997757" y="2986767"/>
                      <a:pt x="5050254" y="2887658"/>
                      <a:pt x="5072146" y="2851618"/>
                    </a:cubicBezTo>
                    <a:cubicBezTo>
                      <a:pt x="5157926" y="2710288"/>
                      <a:pt x="5348923" y="1753667"/>
                      <a:pt x="5380048" y="1473391"/>
                    </a:cubicBezTo>
                    <a:cubicBezTo>
                      <a:pt x="5401344" y="1281500"/>
                      <a:pt x="5420034" y="1089387"/>
                      <a:pt x="5434480" y="896827"/>
                    </a:cubicBezTo>
                    <a:cubicBezTo>
                      <a:pt x="5399929" y="866148"/>
                      <a:pt x="5321818" y="822811"/>
                      <a:pt x="5260684" y="796526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27" name="Freeform: Shape 90">
                <a:extLst>
                  <a:ext uri="{FF2B5EF4-FFF2-40B4-BE49-F238E27FC236}">
                    <a16:creationId xmlns:a16="http://schemas.microsoft.com/office/drawing/2014/main" id="{9D8CB189-843A-4B91-90A1-3D942BC74989}"/>
                  </a:ext>
                </a:extLst>
              </p:cNvPr>
              <p:cNvSpPr/>
              <p:nvPr/>
            </p:nvSpPr>
            <p:spPr>
              <a:xfrm>
                <a:off x="1454373" y="2691897"/>
                <a:ext cx="973033" cy="1565667"/>
              </a:xfrm>
              <a:custGeom>
                <a:avLst/>
                <a:gdLst>
                  <a:gd name="connsiteX0" fmla="*/ 1429877 w 1445447"/>
                  <a:gd name="connsiteY0" fmla="*/ 765996 h 2325810"/>
                  <a:gd name="connsiteX1" fmla="*/ 1428388 w 1445447"/>
                  <a:gd name="connsiteY1" fmla="*/ 764432 h 2325810"/>
                  <a:gd name="connsiteX2" fmla="*/ 1428612 w 1445447"/>
                  <a:gd name="connsiteY2" fmla="*/ 759295 h 2325810"/>
                  <a:gd name="connsiteX3" fmla="*/ 1426750 w 1445447"/>
                  <a:gd name="connsiteY3" fmla="*/ 734722 h 2325810"/>
                  <a:gd name="connsiteX4" fmla="*/ 1428612 w 1445447"/>
                  <a:gd name="connsiteY4" fmla="*/ 734424 h 2325810"/>
                  <a:gd name="connsiteX5" fmla="*/ 1410815 w 1445447"/>
                  <a:gd name="connsiteY5" fmla="*/ 563979 h 2325810"/>
                  <a:gd name="connsiteX6" fmla="*/ 1404635 w 1445447"/>
                  <a:gd name="connsiteY6" fmla="*/ 526003 h 2325810"/>
                  <a:gd name="connsiteX7" fmla="*/ 1394210 w 1445447"/>
                  <a:gd name="connsiteY7" fmla="*/ 446403 h 2325810"/>
                  <a:gd name="connsiteX8" fmla="*/ 1394433 w 1445447"/>
                  <a:gd name="connsiteY8" fmla="*/ 436872 h 2325810"/>
                  <a:gd name="connsiteX9" fmla="*/ 1361670 w 1445447"/>
                  <a:gd name="connsiteY9" fmla="*/ 196507 h 2325810"/>
                  <a:gd name="connsiteX10" fmla="*/ 1277378 w 1445447"/>
                  <a:gd name="connsiteY10" fmla="*/ 0 h 2325810"/>
                  <a:gd name="connsiteX11" fmla="*/ 964710 w 1445447"/>
                  <a:gd name="connsiteY11" fmla="*/ 175657 h 2325810"/>
                  <a:gd name="connsiteX12" fmla="*/ 432675 w 1445447"/>
                  <a:gd name="connsiteY12" fmla="*/ 270820 h 2325810"/>
                  <a:gd name="connsiteX13" fmla="*/ 413240 w 1445447"/>
                  <a:gd name="connsiteY13" fmla="*/ 295765 h 2325810"/>
                  <a:gd name="connsiteX14" fmla="*/ 423665 w 1445447"/>
                  <a:gd name="connsiteY14" fmla="*/ 385046 h 2325810"/>
                  <a:gd name="connsiteX15" fmla="*/ 385689 w 1445447"/>
                  <a:gd name="connsiteY15" fmla="*/ 691683 h 2325810"/>
                  <a:gd name="connsiteX16" fmla="*/ 363499 w 1445447"/>
                  <a:gd name="connsiteY16" fmla="*/ 728616 h 2325810"/>
                  <a:gd name="connsiteX17" fmla="*/ 350394 w 1445447"/>
                  <a:gd name="connsiteY17" fmla="*/ 738147 h 2325810"/>
                  <a:gd name="connsiteX18" fmla="*/ 319417 w 1445447"/>
                  <a:gd name="connsiteY18" fmla="*/ 771209 h 2325810"/>
                  <a:gd name="connsiteX19" fmla="*/ 285909 w 1445447"/>
                  <a:gd name="connsiteY19" fmla="*/ 734871 h 2325810"/>
                  <a:gd name="connsiteX20" fmla="*/ 284122 w 1445447"/>
                  <a:gd name="connsiteY20" fmla="*/ 732414 h 2325810"/>
                  <a:gd name="connsiteX21" fmla="*/ 102657 w 1445447"/>
                  <a:gd name="connsiteY21" fmla="*/ 682896 h 2325810"/>
                  <a:gd name="connsiteX22" fmla="*/ 2356 w 1445447"/>
                  <a:gd name="connsiteY22" fmla="*/ 861308 h 2325810"/>
                  <a:gd name="connsiteX23" fmla="*/ 8983 w 1445447"/>
                  <a:gd name="connsiteY23" fmla="*/ 926761 h 2325810"/>
                  <a:gd name="connsiteX24" fmla="*/ 181215 w 1445447"/>
                  <a:gd name="connsiteY24" fmla="*/ 1102120 h 2325810"/>
                  <a:gd name="connsiteX25" fmla="*/ 198416 w 1445447"/>
                  <a:gd name="connsiteY25" fmla="*/ 1111502 h 2325810"/>
                  <a:gd name="connsiteX26" fmla="*/ 319492 w 1445447"/>
                  <a:gd name="connsiteY26" fmla="*/ 1231089 h 2325810"/>
                  <a:gd name="connsiteX27" fmla="*/ 330661 w 1445447"/>
                  <a:gd name="connsiteY27" fmla="*/ 1253056 h 2325810"/>
                  <a:gd name="connsiteX28" fmla="*/ 302663 w 1445447"/>
                  <a:gd name="connsiteY28" fmla="*/ 1439212 h 2325810"/>
                  <a:gd name="connsiteX29" fmla="*/ 229318 w 1445447"/>
                  <a:gd name="connsiteY29" fmla="*/ 1974598 h 2325810"/>
                  <a:gd name="connsiteX30" fmla="*/ 367148 w 1445447"/>
                  <a:gd name="connsiteY30" fmla="*/ 2231642 h 2325810"/>
                  <a:gd name="connsiteX31" fmla="*/ 729408 w 1445447"/>
                  <a:gd name="connsiteY31" fmla="*/ 2316679 h 2325810"/>
                  <a:gd name="connsiteX32" fmla="*/ 974092 w 1445447"/>
                  <a:gd name="connsiteY32" fmla="*/ 2161499 h 2325810"/>
                  <a:gd name="connsiteX33" fmla="*/ 1030684 w 1445447"/>
                  <a:gd name="connsiteY33" fmla="*/ 1869159 h 2325810"/>
                  <a:gd name="connsiteX34" fmla="*/ 1025322 w 1445447"/>
                  <a:gd name="connsiteY34" fmla="*/ 1605785 h 2325810"/>
                  <a:gd name="connsiteX35" fmla="*/ 1019291 w 1445447"/>
                  <a:gd name="connsiteY35" fmla="*/ 1429383 h 2325810"/>
                  <a:gd name="connsiteX36" fmla="*/ 1017057 w 1445447"/>
                  <a:gd name="connsiteY36" fmla="*/ 1429457 h 2325810"/>
                  <a:gd name="connsiteX37" fmla="*/ 1019291 w 1445447"/>
                  <a:gd name="connsiteY37" fmla="*/ 1426926 h 2325810"/>
                  <a:gd name="connsiteX38" fmla="*/ 1039545 w 1445447"/>
                  <a:gd name="connsiteY38" fmla="*/ 1421490 h 2325810"/>
                  <a:gd name="connsiteX39" fmla="*/ 1400018 w 1445447"/>
                  <a:gd name="connsiteY39" fmla="*/ 1140692 h 2325810"/>
                  <a:gd name="connsiteX40" fmla="*/ 1429877 w 1445447"/>
                  <a:gd name="connsiteY40" fmla="*/ 765996 h 23258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445447" h="2325810">
                    <a:moveTo>
                      <a:pt x="1429877" y="765996"/>
                    </a:moveTo>
                    <a:cubicBezTo>
                      <a:pt x="1429356" y="765400"/>
                      <a:pt x="1428909" y="764954"/>
                      <a:pt x="1428388" y="764432"/>
                    </a:cubicBezTo>
                    <a:cubicBezTo>
                      <a:pt x="1428463" y="762720"/>
                      <a:pt x="1428612" y="761007"/>
                      <a:pt x="1428612" y="759295"/>
                    </a:cubicBezTo>
                    <a:cubicBezTo>
                      <a:pt x="1428612" y="751029"/>
                      <a:pt x="1427867" y="742838"/>
                      <a:pt x="1426750" y="734722"/>
                    </a:cubicBezTo>
                    <a:cubicBezTo>
                      <a:pt x="1427346" y="734647"/>
                      <a:pt x="1427941" y="734499"/>
                      <a:pt x="1428612" y="734424"/>
                    </a:cubicBezTo>
                    <a:cubicBezTo>
                      <a:pt x="1422580" y="692651"/>
                      <a:pt x="1420644" y="644175"/>
                      <a:pt x="1410815" y="563979"/>
                    </a:cubicBezTo>
                    <a:cubicBezTo>
                      <a:pt x="1405975" y="551693"/>
                      <a:pt x="1405305" y="538885"/>
                      <a:pt x="1404635" y="526003"/>
                    </a:cubicBezTo>
                    <a:cubicBezTo>
                      <a:pt x="1405901" y="498154"/>
                      <a:pt x="1402624" y="471348"/>
                      <a:pt x="1394210" y="446403"/>
                    </a:cubicBezTo>
                    <a:cubicBezTo>
                      <a:pt x="1394806" y="443946"/>
                      <a:pt x="1394955" y="440818"/>
                      <a:pt x="1394433" y="436872"/>
                    </a:cubicBezTo>
                    <a:cubicBezTo>
                      <a:pt x="1384232" y="356676"/>
                      <a:pt x="1380956" y="275437"/>
                      <a:pt x="1361670" y="196507"/>
                    </a:cubicBezTo>
                    <a:cubicBezTo>
                      <a:pt x="1344618" y="126735"/>
                      <a:pt x="1318035" y="60761"/>
                      <a:pt x="1277378" y="0"/>
                    </a:cubicBezTo>
                    <a:cubicBezTo>
                      <a:pt x="1187576" y="87791"/>
                      <a:pt x="1079084" y="137160"/>
                      <a:pt x="964710" y="175657"/>
                    </a:cubicBezTo>
                    <a:cubicBezTo>
                      <a:pt x="792106" y="233663"/>
                      <a:pt x="613172" y="257417"/>
                      <a:pt x="432675" y="270820"/>
                    </a:cubicBezTo>
                    <a:cubicBezTo>
                      <a:pt x="412272" y="272309"/>
                      <a:pt x="410485" y="278713"/>
                      <a:pt x="413240" y="295765"/>
                    </a:cubicBezTo>
                    <a:cubicBezTo>
                      <a:pt x="417932" y="325327"/>
                      <a:pt x="422250" y="355186"/>
                      <a:pt x="423665" y="385046"/>
                    </a:cubicBezTo>
                    <a:cubicBezTo>
                      <a:pt x="428728" y="489368"/>
                      <a:pt x="424410" y="592647"/>
                      <a:pt x="385689" y="691683"/>
                    </a:cubicBezTo>
                    <a:cubicBezTo>
                      <a:pt x="377647" y="703969"/>
                      <a:pt x="370201" y="716255"/>
                      <a:pt x="363499" y="728616"/>
                    </a:cubicBezTo>
                    <a:cubicBezTo>
                      <a:pt x="358957" y="731073"/>
                      <a:pt x="354564" y="734126"/>
                      <a:pt x="350394" y="738147"/>
                    </a:cubicBezTo>
                    <a:cubicBezTo>
                      <a:pt x="339075" y="748944"/>
                      <a:pt x="337735" y="773293"/>
                      <a:pt x="319417" y="771209"/>
                    </a:cubicBezTo>
                    <a:cubicBezTo>
                      <a:pt x="302291" y="769347"/>
                      <a:pt x="297823" y="746710"/>
                      <a:pt x="285909" y="734871"/>
                    </a:cubicBezTo>
                    <a:cubicBezTo>
                      <a:pt x="283080" y="732041"/>
                      <a:pt x="286728" y="735466"/>
                      <a:pt x="284122" y="732414"/>
                    </a:cubicBezTo>
                    <a:cubicBezTo>
                      <a:pt x="235052" y="675301"/>
                      <a:pt x="168259" y="657653"/>
                      <a:pt x="102657" y="682896"/>
                    </a:cubicBezTo>
                    <a:cubicBezTo>
                      <a:pt x="31396" y="710373"/>
                      <a:pt x="-10675" y="790420"/>
                      <a:pt x="2356" y="861308"/>
                    </a:cubicBezTo>
                    <a:cubicBezTo>
                      <a:pt x="4515" y="883126"/>
                      <a:pt x="5409" y="905167"/>
                      <a:pt x="8983" y="926761"/>
                    </a:cubicBezTo>
                    <a:cubicBezTo>
                      <a:pt x="23205" y="1012542"/>
                      <a:pt x="85382" y="1099737"/>
                      <a:pt x="181215" y="1102120"/>
                    </a:cubicBezTo>
                    <a:cubicBezTo>
                      <a:pt x="188959" y="1102343"/>
                      <a:pt x="193874" y="1105099"/>
                      <a:pt x="198416" y="1111502"/>
                    </a:cubicBezTo>
                    <a:cubicBezTo>
                      <a:pt x="231701" y="1158488"/>
                      <a:pt x="272804" y="1197655"/>
                      <a:pt x="319492" y="1231089"/>
                    </a:cubicBezTo>
                    <a:cubicBezTo>
                      <a:pt x="327013" y="1236451"/>
                      <a:pt x="332523" y="1241589"/>
                      <a:pt x="330661" y="1253056"/>
                    </a:cubicBezTo>
                    <a:cubicBezTo>
                      <a:pt x="320758" y="1315008"/>
                      <a:pt x="311897" y="1377110"/>
                      <a:pt x="302663" y="1439212"/>
                    </a:cubicBezTo>
                    <a:cubicBezTo>
                      <a:pt x="293504" y="1556639"/>
                      <a:pt x="221499" y="1898646"/>
                      <a:pt x="229318" y="1974598"/>
                    </a:cubicBezTo>
                    <a:cubicBezTo>
                      <a:pt x="240189" y="2079962"/>
                      <a:pt x="284867" y="2166637"/>
                      <a:pt x="367148" y="2231642"/>
                    </a:cubicBezTo>
                    <a:cubicBezTo>
                      <a:pt x="473853" y="2315934"/>
                      <a:pt x="596939" y="2341698"/>
                      <a:pt x="729408" y="2316679"/>
                    </a:cubicBezTo>
                    <a:cubicBezTo>
                      <a:pt x="830603" y="2297616"/>
                      <a:pt x="913926" y="2246833"/>
                      <a:pt x="974092" y="2161499"/>
                    </a:cubicBezTo>
                    <a:cubicBezTo>
                      <a:pt x="1044757" y="2061272"/>
                      <a:pt x="1041704" y="1986214"/>
                      <a:pt x="1030684" y="1869159"/>
                    </a:cubicBezTo>
                    <a:cubicBezTo>
                      <a:pt x="1028226" y="1843320"/>
                      <a:pt x="1026216" y="1606678"/>
                      <a:pt x="1025322" y="1605785"/>
                    </a:cubicBezTo>
                    <a:cubicBezTo>
                      <a:pt x="1025844" y="1604966"/>
                      <a:pt x="1019365" y="1445095"/>
                      <a:pt x="1019291" y="1429383"/>
                    </a:cubicBezTo>
                    <a:cubicBezTo>
                      <a:pt x="1018546" y="1429383"/>
                      <a:pt x="1017802" y="1429383"/>
                      <a:pt x="1017057" y="1429457"/>
                    </a:cubicBezTo>
                    <a:cubicBezTo>
                      <a:pt x="1017802" y="1428638"/>
                      <a:pt x="1018621" y="1427894"/>
                      <a:pt x="1019291" y="1426926"/>
                    </a:cubicBezTo>
                    <a:cubicBezTo>
                      <a:pt x="1026067" y="1425064"/>
                      <a:pt x="1032694" y="1422830"/>
                      <a:pt x="1039545" y="1421490"/>
                    </a:cubicBezTo>
                    <a:cubicBezTo>
                      <a:pt x="1206788" y="1388354"/>
                      <a:pt x="1325630" y="1293340"/>
                      <a:pt x="1400018" y="1140692"/>
                    </a:cubicBezTo>
                    <a:cubicBezTo>
                      <a:pt x="1458992" y="1019616"/>
                      <a:pt x="1450727" y="893402"/>
                      <a:pt x="1429877" y="765996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28" name="Freeform: Shape 91">
                <a:extLst>
                  <a:ext uri="{FF2B5EF4-FFF2-40B4-BE49-F238E27FC236}">
                    <a16:creationId xmlns:a16="http://schemas.microsoft.com/office/drawing/2014/main" id="{DB3251A0-DC2A-47D2-8D35-C3ECC0162E24}"/>
                  </a:ext>
                </a:extLst>
              </p:cNvPr>
              <p:cNvSpPr/>
              <p:nvPr/>
            </p:nvSpPr>
            <p:spPr>
              <a:xfrm>
                <a:off x="633993" y="6571770"/>
                <a:ext cx="24311" cy="9604"/>
              </a:xfrm>
              <a:custGeom>
                <a:avLst/>
                <a:gdLst>
                  <a:gd name="connsiteX0" fmla="*/ 0 w 36114"/>
                  <a:gd name="connsiteY0" fmla="*/ 14268 h 14267"/>
                  <a:gd name="connsiteX1" fmla="*/ 36114 w 36114"/>
                  <a:gd name="connsiteY1" fmla="*/ 14268 h 14267"/>
                  <a:gd name="connsiteX2" fmla="*/ 0 w 36114"/>
                  <a:gd name="connsiteY2" fmla="*/ 14268 h 14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6114" h="14267">
                    <a:moveTo>
                      <a:pt x="0" y="14268"/>
                    </a:moveTo>
                    <a:cubicBezTo>
                      <a:pt x="12063" y="6226"/>
                      <a:pt x="24051" y="-13358"/>
                      <a:pt x="36114" y="14268"/>
                    </a:cubicBezTo>
                    <a:cubicBezTo>
                      <a:pt x="24051" y="14268"/>
                      <a:pt x="11988" y="14268"/>
                      <a:pt x="0" y="14268"/>
                    </a:cubicBezTo>
                    <a:close/>
                  </a:path>
                </a:pathLst>
              </a:custGeom>
              <a:solidFill>
                <a:srgbClr val="FFFFF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29" name="Freeform: Shape 92">
                <a:extLst>
                  <a:ext uri="{FF2B5EF4-FFF2-40B4-BE49-F238E27FC236}">
                    <a16:creationId xmlns:a16="http://schemas.microsoft.com/office/drawing/2014/main" id="{81ED4FB0-1A80-419A-9299-ED5C3DA81B1C}"/>
                  </a:ext>
                </a:extLst>
              </p:cNvPr>
              <p:cNvSpPr/>
              <p:nvPr/>
            </p:nvSpPr>
            <p:spPr>
              <a:xfrm>
                <a:off x="2818304" y="4194724"/>
                <a:ext cx="1020846" cy="1475675"/>
              </a:xfrm>
              <a:custGeom>
                <a:avLst/>
                <a:gdLst>
                  <a:gd name="connsiteX0" fmla="*/ 4364 w 1516474"/>
                  <a:gd name="connsiteY0" fmla="*/ 1608689 h 2192126"/>
                  <a:gd name="connsiteX1" fmla="*/ 45 w 1516474"/>
                  <a:gd name="connsiteY1" fmla="*/ 1217612 h 2192126"/>
                  <a:gd name="connsiteX2" fmla="*/ 739235 w 1516474"/>
                  <a:gd name="connsiteY2" fmla="*/ 1677567 h 2192126"/>
                  <a:gd name="connsiteX3" fmla="*/ 961505 w 1516474"/>
                  <a:gd name="connsiteY3" fmla="*/ 1605264 h 2192126"/>
                  <a:gd name="connsiteX4" fmla="*/ 1153172 w 1516474"/>
                  <a:gd name="connsiteY4" fmla="*/ 1187231 h 2192126"/>
                  <a:gd name="connsiteX5" fmla="*/ 1262557 w 1516474"/>
                  <a:gd name="connsiteY5" fmla="*/ 597860 h 2192126"/>
                  <a:gd name="connsiteX6" fmla="*/ 1314607 w 1516474"/>
                  <a:gd name="connsiteY6" fmla="*/ 202762 h 2192126"/>
                  <a:gd name="connsiteX7" fmla="*/ 1334414 w 1516474"/>
                  <a:gd name="connsiteY7" fmla="*/ 0 h 2192126"/>
                  <a:gd name="connsiteX8" fmla="*/ 1516475 w 1516474"/>
                  <a:gd name="connsiteY8" fmla="*/ 103950 h 2192126"/>
                  <a:gd name="connsiteX9" fmla="*/ 1462043 w 1516474"/>
                  <a:gd name="connsiteY9" fmla="*/ 680513 h 2192126"/>
                  <a:gd name="connsiteX10" fmla="*/ 1154140 w 1516474"/>
                  <a:gd name="connsiteY10" fmla="*/ 2058741 h 2192126"/>
                  <a:gd name="connsiteX11" fmla="*/ 1014969 w 1516474"/>
                  <a:gd name="connsiteY11" fmla="*/ 2192103 h 2192126"/>
                  <a:gd name="connsiteX12" fmla="*/ 692919 w 1516474"/>
                  <a:gd name="connsiteY12" fmla="*/ 2102524 h 2192126"/>
                  <a:gd name="connsiteX13" fmla="*/ 4364 w 1516474"/>
                  <a:gd name="connsiteY13" fmla="*/ 1608689 h 2192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16474" h="2192126">
                    <a:moveTo>
                      <a:pt x="4364" y="1608689"/>
                    </a:moveTo>
                    <a:cubicBezTo>
                      <a:pt x="9949" y="1526854"/>
                      <a:pt x="-774" y="1233323"/>
                      <a:pt x="45" y="1217612"/>
                    </a:cubicBezTo>
                    <a:cubicBezTo>
                      <a:pt x="47924" y="1256109"/>
                      <a:pt x="513836" y="1600945"/>
                      <a:pt x="739235" y="1677567"/>
                    </a:cubicBezTo>
                    <a:cubicBezTo>
                      <a:pt x="844972" y="1713532"/>
                      <a:pt x="887117" y="1700203"/>
                      <a:pt x="961505" y="1605264"/>
                    </a:cubicBezTo>
                    <a:cubicBezTo>
                      <a:pt x="1058232" y="1481805"/>
                      <a:pt x="1117728" y="1336975"/>
                      <a:pt x="1153172" y="1187231"/>
                    </a:cubicBezTo>
                    <a:cubicBezTo>
                      <a:pt x="1199190" y="993107"/>
                      <a:pt x="1238059" y="796526"/>
                      <a:pt x="1262557" y="597860"/>
                    </a:cubicBezTo>
                    <a:cubicBezTo>
                      <a:pt x="1278790" y="465987"/>
                      <a:pt x="1298151" y="334560"/>
                      <a:pt x="1314607" y="202762"/>
                    </a:cubicBezTo>
                    <a:cubicBezTo>
                      <a:pt x="1323021" y="135373"/>
                      <a:pt x="1327936" y="67612"/>
                      <a:pt x="1334414" y="0"/>
                    </a:cubicBezTo>
                    <a:cubicBezTo>
                      <a:pt x="1396590" y="25764"/>
                      <a:pt x="1480360" y="71707"/>
                      <a:pt x="1516475" y="103950"/>
                    </a:cubicBezTo>
                    <a:cubicBezTo>
                      <a:pt x="1502029" y="296510"/>
                      <a:pt x="1483339" y="488623"/>
                      <a:pt x="1462043" y="680513"/>
                    </a:cubicBezTo>
                    <a:cubicBezTo>
                      <a:pt x="1430917" y="960790"/>
                      <a:pt x="1239921" y="1917336"/>
                      <a:pt x="1154140" y="2058741"/>
                    </a:cubicBezTo>
                    <a:cubicBezTo>
                      <a:pt x="1132248" y="2094780"/>
                      <a:pt x="1079826" y="2193890"/>
                      <a:pt x="1014969" y="2192103"/>
                    </a:cubicBezTo>
                    <a:cubicBezTo>
                      <a:pt x="902159" y="2192475"/>
                      <a:pt x="762914" y="2139458"/>
                      <a:pt x="692919" y="2102524"/>
                    </a:cubicBezTo>
                    <a:cubicBezTo>
                      <a:pt x="534835" y="2019127"/>
                      <a:pt x="3694" y="1618592"/>
                      <a:pt x="4364" y="1608689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0" name="Freeform: Shape 93">
                <a:extLst>
                  <a:ext uri="{FF2B5EF4-FFF2-40B4-BE49-F238E27FC236}">
                    <a16:creationId xmlns:a16="http://schemas.microsoft.com/office/drawing/2014/main" id="{206AEAAC-C4E9-4F9A-BA5E-C95365B63A03}"/>
                  </a:ext>
                </a:extLst>
              </p:cNvPr>
              <p:cNvSpPr/>
              <p:nvPr/>
            </p:nvSpPr>
            <p:spPr>
              <a:xfrm>
                <a:off x="3431325" y="3578676"/>
                <a:ext cx="690063" cy="616094"/>
              </a:xfrm>
              <a:custGeom>
                <a:avLst/>
                <a:gdLst>
                  <a:gd name="connsiteX0" fmla="*/ 423767 w 1025093"/>
                  <a:gd name="connsiteY0" fmla="*/ 915070 h 915212"/>
                  <a:gd name="connsiteX1" fmla="*/ 0 w 1025093"/>
                  <a:gd name="connsiteY1" fmla="*/ 723925 h 915212"/>
                  <a:gd name="connsiteX2" fmla="*/ 27998 w 1025093"/>
                  <a:gd name="connsiteY2" fmla="*/ 561820 h 915212"/>
                  <a:gd name="connsiteX3" fmla="*/ 26062 w 1025093"/>
                  <a:gd name="connsiteY3" fmla="*/ 506271 h 915212"/>
                  <a:gd name="connsiteX4" fmla="*/ 49220 w 1025093"/>
                  <a:gd name="connsiteY4" fmla="*/ 368590 h 915212"/>
                  <a:gd name="connsiteX5" fmla="*/ 74612 w 1025093"/>
                  <a:gd name="connsiteY5" fmla="*/ 327933 h 915212"/>
                  <a:gd name="connsiteX6" fmla="*/ 258609 w 1025093"/>
                  <a:gd name="connsiteY6" fmla="*/ 382812 h 915212"/>
                  <a:gd name="connsiteX7" fmla="*/ 367920 w 1025093"/>
                  <a:gd name="connsiteY7" fmla="*/ 377302 h 915212"/>
                  <a:gd name="connsiteX8" fmla="*/ 969801 w 1025093"/>
                  <a:gd name="connsiteY8" fmla="*/ 23456 h 915212"/>
                  <a:gd name="connsiteX9" fmla="*/ 993107 w 1025093"/>
                  <a:gd name="connsiteY9" fmla="*/ 0 h 915212"/>
                  <a:gd name="connsiteX10" fmla="*/ 981863 w 1025093"/>
                  <a:gd name="connsiteY10" fmla="*/ 204251 h 915212"/>
                  <a:gd name="connsiteX11" fmla="*/ 834130 w 1025093"/>
                  <a:gd name="connsiteY11" fmla="*/ 330539 h 915212"/>
                  <a:gd name="connsiteX12" fmla="*/ 499942 w 1025093"/>
                  <a:gd name="connsiteY12" fmla="*/ 548342 h 915212"/>
                  <a:gd name="connsiteX13" fmla="*/ 476337 w 1025093"/>
                  <a:gd name="connsiteY13" fmla="*/ 591679 h 915212"/>
                  <a:gd name="connsiteX14" fmla="*/ 423767 w 1025093"/>
                  <a:gd name="connsiteY14" fmla="*/ 915070 h 915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25093" h="915212">
                    <a:moveTo>
                      <a:pt x="423767" y="915070"/>
                    </a:moveTo>
                    <a:cubicBezTo>
                      <a:pt x="312370" y="865329"/>
                      <a:pt x="29860" y="737849"/>
                      <a:pt x="0" y="723925"/>
                    </a:cubicBezTo>
                    <a:cubicBezTo>
                      <a:pt x="9085" y="669865"/>
                      <a:pt x="17052" y="615507"/>
                      <a:pt x="27998" y="561820"/>
                    </a:cubicBezTo>
                    <a:cubicBezTo>
                      <a:pt x="32019" y="542311"/>
                      <a:pt x="32019" y="524887"/>
                      <a:pt x="26062" y="506271"/>
                    </a:cubicBezTo>
                    <a:cubicBezTo>
                      <a:pt x="10202" y="456604"/>
                      <a:pt x="25764" y="411703"/>
                      <a:pt x="49220" y="368590"/>
                    </a:cubicBezTo>
                    <a:cubicBezTo>
                      <a:pt x="56815" y="354591"/>
                      <a:pt x="66123" y="341485"/>
                      <a:pt x="74612" y="327933"/>
                    </a:cubicBezTo>
                    <a:cubicBezTo>
                      <a:pt x="135075" y="349229"/>
                      <a:pt x="196209" y="367622"/>
                      <a:pt x="258609" y="382812"/>
                    </a:cubicBezTo>
                    <a:cubicBezTo>
                      <a:pt x="296883" y="392120"/>
                      <a:pt x="332029" y="385493"/>
                      <a:pt x="367920" y="377302"/>
                    </a:cubicBezTo>
                    <a:cubicBezTo>
                      <a:pt x="605679" y="322646"/>
                      <a:pt x="804940" y="202240"/>
                      <a:pt x="969801" y="23456"/>
                    </a:cubicBezTo>
                    <a:cubicBezTo>
                      <a:pt x="977247" y="15339"/>
                      <a:pt x="985363" y="7819"/>
                      <a:pt x="993107" y="0"/>
                    </a:cubicBezTo>
                    <a:cubicBezTo>
                      <a:pt x="1039348" y="71186"/>
                      <a:pt x="1035328" y="138054"/>
                      <a:pt x="981863" y="204251"/>
                    </a:cubicBezTo>
                    <a:cubicBezTo>
                      <a:pt x="940388" y="255630"/>
                      <a:pt x="888487" y="294648"/>
                      <a:pt x="834130" y="330539"/>
                    </a:cubicBezTo>
                    <a:cubicBezTo>
                      <a:pt x="723106" y="403736"/>
                      <a:pt x="611785" y="476337"/>
                      <a:pt x="499942" y="548342"/>
                    </a:cubicBezTo>
                    <a:cubicBezTo>
                      <a:pt x="482815" y="559363"/>
                      <a:pt x="475816" y="568894"/>
                      <a:pt x="476337" y="591679"/>
                    </a:cubicBezTo>
                    <a:cubicBezTo>
                      <a:pt x="479018" y="705905"/>
                      <a:pt x="441861" y="921549"/>
                      <a:pt x="423767" y="915070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1" name="Freeform: Shape 94">
                <a:extLst>
                  <a:ext uri="{FF2B5EF4-FFF2-40B4-BE49-F238E27FC236}">
                    <a16:creationId xmlns:a16="http://schemas.microsoft.com/office/drawing/2014/main" id="{17B0DEE7-2EE8-4904-B9D0-A06906D66113}"/>
                  </a:ext>
                </a:extLst>
              </p:cNvPr>
              <p:cNvSpPr/>
              <p:nvPr/>
            </p:nvSpPr>
            <p:spPr>
              <a:xfrm>
                <a:off x="1728244" y="3541834"/>
                <a:ext cx="413816" cy="234578"/>
              </a:xfrm>
              <a:custGeom>
                <a:avLst/>
                <a:gdLst>
                  <a:gd name="connsiteX0" fmla="*/ 613720 w 614727"/>
                  <a:gd name="connsiteY0" fmla="*/ 346027 h 348467"/>
                  <a:gd name="connsiteX1" fmla="*/ 416767 w 614727"/>
                  <a:gd name="connsiteY1" fmla="*/ 321157 h 348467"/>
                  <a:gd name="connsiteX2" fmla="*/ 185486 w 614727"/>
                  <a:gd name="connsiteY2" fmla="*/ 184146 h 348467"/>
                  <a:gd name="connsiteX3" fmla="*/ 0 w 614727"/>
                  <a:gd name="connsiteY3" fmla="*/ 0 h 348467"/>
                  <a:gd name="connsiteX4" fmla="*/ 612454 w 614727"/>
                  <a:gd name="connsiteY4" fmla="*/ 164413 h 348467"/>
                  <a:gd name="connsiteX5" fmla="*/ 613720 w 614727"/>
                  <a:gd name="connsiteY5" fmla="*/ 346027 h 348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14727" h="348467">
                    <a:moveTo>
                      <a:pt x="613720" y="346027"/>
                    </a:moveTo>
                    <a:cubicBezTo>
                      <a:pt x="546108" y="353176"/>
                      <a:pt x="480730" y="344538"/>
                      <a:pt x="416767" y="321157"/>
                    </a:cubicBezTo>
                    <a:cubicBezTo>
                      <a:pt x="330986" y="289883"/>
                      <a:pt x="255853" y="240886"/>
                      <a:pt x="185486" y="184146"/>
                    </a:cubicBezTo>
                    <a:cubicBezTo>
                      <a:pt x="117725" y="129565"/>
                      <a:pt x="53315" y="71335"/>
                      <a:pt x="0" y="0"/>
                    </a:cubicBezTo>
                    <a:cubicBezTo>
                      <a:pt x="186976" y="119513"/>
                      <a:pt x="391301" y="173870"/>
                      <a:pt x="612454" y="164413"/>
                    </a:cubicBezTo>
                    <a:cubicBezTo>
                      <a:pt x="612529" y="180199"/>
                      <a:pt x="616550" y="344092"/>
                      <a:pt x="613720" y="346027"/>
                    </a:cubicBezTo>
                    <a:close/>
                  </a:path>
                </a:pathLst>
              </a:custGeom>
              <a:solidFill>
                <a:srgbClr val="E1A099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2" name="Freeform: Shape 95">
                <a:extLst>
                  <a:ext uri="{FF2B5EF4-FFF2-40B4-BE49-F238E27FC236}">
                    <a16:creationId xmlns:a16="http://schemas.microsoft.com/office/drawing/2014/main" id="{3DF7D9CF-4F5B-4093-AF3C-EC3286A5C780}"/>
                  </a:ext>
                </a:extLst>
              </p:cNvPr>
              <p:cNvSpPr/>
              <p:nvPr/>
            </p:nvSpPr>
            <p:spPr>
              <a:xfrm>
                <a:off x="1515510" y="3865543"/>
                <a:ext cx="940563" cy="2711446"/>
              </a:xfrm>
              <a:custGeom>
                <a:avLst/>
                <a:gdLst>
                  <a:gd name="connsiteX0" fmla="*/ 99092 w 940563"/>
                  <a:gd name="connsiteY0" fmla="*/ 0 h 2711446"/>
                  <a:gd name="connsiteX1" fmla="*/ 114286 w 940563"/>
                  <a:gd name="connsiteY1" fmla="*/ 3212 h 2711446"/>
                  <a:gd name="connsiteX2" fmla="*/ 101203 w 940563"/>
                  <a:gd name="connsiteY2" fmla="*/ 143616 h 2711446"/>
                  <a:gd name="connsiteX3" fmla="*/ 286218 w 940563"/>
                  <a:gd name="connsiteY3" fmla="*/ 369935 h 2711446"/>
                  <a:gd name="connsiteX4" fmla="*/ 564268 w 940563"/>
                  <a:gd name="connsiteY4" fmla="*/ 303468 h 2711446"/>
                  <a:gd name="connsiteX5" fmla="*/ 632790 w 940563"/>
                  <a:gd name="connsiteY5" fmla="*/ 135445 h 2711446"/>
                  <a:gd name="connsiteX6" fmla="*/ 629783 w 940563"/>
                  <a:gd name="connsiteY6" fmla="*/ 10180 h 2711446"/>
                  <a:gd name="connsiteX7" fmla="*/ 664620 w 940563"/>
                  <a:gd name="connsiteY7" fmla="*/ 12386 h 2711446"/>
                  <a:gd name="connsiteX8" fmla="*/ 664690 w 940563"/>
                  <a:gd name="connsiteY8" fmla="*/ 12782 h 2711446"/>
                  <a:gd name="connsiteX9" fmla="*/ 695284 w 940563"/>
                  <a:gd name="connsiteY9" fmla="*/ 8137 h 2711446"/>
                  <a:gd name="connsiteX10" fmla="*/ 727928 w 940563"/>
                  <a:gd name="connsiteY10" fmla="*/ 8626 h 2711446"/>
                  <a:gd name="connsiteX11" fmla="*/ 809433 w 940563"/>
                  <a:gd name="connsiteY11" fmla="*/ 250784 h 2711446"/>
                  <a:gd name="connsiteX12" fmla="*/ 820461 w 940563"/>
                  <a:gd name="connsiteY12" fmla="*/ 408230 h 2711446"/>
                  <a:gd name="connsiteX13" fmla="*/ 820461 w 940563"/>
                  <a:gd name="connsiteY13" fmla="*/ 697558 h 2711446"/>
                  <a:gd name="connsiteX14" fmla="*/ 847880 w 940563"/>
                  <a:gd name="connsiteY14" fmla="*/ 1399271 h 2711446"/>
                  <a:gd name="connsiteX15" fmla="*/ 910688 w 940563"/>
                  <a:gd name="connsiteY15" fmla="*/ 2284346 h 2711446"/>
                  <a:gd name="connsiteX16" fmla="*/ 940563 w 940563"/>
                  <a:gd name="connsiteY16" fmla="*/ 2707660 h 2711446"/>
                  <a:gd name="connsiteX17" fmla="*/ 869736 w 940563"/>
                  <a:gd name="connsiteY17" fmla="*/ 2707760 h 2711446"/>
                  <a:gd name="connsiteX18" fmla="*/ 869736 w 940563"/>
                  <a:gd name="connsiteY18" fmla="*/ 2707762 h 2711446"/>
                  <a:gd name="connsiteX19" fmla="*/ 200854 w 940563"/>
                  <a:gd name="connsiteY19" fmla="*/ 2711421 h 2711446"/>
                  <a:gd name="connsiteX20" fmla="*/ 190879 w 940563"/>
                  <a:gd name="connsiteY20" fmla="*/ 2685806 h 2711446"/>
                  <a:gd name="connsiteX21" fmla="*/ 197696 w 940563"/>
                  <a:gd name="connsiteY21" fmla="*/ 2471668 h 2711446"/>
                  <a:gd name="connsiteX22" fmla="*/ 227020 w 940563"/>
                  <a:gd name="connsiteY22" fmla="*/ 1461278 h 2711446"/>
                  <a:gd name="connsiteX23" fmla="*/ 226118 w 940563"/>
                  <a:gd name="connsiteY23" fmla="*/ 1430951 h 2711446"/>
                  <a:gd name="connsiteX24" fmla="*/ 236894 w 940563"/>
                  <a:gd name="connsiteY24" fmla="*/ 1330699 h 2711446"/>
                  <a:gd name="connsiteX25" fmla="*/ 236794 w 940563"/>
                  <a:gd name="connsiteY25" fmla="*/ 1154958 h 2711446"/>
                  <a:gd name="connsiteX26" fmla="*/ 219100 w 940563"/>
                  <a:gd name="connsiteY26" fmla="*/ 971948 h 2711446"/>
                  <a:gd name="connsiteX27" fmla="*/ 101654 w 940563"/>
                  <a:gd name="connsiteY27" fmla="*/ 506127 h 2711446"/>
                  <a:gd name="connsiteX28" fmla="*/ 33834 w 940563"/>
                  <a:gd name="connsiteY28" fmla="*/ 343768 h 2711446"/>
                  <a:gd name="connsiteX29" fmla="*/ 6666 w 940563"/>
                  <a:gd name="connsiteY29" fmla="*/ 18250 h 2711446"/>
                  <a:gd name="connsiteX30" fmla="*/ 99092 w 940563"/>
                  <a:gd name="connsiteY30" fmla="*/ 0 h 2711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940563" h="2711446">
                    <a:moveTo>
                      <a:pt x="99092" y="0"/>
                    </a:moveTo>
                    <a:cubicBezTo>
                      <a:pt x="107294" y="-21"/>
                      <a:pt x="112970" y="944"/>
                      <a:pt x="114286" y="3212"/>
                    </a:cubicBezTo>
                    <a:cubicBezTo>
                      <a:pt x="109524" y="49980"/>
                      <a:pt x="97193" y="95946"/>
                      <a:pt x="101203" y="143616"/>
                    </a:cubicBezTo>
                    <a:cubicBezTo>
                      <a:pt x="110677" y="256499"/>
                      <a:pt x="176944" y="339708"/>
                      <a:pt x="286218" y="369935"/>
                    </a:cubicBezTo>
                    <a:cubicBezTo>
                      <a:pt x="390330" y="398757"/>
                      <a:pt x="485570" y="381614"/>
                      <a:pt x="564268" y="303468"/>
                    </a:cubicBezTo>
                    <a:cubicBezTo>
                      <a:pt x="610333" y="257753"/>
                      <a:pt x="630685" y="199356"/>
                      <a:pt x="632790" y="135445"/>
                    </a:cubicBezTo>
                    <a:cubicBezTo>
                      <a:pt x="634143" y="93740"/>
                      <a:pt x="630935" y="51935"/>
                      <a:pt x="629783" y="10180"/>
                    </a:cubicBezTo>
                    <a:cubicBezTo>
                      <a:pt x="641361" y="14390"/>
                      <a:pt x="649081" y="14741"/>
                      <a:pt x="664620" y="12386"/>
                    </a:cubicBezTo>
                    <a:lnTo>
                      <a:pt x="664690" y="12782"/>
                    </a:lnTo>
                    <a:lnTo>
                      <a:pt x="695284" y="8137"/>
                    </a:lnTo>
                    <a:cubicBezTo>
                      <a:pt x="705760" y="7786"/>
                      <a:pt x="716024" y="8375"/>
                      <a:pt x="727928" y="8626"/>
                    </a:cubicBezTo>
                    <a:cubicBezTo>
                      <a:pt x="753242" y="67573"/>
                      <a:pt x="801062" y="186473"/>
                      <a:pt x="809433" y="250784"/>
                    </a:cubicBezTo>
                    <a:cubicBezTo>
                      <a:pt x="817103" y="309582"/>
                      <a:pt x="819760" y="349032"/>
                      <a:pt x="820461" y="408230"/>
                    </a:cubicBezTo>
                    <a:cubicBezTo>
                      <a:pt x="821664" y="504673"/>
                      <a:pt x="821815" y="601115"/>
                      <a:pt x="820461" y="697558"/>
                    </a:cubicBezTo>
                    <a:cubicBezTo>
                      <a:pt x="819258" y="781167"/>
                      <a:pt x="846677" y="1384334"/>
                      <a:pt x="847880" y="1399271"/>
                    </a:cubicBezTo>
                    <a:cubicBezTo>
                      <a:pt x="852592" y="1471202"/>
                      <a:pt x="903370" y="2183543"/>
                      <a:pt x="910688" y="2284346"/>
                    </a:cubicBezTo>
                    <a:cubicBezTo>
                      <a:pt x="916904" y="2369660"/>
                      <a:pt x="936754" y="2651920"/>
                      <a:pt x="940563" y="2707660"/>
                    </a:cubicBezTo>
                    <a:lnTo>
                      <a:pt x="869736" y="2707760"/>
                    </a:lnTo>
                    <a:lnTo>
                      <a:pt x="869736" y="2707762"/>
                    </a:lnTo>
                    <a:cubicBezTo>
                      <a:pt x="798907" y="2706208"/>
                      <a:pt x="296795" y="2711872"/>
                      <a:pt x="200854" y="2711421"/>
                    </a:cubicBezTo>
                    <a:cubicBezTo>
                      <a:pt x="193836" y="2704353"/>
                      <a:pt x="190779" y="2695781"/>
                      <a:pt x="190879" y="2685806"/>
                    </a:cubicBezTo>
                    <a:cubicBezTo>
                      <a:pt x="191480" y="2614377"/>
                      <a:pt x="194087" y="2542997"/>
                      <a:pt x="197696" y="2471668"/>
                    </a:cubicBezTo>
                    <a:cubicBezTo>
                      <a:pt x="197947" y="2466957"/>
                      <a:pt x="225667" y="1544136"/>
                      <a:pt x="227020" y="1461278"/>
                    </a:cubicBezTo>
                    <a:cubicBezTo>
                      <a:pt x="227170" y="1451153"/>
                      <a:pt x="227220" y="1441027"/>
                      <a:pt x="226118" y="1430951"/>
                    </a:cubicBezTo>
                    <a:cubicBezTo>
                      <a:pt x="230177" y="1397618"/>
                      <a:pt x="234890" y="1364384"/>
                      <a:pt x="236894" y="1330699"/>
                    </a:cubicBezTo>
                    <a:cubicBezTo>
                      <a:pt x="240353" y="1272053"/>
                      <a:pt x="240153" y="1213605"/>
                      <a:pt x="236794" y="1154958"/>
                    </a:cubicBezTo>
                    <a:cubicBezTo>
                      <a:pt x="233285" y="1093704"/>
                      <a:pt x="228072" y="1032601"/>
                      <a:pt x="219100" y="971948"/>
                    </a:cubicBezTo>
                    <a:cubicBezTo>
                      <a:pt x="195591" y="812748"/>
                      <a:pt x="163159" y="655652"/>
                      <a:pt x="101654" y="506127"/>
                    </a:cubicBezTo>
                    <a:cubicBezTo>
                      <a:pt x="79348" y="451890"/>
                      <a:pt x="53183" y="399308"/>
                      <a:pt x="33834" y="343768"/>
                    </a:cubicBezTo>
                    <a:cubicBezTo>
                      <a:pt x="2605" y="254143"/>
                      <a:pt x="-8372" y="31734"/>
                      <a:pt x="6666" y="18250"/>
                    </a:cubicBezTo>
                    <a:cubicBezTo>
                      <a:pt x="27155" y="9002"/>
                      <a:pt x="74486" y="64"/>
                      <a:pt x="99092" y="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sz="1350"/>
              </a:p>
            </p:txBody>
          </p:sp>
          <p:sp>
            <p:nvSpPr>
              <p:cNvPr id="33" name="Freeform: Shape 96">
                <a:extLst>
                  <a:ext uri="{FF2B5EF4-FFF2-40B4-BE49-F238E27FC236}">
                    <a16:creationId xmlns:a16="http://schemas.microsoft.com/office/drawing/2014/main" id="{26B12990-202F-4D57-9357-18CE18DBFD05}"/>
                  </a:ext>
                </a:extLst>
              </p:cNvPr>
              <p:cNvSpPr/>
              <p:nvPr/>
            </p:nvSpPr>
            <p:spPr>
              <a:xfrm>
                <a:off x="846042" y="5309377"/>
                <a:ext cx="318434" cy="1268040"/>
              </a:xfrm>
              <a:custGeom>
                <a:avLst/>
                <a:gdLst>
                  <a:gd name="connsiteX0" fmla="*/ 278019 w 473036"/>
                  <a:gd name="connsiteY0" fmla="*/ 68803 h 1883682"/>
                  <a:gd name="connsiteX1" fmla="*/ 473037 w 473036"/>
                  <a:gd name="connsiteY1" fmla="*/ 1883381 h 1883682"/>
                  <a:gd name="connsiteX2" fmla="*/ 31176 w 473036"/>
                  <a:gd name="connsiteY2" fmla="*/ 1883679 h 1883682"/>
                  <a:gd name="connsiteX3" fmla="*/ 5561 w 473036"/>
                  <a:gd name="connsiteY3" fmla="*/ 1850394 h 1883682"/>
                  <a:gd name="connsiteX4" fmla="*/ 118893 w 473036"/>
                  <a:gd name="connsiteY4" fmla="*/ 720127 h 1883682"/>
                  <a:gd name="connsiteX5" fmla="*/ 115170 w 473036"/>
                  <a:gd name="connsiteY5" fmla="*/ 366803 h 1883682"/>
                  <a:gd name="connsiteX6" fmla="*/ 94171 w 473036"/>
                  <a:gd name="connsiteY6" fmla="*/ 102088 h 1883682"/>
                  <a:gd name="connsiteX7" fmla="*/ 144731 w 473036"/>
                  <a:gd name="connsiteY7" fmla="*/ 18914 h 1883682"/>
                  <a:gd name="connsiteX8" fmla="*/ 165730 w 473036"/>
                  <a:gd name="connsiteY8" fmla="*/ 0 h 1883682"/>
                  <a:gd name="connsiteX9" fmla="*/ 175187 w 473036"/>
                  <a:gd name="connsiteY9" fmla="*/ 6627 h 1883682"/>
                  <a:gd name="connsiteX10" fmla="*/ 278019 w 473036"/>
                  <a:gd name="connsiteY10" fmla="*/ 68803 h 1883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036" h="1883682">
                    <a:moveTo>
                      <a:pt x="278019" y="68803"/>
                    </a:moveTo>
                    <a:cubicBezTo>
                      <a:pt x="292167" y="211771"/>
                      <a:pt x="472739" y="1868340"/>
                      <a:pt x="473037" y="1883381"/>
                    </a:cubicBezTo>
                    <a:cubicBezTo>
                      <a:pt x="325750" y="1883456"/>
                      <a:pt x="178463" y="1883307"/>
                      <a:pt x="31176" y="1883679"/>
                    </a:cubicBezTo>
                    <a:cubicBezTo>
                      <a:pt x="7050" y="1883754"/>
                      <a:pt x="-9034" y="1882637"/>
                      <a:pt x="5561" y="1850394"/>
                    </a:cubicBezTo>
                    <a:cubicBezTo>
                      <a:pt x="12784" y="1834460"/>
                      <a:pt x="113383" y="743806"/>
                      <a:pt x="118893" y="720127"/>
                    </a:cubicBezTo>
                    <a:cubicBezTo>
                      <a:pt x="130956" y="668004"/>
                      <a:pt x="119191" y="413416"/>
                      <a:pt x="115170" y="366803"/>
                    </a:cubicBezTo>
                    <a:cubicBezTo>
                      <a:pt x="107575" y="278639"/>
                      <a:pt x="90523" y="191146"/>
                      <a:pt x="94171" y="102088"/>
                    </a:cubicBezTo>
                    <a:cubicBezTo>
                      <a:pt x="111074" y="74388"/>
                      <a:pt x="128201" y="46837"/>
                      <a:pt x="144731" y="18914"/>
                    </a:cubicBezTo>
                    <a:cubicBezTo>
                      <a:pt x="149869" y="10276"/>
                      <a:pt x="154486" y="1638"/>
                      <a:pt x="165730" y="0"/>
                    </a:cubicBezTo>
                    <a:cubicBezTo>
                      <a:pt x="169676" y="1117"/>
                      <a:pt x="173846" y="2830"/>
                      <a:pt x="175187" y="6627"/>
                    </a:cubicBezTo>
                    <a:cubicBezTo>
                      <a:pt x="186505" y="38125"/>
                      <a:pt x="236544" y="58155"/>
                      <a:pt x="278019" y="6880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4" name="Freeform: Shape 97">
                <a:extLst>
                  <a:ext uri="{FF2B5EF4-FFF2-40B4-BE49-F238E27FC236}">
                    <a16:creationId xmlns:a16="http://schemas.microsoft.com/office/drawing/2014/main" id="{6D269214-6816-4892-8F19-B66576B9607D}"/>
                  </a:ext>
                </a:extLst>
              </p:cNvPr>
              <p:cNvSpPr/>
              <p:nvPr/>
            </p:nvSpPr>
            <p:spPr>
              <a:xfrm>
                <a:off x="2176871" y="3873571"/>
                <a:ext cx="279202" cy="2699736"/>
              </a:xfrm>
              <a:custGeom>
                <a:avLst/>
                <a:gdLst>
                  <a:gd name="connsiteX0" fmla="*/ 414756 w 414756"/>
                  <a:gd name="connsiteY0" fmla="*/ 4010323 h 4010478"/>
                  <a:gd name="connsiteX1" fmla="*/ 309541 w 414756"/>
                  <a:gd name="connsiteY1" fmla="*/ 4010472 h 4010478"/>
                  <a:gd name="connsiteX2" fmla="*/ 282883 w 414756"/>
                  <a:gd name="connsiteY2" fmla="*/ 3986868 h 4010478"/>
                  <a:gd name="connsiteX3" fmla="*/ 236195 w 414756"/>
                  <a:gd name="connsiteY3" fmla="*/ 3380668 h 4010478"/>
                  <a:gd name="connsiteX4" fmla="*/ 95014 w 414756"/>
                  <a:gd name="connsiteY4" fmla="*/ 1216116 h 4010478"/>
                  <a:gd name="connsiteX5" fmla="*/ 90696 w 414756"/>
                  <a:gd name="connsiteY5" fmla="*/ 591227 h 4010478"/>
                  <a:gd name="connsiteX6" fmla="*/ 24424 w 414756"/>
                  <a:gd name="connsiteY6" fmla="*/ 136037 h 4010478"/>
                  <a:gd name="connsiteX7" fmla="*/ 0 w 414756"/>
                  <a:gd name="connsiteY7" fmla="*/ 7813 h 4010478"/>
                  <a:gd name="connsiteX8" fmla="*/ 98886 w 414756"/>
                  <a:gd name="connsiteY8" fmla="*/ 888 h 4010478"/>
                  <a:gd name="connsiteX9" fmla="*/ 219962 w 414756"/>
                  <a:gd name="connsiteY9" fmla="*/ 360616 h 4010478"/>
                  <a:gd name="connsiteX10" fmla="*/ 236344 w 414756"/>
                  <a:gd name="connsiteY10" fmla="*/ 594503 h 4010478"/>
                  <a:gd name="connsiteX11" fmla="*/ 236344 w 414756"/>
                  <a:gd name="connsiteY11" fmla="*/ 1024301 h 4010478"/>
                  <a:gd name="connsiteX12" fmla="*/ 277075 w 414756"/>
                  <a:gd name="connsiteY12" fmla="*/ 2066702 h 4010478"/>
                  <a:gd name="connsiteX13" fmla="*/ 370377 w 414756"/>
                  <a:gd name="connsiteY13" fmla="*/ 3381487 h 4010478"/>
                  <a:gd name="connsiteX14" fmla="*/ 414756 w 414756"/>
                  <a:gd name="connsiteY14" fmla="*/ 4010323 h 40104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14756" h="4010478">
                    <a:moveTo>
                      <a:pt x="414756" y="4010323"/>
                    </a:moveTo>
                    <a:cubicBezTo>
                      <a:pt x="379685" y="4010323"/>
                      <a:pt x="344613" y="4009951"/>
                      <a:pt x="309541" y="4010472"/>
                    </a:cubicBezTo>
                    <a:cubicBezTo>
                      <a:pt x="292787" y="4010695"/>
                      <a:pt x="284522" y="4005632"/>
                      <a:pt x="282883" y="3986868"/>
                    </a:cubicBezTo>
                    <a:cubicBezTo>
                      <a:pt x="273426" y="3876440"/>
                      <a:pt x="243269" y="3472257"/>
                      <a:pt x="236195" y="3380668"/>
                    </a:cubicBezTo>
                    <a:cubicBezTo>
                      <a:pt x="231132" y="3314917"/>
                      <a:pt x="100152" y="1394082"/>
                      <a:pt x="95014" y="1216116"/>
                    </a:cubicBezTo>
                    <a:cubicBezTo>
                      <a:pt x="88983" y="1007696"/>
                      <a:pt x="94568" y="799498"/>
                      <a:pt x="90696" y="591227"/>
                    </a:cubicBezTo>
                    <a:cubicBezTo>
                      <a:pt x="87717" y="433366"/>
                      <a:pt x="78707" y="285558"/>
                      <a:pt x="24424" y="136037"/>
                    </a:cubicBezTo>
                    <a:cubicBezTo>
                      <a:pt x="11467" y="100295"/>
                      <a:pt x="5585" y="68574"/>
                      <a:pt x="0" y="7813"/>
                    </a:cubicBezTo>
                    <a:cubicBezTo>
                      <a:pt x="37901" y="-2612"/>
                      <a:pt x="63517" y="143"/>
                      <a:pt x="98886" y="888"/>
                    </a:cubicBezTo>
                    <a:cubicBezTo>
                      <a:pt x="136490" y="88455"/>
                      <a:pt x="207527" y="265081"/>
                      <a:pt x="219962" y="360616"/>
                    </a:cubicBezTo>
                    <a:cubicBezTo>
                      <a:pt x="231355" y="447961"/>
                      <a:pt x="235302" y="506563"/>
                      <a:pt x="236344" y="594503"/>
                    </a:cubicBezTo>
                    <a:cubicBezTo>
                      <a:pt x="238131" y="737769"/>
                      <a:pt x="238355" y="881035"/>
                      <a:pt x="236344" y="1024301"/>
                    </a:cubicBezTo>
                    <a:cubicBezTo>
                      <a:pt x="234557" y="1148504"/>
                      <a:pt x="275288" y="2044512"/>
                      <a:pt x="277075" y="2066702"/>
                    </a:cubicBezTo>
                    <a:cubicBezTo>
                      <a:pt x="284075" y="2173556"/>
                      <a:pt x="359505" y="3231743"/>
                      <a:pt x="370377" y="3381487"/>
                    </a:cubicBezTo>
                    <a:cubicBezTo>
                      <a:pt x="379610" y="3508222"/>
                      <a:pt x="409097" y="3927521"/>
                      <a:pt x="414756" y="4010323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 dirty="0"/>
              </a:p>
            </p:txBody>
          </p:sp>
          <p:sp>
            <p:nvSpPr>
              <p:cNvPr id="35" name="Freeform: Shape 98">
                <a:extLst>
                  <a:ext uri="{FF2B5EF4-FFF2-40B4-BE49-F238E27FC236}">
                    <a16:creationId xmlns:a16="http://schemas.microsoft.com/office/drawing/2014/main" id="{38798F10-E9B1-42EF-A1D3-2167F3A17033}"/>
                  </a:ext>
                </a:extLst>
              </p:cNvPr>
              <p:cNvSpPr/>
              <p:nvPr/>
            </p:nvSpPr>
            <p:spPr>
              <a:xfrm>
                <a:off x="180815" y="3887151"/>
                <a:ext cx="1036294" cy="2674172"/>
              </a:xfrm>
              <a:custGeom>
                <a:avLst/>
                <a:gdLst>
                  <a:gd name="connsiteX0" fmla="*/ 1525870 w 1539422"/>
                  <a:gd name="connsiteY0" fmla="*/ 5585 h 3972502"/>
                  <a:gd name="connsiteX1" fmla="*/ 1525870 w 1539422"/>
                  <a:gd name="connsiteY1" fmla="*/ 5585 h 3972502"/>
                  <a:gd name="connsiteX2" fmla="*/ 1511350 w 1539422"/>
                  <a:gd name="connsiteY2" fmla="*/ 8638 h 3972502"/>
                  <a:gd name="connsiteX3" fmla="*/ 1284090 w 1539422"/>
                  <a:gd name="connsiteY3" fmla="*/ 107971 h 3972502"/>
                  <a:gd name="connsiteX4" fmla="*/ 1028311 w 1539422"/>
                  <a:gd name="connsiteY4" fmla="*/ 304999 h 3972502"/>
                  <a:gd name="connsiteX5" fmla="*/ 900533 w 1539422"/>
                  <a:gd name="connsiteY5" fmla="*/ 527939 h 3972502"/>
                  <a:gd name="connsiteX6" fmla="*/ 260751 w 1539422"/>
                  <a:gd name="connsiteY6" fmla="*/ 1873552 h 3972502"/>
                  <a:gd name="connsiteX7" fmla="*/ 106241 w 1539422"/>
                  <a:gd name="connsiteY7" fmla="*/ 2311690 h 3972502"/>
                  <a:gd name="connsiteX8" fmla="*/ 36247 w 1539422"/>
                  <a:gd name="connsiteY8" fmla="*/ 2619816 h 3972502"/>
                  <a:gd name="connsiteX9" fmla="*/ 23290 w 1539422"/>
                  <a:gd name="connsiteY9" fmla="*/ 2751763 h 3972502"/>
                  <a:gd name="connsiteX10" fmla="*/ 1473 w 1539422"/>
                  <a:gd name="connsiteY10" fmla="*/ 3972502 h 3972502"/>
                  <a:gd name="connsiteX11" fmla="*/ 209819 w 1539422"/>
                  <a:gd name="connsiteY11" fmla="*/ 3972130 h 3972502"/>
                  <a:gd name="connsiteX12" fmla="*/ 251294 w 1539422"/>
                  <a:gd name="connsiteY12" fmla="*/ 3690587 h 3972502"/>
                  <a:gd name="connsiteX13" fmla="*/ 219499 w 1539422"/>
                  <a:gd name="connsiteY13" fmla="*/ 3263470 h 3972502"/>
                  <a:gd name="connsiteX14" fmla="*/ 168418 w 1539422"/>
                  <a:gd name="connsiteY14" fmla="*/ 2934569 h 3972502"/>
                  <a:gd name="connsiteX15" fmla="*/ 233945 w 1539422"/>
                  <a:gd name="connsiteY15" fmla="*/ 2482954 h 3972502"/>
                  <a:gd name="connsiteX16" fmla="*/ 541028 w 1539422"/>
                  <a:gd name="connsiteY16" fmla="*/ 1844660 h 3972502"/>
                  <a:gd name="connsiteX17" fmla="*/ 715941 w 1539422"/>
                  <a:gd name="connsiteY17" fmla="*/ 1499005 h 3972502"/>
                  <a:gd name="connsiteX18" fmla="*/ 1036725 w 1539422"/>
                  <a:gd name="connsiteY18" fmla="*/ 691906 h 3972502"/>
                  <a:gd name="connsiteX19" fmla="*/ 1091604 w 1539422"/>
                  <a:gd name="connsiteY19" fmla="*/ 521536 h 3972502"/>
                  <a:gd name="connsiteX20" fmla="*/ 1130176 w 1539422"/>
                  <a:gd name="connsiteY20" fmla="*/ 459508 h 3972502"/>
                  <a:gd name="connsiteX21" fmla="*/ 1214542 w 1539422"/>
                  <a:gd name="connsiteY21" fmla="*/ 422054 h 3972502"/>
                  <a:gd name="connsiteX22" fmla="*/ 1503457 w 1539422"/>
                  <a:gd name="connsiteY22" fmla="*/ 343496 h 3972502"/>
                  <a:gd name="connsiteX23" fmla="*/ 1509265 w 1539422"/>
                  <a:gd name="connsiteY23" fmla="*/ 325550 h 3972502"/>
                  <a:gd name="connsiteX24" fmla="*/ 1518796 w 1539422"/>
                  <a:gd name="connsiteY24" fmla="*/ 233887 h 3972502"/>
                  <a:gd name="connsiteX25" fmla="*/ 1539422 w 1539422"/>
                  <a:gd name="connsiteY25" fmla="*/ 0 h 3972502"/>
                  <a:gd name="connsiteX26" fmla="*/ 1525870 w 1539422"/>
                  <a:gd name="connsiteY26" fmla="*/ 5585 h 3972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539422" h="3972502">
                    <a:moveTo>
                      <a:pt x="1525870" y="5585"/>
                    </a:moveTo>
                    <a:cubicBezTo>
                      <a:pt x="1525870" y="5585"/>
                      <a:pt x="1525870" y="5585"/>
                      <a:pt x="1525870" y="5585"/>
                    </a:cubicBezTo>
                    <a:cubicBezTo>
                      <a:pt x="1521030" y="6553"/>
                      <a:pt x="1515743" y="6702"/>
                      <a:pt x="1511350" y="8638"/>
                    </a:cubicBezTo>
                    <a:cubicBezTo>
                      <a:pt x="1435472" y="41476"/>
                      <a:pt x="1359148" y="73346"/>
                      <a:pt x="1284090" y="107971"/>
                    </a:cubicBezTo>
                    <a:cubicBezTo>
                      <a:pt x="1184087" y="154138"/>
                      <a:pt x="1094285" y="215048"/>
                      <a:pt x="1028311" y="304999"/>
                    </a:cubicBezTo>
                    <a:cubicBezTo>
                      <a:pt x="977528" y="374323"/>
                      <a:pt x="940818" y="452360"/>
                      <a:pt x="900533" y="527939"/>
                    </a:cubicBezTo>
                    <a:cubicBezTo>
                      <a:pt x="709984" y="885583"/>
                      <a:pt x="283984" y="1815024"/>
                      <a:pt x="260751" y="1873552"/>
                    </a:cubicBezTo>
                    <a:cubicBezTo>
                      <a:pt x="203638" y="2017563"/>
                      <a:pt x="149430" y="2162616"/>
                      <a:pt x="106241" y="2311690"/>
                    </a:cubicBezTo>
                    <a:cubicBezTo>
                      <a:pt x="76829" y="2413108"/>
                      <a:pt x="49352" y="2514972"/>
                      <a:pt x="36247" y="2619816"/>
                    </a:cubicBezTo>
                    <a:cubicBezTo>
                      <a:pt x="30811" y="2663525"/>
                      <a:pt x="27088" y="2707831"/>
                      <a:pt x="23290" y="2751763"/>
                    </a:cubicBezTo>
                    <a:cubicBezTo>
                      <a:pt x="20833" y="2779314"/>
                      <a:pt x="-6569" y="3905560"/>
                      <a:pt x="1473" y="3972502"/>
                    </a:cubicBezTo>
                    <a:cubicBezTo>
                      <a:pt x="84871" y="3970790"/>
                      <a:pt x="137590" y="3972502"/>
                      <a:pt x="209819" y="3972130"/>
                    </a:cubicBezTo>
                    <a:cubicBezTo>
                      <a:pt x="232530" y="3879573"/>
                      <a:pt x="246454" y="3785452"/>
                      <a:pt x="251294" y="3690587"/>
                    </a:cubicBezTo>
                    <a:cubicBezTo>
                      <a:pt x="258592" y="3547172"/>
                      <a:pt x="244742" y="3404800"/>
                      <a:pt x="219499" y="3263470"/>
                    </a:cubicBezTo>
                    <a:cubicBezTo>
                      <a:pt x="199990" y="3154233"/>
                      <a:pt x="177130" y="3045294"/>
                      <a:pt x="168418" y="2934569"/>
                    </a:cubicBezTo>
                    <a:cubicBezTo>
                      <a:pt x="156131" y="2779464"/>
                      <a:pt x="182640" y="2629272"/>
                      <a:pt x="233945" y="2482954"/>
                    </a:cubicBezTo>
                    <a:cubicBezTo>
                      <a:pt x="312503" y="2258747"/>
                      <a:pt x="427249" y="2051964"/>
                      <a:pt x="541028" y="1844660"/>
                    </a:cubicBezTo>
                    <a:cubicBezTo>
                      <a:pt x="603205" y="1731403"/>
                      <a:pt x="667540" y="1619039"/>
                      <a:pt x="715941" y="1499005"/>
                    </a:cubicBezTo>
                    <a:cubicBezTo>
                      <a:pt x="824060" y="1230494"/>
                      <a:pt x="930840" y="961311"/>
                      <a:pt x="1036725" y="691906"/>
                    </a:cubicBezTo>
                    <a:cubicBezTo>
                      <a:pt x="1058468" y="636506"/>
                      <a:pt x="1088849" y="583861"/>
                      <a:pt x="1091604" y="521536"/>
                    </a:cubicBezTo>
                    <a:cubicBezTo>
                      <a:pt x="1092721" y="496665"/>
                      <a:pt x="1109475" y="476188"/>
                      <a:pt x="1130176" y="459508"/>
                    </a:cubicBezTo>
                    <a:cubicBezTo>
                      <a:pt x="1155344" y="439180"/>
                      <a:pt x="1184459" y="429649"/>
                      <a:pt x="1214542" y="422054"/>
                    </a:cubicBezTo>
                    <a:cubicBezTo>
                      <a:pt x="1311343" y="397555"/>
                      <a:pt x="1412389" y="388992"/>
                      <a:pt x="1503457" y="343496"/>
                    </a:cubicBezTo>
                    <a:cubicBezTo>
                      <a:pt x="1505393" y="337539"/>
                      <a:pt x="1507329" y="331507"/>
                      <a:pt x="1509265" y="325550"/>
                    </a:cubicBezTo>
                    <a:cubicBezTo>
                      <a:pt x="1512467" y="295021"/>
                      <a:pt x="1516413" y="264491"/>
                      <a:pt x="1518796" y="233887"/>
                    </a:cubicBezTo>
                    <a:cubicBezTo>
                      <a:pt x="1524827" y="155850"/>
                      <a:pt x="1538231" y="78409"/>
                      <a:pt x="1539422" y="0"/>
                    </a:cubicBezTo>
                    <a:cubicBezTo>
                      <a:pt x="1534805" y="1787"/>
                      <a:pt x="1530338" y="3723"/>
                      <a:pt x="1525870" y="5585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6" name="Freeform: Shape 99">
                <a:extLst>
                  <a:ext uri="{FF2B5EF4-FFF2-40B4-BE49-F238E27FC236}">
                    <a16:creationId xmlns:a16="http://schemas.microsoft.com/office/drawing/2014/main" id="{2241A425-F01F-43F9-99D0-3893A44D0CF1}"/>
                  </a:ext>
                </a:extLst>
              </p:cNvPr>
              <p:cNvSpPr/>
              <p:nvPr/>
            </p:nvSpPr>
            <p:spPr>
              <a:xfrm>
                <a:off x="1874370" y="3064543"/>
                <a:ext cx="274893" cy="187211"/>
              </a:xfrm>
              <a:custGeom>
                <a:avLst/>
                <a:gdLst>
                  <a:gd name="connsiteX0" fmla="*/ 148092 w 408356"/>
                  <a:gd name="connsiteY0" fmla="*/ 278103 h 278103"/>
                  <a:gd name="connsiteX1" fmla="*/ 358 w 408356"/>
                  <a:gd name="connsiteY1" fmla="*/ 145784 h 278103"/>
                  <a:gd name="connsiteX2" fmla="*/ 110042 w 408356"/>
                  <a:gd name="connsiteY2" fmla="*/ 25378 h 278103"/>
                  <a:gd name="connsiteX3" fmla="*/ 242734 w 408356"/>
                  <a:gd name="connsiteY3" fmla="*/ 2667 h 278103"/>
                  <a:gd name="connsiteX4" fmla="*/ 401786 w 408356"/>
                  <a:gd name="connsiteY4" fmla="*/ 172143 h 278103"/>
                  <a:gd name="connsiteX5" fmla="*/ 328515 w 408356"/>
                  <a:gd name="connsiteY5" fmla="*/ 244968 h 278103"/>
                  <a:gd name="connsiteX6" fmla="*/ 148092 w 408356"/>
                  <a:gd name="connsiteY6" fmla="*/ 278103 h 27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08356" h="278103">
                    <a:moveTo>
                      <a:pt x="148092" y="278103"/>
                    </a:moveTo>
                    <a:cubicBezTo>
                      <a:pt x="58141" y="278029"/>
                      <a:pt x="6985" y="226129"/>
                      <a:pt x="358" y="145784"/>
                    </a:cubicBezTo>
                    <a:cubicBezTo>
                      <a:pt x="-4556" y="85916"/>
                      <a:pt x="41536" y="35877"/>
                      <a:pt x="110042" y="25378"/>
                    </a:cubicBezTo>
                    <a:cubicBezTo>
                      <a:pt x="154347" y="18602"/>
                      <a:pt x="198578" y="10783"/>
                      <a:pt x="242734" y="2667"/>
                    </a:cubicBezTo>
                    <a:cubicBezTo>
                      <a:pt x="348620" y="-16768"/>
                      <a:pt x="432986" y="73108"/>
                      <a:pt x="401786" y="172143"/>
                    </a:cubicBezTo>
                    <a:cubicBezTo>
                      <a:pt x="390021" y="209449"/>
                      <a:pt x="365001" y="236553"/>
                      <a:pt x="328515" y="244968"/>
                    </a:cubicBezTo>
                    <a:cubicBezTo>
                      <a:pt x="263509" y="260158"/>
                      <a:pt x="197237" y="269391"/>
                      <a:pt x="148092" y="278103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7" name="Freeform: Shape 100">
                <a:extLst>
                  <a:ext uri="{FF2B5EF4-FFF2-40B4-BE49-F238E27FC236}">
                    <a16:creationId xmlns:a16="http://schemas.microsoft.com/office/drawing/2014/main" id="{1C18D612-D7C3-4AEC-939A-5795B7218342}"/>
                  </a:ext>
                </a:extLst>
              </p:cNvPr>
              <p:cNvSpPr/>
              <p:nvPr/>
            </p:nvSpPr>
            <p:spPr>
              <a:xfrm>
                <a:off x="2404043" y="3016674"/>
                <a:ext cx="105543" cy="169615"/>
              </a:xfrm>
              <a:custGeom>
                <a:avLst/>
                <a:gdLst>
                  <a:gd name="connsiteX0" fmla="*/ 17871 w 156785"/>
                  <a:gd name="connsiteY0" fmla="*/ 251966 h 251965"/>
                  <a:gd name="connsiteX1" fmla="*/ 56294 w 156785"/>
                  <a:gd name="connsiteY1" fmla="*/ 246604 h 251965"/>
                  <a:gd name="connsiteX2" fmla="*/ 156297 w 156785"/>
                  <a:gd name="connsiteY2" fmla="*/ 146303 h 251965"/>
                  <a:gd name="connsiteX3" fmla="*/ 71335 w 156785"/>
                  <a:gd name="connsiteY3" fmla="*/ 2144 h 251965"/>
                  <a:gd name="connsiteX4" fmla="*/ 40656 w 156785"/>
                  <a:gd name="connsiteY4" fmla="*/ 15398 h 251965"/>
                  <a:gd name="connsiteX5" fmla="*/ 0 w 156785"/>
                  <a:gd name="connsiteY5" fmla="*/ 81521 h 251965"/>
                  <a:gd name="connsiteX6" fmla="*/ 0 w 156785"/>
                  <a:gd name="connsiteY6" fmla="*/ 81521 h 251965"/>
                  <a:gd name="connsiteX7" fmla="*/ 17871 w 156785"/>
                  <a:gd name="connsiteY7" fmla="*/ 251966 h 251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6785" h="251965">
                    <a:moveTo>
                      <a:pt x="17871" y="251966"/>
                    </a:moveTo>
                    <a:cubicBezTo>
                      <a:pt x="30679" y="250179"/>
                      <a:pt x="43561" y="248838"/>
                      <a:pt x="56294" y="246604"/>
                    </a:cubicBezTo>
                    <a:cubicBezTo>
                      <a:pt x="112438" y="236924"/>
                      <a:pt x="152350" y="196715"/>
                      <a:pt x="156297" y="146303"/>
                    </a:cubicBezTo>
                    <a:cubicBezTo>
                      <a:pt x="161435" y="80404"/>
                      <a:pt x="125618" y="20313"/>
                      <a:pt x="71335" y="2144"/>
                    </a:cubicBezTo>
                    <a:cubicBezTo>
                      <a:pt x="55847" y="-3068"/>
                      <a:pt x="48177" y="1176"/>
                      <a:pt x="40656" y="15398"/>
                    </a:cubicBezTo>
                    <a:cubicBezTo>
                      <a:pt x="28594" y="38184"/>
                      <a:pt x="13701" y="59555"/>
                      <a:pt x="0" y="81521"/>
                    </a:cubicBezTo>
                    <a:cubicBezTo>
                      <a:pt x="0" y="81521"/>
                      <a:pt x="0" y="81521"/>
                      <a:pt x="0" y="81521"/>
                    </a:cubicBezTo>
                    <a:cubicBezTo>
                      <a:pt x="9903" y="161717"/>
                      <a:pt x="11914" y="210192"/>
                      <a:pt x="17871" y="251966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8" name="Freeform: Shape 101">
                <a:extLst>
                  <a:ext uri="{FF2B5EF4-FFF2-40B4-BE49-F238E27FC236}">
                    <a16:creationId xmlns:a16="http://schemas.microsoft.com/office/drawing/2014/main" id="{8E9C46FC-B42E-42A0-B9CA-837912291884}"/>
                  </a:ext>
                </a:extLst>
              </p:cNvPr>
              <p:cNvSpPr/>
              <p:nvPr/>
            </p:nvSpPr>
            <p:spPr>
              <a:xfrm>
                <a:off x="2404093" y="3071551"/>
                <a:ext cx="11980" cy="114738"/>
              </a:xfrm>
              <a:custGeom>
                <a:avLst/>
                <a:gdLst>
                  <a:gd name="connsiteX0" fmla="*/ 17796 w 17796"/>
                  <a:gd name="connsiteY0" fmla="*/ 170445 h 170444"/>
                  <a:gd name="connsiteX1" fmla="*/ 0 w 17796"/>
                  <a:gd name="connsiteY1" fmla="*/ 0 h 170444"/>
                  <a:gd name="connsiteX2" fmla="*/ 0 w 17796"/>
                  <a:gd name="connsiteY2" fmla="*/ 0 h 170444"/>
                  <a:gd name="connsiteX3" fmla="*/ 0 w 17796"/>
                  <a:gd name="connsiteY3" fmla="*/ 0 h 170444"/>
                  <a:gd name="connsiteX4" fmla="*/ 17796 w 17796"/>
                  <a:gd name="connsiteY4" fmla="*/ 170445 h 170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796" h="170444">
                    <a:moveTo>
                      <a:pt x="17796" y="170445"/>
                    </a:moveTo>
                    <a:cubicBezTo>
                      <a:pt x="11765" y="128671"/>
                      <a:pt x="9829" y="80196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415" y="57262"/>
                      <a:pt x="9457" y="113853"/>
                      <a:pt x="17796" y="170445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39" name="Freeform: Shape 102">
                <a:extLst>
                  <a:ext uri="{FF2B5EF4-FFF2-40B4-BE49-F238E27FC236}">
                    <a16:creationId xmlns:a16="http://schemas.microsoft.com/office/drawing/2014/main" id="{798DB996-504A-4B6A-8ADD-EBF3CFBCB500}"/>
                  </a:ext>
                </a:extLst>
              </p:cNvPr>
              <p:cNvSpPr/>
              <p:nvPr/>
            </p:nvSpPr>
            <p:spPr>
              <a:xfrm>
                <a:off x="1327805" y="2395328"/>
                <a:ext cx="1199438" cy="879714"/>
              </a:xfrm>
              <a:custGeom>
                <a:avLst/>
                <a:gdLst>
                  <a:gd name="connsiteX0" fmla="*/ 1682603 w 1781773"/>
                  <a:gd name="connsiteY0" fmla="*/ 905723 h 1306821"/>
                  <a:gd name="connsiteX1" fmla="*/ 1669945 w 1781773"/>
                  <a:gd name="connsiteY1" fmla="*/ 871619 h 1306821"/>
                  <a:gd name="connsiteX2" fmla="*/ 1707846 w 1781773"/>
                  <a:gd name="connsiteY2" fmla="*/ 676676 h 1306821"/>
                  <a:gd name="connsiteX3" fmla="*/ 1566963 w 1781773"/>
                  <a:gd name="connsiteY3" fmla="*/ 402505 h 1306821"/>
                  <a:gd name="connsiteX4" fmla="*/ 1534646 w 1781773"/>
                  <a:gd name="connsiteY4" fmla="*/ 316724 h 1306821"/>
                  <a:gd name="connsiteX5" fmla="*/ 1535689 w 1781773"/>
                  <a:gd name="connsiteY5" fmla="*/ 301906 h 1306821"/>
                  <a:gd name="connsiteX6" fmla="*/ 1425633 w 1781773"/>
                  <a:gd name="connsiteY6" fmla="*/ 105176 h 1306821"/>
                  <a:gd name="connsiteX7" fmla="*/ 925543 w 1781773"/>
                  <a:gd name="connsiteY7" fmla="*/ 19544 h 1306821"/>
                  <a:gd name="connsiteX8" fmla="*/ 139739 w 1781773"/>
                  <a:gd name="connsiteY8" fmla="*/ 461852 h 1306821"/>
                  <a:gd name="connsiteX9" fmla="*/ 8090 w 1781773"/>
                  <a:gd name="connsiteY9" fmla="*/ 896341 h 1306821"/>
                  <a:gd name="connsiteX10" fmla="*/ 191714 w 1781773"/>
                  <a:gd name="connsiteY10" fmla="*/ 1305959 h 1306821"/>
                  <a:gd name="connsiteX11" fmla="*/ 198118 w 1781773"/>
                  <a:gd name="connsiteY11" fmla="*/ 1273717 h 1306821"/>
                  <a:gd name="connsiteX12" fmla="*/ 319269 w 1781773"/>
                  <a:gd name="connsiteY12" fmla="*/ 1132312 h 1306821"/>
                  <a:gd name="connsiteX13" fmla="*/ 487926 w 1781773"/>
                  <a:gd name="connsiteY13" fmla="*/ 1221444 h 1306821"/>
                  <a:gd name="connsiteX14" fmla="*/ 507733 w 1781773"/>
                  <a:gd name="connsiteY14" fmla="*/ 1251825 h 1306821"/>
                  <a:gd name="connsiteX15" fmla="*/ 542805 w 1781773"/>
                  <a:gd name="connsiteY15" fmla="*/ 1199552 h 1306821"/>
                  <a:gd name="connsiteX16" fmla="*/ 577877 w 1781773"/>
                  <a:gd name="connsiteY16" fmla="*/ 1180266 h 1306821"/>
                  <a:gd name="connsiteX17" fmla="*/ 765895 w 1781773"/>
                  <a:gd name="connsiteY17" fmla="*/ 1194042 h 1306821"/>
                  <a:gd name="connsiteX18" fmla="*/ 805137 w 1781773"/>
                  <a:gd name="connsiteY18" fmla="*/ 1221593 h 1306821"/>
                  <a:gd name="connsiteX19" fmla="*/ 962774 w 1781773"/>
                  <a:gd name="connsiteY19" fmla="*/ 1304842 h 1306821"/>
                  <a:gd name="connsiteX20" fmla="*/ 1127411 w 1781773"/>
                  <a:gd name="connsiteY20" fmla="*/ 1276174 h 1306821"/>
                  <a:gd name="connsiteX21" fmla="*/ 1247891 w 1781773"/>
                  <a:gd name="connsiteY21" fmla="*/ 1142216 h 1306821"/>
                  <a:gd name="connsiteX22" fmla="*/ 1249678 w 1781773"/>
                  <a:gd name="connsiteY22" fmla="*/ 1098581 h 1306821"/>
                  <a:gd name="connsiteX23" fmla="*/ 1296292 w 1781773"/>
                  <a:gd name="connsiteY23" fmla="*/ 1090911 h 1306821"/>
                  <a:gd name="connsiteX24" fmla="*/ 1302249 w 1781773"/>
                  <a:gd name="connsiteY24" fmla="*/ 1090316 h 1306821"/>
                  <a:gd name="connsiteX25" fmla="*/ 1327119 w 1781773"/>
                  <a:gd name="connsiteY25" fmla="*/ 1109155 h 1306821"/>
                  <a:gd name="connsiteX26" fmla="*/ 1499872 w 1781773"/>
                  <a:gd name="connsiteY26" fmla="*/ 1228816 h 1306821"/>
                  <a:gd name="connsiteX27" fmla="*/ 1614694 w 1781773"/>
                  <a:gd name="connsiteY27" fmla="*/ 1210870 h 1306821"/>
                  <a:gd name="connsiteX28" fmla="*/ 1643883 w 1781773"/>
                  <a:gd name="connsiteY28" fmla="*/ 1204392 h 1306821"/>
                  <a:gd name="connsiteX29" fmla="*/ 1780820 w 1781773"/>
                  <a:gd name="connsiteY29" fmla="*/ 1079891 h 1306821"/>
                  <a:gd name="connsiteX30" fmla="*/ 1682603 w 1781773"/>
                  <a:gd name="connsiteY30" fmla="*/ 905723 h 1306821"/>
                  <a:gd name="connsiteX31" fmla="*/ 1211553 w 1781773"/>
                  <a:gd name="connsiteY31" fmla="*/ 1171927 h 1306821"/>
                  <a:gd name="connsiteX32" fmla="*/ 1140442 w 1781773"/>
                  <a:gd name="connsiteY32" fmla="*/ 1242666 h 1306821"/>
                  <a:gd name="connsiteX33" fmla="*/ 959423 w 1781773"/>
                  <a:gd name="connsiteY33" fmla="*/ 1276472 h 1306821"/>
                  <a:gd name="connsiteX34" fmla="*/ 811615 w 1781773"/>
                  <a:gd name="connsiteY34" fmla="*/ 1143407 h 1306821"/>
                  <a:gd name="connsiteX35" fmla="*/ 919139 w 1781773"/>
                  <a:gd name="connsiteY35" fmla="*/ 1024714 h 1306821"/>
                  <a:gd name="connsiteX36" fmla="*/ 1054363 w 1781773"/>
                  <a:gd name="connsiteY36" fmla="*/ 1001631 h 1306821"/>
                  <a:gd name="connsiteX37" fmla="*/ 1211553 w 1781773"/>
                  <a:gd name="connsiteY37" fmla="*/ 1171927 h 1306821"/>
                  <a:gd name="connsiteX38" fmla="*/ 1323173 w 1781773"/>
                  <a:gd name="connsiteY38" fmla="*/ 1040351 h 1306821"/>
                  <a:gd name="connsiteX39" fmla="*/ 1294058 w 1781773"/>
                  <a:gd name="connsiteY39" fmla="*/ 1067158 h 1306821"/>
                  <a:gd name="connsiteX40" fmla="*/ 1249678 w 1781773"/>
                  <a:gd name="connsiteY40" fmla="*/ 1072519 h 1306821"/>
                  <a:gd name="connsiteX41" fmla="*/ 1232701 w 1781773"/>
                  <a:gd name="connsiteY41" fmla="*/ 1064328 h 1306821"/>
                  <a:gd name="connsiteX42" fmla="*/ 1027556 w 1781773"/>
                  <a:gd name="connsiteY42" fmla="*/ 976388 h 1306821"/>
                  <a:gd name="connsiteX43" fmla="*/ 901342 w 1781773"/>
                  <a:gd name="connsiteY43" fmla="*/ 999620 h 1306821"/>
                  <a:gd name="connsiteX44" fmla="*/ 786447 w 1781773"/>
                  <a:gd name="connsiteY44" fmla="*/ 1142142 h 1306821"/>
                  <a:gd name="connsiteX45" fmla="*/ 760459 w 1781773"/>
                  <a:gd name="connsiteY45" fmla="*/ 1166267 h 1306821"/>
                  <a:gd name="connsiteX46" fmla="*/ 665147 w 1781773"/>
                  <a:gd name="connsiteY46" fmla="*/ 1157481 h 1306821"/>
                  <a:gd name="connsiteX47" fmla="*/ 570207 w 1781773"/>
                  <a:gd name="connsiteY47" fmla="*/ 1149439 h 1306821"/>
                  <a:gd name="connsiteX48" fmla="*/ 608034 w 1781773"/>
                  <a:gd name="connsiteY48" fmla="*/ 994482 h 1306821"/>
                  <a:gd name="connsiteX49" fmla="*/ 602301 w 1781773"/>
                  <a:gd name="connsiteY49" fmla="*/ 746894 h 1306821"/>
                  <a:gd name="connsiteX50" fmla="*/ 624863 w 1781773"/>
                  <a:gd name="connsiteY50" fmla="*/ 717035 h 1306821"/>
                  <a:gd name="connsiteX51" fmla="*/ 1197033 w 1781773"/>
                  <a:gd name="connsiteY51" fmla="*/ 606086 h 1306821"/>
                  <a:gd name="connsiteX52" fmla="*/ 1463013 w 1781773"/>
                  <a:gd name="connsiteY52" fmla="*/ 447183 h 1306821"/>
                  <a:gd name="connsiteX53" fmla="*/ 1558623 w 1781773"/>
                  <a:gd name="connsiteY53" fmla="*/ 703036 h 1306821"/>
                  <a:gd name="connsiteX54" fmla="*/ 1578877 w 1781773"/>
                  <a:gd name="connsiteY54" fmla="*/ 878246 h 1306821"/>
                  <a:gd name="connsiteX55" fmla="*/ 1560038 w 1781773"/>
                  <a:gd name="connsiteY55" fmla="*/ 903489 h 1306821"/>
                  <a:gd name="connsiteX56" fmla="*/ 1448121 w 1781773"/>
                  <a:gd name="connsiteY56" fmla="*/ 922105 h 1306821"/>
                  <a:gd name="connsiteX57" fmla="*/ 1323173 w 1781773"/>
                  <a:gd name="connsiteY57" fmla="*/ 1040351 h 1306821"/>
                  <a:gd name="connsiteX58" fmla="*/ 1751481 w 1781773"/>
                  <a:gd name="connsiteY58" fmla="*/ 1074157 h 1306821"/>
                  <a:gd name="connsiteX59" fmla="*/ 1651776 w 1781773"/>
                  <a:gd name="connsiteY59" fmla="*/ 1174160 h 1306821"/>
                  <a:gd name="connsiteX60" fmla="*/ 1613502 w 1781773"/>
                  <a:gd name="connsiteY60" fmla="*/ 1179447 h 1306821"/>
                  <a:gd name="connsiteX61" fmla="*/ 1448865 w 1781773"/>
                  <a:gd name="connsiteY61" fmla="*/ 1198212 h 1306821"/>
                  <a:gd name="connsiteX62" fmla="*/ 1347671 w 1781773"/>
                  <a:gd name="connsiteY62" fmla="*/ 1061350 h 1306821"/>
                  <a:gd name="connsiteX63" fmla="*/ 1452961 w 1781773"/>
                  <a:gd name="connsiteY63" fmla="*/ 951294 h 1306821"/>
                  <a:gd name="connsiteX64" fmla="*/ 1564580 w 1781773"/>
                  <a:gd name="connsiteY64" fmla="*/ 930891 h 1306821"/>
                  <a:gd name="connsiteX65" fmla="*/ 1587440 w 1781773"/>
                  <a:gd name="connsiteY65" fmla="*/ 947199 h 1306821"/>
                  <a:gd name="connsiteX66" fmla="*/ 1595706 w 1781773"/>
                  <a:gd name="connsiteY66" fmla="*/ 1009375 h 1306821"/>
                  <a:gd name="connsiteX67" fmla="*/ 1636288 w 1781773"/>
                  <a:gd name="connsiteY67" fmla="*/ 943550 h 1306821"/>
                  <a:gd name="connsiteX68" fmla="*/ 1666892 w 1781773"/>
                  <a:gd name="connsiteY68" fmla="*/ 930370 h 1306821"/>
                  <a:gd name="connsiteX69" fmla="*/ 1751481 w 1781773"/>
                  <a:gd name="connsiteY69" fmla="*/ 1074157 h 1306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1781773" h="1306821">
                    <a:moveTo>
                      <a:pt x="1682603" y="905723"/>
                    </a:moveTo>
                    <a:cubicBezTo>
                      <a:pt x="1659669" y="896787"/>
                      <a:pt x="1663094" y="888001"/>
                      <a:pt x="1669945" y="871619"/>
                    </a:cubicBezTo>
                    <a:cubicBezTo>
                      <a:pt x="1696007" y="809294"/>
                      <a:pt x="1711644" y="744288"/>
                      <a:pt x="1707846" y="676676"/>
                    </a:cubicBezTo>
                    <a:cubicBezTo>
                      <a:pt x="1701591" y="565057"/>
                      <a:pt x="1650436" y="474808"/>
                      <a:pt x="1566963" y="402505"/>
                    </a:cubicBezTo>
                    <a:cubicBezTo>
                      <a:pt x="1539859" y="379049"/>
                      <a:pt x="1508063" y="359764"/>
                      <a:pt x="1534646" y="316724"/>
                    </a:cubicBezTo>
                    <a:cubicBezTo>
                      <a:pt x="1536955" y="313001"/>
                      <a:pt x="1535391" y="306895"/>
                      <a:pt x="1535689" y="301906"/>
                    </a:cubicBezTo>
                    <a:cubicBezTo>
                      <a:pt x="1541348" y="212700"/>
                      <a:pt x="1492054" y="153577"/>
                      <a:pt x="1425633" y="105176"/>
                    </a:cubicBezTo>
                    <a:cubicBezTo>
                      <a:pt x="1273357" y="-5773"/>
                      <a:pt x="1101572" y="-18878"/>
                      <a:pt x="925543" y="19544"/>
                    </a:cubicBezTo>
                    <a:cubicBezTo>
                      <a:pt x="619353" y="86337"/>
                      <a:pt x="359478" y="239358"/>
                      <a:pt x="139739" y="461852"/>
                    </a:cubicBezTo>
                    <a:cubicBezTo>
                      <a:pt x="19482" y="583524"/>
                      <a:pt x="-18568" y="730959"/>
                      <a:pt x="8090" y="896341"/>
                    </a:cubicBezTo>
                    <a:cubicBezTo>
                      <a:pt x="32662" y="1048766"/>
                      <a:pt x="99604" y="1183245"/>
                      <a:pt x="191714" y="1305959"/>
                    </a:cubicBezTo>
                    <a:cubicBezTo>
                      <a:pt x="193874" y="1295236"/>
                      <a:pt x="196182" y="1284514"/>
                      <a:pt x="198118" y="1273717"/>
                    </a:cubicBezTo>
                    <a:cubicBezTo>
                      <a:pt x="210553" y="1203350"/>
                      <a:pt x="263496" y="1141471"/>
                      <a:pt x="319269" y="1132312"/>
                    </a:cubicBezTo>
                    <a:cubicBezTo>
                      <a:pt x="385913" y="1121366"/>
                      <a:pt x="448014" y="1154577"/>
                      <a:pt x="487926" y="1221444"/>
                    </a:cubicBezTo>
                    <a:cubicBezTo>
                      <a:pt x="493809" y="1231273"/>
                      <a:pt x="495224" y="1244155"/>
                      <a:pt x="507733" y="1251825"/>
                    </a:cubicBezTo>
                    <a:cubicBezTo>
                      <a:pt x="519722" y="1234252"/>
                      <a:pt x="533051" y="1217870"/>
                      <a:pt x="542805" y="1199552"/>
                    </a:cubicBezTo>
                    <a:cubicBezTo>
                      <a:pt x="550996" y="1184213"/>
                      <a:pt x="560676" y="1178852"/>
                      <a:pt x="577877" y="1180266"/>
                    </a:cubicBezTo>
                    <a:cubicBezTo>
                      <a:pt x="640500" y="1185553"/>
                      <a:pt x="703198" y="1189649"/>
                      <a:pt x="765895" y="1194042"/>
                    </a:cubicBezTo>
                    <a:cubicBezTo>
                      <a:pt x="784660" y="1195382"/>
                      <a:pt x="796276" y="1201414"/>
                      <a:pt x="805137" y="1221593"/>
                    </a:cubicBezTo>
                    <a:cubicBezTo>
                      <a:pt x="831124" y="1280940"/>
                      <a:pt x="900821" y="1315714"/>
                      <a:pt x="962774" y="1304842"/>
                    </a:cubicBezTo>
                    <a:cubicBezTo>
                      <a:pt x="1017653" y="1295236"/>
                      <a:pt x="1072532" y="1285705"/>
                      <a:pt x="1127411" y="1276174"/>
                    </a:cubicBezTo>
                    <a:cubicBezTo>
                      <a:pt x="1193831" y="1264632"/>
                      <a:pt x="1242902" y="1208934"/>
                      <a:pt x="1247891" y="1142216"/>
                    </a:cubicBezTo>
                    <a:cubicBezTo>
                      <a:pt x="1249008" y="1127175"/>
                      <a:pt x="1234711" y="1108261"/>
                      <a:pt x="1249678" y="1098581"/>
                    </a:cubicBezTo>
                    <a:cubicBezTo>
                      <a:pt x="1261816" y="1090688"/>
                      <a:pt x="1280506" y="1093071"/>
                      <a:pt x="1296292" y="1090911"/>
                    </a:cubicBezTo>
                    <a:cubicBezTo>
                      <a:pt x="1298302" y="1090613"/>
                      <a:pt x="1300313" y="1090688"/>
                      <a:pt x="1302249" y="1090316"/>
                    </a:cubicBezTo>
                    <a:cubicBezTo>
                      <a:pt x="1317588" y="1087486"/>
                      <a:pt x="1323768" y="1091730"/>
                      <a:pt x="1327119" y="1109155"/>
                    </a:cubicBezTo>
                    <a:cubicBezTo>
                      <a:pt x="1343948" y="1197616"/>
                      <a:pt x="1430473" y="1242964"/>
                      <a:pt x="1499872" y="1228816"/>
                    </a:cubicBezTo>
                    <a:cubicBezTo>
                      <a:pt x="1537774" y="1221072"/>
                      <a:pt x="1576345" y="1216753"/>
                      <a:pt x="1614694" y="1210870"/>
                    </a:cubicBezTo>
                    <a:cubicBezTo>
                      <a:pt x="1624374" y="1208637"/>
                      <a:pt x="1634054" y="1205733"/>
                      <a:pt x="1643883" y="1204392"/>
                    </a:cubicBezTo>
                    <a:cubicBezTo>
                      <a:pt x="1719313" y="1194191"/>
                      <a:pt x="1774639" y="1146163"/>
                      <a:pt x="1780820" y="1079891"/>
                    </a:cubicBezTo>
                    <a:cubicBezTo>
                      <a:pt x="1787447" y="1008332"/>
                      <a:pt x="1760044" y="935955"/>
                      <a:pt x="1682603" y="905723"/>
                    </a:cubicBezTo>
                    <a:close/>
                    <a:moveTo>
                      <a:pt x="1211553" y="1171927"/>
                    </a:moveTo>
                    <a:cubicBezTo>
                      <a:pt x="1199863" y="1207669"/>
                      <a:pt x="1176035" y="1234475"/>
                      <a:pt x="1140442" y="1242666"/>
                    </a:cubicBezTo>
                    <a:cubicBezTo>
                      <a:pt x="1074766" y="1257856"/>
                      <a:pt x="1007749" y="1267685"/>
                      <a:pt x="959423" y="1276472"/>
                    </a:cubicBezTo>
                    <a:cubicBezTo>
                      <a:pt x="868653" y="1276174"/>
                      <a:pt x="817274" y="1223157"/>
                      <a:pt x="811615" y="1143407"/>
                    </a:cubicBezTo>
                    <a:cubicBezTo>
                      <a:pt x="807445" y="1084582"/>
                      <a:pt x="852346" y="1035437"/>
                      <a:pt x="919139" y="1024714"/>
                    </a:cubicBezTo>
                    <a:cubicBezTo>
                      <a:pt x="964263" y="1017491"/>
                      <a:pt x="1009313" y="1009673"/>
                      <a:pt x="1054363" y="1001631"/>
                    </a:cubicBezTo>
                    <a:cubicBezTo>
                      <a:pt x="1159727" y="982717"/>
                      <a:pt x="1243647" y="1073487"/>
                      <a:pt x="1211553" y="1171927"/>
                    </a:cubicBezTo>
                    <a:close/>
                    <a:moveTo>
                      <a:pt x="1323173" y="1040351"/>
                    </a:moveTo>
                    <a:cubicBezTo>
                      <a:pt x="1319375" y="1057776"/>
                      <a:pt x="1315205" y="1068647"/>
                      <a:pt x="1294058" y="1067158"/>
                    </a:cubicBezTo>
                    <a:cubicBezTo>
                      <a:pt x="1279463" y="1066190"/>
                      <a:pt x="1264422" y="1070360"/>
                      <a:pt x="1249678" y="1072519"/>
                    </a:cubicBezTo>
                    <a:cubicBezTo>
                      <a:pt x="1242008" y="1073636"/>
                      <a:pt x="1236349" y="1071998"/>
                      <a:pt x="1232701" y="1064328"/>
                    </a:cubicBezTo>
                    <a:cubicBezTo>
                      <a:pt x="1190183" y="974750"/>
                      <a:pt x="1116614" y="958070"/>
                      <a:pt x="1027556" y="976388"/>
                    </a:cubicBezTo>
                    <a:cubicBezTo>
                      <a:pt x="985634" y="985026"/>
                      <a:pt x="943265" y="991131"/>
                      <a:pt x="901342" y="999620"/>
                    </a:cubicBezTo>
                    <a:cubicBezTo>
                      <a:pt x="830603" y="1013917"/>
                      <a:pt x="785330" y="1069392"/>
                      <a:pt x="786447" y="1142142"/>
                    </a:cubicBezTo>
                    <a:cubicBezTo>
                      <a:pt x="786745" y="1163289"/>
                      <a:pt x="782649" y="1169767"/>
                      <a:pt x="760459" y="1166267"/>
                    </a:cubicBezTo>
                    <a:cubicBezTo>
                      <a:pt x="729036" y="1161278"/>
                      <a:pt x="696943" y="1160162"/>
                      <a:pt x="665147" y="1157481"/>
                    </a:cubicBezTo>
                    <a:cubicBezTo>
                      <a:pt x="634469" y="1154875"/>
                      <a:pt x="603269" y="1157630"/>
                      <a:pt x="570207" y="1149439"/>
                    </a:cubicBezTo>
                    <a:cubicBezTo>
                      <a:pt x="587706" y="1098581"/>
                      <a:pt x="602673" y="1047723"/>
                      <a:pt x="608034" y="994482"/>
                    </a:cubicBezTo>
                    <a:cubicBezTo>
                      <a:pt x="616449" y="911680"/>
                      <a:pt x="616076" y="828952"/>
                      <a:pt x="602301" y="746894"/>
                    </a:cubicBezTo>
                    <a:cubicBezTo>
                      <a:pt x="598652" y="725226"/>
                      <a:pt x="600663" y="718896"/>
                      <a:pt x="624863" y="717035"/>
                    </a:cubicBezTo>
                    <a:cubicBezTo>
                      <a:pt x="819806" y="702142"/>
                      <a:pt x="1012589" y="675559"/>
                      <a:pt x="1197033" y="606086"/>
                    </a:cubicBezTo>
                    <a:cubicBezTo>
                      <a:pt x="1294579" y="569376"/>
                      <a:pt x="1386094" y="522613"/>
                      <a:pt x="1463013" y="447183"/>
                    </a:cubicBezTo>
                    <a:cubicBezTo>
                      <a:pt x="1514169" y="526485"/>
                      <a:pt x="1544997" y="611819"/>
                      <a:pt x="1558623" y="703036"/>
                    </a:cubicBezTo>
                    <a:cubicBezTo>
                      <a:pt x="1567261" y="761117"/>
                      <a:pt x="1570984" y="819942"/>
                      <a:pt x="1578877" y="878246"/>
                    </a:cubicBezTo>
                    <a:cubicBezTo>
                      <a:pt x="1581260" y="895968"/>
                      <a:pt x="1575452" y="901106"/>
                      <a:pt x="1560038" y="903489"/>
                    </a:cubicBezTo>
                    <a:cubicBezTo>
                      <a:pt x="1522658" y="909223"/>
                      <a:pt x="1485427" y="915999"/>
                      <a:pt x="1448121" y="922105"/>
                    </a:cubicBezTo>
                    <a:cubicBezTo>
                      <a:pt x="1378945" y="933498"/>
                      <a:pt x="1338438" y="970952"/>
                      <a:pt x="1323173" y="1040351"/>
                    </a:cubicBezTo>
                    <a:close/>
                    <a:moveTo>
                      <a:pt x="1751481" y="1074157"/>
                    </a:moveTo>
                    <a:cubicBezTo>
                      <a:pt x="1747535" y="1124494"/>
                      <a:pt x="1707772" y="1164555"/>
                      <a:pt x="1651776" y="1174160"/>
                    </a:cubicBezTo>
                    <a:cubicBezTo>
                      <a:pt x="1639117" y="1176320"/>
                      <a:pt x="1626235" y="1177735"/>
                      <a:pt x="1613502" y="1179447"/>
                    </a:cubicBezTo>
                    <a:cubicBezTo>
                      <a:pt x="1558772" y="1187489"/>
                      <a:pt x="1505382" y="1210200"/>
                      <a:pt x="1448865" y="1198212"/>
                    </a:cubicBezTo>
                    <a:cubicBezTo>
                      <a:pt x="1385200" y="1184734"/>
                      <a:pt x="1346554" y="1131047"/>
                      <a:pt x="1347671" y="1061350"/>
                    </a:cubicBezTo>
                    <a:cubicBezTo>
                      <a:pt x="1348564" y="1003045"/>
                      <a:pt x="1386838" y="963134"/>
                      <a:pt x="1452961" y="951294"/>
                    </a:cubicBezTo>
                    <a:cubicBezTo>
                      <a:pt x="1490192" y="944667"/>
                      <a:pt x="1527796" y="939529"/>
                      <a:pt x="1564580" y="930891"/>
                    </a:cubicBezTo>
                    <a:cubicBezTo>
                      <a:pt x="1582004" y="926796"/>
                      <a:pt x="1585057" y="933423"/>
                      <a:pt x="1587440" y="947199"/>
                    </a:cubicBezTo>
                    <a:cubicBezTo>
                      <a:pt x="1591014" y="967825"/>
                      <a:pt x="1587887" y="989344"/>
                      <a:pt x="1595706" y="1009375"/>
                    </a:cubicBezTo>
                    <a:cubicBezTo>
                      <a:pt x="1609407" y="987483"/>
                      <a:pt x="1624225" y="966261"/>
                      <a:pt x="1636288" y="943550"/>
                    </a:cubicBezTo>
                    <a:cubicBezTo>
                      <a:pt x="1643808" y="929402"/>
                      <a:pt x="1651478" y="925158"/>
                      <a:pt x="1666892" y="930370"/>
                    </a:cubicBezTo>
                    <a:cubicBezTo>
                      <a:pt x="1720952" y="948613"/>
                      <a:pt x="1756619" y="1008407"/>
                      <a:pt x="1751481" y="1074157"/>
                    </a:cubicBezTo>
                    <a:close/>
                  </a:path>
                </a:pathLst>
              </a:custGeom>
              <a:solidFill>
                <a:srgbClr val="2C347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0" name="Freeform: Shape 103">
                <a:extLst>
                  <a:ext uri="{FF2B5EF4-FFF2-40B4-BE49-F238E27FC236}">
                    <a16:creationId xmlns:a16="http://schemas.microsoft.com/office/drawing/2014/main" id="{03224B5A-0E1B-4FD0-BD5A-B029577542CD}"/>
                  </a:ext>
                </a:extLst>
              </p:cNvPr>
              <p:cNvSpPr/>
              <p:nvPr/>
            </p:nvSpPr>
            <p:spPr>
              <a:xfrm>
                <a:off x="1419016" y="4654981"/>
                <a:ext cx="83159" cy="47212"/>
              </a:xfrm>
              <a:custGeom>
                <a:avLst/>
                <a:gdLst>
                  <a:gd name="connsiteX0" fmla="*/ 26509 w 123533"/>
                  <a:gd name="connsiteY0" fmla="*/ 56815 h 70134"/>
                  <a:gd name="connsiteX1" fmla="*/ 68506 w 123533"/>
                  <a:gd name="connsiteY1" fmla="*/ 68506 h 70134"/>
                  <a:gd name="connsiteX2" fmla="*/ 119512 w 123533"/>
                  <a:gd name="connsiteY2" fmla="*/ 58230 h 70134"/>
                  <a:gd name="connsiteX3" fmla="*/ 123533 w 123533"/>
                  <a:gd name="connsiteY3" fmla="*/ 48996 h 70134"/>
                  <a:gd name="connsiteX4" fmla="*/ 14669 w 123533"/>
                  <a:gd name="connsiteY4" fmla="*/ 0 h 70134"/>
                  <a:gd name="connsiteX5" fmla="*/ 0 w 123533"/>
                  <a:gd name="connsiteY5" fmla="*/ 41327 h 70134"/>
                  <a:gd name="connsiteX6" fmla="*/ 26509 w 123533"/>
                  <a:gd name="connsiteY6" fmla="*/ 56815 h 701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533" h="70134">
                    <a:moveTo>
                      <a:pt x="26509" y="56815"/>
                    </a:moveTo>
                    <a:cubicBezTo>
                      <a:pt x="39837" y="62251"/>
                      <a:pt x="54209" y="65825"/>
                      <a:pt x="68506" y="68506"/>
                    </a:cubicBezTo>
                    <a:cubicBezTo>
                      <a:pt x="89429" y="72526"/>
                      <a:pt x="107226" y="69101"/>
                      <a:pt x="119512" y="58230"/>
                    </a:cubicBezTo>
                    <a:lnTo>
                      <a:pt x="123533" y="48996"/>
                    </a:lnTo>
                    <a:lnTo>
                      <a:pt x="14669" y="0"/>
                    </a:lnTo>
                    <a:lnTo>
                      <a:pt x="0" y="41327"/>
                    </a:lnTo>
                    <a:cubicBezTo>
                      <a:pt x="7223" y="47731"/>
                      <a:pt x="16382" y="52645"/>
                      <a:pt x="26509" y="56815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1" name="Freeform: Shape 104">
                <a:extLst>
                  <a:ext uri="{FF2B5EF4-FFF2-40B4-BE49-F238E27FC236}">
                    <a16:creationId xmlns:a16="http://schemas.microsoft.com/office/drawing/2014/main" id="{3168E3A4-2ECB-4210-85B9-0A7674A07C49}"/>
                  </a:ext>
                </a:extLst>
              </p:cNvPr>
              <p:cNvSpPr/>
              <p:nvPr/>
            </p:nvSpPr>
            <p:spPr>
              <a:xfrm>
                <a:off x="1502175" y="4666761"/>
                <a:ext cx="9223" cy="22106"/>
              </a:xfrm>
              <a:custGeom>
                <a:avLst/>
                <a:gdLst>
                  <a:gd name="connsiteX0" fmla="*/ 13701 w 13701"/>
                  <a:gd name="connsiteY0" fmla="*/ 0 h 32838"/>
                  <a:gd name="connsiteX1" fmla="*/ 0 w 13701"/>
                  <a:gd name="connsiteY1" fmla="*/ 31498 h 32838"/>
                  <a:gd name="connsiteX2" fmla="*/ 2979 w 13701"/>
                  <a:gd name="connsiteY2" fmla="*/ 32838 h 32838"/>
                  <a:gd name="connsiteX3" fmla="*/ 13701 w 13701"/>
                  <a:gd name="connsiteY3" fmla="*/ 0 h 32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701" h="32838">
                    <a:moveTo>
                      <a:pt x="13701" y="0"/>
                    </a:moveTo>
                    <a:lnTo>
                      <a:pt x="0" y="31498"/>
                    </a:lnTo>
                    <a:lnTo>
                      <a:pt x="2979" y="32838"/>
                    </a:lnTo>
                    <a:cubicBezTo>
                      <a:pt x="8787" y="24498"/>
                      <a:pt x="12584" y="13627"/>
                      <a:pt x="13701" y="0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2" name="Freeform: Shape 105">
                <a:extLst>
                  <a:ext uri="{FF2B5EF4-FFF2-40B4-BE49-F238E27FC236}">
                    <a16:creationId xmlns:a16="http://schemas.microsoft.com/office/drawing/2014/main" id="{C42BCAAD-ED1C-4EAC-8C77-FBD2C1BB0280}"/>
                  </a:ext>
                </a:extLst>
              </p:cNvPr>
              <p:cNvSpPr/>
              <p:nvPr/>
            </p:nvSpPr>
            <p:spPr>
              <a:xfrm>
                <a:off x="1408687" y="4646410"/>
                <a:ext cx="20204" cy="36341"/>
              </a:xfrm>
              <a:custGeom>
                <a:avLst/>
                <a:gdLst>
                  <a:gd name="connsiteX0" fmla="*/ 15345 w 30013"/>
                  <a:gd name="connsiteY0" fmla="*/ 53985 h 53985"/>
                  <a:gd name="connsiteX1" fmla="*/ 30014 w 30013"/>
                  <a:gd name="connsiteY1" fmla="*/ 12659 h 53985"/>
                  <a:gd name="connsiteX2" fmla="*/ 1941 w 30013"/>
                  <a:gd name="connsiteY2" fmla="*/ 0 h 53985"/>
                  <a:gd name="connsiteX3" fmla="*/ 303 w 30013"/>
                  <a:gd name="connsiteY3" fmla="*/ 12733 h 53985"/>
                  <a:gd name="connsiteX4" fmla="*/ 15345 w 30013"/>
                  <a:gd name="connsiteY4" fmla="*/ 53985 h 539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013" h="53985">
                    <a:moveTo>
                      <a:pt x="15345" y="53985"/>
                    </a:moveTo>
                    <a:lnTo>
                      <a:pt x="30014" y="12659"/>
                    </a:lnTo>
                    <a:lnTo>
                      <a:pt x="1941" y="0"/>
                    </a:lnTo>
                    <a:cubicBezTo>
                      <a:pt x="1271" y="4021"/>
                      <a:pt x="676" y="8266"/>
                      <a:pt x="303" y="12733"/>
                    </a:cubicBezTo>
                    <a:cubicBezTo>
                      <a:pt x="-1484" y="31721"/>
                      <a:pt x="4771" y="44529"/>
                      <a:pt x="15345" y="53985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3" name="Freeform: Shape 106">
                <a:extLst>
                  <a:ext uri="{FF2B5EF4-FFF2-40B4-BE49-F238E27FC236}">
                    <a16:creationId xmlns:a16="http://schemas.microsoft.com/office/drawing/2014/main" id="{09966B4B-087E-4676-BD40-9C698003BC80}"/>
                  </a:ext>
                </a:extLst>
              </p:cNvPr>
              <p:cNvSpPr/>
              <p:nvPr/>
            </p:nvSpPr>
            <p:spPr>
              <a:xfrm>
                <a:off x="1499469" y="4687965"/>
                <a:ext cx="4712" cy="6215"/>
              </a:xfrm>
              <a:custGeom>
                <a:avLst/>
                <a:gdLst>
                  <a:gd name="connsiteX0" fmla="*/ 6999 w 6999"/>
                  <a:gd name="connsiteY0" fmla="*/ 1340 h 9233"/>
                  <a:gd name="connsiteX1" fmla="*/ 4021 w 6999"/>
                  <a:gd name="connsiteY1" fmla="*/ 0 h 9233"/>
                  <a:gd name="connsiteX2" fmla="*/ 0 w 6999"/>
                  <a:gd name="connsiteY2" fmla="*/ 9233 h 9233"/>
                  <a:gd name="connsiteX3" fmla="*/ 6999 w 6999"/>
                  <a:gd name="connsiteY3" fmla="*/ 1340 h 92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999" h="9233">
                    <a:moveTo>
                      <a:pt x="6999" y="1340"/>
                    </a:moveTo>
                    <a:lnTo>
                      <a:pt x="4021" y="0"/>
                    </a:lnTo>
                    <a:lnTo>
                      <a:pt x="0" y="9233"/>
                    </a:lnTo>
                    <a:cubicBezTo>
                      <a:pt x="2606" y="6925"/>
                      <a:pt x="4915" y="4244"/>
                      <a:pt x="6999" y="1340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4" name="Freeform: Shape 107">
                <a:extLst>
                  <a:ext uri="{FF2B5EF4-FFF2-40B4-BE49-F238E27FC236}">
                    <a16:creationId xmlns:a16="http://schemas.microsoft.com/office/drawing/2014/main" id="{43DB909C-368F-4CE9-8C34-E3E0081BD005}"/>
                  </a:ext>
                </a:extLst>
              </p:cNvPr>
              <p:cNvSpPr/>
              <p:nvPr/>
            </p:nvSpPr>
            <p:spPr>
              <a:xfrm>
                <a:off x="1425081" y="4827465"/>
                <a:ext cx="16391" cy="37644"/>
              </a:xfrm>
              <a:custGeom>
                <a:avLst/>
                <a:gdLst>
                  <a:gd name="connsiteX0" fmla="*/ 13329 w 24349"/>
                  <a:gd name="connsiteY0" fmla="*/ 17722 h 55920"/>
                  <a:gd name="connsiteX1" fmla="*/ 0 w 24349"/>
                  <a:gd name="connsiteY1" fmla="*/ 55921 h 55920"/>
                  <a:gd name="connsiteX2" fmla="*/ 24349 w 24349"/>
                  <a:gd name="connsiteY2" fmla="*/ 0 h 55920"/>
                  <a:gd name="connsiteX3" fmla="*/ 13329 w 24349"/>
                  <a:gd name="connsiteY3" fmla="*/ 17722 h 559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49" h="55920">
                    <a:moveTo>
                      <a:pt x="13329" y="17722"/>
                    </a:moveTo>
                    <a:cubicBezTo>
                      <a:pt x="8861" y="30455"/>
                      <a:pt x="4468" y="43188"/>
                      <a:pt x="0" y="55921"/>
                    </a:cubicBezTo>
                    <a:lnTo>
                      <a:pt x="24349" y="0"/>
                    </a:lnTo>
                    <a:cubicBezTo>
                      <a:pt x="15339" y="1117"/>
                      <a:pt x="15637" y="11169"/>
                      <a:pt x="13329" y="17722"/>
                    </a:cubicBezTo>
                    <a:close/>
                  </a:path>
                </a:pathLst>
              </a:custGeom>
              <a:noFill/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5" name="Freeform: Shape 108">
                <a:extLst>
                  <a:ext uri="{FF2B5EF4-FFF2-40B4-BE49-F238E27FC236}">
                    <a16:creationId xmlns:a16="http://schemas.microsoft.com/office/drawing/2014/main" id="{FD68046A-C783-411E-BD6F-377DE0850681}"/>
                  </a:ext>
                </a:extLst>
              </p:cNvPr>
              <p:cNvSpPr/>
              <p:nvPr/>
            </p:nvSpPr>
            <p:spPr>
              <a:xfrm>
                <a:off x="1171767" y="3761486"/>
                <a:ext cx="592286" cy="1547840"/>
              </a:xfrm>
              <a:custGeom>
                <a:avLst/>
                <a:gdLst>
                  <a:gd name="connsiteX0" fmla="*/ 804832 w 879845"/>
                  <a:gd name="connsiteY0" fmla="*/ 1340549 h 2299328"/>
                  <a:gd name="connsiteX1" fmla="*/ 644738 w 879845"/>
                  <a:gd name="connsiteY1" fmla="*/ 833534 h 2299328"/>
                  <a:gd name="connsiteX2" fmla="*/ 515322 w 879845"/>
                  <a:gd name="connsiteY2" fmla="*/ 396513 h 2299328"/>
                  <a:gd name="connsiteX3" fmla="*/ 520162 w 879845"/>
                  <a:gd name="connsiteY3" fmla="*/ 209165 h 2299328"/>
                  <a:gd name="connsiteX4" fmla="*/ 520162 w 879845"/>
                  <a:gd name="connsiteY4" fmla="*/ 209165 h 2299328"/>
                  <a:gd name="connsiteX5" fmla="*/ 573030 w 879845"/>
                  <a:gd name="connsiteY5" fmla="*/ 0 h 2299328"/>
                  <a:gd name="connsiteX6" fmla="*/ 95204 w 879845"/>
                  <a:gd name="connsiteY6" fmla="*/ 162850 h 2299328"/>
                  <a:gd name="connsiteX7" fmla="*/ 67206 w 879845"/>
                  <a:gd name="connsiteY7" fmla="*/ 186529 h 2299328"/>
                  <a:gd name="connsiteX8" fmla="*/ 264 w 879845"/>
                  <a:gd name="connsiteY8" fmla="*/ 737030 h 2299328"/>
                  <a:gd name="connsiteX9" fmla="*/ 32879 w 879845"/>
                  <a:gd name="connsiteY9" fmla="*/ 795930 h 2299328"/>
                  <a:gd name="connsiteX10" fmla="*/ 400649 w 879845"/>
                  <a:gd name="connsiteY10" fmla="*/ 994075 h 2299328"/>
                  <a:gd name="connsiteX11" fmla="*/ 199675 w 879845"/>
                  <a:gd name="connsiteY11" fmla="*/ 1218133 h 2299328"/>
                  <a:gd name="connsiteX12" fmla="*/ 194239 w 879845"/>
                  <a:gd name="connsiteY12" fmla="*/ 1292372 h 2299328"/>
                  <a:gd name="connsiteX13" fmla="*/ 765963 w 879845"/>
                  <a:gd name="connsiteY13" fmla="*/ 2114885 h 2299328"/>
                  <a:gd name="connsiteX14" fmla="*/ 847797 w 879845"/>
                  <a:gd name="connsiteY14" fmla="*/ 2299329 h 2299328"/>
                  <a:gd name="connsiteX15" fmla="*/ 879667 w 879845"/>
                  <a:gd name="connsiteY15" fmla="*/ 2031189 h 2299328"/>
                  <a:gd name="connsiteX16" fmla="*/ 804832 w 879845"/>
                  <a:gd name="connsiteY16" fmla="*/ 1340549 h 2299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79845" h="2299328">
                    <a:moveTo>
                      <a:pt x="804832" y="1340549"/>
                    </a:moveTo>
                    <a:cubicBezTo>
                      <a:pt x="767899" y="1166530"/>
                      <a:pt x="722179" y="995043"/>
                      <a:pt x="644738" y="833534"/>
                    </a:cubicBezTo>
                    <a:cubicBezTo>
                      <a:pt x="578243" y="694885"/>
                      <a:pt x="529544" y="550502"/>
                      <a:pt x="515322" y="396513"/>
                    </a:cubicBezTo>
                    <a:cubicBezTo>
                      <a:pt x="509588" y="334039"/>
                      <a:pt x="507801" y="271193"/>
                      <a:pt x="520162" y="209165"/>
                    </a:cubicBezTo>
                    <a:lnTo>
                      <a:pt x="520162" y="209165"/>
                    </a:lnTo>
                    <a:lnTo>
                      <a:pt x="573030" y="0"/>
                    </a:lnTo>
                    <a:cubicBezTo>
                      <a:pt x="573030" y="0"/>
                      <a:pt x="136605" y="148106"/>
                      <a:pt x="95204" y="162850"/>
                    </a:cubicBezTo>
                    <a:cubicBezTo>
                      <a:pt x="82322" y="167466"/>
                      <a:pt x="72121" y="173423"/>
                      <a:pt x="67206" y="186529"/>
                    </a:cubicBezTo>
                    <a:cubicBezTo>
                      <a:pt x="50750" y="220558"/>
                      <a:pt x="5700" y="668301"/>
                      <a:pt x="264" y="737030"/>
                    </a:cubicBezTo>
                    <a:cubicBezTo>
                      <a:pt x="-1895" y="763986"/>
                      <a:pt x="9200" y="783123"/>
                      <a:pt x="32879" y="795930"/>
                    </a:cubicBezTo>
                    <a:cubicBezTo>
                      <a:pt x="70706" y="816333"/>
                      <a:pt x="400649" y="994075"/>
                      <a:pt x="400649" y="994075"/>
                    </a:cubicBezTo>
                    <a:cubicBezTo>
                      <a:pt x="400649" y="994075"/>
                      <a:pt x="255224" y="1153797"/>
                      <a:pt x="199675" y="1218133"/>
                    </a:cubicBezTo>
                    <a:cubicBezTo>
                      <a:pt x="174283" y="1247545"/>
                      <a:pt x="172273" y="1259161"/>
                      <a:pt x="194239" y="1292372"/>
                    </a:cubicBezTo>
                    <a:cubicBezTo>
                      <a:pt x="231843" y="1349112"/>
                      <a:pt x="675044" y="1977055"/>
                      <a:pt x="765963" y="2114885"/>
                    </a:cubicBezTo>
                    <a:cubicBezTo>
                      <a:pt x="800215" y="2166860"/>
                      <a:pt x="830298" y="2237153"/>
                      <a:pt x="847797" y="2299329"/>
                    </a:cubicBezTo>
                    <a:cubicBezTo>
                      <a:pt x="847797" y="2287415"/>
                      <a:pt x="878848" y="2101110"/>
                      <a:pt x="879667" y="2031189"/>
                    </a:cubicBezTo>
                    <a:cubicBezTo>
                      <a:pt x="882422" y="1797973"/>
                      <a:pt x="853158" y="1568107"/>
                      <a:pt x="804832" y="1340549"/>
                    </a:cubicBezTo>
                    <a:close/>
                  </a:path>
                </a:pathLst>
              </a:custGeom>
              <a:solidFill>
                <a:srgbClr val="FFFFF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6" name="Freeform: Shape 109">
                <a:extLst>
                  <a:ext uri="{FF2B5EF4-FFF2-40B4-BE49-F238E27FC236}">
                    <a16:creationId xmlns:a16="http://schemas.microsoft.com/office/drawing/2014/main" id="{B0BF66D9-B2A5-40EF-BBA2-273B64F8E5E7}"/>
                  </a:ext>
                </a:extLst>
              </p:cNvPr>
              <p:cNvSpPr/>
              <p:nvPr/>
            </p:nvSpPr>
            <p:spPr>
              <a:xfrm>
                <a:off x="2145358" y="3735520"/>
                <a:ext cx="531261" cy="1573756"/>
              </a:xfrm>
              <a:custGeom>
                <a:avLst/>
                <a:gdLst>
                  <a:gd name="connsiteX0" fmla="*/ 786301 w 789192"/>
                  <a:gd name="connsiteY0" fmla="*/ 777910 h 2337826"/>
                  <a:gd name="connsiteX1" fmla="*/ 642960 w 789192"/>
                  <a:gd name="connsiteY1" fmla="*/ 208793 h 2337826"/>
                  <a:gd name="connsiteX2" fmla="*/ 601336 w 789192"/>
                  <a:gd name="connsiteY2" fmla="*/ 157116 h 2337826"/>
                  <a:gd name="connsiteX3" fmla="*/ 473037 w 789192"/>
                  <a:gd name="connsiteY3" fmla="*/ 107598 h 2337826"/>
                  <a:gd name="connsiteX4" fmla="*/ 256946 w 789192"/>
                  <a:gd name="connsiteY4" fmla="*/ 47135 h 2337826"/>
                  <a:gd name="connsiteX5" fmla="*/ 497 w 789192"/>
                  <a:gd name="connsiteY5" fmla="*/ 0 h 2337826"/>
                  <a:gd name="connsiteX6" fmla="*/ 155826 w 789192"/>
                  <a:gd name="connsiteY6" fmla="*/ 246694 h 2337826"/>
                  <a:gd name="connsiteX7" fmla="*/ 264765 w 789192"/>
                  <a:gd name="connsiteY7" fmla="*/ 688183 h 2337826"/>
                  <a:gd name="connsiteX8" fmla="*/ 269531 w 789192"/>
                  <a:gd name="connsiteY8" fmla="*/ 1151042 h 2337826"/>
                  <a:gd name="connsiteX9" fmla="*/ 278094 w 789192"/>
                  <a:gd name="connsiteY9" fmla="*/ 1613901 h 2337826"/>
                  <a:gd name="connsiteX10" fmla="*/ 328207 w 789192"/>
                  <a:gd name="connsiteY10" fmla="*/ 2337826 h 2337826"/>
                  <a:gd name="connsiteX11" fmla="*/ 716976 w 789192"/>
                  <a:gd name="connsiteY11" fmla="*/ 1423947 h 2337826"/>
                  <a:gd name="connsiteX12" fmla="*/ 757633 w 789192"/>
                  <a:gd name="connsiteY12" fmla="*/ 1338464 h 2337826"/>
                  <a:gd name="connsiteX13" fmla="*/ 746910 w 789192"/>
                  <a:gd name="connsiteY13" fmla="*/ 1302276 h 2337826"/>
                  <a:gd name="connsiteX14" fmla="*/ 500439 w 789192"/>
                  <a:gd name="connsiteY14" fmla="*/ 1101599 h 2337826"/>
                  <a:gd name="connsiteX15" fmla="*/ 500290 w 789192"/>
                  <a:gd name="connsiteY15" fmla="*/ 1040986 h 2337826"/>
                  <a:gd name="connsiteX16" fmla="*/ 765079 w 789192"/>
                  <a:gd name="connsiteY16" fmla="*/ 838895 h 2337826"/>
                  <a:gd name="connsiteX17" fmla="*/ 786301 w 789192"/>
                  <a:gd name="connsiteY17" fmla="*/ 777910 h 2337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89192" h="2337826">
                    <a:moveTo>
                      <a:pt x="786301" y="777910"/>
                    </a:moveTo>
                    <a:cubicBezTo>
                      <a:pt x="747952" y="630549"/>
                      <a:pt x="643630" y="218175"/>
                      <a:pt x="642960" y="208793"/>
                    </a:cubicBezTo>
                    <a:cubicBezTo>
                      <a:pt x="640950" y="181912"/>
                      <a:pt x="625834" y="167466"/>
                      <a:pt x="601336" y="157116"/>
                    </a:cubicBezTo>
                    <a:cubicBezTo>
                      <a:pt x="559041" y="139171"/>
                      <a:pt x="516746" y="121597"/>
                      <a:pt x="473037" y="107598"/>
                    </a:cubicBezTo>
                    <a:cubicBezTo>
                      <a:pt x="401702" y="84813"/>
                      <a:pt x="330441" y="61730"/>
                      <a:pt x="256946" y="47135"/>
                    </a:cubicBezTo>
                    <a:lnTo>
                      <a:pt x="497" y="0"/>
                    </a:lnTo>
                    <a:cubicBezTo>
                      <a:pt x="-10002" y="18243"/>
                      <a:pt x="149125" y="232100"/>
                      <a:pt x="155826" y="246694"/>
                    </a:cubicBezTo>
                    <a:cubicBezTo>
                      <a:pt x="220013" y="387056"/>
                      <a:pt x="257244" y="533375"/>
                      <a:pt x="264765" y="688183"/>
                    </a:cubicBezTo>
                    <a:cubicBezTo>
                      <a:pt x="272286" y="842544"/>
                      <a:pt x="269456" y="996755"/>
                      <a:pt x="269531" y="1151042"/>
                    </a:cubicBezTo>
                    <a:cubicBezTo>
                      <a:pt x="269605" y="1305403"/>
                      <a:pt x="272732" y="1459689"/>
                      <a:pt x="278094" y="1613901"/>
                    </a:cubicBezTo>
                    <a:cubicBezTo>
                      <a:pt x="283902" y="1781070"/>
                      <a:pt x="315921" y="2286223"/>
                      <a:pt x="328207" y="2337826"/>
                    </a:cubicBezTo>
                    <a:cubicBezTo>
                      <a:pt x="333196" y="2325986"/>
                      <a:pt x="716976" y="1423947"/>
                      <a:pt x="716976" y="1423947"/>
                    </a:cubicBezTo>
                    <a:cubicBezTo>
                      <a:pt x="716976" y="1423947"/>
                      <a:pt x="743634" y="1366760"/>
                      <a:pt x="757633" y="1338464"/>
                    </a:cubicBezTo>
                    <a:cubicBezTo>
                      <a:pt x="765749" y="1322157"/>
                      <a:pt x="758750" y="1311956"/>
                      <a:pt x="746910" y="1302276"/>
                    </a:cubicBezTo>
                    <a:cubicBezTo>
                      <a:pt x="664778" y="1235408"/>
                      <a:pt x="582720" y="1168317"/>
                      <a:pt x="500439" y="1101599"/>
                    </a:cubicBezTo>
                    <a:cubicBezTo>
                      <a:pt x="474005" y="1080154"/>
                      <a:pt x="473409" y="1061613"/>
                      <a:pt x="500290" y="1040986"/>
                    </a:cubicBezTo>
                    <a:cubicBezTo>
                      <a:pt x="588379" y="973374"/>
                      <a:pt x="676171" y="905390"/>
                      <a:pt x="765079" y="838895"/>
                    </a:cubicBezTo>
                    <a:cubicBezTo>
                      <a:pt x="787492" y="822290"/>
                      <a:pt x="793523" y="805685"/>
                      <a:pt x="786301" y="777910"/>
                    </a:cubicBezTo>
                    <a:close/>
                  </a:path>
                </a:pathLst>
              </a:custGeom>
              <a:solidFill>
                <a:srgbClr val="FFFFF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7" name="Freeform: Shape 110">
                <a:extLst>
                  <a:ext uri="{FF2B5EF4-FFF2-40B4-BE49-F238E27FC236}">
                    <a16:creationId xmlns:a16="http://schemas.microsoft.com/office/drawing/2014/main" id="{35FECC1F-F7C5-4157-BA78-E7253E69432B}"/>
                  </a:ext>
                </a:extLst>
              </p:cNvPr>
              <p:cNvSpPr/>
              <p:nvPr/>
            </p:nvSpPr>
            <p:spPr>
              <a:xfrm>
                <a:off x="2139324" y="3684442"/>
                <a:ext cx="557051" cy="1317644"/>
              </a:xfrm>
              <a:custGeom>
                <a:avLst/>
                <a:gdLst>
                  <a:gd name="connsiteX0" fmla="*/ 216317 w 827503"/>
                  <a:gd name="connsiteY0" fmla="*/ 114523 h 1957369"/>
                  <a:gd name="connsiteX1" fmla="*/ 410814 w 827503"/>
                  <a:gd name="connsiteY1" fmla="*/ 525631 h 1957369"/>
                  <a:gd name="connsiteX2" fmla="*/ 453927 w 827503"/>
                  <a:gd name="connsiteY2" fmla="*/ 885732 h 1957369"/>
                  <a:gd name="connsiteX3" fmla="*/ 519603 w 827503"/>
                  <a:gd name="connsiteY3" fmla="*/ 1323572 h 1957369"/>
                  <a:gd name="connsiteX4" fmla="*/ 549537 w 827503"/>
                  <a:gd name="connsiteY4" fmla="*/ 1358792 h 1957369"/>
                  <a:gd name="connsiteX5" fmla="*/ 580812 w 827503"/>
                  <a:gd name="connsiteY5" fmla="*/ 1411512 h 1957369"/>
                  <a:gd name="connsiteX6" fmla="*/ 636063 w 827503"/>
                  <a:gd name="connsiteY6" fmla="*/ 1466242 h 1957369"/>
                  <a:gd name="connsiteX7" fmla="*/ 705388 w 827503"/>
                  <a:gd name="connsiteY7" fmla="*/ 1527227 h 1957369"/>
                  <a:gd name="connsiteX8" fmla="*/ 777839 w 827503"/>
                  <a:gd name="connsiteY8" fmla="*/ 1602062 h 1957369"/>
                  <a:gd name="connsiteX9" fmla="*/ 790051 w 827503"/>
                  <a:gd name="connsiteY9" fmla="*/ 1860745 h 1957369"/>
                  <a:gd name="connsiteX10" fmla="*/ 548495 w 827503"/>
                  <a:gd name="connsiteY10" fmla="*/ 1949578 h 1957369"/>
                  <a:gd name="connsiteX11" fmla="*/ 424366 w 827503"/>
                  <a:gd name="connsiteY11" fmla="*/ 1879583 h 1957369"/>
                  <a:gd name="connsiteX12" fmla="*/ 398602 w 827503"/>
                  <a:gd name="connsiteY12" fmla="*/ 1641527 h 1957369"/>
                  <a:gd name="connsiteX13" fmla="*/ 438439 w 827503"/>
                  <a:gd name="connsiteY13" fmla="*/ 1516579 h 1957369"/>
                  <a:gd name="connsiteX14" fmla="*/ 436131 w 827503"/>
                  <a:gd name="connsiteY14" fmla="*/ 1484411 h 1957369"/>
                  <a:gd name="connsiteX15" fmla="*/ 421759 w 827503"/>
                  <a:gd name="connsiteY15" fmla="*/ 1432287 h 1957369"/>
                  <a:gd name="connsiteX16" fmla="*/ 429057 w 827503"/>
                  <a:gd name="connsiteY16" fmla="*/ 1383663 h 1957369"/>
                  <a:gd name="connsiteX17" fmla="*/ 434567 w 827503"/>
                  <a:gd name="connsiteY17" fmla="*/ 1333029 h 1957369"/>
                  <a:gd name="connsiteX18" fmla="*/ 385720 w 827503"/>
                  <a:gd name="connsiteY18" fmla="*/ 1046571 h 1957369"/>
                  <a:gd name="connsiteX19" fmla="*/ 308130 w 827503"/>
                  <a:gd name="connsiteY19" fmla="*/ 464572 h 1957369"/>
                  <a:gd name="connsiteX20" fmla="*/ 149301 w 827503"/>
                  <a:gd name="connsiteY20" fmla="*/ 169700 h 1957369"/>
                  <a:gd name="connsiteX21" fmla="*/ 9460 w 827503"/>
                  <a:gd name="connsiteY21" fmla="*/ 76026 h 1957369"/>
                  <a:gd name="connsiteX22" fmla="*/ 2014 w 827503"/>
                  <a:gd name="connsiteY22" fmla="*/ 0 h 1957369"/>
                  <a:gd name="connsiteX23" fmla="*/ 200829 w 827503"/>
                  <a:gd name="connsiteY23" fmla="*/ 100822 h 1957369"/>
                  <a:gd name="connsiteX24" fmla="*/ 216317 w 827503"/>
                  <a:gd name="connsiteY24" fmla="*/ 114523 h 1957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827503" h="1957369">
                    <a:moveTo>
                      <a:pt x="216317" y="114523"/>
                    </a:moveTo>
                    <a:cubicBezTo>
                      <a:pt x="328160" y="229270"/>
                      <a:pt x="377678" y="373802"/>
                      <a:pt x="410814" y="525631"/>
                    </a:cubicBezTo>
                    <a:cubicBezTo>
                      <a:pt x="436727" y="644176"/>
                      <a:pt x="444992" y="764954"/>
                      <a:pt x="453927" y="885732"/>
                    </a:cubicBezTo>
                    <a:cubicBezTo>
                      <a:pt x="464799" y="1033168"/>
                      <a:pt x="473883" y="1181199"/>
                      <a:pt x="519603" y="1323572"/>
                    </a:cubicBezTo>
                    <a:cubicBezTo>
                      <a:pt x="524741" y="1339581"/>
                      <a:pt x="528762" y="1353803"/>
                      <a:pt x="549537" y="1358792"/>
                    </a:cubicBezTo>
                    <a:cubicBezTo>
                      <a:pt x="575227" y="1364973"/>
                      <a:pt x="575227" y="1391631"/>
                      <a:pt x="580812" y="1411512"/>
                    </a:cubicBezTo>
                    <a:cubicBezTo>
                      <a:pt x="589151" y="1440999"/>
                      <a:pt x="597715" y="1463338"/>
                      <a:pt x="636063" y="1466242"/>
                    </a:cubicBezTo>
                    <a:cubicBezTo>
                      <a:pt x="676794" y="1470039"/>
                      <a:pt x="683049" y="1490963"/>
                      <a:pt x="705388" y="1527227"/>
                    </a:cubicBezTo>
                    <a:cubicBezTo>
                      <a:pt x="719386" y="1555820"/>
                      <a:pt x="722142" y="1532811"/>
                      <a:pt x="777839" y="1602062"/>
                    </a:cubicBezTo>
                    <a:cubicBezTo>
                      <a:pt x="840165" y="1677418"/>
                      <a:pt x="843367" y="1780251"/>
                      <a:pt x="790051" y="1860745"/>
                    </a:cubicBezTo>
                    <a:cubicBezTo>
                      <a:pt x="738449" y="1938707"/>
                      <a:pt x="641424" y="1974375"/>
                      <a:pt x="548495" y="1949578"/>
                    </a:cubicBezTo>
                    <a:cubicBezTo>
                      <a:pt x="507168" y="1936994"/>
                      <a:pt x="450279" y="1914655"/>
                      <a:pt x="424366" y="1879583"/>
                    </a:cubicBezTo>
                    <a:cubicBezTo>
                      <a:pt x="373285" y="1810482"/>
                      <a:pt x="355264" y="1717404"/>
                      <a:pt x="398602" y="1641527"/>
                    </a:cubicBezTo>
                    <a:cubicBezTo>
                      <a:pt x="438737" y="1571234"/>
                      <a:pt x="403591" y="1565650"/>
                      <a:pt x="438439" y="1516579"/>
                    </a:cubicBezTo>
                    <a:cubicBezTo>
                      <a:pt x="444843" y="1507569"/>
                      <a:pt x="439482" y="1494985"/>
                      <a:pt x="436131" y="1484411"/>
                    </a:cubicBezTo>
                    <a:cubicBezTo>
                      <a:pt x="430770" y="1467210"/>
                      <a:pt x="426749" y="1449562"/>
                      <a:pt x="421759" y="1432287"/>
                    </a:cubicBezTo>
                    <a:cubicBezTo>
                      <a:pt x="416696" y="1414788"/>
                      <a:pt x="417813" y="1397588"/>
                      <a:pt x="429057" y="1383663"/>
                    </a:cubicBezTo>
                    <a:cubicBezTo>
                      <a:pt x="442460" y="1367132"/>
                      <a:pt x="439928" y="1351197"/>
                      <a:pt x="434567" y="1333029"/>
                    </a:cubicBezTo>
                    <a:cubicBezTo>
                      <a:pt x="406942" y="1239503"/>
                      <a:pt x="393836" y="1143521"/>
                      <a:pt x="385720" y="1046571"/>
                    </a:cubicBezTo>
                    <a:cubicBezTo>
                      <a:pt x="369412" y="851330"/>
                      <a:pt x="360105" y="655196"/>
                      <a:pt x="308130" y="464572"/>
                    </a:cubicBezTo>
                    <a:cubicBezTo>
                      <a:pt x="277898" y="353846"/>
                      <a:pt x="234561" y="251088"/>
                      <a:pt x="149301" y="169700"/>
                    </a:cubicBezTo>
                    <a:cubicBezTo>
                      <a:pt x="109761" y="131948"/>
                      <a:pt x="57563" y="98365"/>
                      <a:pt x="9460" y="76026"/>
                    </a:cubicBezTo>
                    <a:cubicBezTo>
                      <a:pt x="2982" y="73644"/>
                      <a:pt x="-3347" y="39540"/>
                      <a:pt x="2014" y="0"/>
                    </a:cubicBezTo>
                    <a:cubicBezTo>
                      <a:pt x="79008" y="12510"/>
                      <a:pt x="142674" y="51305"/>
                      <a:pt x="200829" y="100822"/>
                    </a:cubicBezTo>
                    <a:cubicBezTo>
                      <a:pt x="206191" y="105141"/>
                      <a:pt x="211179" y="109907"/>
                      <a:pt x="216317" y="114523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8" name="Freeform: Shape 111">
                <a:extLst>
                  <a:ext uri="{FF2B5EF4-FFF2-40B4-BE49-F238E27FC236}">
                    <a16:creationId xmlns:a16="http://schemas.microsoft.com/office/drawing/2014/main" id="{8F276C62-425D-468E-AA8B-FAC5DE34AF9D}"/>
                  </a:ext>
                </a:extLst>
              </p:cNvPr>
              <p:cNvSpPr/>
              <p:nvPr/>
            </p:nvSpPr>
            <p:spPr>
              <a:xfrm>
                <a:off x="1147427" y="3660782"/>
                <a:ext cx="510640" cy="1049382"/>
              </a:xfrm>
              <a:custGeom>
                <a:avLst/>
                <a:gdLst>
                  <a:gd name="connsiteX0" fmla="*/ 758559 w 758559"/>
                  <a:gd name="connsiteY0" fmla="*/ 0 h 1558864"/>
                  <a:gd name="connsiteX1" fmla="*/ 741954 w 758559"/>
                  <a:gd name="connsiteY1" fmla="*/ 114970 h 1558864"/>
                  <a:gd name="connsiteX2" fmla="*/ 717456 w 758559"/>
                  <a:gd name="connsiteY2" fmla="*/ 140958 h 1558864"/>
                  <a:gd name="connsiteX3" fmla="*/ 599656 w 758559"/>
                  <a:gd name="connsiteY3" fmla="*/ 221154 h 1558864"/>
                  <a:gd name="connsiteX4" fmla="*/ 377088 w 758559"/>
                  <a:gd name="connsiteY4" fmla="*/ 615359 h 1558864"/>
                  <a:gd name="connsiteX5" fmla="*/ 407915 w 758559"/>
                  <a:gd name="connsiteY5" fmla="*/ 785505 h 1558864"/>
                  <a:gd name="connsiteX6" fmla="*/ 520502 w 758559"/>
                  <a:gd name="connsiteY6" fmla="*/ 1060793 h 1558864"/>
                  <a:gd name="connsiteX7" fmla="*/ 578956 w 758559"/>
                  <a:gd name="connsiteY7" fmla="*/ 1286862 h 1558864"/>
                  <a:gd name="connsiteX8" fmla="*/ 567116 w 758559"/>
                  <a:gd name="connsiteY8" fmla="*/ 1408906 h 1558864"/>
                  <a:gd name="connsiteX9" fmla="*/ 555277 w 758559"/>
                  <a:gd name="connsiteY9" fmla="*/ 1482772 h 1558864"/>
                  <a:gd name="connsiteX10" fmla="*/ 457209 w 758559"/>
                  <a:gd name="connsiteY10" fmla="*/ 1555597 h 1558864"/>
                  <a:gd name="connsiteX11" fmla="*/ 374779 w 758559"/>
                  <a:gd name="connsiteY11" fmla="*/ 1485528 h 1558864"/>
                  <a:gd name="connsiteX12" fmla="*/ 424222 w 758559"/>
                  <a:gd name="connsiteY12" fmla="*/ 1397066 h 1558864"/>
                  <a:gd name="connsiteX13" fmla="*/ 451476 w 758559"/>
                  <a:gd name="connsiteY13" fmla="*/ 1361473 h 1558864"/>
                  <a:gd name="connsiteX14" fmla="*/ 436881 w 758559"/>
                  <a:gd name="connsiteY14" fmla="*/ 1159829 h 1558864"/>
                  <a:gd name="connsiteX15" fmla="*/ 343505 w 758559"/>
                  <a:gd name="connsiteY15" fmla="*/ 936888 h 1558864"/>
                  <a:gd name="connsiteX16" fmla="*/ 175964 w 758559"/>
                  <a:gd name="connsiteY16" fmla="*/ 1360877 h 1558864"/>
                  <a:gd name="connsiteX17" fmla="*/ 172316 w 758559"/>
                  <a:gd name="connsiteY17" fmla="*/ 1420671 h 1558864"/>
                  <a:gd name="connsiteX18" fmla="*/ 145509 w 758559"/>
                  <a:gd name="connsiteY18" fmla="*/ 1524769 h 1558864"/>
                  <a:gd name="connsiteX19" fmla="*/ 46846 w 758559"/>
                  <a:gd name="connsiteY19" fmla="*/ 1525812 h 1558864"/>
                  <a:gd name="connsiteX20" fmla="*/ 2616 w 758559"/>
                  <a:gd name="connsiteY20" fmla="*/ 1478752 h 1558864"/>
                  <a:gd name="connsiteX21" fmla="*/ 15498 w 758559"/>
                  <a:gd name="connsiteY21" fmla="*/ 1407044 h 1558864"/>
                  <a:gd name="connsiteX22" fmla="*/ 91524 w 758559"/>
                  <a:gd name="connsiteY22" fmla="*/ 1258566 h 1558864"/>
                  <a:gd name="connsiteX23" fmla="*/ 208207 w 758559"/>
                  <a:gd name="connsiteY23" fmla="*/ 1005914 h 1558864"/>
                  <a:gd name="connsiteX24" fmla="*/ 240896 w 758559"/>
                  <a:gd name="connsiteY24" fmla="*/ 877988 h 1558864"/>
                  <a:gd name="connsiteX25" fmla="*/ 252140 w 758559"/>
                  <a:gd name="connsiteY25" fmla="*/ 680439 h 1558864"/>
                  <a:gd name="connsiteX26" fmla="*/ 406873 w 758559"/>
                  <a:gd name="connsiteY26" fmla="*/ 252354 h 1558864"/>
                  <a:gd name="connsiteX27" fmla="*/ 758559 w 758559"/>
                  <a:gd name="connsiteY27" fmla="*/ 0 h 1558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758559" h="1558864">
                    <a:moveTo>
                      <a:pt x="758559" y="0"/>
                    </a:moveTo>
                    <a:cubicBezTo>
                      <a:pt x="754166" y="39465"/>
                      <a:pt x="752453" y="70516"/>
                      <a:pt x="741954" y="114970"/>
                    </a:cubicBezTo>
                    <a:cubicBezTo>
                      <a:pt x="737263" y="125172"/>
                      <a:pt x="727657" y="135596"/>
                      <a:pt x="717456" y="140958"/>
                    </a:cubicBezTo>
                    <a:cubicBezTo>
                      <a:pt x="675161" y="163147"/>
                      <a:pt x="637558" y="192337"/>
                      <a:pt x="599656" y="221154"/>
                    </a:cubicBezTo>
                    <a:cubicBezTo>
                      <a:pt x="481186" y="327561"/>
                      <a:pt x="398831" y="454892"/>
                      <a:pt x="377088" y="615359"/>
                    </a:cubicBezTo>
                    <a:cubicBezTo>
                      <a:pt x="369120" y="674258"/>
                      <a:pt x="391831" y="730105"/>
                      <a:pt x="407915" y="785505"/>
                    </a:cubicBezTo>
                    <a:cubicBezTo>
                      <a:pt x="435690" y="881115"/>
                      <a:pt x="482527" y="969204"/>
                      <a:pt x="520502" y="1060793"/>
                    </a:cubicBezTo>
                    <a:cubicBezTo>
                      <a:pt x="550660" y="1133543"/>
                      <a:pt x="570988" y="1208602"/>
                      <a:pt x="578956" y="1286862"/>
                    </a:cubicBezTo>
                    <a:cubicBezTo>
                      <a:pt x="583126" y="1328189"/>
                      <a:pt x="576498" y="1368919"/>
                      <a:pt x="567116" y="1408906"/>
                    </a:cubicBezTo>
                    <a:cubicBezTo>
                      <a:pt x="561383" y="1433404"/>
                      <a:pt x="556617" y="1457530"/>
                      <a:pt x="555277" y="1482772"/>
                    </a:cubicBezTo>
                    <a:cubicBezTo>
                      <a:pt x="552149" y="1541598"/>
                      <a:pt x="514620" y="1568777"/>
                      <a:pt x="457209" y="1555597"/>
                    </a:cubicBezTo>
                    <a:cubicBezTo>
                      <a:pt x="397416" y="1535120"/>
                      <a:pt x="377981" y="1519855"/>
                      <a:pt x="374779" y="1485528"/>
                    </a:cubicBezTo>
                    <a:cubicBezTo>
                      <a:pt x="371280" y="1448669"/>
                      <a:pt x="391980" y="1410321"/>
                      <a:pt x="424222" y="1397066"/>
                    </a:cubicBezTo>
                    <a:cubicBezTo>
                      <a:pt x="441647" y="1389918"/>
                      <a:pt x="448199" y="1378674"/>
                      <a:pt x="451476" y="1361473"/>
                    </a:cubicBezTo>
                    <a:cubicBezTo>
                      <a:pt x="460784" y="1313445"/>
                      <a:pt x="442019" y="1179040"/>
                      <a:pt x="436881" y="1159829"/>
                    </a:cubicBezTo>
                    <a:cubicBezTo>
                      <a:pt x="411936" y="1083728"/>
                      <a:pt x="379545" y="1010754"/>
                      <a:pt x="343505" y="936888"/>
                    </a:cubicBezTo>
                    <a:cubicBezTo>
                      <a:pt x="304859" y="1086185"/>
                      <a:pt x="237247" y="1222228"/>
                      <a:pt x="175964" y="1360877"/>
                    </a:cubicBezTo>
                    <a:cubicBezTo>
                      <a:pt x="167401" y="1380238"/>
                      <a:pt x="163455" y="1398034"/>
                      <a:pt x="172316" y="1420671"/>
                    </a:cubicBezTo>
                    <a:cubicBezTo>
                      <a:pt x="189070" y="1463487"/>
                      <a:pt x="176113" y="1503995"/>
                      <a:pt x="145509" y="1524769"/>
                    </a:cubicBezTo>
                    <a:cubicBezTo>
                      <a:pt x="127489" y="1536088"/>
                      <a:pt x="60771" y="1527748"/>
                      <a:pt x="46846" y="1525812"/>
                    </a:cubicBezTo>
                    <a:cubicBezTo>
                      <a:pt x="20933" y="1522238"/>
                      <a:pt x="7753" y="1502580"/>
                      <a:pt x="2616" y="1478752"/>
                    </a:cubicBezTo>
                    <a:cubicBezTo>
                      <a:pt x="-2820" y="1453583"/>
                      <a:pt x="-363" y="1427596"/>
                      <a:pt x="15498" y="1407044"/>
                    </a:cubicBezTo>
                    <a:cubicBezTo>
                      <a:pt x="50197" y="1362069"/>
                      <a:pt x="66430" y="1308158"/>
                      <a:pt x="91524" y="1258566"/>
                    </a:cubicBezTo>
                    <a:cubicBezTo>
                      <a:pt x="133446" y="1175764"/>
                      <a:pt x="171720" y="1091249"/>
                      <a:pt x="208207" y="1005914"/>
                    </a:cubicBezTo>
                    <a:cubicBezTo>
                      <a:pt x="217887" y="962950"/>
                      <a:pt x="235311" y="921995"/>
                      <a:pt x="240896" y="877988"/>
                    </a:cubicBezTo>
                    <a:cubicBezTo>
                      <a:pt x="249161" y="812386"/>
                      <a:pt x="256905" y="746412"/>
                      <a:pt x="252140" y="680439"/>
                    </a:cubicBezTo>
                    <a:cubicBezTo>
                      <a:pt x="240151" y="514238"/>
                      <a:pt x="313497" y="379982"/>
                      <a:pt x="406873" y="252354"/>
                    </a:cubicBezTo>
                    <a:cubicBezTo>
                      <a:pt x="469272" y="171785"/>
                      <a:pt x="649099" y="41327"/>
                      <a:pt x="758559" y="0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49" name="Freeform: Shape 112">
                <a:extLst>
                  <a:ext uri="{FF2B5EF4-FFF2-40B4-BE49-F238E27FC236}">
                    <a16:creationId xmlns:a16="http://schemas.microsoft.com/office/drawing/2014/main" id="{1A753AE1-A07E-4C9C-B1BE-D4BA073BD51F}"/>
                  </a:ext>
                </a:extLst>
              </p:cNvPr>
              <p:cNvSpPr/>
              <p:nvPr/>
            </p:nvSpPr>
            <p:spPr>
              <a:xfrm>
                <a:off x="2429857" y="4789470"/>
                <a:ext cx="227821" cy="148430"/>
              </a:xfrm>
              <a:custGeom>
                <a:avLst/>
                <a:gdLst>
                  <a:gd name="connsiteX0" fmla="*/ 0 w 338430"/>
                  <a:gd name="connsiteY0" fmla="*/ 57559 h 220494"/>
                  <a:gd name="connsiteX1" fmla="*/ 195017 w 338430"/>
                  <a:gd name="connsiteY1" fmla="*/ 150712 h 220494"/>
                  <a:gd name="connsiteX2" fmla="*/ 324657 w 338430"/>
                  <a:gd name="connsiteY2" fmla="*/ 0 h 220494"/>
                  <a:gd name="connsiteX3" fmla="*/ 311551 w 338430"/>
                  <a:gd name="connsiteY3" fmla="*/ 141627 h 220494"/>
                  <a:gd name="connsiteX4" fmla="*/ 138054 w 338430"/>
                  <a:gd name="connsiteY4" fmla="*/ 217654 h 220494"/>
                  <a:gd name="connsiteX5" fmla="*/ 0 w 338430"/>
                  <a:gd name="connsiteY5" fmla="*/ 57559 h 2204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8430" h="220494">
                    <a:moveTo>
                      <a:pt x="0" y="57559"/>
                    </a:moveTo>
                    <a:cubicBezTo>
                      <a:pt x="57485" y="138649"/>
                      <a:pt x="122044" y="168583"/>
                      <a:pt x="195017" y="150712"/>
                    </a:cubicBezTo>
                    <a:cubicBezTo>
                      <a:pt x="266799" y="133139"/>
                      <a:pt x="314604" y="77590"/>
                      <a:pt x="324657" y="0"/>
                    </a:cubicBezTo>
                    <a:cubicBezTo>
                      <a:pt x="347293" y="30679"/>
                      <a:pt x="341411" y="94568"/>
                      <a:pt x="311551" y="141627"/>
                    </a:cubicBezTo>
                    <a:cubicBezTo>
                      <a:pt x="274841" y="199485"/>
                      <a:pt x="204251" y="230387"/>
                      <a:pt x="138054" y="217654"/>
                    </a:cubicBezTo>
                    <a:cubicBezTo>
                      <a:pt x="62698" y="203134"/>
                      <a:pt x="15042" y="148925"/>
                      <a:pt x="0" y="57559"/>
                    </a:cubicBezTo>
                    <a:close/>
                  </a:path>
                </a:pathLst>
              </a:custGeom>
              <a:solidFill>
                <a:srgbClr val="F9F9FD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50" name="Freeform: Shape 113">
                <a:extLst>
                  <a:ext uri="{FF2B5EF4-FFF2-40B4-BE49-F238E27FC236}">
                    <a16:creationId xmlns:a16="http://schemas.microsoft.com/office/drawing/2014/main" id="{E966147D-AF61-4BA4-A3BE-1D96F4A80777}"/>
                  </a:ext>
                </a:extLst>
              </p:cNvPr>
              <p:cNvSpPr/>
              <p:nvPr/>
            </p:nvSpPr>
            <p:spPr>
              <a:xfrm>
                <a:off x="1089509" y="4682801"/>
                <a:ext cx="397227" cy="740060"/>
              </a:xfrm>
              <a:custGeom>
                <a:avLst/>
                <a:gdLst>
                  <a:gd name="connsiteX0" fmla="*/ 490676 w 590083"/>
                  <a:gd name="connsiteY0" fmla="*/ 12287 h 1099365"/>
                  <a:gd name="connsiteX1" fmla="*/ 306382 w 590083"/>
                  <a:gd name="connsiteY1" fmla="*/ 537173 h 1099365"/>
                  <a:gd name="connsiteX2" fmla="*/ 259247 w 590083"/>
                  <a:gd name="connsiteY2" fmla="*/ 121672 h 1099365"/>
                  <a:gd name="connsiteX3" fmla="*/ 245471 w 590083"/>
                  <a:gd name="connsiteY3" fmla="*/ 0 h 1099365"/>
                  <a:gd name="connsiteX4" fmla="*/ 148968 w 590083"/>
                  <a:gd name="connsiteY4" fmla="*/ 9010 h 1099365"/>
                  <a:gd name="connsiteX5" fmla="*/ 173094 w 590083"/>
                  <a:gd name="connsiteY5" fmla="*/ 198145 h 1099365"/>
                  <a:gd name="connsiteX6" fmla="*/ 201166 w 590083"/>
                  <a:gd name="connsiteY6" fmla="*/ 469263 h 1099365"/>
                  <a:gd name="connsiteX7" fmla="*/ 227302 w 590083"/>
                  <a:gd name="connsiteY7" fmla="*/ 737551 h 1099365"/>
                  <a:gd name="connsiteX8" fmla="*/ 140032 w 590083"/>
                  <a:gd name="connsiteY8" fmla="*/ 907177 h 1099365"/>
                  <a:gd name="connsiteX9" fmla="*/ 8457 w 590083"/>
                  <a:gd name="connsiteY9" fmla="*/ 913432 h 1099365"/>
                  <a:gd name="connsiteX10" fmla="*/ 2426 w 590083"/>
                  <a:gd name="connsiteY10" fmla="*/ 996458 h 1099365"/>
                  <a:gd name="connsiteX11" fmla="*/ 232440 w 590083"/>
                  <a:gd name="connsiteY11" fmla="*/ 943515 h 1099365"/>
                  <a:gd name="connsiteX12" fmla="*/ 265576 w 590083"/>
                  <a:gd name="connsiteY12" fmla="*/ 950217 h 1099365"/>
                  <a:gd name="connsiteX13" fmla="*/ 501995 w 590083"/>
                  <a:gd name="connsiteY13" fmla="*/ 1099365 h 1099365"/>
                  <a:gd name="connsiteX14" fmla="*/ 508845 w 590083"/>
                  <a:gd name="connsiteY14" fmla="*/ 1015372 h 1099365"/>
                  <a:gd name="connsiteX15" fmla="*/ 476380 w 590083"/>
                  <a:gd name="connsiteY15" fmla="*/ 1009638 h 1099365"/>
                  <a:gd name="connsiteX16" fmla="*/ 328720 w 590083"/>
                  <a:gd name="connsiteY16" fmla="*/ 774336 h 1099365"/>
                  <a:gd name="connsiteX17" fmla="*/ 382631 w 590083"/>
                  <a:gd name="connsiteY17" fmla="*/ 618263 h 1099365"/>
                  <a:gd name="connsiteX18" fmla="*/ 504005 w 590083"/>
                  <a:gd name="connsiteY18" fmla="*/ 270969 h 1099365"/>
                  <a:gd name="connsiteX19" fmla="*/ 503782 w 590083"/>
                  <a:gd name="connsiteY19" fmla="*/ 271491 h 1099365"/>
                  <a:gd name="connsiteX20" fmla="*/ 504005 w 590083"/>
                  <a:gd name="connsiteY20" fmla="*/ 270969 h 1099365"/>
                  <a:gd name="connsiteX21" fmla="*/ 590084 w 590083"/>
                  <a:gd name="connsiteY21" fmla="*/ 36636 h 1099365"/>
                  <a:gd name="connsiteX22" fmla="*/ 490676 w 590083"/>
                  <a:gd name="connsiteY22" fmla="*/ 12287 h 10993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90083" h="1099365">
                    <a:moveTo>
                      <a:pt x="490676" y="12287"/>
                    </a:moveTo>
                    <a:cubicBezTo>
                      <a:pt x="490676" y="12287"/>
                      <a:pt x="342719" y="435606"/>
                      <a:pt x="306382" y="537173"/>
                    </a:cubicBezTo>
                    <a:cubicBezTo>
                      <a:pt x="292532" y="380206"/>
                      <a:pt x="273395" y="273799"/>
                      <a:pt x="259247" y="121672"/>
                    </a:cubicBezTo>
                    <a:cubicBezTo>
                      <a:pt x="256715" y="94493"/>
                      <a:pt x="250833" y="51826"/>
                      <a:pt x="245471" y="0"/>
                    </a:cubicBezTo>
                    <a:cubicBezTo>
                      <a:pt x="226856" y="6925"/>
                      <a:pt x="187242" y="447"/>
                      <a:pt x="148968" y="9010"/>
                    </a:cubicBezTo>
                    <a:cubicBezTo>
                      <a:pt x="155372" y="67612"/>
                      <a:pt x="167137" y="139543"/>
                      <a:pt x="173094" y="198145"/>
                    </a:cubicBezTo>
                    <a:cubicBezTo>
                      <a:pt x="182253" y="288542"/>
                      <a:pt x="192156" y="378865"/>
                      <a:pt x="201166" y="469263"/>
                    </a:cubicBezTo>
                    <a:cubicBezTo>
                      <a:pt x="210102" y="558693"/>
                      <a:pt x="216729" y="648345"/>
                      <a:pt x="227302" y="737551"/>
                    </a:cubicBezTo>
                    <a:cubicBezTo>
                      <a:pt x="235047" y="802483"/>
                      <a:pt x="198560" y="878286"/>
                      <a:pt x="140032" y="907177"/>
                    </a:cubicBezTo>
                    <a:cubicBezTo>
                      <a:pt x="97291" y="928250"/>
                      <a:pt x="52688" y="918570"/>
                      <a:pt x="8457" y="913432"/>
                    </a:cubicBezTo>
                    <a:cubicBezTo>
                      <a:pt x="2649" y="940835"/>
                      <a:pt x="-3532" y="968237"/>
                      <a:pt x="2426" y="996458"/>
                    </a:cubicBezTo>
                    <a:cubicBezTo>
                      <a:pt x="87760" y="1016265"/>
                      <a:pt x="165350" y="999585"/>
                      <a:pt x="232440" y="943515"/>
                    </a:cubicBezTo>
                    <a:cubicBezTo>
                      <a:pt x="250907" y="928101"/>
                      <a:pt x="255524" y="931229"/>
                      <a:pt x="265576" y="950217"/>
                    </a:cubicBezTo>
                    <a:cubicBezTo>
                      <a:pt x="315615" y="1044858"/>
                      <a:pt x="396407" y="1092142"/>
                      <a:pt x="501995" y="1099365"/>
                    </a:cubicBezTo>
                    <a:cubicBezTo>
                      <a:pt x="508771" y="1071739"/>
                      <a:pt x="508845" y="1043518"/>
                      <a:pt x="508845" y="1015372"/>
                    </a:cubicBezTo>
                    <a:cubicBezTo>
                      <a:pt x="498048" y="1013435"/>
                      <a:pt x="487251" y="1010978"/>
                      <a:pt x="476380" y="1009638"/>
                    </a:cubicBezTo>
                    <a:cubicBezTo>
                      <a:pt x="372877" y="996830"/>
                      <a:pt x="295808" y="874637"/>
                      <a:pt x="328720" y="774336"/>
                    </a:cubicBezTo>
                    <a:cubicBezTo>
                      <a:pt x="345847" y="722064"/>
                      <a:pt x="364462" y="670237"/>
                      <a:pt x="382631" y="618263"/>
                    </a:cubicBezTo>
                    <a:cubicBezTo>
                      <a:pt x="422990" y="502474"/>
                      <a:pt x="463423" y="386684"/>
                      <a:pt x="504005" y="270969"/>
                    </a:cubicBezTo>
                    <a:lnTo>
                      <a:pt x="503782" y="271491"/>
                    </a:lnTo>
                    <a:lnTo>
                      <a:pt x="504005" y="270969"/>
                    </a:lnTo>
                    <a:cubicBezTo>
                      <a:pt x="508473" y="258236"/>
                      <a:pt x="590084" y="36636"/>
                      <a:pt x="590084" y="36636"/>
                    </a:cubicBezTo>
                    <a:cubicBezTo>
                      <a:pt x="577872" y="47359"/>
                      <a:pt x="497899" y="18690"/>
                      <a:pt x="490676" y="12287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51" name="Freeform: Shape 114">
                <a:extLst>
                  <a:ext uri="{FF2B5EF4-FFF2-40B4-BE49-F238E27FC236}">
                    <a16:creationId xmlns:a16="http://schemas.microsoft.com/office/drawing/2014/main" id="{C441C155-E395-44C1-B970-7C23195B229F}"/>
                  </a:ext>
                </a:extLst>
              </p:cNvPr>
              <p:cNvSpPr/>
              <p:nvPr/>
            </p:nvSpPr>
            <p:spPr>
              <a:xfrm>
                <a:off x="963220" y="5266333"/>
                <a:ext cx="140030" cy="95423"/>
              </a:xfrm>
              <a:custGeom>
                <a:avLst/>
                <a:gdLst>
                  <a:gd name="connsiteX0" fmla="*/ 198964 w 208016"/>
                  <a:gd name="connsiteY0" fmla="*/ 41453 h 141752"/>
                  <a:gd name="connsiteX1" fmla="*/ 192932 w 208016"/>
                  <a:gd name="connsiteY1" fmla="*/ 124478 h 141752"/>
                  <a:gd name="connsiteX2" fmla="*/ 116832 w 208016"/>
                  <a:gd name="connsiteY2" fmla="*/ 136095 h 141752"/>
                  <a:gd name="connsiteX3" fmla="*/ 54507 w 208016"/>
                  <a:gd name="connsiteY3" fmla="*/ 120234 h 141752"/>
                  <a:gd name="connsiteX4" fmla="*/ 0 w 208016"/>
                  <a:gd name="connsiteY4" fmla="*/ 58802 h 141752"/>
                  <a:gd name="connsiteX5" fmla="*/ 96652 w 208016"/>
                  <a:gd name="connsiteY5" fmla="*/ 7498 h 141752"/>
                  <a:gd name="connsiteX6" fmla="*/ 198964 w 208016"/>
                  <a:gd name="connsiteY6" fmla="*/ 41453 h 141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8016" h="141752">
                    <a:moveTo>
                      <a:pt x="198964" y="41453"/>
                    </a:moveTo>
                    <a:cubicBezTo>
                      <a:pt x="214452" y="70419"/>
                      <a:pt x="208495" y="97747"/>
                      <a:pt x="192932" y="124478"/>
                    </a:cubicBezTo>
                    <a:cubicBezTo>
                      <a:pt x="169924" y="143615"/>
                      <a:pt x="144308" y="145849"/>
                      <a:pt x="116832" y="136095"/>
                    </a:cubicBezTo>
                    <a:cubicBezTo>
                      <a:pt x="96057" y="130808"/>
                      <a:pt x="75356" y="125149"/>
                      <a:pt x="54507" y="120234"/>
                    </a:cubicBezTo>
                    <a:cubicBezTo>
                      <a:pt x="15339" y="110926"/>
                      <a:pt x="3723" y="98119"/>
                      <a:pt x="0" y="58802"/>
                    </a:cubicBezTo>
                    <a:cubicBezTo>
                      <a:pt x="19807" y="-321"/>
                      <a:pt x="35221" y="-9256"/>
                      <a:pt x="96652" y="7498"/>
                    </a:cubicBezTo>
                    <a:cubicBezTo>
                      <a:pt x="131278" y="16880"/>
                      <a:pt x="169775" y="15317"/>
                      <a:pt x="198964" y="41453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52" name="Freeform: Shape 115">
                <a:extLst>
                  <a:ext uri="{FF2B5EF4-FFF2-40B4-BE49-F238E27FC236}">
                    <a16:creationId xmlns:a16="http://schemas.microsoft.com/office/drawing/2014/main" id="{D889B426-44A6-4480-8E74-E976685C4DC5}"/>
                  </a:ext>
                </a:extLst>
              </p:cNvPr>
              <p:cNvSpPr/>
              <p:nvPr/>
            </p:nvSpPr>
            <p:spPr>
              <a:xfrm>
                <a:off x="1416035" y="5357354"/>
                <a:ext cx="141479" cy="81629"/>
              </a:xfrm>
              <a:custGeom>
                <a:avLst/>
                <a:gdLst>
                  <a:gd name="connsiteX0" fmla="*/ 11503 w 210168"/>
                  <a:gd name="connsiteY0" fmla="*/ 97238 h 121261"/>
                  <a:gd name="connsiteX1" fmla="*/ 18354 w 210168"/>
                  <a:gd name="connsiteY1" fmla="*/ 13244 h 121261"/>
                  <a:gd name="connsiteX2" fmla="*/ 66085 w 210168"/>
                  <a:gd name="connsiteY2" fmla="*/ 64 h 121261"/>
                  <a:gd name="connsiteX3" fmla="*/ 158939 w 210168"/>
                  <a:gd name="connsiteY3" fmla="*/ 1255 h 121261"/>
                  <a:gd name="connsiteX4" fmla="*/ 210095 w 210168"/>
                  <a:gd name="connsiteY4" fmla="*/ 56060 h 121261"/>
                  <a:gd name="connsiteX5" fmla="*/ 163184 w 210168"/>
                  <a:gd name="connsiteY5" fmla="*/ 120395 h 121261"/>
                  <a:gd name="connsiteX6" fmla="*/ 52458 w 210168"/>
                  <a:gd name="connsiteY6" fmla="*/ 119651 h 121261"/>
                  <a:gd name="connsiteX7" fmla="*/ 11503 w 210168"/>
                  <a:gd name="connsiteY7" fmla="*/ 97238 h 121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168" h="121261">
                    <a:moveTo>
                      <a:pt x="11503" y="97238"/>
                    </a:moveTo>
                    <a:cubicBezTo>
                      <a:pt x="-5400" y="67676"/>
                      <a:pt x="-4134" y="39604"/>
                      <a:pt x="18354" y="13244"/>
                    </a:cubicBezTo>
                    <a:cubicBezTo>
                      <a:pt x="32651" y="2968"/>
                      <a:pt x="48437" y="-532"/>
                      <a:pt x="66085" y="64"/>
                    </a:cubicBezTo>
                    <a:cubicBezTo>
                      <a:pt x="96987" y="1181"/>
                      <a:pt x="128037" y="-11"/>
                      <a:pt x="158939" y="1255"/>
                    </a:cubicBezTo>
                    <a:cubicBezTo>
                      <a:pt x="189320" y="2521"/>
                      <a:pt x="208978" y="24488"/>
                      <a:pt x="210095" y="56060"/>
                    </a:cubicBezTo>
                    <a:cubicBezTo>
                      <a:pt x="211435" y="93142"/>
                      <a:pt x="194309" y="118832"/>
                      <a:pt x="163184" y="120395"/>
                    </a:cubicBezTo>
                    <a:cubicBezTo>
                      <a:pt x="126325" y="122257"/>
                      <a:pt x="89317" y="120693"/>
                      <a:pt x="52458" y="119651"/>
                    </a:cubicBezTo>
                    <a:cubicBezTo>
                      <a:pt x="35555" y="119204"/>
                      <a:pt x="23418" y="107960"/>
                      <a:pt x="11503" y="97238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</p:grpSp>
        <p:grpSp>
          <p:nvGrpSpPr>
            <p:cNvPr id="21" name="Group 84">
              <a:extLst>
                <a:ext uri="{FF2B5EF4-FFF2-40B4-BE49-F238E27FC236}">
                  <a16:creationId xmlns:a16="http://schemas.microsoft.com/office/drawing/2014/main" id="{EB503F80-B0AB-464B-A84F-31DC7E71E8BE}"/>
                </a:ext>
              </a:extLst>
            </p:cNvPr>
            <p:cNvGrpSpPr/>
            <p:nvPr/>
          </p:nvGrpSpPr>
          <p:grpSpPr>
            <a:xfrm>
              <a:off x="3343727" y="1435563"/>
              <a:ext cx="1780933" cy="2224814"/>
              <a:chOff x="3343727" y="1435563"/>
              <a:chExt cx="1780933" cy="2224814"/>
            </a:xfrm>
          </p:grpSpPr>
          <p:sp>
            <p:nvSpPr>
              <p:cNvPr id="22" name="Freeform: Shape 85">
                <a:extLst>
                  <a:ext uri="{FF2B5EF4-FFF2-40B4-BE49-F238E27FC236}">
                    <a16:creationId xmlns:a16="http://schemas.microsoft.com/office/drawing/2014/main" id="{5E346244-F71D-4E84-B102-B5FE27F7CCF7}"/>
                  </a:ext>
                </a:extLst>
              </p:cNvPr>
              <p:cNvSpPr/>
              <p:nvPr/>
            </p:nvSpPr>
            <p:spPr>
              <a:xfrm>
                <a:off x="3343727" y="1435563"/>
                <a:ext cx="1780933" cy="2224814"/>
              </a:xfrm>
              <a:custGeom>
                <a:avLst/>
                <a:gdLst>
                  <a:gd name="connsiteX0" fmla="*/ 936567 w 2245187"/>
                  <a:gd name="connsiteY0" fmla="*/ 2738823 h 2804779"/>
                  <a:gd name="connsiteX1" fmla="*/ 776622 w 2245187"/>
                  <a:gd name="connsiteY1" fmla="*/ 2652447 h 2804779"/>
                  <a:gd name="connsiteX2" fmla="*/ 177347 w 2245187"/>
                  <a:gd name="connsiteY2" fmla="*/ 1807148 h 2804779"/>
                  <a:gd name="connsiteX3" fmla="*/ 3030 w 2245187"/>
                  <a:gd name="connsiteY3" fmla="*/ 657595 h 2804779"/>
                  <a:gd name="connsiteX4" fmla="*/ 137807 w 2245187"/>
                  <a:gd name="connsiteY4" fmla="*/ 422963 h 2804779"/>
                  <a:gd name="connsiteX5" fmla="*/ 1051537 w 2245187"/>
                  <a:gd name="connsiteY5" fmla="*/ 18930 h 2804779"/>
                  <a:gd name="connsiteX6" fmla="*/ 1210962 w 2245187"/>
                  <a:gd name="connsiteY6" fmla="*/ 16175 h 2804779"/>
                  <a:gd name="connsiteX7" fmla="*/ 2098407 w 2245187"/>
                  <a:gd name="connsiteY7" fmla="*/ 389679 h 2804779"/>
                  <a:gd name="connsiteX8" fmla="*/ 2244428 w 2245187"/>
                  <a:gd name="connsiteY8" fmla="*/ 666903 h 2804779"/>
                  <a:gd name="connsiteX9" fmla="*/ 2196697 w 2245187"/>
                  <a:gd name="connsiteY9" fmla="*/ 1141899 h 2804779"/>
                  <a:gd name="connsiteX10" fmla="*/ 1898623 w 2245187"/>
                  <a:gd name="connsiteY10" fmla="*/ 2323397 h 2804779"/>
                  <a:gd name="connsiteX11" fmla="*/ 1468379 w 2245187"/>
                  <a:gd name="connsiteY11" fmla="*/ 2720356 h 2804779"/>
                  <a:gd name="connsiteX12" fmla="*/ 1156083 w 2245187"/>
                  <a:gd name="connsiteY12" fmla="*/ 2804424 h 2804779"/>
                  <a:gd name="connsiteX13" fmla="*/ 936567 w 2245187"/>
                  <a:gd name="connsiteY13" fmla="*/ 2738823 h 2804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245187" h="2804779">
                    <a:moveTo>
                      <a:pt x="936567" y="2738823"/>
                    </a:moveTo>
                    <a:cubicBezTo>
                      <a:pt x="878561" y="2711421"/>
                      <a:pt x="823235" y="2679700"/>
                      <a:pt x="776622" y="2652447"/>
                    </a:cubicBezTo>
                    <a:cubicBezTo>
                      <a:pt x="461273" y="2468375"/>
                      <a:pt x="229248" y="2173950"/>
                      <a:pt x="177347" y="1807148"/>
                    </a:cubicBezTo>
                    <a:cubicBezTo>
                      <a:pt x="123064" y="1423442"/>
                      <a:pt x="57313" y="1041226"/>
                      <a:pt x="3030" y="657595"/>
                    </a:cubicBezTo>
                    <a:cubicBezTo>
                      <a:pt x="-12830" y="545603"/>
                      <a:pt x="33783" y="468907"/>
                      <a:pt x="137807" y="422963"/>
                    </a:cubicBezTo>
                    <a:cubicBezTo>
                      <a:pt x="442434" y="288410"/>
                      <a:pt x="747209" y="154079"/>
                      <a:pt x="1051537" y="18930"/>
                    </a:cubicBezTo>
                    <a:cubicBezTo>
                      <a:pt x="1105076" y="-4824"/>
                      <a:pt x="1156753" y="-6760"/>
                      <a:pt x="1210962" y="16175"/>
                    </a:cubicBezTo>
                    <a:cubicBezTo>
                      <a:pt x="1506578" y="141123"/>
                      <a:pt x="1802641" y="265028"/>
                      <a:pt x="2098407" y="389679"/>
                    </a:cubicBezTo>
                    <a:cubicBezTo>
                      <a:pt x="2210621" y="436962"/>
                      <a:pt x="2251427" y="551784"/>
                      <a:pt x="2244428" y="666903"/>
                    </a:cubicBezTo>
                    <a:cubicBezTo>
                      <a:pt x="2234896" y="823423"/>
                      <a:pt x="2211441" y="984113"/>
                      <a:pt x="2196697" y="1141899"/>
                    </a:cubicBezTo>
                    <a:cubicBezTo>
                      <a:pt x="2159391" y="1541987"/>
                      <a:pt x="2109576" y="1972231"/>
                      <a:pt x="1898623" y="2323397"/>
                    </a:cubicBezTo>
                    <a:cubicBezTo>
                      <a:pt x="1795791" y="2494586"/>
                      <a:pt x="1651259" y="2637107"/>
                      <a:pt x="1468379" y="2720356"/>
                    </a:cubicBezTo>
                    <a:cubicBezTo>
                      <a:pt x="1379322" y="2760864"/>
                      <a:pt x="1255490" y="2809414"/>
                      <a:pt x="1156083" y="2804424"/>
                    </a:cubicBezTo>
                    <a:cubicBezTo>
                      <a:pt x="1086684" y="2800999"/>
                      <a:pt x="1009466" y="2773299"/>
                      <a:pt x="936567" y="2738823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23" name="Freeform: Shape 86">
                <a:extLst>
                  <a:ext uri="{FF2B5EF4-FFF2-40B4-BE49-F238E27FC236}">
                    <a16:creationId xmlns:a16="http://schemas.microsoft.com/office/drawing/2014/main" id="{754703B4-38D9-4E22-91C5-6B747E37F369}"/>
                  </a:ext>
                </a:extLst>
              </p:cNvPr>
              <p:cNvSpPr/>
              <p:nvPr/>
            </p:nvSpPr>
            <p:spPr>
              <a:xfrm>
                <a:off x="3531812" y="1657300"/>
                <a:ext cx="1431742" cy="1779116"/>
              </a:xfrm>
              <a:custGeom>
                <a:avLst/>
                <a:gdLst>
                  <a:gd name="connsiteX0" fmla="*/ 601274 w 1215052"/>
                  <a:gd name="connsiteY0" fmla="*/ 0 h 1509852"/>
                  <a:gd name="connsiteX1" fmla="*/ 611778 w 1215052"/>
                  <a:gd name="connsiteY1" fmla="*/ 2842 h 1509852"/>
                  <a:gd name="connsiteX2" fmla="*/ 611805 w 1215052"/>
                  <a:gd name="connsiteY2" fmla="*/ 2812 h 1509852"/>
                  <a:gd name="connsiteX3" fmla="*/ 901032 w 1215052"/>
                  <a:gd name="connsiteY3" fmla="*/ 123265 h 1509852"/>
                  <a:gd name="connsiteX4" fmla="*/ 1197528 w 1215052"/>
                  <a:gd name="connsiteY4" fmla="*/ 247327 h 1509852"/>
                  <a:gd name="connsiteX5" fmla="*/ 1214671 w 1215052"/>
                  <a:gd name="connsiteY5" fmla="*/ 275848 h 1509852"/>
                  <a:gd name="connsiteX6" fmla="*/ 1162389 w 1215052"/>
                  <a:gd name="connsiteY6" fmla="*/ 718361 h 1509852"/>
                  <a:gd name="connsiteX7" fmla="*/ 1086499 w 1215052"/>
                  <a:gd name="connsiteY7" fmla="*/ 1155460 h 1509852"/>
                  <a:gd name="connsiteX8" fmla="*/ 639775 w 1215052"/>
                  <a:gd name="connsiteY8" fmla="*/ 1508398 h 1509852"/>
                  <a:gd name="connsiteX9" fmla="*/ 619749 w 1215052"/>
                  <a:gd name="connsiteY9" fmla="*/ 1509638 h 1509852"/>
                  <a:gd name="connsiteX10" fmla="*/ 619726 w 1215052"/>
                  <a:gd name="connsiteY10" fmla="*/ 1509852 h 1509852"/>
                  <a:gd name="connsiteX11" fmla="*/ 619067 w 1215052"/>
                  <a:gd name="connsiteY11" fmla="*/ 1509680 h 1509852"/>
                  <a:gd name="connsiteX12" fmla="*/ 617110 w 1215052"/>
                  <a:gd name="connsiteY12" fmla="*/ 1509801 h 1509852"/>
                  <a:gd name="connsiteX13" fmla="*/ 617276 w 1215052"/>
                  <a:gd name="connsiteY13" fmla="*/ 1509212 h 1509852"/>
                  <a:gd name="connsiteX14" fmla="*/ 507325 w 1215052"/>
                  <a:gd name="connsiteY14" fmla="*/ 1480478 h 1509852"/>
                  <a:gd name="connsiteX15" fmla="*/ 402631 w 1215052"/>
                  <a:gd name="connsiteY15" fmla="*/ 1430653 h 1509852"/>
                  <a:gd name="connsiteX16" fmla="*/ 85634 w 1215052"/>
                  <a:gd name="connsiteY16" fmla="*/ 960120 h 1509852"/>
                  <a:gd name="connsiteX17" fmla="*/ 320 w 1215052"/>
                  <a:gd name="connsiteY17" fmla="*/ 282115 h 1509852"/>
                  <a:gd name="connsiteX18" fmla="*/ 14104 w 1215052"/>
                  <a:gd name="connsiteY18" fmla="*/ 259057 h 1509852"/>
                  <a:gd name="connsiteX19" fmla="*/ 591555 w 1215052"/>
                  <a:gd name="connsiteY19" fmla="*/ 4617 h 1509852"/>
                  <a:gd name="connsiteX20" fmla="*/ 601274 w 1215052"/>
                  <a:gd name="connsiteY20" fmla="*/ 0 h 1509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15052" h="1509852">
                    <a:moveTo>
                      <a:pt x="601274" y="0"/>
                    </a:moveTo>
                    <a:lnTo>
                      <a:pt x="611778" y="2842"/>
                    </a:lnTo>
                    <a:lnTo>
                      <a:pt x="611805" y="2812"/>
                    </a:lnTo>
                    <a:lnTo>
                      <a:pt x="901032" y="123265"/>
                    </a:lnTo>
                    <a:lnTo>
                      <a:pt x="1197528" y="247327"/>
                    </a:lnTo>
                    <a:cubicBezTo>
                      <a:pt x="1212064" y="253292"/>
                      <a:pt x="1216475" y="260660"/>
                      <a:pt x="1214671" y="275848"/>
                    </a:cubicBezTo>
                    <a:cubicBezTo>
                      <a:pt x="1197177" y="423169"/>
                      <a:pt x="1173668" y="570439"/>
                      <a:pt x="1162389" y="718361"/>
                    </a:cubicBezTo>
                    <a:cubicBezTo>
                      <a:pt x="1151161" y="865782"/>
                      <a:pt x="1146399" y="1017764"/>
                      <a:pt x="1086499" y="1155460"/>
                    </a:cubicBezTo>
                    <a:cubicBezTo>
                      <a:pt x="1007149" y="1337718"/>
                      <a:pt x="834215" y="1471254"/>
                      <a:pt x="639775" y="1508398"/>
                    </a:cubicBezTo>
                    <a:lnTo>
                      <a:pt x="619749" y="1509638"/>
                    </a:lnTo>
                    <a:lnTo>
                      <a:pt x="619726" y="1509852"/>
                    </a:lnTo>
                    <a:lnTo>
                      <a:pt x="619067" y="1509680"/>
                    </a:lnTo>
                    <a:lnTo>
                      <a:pt x="617110" y="1509801"/>
                    </a:lnTo>
                    <a:lnTo>
                      <a:pt x="617276" y="1509212"/>
                    </a:lnTo>
                    <a:lnTo>
                      <a:pt x="507325" y="1480478"/>
                    </a:lnTo>
                    <a:cubicBezTo>
                      <a:pt x="471165" y="1467107"/>
                      <a:pt x="436290" y="1450327"/>
                      <a:pt x="402631" y="1430653"/>
                    </a:cubicBezTo>
                    <a:cubicBezTo>
                      <a:pt x="224132" y="1326291"/>
                      <a:pt x="120071" y="1162629"/>
                      <a:pt x="85634" y="960120"/>
                    </a:cubicBezTo>
                    <a:cubicBezTo>
                      <a:pt x="47538" y="736207"/>
                      <a:pt x="30094" y="507381"/>
                      <a:pt x="320" y="282115"/>
                    </a:cubicBezTo>
                    <a:cubicBezTo>
                      <a:pt x="-1285" y="269985"/>
                      <a:pt x="3127" y="263869"/>
                      <a:pt x="14104" y="259057"/>
                    </a:cubicBezTo>
                    <a:lnTo>
                      <a:pt x="591555" y="4617"/>
                    </a:lnTo>
                    <a:cubicBezTo>
                      <a:pt x="594688" y="3239"/>
                      <a:pt x="597909" y="996"/>
                      <a:pt x="6012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43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sz="1350"/>
              </a:p>
            </p:txBody>
          </p:sp>
          <p:sp>
            <p:nvSpPr>
              <p:cNvPr id="24" name="Freeform: Shape 87">
                <a:extLst>
                  <a:ext uri="{FF2B5EF4-FFF2-40B4-BE49-F238E27FC236}">
                    <a16:creationId xmlns:a16="http://schemas.microsoft.com/office/drawing/2014/main" id="{378F9C15-CAE4-4317-AAFA-ACB7EC2A4932}"/>
                  </a:ext>
                </a:extLst>
              </p:cNvPr>
              <p:cNvSpPr/>
              <p:nvPr/>
            </p:nvSpPr>
            <p:spPr>
              <a:xfrm>
                <a:off x="4242818" y="1660614"/>
                <a:ext cx="720736" cy="1775742"/>
              </a:xfrm>
              <a:custGeom>
                <a:avLst/>
                <a:gdLst>
                  <a:gd name="connsiteX0" fmla="*/ 24330 w 908618"/>
                  <a:gd name="connsiteY0" fmla="*/ 2238642 h 2238641"/>
                  <a:gd name="connsiteX1" fmla="*/ 5416 w 908618"/>
                  <a:gd name="connsiteY1" fmla="*/ 622135 h 2238641"/>
                  <a:gd name="connsiteX2" fmla="*/ 55 w 908618"/>
                  <a:gd name="connsiteY2" fmla="*/ 30381 h 2238641"/>
                  <a:gd name="connsiteX3" fmla="*/ 12490 w 908618"/>
                  <a:gd name="connsiteY3" fmla="*/ 0 h 2238641"/>
                  <a:gd name="connsiteX4" fmla="*/ 442139 w 908618"/>
                  <a:gd name="connsiteY4" fmla="*/ 178933 h 2238641"/>
                  <a:gd name="connsiteX5" fmla="*/ 882585 w 908618"/>
                  <a:gd name="connsiteY5" fmla="*/ 363228 h 2238641"/>
                  <a:gd name="connsiteX6" fmla="*/ 908051 w 908618"/>
                  <a:gd name="connsiteY6" fmla="*/ 405597 h 2238641"/>
                  <a:gd name="connsiteX7" fmla="*/ 830387 w 908618"/>
                  <a:gd name="connsiteY7" fmla="*/ 1062953 h 2238641"/>
                  <a:gd name="connsiteX8" fmla="*/ 717651 w 908618"/>
                  <a:gd name="connsiteY8" fmla="*/ 1712266 h 2238641"/>
                  <a:gd name="connsiteX9" fmla="*/ 54040 w 908618"/>
                  <a:gd name="connsiteY9" fmla="*/ 2236557 h 2238641"/>
                  <a:gd name="connsiteX10" fmla="*/ 24330 w 908618"/>
                  <a:gd name="connsiteY10" fmla="*/ 2238642 h 2238641"/>
                  <a:gd name="connsiteX0" fmla="*/ 20371 w 908618"/>
                  <a:gd name="connsiteY0" fmla="*/ 2238642 h 2238642"/>
                  <a:gd name="connsiteX1" fmla="*/ 5416 w 908618"/>
                  <a:gd name="connsiteY1" fmla="*/ 622135 h 2238642"/>
                  <a:gd name="connsiteX2" fmla="*/ 55 w 908618"/>
                  <a:gd name="connsiteY2" fmla="*/ 30381 h 2238642"/>
                  <a:gd name="connsiteX3" fmla="*/ 12490 w 908618"/>
                  <a:gd name="connsiteY3" fmla="*/ 0 h 2238642"/>
                  <a:gd name="connsiteX4" fmla="*/ 442139 w 908618"/>
                  <a:gd name="connsiteY4" fmla="*/ 178933 h 2238642"/>
                  <a:gd name="connsiteX5" fmla="*/ 882585 w 908618"/>
                  <a:gd name="connsiteY5" fmla="*/ 363228 h 2238642"/>
                  <a:gd name="connsiteX6" fmla="*/ 908051 w 908618"/>
                  <a:gd name="connsiteY6" fmla="*/ 405597 h 2238642"/>
                  <a:gd name="connsiteX7" fmla="*/ 830387 w 908618"/>
                  <a:gd name="connsiteY7" fmla="*/ 1062953 h 2238642"/>
                  <a:gd name="connsiteX8" fmla="*/ 717651 w 908618"/>
                  <a:gd name="connsiteY8" fmla="*/ 1712266 h 2238642"/>
                  <a:gd name="connsiteX9" fmla="*/ 54040 w 908618"/>
                  <a:gd name="connsiteY9" fmla="*/ 2236557 h 2238642"/>
                  <a:gd name="connsiteX10" fmla="*/ 20371 w 908618"/>
                  <a:gd name="connsiteY10" fmla="*/ 2238642 h 2238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08618" h="2238642">
                    <a:moveTo>
                      <a:pt x="20371" y="2238642"/>
                    </a:moveTo>
                    <a:cubicBezTo>
                      <a:pt x="52241" y="2236631"/>
                      <a:pt x="6012" y="651249"/>
                      <a:pt x="5416" y="622135"/>
                    </a:cubicBezTo>
                    <a:cubicBezTo>
                      <a:pt x="1470" y="424660"/>
                      <a:pt x="55" y="227706"/>
                      <a:pt x="55" y="30381"/>
                    </a:cubicBezTo>
                    <a:cubicBezTo>
                      <a:pt x="576" y="18913"/>
                      <a:pt x="-3221" y="5361"/>
                      <a:pt x="12490" y="0"/>
                    </a:cubicBezTo>
                    <a:lnTo>
                      <a:pt x="442139" y="178933"/>
                    </a:lnTo>
                    <a:lnTo>
                      <a:pt x="882585" y="363228"/>
                    </a:lnTo>
                    <a:cubicBezTo>
                      <a:pt x="904179" y="372089"/>
                      <a:pt x="910732" y="383035"/>
                      <a:pt x="908051" y="405597"/>
                    </a:cubicBezTo>
                    <a:cubicBezTo>
                      <a:pt x="882064" y="624443"/>
                      <a:pt x="847141" y="843214"/>
                      <a:pt x="830387" y="1062953"/>
                    </a:cubicBezTo>
                    <a:cubicBezTo>
                      <a:pt x="813707" y="1281947"/>
                      <a:pt x="806633" y="1507718"/>
                      <a:pt x="717651" y="1712266"/>
                    </a:cubicBezTo>
                    <a:cubicBezTo>
                      <a:pt x="599776" y="1983012"/>
                      <a:pt x="342881" y="2181380"/>
                      <a:pt x="54040" y="2236557"/>
                    </a:cubicBezTo>
                    <a:cubicBezTo>
                      <a:pt x="44360" y="2238493"/>
                      <a:pt x="30274" y="2238046"/>
                      <a:pt x="20371" y="2238642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/>
              </a:p>
            </p:txBody>
          </p:sp>
          <p:sp>
            <p:nvSpPr>
              <p:cNvPr id="25" name="Freeform: Shape 88">
                <a:extLst>
                  <a:ext uri="{FF2B5EF4-FFF2-40B4-BE49-F238E27FC236}">
                    <a16:creationId xmlns:a16="http://schemas.microsoft.com/office/drawing/2014/main" id="{51D82FF6-B6CF-4C52-88CF-8D3671CC2F83}"/>
                  </a:ext>
                </a:extLst>
              </p:cNvPr>
              <p:cNvSpPr/>
              <p:nvPr/>
            </p:nvSpPr>
            <p:spPr>
              <a:xfrm>
                <a:off x="3942592" y="2222142"/>
                <a:ext cx="620093" cy="624315"/>
              </a:xfrm>
              <a:custGeom>
                <a:avLst/>
                <a:gdLst>
                  <a:gd name="connsiteX0" fmla="*/ 362410 w 754232"/>
                  <a:gd name="connsiteY0" fmla="*/ 0 h 759368"/>
                  <a:gd name="connsiteX1" fmla="*/ 464647 w 754232"/>
                  <a:gd name="connsiteY1" fmla="*/ 115640 h 759368"/>
                  <a:gd name="connsiteX2" fmla="*/ 464200 w 754232"/>
                  <a:gd name="connsiteY2" fmla="*/ 256821 h 759368"/>
                  <a:gd name="connsiteX3" fmla="*/ 491006 w 754232"/>
                  <a:gd name="connsiteY3" fmla="*/ 284670 h 759368"/>
                  <a:gd name="connsiteX4" fmla="*/ 653186 w 754232"/>
                  <a:gd name="connsiteY4" fmla="*/ 285415 h 759368"/>
                  <a:gd name="connsiteX5" fmla="*/ 754232 w 754232"/>
                  <a:gd name="connsiteY5" fmla="*/ 380950 h 759368"/>
                  <a:gd name="connsiteX6" fmla="*/ 662419 w 754232"/>
                  <a:gd name="connsiteY6" fmla="*/ 475667 h 759368"/>
                  <a:gd name="connsiteX7" fmla="*/ 491230 w 754232"/>
                  <a:gd name="connsiteY7" fmla="*/ 475294 h 759368"/>
                  <a:gd name="connsiteX8" fmla="*/ 463455 w 754232"/>
                  <a:gd name="connsiteY8" fmla="*/ 502026 h 759368"/>
                  <a:gd name="connsiteX9" fmla="*/ 463455 w 754232"/>
                  <a:gd name="connsiteY9" fmla="*/ 646186 h 759368"/>
                  <a:gd name="connsiteX10" fmla="*/ 374622 w 754232"/>
                  <a:gd name="connsiteY10" fmla="*/ 759369 h 759368"/>
                  <a:gd name="connsiteX11" fmla="*/ 267544 w 754232"/>
                  <a:gd name="connsiteY11" fmla="*/ 645516 h 759368"/>
                  <a:gd name="connsiteX12" fmla="*/ 267991 w 754232"/>
                  <a:gd name="connsiteY12" fmla="*/ 501207 h 759368"/>
                  <a:gd name="connsiteX13" fmla="*/ 241929 w 754232"/>
                  <a:gd name="connsiteY13" fmla="*/ 475071 h 759368"/>
                  <a:gd name="connsiteX14" fmla="*/ 103652 w 754232"/>
                  <a:gd name="connsiteY14" fmla="*/ 475294 h 759368"/>
                  <a:gd name="connsiteX15" fmla="*/ 0 w 754232"/>
                  <a:gd name="connsiteY15" fmla="*/ 379610 h 759368"/>
                  <a:gd name="connsiteX16" fmla="*/ 103280 w 754232"/>
                  <a:gd name="connsiteY16" fmla="*/ 283255 h 759368"/>
                  <a:gd name="connsiteX17" fmla="*/ 244535 w 754232"/>
                  <a:gd name="connsiteY17" fmla="*/ 283777 h 759368"/>
                  <a:gd name="connsiteX18" fmla="*/ 270969 w 754232"/>
                  <a:gd name="connsiteY18" fmla="*/ 257864 h 759368"/>
                  <a:gd name="connsiteX19" fmla="*/ 271044 w 754232"/>
                  <a:gd name="connsiteY19" fmla="*/ 119587 h 759368"/>
                  <a:gd name="connsiteX20" fmla="*/ 362410 w 754232"/>
                  <a:gd name="connsiteY20" fmla="*/ 0 h 759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54232" h="759368">
                    <a:moveTo>
                      <a:pt x="362410" y="0"/>
                    </a:moveTo>
                    <a:cubicBezTo>
                      <a:pt x="433521" y="9010"/>
                      <a:pt x="464572" y="44082"/>
                      <a:pt x="464647" y="115640"/>
                    </a:cubicBezTo>
                    <a:cubicBezTo>
                      <a:pt x="464721" y="162701"/>
                      <a:pt x="465466" y="209761"/>
                      <a:pt x="464200" y="256821"/>
                    </a:cubicBezTo>
                    <a:cubicBezTo>
                      <a:pt x="463604" y="277373"/>
                      <a:pt x="469561" y="285043"/>
                      <a:pt x="491006" y="284670"/>
                    </a:cubicBezTo>
                    <a:cubicBezTo>
                      <a:pt x="545066" y="283628"/>
                      <a:pt x="599126" y="283553"/>
                      <a:pt x="653186" y="285415"/>
                    </a:cubicBezTo>
                    <a:cubicBezTo>
                      <a:pt x="715809" y="287574"/>
                      <a:pt x="754455" y="325327"/>
                      <a:pt x="754232" y="380950"/>
                    </a:cubicBezTo>
                    <a:cubicBezTo>
                      <a:pt x="754082" y="434265"/>
                      <a:pt x="715809" y="474699"/>
                      <a:pt x="662419" y="475667"/>
                    </a:cubicBezTo>
                    <a:cubicBezTo>
                      <a:pt x="605381" y="476709"/>
                      <a:pt x="548268" y="476560"/>
                      <a:pt x="491230" y="475294"/>
                    </a:cubicBezTo>
                    <a:cubicBezTo>
                      <a:pt x="470678" y="474848"/>
                      <a:pt x="462934" y="480581"/>
                      <a:pt x="463455" y="502026"/>
                    </a:cubicBezTo>
                    <a:cubicBezTo>
                      <a:pt x="464721" y="550055"/>
                      <a:pt x="463828" y="598158"/>
                      <a:pt x="463455" y="646186"/>
                    </a:cubicBezTo>
                    <a:cubicBezTo>
                      <a:pt x="462934" y="711862"/>
                      <a:pt x="437840" y="743583"/>
                      <a:pt x="374622" y="759369"/>
                    </a:cubicBezTo>
                    <a:cubicBezTo>
                      <a:pt x="302765" y="754380"/>
                      <a:pt x="267917" y="717521"/>
                      <a:pt x="267544" y="645516"/>
                    </a:cubicBezTo>
                    <a:cubicBezTo>
                      <a:pt x="267321" y="597413"/>
                      <a:pt x="267023" y="549310"/>
                      <a:pt x="267991" y="501207"/>
                    </a:cubicBezTo>
                    <a:cubicBezTo>
                      <a:pt x="268363" y="481773"/>
                      <a:pt x="261587" y="474624"/>
                      <a:pt x="241929" y="475071"/>
                    </a:cubicBezTo>
                    <a:cubicBezTo>
                      <a:pt x="195837" y="476114"/>
                      <a:pt x="149745" y="475592"/>
                      <a:pt x="103652" y="475294"/>
                    </a:cubicBezTo>
                    <a:cubicBezTo>
                      <a:pt x="40061" y="474773"/>
                      <a:pt x="75" y="437691"/>
                      <a:pt x="0" y="379610"/>
                    </a:cubicBezTo>
                    <a:cubicBezTo>
                      <a:pt x="-74" y="321827"/>
                      <a:pt x="40359" y="283777"/>
                      <a:pt x="103280" y="283255"/>
                    </a:cubicBezTo>
                    <a:cubicBezTo>
                      <a:pt x="150340" y="282883"/>
                      <a:pt x="197475" y="282660"/>
                      <a:pt x="244535" y="283777"/>
                    </a:cubicBezTo>
                    <a:cubicBezTo>
                      <a:pt x="264119" y="284224"/>
                      <a:pt x="271268" y="277447"/>
                      <a:pt x="270969" y="257864"/>
                    </a:cubicBezTo>
                    <a:cubicBezTo>
                      <a:pt x="270150" y="211771"/>
                      <a:pt x="270895" y="165679"/>
                      <a:pt x="271044" y="119587"/>
                    </a:cubicBezTo>
                    <a:cubicBezTo>
                      <a:pt x="271342" y="45720"/>
                      <a:pt x="291447" y="19435"/>
                      <a:pt x="362410" y="0"/>
                    </a:cubicBezTo>
                    <a:close/>
                  </a:path>
                </a:pathLst>
              </a:custGeom>
              <a:solidFill>
                <a:srgbClr val="F6F4EE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350" dirty="0"/>
              </a:p>
            </p:txBody>
          </p:sp>
        </p:grpSp>
      </p:grpSp>
      <p:sp>
        <p:nvSpPr>
          <p:cNvPr id="55" name="Donut 15">
            <a:extLst>
              <a:ext uri="{FF2B5EF4-FFF2-40B4-BE49-F238E27FC236}">
                <a16:creationId xmlns:a16="http://schemas.microsoft.com/office/drawing/2014/main" id="{2911F88E-D58E-4518-A363-02F96C703DD0}"/>
              </a:ext>
            </a:extLst>
          </p:cNvPr>
          <p:cNvSpPr/>
          <p:nvPr/>
        </p:nvSpPr>
        <p:spPr>
          <a:xfrm>
            <a:off x="7775007" y="4088565"/>
            <a:ext cx="274964" cy="290890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026">
              <a:solidFill>
                <a:schemeClr val="tx1"/>
              </a:solidFill>
            </a:endParaRPr>
          </a:p>
        </p:txBody>
      </p:sp>
      <p:pic>
        <p:nvPicPr>
          <p:cNvPr id="1026" name="Picture 2" descr="Fakta Infus Tangan Wanita Untuk Kesehatan dan Kecantikan - Yoona">
            <a:extLst>
              <a:ext uri="{FF2B5EF4-FFF2-40B4-BE49-F238E27FC236}">
                <a16:creationId xmlns:a16="http://schemas.microsoft.com/office/drawing/2014/main" id="{737C1987-76AA-F0FC-DF5F-DDD8B3105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510" y="3081258"/>
            <a:ext cx="2940909" cy="199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35336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475656" y="817270"/>
            <a:ext cx="7056784" cy="3914720"/>
            <a:chOff x="1475656" y="817270"/>
            <a:chExt cx="7056784" cy="391472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129388" y="817270"/>
              <a:ext cx="6403052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8532440" y="817270"/>
              <a:ext cx="0" cy="391472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475656" y="4731990"/>
              <a:ext cx="7056784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29388" y="817270"/>
              <a:ext cx="0" cy="1466448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2057380" y="2283718"/>
              <a:ext cx="144016" cy="14401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992394" y="2226352"/>
              <a:ext cx="273988" cy="273988"/>
            </a:xfrm>
            <a:prstGeom prst="ellips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213964" y="817270"/>
            <a:ext cx="336743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err="1">
                <a:solidFill>
                  <a:srgbClr val="C00000"/>
                </a:solidFill>
              </a:rPr>
              <a:t>Infus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cairan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intravena</a:t>
            </a:r>
            <a:r>
              <a:rPr lang="en-US" sz="1500" b="1" dirty="0">
                <a:solidFill>
                  <a:srgbClr val="C00000"/>
                </a:solidFill>
              </a:rPr>
              <a:t> (intravenous fluids infusion) </a:t>
            </a:r>
            <a:r>
              <a:rPr lang="en-US" sz="1500" b="1" dirty="0" err="1">
                <a:solidFill>
                  <a:srgbClr val="C00000"/>
                </a:solidFill>
              </a:rPr>
              <a:t>adalah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pemberian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sejumlah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cairan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ke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dalam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tubuh</a:t>
            </a:r>
            <a:r>
              <a:rPr lang="en-US" sz="1500" b="1" dirty="0">
                <a:solidFill>
                  <a:srgbClr val="C00000"/>
                </a:solidFill>
              </a:rPr>
              <a:t>, </a:t>
            </a:r>
            <a:r>
              <a:rPr lang="en-US" sz="1500" b="1" dirty="0" err="1">
                <a:solidFill>
                  <a:srgbClr val="C00000"/>
                </a:solidFill>
              </a:rPr>
              <a:t>melalui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sebuah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jarum</a:t>
            </a:r>
            <a:r>
              <a:rPr lang="en-US" sz="1500" b="1" dirty="0">
                <a:solidFill>
                  <a:srgbClr val="C00000"/>
                </a:solidFill>
              </a:rPr>
              <a:t>, </a:t>
            </a:r>
            <a:r>
              <a:rPr lang="en-US" sz="1500" b="1" dirty="0" err="1">
                <a:solidFill>
                  <a:srgbClr val="C00000"/>
                </a:solidFill>
              </a:rPr>
              <a:t>ke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dalam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pembuluh</a:t>
            </a:r>
            <a:r>
              <a:rPr lang="en-US" sz="1500" b="1" dirty="0">
                <a:solidFill>
                  <a:srgbClr val="C00000"/>
                </a:solidFill>
              </a:rPr>
              <a:t> vena (</a:t>
            </a:r>
            <a:r>
              <a:rPr lang="en-US" sz="1500" b="1" dirty="0" err="1">
                <a:solidFill>
                  <a:srgbClr val="C00000"/>
                </a:solidFill>
              </a:rPr>
              <a:t>pembuluh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balik</a:t>
            </a:r>
            <a:r>
              <a:rPr lang="en-US" sz="1500" b="1" dirty="0">
                <a:solidFill>
                  <a:srgbClr val="C00000"/>
                </a:solidFill>
              </a:rPr>
              <a:t>) </a:t>
            </a:r>
            <a:r>
              <a:rPr lang="en-US" sz="1500" b="1" dirty="0" err="1">
                <a:solidFill>
                  <a:srgbClr val="C00000"/>
                </a:solidFill>
              </a:rPr>
              <a:t>untuk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menggantikan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kehilangan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cairan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atau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zat-zat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makanan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dari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err="1">
                <a:solidFill>
                  <a:srgbClr val="C00000"/>
                </a:solidFill>
              </a:rPr>
              <a:t>tubuh</a:t>
            </a:r>
            <a:r>
              <a:rPr lang="en-US" sz="1500" dirty="0"/>
              <a:t>..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04137" y="2565977"/>
            <a:ext cx="2928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/>
              <a:t>Infus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memasukkan</a:t>
            </a:r>
            <a:r>
              <a:rPr lang="en-US" sz="1800" dirty="0"/>
              <a:t> </a:t>
            </a:r>
            <a:r>
              <a:rPr lang="en-US" sz="1800" dirty="0" err="1"/>
              <a:t>cairan</a:t>
            </a:r>
            <a:r>
              <a:rPr lang="en-US" sz="1800" dirty="0"/>
              <a:t> (</a:t>
            </a:r>
            <a:r>
              <a:rPr lang="en-US" sz="1800" dirty="0" err="1"/>
              <a:t>obat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makanan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jumlah</a:t>
            </a:r>
            <a:r>
              <a:rPr lang="en-US" sz="1800" dirty="0"/>
              <a:t> yang </a:t>
            </a:r>
            <a:r>
              <a:rPr lang="en-US" sz="1800" dirty="0" err="1"/>
              <a:t>banyak</a:t>
            </a:r>
            <a:r>
              <a:rPr lang="en-US" sz="1800" dirty="0"/>
              <a:t> dan </a:t>
            </a:r>
            <a:r>
              <a:rPr lang="en-US" sz="1800" dirty="0" err="1"/>
              <a:t>waktu</a:t>
            </a:r>
            <a:r>
              <a:rPr lang="en-US" sz="1800" dirty="0"/>
              <a:t> yang lama </a:t>
            </a:r>
            <a:r>
              <a:rPr lang="en-US" sz="1800" dirty="0" err="1"/>
              <a:t>kedalam</a:t>
            </a:r>
            <a:r>
              <a:rPr lang="en-US" sz="1800" dirty="0"/>
              <a:t> vena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perangkat</a:t>
            </a:r>
            <a:r>
              <a:rPr lang="en-US" sz="1800" dirty="0"/>
              <a:t> infuse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bertetes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950682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19672" y="3983335"/>
            <a:ext cx="6264696" cy="576064"/>
          </a:xfrm>
        </p:spPr>
        <p:txBody>
          <a:bodyPr/>
          <a:lstStyle/>
          <a:p>
            <a:r>
              <a:rPr lang="en-US" altLang="ko-KR" b="1" dirty="0" err="1">
                <a:solidFill>
                  <a:schemeClr val="accent1"/>
                </a:solidFill>
                <a:latin typeface="+mj-lt"/>
              </a:rPr>
              <a:t>Tempat</a:t>
            </a:r>
            <a:r>
              <a:rPr lang="en-US" altLang="ko-KR" b="1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altLang="ko-KR" b="1" dirty="0" err="1">
                <a:solidFill>
                  <a:schemeClr val="accent1"/>
                </a:solidFill>
                <a:latin typeface="+mj-lt"/>
              </a:rPr>
              <a:t>pemasangan</a:t>
            </a:r>
            <a:r>
              <a:rPr lang="en-US" altLang="ko-KR" b="1" dirty="0">
                <a:solidFill>
                  <a:schemeClr val="accent1"/>
                </a:solidFill>
                <a:latin typeface="+mj-lt"/>
              </a:rPr>
              <a:t> </a:t>
            </a:r>
            <a:endParaRPr lang="ko-KR" altLang="en-US" b="1" dirty="0">
              <a:solidFill>
                <a:schemeClr val="accent1"/>
              </a:solidFill>
              <a:latin typeface="+mj-lt"/>
            </a:endParaRP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94B25FEB-19E6-CB7C-6DCE-3A2856D45D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995060"/>
              </p:ext>
            </p:extLst>
          </p:nvPr>
        </p:nvGraphicFramePr>
        <p:xfrm>
          <a:off x="1290464" y="411510"/>
          <a:ext cx="6563072" cy="3131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877605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C:\Users\HP\Dropbox\Screenshots\Screenshot 2015-10-15 14.43.35.png">
            <a:extLst>
              <a:ext uri="{FF2B5EF4-FFF2-40B4-BE49-F238E27FC236}">
                <a16:creationId xmlns:a16="http://schemas.microsoft.com/office/drawing/2014/main" id="{17427ABC-23A3-F340-6382-2F1458B79F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74" t="31783" r="24193" b="26333"/>
          <a:stretch/>
        </p:blipFill>
        <p:spPr bwMode="auto">
          <a:xfrm>
            <a:off x="582393" y="655688"/>
            <a:ext cx="7979214" cy="3832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13808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94342"/>
            <a:ext cx="8070896" cy="259738"/>
          </a:xfrm>
        </p:spPr>
        <p:txBody>
          <a:bodyPr/>
          <a:lstStyle/>
          <a:p>
            <a:pPr algn="ctr"/>
            <a:r>
              <a:rPr lang="en-US" sz="3000" dirty="0"/>
              <a:t>Yang </a:t>
            </a:r>
            <a:r>
              <a:rPr lang="en-US" sz="3000" dirty="0" err="1"/>
              <a:t>harus</a:t>
            </a:r>
            <a:r>
              <a:rPr lang="en-US" sz="3000" dirty="0"/>
              <a:t> </a:t>
            </a:r>
            <a:r>
              <a:rPr lang="en-US" sz="3000" dirty="0" err="1"/>
              <a:t>perhatikan</a:t>
            </a:r>
            <a:r>
              <a:rPr lang="en-US" sz="3000" dirty="0"/>
              <a:t> </a:t>
            </a:r>
            <a:r>
              <a:rPr lang="en-US" sz="3000" dirty="0" err="1"/>
              <a:t>saat</a:t>
            </a:r>
            <a:r>
              <a:rPr lang="en-US" sz="3000" dirty="0"/>
              <a:t> </a:t>
            </a:r>
            <a:r>
              <a:rPr lang="en-US" sz="3000" dirty="0" err="1"/>
              <a:t>pemasangan</a:t>
            </a:r>
            <a:r>
              <a:rPr lang="en-US" sz="3000" dirty="0"/>
              <a:t> </a:t>
            </a:r>
            <a:r>
              <a:rPr lang="en-US" sz="3000" dirty="0" err="1"/>
              <a:t>infus</a:t>
            </a:r>
            <a:endParaRPr lang="ko-KR" altLang="en-US" sz="3000" dirty="0"/>
          </a:p>
        </p:txBody>
      </p:sp>
      <p:sp>
        <p:nvSpPr>
          <p:cNvPr id="9" name="TextBox 8"/>
          <p:cNvSpPr txBox="1"/>
          <p:nvPr/>
        </p:nvSpPr>
        <p:spPr>
          <a:xfrm>
            <a:off x="749576" y="3255086"/>
            <a:ext cx="1587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 err="1"/>
              <a:t>Tempat</a:t>
            </a:r>
            <a:r>
              <a:rPr lang="en-US" sz="1200" dirty="0"/>
              <a:t> </a:t>
            </a:r>
            <a:r>
              <a:rPr lang="en-US" sz="1200" dirty="0" err="1"/>
              <a:t>tusukan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disucihamakan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pemakaian</a:t>
            </a:r>
            <a:r>
              <a:rPr lang="en-US" sz="1200" dirty="0"/>
              <a:t> </a:t>
            </a:r>
            <a:r>
              <a:rPr lang="en-US" sz="1200" dirty="0" err="1"/>
              <a:t>desinfektan</a:t>
            </a:r>
            <a:r>
              <a:rPr lang="en-US" sz="1200" dirty="0"/>
              <a:t> (</a:t>
            </a:r>
            <a:r>
              <a:rPr lang="en-US" sz="1200" dirty="0" err="1"/>
              <a:t>golongan</a:t>
            </a:r>
            <a:r>
              <a:rPr lang="en-US" sz="1200" dirty="0"/>
              <a:t> </a:t>
            </a:r>
            <a:r>
              <a:rPr lang="en-US" sz="1200" dirty="0" err="1"/>
              <a:t>iodium</a:t>
            </a:r>
            <a:r>
              <a:rPr lang="en-US" sz="1200" dirty="0"/>
              <a:t>, </a:t>
            </a:r>
            <a:r>
              <a:rPr lang="en-US" sz="1200" dirty="0" err="1"/>
              <a:t>alkohol</a:t>
            </a:r>
            <a:r>
              <a:rPr lang="en-US" sz="1200" dirty="0"/>
              <a:t> 70%).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99792" y="325508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 err="1"/>
              <a:t>Cairan</a:t>
            </a:r>
            <a:r>
              <a:rPr lang="en-US" sz="1200" dirty="0"/>
              <a:t>, </a:t>
            </a:r>
            <a:r>
              <a:rPr lang="en-US" sz="1200" dirty="0" err="1"/>
              <a:t>jarum</a:t>
            </a:r>
            <a:r>
              <a:rPr lang="en-US" sz="1200" dirty="0"/>
              <a:t> dan </a:t>
            </a:r>
            <a:r>
              <a:rPr lang="en-US" sz="1200" i="1" dirty="0" err="1"/>
              <a:t>infus</a:t>
            </a:r>
            <a:r>
              <a:rPr lang="en-US" sz="1200" i="1" dirty="0"/>
              <a:t> set</a:t>
            </a:r>
            <a:r>
              <a:rPr lang="en-US" sz="1200" dirty="0"/>
              <a:t> 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steril</a:t>
            </a:r>
            <a:r>
              <a:rPr lang="en-US" sz="1200" dirty="0"/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16016" y="3255086"/>
            <a:ext cx="16591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 err="1"/>
              <a:t>Penolong</a:t>
            </a:r>
            <a:r>
              <a:rPr lang="en-US" sz="1200" dirty="0"/>
              <a:t> </a:t>
            </a:r>
            <a:r>
              <a:rPr lang="en-US" sz="1200" dirty="0" err="1"/>
              <a:t>harus</a:t>
            </a:r>
            <a:r>
              <a:rPr lang="en-US" sz="1200" dirty="0"/>
              <a:t> </a:t>
            </a:r>
            <a:r>
              <a:rPr lang="en-US" sz="1200" dirty="0" err="1"/>
              <a:t>mencuci</a:t>
            </a:r>
            <a:r>
              <a:rPr lang="en-US" sz="1200" dirty="0"/>
              <a:t> </a:t>
            </a:r>
            <a:r>
              <a:rPr lang="en-US" sz="1200" dirty="0" err="1"/>
              <a:t>tangan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teknik</a:t>
            </a:r>
            <a:r>
              <a:rPr lang="en-US" sz="1200" dirty="0"/>
              <a:t> </a:t>
            </a:r>
            <a:r>
              <a:rPr lang="en-US" sz="1200" dirty="0" err="1"/>
              <a:t>aseptik</a:t>
            </a:r>
            <a:r>
              <a:rPr lang="en-US" sz="1200" dirty="0"/>
              <a:t> dan </a:t>
            </a:r>
            <a:r>
              <a:rPr lang="en-US" sz="1200" dirty="0" err="1"/>
              <a:t>antiseptik</a:t>
            </a:r>
            <a:r>
              <a:rPr lang="en-US" sz="1200" dirty="0"/>
              <a:t> yang </a:t>
            </a:r>
            <a:r>
              <a:rPr lang="en-US" sz="1200" dirty="0" err="1"/>
              <a:t>benar</a:t>
            </a:r>
            <a:r>
              <a:rPr lang="en-US" sz="1200" dirty="0"/>
              <a:t> dan </a:t>
            </a:r>
            <a:r>
              <a:rPr lang="en-US" sz="1200" dirty="0" err="1"/>
              <a:t>memakai</a:t>
            </a:r>
            <a:r>
              <a:rPr lang="en-US" sz="1200" dirty="0"/>
              <a:t> </a:t>
            </a:r>
            <a:r>
              <a:rPr lang="en-US" sz="1200" dirty="0" err="1"/>
              <a:t>sarung</a:t>
            </a:r>
            <a:r>
              <a:rPr lang="en-US" sz="1200" dirty="0"/>
              <a:t> </a:t>
            </a:r>
            <a:r>
              <a:rPr lang="en-US" sz="1200" dirty="0" err="1"/>
              <a:t>tangan</a:t>
            </a:r>
            <a:r>
              <a:rPr lang="en-US" sz="1200" dirty="0"/>
              <a:t> </a:t>
            </a:r>
            <a:r>
              <a:rPr lang="en-US" sz="1200" dirty="0" err="1"/>
              <a:t>steril</a:t>
            </a:r>
            <a:r>
              <a:rPr lang="en-US" sz="1200" dirty="0"/>
              <a:t> yang pas di </a:t>
            </a:r>
            <a:r>
              <a:rPr lang="en-US" sz="1200" dirty="0" err="1"/>
              <a:t>tangan</a:t>
            </a:r>
            <a:r>
              <a:rPr lang="en-US" sz="1200"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2240" y="3191704"/>
            <a:ext cx="18722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" dirty="0" err="1"/>
              <a:t>Tempat</a:t>
            </a:r>
            <a:r>
              <a:rPr lang="en-US" sz="1000" dirty="0"/>
              <a:t> </a:t>
            </a:r>
            <a:r>
              <a:rPr lang="en-US" sz="1000" dirty="0" err="1"/>
              <a:t>penusukan</a:t>
            </a:r>
            <a:r>
              <a:rPr lang="en-US" sz="1000" dirty="0"/>
              <a:t> dan </a:t>
            </a:r>
            <a:r>
              <a:rPr lang="en-US" sz="1000" dirty="0" err="1"/>
              <a:t>arah</a:t>
            </a:r>
            <a:r>
              <a:rPr lang="en-US" sz="1000" dirty="0"/>
              <a:t> </a:t>
            </a:r>
            <a:r>
              <a:rPr lang="en-US" sz="1000" dirty="0" err="1"/>
              <a:t>tusukan</a:t>
            </a:r>
            <a:r>
              <a:rPr lang="en-US" sz="1000" dirty="0"/>
              <a:t> </a:t>
            </a:r>
            <a:r>
              <a:rPr lang="en-US" sz="1000" dirty="0" err="1"/>
              <a:t>harus</a:t>
            </a:r>
            <a:r>
              <a:rPr lang="en-US" sz="1000" dirty="0"/>
              <a:t> </a:t>
            </a:r>
            <a:r>
              <a:rPr lang="en-US" sz="1000" dirty="0" err="1"/>
              <a:t>benar</a:t>
            </a:r>
            <a:r>
              <a:rPr lang="en-US" sz="1000" dirty="0"/>
              <a:t>. </a:t>
            </a:r>
            <a:r>
              <a:rPr lang="en-US" sz="1000" dirty="0" err="1"/>
              <a:t>Pemilihan</a:t>
            </a:r>
            <a:r>
              <a:rPr lang="en-US" sz="1000" dirty="0"/>
              <a:t> </a:t>
            </a:r>
            <a:r>
              <a:rPr lang="en-US" sz="1000" dirty="0" err="1"/>
              <a:t>tempat</a:t>
            </a:r>
            <a:r>
              <a:rPr lang="en-US" sz="1000" dirty="0"/>
              <a:t> juga </a:t>
            </a:r>
            <a:r>
              <a:rPr lang="en-US" sz="1000" dirty="0" err="1"/>
              <a:t>mempertimbangkan</a:t>
            </a:r>
            <a:r>
              <a:rPr lang="en-US" sz="1000" dirty="0"/>
              <a:t> </a:t>
            </a:r>
            <a:r>
              <a:rPr lang="en-US" sz="1000" dirty="0" err="1"/>
              <a:t>besarnya</a:t>
            </a:r>
            <a:r>
              <a:rPr lang="en-US" sz="1000" dirty="0"/>
              <a:t> vena. Pada orang </a:t>
            </a:r>
            <a:r>
              <a:rPr lang="en-US" sz="1000" dirty="0" err="1"/>
              <a:t>dewasa</a:t>
            </a:r>
            <a:r>
              <a:rPr lang="en-US" sz="1000" dirty="0"/>
              <a:t> </a:t>
            </a:r>
            <a:r>
              <a:rPr lang="en-US" sz="1000" dirty="0" err="1"/>
              <a:t>biasanya</a:t>
            </a:r>
            <a:r>
              <a:rPr lang="en-US" sz="1000" dirty="0"/>
              <a:t> vena yang </a:t>
            </a:r>
            <a:r>
              <a:rPr lang="en-US" sz="1000" dirty="0" err="1"/>
              <a:t>dipilih</a:t>
            </a:r>
            <a:r>
              <a:rPr lang="en-US" sz="1000" dirty="0"/>
              <a:t> </a:t>
            </a:r>
            <a:r>
              <a:rPr lang="en-US" sz="1000" dirty="0" err="1"/>
              <a:t>adalah</a:t>
            </a:r>
            <a:r>
              <a:rPr lang="en-US" sz="1000" dirty="0"/>
              <a:t> vena superficial di </a:t>
            </a:r>
            <a:r>
              <a:rPr lang="en-US" sz="1000" dirty="0" err="1"/>
              <a:t>lengan</a:t>
            </a:r>
            <a:r>
              <a:rPr lang="en-US" sz="1000" dirty="0"/>
              <a:t> dan </a:t>
            </a:r>
            <a:r>
              <a:rPr lang="en-US" sz="1000" dirty="0" err="1"/>
              <a:t>tungkai</a:t>
            </a:r>
            <a:r>
              <a:rPr lang="en-US" sz="1000" dirty="0"/>
              <a:t>, </a:t>
            </a:r>
            <a:r>
              <a:rPr lang="en-US" sz="1000" dirty="0" err="1"/>
              <a:t>sedangkan</a:t>
            </a:r>
            <a:r>
              <a:rPr lang="en-US" sz="1000" dirty="0"/>
              <a:t> </a:t>
            </a:r>
            <a:r>
              <a:rPr lang="en-US" sz="1000" dirty="0" err="1"/>
              <a:t>anak-anak</a:t>
            </a:r>
            <a:r>
              <a:rPr lang="en-US" sz="1000" dirty="0"/>
              <a:t> </a:t>
            </a:r>
            <a:r>
              <a:rPr lang="en-US" sz="1000" dirty="0" err="1"/>
              <a:t>dapat</a:t>
            </a:r>
            <a:r>
              <a:rPr lang="en-US" sz="1000" dirty="0"/>
              <a:t> juga </a:t>
            </a:r>
            <a:r>
              <a:rPr lang="en-US" sz="1000" dirty="0" err="1"/>
              <a:t>dilakukan</a:t>
            </a:r>
            <a:r>
              <a:rPr lang="en-US" sz="1000" dirty="0"/>
              <a:t> di </a:t>
            </a:r>
            <a:r>
              <a:rPr lang="en-US" sz="1000" dirty="0" err="1"/>
              <a:t>daerah</a:t>
            </a:r>
            <a:r>
              <a:rPr lang="en-US" sz="1000" dirty="0"/>
              <a:t> frontal </a:t>
            </a:r>
            <a:r>
              <a:rPr lang="en-US" sz="1000" dirty="0" err="1"/>
              <a:t>kepala</a:t>
            </a:r>
            <a:r>
              <a:rPr lang="en-US" sz="1000" dirty="0"/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3568" y="3191704"/>
            <a:ext cx="1728192" cy="1584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ectangle 27"/>
          <p:cNvSpPr/>
          <p:nvPr/>
        </p:nvSpPr>
        <p:spPr>
          <a:xfrm>
            <a:off x="2699792" y="3191704"/>
            <a:ext cx="1728192" cy="158400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ectangle 28"/>
          <p:cNvSpPr/>
          <p:nvPr/>
        </p:nvSpPr>
        <p:spPr>
          <a:xfrm>
            <a:off x="4716016" y="3191704"/>
            <a:ext cx="1728192" cy="1584000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Rectangle 29"/>
          <p:cNvSpPr/>
          <p:nvPr/>
        </p:nvSpPr>
        <p:spPr>
          <a:xfrm>
            <a:off x="6732240" y="3191704"/>
            <a:ext cx="1872208" cy="1584000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DF8745-D8B1-C4AC-7F4E-B7EAD65B67B7}"/>
              </a:ext>
            </a:extLst>
          </p:cNvPr>
          <p:cNvSpPr txBox="1"/>
          <p:nvPr/>
        </p:nvSpPr>
        <p:spPr>
          <a:xfrm>
            <a:off x="251520" y="1276803"/>
            <a:ext cx="83529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1800" dirty="0" err="1"/>
              <a:t>Sterilitas</a:t>
            </a:r>
            <a:r>
              <a:rPr lang="en-US" sz="1800" dirty="0"/>
              <a:t> :</a:t>
            </a:r>
          </a:p>
          <a:p>
            <a:pPr marL="574675" indent="0" algn="just">
              <a:buNone/>
            </a:pPr>
            <a:r>
              <a:rPr lang="en-US" sz="1800" dirty="0"/>
              <a:t>Tindakan </a:t>
            </a:r>
            <a:r>
              <a:rPr lang="en-US" sz="1800" dirty="0" err="1"/>
              <a:t>sterilitas</a:t>
            </a:r>
            <a:r>
              <a:rPr lang="en-US" sz="1800" dirty="0"/>
              <a:t> </a:t>
            </a:r>
            <a:r>
              <a:rPr lang="en-US" sz="1800" dirty="0" err="1"/>
              <a:t>dimaksudkan</a:t>
            </a:r>
            <a:r>
              <a:rPr lang="en-US" sz="1800" dirty="0"/>
              <a:t> </a:t>
            </a:r>
            <a:r>
              <a:rPr lang="en-US" sz="1800" dirty="0" err="1"/>
              <a:t>supaya</a:t>
            </a:r>
            <a:r>
              <a:rPr lang="en-US" sz="1800" dirty="0"/>
              <a:t> </a:t>
            </a:r>
            <a:r>
              <a:rPr lang="en-US" sz="1800" dirty="0" err="1"/>
              <a:t>mikroba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menyebabkan</a:t>
            </a:r>
            <a:r>
              <a:rPr lang="en-US" sz="1800" dirty="0"/>
              <a:t> </a:t>
            </a:r>
            <a:r>
              <a:rPr lang="en-US" sz="1800" dirty="0" err="1"/>
              <a:t>infeksi</a:t>
            </a:r>
            <a:r>
              <a:rPr lang="en-US" sz="1800" dirty="0"/>
              <a:t> </a:t>
            </a:r>
            <a:r>
              <a:rPr lang="en-US" sz="1800" dirty="0" err="1"/>
              <a:t>lokal</a:t>
            </a:r>
            <a:r>
              <a:rPr lang="en-US" sz="1800" dirty="0"/>
              <a:t> pada </a:t>
            </a:r>
            <a:r>
              <a:rPr lang="en-US" sz="1800" dirty="0" err="1"/>
              <a:t>daerah</a:t>
            </a:r>
            <a:r>
              <a:rPr lang="en-US" sz="1800" dirty="0"/>
              <a:t> </a:t>
            </a:r>
            <a:r>
              <a:rPr lang="en-US" sz="1800" dirty="0" err="1"/>
              <a:t>tusukan</a:t>
            </a:r>
            <a:r>
              <a:rPr lang="en-US" sz="1800" dirty="0"/>
              <a:t> dan </a:t>
            </a:r>
            <a:r>
              <a:rPr lang="en-US" sz="1800" dirty="0" err="1"/>
              <a:t>supaya</a:t>
            </a:r>
            <a:r>
              <a:rPr lang="en-US" sz="1800" dirty="0"/>
              <a:t> </a:t>
            </a:r>
            <a:r>
              <a:rPr lang="en-US" sz="1800" dirty="0" err="1"/>
              <a:t>mikroba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pembuluh</a:t>
            </a:r>
            <a:r>
              <a:rPr lang="en-US" sz="1800" dirty="0"/>
              <a:t> </a:t>
            </a:r>
            <a:r>
              <a:rPr lang="en-US" sz="1800" dirty="0" err="1"/>
              <a:t>darah</a:t>
            </a:r>
            <a:r>
              <a:rPr lang="en-US" sz="1800" dirty="0"/>
              <a:t> </a:t>
            </a:r>
            <a:r>
              <a:rPr lang="en-US" sz="1800" dirty="0" err="1"/>
              <a:t>mengakibatkan</a:t>
            </a:r>
            <a:r>
              <a:rPr lang="en-US" sz="1800" dirty="0"/>
              <a:t> </a:t>
            </a:r>
            <a:r>
              <a:rPr lang="en-US" sz="1800" dirty="0" err="1"/>
              <a:t>bakteremia</a:t>
            </a:r>
            <a:r>
              <a:rPr lang="en-US" sz="1800" dirty="0"/>
              <a:t> dan sepsis.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diperhatikan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mempertahankan</a:t>
            </a:r>
            <a:r>
              <a:rPr lang="en-US" sz="1800" dirty="0"/>
              <a:t> standard </a:t>
            </a:r>
            <a:r>
              <a:rPr lang="en-US" sz="1800" dirty="0" err="1"/>
              <a:t>sterilitas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55980168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err="1">
                <a:solidFill>
                  <a:schemeClr val="accent1"/>
                </a:solidFill>
              </a:rPr>
              <a:t>Lanjutan</a:t>
            </a:r>
            <a:r>
              <a:rPr lang="en-US" altLang="ko-KR" dirty="0">
                <a:solidFill>
                  <a:schemeClr val="accent1"/>
                </a:solidFill>
              </a:rPr>
              <a:t> </a:t>
            </a:r>
            <a:endParaRPr lang="ko-KR" alt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475656" y="817270"/>
            <a:ext cx="7056784" cy="3914720"/>
            <a:chOff x="1475656" y="817270"/>
            <a:chExt cx="7056784" cy="391472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123728" y="817270"/>
              <a:ext cx="6408712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8532440" y="817270"/>
              <a:ext cx="0" cy="391472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475656" y="4731990"/>
              <a:ext cx="7056784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129388" y="817270"/>
              <a:ext cx="0" cy="1466448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057380" y="2283718"/>
              <a:ext cx="144016" cy="144016"/>
            </a:xfrm>
            <a:prstGeom prst="ellipse">
              <a:avLst/>
            </a:prstGeom>
            <a:solidFill>
              <a:srgbClr val="FD29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992394" y="2226352"/>
              <a:ext cx="273988" cy="27398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356694" y="934999"/>
            <a:ext cx="61757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9725" lvl="0" indent="-339725">
              <a:buFont typeface="+mj-lt"/>
              <a:buAutoNum type="arabicPeriod" startAt="2"/>
            </a:pPr>
            <a:r>
              <a:rPr lang="en-US" sz="1200" dirty="0" err="1"/>
              <a:t>Fiksasi</a:t>
            </a:r>
            <a:r>
              <a:rPr lang="en-US" sz="1200" dirty="0"/>
              <a:t> :</a:t>
            </a:r>
          </a:p>
          <a:p>
            <a:pPr marL="339725" indent="0">
              <a:buNone/>
            </a:pPr>
            <a:r>
              <a:rPr lang="en-US" sz="1200" dirty="0" err="1"/>
              <a:t>Fiksasi</a:t>
            </a:r>
            <a:r>
              <a:rPr lang="en-US" sz="1200" dirty="0"/>
              <a:t> </a:t>
            </a:r>
            <a:r>
              <a:rPr lang="en-US" sz="1200" dirty="0" err="1"/>
              <a:t>bertujuan</a:t>
            </a:r>
            <a:r>
              <a:rPr lang="en-US" sz="1200" dirty="0"/>
              <a:t> agar </a:t>
            </a:r>
            <a:r>
              <a:rPr lang="en-US" sz="1200" dirty="0" err="1"/>
              <a:t>kanula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jarum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mudah</a:t>
            </a:r>
            <a:r>
              <a:rPr lang="en-US" sz="1200" dirty="0"/>
              <a:t> </a:t>
            </a:r>
            <a:r>
              <a:rPr lang="en-US" sz="1200" dirty="0" err="1"/>
              <a:t>tergeser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tercabut</a:t>
            </a:r>
            <a:r>
              <a:rPr lang="en-US" sz="1200" dirty="0"/>
              <a:t>. </a:t>
            </a:r>
            <a:r>
              <a:rPr lang="en-US" sz="1200" dirty="0" err="1"/>
              <a:t>Apabila</a:t>
            </a:r>
            <a:r>
              <a:rPr lang="en-US" sz="1200" dirty="0"/>
              <a:t> </a:t>
            </a:r>
            <a:r>
              <a:rPr lang="en-US" sz="1200" dirty="0" err="1"/>
              <a:t>kanula</a:t>
            </a:r>
            <a:r>
              <a:rPr lang="en-US" sz="1200" dirty="0"/>
              <a:t> </a:t>
            </a:r>
            <a:r>
              <a:rPr lang="en-US" sz="1200" dirty="0" err="1"/>
              <a:t>mudah</a:t>
            </a:r>
            <a:r>
              <a:rPr lang="en-US" sz="1200" dirty="0"/>
              <a:t> </a:t>
            </a:r>
            <a:r>
              <a:rPr lang="en-US" sz="1200" dirty="0" err="1"/>
              <a:t>bergerak</a:t>
            </a:r>
            <a:r>
              <a:rPr lang="en-US" sz="1200" dirty="0"/>
              <a:t>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ujungnya</a:t>
            </a:r>
            <a:r>
              <a:rPr lang="en-US" sz="1200" dirty="0"/>
              <a:t>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menusuk</a:t>
            </a:r>
            <a:r>
              <a:rPr lang="en-US" sz="1200" dirty="0"/>
              <a:t> </a:t>
            </a:r>
            <a:r>
              <a:rPr lang="en-US" sz="1200" dirty="0" err="1"/>
              <a:t>dinding</a:t>
            </a:r>
            <a:r>
              <a:rPr lang="en-US" sz="1200" dirty="0"/>
              <a:t> vena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sehingga</a:t>
            </a:r>
            <a:r>
              <a:rPr lang="en-US" sz="1200" dirty="0"/>
              <a:t> </a:t>
            </a:r>
            <a:r>
              <a:rPr lang="en-US" sz="1200" dirty="0" err="1"/>
              <a:t>terjadi</a:t>
            </a:r>
            <a:r>
              <a:rPr lang="en-US" sz="1200" dirty="0"/>
              <a:t> </a:t>
            </a:r>
            <a:r>
              <a:rPr lang="en-US" sz="1200" dirty="0" err="1"/>
              <a:t>hematom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trombosis</a:t>
            </a:r>
            <a:r>
              <a:rPr lang="en-US" sz="1200" dirty="0"/>
              <a:t>.</a:t>
            </a:r>
          </a:p>
          <a:p>
            <a:pPr marL="339725" lvl="0" indent="-339725">
              <a:buFont typeface="+mj-lt"/>
              <a:buAutoNum type="arabicPeriod" startAt="3"/>
            </a:pPr>
            <a:r>
              <a:rPr lang="en-US" sz="1200" dirty="0" err="1"/>
              <a:t>Pemilihan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r>
              <a:rPr lang="en-US" sz="1200" dirty="0"/>
              <a:t> :</a:t>
            </a:r>
          </a:p>
          <a:p>
            <a:pPr marL="339725" lvl="0" indent="-339725">
              <a:buFont typeface="+mj-lt"/>
              <a:buAutoNum type="arabicPeriod" startAt="3"/>
            </a:pPr>
            <a:r>
              <a:rPr lang="en-US" sz="1200" dirty="0" err="1"/>
              <a:t>Kecepatan</a:t>
            </a:r>
            <a:r>
              <a:rPr lang="en-US" sz="1200" dirty="0"/>
              <a:t> </a:t>
            </a:r>
            <a:r>
              <a:rPr lang="en-US" sz="1200" dirty="0" err="1"/>
              <a:t>tetesan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:</a:t>
            </a:r>
          </a:p>
          <a:p>
            <a:pPr marL="339725" indent="0">
              <a:buNone/>
            </a:pP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memasukkan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tubuh</a:t>
            </a:r>
            <a:r>
              <a:rPr lang="en-US" sz="1200" dirty="0"/>
              <a:t> </a:t>
            </a:r>
            <a:r>
              <a:rPr lang="en-US" sz="1200" dirty="0" err="1"/>
              <a:t>maka</a:t>
            </a:r>
            <a:r>
              <a:rPr lang="en-US" sz="1200" dirty="0"/>
              <a:t> </a:t>
            </a:r>
            <a:r>
              <a:rPr lang="en-US" sz="1200" dirty="0" err="1"/>
              <a:t>tekanan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luar</a:t>
            </a:r>
            <a:r>
              <a:rPr lang="en-US" sz="1200" dirty="0"/>
              <a:t> </a:t>
            </a:r>
            <a:r>
              <a:rPr lang="en-US" sz="1200" dirty="0" err="1"/>
              <a:t>ditinggikan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menempatkan</a:t>
            </a:r>
            <a:r>
              <a:rPr lang="en-US" sz="1200" dirty="0"/>
              <a:t> </a:t>
            </a:r>
            <a:r>
              <a:rPr lang="en-US" sz="1200" dirty="0" err="1"/>
              <a:t>posisi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tinggi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tubuh</a:t>
            </a:r>
            <a:r>
              <a:rPr lang="en-US" sz="1200" dirty="0"/>
              <a:t>. </a:t>
            </a:r>
            <a:r>
              <a:rPr lang="en-US" sz="1200" dirty="0" err="1"/>
              <a:t>Kantung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r>
              <a:rPr lang="en-US" sz="1200" dirty="0"/>
              <a:t> </a:t>
            </a:r>
            <a:r>
              <a:rPr lang="en-US" sz="1200" dirty="0" err="1"/>
              <a:t>dipasang</a:t>
            </a:r>
            <a:r>
              <a:rPr lang="en-US" sz="1200" dirty="0"/>
              <a:t> ± 90 cm di </a:t>
            </a:r>
            <a:r>
              <a:rPr lang="en-US" sz="1200" dirty="0" err="1"/>
              <a:t>atas</a:t>
            </a:r>
            <a:r>
              <a:rPr lang="en-US" sz="1200" dirty="0"/>
              <a:t> </a:t>
            </a:r>
            <a:r>
              <a:rPr lang="en-US" sz="1200" dirty="0" err="1"/>
              <a:t>permukaan</a:t>
            </a:r>
            <a:r>
              <a:rPr lang="en-US" sz="1200" dirty="0"/>
              <a:t> </a:t>
            </a:r>
            <a:r>
              <a:rPr lang="en-US" sz="1200" dirty="0" err="1"/>
              <a:t>tubuh</a:t>
            </a:r>
            <a:r>
              <a:rPr lang="en-US" sz="1200" dirty="0"/>
              <a:t>, agar </a:t>
            </a:r>
            <a:r>
              <a:rPr lang="en-US" sz="1200" dirty="0" err="1"/>
              <a:t>gaya</a:t>
            </a:r>
            <a:r>
              <a:rPr lang="en-US" sz="1200" dirty="0"/>
              <a:t> </a:t>
            </a:r>
            <a:r>
              <a:rPr lang="en-US" sz="1200" dirty="0" err="1"/>
              <a:t>gravitasi</a:t>
            </a:r>
            <a:r>
              <a:rPr lang="en-US" sz="1200" dirty="0"/>
              <a:t> </a:t>
            </a:r>
            <a:r>
              <a:rPr lang="en-US" sz="1200" dirty="0" err="1"/>
              <a:t>aliran</a:t>
            </a:r>
            <a:r>
              <a:rPr lang="en-US" sz="1200" dirty="0"/>
              <a:t> </a:t>
            </a:r>
            <a:r>
              <a:rPr lang="en-US" sz="1200" dirty="0" err="1"/>
              <a:t>cukup</a:t>
            </a:r>
            <a:r>
              <a:rPr lang="en-US" sz="1200" dirty="0"/>
              <a:t> dan </a:t>
            </a:r>
            <a:r>
              <a:rPr lang="en-US" sz="1200" dirty="0" err="1"/>
              <a:t>tekanan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cukup</a:t>
            </a:r>
            <a:r>
              <a:rPr lang="en-US" sz="1200" dirty="0"/>
              <a:t> </a:t>
            </a:r>
            <a:r>
              <a:rPr lang="en-US" sz="1200" dirty="0" err="1"/>
              <a:t>kuat</a:t>
            </a:r>
            <a:r>
              <a:rPr lang="en-US" sz="1200" dirty="0"/>
              <a:t> </a:t>
            </a:r>
            <a:r>
              <a:rPr lang="en-US" sz="1200" dirty="0" err="1"/>
              <a:t>sehingga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masuk</a:t>
            </a:r>
            <a:r>
              <a:rPr lang="en-US" sz="1200" dirty="0"/>
              <a:t> </a:t>
            </a:r>
            <a:r>
              <a:rPr lang="en-US" sz="1200" dirty="0" err="1"/>
              <a:t>ke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pembuluh</a:t>
            </a:r>
            <a:r>
              <a:rPr lang="en-US" sz="1200" dirty="0"/>
              <a:t> </a:t>
            </a:r>
            <a:r>
              <a:rPr lang="en-US" sz="1200" dirty="0" err="1"/>
              <a:t>darah</a:t>
            </a:r>
            <a:r>
              <a:rPr lang="en-US" sz="1200" dirty="0"/>
              <a:t>.</a:t>
            </a:r>
          </a:p>
          <a:p>
            <a:pPr marL="339725" indent="0">
              <a:buNone/>
            </a:pPr>
            <a:r>
              <a:rPr lang="en-US" sz="1200" dirty="0" err="1"/>
              <a:t>Kecepatan</a:t>
            </a:r>
            <a:r>
              <a:rPr lang="en-US" sz="1200" dirty="0"/>
              <a:t> </a:t>
            </a:r>
            <a:r>
              <a:rPr lang="en-US" sz="1200" dirty="0" err="1"/>
              <a:t>tetesan</a:t>
            </a:r>
            <a:r>
              <a:rPr lang="en-US" sz="1200" dirty="0"/>
              <a:t> </a:t>
            </a:r>
            <a:r>
              <a:rPr lang="en-US" sz="1200" dirty="0" err="1"/>
              <a:t>cairan</a:t>
            </a:r>
            <a:r>
              <a:rPr lang="en-US" sz="1200" dirty="0"/>
              <a:t> </a:t>
            </a:r>
            <a:r>
              <a:rPr lang="en-US" sz="1200" dirty="0" err="1"/>
              <a:t>dapat</a:t>
            </a:r>
            <a:r>
              <a:rPr lang="en-US" sz="1200" dirty="0"/>
              <a:t> </a:t>
            </a:r>
            <a:r>
              <a:rPr lang="en-US" sz="1200" dirty="0" err="1"/>
              <a:t>diatur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kebutuhan</a:t>
            </a:r>
            <a:r>
              <a:rPr lang="en-US" sz="1200" dirty="0"/>
              <a:t>. </a:t>
            </a:r>
            <a:r>
              <a:rPr lang="en-US" sz="1200" dirty="0" err="1"/>
              <a:t>Selang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r>
              <a:rPr lang="en-US" sz="1200" dirty="0"/>
              <a:t> </a:t>
            </a:r>
            <a:r>
              <a:rPr lang="en-US" sz="1200" dirty="0" err="1"/>
              <a:t>dipasang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benar</a:t>
            </a:r>
            <a:r>
              <a:rPr lang="en-US" sz="1200" dirty="0"/>
              <a:t>, </a:t>
            </a:r>
            <a:r>
              <a:rPr lang="en-US" sz="1200" dirty="0" err="1"/>
              <a:t>lurus</a:t>
            </a:r>
            <a:r>
              <a:rPr lang="en-US" sz="1200" dirty="0"/>
              <a:t>,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melengkung</a:t>
            </a:r>
            <a:r>
              <a:rPr lang="en-US" sz="1200" dirty="0"/>
              <a:t>,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terlipat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terlepas</a:t>
            </a:r>
            <a:r>
              <a:rPr lang="en-US" sz="1200" dirty="0"/>
              <a:t> </a:t>
            </a:r>
            <a:r>
              <a:rPr lang="en-US" sz="1200" dirty="0" err="1"/>
              <a:t>sambungannya</a:t>
            </a:r>
            <a:r>
              <a:rPr lang="en-US" sz="1200" dirty="0"/>
              <a:t>.</a:t>
            </a:r>
          </a:p>
          <a:p>
            <a:pPr marL="339725" lvl="0" indent="-339725">
              <a:buFont typeface="+mj-lt"/>
              <a:buAutoNum type="arabicPeriod" startAt="5"/>
            </a:pPr>
            <a:r>
              <a:rPr lang="en-US" sz="1200" dirty="0" err="1"/>
              <a:t>Hindari</a:t>
            </a:r>
            <a:r>
              <a:rPr lang="en-US" sz="1200" dirty="0"/>
              <a:t> </a:t>
            </a:r>
            <a:r>
              <a:rPr lang="en-US" sz="1200" dirty="0" err="1"/>
              <a:t>sumbatan</a:t>
            </a:r>
            <a:r>
              <a:rPr lang="en-US" sz="1200" dirty="0"/>
              <a:t> pada bevel </a:t>
            </a:r>
            <a:r>
              <a:rPr lang="en-US" sz="1200" dirty="0" err="1"/>
              <a:t>jarum</a:t>
            </a:r>
            <a:r>
              <a:rPr lang="en-US" sz="1200" dirty="0"/>
              <a:t>/</a:t>
            </a:r>
            <a:r>
              <a:rPr lang="en-US" sz="1200" dirty="0" err="1"/>
              <a:t>kateter</a:t>
            </a:r>
            <a:r>
              <a:rPr lang="en-US" sz="1200" dirty="0"/>
              <a:t> </a:t>
            </a:r>
            <a:r>
              <a:rPr lang="en-US" sz="1200" dirty="0" err="1"/>
              <a:t>intravena</a:t>
            </a:r>
            <a:r>
              <a:rPr lang="en-US" sz="1200" dirty="0"/>
              <a:t>. Hati-</a:t>
            </a:r>
            <a:r>
              <a:rPr lang="en-US" sz="1200" dirty="0" err="1"/>
              <a:t>hati</a:t>
            </a:r>
            <a:r>
              <a:rPr lang="en-US" sz="1200" dirty="0"/>
              <a:t> pada </a:t>
            </a:r>
            <a:r>
              <a:rPr lang="en-US" sz="1200" dirty="0" err="1"/>
              <a:t>penggunaan</a:t>
            </a:r>
            <a:r>
              <a:rPr lang="en-US" sz="1200" dirty="0"/>
              <a:t> </a:t>
            </a:r>
            <a:r>
              <a:rPr lang="en-US" sz="1200" dirty="0" err="1"/>
              <a:t>kateter</a:t>
            </a:r>
            <a:r>
              <a:rPr lang="en-US" sz="1200" dirty="0"/>
              <a:t> </a:t>
            </a:r>
            <a:r>
              <a:rPr lang="en-US" sz="1200" dirty="0" err="1"/>
              <a:t>intravena</a:t>
            </a:r>
            <a:r>
              <a:rPr lang="en-US" sz="1200" dirty="0"/>
              <a:t> </a:t>
            </a:r>
            <a:r>
              <a:rPr lang="en-US" sz="1200" dirty="0" err="1"/>
              <a:t>berukuran</a:t>
            </a:r>
            <a:r>
              <a:rPr lang="en-US" sz="1200" dirty="0"/>
              <a:t> </a:t>
            </a:r>
            <a:r>
              <a:rPr lang="en-US" sz="1200" dirty="0" err="1"/>
              <a:t>kecil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mudah</a:t>
            </a:r>
            <a:r>
              <a:rPr lang="en-US" sz="1200" dirty="0"/>
              <a:t> </a:t>
            </a:r>
            <a:r>
              <a:rPr lang="en-US" sz="1200" dirty="0" err="1"/>
              <a:t>tersumbat</a:t>
            </a:r>
            <a:r>
              <a:rPr lang="en-US" sz="1200" dirty="0"/>
              <a:t>.</a:t>
            </a:r>
          </a:p>
          <a:p>
            <a:pPr marL="339725" lvl="0" indent="-339725">
              <a:buFont typeface="+mj-lt"/>
              <a:buAutoNum type="arabicPeriod" startAt="5"/>
            </a:pPr>
            <a:r>
              <a:rPr lang="en-US" sz="1200" dirty="0" err="1"/>
              <a:t>Jangan</a:t>
            </a:r>
            <a:r>
              <a:rPr lang="en-US" sz="1200" dirty="0"/>
              <a:t> </a:t>
            </a:r>
            <a:r>
              <a:rPr lang="en-US" sz="1200" dirty="0" err="1"/>
              <a:t>memasang</a:t>
            </a:r>
            <a:r>
              <a:rPr lang="en-US" sz="1200" dirty="0"/>
              <a:t> </a:t>
            </a:r>
            <a:r>
              <a:rPr lang="en-US" sz="1200" dirty="0" err="1"/>
              <a:t>infus</a:t>
            </a:r>
            <a:r>
              <a:rPr lang="en-US" sz="1200" dirty="0"/>
              <a:t> </a:t>
            </a:r>
            <a:r>
              <a:rPr lang="en-US" sz="1200" dirty="0" err="1"/>
              <a:t>dekat</a:t>
            </a:r>
            <a:r>
              <a:rPr lang="en-US" sz="1200" dirty="0"/>
              <a:t> </a:t>
            </a:r>
            <a:r>
              <a:rPr lang="en-US" sz="1200" dirty="0" err="1"/>
              <a:t>persendian</a:t>
            </a:r>
            <a:r>
              <a:rPr lang="en-US" sz="1200" dirty="0"/>
              <a:t>, pada vena yang </a:t>
            </a:r>
            <a:r>
              <a:rPr lang="en-US" sz="1200" dirty="0" err="1"/>
              <a:t>berkelok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mengalami</a:t>
            </a:r>
            <a:r>
              <a:rPr lang="en-US" sz="1200" dirty="0"/>
              <a:t> </a:t>
            </a:r>
            <a:r>
              <a:rPr lang="en-US" sz="1200" dirty="0" err="1"/>
              <a:t>spasme</a:t>
            </a:r>
            <a:r>
              <a:rPr lang="en-US" sz="1200" dirty="0"/>
              <a:t>.</a:t>
            </a:r>
          </a:p>
          <a:p>
            <a:pPr marL="339725" lvl="0" indent="-339725">
              <a:buFont typeface="+mj-lt"/>
              <a:buAutoNum type="arabicPeriod" startAt="5"/>
            </a:pPr>
            <a:r>
              <a:rPr lang="en-US" sz="1200" dirty="0" err="1"/>
              <a:t>Lakukan</a:t>
            </a:r>
            <a:r>
              <a:rPr lang="en-US" sz="1200" dirty="0"/>
              <a:t> </a:t>
            </a:r>
            <a:r>
              <a:rPr lang="en-US" sz="1200" dirty="0" err="1"/>
              <a:t>evaluasi</a:t>
            </a:r>
            <a:r>
              <a:rPr lang="en-US" sz="1200" dirty="0"/>
              <a:t> </a:t>
            </a:r>
            <a:r>
              <a:rPr lang="en-US" sz="1200" dirty="0" err="1"/>
              <a:t>secara</a:t>
            </a:r>
            <a:r>
              <a:rPr lang="en-US" sz="1200" dirty="0"/>
              <a:t> </a:t>
            </a:r>
            <a:r>
              <a:rPr lang="en-US" sz="1200" dirty="0" err="1"/>
              <a:t>periodik</a:t>
            </a:r>
            <a:r>
              <a:rPr lang="en-US" sz="1200" dirty="0"/>
              <a:t> </a:t>
            </a:r>
            <a:r>
              <a:rPr lang="en-US" sz="1200" dirty="0" err="1"/>
              <a:t>terhadap</a:t>
            </a:r>
            <a:r>
              <a:rPr lang="en-US" sz="1200" dirty="0"/>
              <a:t> </a:t>
            </a:r>
            <a:r>
              <a:rPr lang="en-US" sz="1200" dirty="0" err="1"/>
              <a:t>jalur</a:t>
            </a:r>
            <a:r>
              <a:rPr lang="en-US" sz="1200" dirty="0"/>
              <a:t> </a:t>
            </a:r>
            <a:r>
              <a:rPr lang="en-US" sz="1200" dirty="0" err="1"/>
              <a:t>intravena</a:t>
            </a:r>
            <a:r>
              <a:rPr lang="en-US" sz="1200" dirty="0"/>
              <a:t> yang </a:t>
            </a:r>
            <a:r>
              <a:rPr lang="en-US" sz="1200" dirty="0" err="1"/>
              <a:t>sudah</a:t>
            </a:r>
            <a:r>
              <a:rPr lang="en-US" sz="1200" dirty="0"/>
              <a:t> </a:t>
            </a:r>
            <a:r>
              <a:rPr lang="en-US" sz="1200" dirty="0" err="1"/>
              <a:t>terpasang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9113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Cover and End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2906"/>
      </a:accent1>
      <a:accent2>
        <a:srgbClr val="FD2906"/>
      </a:accent2>
      <a:accent3>
        <a:srgbClr val="FD2906"/>
      </a:accent3>
      <a:accent4>
        <a:srgbClr val="FD2906"/>
      </a:accent4>
      <a:accent5>
        <a:srgbClr val="FD2906"/>
      </a:accent5>
      <a:accent6>
        <a:srgbClr val="FD2906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1950</TotalTime>
  <Words>1311</Words>
  <Application>Microsoft Office PowerPoint</Application>
  <PresentationFormat>On-screen Show (16:9)</PresentationFormat>
  <Paragraphs>177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맑은 고딕</vt:lpstr>
      <vt:lpstr>Arial</vt:lpstr>
      <vt:lpstr>Berlin Sans FB Demi</vt:lpstr>
      <vt:lpstr>Calibri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asus</cp:lastModifiedBy>
  <cp:revision>110</cp:revision>
  <dcterms:created xsi:type="dcterms:W3CDTF">2016-12-05T23:26:54Z</dcterms:created>
  <dcterms:modified xsi:type="dcterms:W3CDTF">2023-11-09T01:48:13Z</dcterms:modified>
</cp:coreProperties>
</file>