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9784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4559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5981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051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729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070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7/22/2024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2457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7/22/2024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802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7/22/2024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114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A474-078D-4E9B-9B14-09A87B19DC46}" type="datetime1">
              <a:rPr lang="en-US" smtClean="0"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6667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907D986-8816-4272-A432-0437A28A9828}" type="datetime1">
              <a:rPr lang="en-US" smtClean="0"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2777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8485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tmp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avy 3D art">
            <a:extLst>
              <a:ext uri="{FF2B5EF4-FFF2-40B4-BE49-F238E27FC236}">
                <a16:creationId xmlns:a16="http://schemas.microsoft.com/office/drawing/2014/main" id="{663015DA-C24F-4AFF-171C-52D7B80265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0450" b="6969"/>
          <a:stretch/>
        </p:blipFill>
        <p:spPr>
          <a:xfrm>
            <a:off x="20" y="975"/>
            <a:ext cx="1219198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4D4C68B-8AC2-4946-BF47-A6501E2EEB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609" y="3429000"/>
            <a:ext cx="3420783" cy="947928"/>
          </a:xfrm>
        </p:spPr>
        <p:txBody>
          <a:bodyPr anchor="b">
            <a:normAutofit fontScale="90000"/>
          </a:bodyPr>
          <a:lstStyle/>
          <a:p>
            <a:r>
              <a:rPr lang="en-US" sz="4400" dirty="0" err="1">
                <a:solidFill>
                  <a:schemeClr val="tx1"/>
                </a:solidFill>
              </a:rPr>
              <a:t>Pertemuan</a:t>
            </a:r>
            <a:r>
              <a:rPr lang="en-US" sz="4400" dirty="0">
                <a:solidFill>
                  <a:schemeClr val="tx1"/>
                </a:solidFill>
              </a:rPr>
              <a:t> 5</a:t>
            </a:r>
            <a:endParaRPr lang="en-ID" sz="4400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B5F282-51C9-48E8-9B23-7F08FBC51A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8610" y="4608576"/>
            <a:ext cx="3205640" cy="774186"/>
          </a:xfrm>
        </p:spPr>
        <p:txBody>
          <a:bodyPr anchor="t">
            <a:normAutofit/>
          </a:bodyPr>
          <a:lstStyle/>
          <a:p>
            <a:r>
              <a:rPr lang="en-US" sz="2000" dirty="0"/>
              <a:t>Noor Baiti, </a:t>
            </a:r>
            <a:r>
              <a:rPr lang="en-US" sz="2000" dirty="0" err="1"/>
              <a:t>M.Pd</a:t>
            </a:r>
            <a:endParaRPr lang="en-US" sz="2000" dirty="0"/>
          </a:p>
          <a:p>
            <a:endParaRPr lang="en-ID" sz="20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CFBACC0-1EC7-4CDB-B659-FF15713730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434" y="161365"/>
            <a:ext cx="769359" cy="77866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9C3D48A-A2DD-4D73-9521-29A2F64BAC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7743" y="207888"/>
            <a:ext cx="769359" cy="8258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ECC61E8-13F4-4559-8713-12EE3C3666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6048" y="150042"/>
            <a:ext cx="1322588" cy="99022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F4D3501-8372-4FCA-8BE7-023D99B7E22A}"/>
              </a:ext>
            </a:extLst>
          </p:cNvPr>
          <p:cNvSpPr txBox="1"/>
          <p:nvPr/>
        </p:nvSpPr>
        <p:spPr>
          <a:xfrm>
            <a:off x="3297102" y="297634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2748684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1A019-0981-4019-A352-4D0E56FAB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4E65A-2BB4-4620-9902-CF323D379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D" b="1" dirty="0"/>
              <a:t>4. </a:t>
            </a:r>
            <a:r>
              <a:rPr lang="en-ID" b="1" dirty="0" err="1"/>
              <a:t>Menggambar</a:t>
            </a:r>
            <a:r>
              <a:rPr lang="en-ID" b="1" dirty="0"/>
              <a:t> Bersama</a:t>
            </a:r>
            <a:r>
              <a:rPr lang="en-ID" dirty="0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/>
              <a:t>Ajak</a:t>
            </a:r>
            <a:r>
              <a:rPr lang="en-ID" dirty="0"/>
              <a:t> </a:t>
            </a:r>
            <a:r>
              <a:rPr lang="en-ID" dirty="0" err="1"/>
              <a:t>anak-anak</a:t>
            </a:r>
            <a:r>
              <a:rPr lang="en-ID" dirty="0"/>
              <a:t> </a:t>
            </a:r>
            <a:r>
              <a:rPr lang="en-ID" dirty="0" err="1"/>
              <a:t>menggambar</a:t>
            </a:r>
            <a:r>
              <a:rPr lang="en-ID" dirty="0"/>
              <a:t> </a:t>
            </a:r>
            <a:r>
              <a:rPr lang="en-ID" dirty="0" err="1"/>
              <a:t>bersama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teman-teman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anggota</a:t>
            </a:r>
            <a:r>
              <a:rPr lang="en-ID" dirty="0"/>
              <a:t> </a:t>
            </a:r>
            <a:r>
              <a:rPr lang="en-ID" dirty="0" err="1"/>
              <a:t>keluarga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aktivitas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menyenangkan</a:t>
            </a:r>
            <a:r>
              <a:rPr lang="en-ID" dirty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/>
              <a:t>Lakukan</a:t>
            </a:r>
            <a:r>
              <a:rPr lang="en-ID" dirty="0"/>
              <a:t> </a:t>
            </a:r>
            <a:r>
              <a:rPr lang="en-ID" dirty="0" err="1"/>
              <a:t>proyek</a:t>
            </a:r>
            <a:r>
              <a:rPr lang="en-ID" dirty="0"/>
              <a:t> </a:t>
            </a:r>
            <a:r>
              <a:rPr lang="en-ID" dirty="0" err="1"/>
              <a:t>menggambar</a:t>
            </a:r>
            <a:r>
              <a:rPr lang="en-ID" dirty="0"/>
              <a:t> </a:t>
            </a:r>
            <a:r>
              <a:rPr lang="en-ID" dirty="0" err="1"/>
              <a:t>kolaboratif</a:t>
            </a:r>
            <a:r>
              <a:rPr lang="en-ID" dirty="0"/>
              <a:t> di mana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anak</a:t>
            </a:r>
            <a:r>
              <a:rPr lang="en-ID" dirty="0"/>
              <a:t> </a:t>
            </a:r>
            <a:r>
              <a:rPr lang="en-ID" dirty="0" err="1"/>
              <a:t>berkontribusi</a:t>
            </a:r>
            <a:r>
              <a:rPr lang="en-ID" dirty="0"/>
              <a:t> pada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gambar</a:t>
            </a:r>
            <a:r>
              <a:rPr lang="en-ID" dirty="0"/>
              <a:t> </a:t>
            </a:r>
            <a:r>
              <a:rPr lang="en-ID" dirty="0" err="1"/>
              <a:t>besar</a:t>
            </a:r>
            <a:r>
              <a:rPr lang="en-ID" dirty="0"/>
              <a:t>.</a:t>
            </a:r>
          </a:p>
          <a:p>
            <a:pPr marL="0" indent="0">
              <a:buNone/>
            </a:pPr>
            <a:r>
              <a:rPr lang="en-ID" b="1" dirty="0"/>
              <a:t>5. </a:t>
            </a:r>
            <a:r>
              <a:rPr lang="en-ID" b="1" dirty="0" err="1"/>
              <a:t>Mendukung</a:t>
            </a:r>
            <a:r>
              <a:rPr lang="en-ID" b="1" dirty="0"/>
              <a:t> Proses, </a:t>
            </a:r>
            <a:r>
              <a:rPr lang="en-ID" b="1" dirty="0" err="1"/>
              <a:t>Bukan</a:t>
            </a:r>
            <a:r>
              <a:rPr lang="en-ID" b="1" dirty="0"/>
              <a:t> Hasil</a:t>
            </a:r>
            <a:r>
              <a:rPr lang="en-ID" dirty="0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/>
              <a:t>Fokus</a:t>
            </a:r>
            <a:r>
              <a:rPr lang="en-ID" dirty="0"/>
              <a:t> pada proses </a:t>
            </a:r>
            <a:r>
              <a:rPr lang="en-ID" dirty="0" err="1"/>
              <a:t>menggambar</a:t>
            </a:r>
            <a:r>
              <a:rPr lang="en-ID" dirty="0"/>
              <a:t> dan </a:t>
            </a:r>
            <a:r>
              <a:rPr lang="en-ID" dirty="0" err="1"/>
              <a:t>biarkan</a:t>
            </a:r>
            <a:r>
              <a:rPr lang="en-ID" dirty="0"/>
              <a:t> </a:t>
            </a:r>
            <a:r>
              <a:rPr lang="en-ID" dirty="0" err="1"/>
              <a:t>anak-anak</a:t>
            </a:r>
            <a:r>
              <a:rPr lang="en-ID" dirty="0"/>
              <a:t> </a:t>
            </a:r>
            <a:r>
              <a:rPr lang="en-ID" dirty="0" err="1"/>
              <a:t>menikmati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tekanan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menghasilkan</a:t>
            </a:r>
            <a:r>
              <a:rPr lang="en-ID" dirty="0"/>
              <a:t> </a:t>
            </a:r>
            <a:r>
              <a:rPr lang="en-ID" dirty="0" err="1"/>
              <a:t>karya</a:t>
            </a:r>
            <a:r>
              <a:rPr lang="en-ID" dirty="0"/>
              <a:t> yang </a:t>
            </a:r>
            <a:r>
              <a:rPr lang="en-ID" dirty="0" err="1"/>
              <a:t>sempurna</a:t>
            </a:r>
            <a:r>
              <a:rPr lang="en-ID" dirty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/>
              <a:t>Beri </a:t>
            </a:r>
            <a:r>
              <a:rPr lang="en-ID" dirty="0" err="1"/>
              <a:t>pujian</a:t>
            </a:r>
            <a:r>
              <a:rPr lang="en-ID" dirty="0"/>
              <a:t> pada </a:t>
            </a:r>
            <a:r>
              <a:rPr lang="en-ID" dirty="0" err="1"/>
              <a:t>usaha</a:t>
            </a:r>
            <a:r>
              <a:rPr lang="en-ID" dirty="0"/>
              <a:t> dan </a:t>
            </a:r>
            <a:r>
              <a:rPr lang="en-ID" dirty="0" err="1"/>
              <a:t>imajinasi</a:t>
            </a:r>
            <a:r>
              <a:rPr lang="en-ID" dirty="0"/>
              <a:t> </a:t>
            </a:r>
            <a:r>
              <a:rPr lang="en-ID" dirty="0" err="1"/>
              <a:t>anak</a:t>
            </a:r>
            <a:r>
              <a:rPr lang="en-ID" dirty="0"/>
              <a:t>, </a:t>
            </a:r>
            <a:r>
              <a:rPr lang="en-ID" dirty="0" err="1"/>
              <a:t>bukan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pada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akhir</a:t>
            </a:r>
            <a:r>
              <a:rPr lang="en-ID" dirty="0"/>
              <a:t> </a:t>
            </a:r>
            <a:r>
              <a:rPr lang="en-ID" dirty="0" err="1"/>
              <a:t>gambarnya</a:t>
            </a:r>
            <a:r>
              <a:rPr lang="en-ID" dirty="0"/>
              <a:t>.</a:t>
            </a:r>
          </a:p>
          <a:p>
            <a:pPr marL="0" indent="0">
              <a:buNone/>
            </a:pPr>
            <a:r>
              <a:rPr lang="en-ID" b="1" dirty="0"/>
              <a:t>6. </a:t>
            </a:r>
            <a:r>
              <a:rPr lang="en-ID" b="1" dirty="0" err="1"/>
              <a:t>Mengintegrasikan</a:t>
            </a:r>
            <a:r>
              <a:rPr lang="en-ID" b="1" dirty="0"/>
              <a:t> </a:t>
            </a:r>
            <a:r>
              <a:rPr lang="en-ID" b="1" dirty="0" err="1"/>
              <a:t>Cerita</a:t>
            </a:r>
            <a:r>
              <a:rPr lang="en-ID" b="1" dirty="0"/>
              <a:t> dan </a:t>
            </a:r>
            <a:r>
              <a:rPr lang="en-ID" b="1" dirty="0" err="1"/>
              <a:t>Pengalaman</a:t>
            </a:r>
            <a:r>
              <a:rPr lang="en-ID" dirty="0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/>
              <a:t>Ajak</a:t>
            </a:r>
            <a:r>
              <a:rPr lang="en-ID" dirty="0"/>
              <a:t> </a:t>
            </a:r>
            <a:r>
              <a:rPr lang="en-ID" dirty="0" err="1"/>
              <a:t>anak</a:t>
            </a:r>
            <a:r>
              <a:rPr lang="en-ID" dirty="0"/>
              <a:t> </a:t>
            </a:r>
            <a:r>
              <a:rPr lang="en-ID" dirty="0" err="1"/>
              <a:t>menggambar</a:t>
            </a:r>
            <a:r>
              <a:rPr lang="en-ID" dirty="0"/>
              <a:t> </a:t>
            </a:r>
            <a:r>
              <a:rPr lang="en-ID" dirty="0" err="1"/>
              <a:t>cerita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pengalaman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, </a:t>
            </a:r>
            <a:r>
              <a:rPr lang="en-ID" dirty="0" err="1"/>
              <a:t>misalnya</a:t>
            </a:r>
            <a:r>
              <a:rPr lang="en-ID" dirty="0"/>
              <a:t>, </a:t>
            </a:r>
            <a:r>
              <a:rPr lang="en-ID" dirty="0" err="1"/>
              <a:t>menggambar</a:t>
            </a:r>
            <a:r>
              <a:rPr lang="en-ID" dirty="0"/>
              <a:t> </a:t>
            </a:r>
            <a:r>
              <a:rPr lang="en-ID" dirty="0" err="1"/>
              <a:t>apa</a:t>
            </a:r>
            <a:r>
              <a:rPr lang="en-ID" dirty="0"/>
              <a:t> yang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lakukan</a:t>
            </a:r>
            <a:r>
              <a:rPr lang="en-ID" dirty="0"/>
              <a:t> </a:t>
            </a:r>
            <a:r>
              <a:rPr lang="en-ID" dirty="0" err="1"/>
              <a:t>selama</a:t>
            </a:r>
            <a:r>
              <a:rPr lang="en-ID" dirty="0"/>
              <a:t> </a:t>
            </a:r>
            <a:r>
              <a:rPr lang="en-ID" dirty="0" err="1"/>
              <a:t>liburan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aktivitas</a:t>
            </a:r>
            <a:r>
              <a:rPr lang="en-ID" dirty="0"/>
              <a:t> </a:t>
            </a:r>
            <a:r>
              <a:rPr lang="en-ID" dirty="0" err="1"/>
              <a:t>sehari-hari</a:t>
            </a:r>
            <a:r>
              <a:rPr lang="en-ID" dirty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/>
              <a:t>Gunakan</a:t>
            </a:r>
            <a:r>
              <a:rPr lang="en-ID" dirty="0"/>
              <a:t> </a:t>
            </a:r>
            <a:r>
              <a:rPr lang="en-ID" dirty="0" err="1"/>
              <a:t>buku</a:t>
            </a:r>
            <a:r>
              <a:rPr lang="en-ID" dirty="0"/>
              <a:t> </a:t>
            </a:r>
            <a:r>
              <a:rPr lang="en-ID" dirty="0" err="1"/>
              <a:t>cerita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inspirasi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menggambar</a:t>
            </a:r>
            <a:r>
              <a:rPr lang="en-ID" dirty="0"/>
              <a:t> </a:t>
            </a:r>
            <a:r>
              <a:rPr lang="en-ID" dirty="0" err="1"/>
              <a:t>karakter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adegan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.</a:t>
            </a:r>
          </a:p>
          <a:p>
            <a:pPr marL="0" indent="0">
              <a:buNone/>
            </a:pPr>
            <a:r>
              <a:rPr lang="en-ID" b="1" dirty="0"/>
              <a:t>7. </a:t>
            </a:r>
            <a:r>
              <a:rPr lang="en-ID" b="1" dirty="0" err="1"/>
              <a:t>Mengikuti</a:t>
            </a:r>
            <a:r>
              <a:rPr lang="en-ID" b="1" dirty="0"/>
              <a:t> </a:t>
            </a:r>
            <a:r>
              <a:rPr lang="en-ID" b="1" dirty="0" err="1"/>
              <a:t>Minat</a:t>
            </a:r>
            <a:r>
              <a:rPr lang="en-ID" b="1" dirty="0"/>
              <a:t> Anak</a:t>
            </a:r>
            <a:r>
              <a:rPr lang="en-ID" dirty="0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/>
              <a:t>Perhatikan</a:t>
            </a:r>
            <a:r>
              <a:rPr lang="en-ID" dirty="0"/>
              <a:t> </a:t>
            </a:r>
            <a:r>
              <a:rPr lang="en-ID" dirty="0" err="1"/>
              <a:t>minat</a:t>
            </a:r>
            <a:r>
              <a:rPr lang="en-ID" dirty="0"/>
              <a:t> dan </a:t>
            </a:r>
            <a:r>
              <a:rPr lang="en-ID" dirty="0" err="1"/>
              <a:t>preferensi</a:t>
            </a:r>
            <a:r>
              <a:rPr lang="en-ID" dirty="0"/>
              <a:t> </a:t>
            </a:r>
            <a:r>
              <a:rPr lang="en-ID" dirty="0" err="1"/>
              <a:t>anak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menggambar</a:t>
            </a:r>
            <a:r>
              <a:rPr lang="en-ID" dirty="0"/>
              <a:t>, </a:t>
            </a:r>
            <a:r>
              <a:rPr lang="en-ID" dirty="0" err="1"/>
              <a:t>misalnya</a:t>
            </a:r>
            <a:r>
              <a:rPr lang="en-ID" dirty="0"/>
              <a:t>,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suka</a:t>
            </a:r>
            <a:r>
              <a:rPr lang="en-ID" dirty="0"/>
              <a:t> </a:t>
            </a:r>
            <a:r>
              <a:rPr lang="en-ID" dirty="0" err="1"/>
              <a:t>menggambar</a:t>
            </a:r>
            <a:r>
              <a:rPr lang="en-ID" dirty="0"/>
              <a:t> </a:t>
            </a:r>
            <a:r>
              <a:rPr lang="en-ID" dirty="0" err="1"/>
              <a:t>mobil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bunga</a:t>
            </a:r>
            <a:r>
              <a:rPr lang="en-ID" dirty="0"/>
              <a:t>, </a:t>
            </a:r>
            <a:r>
              <a:rPr lang="en-ID" dirty="0" err="1"/>
              <a:t>dorong</a:t>
            </a:r>
            <a:r>
              <a:rPr lang="en-ID" dirty="0"/>
              <a:t> dan </a:t>
            </a:r>
            <a:r>
              <a:rPr lang="en-ID" dirty="0" err="1"/>
              <a:t>beri</a:t>
            </a:r>
            <a:r>
              <a:rPr lang="en-ID" dirty="0"/>
              <a:t> </a:t>
            </a:r>
            <a:r>
              <a:rPr lang="en-ID" dirty="0" err="1"/>
              <a:t>dukungan</a:t>
            </a:r>
            <a:r>
              <a:rPr lang="en-ID" dirty="0"/>
              <a:t> pada </a:t>
            </a:r>
            <a:r>
              <a:rPr lang="en-ID" dirty="0" err="1"/>
              <a:t>minat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/>
              <a:t>Sediakan</a:t>
            </a:r>
            <a:r>
              <a:rPr lang="en-ID" dirty="0"/>
              <a:t> </a:t>
            </a:r>
            <a:r>
              <a:rPr lang="en-ID" dirty="0" err="1"/>
              <a:t>bahan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referensi</a:t>
            </a:r>
            <a:r>
              <a:rPr lang="en-ID" dirty="0"/>
              <a:t> yang </a:t>
            </a:r>
            <a:r>
              <a:rPr lang="en-ID" dirty="0" err="1"/>
              <a:t>relevan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minat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.</a:t>
            </a:r>
          </a:p>
          <a:p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7BB2CC-842D-4654-8AEC-6D8B6D279B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961" y="11323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AF49B4-97E4-4697-BE61-291B47A1C1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1270" y="57846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F61ACD7-1502-4475-9DA8-D8BB8C83B7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9575" y="0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8128820-58F7-4EF6-9E52-9E2631DDA50C}"/>
              </a:ext>
            </a:extLst>
          </p:cNvPr>
          <p:cNvSpPr txBox="1"/>
          <p:nvPr/>
        </p:nvSpPr>
        <p:spPr>
          <a:xfrm>
            <a:off x="3230629" y="147592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2797311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6B9E0-B15D-4B5F-AFCA-D77B67FB8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0188" y="645459"/>
            <a:ext cx="5615492" cy="1091901"/>
          </a:xfrm>
        </p:spPr>
        <p:txBody>
          <a:bodyPr/>
          <a:lstStyle/>
          <a:p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menulis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13F3C-89E6-46E3-890E-C1FAB1A31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D" b="1" dirty="0" err="1"/>
              <a:t>Strategi</a:t>
            </a:r>
            <a:r>
              <a:rPr lang="en-ID" b="1" dirty="0"/>
              <a:t> </a:t>
            </a:r>
            <a:r>
              <a:rPr lang="en-ID" b="1" dirty="0" err="1"/>
              <a:t>Umum</a:t>
            </a:r>
            <a:endParaRPr lang="en-ID" b="1" dirty="0"/>
          </a:p>
          <a:p>
            <a:pPr>
              <a:buFont typeface="+mj-lt"/>
              <a:buAutoNum type="arabicPeriod"/>
            </a:pPr>
            <a:r>
              <a:rPr lang="en-ID" b="1" dirty="0" err="1"/>
              <a:t>Lingkungan</a:t>
            </a:r>
            <a:r>
              <a:rPr lang="en-ID" b="1" dirty="0"/>
              <a:t> yang </a:t>
            </a:r>
            <a:r>
              <a:rPr lang="en-ID" b="1" dirty="0" err="1"/>
              <a:t>Mendukung</a:t>
            </a:r>
            <a:r>
              <a:rPr lang="en-ID" dirty="0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/>
              <a:t>Ciptakan</a:t>
            </a:r>
            <a:r>
              <a:rPr lang="en-ID" dirty="0"/>
              <a:t> area </a:t>
            </a:r>
            <a:r>
              <a:rPr lang="en-ID" dirty="0" err="1"/>
              <a:t>menulis</a:t>
            </a:r>
            <a:r>
              <a:rPr lang="en-ID" dirty="0"/>
              <a:t> yang </a:t>
            </a:r>
            <a:r>
              <a:rPr lang="en-ID" dirty="0" err="1"/>
              <a:t>nyaman</a:t>
            </a:r>
            <a:r>
              <a:rPr lang="en-ID" dirty="0"/>
              <a:t> dan </a:t>
            </a:r>
            <a:r>
              <a:rPr lang="en-ID" dirty="0" err="1"/>
              <a:t>bebas</a:t>
            </a:r>
            <a:r>
              <a:rPr lang="en-ID" dirty="0"/>
              <a:t> </a:t>
            </a:r>
            <a:r>
              <a:rPr lang="en-ID" dirty="0" err="1"/>
              <a:t>gangguan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meja</a:t>
            </a:r>
            <a:r>
              <a:rPr lang="en-ID" dirty="0"/>
              <a:t>, </a:t>
            </a:r>
            <a:r>
              <a:rPr lang="en-ID" dirty="0" err="1"/>
              <a:t>kursi</a:t>
            </a:r>
            <a:r>
              <a:rPr lang="en-ID" dirty="0"/>
              <a:t>, dan </a:t>
            </a:r>
            <a:r>
              <a:rPr lang="en-ID" dirty="0" err="1"/>
              <a:t>pencahayaan</a:t>
            </a:r>
            <a:r>
              <a:rPr lang="en-ID" dirty="0"/>
              <a:t> yang </a:t>
            </a:r>
            <a:r>
              <a:rPr lang="en-ID" dirty="0" err="1"/>
              <a:t>baik</a:t>
            </a:r>
            <a:r>
              <a:rPr lang="en-ID" dirty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/>
              <a:t>Sediakan</a:t>
            </a:r>
            <a:r>
              <a:rPr lang="en-ID" dirty="0"/>
              <a:t> </a:t>
            </a:r>
            <a:r>
              <a:rPr lang="en-ID" dirty="0" err="1"/>
              <a:t>berbagai</a:t>
            </a:r>
            <a:r>
              <a:rPr lang="en-ID" dirty="0"/>
              <a:t> </a:t>
            </a:r>
            <a:r>
              <a:rPr lang="en-ID" dirty="0" err="1"/>
              <a:t>alat</a:t>
            </a:r>
            <a:r>
              <a:rPr lang="en-ID" dirty="0"/>
              <a:t> </a:t>
            </a:r>
            <a:r>
              <a:rPr lang="en-ID" dirty="0" err="1"/>
              <a:t>tulis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pensil</a:t>
            </a:r>
            <a:r>
              <a:rPr lang="en-ID" dirty="0"/>
              <a:t>, </a:t>
            </a:r>
            <a:r>
              <a:rPr lang="en-ID" dirty="0" err="1"/>
              <a:t>kertas</a:t>
            </a:r>
            <a:r>
              <a:rPr lang="en-ID" dirty="0"/>
              <a:t>, </a:t>
            </a:r>
            <a:r>
              <a:rPr lang="en-ID" dirty="0" err="1"/>
              <a:t>buku</a:t>
            </a:r>
            <a:r>
              <a:rPr lang="en-ID" dirty="0"/>
              <a:t> </a:t>
            </a:r>
            <a:r>
              <a:rPr lang="en-ID" dirty="0" err="1"/>
              <a:t>catatan</a:t>
            </a:r>
            <a:r>
              <a:rPr lang="en-ID" dirty="0"/>
              <a:t>, dan </a:t>
            </a:r>
            <a:r>
              <a:rPr lang="en-ID" dirty="0" err="1"/>
              <a:t>alat</a:t>
            </a:r>
            <a:r>
              <a:rPr lang="en-ID" dirty="0"/>
              <a:t> </a:t>
            </a:r>
            <a:r>
              <a:rPr lang="en-ID" dirty="0" err="1"/>
              <a:t>peraga</a:t>
            </a:r>
            <a:r>
              <a:rPr lang="en-ID" dirty="0"/>
              <a:t> </a:t>
            </a:r>
            <a:r>
              <a:rPr lang="en-ID" dirty="0" err="1"/>
              <a:t>menulis</a:t>
            </a:r>
            <a:r>
              <a:rPr lang="en-ID" dirty="0"/>
              <a:t>.</a:t>
            </a:r>
          </a:p>
          <a:p>
            <a:pPr>
              <a:buFont typeface="+mj-lt"/>
              <a:buAutoNum type="arabicPeriod"/>
            </a:pPr>
            <a:r>
              <a:rPr lang="en-ID" b="1" dirty="0" err="1"/>
              <a:t>Mengintegrasikan</a:t>
            </a:r>
            <a:r>
              <a:rPr lang="en-ID" b="1" dirty="0"/>
              <a:t> </a:t>
            </a:r>
            <a:r>
              <a:rPr lang="en-ID" b="1" dirty="0" err="1"/>
              <a:t>Menulis</a:t>
            </a:r>
            <a:r>
              <a:rPr lang="en-ID" b="1" dirty="0"/>
              <a:t> </a:t>
            </a:r>
            <a:r>
              <a:rPr lang="en-ID" b="1" dirty="0" err="1"/>
              <a:t>dalam</a:t>
            </a:r>
            <a:r>
              <a:rPr lang="en-ID" b="1" dirty="0"/>
              <a:t> </a:t>
            </a:r>
            <a:r>
              <a:rPr lang="en-ID" b="1" dirty="0" err="1"/>
              <a:t>Aktivitas</a:t>
            </a:r>
            <a:r>
              <a:rPr lang="en-ID" b="1" dirty="0"/>
              <a:t> </a:t>
            </a:r>
            <a:r>
              <a:rPr lang="en-ID" b="1" dirty="0" err="1"/>
              <a:t>Sehari-hari</a:t>
            </a:r>
            <a:r>
              <a:rPr lang="en-ID" dirty="0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/>
              <a:t>Ajak</a:t>
            </a:r>
            <a:r>
              <a:rPr lang="en-ID" dirty="0"/>
              <a:t> </a:t>
            </a:r>
            <a:r>
              <a:rPr lang="en-ID" dirty="0" err="1"/>
              <a:t>anak</a:t>
            </a:r>
            <a:r>
              <a:rPr lang="en-ID" dirty="0"/>
              <a:t> </a:t>
            </a:r>
            <a:r>
              <a:rPr lang="en-ID" dirty="0" err="1"/>
              <a:t>menulis</a:t>
            </a:r>
            <a:r>
              <a:rPr lang="en-ID" dirty="0"/>
              <a:t> daftar </a:t>
            </a:r>
            <a:r>
              <a:rPr lang="en-ID" dirty="0" err="1"/>
              <a:t>belanjaan</a:t>
            </a:r>
            <a:r>
              <a:rPr lang="en-ID" dirty="0"/>
              <a:t>, </a:t>
            </a:r>
            <a:r>
              <a:rPr lang="en-ID" dirty="0" err="1"/>
              <a:t>pesan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anggota</a:t>
            </a:r>
            <a:r>
              <a:rPr lang="en-ID" dirty="0"/>
              <a:t> </a:t>
            </a:r>
            <a:r>
              <a:rPr lang="en-ID" dirty="0" err="1"/>
              <a:t>keluarga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catatan</a:t>
            </a:r>
            <a:r>
              <a:rPr lang="en-ID" dirty="0"/>
              <a:t> </a:t>
            </a:r>
            <a:r>
              <a:rPr lang="en-ID" dirty="0" err="1"/>
              <a:t>kecil</a:t>
            </a:r>
            <a:r>
              <a:rPr lang="en-ID" dirty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/>
              <a:t>Dorong</a:t>
            </a:r>
            <a:r>
              <a:rPr lang="en-ID" dirty="0"/>
              <a:t> </a:t>
            </a:r>
            <a:r>
              <a:rPr lang="en-ID" dirty="0" err="1"/>
              <a:t>anak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menulis</a:t>
            </a:r>
            <a:r>
              <a:rPr lang="en-ID" dirty="0"/>
              <a:t> </a:t>
            </a:r>
            <a:r>
              <a:rPr lang="en-ID" dirty="0" err="1"/>
              <a:t>jurnal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buku</a:t>
            </a:r>
            <a:r>
              <a:rPr lang="en-ID" dirty="0"/>
              <a:t> </a:t>
            </a:r>
            <a:r>
              <a:rPr lang="en-ID" dirty="0" err="1"/>
              <a:t>harian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 </a:t>
            </a:r>
            <a:r>
              <a:rPr lang="en-ID" dirty="0" err="1"/>
              <a:t>sehari-hari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.</a:t>
            </a:r>
          </a:p>
          <a:p>
            <a:pPr>
              <a:buFont typeface="+mj-lt"/>
              <a:buAutoNum type="arabicPeriod"/>
            </a:pPr>
            <a:r>
              <a:rPr lang="en-ID" b="1" dirty="0" err="1"/>
              <a:t>Modeling</a:t>
            </a:r>
            <a:r>
              <a:rPr lang="en-ID" b="1" dirty="0"/>
              <a:t> dan </a:t>
            </a:r>
            <a:r>
              <a:rPr lang="en-ID" b="1" dirty="0" err="1"/>
              <a:t>Dukungan</a:t>
            </a:r>
            <a:r>
              <a:rPr lang="en-ID" dirty="0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/>
              <a:t>Tunjukkan</a:t>
            </a:r>
            <a:r>
              <a:rPr lang="en-ID" dirty="0"/>
              <a:t> pada </a:t>
            </a:r>
            <a:r>
              <a:rPr lang="en-ID" dirty="0" err="1"/>
              <a:t>anak</a:t>
            </a:r>
            <a:r>
              <a:rPr lang="en-ID" dirty="0"/>
              <a:t> </a:t>
            </a:r>
            <a:r>
              <a:rPr lang="en-ID" dirty="0" err="1"/>
              <a:t>bagaimana</a:t>
            </a:r>
            <a:r>
              <a:rPr lang="en-ID" dirty="0"/>
              <a:t> </a:t>
            </a:r>
            <a:r>
              <a:rPr lang="en-ID" dirty="0" err="1"/>
              <a:t>menulis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memberi</a:t>
            </a:r>
            <a:r>
              <a:rPr lang="en-ID" dirty="0"/>
              <a:t> </a:t>
            </a:r>
            <a:r>
              <a:rPr lang="en-ID" dirty="0" err="1"/>
              <a:t>contoh</a:t>
            </a:r>
            <a:r>
              <a:rPr lang="en-ID" dirty="0"/>
              <a:t> </a:t>
            </a:r>
            <a:r>
              <a:rPr lang="en-ID" dirty="0" err="1"/>
              <a:t>tulisan</a:t>
            </a:r>
            <a:r>
              <a:rPr lang="en-ID" dirty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/>
              <a:t>Berikan</a:t>
            </a:r>
            <a:r>
              <a:rPr lang="en-ID" dirty="0"/>
              <a:t> </a:t>
            </a:r>
            <a:r>
              <a:rPr lang="en-ID" dirty="0" err="1"/>
              <a:t>dukungan</a:t>
            </a:r>
            <a:r>
              <a:rPr lang="en-ID" dirty="0"/>
              <a:t> dan </a:t>
            </a:r>
            <a:r>
              <a:rPr lang="en-ID" dirty="0" err="1"/>
              <a:t>pujian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usaha</a:t>
            </a:r>
            <a:r>
              <a:rPr lang="en-ID" dirty="0"/>
              <a:t> dan </a:t>
            </a:r>
            <a:r>
              <a:rPr lang="en-ID" dirty="0" err="1"/>
              <a:t>kemajuan</a:t>
            </a:r>
            <a:r>
              <a:rPr lang="en-ID" dirty="0"/>
              <a:t> </a:t>
            </a:r>
            <a:r>
              <a:rPr lang="en-ID" dirty="0" err="1"/>
              <a:t>anak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menulis</a:t>
            </a:r>
            <a:r>
              <a:rPr lang="en-ID" dirty="0"/>
              <a:t>.</a:t>
            </a:r>
          </a:p>
          <a:p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ABCE7D-D359-435A-8B39-C6B3CB6D9C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961" y="11323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5C06278-73FB-416D-8383-5B6D76FD8D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1270" y="57846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2262E3A-9426-4A06-861D-F4CFC91581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9575" y="0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D3C202A-9CE0-4B15-ABD2-9F0CB23C53DF}"/>
              </a:ext>
            </a:extLst>
          </p:cNvPr>
          <p:cNvSpPr txBox="1"/>
          <p:nvPr/>
        </p:nvSpPr>
        <p:spPr>
          <a:xfrm>
            <a:off x="3230629" y="147592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695300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C5E7B-0E37-4139-8616-F26CA12AB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EDB74-04D1-405A-B74D-287AC930D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+mj-lt"/>
              <a:buAutoNum type="arabicPeriod"/>
            </a:pPr>
            <a:r>
              <a:rPr lang="en-ID" dirty="0" err="1"/>
              <a:t>Mengembangkan</a:t>
            </a:r>
            <a:r>
              <a:rPr lang="en-ID" dirty="0"/>
              <a:t> </a:t>
            </a:r>
            <a:r>
              <a:rPr lang="en-ID" dirty="0" err="1"/>
              <a:t>Keterampilan</a:t>
            </a:r>
            <a:r>
              <a:rPr lang="en-ID" dirty="0"/>
              <a:t> </a:t>
            </a:r>
            <a:r>
              <a:rPr lang="en-ID" dirty="0" err="1"/>
              <a:t>Motorik</a:t>
            </a:r>
            <a:r>
              <a:rPr lang="en-ID" dirty="0"/>
              <a:t> </a:t>
            </a:r>
            <a:r>
              <a:rPr lang="en-ID" dirty="0" err="1"/>
              <a:t>Halus</a:t>
            </a:r>
            <a:r>
              <a:rPr lang="en-ID" dirty="0"/>
              <a:t>:</a:t>
            </a:r>
          </a:p>
          <a:p>
            <a:pPr>
              <a:buFont typeface="+mj-lt"/>
              <a:buAutoNum type="arabicPeriod"/>
            </a:pPr>
            <a:r>
              <a:rPr lang="en-ID" dirty="0" err="1"/>
              <a:t>Mengenalkan</a:t>
            </a:r>
            <a:r>
              <a:rPr lang="en-ID" dirty="0"/>
              <a:t> </a:t>
            </a:r>
            <a:r>
              <a:rPr lang="en-ID" dirty="0" err="1"/>
              <a:t>Huruf</a:t>
            </a:r>
            <a:r>
              <a:rPr lang="en-ID" dirty="0"/>
              <a:t> dan Kata:</a:t>
            </a:r>
          </a:p>
          <a:p>
            <a:pPr>
              <a:buFont typeface="+mj-lt"/>
              <a:buAutoNum type="arabicPeriod"/>
            </a:pPr>
            <a:r>
              <a:rPr lang="en-ID" dirty="0"/>
              <a:t>Latihan </a:t>
            </a:r>
            <a:r>
              <a:rPr lang="en-ID" dirty="0" err="1"/>
              <a:t>Menulis</a:t>
            </a:r>
            <a:r>
              <a:rPr lang="en-ID" dirty="0"/>
              <a:t> </a:t>
            </a:r>
            <a:r>
              <a:rPr lang="en-ID" dirty="0" err="1"/>
              <a:t>Tangan</a:t>
            </a:r>
            <a:r>
              <a:rPr lang="en-ID" dirty="0"/>
              <a:t>:</a:t>
            </a:r>
          </a:p>
          <a:p>
            <a:pPr>
              <a:buFont typeface="+mj-lt"/>
              <a:buAutoNum type="arabicPeriod"/>
            </a:pPr>
            <a:r>
              <a:rPr lang="en-ID" dirty="0" err="1"/>
              <a:t>Menulis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Tujuan</a:t>
            </a:r>
            <a:r>
              <a:rPr lang="en-ID" dirty="0"/>
              <a:t>:</a:t>
            </a:r>
          </a:p>
          <a:p>
            <a:pPr>
              <a:buFont typeface="+mj-lt"/>
              <a:buAutoNum type="arabicPeriod"/>
            </a:pPr>
            <a:r>
              <a:rPr lang="en-ID" dirty="0" err="1"/>
              <a:t>Permainan</a:t>
            </a:r>
            <a:r>
              <a:rPr lang="en-ID" dirty="0"/>
              <a:t> dan </a:t>
            </a:r>
            <a:r>
              <a:rPr lang="en-ID" dirty="0" err="1"/>
              <a:t>Aktivitas</a:t>
            </a:r>
            <a:r>
              <a:rPr lang="en-ID" dirty="0"/>
              <a:t> </a:t>
            </a:r>
            <a:r>
              <a:rPr lang="en-ID" dirty="0" err="1"/>
              <a:t>Menulis</a:t>
            </a:r>
            <a:r>
              <a:rPr lang="en-ID" dirty="0"/>
              <a:t>:</a:t>
            </a:r>
          </a:p>
          <a:p>
            <a:pPr>
              <a:buFont typeface="+mj-lt"/>
              <a:buAutoNum type="arabicPeriod"/>
            </a:pPr>
            <a:r>
              <a:rPr lang="en-ID" dirty="0" err="1"/>
              <a:t>Membaca</a:t>
            </a:r>
            <a:r>
              <a:rPr lang="en-ID" dirty="0"/>
              <a:t> dan </a:t>
            </a:r>
            <a:r>
              <a:rPr lang="en-ID" dirty="0" err="1"/>
              <a:t>Menulis</a:t>
            </a:r>
            <a:r>
              <a:rPr lang="en-ID" dirty="0"/>
              <a:t>:</a:t>
            </a:r>
          </a:p>
          <a:p>
            <a:pPr>
              <a:buFont typeface="+mj-lt"/>
              <a:buAutoNum type="arabicPeriod"/>
            </a:pPr>
            <a:r>
              <a:rPr lang="en-ID" dirty="0" err="1"/>
              <a:t>Penggunaan</a:t>
            </a:r>
            <a:r>
              <a:rPr lang="en-ID" dirty="0"/>
              <a:t> </a:t>
            </a:r>
            <a:r>
              <a:rPr lang="en-ID" dirty="0" err="1"/>
              <a:t>Teknologi</a:t>
            </a:r>
            <a:r>
              <a:rPr lang="en-ID" dirty="0"/>
              <a:t>:</a:t>
            </a:r>
          </a:p>
          <a:p>
            <a:pPr>
              <a:buFont typeface="+mj-lt"/>
              <a:buAutoNum type="arabicPeriod"/>
            </a:pPr>
            <a:r>
              <a:rPr lang="en-ID" dirty="0"/>
              <a:t>Feedback dan </a:t>
            </a:r>
            <a:r>
              <a:rPr lang="en-ID" dirty="0" err="1"/>
              <a:t>Revisi</a:t>
            </a:r>
            <a:r>
              <a:rPr lang="en-ID" dirty="0"/>
              <a:t>:</a:t>
            </a:r>
          </a:p>
          <a:p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57A2EF-7824-487C-863A-D2057EC2C9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961" y="11323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49FC802-741C-466A-9A36-257B3039D0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1270" y="57846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137A2B5-EEBF-47EF-A4F7-2B3D373918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9575" y="0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9BA2CA2-1E8B-4376-8855-39FAD9C3E702}"/>
              </a:ext>
            </a:extLst>
          </p:cNvPr>
          <p:cNvSpPr txBox="1"/>
          <p:nvPr/>
        </p:nvSpPr>
        <p:spPr>
          <a:xfrm>
            <a:off x="3230629" y="147592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13509986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E416B-9BF6-4CC6-BC64-577A57ADF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3779" y="750193"/>
            <a:ext cx="9603275" cy="1049235"/>
          </a:xfrm>
        </p:spPr>
        <p:txBody>
          <a:bodyPr/>
          <a:lstStyle/>
          <a:p>
            <a:r>
              <a:rPr lang="en-US" dirty="0" err="1"/>
              <a:t>Merobek</a:t>
            </a:r>
            <a:r>
              <a:rPr lang="en-US" dirty="0"/>
              <a:t> </a:t>
            </a:r>
            <a:r>
              <a:rPr lang="en-US" dirty="0" err="1"/>
              <a:t>kertas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35834-98CE-4FA1-B88A-094E41BE8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Merobek</a:t>
            </a:r>
            <a:r>
              <a:rPr lang="en-ID" dirty="0"/>
              <a:t> </a:t>
            </a:r>
            <a:r>
              <a:rPr lang="en-ID" dirty="0" err="1"/>
              <a:t>kertas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aktivitas</a:t>
            </a:r>
            <a:r>
              <a:rPr lang="en-ID" dirty="0"/>
              <a:t> </a:t>
            </a:r>
            <a:r>
              <a:rPr lang="en-ID" dirty="0" err="1"/>
              <a:t>sederhana</a:t>
            </a:r>
            <a:r>
              <a:rPr lang="en-ID" dirty="0"/>
              <a:t> </a:t>
            </a:r>
            <a:r>
              <a:rPr lang="en-ID" dirty="0" err="1"/>
              <a:t>namun</a:t>
            </a:r>
            <a:r>
              <a:rPr lang="en-ID" dirty="0"/>
              <a:t> </a:t>
            </a:r>
            <a:r>
              <a:rPr lang="en-ID" dirty="0" err="1"/>
              <a:t>sangat</a:t>
            </a:r>
            <a:r>
              <a:rPr lang="en-ID" dirty="0"/>
              <a:t> </a:t>
            </a:r>
            <a:r>
              <a:rPr lang="en-ID" dirty="0" err="1"/>
              <a:t>bermanfaat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perkembangan</a:t>
            </a:r>
            <a:r>
              <a:rPr lang="en-ID" dirty="0"/>
              <a:t> </a:t>
            </a:r>
            <a:r>
              <a:rPr lang="en-ID" dirty="0" err="1"/>
              <a:t>anak-anak</a:t>
            </a:r>
            <a:r>
              <a:rPr lang="en-ID" dirty="0"/>
              <a:t>, </a:t>
            </a:r>
            <a:r>
              <a:rPr lang="en-ID" dirty="0" err="1"/>
              <a:t>terutama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hal</a:t>
            </a:r>
            <a:r>
              <a:rPr lang="en-ID" dirty="0"/>
              <a:t> </a:t>
            </a:r>
            <a:r>
              <a:rPr lang="en-ID" dirty="0" err="1"/>
              <a:t>keterampilan</a:t>
            </a:r>
            <a:r>
              <a:rPr lang="en-ID" dirty="0"/>
              <a:t> </a:t>
            </a:r>
            <a:r>
              <a:rPr lang="en-ID" dirty="0" err="1"/>
              <a:t>motorik</a:t>
            </a:r>
            <a:r>
              <a:rPr lang="en-ID" dirty="0"/>
              <a:t> </a:t>
            </a:r>
            <a:r>
              <a:rPr lang="en-ID" dirty="0" err="1"/>
              <a:t>halus</a:t>
            </a:r>
            <a:r>
              <a:rPr lang="en-ID" dirty="0"/>
              <a:t> dan </a:t>
            </a:r>
            <a:r>
              <a:rPr lang="en-ID" dirty="0" err="1"/>
              <a:t>koordinasi</a:t>
            </a:r>
            <a:r>
              <a:rPr lang="en-ID" dirty="0"/>
              <a:t> </a:t>
            </a:r>
            <a:r>
              <a:rPr lang="en-ID" dirty="0" err="1"/>
              <a:t>tangan-mata</a:t>
            </a:r>
            <a:r>
              <a:rPr lang="en-ID" dirty="0"/>
              <a:t>. </a:t>
            </a:r>
            <a:r>
              <a:rPr lang="en-ID" dirty="0" err="1"/>
              <a:t>Berikut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beberapa</a:t>
            </a:r>
            <a:r>
              <a:rPr lang="en-ID" dirty="0"/>
              <a:t> </a:t>
            </a:r>
            <a:r>
              <a:rPr lang="en-ID" dirty="0" err="1"/>
              <a:t>strategi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mengajarkan</a:t>
            </a:r>
            <a:r>
              <a:rPr lang="en-ID" dirty="0"/>
              <a:t> </a:t>
            </a:r>
            <a:r>
              <a:rPr lang="en-ID" dirty="0" err="1"/>
              <a:t>anak</a:t>
            </a:r>
            <a:r>
              <a:rPr lang="en-ID" dirty="0"/>
              <a:t> </a:t>
            </a:r>
            <a:r>
              <a:rPr lang="en-ID" dirty="0" err="1"/>
              <a:t>merobek</a:t>
            </a:r>
            <a:r>
              <a:rPr lang="en-ID" dirty="0"/>
              <a:t> </a:t>
            </a:r>
            <a:r>
              <a:rPr lang="en-ID" dirty="0" err="1"/>
              <a:t>kertas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manfaat</a:t>
            </a:r>
            <a:r>
              <a:rPr lang="en-ID" dirty="0"/>
              <a:t>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diperoleh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aktivitas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BD11AB-6283-45E8-B1F3-DB35B4B778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961" y="11323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520F08A-3E37-424C-A1B7-7FCB5F9EB6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1270" y="57846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AAE2B49-396B-4EA8-9A00-08ED8B02B6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4385" y="-93677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187E945-2FE9-430E-AAE2-E174009162B3}"/>
              </a:ext>
            </a:extLst>
          </p:cNvPr>
          <p:cNvSpPr txBox="1"/>
          <p:nvPr/>
        </p:nvSpPr>
        <p:spPr>
          <a:xfrm>
            <a:off x="3230629" y="107250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1802976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ABACE-C4A3-43A3-A2F2-47B12646324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963738" y="1076325"/>
            <a:ext cx="10228262" cy="4719638"/>
          </a:xfrm>
        </p:spPr>
        <p:txBody>
          <a:bodyPr>
            <a:normAutofit/>
          </a:bodyPr>
          <a:lstStyle/>
          <a:p>
            <a:r>
              <a:rPr lang="en-ID" sz="1200" dirty="0" err="1">
                <a:solidFill>
                  <a:schemeClr val="tx1"/>
                </a:solidFill>
              </a:rPr>
              <a:t>Manfaat</a:t>
            </a:r>
            <a:r>
              <a:rPr lang="en-ID" sz="1200" dirty="0">
                <a:solidFill>
                  <a:schemeClr val="tx1"/>
                </a:solidFill>
              </a:rPr>
              <a:t> </a:t>
            </a:r>
            <a:r>
              <a:rPr lang="en-ID" sz="1200" dirty="0" err="1">
                <a:solidFill>
                  <a:schemeClr val="tx1"/>
                </a:solidFill>
              </a:rPr>
              <a:t>Merobek</a:t>
            </a:r>
            <a:r>
              <a:rPr lang="en-ID" sz="1200" dirty="0">
                <a:solidFill>
                  <a:schemeClr val="tx1"/>
                </a:solidFill>
              </a:rPr>
              <a:t> </a:t>
            </a:r>
            <a:r>
              <a:rPr lang="en-ID" sz="1200" dirty="0" err="1">
                <a:solidFill>
                  <a:schemeClr val="tx1"/>
                </a:solidFill>
              </a:rPr>
              <a:t>Kertas</a:t>
            </a:r>
            <a:r>
              <a:rPr lang="en-ID" sz="1200" dirty="0">
                <a:solidFill>
                  <a:schemeClr val="tx1"/>
                </a:solidFill>
              </a:rPr>
              <a:t> </a:t>
            </a:r>
            <a:r>
              <a:rPr lang="en-ID" sz="1200" dirty="0" err="1">
                <a:solidFill>
                  <a:schemeClr val="tx1"/>
                </a:solidFill>
              </a:rPr>
              <a:t>untuk</a:t>
            </a:r>
            <a:r>
              <a:rPr lang="en-ID" sz="1200" dirty="0">
                <a:solidFill>
                  <a:schemeClr val="tx1"/>
                </a:solidFill>
              </a:rPr>
              <a:t> Anak</a:t>
            </a:r>
          </a:p>
          <a:p>
            <a:r>
              <a:rPr lang="en-ID" sz="1200" dirty="0" err="1">
                <a:solidFill>
                  <a:schemeClr val="tx1"/>
                </a:solidFill>
              </a:rPr>
              <a:t>Pengembangan</a:t>
            </a:r>
            <a:r>
              <a:rPr lang="en-ID" sz="1200" dirty="0">
                <a:solidFill>
                  <a:schemeClr val="tx1"/>
                </a:solidFill>
              </a:rPr>
              <a:t> </a:t>
            </a:r>
            <a:r>
              <a:rPr lang="en-ID" sz="1200" dirty="0" err="1">
                <a:solidFill>
                  <a:schemeClr val="tx1"/>
                </a:solidFill>
              </a:rPr>
              <a:t>Keterampilan</a:t>
            </a:r>
            <a:r>
              <a:rPr lang="en-ID" sz="1200" dirty="0">
                <a:solidFill>
                  <a:schemeClr val="tx1"/>
                </a:solidFill>
              </a:rPr>
              <a:t> </a:t>
            </a:r>
            <a:r>
              <a:rPr lang="en-ID" sz="1200" dirty="0" err="1">
                <a:solidFill>
                  <a:schemeClr val="tx1"/>
                </a:solidFill>
              </a:rPr>
              <a:t>Motorik</a:t>
            </a:r>
            <a:r>
              <a:rPr lang="en-ID" sz="1200" dirty="0">
                <a:solidFill>
                  <a:schemeClr val="tx1"/>
                </a:solidFill>
              </a:rPr>
              <a:t> </a:t>
            </a:r>
            <a:r>
              <a:rPr lang="en-ID" sz="1200" dirty="0" err="1">
                <a:solidFill>
                  <a:schemeClr val="tx1"/>
                </a:solidFill>
              </a:rPr>
              <a:t>Halus</a:t>
            </a:r>
            <a:r>
              <a:rPr lang="en-ID" sz="12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ID" sz="1100" dirty="0" err="1">
                <a:solidFill>
                  <a:schemeClr val="tx1"/>
                </a:solidFill>
              </a:rPr>
              <a:t>Merobek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kertas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melibatkan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otot-otot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kecil</a:t>
            </a:r>
            <a:r>
              <a:rPr lang="en-ID" sz="1100" dirty="0">
                <a:solidFill>
                  <a:schemeClr val="tx1"/>
                </a:solidFill>
              </a:rPr>
              <a:t> di </a:t>
            </a:r>
            <a:r>
              <a:rPr lang="en-ID" sz="1100" dirty="0" err="1">
                <a:solidFill>
                  <a:schemeClr val="tx1"/>
                </a:solidFill>
              </a:rPr>
              <a:t>tangan</a:t>
            </a:r>
            <a:r>
              <a:rPr lang="en-ID" sz="1100" dirty="0">
                <a:solidFill>
                  <a:schemeClr val="tx1"/>
                </a:solidFill>
              </a:rPr>
              <a:t> dan </a:t>
            </a:r>
            <a:r>
              <a:rPr lang="en-ID" sz="1100" dirty="0" err="1">
                <a:solidFill>
                  <a:schemeClr val="tx1"/>
                </a:solidFill>
              </a:rPr>
              <a:t>jari</a:t>
            </a:r>
            <a:r>
              <a:rPr lang="en-ID" sz="1100" dirty="0">
                <a:solidFill>
                  <a:schemeClr val="tx1"/>
                </a:solidFill>
              </a:rPr>
              <a:t>, yang </a:t>
            </a:r>
            <a:r>
              <a:rPr lang="en-ID" sz="1100" dirty="0" err="1">
                <a:solidFill>
                  <a:schemeClr val="tx1"/>
                </a:solidFill>
              </a:rPr>
              <a:t>penting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untuk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perkembangan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keterampilan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motorik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halus</a:t>
            </a:r>
            <a:r>
              <a:rPr lang="en-ID" sz="1100" dirty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ID" sz="1100" dirty="0" err="1">
                <a:solidFill>
                  <a:schemeClr val="tx1"/>
                </a:solidFill>
              </a:rPr>
              <a:t>Aktivitas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ini</a:t>
            </a:r>
            <a:r>
              <a:rPr lang="en-ID" sz="1100" dirty="0">
                <a:solidFill>
                  <a:schemeClr val="tx1"/>
                </a:solidFill>
              </a:rPr>
              <a:t> juga </a:t>
            </a:r>
            <a:r>
              <a:rPr lang="en-ID" sz="1100" dirty="0" err="1">
                <a:solidFill>
                  <a:schemeClr val="tx1"/>
                </a:solidFill>
              </a:rPr>
              <a:t>meningkatkan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koordinasi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tangan-mata</a:t>
            </a:r>
            <a:r>
              <a:rPr lang="en-ID" sz="1100" dirty="0">
                <a:solidFill>
                  <a:schemeClr val="tx1"/>
                </a:solidFill>
              </a:rPr>
              <a:t>.</a:t>
            </a:r>
          </a:p>
          <a:p>
            <a:r>
              <a:rPr lang="en-ID" sz="1200" dirty="0" err="1">
                <a:solidFill>
                  <a:schemeClr val="tx1"/>
                </a:solidFill>
              </a:rPr>
              <a:t>Meningkatkan</a:t>
            </a:r>
            <a:r>
              <a:rPr lang="en-ID" sz="1200" dirty="0">
                <a:solidFill>
                  <a:schemeClr val="tx1"/>
                </a:solidFill>
              </a:rPr>
              <a:t> </a:t>
            </a:r>
            <a:r>
              <a:rPr lang="en-ID" sz="1200" dirty="0" err="1">
                <a:solidFill>
                  <a:schemeClr val="tx1"/>
                </a:solidFill>
              </a:rPr>
              <a:t>Kekuatan</a:t>
            </a:r>
            <a:r>
              <a:rPr lang="en-ID" sz="1200" dirty="0">
                <a:solidFill>
                  <a:schemeClr val="tx1"/>
                </a:solidFill>
              </a:rPr>
              <a:t> dan </a:t>
            </a:r>
            <a:r>
              <a:rPr lang="en-ID" sz="1200" dirty="0" err="1">
                <a:solidFill>
                  <a:schemeClr val="tx1"/>
                </a:solidFill>
              </a:rPr>
              <a:t>Ketangkasan</a:t>
            </a:r>
            <a:r>
              <a:rPr lang="en-ID" sz="1200" dirty="0">
                <a:solidFill>
                  <a:schemeClr val="tx1"/>
                </a:solidFill>
              </a:rPr>
              <a:t> </a:t>
            </a:r>
            <a:r>
              <a:rPr lang="en-ID" sz="1200" dirty="0" err="1">
                <a:solidFill>
                  <a:schemeClr val="tx1"/>
                </a:solidFill>
              </a:rPr>
              <a:t>Jari</a:t>
            </a:r>
            <a:r>
              <a:rPr lang="en-ID" sz="12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ID" sz="1100" dirty="0">
                <a:solidFill>
                  <a:schemeClr val="tx1"/>
                </a:solidFill>
              </a:rPr>
              <a:t>Proses </a:t>
            </a:r>
            <a:r>
              <a:rPr lang="en-ID" sz="1100" dirty="0" err="1">
                <a:solidFill>
                  <a:schemeClr val="tx1"/>
                </a:solidFill>
              </a:rPr>
              <a:t>merobek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kertas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membantu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memperkuat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otot-otot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jari</a:t>
            </a:r>
            <a:r>
              <a:rPr lang="en-ID" sz="1100" dirty="0">
                <a:solidFill>
                  <a:schemeClr val="tx1"/>
                </a:solidFill>
              </a:rPr>
              <a:t> dan </a:t>
            </a:r>
            <a:r>
              <a:rPr lang="en-ID" sz="1100" dirty="0" err="1">
                <a:solidFill>
                  <a:schemeClr val="tx1"/>
                </a:solidFill>
              </a:rPr>
              <a:t>meningkatkan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ketangkasan</a:t>
            </a:r>
            <a:r>
              <a:rPr lang="en-ID" sz="1100" dirty="0">
                <a:solidFill>
                  <a:schemeClr val="tx1"/>
                </a:solidFill>
              </a:rPr>
              <a:t>, yang </a:t>
            </a:r>
            <a:r>
              <a:rPr lang="en-ID" sz="1100" dirty="0" err="1">
                <a:solidFill>
                  <a:schemeClr val="tx1"/>
                </a:solidFill>
              </a:rPr>
              <a:t>penting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untuk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kegiatan</a:t>
            </a:r>
            <a:r>
              <a:rPr lang="en-ID" sz="1100" dirty="0">
                <a:solidFill>
                  <a:schemeClr val="tx1"/>
                </a:solidFill>
              </a:rPr>
              <a:t> lain </a:t>
            </a:r>
            <a:r>
              <a:rPr lang="en-ID" sz="1100" dirty="0" err="1">
                <a:solidFill>
                  <a:schemeClr val="tx1"/>
                </a:solidFill>
              </a:rPr>
              <a:t>seperti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menulis</a:t>
            </a:r>
            <a:r>
              <a:rPr lang="en-ID" sz="1100" dirty="0">
                <a:solidFill>
                  <a:schemeClr val="tx1"/>
                </a:solidFill>
              </a:rPr>
              <a:t> dan </a:t>
            </a:r>
            <a:r>
              <a:rPr lang="en-ID" sz="1100" dirty="0" err="1">
                <a:solidFill>
                  <a:schemeClr val="tx1"/>
                </a:solidFill>
              </a:rPr>
              <a:t>menggambar</a:t>
            </a:r>
            <a:r>
              <a:rPr lang="en-ID" sz="1100" dirty="0">
                <a:solidFill>
                  <a:schemeClr val="tx1"/>
                </a:solidFill>
              </a:rPr>
              <a:t>.</a:t>
            </a:r>
          </a:p>
          <a:p>
            <a:r>
              <a:rPr lang="en-ID" sz="1200" dirty="0" err="1">
                <a:solidFill>
                  <a:schemeClr val="tx1"/>
                </a:solidFill>
              </a:rPr>
              <a:t>Koordinasi</a:t>
            </a:r>
            <a:r>
              <a:rPr lang="en-ID" sz="1200" dirty="0">
                <a:solidFill>
                  <a:schemeClr val="tx1"/>
                </a:solidFill>
              </a:rPr>
              <a:t> dan </a:t>
            </a:r>
            <a:r>
              <a:rPr lang="en-ID" sz="1200" dirty="0" err="1">
                <a:solidFill>
                  <a:schemeClr val="tx1"/>
                </a:solidFill>
              </a:rPr>
              <a:t>Konsentrasi</a:t>
            </a:r>
            <a:r>
              <a:rPr lang="en-ID" sz="12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ID" sz="1100" dirty="0" err="1">
                <a:solidFill>
                  <a:schemeClr val="tx1"/>
                </a:solidFill>
              </a:rPr>
              <a:t>Merobek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kertas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membutuhkan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koordinasi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antara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tangan</a:t>
            </a:r>
            <a:r>
              <a:rPr lang="en-ID" sz="1100" dirty="0">
                <a:solidFill>
                  <a:schemeClr val="tx1"/>
                </a:solidFill>
              </a:rPr>
              <a:t> dan </a:t>
            </a:r>
            <a:r>
              <a:rPr lang="en-ID" sz="1100" dirty="0" err="1">
                <a:solidFill>
                  <a:schemeClr val="tx1"/>
                </a:solidFill>
              </a:rPr>
              <a:t>mata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serta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konsentrasi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untuk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mengikuti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garis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atau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pola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tertentu</a:t>
            </a:r>
            <a:r>
              <a:rPr lang="en-ID" sz="1100" dirty="0">
                <a:solidFill>
                  <a:schemeClr val="tx1"/>
                </a:solidFill>
              </a:rPr>
              <a:t>.</a:t>
            </a:r>
          </a:p>
          <a:p>
            <a:r>
              <a:rPr lang="en-ID" sz="1200" dirty="0" err="1">
                <a:solidFill>
                  <a:schemeClr val="tx1"/>
                </a:solidFill>
              </a:rPr>
              <a:t>Kreativitas</a:t>
            </a:r>
            <a:r>
              <a:rPr lang="en-ID" sz="1200" dirty="0">
                <a:solidFill>
                  <a:schemeClr val="tx1"/>
                </a:solidFill>
              </a:rPr>
              <a:t> dan </a:t>
            </a:r>
            <a:r>
              <a:rPr lang="en-ID" sz="1200" dirty="0" err="1">
                <a:solidFill>
                  <a:schemeClr val="tx1"/>
                </a:solidFill>
              </a:rPr>
              <a:t>Imajinasi</a:t>
            </a:r>
            <a:r>
              <a:rPr lang="en-ID" sz="12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ID" sz="1100" dirty="0" err="1">
                <a:solidFill>
                  <a:schemeClr val="tx1"/>
                </a:solidFill>
              </a:rPr>
              <a:t>Dengan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merobek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kertas</a:t>
            </a:r>
            <a:r>
              <a:rPr lang="en-ID" sz="1100" dirty="0">
                <a:solidFill>
                  <a:schemeClr val="tx1"/>
                </a:solidFill>
              </a:rPr>
              <a:t> dan </a:t>
            </a:r>
            <a:r>
              <a:rPr lang="en-ID" sz="1100" dirty="0" err="1">
                <a:solidFill>
                  <a:schemeClr val="tx1"/>
                </a:solidFill>
              </a:rPr>
              <a:t>membuat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bentuk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atau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kolase</a:t>
            </a:r>
            <a:r>
              <a:rPr lang="en-ID" sz="1100" dirty="0">
                <a:solidFill>
                  <a:schemeClr val="tx1"/>
                </a:solidFill>
              </a:rPr>
              <a:t>, </a:t>
            </a:r>
            <a:r>
              <a:rPr lang="en-ID" sz="1100" dirty="0" err="1">
                <a:solidFill>
                  <a:schemeClr val="tx1"/>
                </a:solidFill>
              </a:rPr>
              <a:t>anak-anak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dapat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mengekspresikan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kreativitas</a:t>
            </a:r>
            <a:r>
              <a:rPr lang="en-ID" sz="1100" dirty="0">
                <a:solidFill>
                  <a:schemeClr val="tx1"/>
                </a:solidFill>
              </a:rPr>
              <a:t> dan </a:t>
            </a:r>
            <a:r>
              <a:rPr lang="en-ID" sz="1100" dirty="0" err="1">
                <a:solidFill>
                  <a:schemeClr val="tx1"/>
                </a:solidFill>
              </a:rPr>
              <a:t>imajinasi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mereka</a:t>
            </a:r>
            <a:r>
              <a:rPr lang="en-ID" sz="1100" dirty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ID" sz="1100" dirty="0" err="1">
                <a:solidFill>
                  <a:schemeClr val="tx1"/>
                </a:solidFill>
              </a:rPr>
              <a:t>Aktivitas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ini</a:t>
            </a:r>
            <a:r>
              <a:rPr lang="en-ID" sz="1100" dirty="0">
                <a:solidFill>
                  <a:schemeClr val="tx1"/>
                </a:solidFill>
              </a:rPr>
              <a:t> juga </a:t>
            </a:r>
            <a:r>
              <a:rPr lang="en-ID" sz="1100" dirty="0" err="1">
                <a:solidFill>
                  <a:schemeClr val="tx1"/>
                </a:solidFill>
              </a:rPr>
              <a:t>dapat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membantu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anak-anak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belajar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tentang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bentuk</a:t>
            </a:r>
            <a:r>
              <a:rPr lang="en-ID" sz="1100" dirty="0">
                <a:solidFill>
                  <a:schemeClr val="tx1"/>
                </a:solidFill>
              </a:rPr>
              <a:t>, </a:t>
            </a:r>
            <a:r>
              <a:rPr lang="en-ID" sz="1100" dirty="0" err="1">
                <a:solidFill>
                  <a:schemeClr val="tx1"/>
                </a:solidFill>
              </a:rPr>
              <a:t>ukuran</a:t>
            </a:r>
            <a:r>
              <a:rPr lang="en-ID" sz="1100" dirty="0">
                <a:solidFill>
                  <a:schemeClr val="tx1"/>
                </a:solidFill>
              </a:rPr>
              <a:t>, dan </a:t>
            </a:r>
            <a:r>
              <a:rPr lang="en-ID" sz="1100" dirty="0" err="1">
                <a:solidFill>
                  <a:schemeClr val="tx1"/>
                </a:solidFill>
              </a:rPr>
              <a:t>tekstur</a:t>
            </a:r>
            <a:r>
              <a:rPr lang="en-ID" sz="1100" dirty="0">
                <a:solidFill>
                  <a:schemeClr val="tx1"/>
                </a:solidFill>
              </a:rPr>
              <a:t>.</a:t>
            </a:r>
          </a:p>
          <a:p>
            <a:r>
              <a:rPr lang="en-ID" sz="1200" dirty="0" err="1">
                <a:solidFill>
                  <a:schemeClr val="tx1"/>
                </a:solidFill>
              </a:rPr>
              <a:t>Pengurangan</a:t>
            </a:r>
            <a:r>
              <a:rPr lang="en-ID" sz="1200" dirty="0">
                <a:solidFill>
                  <a:schemeClr val="tx1"/>
                </a:solidFill>
              </a:rPr>
              <a:t> </a:t>
            </a:r>
            <a:r>
              <a:rPr lang="en-ID" sz="1200" dirty="0" err="1">
                <a:solidFill>
                  <a:schemeClr val="tx1"/>
                </a:solidFill>
              </a:rPr>
              <a:t>Stres</a:t>
            </a:r>
            <a:r>
              <a:rPr lang="en-ID" sz="1200" dirty="0">
                <a:solidFill>
                  <a:schemeClr val="tx1"/>
                </a:solidFill>
              </a:rPr>
              <a:t> dan </a:t>
            </a:r>
            <a:r>
              <a:rPr lang="en-ID" sz="1200" dirty="0" err="1">
                <a:solidFill>
                  <a:schemeClr val="tx1"/>
                </a:solidFill>
              </a:rPr>
              <a:t>Perasaan</a:t>
            </a:r>
            <a:r>
              <a:rPr lang="en-ID" sz="1200" dirty="0">
                <a:solidFill>
                  <a:schemeClr val="tx1"/>
                </a:solidFill>
              </a:rPr>
              <a:t> </a:t>
            </a:r>
            <a:r>
              <a:rPr lang="en-ID" sz="1200" dirty="0" err="1">
                <a:solidFill>
                  <a:schemeClr val="tx1"/>
                </a:solidFill>
              </a:rPr>
              <a:t>Senang</a:t>
            </a:r>
            <a:r>
              <a:rPr lang="en-ID" sz="12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ID" sz="1100" dirty="0" err="1">
                <a:solidFill>
                  <a:schemeClr val="tx1"/>
                </a:solidFill>
              </a:rPr>
              <a:t>Merobek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kertas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bisa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menjadi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aktivitas</a:t>
            </a:r>
            <a:r>
              <a:rPr lang="en-ID" sz="1100" dirty="0">
                <a:solidFill>
                  <a:schemeClr val="tx1"/>
                </a:solidFill>
              </a:rPr>
              <a:t> yang </a:t>
            </a:r>
            <a:r>
              <a:rPr lang="en-ID" sz="1100" dirty="0" err="1">
                <a:solidFill>
                  <a:schemeClr val="tx1"/>
                </a:solidFill>
              </a:rPr>
              <a:t>menenangkan</a:t>
            </a:r>
            <a:r>
              <a:rPr lang="en-ID" sz="1100" dirty="0">
                <a:solidFill>
                  <a:schemeClr val="tx1"/>
                </a:solidFill>
              </a:rPr>
              <a:t> dan </a:t>
            </a:r>
            <a:r>
              <a:rPr lang="en-ID" sz="1100" dirty="0" err="1">
                <a:solidFill>
                  <a:schemeClr val="tx1"/>
                </a:solidFill>
              </a:rPr>
              <a:t>membantu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mengurangi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stres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atau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kecemasan</a:t>
            </a:r>
            <a:r>
              <a:rPr lang="en-ID" sz="1100" dirty="0">
                <a:solidFill>
                  <a:schemeClr val="tx1"/>
                </a:solidFill>
              </a:rPr>
              <a:t> pada </a:t>
            </a:r>
            <a:r>
              <a:rPr lang="en-ID" sz="1100" dirty="0" err="1">
                <a:solidFill>
                  <a:schemeClr val="tx1"/>
                </a:solidFill>
              </a:rPr>
              <a:t>anak-anak</a:t>
            </a:r>
            <a:r>
              <a:rPr lang="en-ID" sz="1100" dirty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ID" sz="1100" dirty="0" err="1">
                <a:solidFill>
                  <a:schemeClr val="tx1"/>
                </a:solidFill>
              </a:rPr>
              <a:t>Aktivitas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ini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seringkali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menyenangkan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bagi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anak-anak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karena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memberikan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mereka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kesempatan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untuk</a:t>
            </a:r>
            <a:r>
              <a:rPr lang="en-ID" sz="1100" dirty="0">
                <a:solidFill>
                  <a:schemeClr val="tx1"/>
                </a:solidFill>
              </a:rPr>
              <a:t> </a:t>
            </a:r>
            <a:r>
              <a:rPr lang="en-ID" sz="1100" dirty="0" err="1">
                <a:solidFill>
                  <a:schemeClr val="tx1"/>
                </a:solidFill>
              </a:rPr>
              <a:t>bermain</a:t>
            </a:r>
            <a:r>
              <a:rPr lang="en-ID" sz="1100" dirty="0">
                <a:solidFill>
                  <a:schemeClr val="tx1"/>
                </a:solidFill>
              </a:rPr>
              <a:t> dan </a:t>
            </a:r>
            <a:r>
              <a:rPr lang="en-ID" sz="1100" dirty="0" err="1">
                <a:solidFill>
                  <a:schemeClr val="tx1"/>
                </a:solidFill>
              </a:rPr>
              <a:t>bereksplorasi</a:t>
            </a:r>
            <a:r>
              <a:rPr lang="en-ID" sz="1100" dirty="0">
                <a:solidFill>
                  <a:schemeClr val="tx1"/>
                </a:solidFill>
              </a:rPr>
              <a:t>.</a:t>
            </a:r>
          </a:p>
          <a:p>
            <a:endParaRPr lang="en-ID" sz="1200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6D71E45-674D-4078-8CFE-85164CACA3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961" y="11323"/>
            <a:ext cx="769359" cy="7786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275EB46-ABED-44CB-9095-264927FED6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1270" y="57846"/>
            <a:ext cx="769359" cy="8258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7D266A5-1D7D-463E-BA95-91A12149F3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9575" y="0"/>
            <a:ext cx="1322588" cy="99022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244A49B-44AD-4047-8988-4EC9202E28C0}"/>
              </a:ext>
            </a:extLst>
          </p:cNvPr>
          <p:cNvSpPr txBox="1"/>
          <p:nvPr/>
        </p:nvSpPr>
        <p:spPr>
          <a:xfrm>
            <a:off x="3230629" y="147592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3931910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1950827-9C5C-4439-B6D7-97607A65EE17}"/>
              </a:ext>
            </a:extLst>
          </p:cNvPr>
          <p:cNvSpPr txBox="1"/>
          <p:nvPr/>
        </p:nvSpPr>
        <p:spPr>
          <a:xfrm>
            <a:off x="690282" y="612844"/>
            <a:ext cx="10811436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b="1" dirty="0" err="1"/>
              <a:t>Strategi</a:t>
            </a:r>
            <a:r>
              <a:rPr lang="en-ID" b="1" dirty="0"/>
              <a:t> </a:t>
            </a:r>
            <a:r>
              <a:rPr lang="en-ID" b="1" dirty="0" err="1"/>
              <a:t>untuk</a:t>
            </a:r>
            <a:r>
              <a:rPr lang="en-ID" b="1" dirty="0"/>
              <a:t> </a:t>
            </a:r>
            <a:r>
              <a:rPr lang="en-ID" b="1" dirty="0" err="1"/>
              <a:t>Mengajarkan</a:t>
            </a:r>
            <a:r>
              <a:rPr lang="en-ID" b="1" dirty="0"/>
              <a:t> Anak </a:t>
            </a:r>
            <a:r>
              <a:rPr lang="en-ID" b="1" dirty="0" err="1"/>
              <a:t>Merobek</a:t>
            </a:r>
            <a:r>
              <a:rPr lang="en-ID" b="1" dirty="0"/>
              <a:t> </a:t>
            </a:r>
            <a:r>
              <a:rPr lang="en-ID" b="1" dirty="0" err="1"/>
              <a:t>Kertas</a:t>
            </a:r>
            <a:endParaRPr lang="en-ID" b="1" dirty="0"/>
          </a:p>
          <a:p>
            <a:pPr>
              <a:buFont typeface="+mj-lt"/>
              <a:buAutoNum type="arabicPeriod"/>
            </a:pPr>
            <a:r>
              <a:rPr lang="en-ID" b="1" dirty="0" err="1"/>
              <a:t>Pemilihan</a:t>
            </a:r>
            <a:r>
              <a:rPr lang="en-ID" b="1" dirty="0"/>
              <a:t> </a:t>
            </a:r>
            <a:r>
              <a:rPr lang="en-ID" b="1" dirty="0" err="1"/>
              <a:t>Kertas</a:t>
            </a:r>
            <a:r>
              <a:rPr lang="en-ID" b="1" dirty="0"/>
              <a:t> yang </a:t>
            </a:r>
            <a:r>
              <a:rPr lang="en-ID" b="1" dirty="0" err="1"/>
              <a:t>Tepat</a:t>
            </a:r>
            <a:r>
              <a:rPr lang="en-ID" dirty="0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/>
              <a:t>Mulailah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kertas</a:t>
            </a:r>
            <a:r>
              <a:rPr lang="en-ID" dirty="0"/>
              <a:t> yang </a:t>
            </a:r>
            <a:r>
              <a:rPr lang="en-ID" dirty="0" err="1"/>
              <a:t>lebih</a:t>
            </a:r>
            <a:r>
              <a:rPr lang="en-ID" dirty="0"/>
              <a:t> tipis dan </a:t>
            </a:r>
            <a:r>
              <a:rPr lang="en-ID" dirty="0" err="1"/>
              <a:t>mudah</a:t>
            </a:r>
            <a:r>
              <a:rPr lang="en-ID" dirty="0"/>
              <a:t> </a:t>
            </a:r>
            <a:r>
              <a:rPr lang="en-ID" dirty="0" err="1"/>
              <a:t>dirobek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kertas</a:t>
            </a:r>
            <a:r>
              <a:rPr lang="en-ID" dirty="0"/>
              <a:t> </a:t>
            </a:r>
            <a:r>
              <a:rPr lang="en-ID" dirty="0" err="1"/>
              <a:t>tisu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kertas</a:t>
            </a:r>
            <a:r>
              <a:rPr lang="en-ID" dirty="0"/>
              <a:t> origami.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/>
              <a:t>Setelah </a:t>
            </a:r>
            <a:r>
              <a:rPr lang="en-ID" dirty="0" err="1"/>
              <a:t>anak</a:t>
            </a:r>
            <a:r>
              <a:rPr lang="en-ID" dirty="0"/>
              <a:t> </a:t>
            </a:r>
            <a:r>
              <a:rPr lang="en-ID" dirty="0" err="1"/>
              <a:t>terbiasa</a:t>
            </a:r>
            <a:r>
              <a:rPr lang="en-ID" dirty="0"/>
              <a:t>, </a:t>
            </a:r>
            <a:r>
              <a:rPr lang="en-ID" dirty="0" err="1"/>
              <a:t>gunakan</a:t>
            </a:r>
            <a:r>
              <a:rPr lang="en-ID" dirty="0"/>
              <a:t> </a:t>
            </a:r>
            <a:r>
              <a:rPr lang="en-ID" dirty="0" err="1"/>
              <a:t>kertas</a:t>
            </a:r>
            <a:r>
              <a:rPr lang="en-ID" dirty="0"/>
              <a:t> yang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tebal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kertas</a:t>
            </a:r>
            <a:r>
              <a:rPr lang="en-ID" dirty="0"/>
              <a:t> </a:t>
            </a:r>
            <a:r>
              <a:rPr lang="en-ID" dirty="0" err="1"/>
              <a:t>konstruksi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kertas</a:t>
            </a:r>
            <a:r>
              <a:rPr lang="en-ID" dirty="0"/>
              <a:t> </a:t>
            </a:r>
            <a:r>
              <a:rPr lang="en-ID" dirty="0" err="1"/>
              <a:t>majalah</a:t>
            </a:r>
            <a:r>
              <a:rPr lang="en-ID" dirty="0"/>
              <a:t>.</a:t>
            </a:r>
          </a:p>
          <a:p>
            <a:pPr>
              <a:buFont typeface="+mj-lt"/>
              <a:buAutoNum type="arabicPeriod"/>
            </a:pPr>
            <a:r>
              <a:rPr lang="en-ID" b="1" dirty="0"/>
              <a:t>Teknik </a:t>
            </a:r>
            <a:r>
              <a:rPr lang="en-ID" b="1" dirty="0" err="1"/>
              <a:t>Merobek</a:t>
            </a:r>
            <a:r>
              <a:rPr lang="en-ID" b="1" dirty="0"/>
              <a:t> yang </a:t>
            </a:r>
            <a:r>
              <a:rPr lang="en-ID" b="1" dirty="0" err="1"/>
              <a:t>Benar</a:t>
            </a:r>
            <a:r>
              <a:rPr lang="en-ID" dirty="0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/>
              <a:t>Tunjukkan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memegang</a:t>
            </a:r>
            <a:r>
              <a:rPr lang="en-ID" dirty="0"/>
              <a:t> </a:t>
            </a:r>
            <a:r>
              <a:rPr lang="en-ID" dirty="0" err="1"/>
              <a:t>kertas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kedua</a:t>
            </a:r>
            <a:r>
              <a:rPr lang="en-ID" dirty="0"/>
              <a:t> </a:t>
            </a:r>
            <a:r>
              <a:rPr lang="en-ID" dirty="0" err="1"/>
              <a:t>tangan</a:t>
            </a:r>
            <a:r>
              <a:rPr lang="en-ID" dirty="0"/>
              <a:t> dan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merobek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gerakan</a:t>
            </a:r>
            <a:r>
              <a:rPr lang="en-ID" dirty="0"/>
              <a:t> yang </a:t>
            </a:r>
            <a:r>
              <a:rPr lang="en-ID" dirty="0" err="1"/>
              <a:t>terkontrol</a:t>
            </a:r>
            <a:r>
              <a:rPr lang="en-ID" dirty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/>
              <a:t>Ajarkan</a:t>
            </a:r>
            <a:r>
              <a:rPr lang="en-ID" dirty="0"/>
              <a:t> </a:t>
            </a:r>
            <a:r>
              <a:rPr lang="en-ID" dirty="0" err="1"/>
              <a:t>anak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merobek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tepi</a:t>
            </a:r>
            <a:r>
              <a:rPr lang="en-ID" dirty="0"/>
              <a:t> </a:t>
            </a:r>
            <a:r>
              <a:rPr lang="en-ID" dirty="0" err="1"/>
              <a:t>kertas</a:t>
            </a:r>
            <a:r>
              <a:rPr lang="en-ID" dirty="0"/>
              <a:t>, </a:t>
            </a:r>
            <a:r>
              <a:rPr lang="en-ID" dirty="0" err="1"/>
              <a:t>bukan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tengah</a:t>
            </a:r>
            <a:r>
              <a:rPr lang="en-ID" dirty="0"/>
              <a:t>.</a:t>
            </a:r>
          </a:p>
          <a:p>
            <a:pPr>
              <a:buFont typeface="+mj-lt"/>
              <a:buAutoNum type="arabicPeriod"/>
            </a:pPr>
            <a:r>
              <a:rPr lang="en-ID" b="1" dirty="0"/>
              <a:t>Latihan </a:t>
            </a:r>
            <a:r>
              <a:rPr lang="en-ID" b="1" dirty="0" err="1"/>
              <a:t>Teratur</a:t>
            </a:r>
            <a:r>
              <a:rPr lang="en-ID" dirty="0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/>
              <a:t>Berikan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</a:t>
            </a:r>
            <a:r>
              <a:rPr lang="en-ID" dirty="0" err="1"/>
              <a:t>khusus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latihan</a:t>
            </a:r>
            <a:r>
              <a:rPr lang="en-ID" dirty="0"/>
              <a:t> </a:t>
            </a:r>
            <a:r>
              <a:rPr lang="en-ID" dirty="0" err="1"/>
              <a:t>merobek</a:t>
            </a:r>
            <a:r>
              <a:rPr lang="en-ID" dirty="0"/>
              <a:t> </a:t>
            </a:r>
            <a:r>
              <a:rPr lang="en-ID" dirty="0" err="1"/>
              <a:t>kertas</a:t>
            </a:r>
            <a:r>
              <a:rPr lang="en-ID" dirty="0"/>
              <a:t>, </a:t>
            </a:r>
            <a:r>
              <a:rPr lang="en-ID" dirty="0" err="1"/>
              <a:t>misalnya</a:t>
            </a:r>
            <a:r>
              <a:rPr lang="en-ID" dirty="0"/>
              <a:t> </a:t>
            </a:r>
            <a:r>
              <a:rPr lang="en-ID" dirty="0" err="1"/>
              <a:t>beberapa</a:t>
            </a:r>
            <a:r>
              <a:rPr lang="en-ID" dirty="0"/>
              <a:t> </a:t>
            </a:r>
            <a:r>
              <a:rPr lang="en-ID" dirty="0" err="1"/>
              <a:t>menit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hari</a:t>
            </a:r>
            <a:r>
              <a:rPr lang="en-ID" dirty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/>
              <a:t>Buat</a:t>
            </a:r>
            <a:r>
              <a:rPr lang="en-ID" dirty="0"/>
              <a:t> </a:t>
            </a:r>
            <a:r>
              <a:rPr lang="en-ID" dirty="0" err="1"/>
              <a:t>aktivitas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bagian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rutinitas</a:t>
            </a:r>
            <a:r>
              <a:rPr lang="en-ID" dirty="0"/>
              <a:t> </a:t>
            </a:r>
            <a:r>
              <a:rPr lang="en-ID" dirty="0" err="1"/>
              <a:t>bermain</a:t>
            </a:r>
            <a:r>
              <a:rPr lang="en-ID" dirty="0"/>
              <a:t> </a:t>
            </a:r>
            <a:r>
              <a:rPr lang="en-ID" dirty="0" err="1"/>
              <a:t>anak</a:t>
            </a:r>
            <a:r>
              <a:rPr lang="en-ID" dirty="0"/>
              <a:t>.</a:t>
            </a:r>
          </a:p>
          <a:p>
            <a:pPr>
              <a:buFont typeface="+mj-lt"/>
              <a:buAutoNum type="arabicPeriod"/>
            </a:pPr>
            <a:r>
              <a:rPr lang="en-ID" b="1" dirty="0" err="1"/>
              <a:t>Kreativitas</a:t>
            </a:r>
            <a:r>
              <a:rPr lang="en-ID" b="1" dirty="0"/>
              <a:t> </a:t>
            </a:r>
            <a:r>
              <a:rPr lang="en-ID" b="1" dirty="0" err="1"/>
              <a:t>dalam</a:t>
            </a:r>
            <a:r>
              <a:rPr lang="en-ID" b="1" dirty="0"/>
              <a:t> </a:t>
            </a:r>
            <a:r>
              <a:rPr lang="en-ID" b="1" dirty="0" err="1"/>
              <a:t>Merobek</a:t>
            </a:r>
            <a:r>
              <a:rPr lang="en-ID" b="1" dirty="0"/>
              <a:t> </a:t>
            </a:r>
            <a:r>
              <a:rPr lang="en-ID" b="1" dirty="0" err="1"/>
              <a:t>Kertas</a:t>
            </a:r>
            <a:r>
              <a:rPr lang="en-ID" dirty="0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/>
              <a:t>Ajak</a:t>
            </a:r>
            <a:r>
              <a:rPr lang="en-ID" dirty="0"/>
              <a:t> </a:t>
            </a:r>
            <a:r>
              <a:rPr lang="en-ID" dirty="0" err="1"/>
              <a:t>anak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pola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sederhana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kertas</a:t>
            </a:r>
            <a:r>
              <a:rPr lang="en-ID" dirty="0"/>
              <a:t> yang </a:t>
            </a:r>
            <a:r>
              <a:rPr lang="en-ID" dirty="0" err="1"/>
              <a:t>dirobek</a:t>
            </a:r>
            <a:r>
              <a:rPr lang="en-ID" dirty="0"/>
              <a:t>,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lingkaran</a:t>
            </a:r>
            <a:r>
              <a:rPr lang="en-ID" dirty="0"/>
              <a:t>, </a:t>
            </a:r>
            <a:r>
              <a:rPr lang="en-ID" dirty="0" err="1"/>
              <a:t>segitiga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kotak</a:t>
            </a:r>
            <a:r>
              <a:rPr lang="en-ID" dirty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/>
              <a:t>Gunakan</a:t>
            </a:r>
            <a:r>
              <a:rPr lang="en-ID" dirty="0"/>
              <a:t> </a:t>
            </a:r>
            <a:r>
              <a:rPr lang="en-ID" dirty="0" err="1"/>
              <a:t>potongan</a:t>
            </a:r>
            <a:r>
              <a:rPr lang="en-ID" dirty="0"/>
              <a:t> </a:t>
            </a:r>
            <a:r>
              <a:rPr lang="en-ID" dirty="0" err="1"/>
              <a:t>kertas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kolase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karya</a:t>
            </a:r>
            <a:r>
              <a:rPr lang="en-ID" dirty="0"/>
              <a:t> </a:t>
            </a:r>
            <a:r>
              <a:rPr lang="en-ID" dirty="0" err="1"/>
              <a:t>seni</a:t>
            </a:r>
            <a:r>
              <a:rPr lang="en-ID" dirty="0"/>
              <a:t> </a:t>
            </a:r>
            <a:r>
              <a:rPr lang="en-ID" dirty="0" err="1"/>
              <a:t>lainnya</a:t>
            </a:r>
            <a:r>
              <a:rPr lang="en-ID" dirty="0"/>
              <a:t>.</a:t>
            </a:r>
          </a:p>
          <a:p>
            <a:pPr>
              <a:buFont typeface="+mj-lt"/>
              <a:buAutoNum type="arabicPeriod"/>
            </a:pPr>
            <a:r>
              <a:rPr lang="en-ID" b="1" dirty="0" err="1"/>
              <a:t>Menggunakan</a:t>
            </a:r>
            <a:r>
              <a:rPr lang="en-ID" b="1" dirty="0"/>
              <a:t> Alat Bantu</a:t>
            </a:r>
            <a:r>
              <a:rPr lang="en-ID" dirty="0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anak</a:t>
            </a:r>
            <a:r>
              <a:rPr lang="en-ID" dirty="0"/>
              <a:t> yang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kecil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yang </a:t>
            </a:r>
            <a:r>
              <a:rPr lang="en-ID" dirty="0" err="1"/>
              <a:t>kesulitan</a:t>
            </a:r>
            <a:r>
              <a:rPr lang="en-ID" dirty="0"/>
              <a:t>, Anda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memotong</a:t>
            </a:r>
            <a:r>
              <a:rPr lang="en-ID" dirty="0"/>
              <a:t> </a:t>
            </a:r>
            <a:r>
              <a:rPr lang="en-ID" dirty="0" err="1"/>
              <a:t>garis</a:t>
            </a:r>
            <a:r>
              <a:rPr lang="en-ID" dirty="0"/>
              <a:t> </a:t>
            </a:r>
            <a:r>
              <a:rPr lang="en-ID" dirty="0" err="1"/>
              <a:t>awal</a:t>
            </a:r>
            <a:r>
              <a:rPr lang="en-ID" dirty="0"/>
              <a:t> yang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diikuti</a:t>
            </a:r>
            <a:r>
              <a:rPr lang="en-ID" dirty="0"/>
              <a:t> </a:t>
            </a:r>
            <a:r>
              <a:rPr lang="en-ID" dirty="0" err="1"/>
              <a:t>anak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merobek</a:t>
            </a:r>
            <a:r>
              <a:rPr lang="en-ID" dirty="0"/>
              <a:t> </a:t>
            </a:r>
            <a:r>
              <a:rPr lang="en-ID" dirty="0" err="1"/>
              <a:t>kertas</a:t>
            </a:r>
            <a:r>
              <a:rPr lang="en-ID" dirty="0"/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22B936-5088-4CF3-8D37-2318EA7C32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9737" y="-82807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6E711B8-096D-482C-AB8A-2EBC45ED6E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4046" y="-36284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C078031-DD76-4166-A88A-155CC96FE0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22351" y="-94130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EEBFB02-7977-47EA-B504-EFD3FEE3579A}"/>
              </a:ext>
            </a:extLst>
          </p:cNvPr>
          <p:cNvSpPr txBox="1"/>
          <p:nvPr/>
        </p:nvSpPr>
        <p:spPr>
          <a:xfrm>
            <a:off x="10653405" y="53462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1335079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59D59E0-527E-439E-98D7-8DA748FF8B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-53787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9405ABD-B0B8-4362-ABC8-8E854537A1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-47605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AB7848B-DB4C-4DD9-9C08-9C073BC62E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-105451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872012C-CD7D-4EEA-8C6E-C59A1008D450}"/>
              </a:ext>
            </a:extLst>
          </p:cNvPr>
          <p:cNvSpPr txBox="1"/>
          <p:nvPr/>
        </p:nvSpPr>
        <p:spPr>
          <a:xfrm>
            <a:off x="3297102" y="42141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D11E96B-E7ED-404A-A77D-80A75E7658BC}"/>
              </a:ext>
            </a:extLst>
          </p:cNvPr>
          <p:cNvSpPr txBox="1">
            <a:spLocks/>
          </p:cNvSpPr>
          <p:nvPr/>
        </p:nvSpPr>
        <p:spPr>
          <a:xfrm>
            <a:off x="1351728" y="1276825"/>
            <a:ext cx="7772176" cy="150018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sz="2800" dirty="0"/>
              <a:t>Sub-CPMK4: Mampu </a:t>
            </a:r>
            <a:r>
              <a:rPr lang="en-ID" sz="2800" dirty="0" err="1"/>
              <a:t>menetapkan</a:t>
            </a:r>
            <a:r>
              <a:rPr lang="en-ID" sz="2800" dirty="0"/>
              <a:t> </a:t>
            </a:r>
            <a:r>
              <a:rPr lang="en-ID" sz="2800" dirty="0" err="1"/>
              <a:t>strategi</a:t>
            </a:r>
            <a:r>
              <a:rPr lang="en-ID" sz="2800" dirty="0"/>
              <a:t> </a:t>
            </a:r>
            <a:r>
              <a:rPr lang="en-ID" sz="2800" dirty="0" err="1"/>
              <a:t>umum</a:t>
            </a:r>
            <a:r>
              <a:rPr lang="en-ID" sz="2800" dirty="0"/>
              <a:t> dan </a:t>
            </a:r>
            <a:r>
              <a:rPr lang="en-ID" sz="2800" dirty="0" err="1"/>
              <a:t>khusus</a:t>
            </a:r>
            <a:r>
              <a:rPr lang="en-ID" sz="2800" dirty="0"/>
              <a:t> </a:t>
            </a:r>
            <a:r>
              <a:rPr lang="en-ID" sz="2800" dirty="0" err="1"/>
              <a:t>perkembangan</a:t>
            </a:r>
            <a:r>
              <a:rPr lang="en-ID" sz="2800" dirty="0"/>
              <a:t> </a:t>
            </a:r>
            <a:r>
              <a:rPr lang="en-ID" sz="2800" dirty="0" err="1"/>
              <a:t>fisik</a:t>
            </a:r>
            <a:r>
              <a:rPr lang="en-ID" sz="2800" dirty="0"/>
              <a:t> </a:t>
            </a:r>
            <a:r>
              <a:rPr lang="en-ID" sz="2800" dirty="0" err="1"/>
              <a:t>motorik</a:t>
            </a:r>
            <a:r>
              <a:rPr lang="en-ID" sz="2800" dirty="0"/>
              <a:t> </a:t>
            </a:r>
            <a:r>
              <a:rPr lang="en-ID" sz="2800" dirty="0" err="1"/>
              <a:t>halus</a:t>
            </a:r>
            <a:r>
              <a:rPr lang="en-ID" sz="2800" dirty="0"/>
              <a:t> dan </a:t>
            </a:r>
            <a:r>
              <a:rPr lang="en-ID" sz="2800" dirty="0" err="1"/>
              <a:t>kasar</a:t>
            </a:r>
            <a:r>
              <a:rPr lang="en-ID" sz="2800" dirty="0"/>
              <a:t> </a:t>
            </a:r>
            <a:r>
              <a:rPr lang="en-ID" sz="2800" dirty="0" err="1"/>
              <a:t>anak</a:t>
            </a:r>
            <a:r>
              <a:rPr lang="en-ID" sz="2800" dirty="0"/>
              <a:t> </a:t>
            </a:r>
            <a:r>
              <a:rPr lang="en-ID" sz="2800" dirty="0" err="1"/>
              <a:t>usia</a:t>
            </a:r>
            <a:r>
              <a:rPr lang="en-ID" sz="2800" dirty="0"/>
              <a:t> </a:t>
            </a:r>
            <a:r>
              <a:rPr lang="en-ID" sz="2800" dirty="0" err="1"/>
              <a:t>dini</a:t>
            </a:r>
            <a:r>
              <a:rPr lang="en-ID" sz="2800" dirty="0"/>
              <a:t> (C3,A3)</a:t>
            </a:r>
            <a:endParaRPr lang="id-ID" sz="3200" dirty="0"/>
          </a:p>
        </p:txBody>
      </p:sp>
      <p:pic>
        <p:nvPicPr>
          <p:cNvPr id="9" name="Picture 8" descr="Screen Clipping">
            <a:extLst>
              <a:ext uri="{FF2B5EF4-FFF2-40B4-BE49-F238E27FC236}">
                <a16:creationId xmlns:a16="http://schemas.microsoft.com/office/drawing/2014/main" id="{92834FA6-4BD9-4396-9D99-4FC5CD8FAD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572" y="2548438"/>
            <a:ext cx="2920345" cy="3277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004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B0E02-E9EF-4101-94AB-1026D5F583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ID" b="1" dirty="0" err="1">
                <a:solidFill>
                  <a:schemeClr val="tx1"/>
                </a:solidFill>
              </a:rPr>
              <a:t>Strategi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Umum</a:t>
            </a:r>
            <a:endParaRPr lang="en-ID" b="1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/>
            </a:pPr>
            <a:r>
              <a:rPr lang="en-ID" b="1" dirty="0" err="1">
                <a:solidFill>
                  <a:schemeClr val="tx1"/>
                </a:solidFill>
              </a:rPr>
              <a:t>Lingkungan</a:t>
            </a:r>
            <a:r>
              <a:rPr lang="en-ID" b="1" dirty="0">
                <a:solidFill>
                  <a:schemeClr val="tx1"/>
                </a:solidFill>
              </a:rPr>
              <a:t> yang Aman dan </a:t>
            </a:r>
            <a:r>
              <a:rPr lang="en-ID" b="1" dirty="0" err="1">
                <a:solidFill>
                  <a:schemeClr val="tx1"/>
                </a:solidFill>
              </a:rPr>
              <a:t>Merangsang</a:t>
            </a:r>
            <a:r>
              <a:rPr lang="en-ID" dirty="0">
                <a:solidFill>
                  <a:schemeClr val="tx1"/>
                </a:solidFill>
              </a:rPr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Ciptakan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lingkungan</a:t>
            </a:r>
            <a:r>
              <a:rPr lang="en-ID" dirty="0">
                <a:solidFill>
                  <a:schemeClr val="tx1"/>
                </a:solidFill>
              </a:rPr>
              <a:t> yang </a:t>
            </a:r>
            <a:r>
              <a:rPr lang="en-ID" dirty="0" err="1">
                <a:solidFill>
                  <a:schemeClr val="tx1"/>
                </a:solidFill>
              </a:rPr>
              <a:t>aman</a:t>
            </a:r>
            <a:r>
              <a:rPr lang="en-ID" dirty="0">
                <a:solidFill>
                  <a:schemeClr val="tx1"/>
                </a:solidFill>
              </a:rPr>
              <a:t> dan </a:t>
            </a:r>
            <a:r>
              <a:rPr lang="en-ID" dirty="0" err="1">
                <a:solidFill>
                  <a:schemeClr val="tx1"/>
                </a:solidFill>
              </a:rPr>
              <a:t>mendukung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untuk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anak-anak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bermain</a:t>
            </a:r>
            <a:r>
              <a:rPr lang="en-ID" dirty="0">
                <a:solidFill>
                  <a:schemeClr val="tx1"/>
                </a:solidFill>
              </a:rPr>
              <a:t> dan </a:t>
            </a:r>
            <a:r>
              <a:rPr lang="en-ID" dirty="0" err="1">
                <a:solidFill>
                  <a:schemeClr val="tx1"/>
                </a:solidFill>
              </a:rPr>
              <a:t>beraktivitas</a:t>
            </a:r>
            <a:r>
              <a:rPr lang="en-ID" dirty="0">
                <a:solidFill>
                  <a:schemeClr val="tx1"/>
                </a:solidFill>
              </a:rPr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Sediakan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berbagai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alat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permainan</a:t>
            </a:r>
            <a:r>
              <a:rPr lang="en-ID" dirty="0">
                <a:solidFill>
                  <a:schemeClr val="tx1"/>
                </a:solidFill>
              </a:rPr>
              <a:t> dan </a:t>
            </a:r>
            <a:r>
              <a:rPr lang="en-ID" dirty="0" err="1">
                <a:solidFill>
                  <a:schemeClr val="tx1"/>
                </a:solidFill>
              </a:rPr>
              <a:t>peralatan</a:t>
            </a:r>
            <a:r>
              <a:rPr lang="en-ID" dirty="0">
                <a:solidFill>
                  <a:schemeClr val="tx1"/>
                </a:solidFill>
              </a:rPr>
              <a:t> yang </a:t>
            </a:r>
            <a:r>
              <a:rPr lang="en-ID" dirty="0" err="1">
                <a:solidFill>
                  <a:schemeClr val="tx1"/>
                </a:solidFill>
              </a:rPr>
              <a:t>dapat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merangsang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gerakan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fisik</a:t>
            </a:r>
            <a:r>
              <a:rPr lang="en-ID" dirty="0">
                <a:solidFill>
                  <a:schemeClr val="tx1"/>
                </a:solidFill>
              </a:rPr>
              <a:t>, </a:t>
            </a:r>
            <a:r>
              <a:rPr lang="en-ID" dirty="0" err="1">
                <a:solidFill>
                  <a:schemeClr val="tx1"/>
                </a:solidFill>
              </a:rPr>
              <a:t>seperti</a:t>
            </a:r>
            <a:r>
              <a:rPr lang="en-ID" dirty="0">
                <a:solidFill>
                  <a:schemeClr val="tx1"/>
                </a:solidFill>
              </a:rPr>
              <a:t> bola, </a:t>
            </a:r>
            <a:r>
              <a:rPr lang="en-ID" dirty="0" err="1">
                <a:solidFill>
                  <a:schemeClr val="tx1"/>
                </a:solidFill>
              </a:rPr>
              <a:t>sepeda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kecil</a:t>
            </a:r>
            <a:r>
              <a:rPr lang="en-ID" dirty="0">
                <a:solidFill>
                  <a:schemeClr val="tx1"/>
                </a:solidFill>
              </a:rPr>
              <a:t>, dan </a:t>
            </a:r>
            <a:r>
              <a:rPr lang="en-ID" dirty="0" err="1">
                <a:solidFill>
                  <a:schemeClr val="tx1"/>
                </a:solidFill>
              </a:rPr>
              <a:t>mainan</a:t>
            </a:r>
            <a:r>
              <a:rPr lang="en-ID" dirty="0">
                <a:solidFill>
                  <a:schemeClr val="tx1"/>
                </a:solidFill>
              </a:rPr>
              <a:t> yang </a:t>
            </a:r>
            <a:r>
              <a:rPr lang="en-ID" dirty="0" err="1">
                <a:solidFill>
                  <a:schemeClr val="tx1"/>
                </a:solidFill>
              </a:rPr>
              <a:t>membutuhkan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keterampilan</a:t>
            </a:r>
            <a:r>
              <a:rPr lang="en-ID" dirty="0">
                <a:solidFill>
                  <a:schemeClr val="tx1"/>
                </a:solidFill>
              </a:rPr>
              <a:t> manual.</a:t>
            </a:r>
          </a:p>
          <a:p>
            <a:pPr>
              <a:buFont typeface="+mj-lt"/>
              <a:buAutoNum type="arabicPeriod"/>
            </a:pPr>
            <a:r>
              <a:rPr lang="en-ID" b="1" dirty="0" err="1">
                <a:solidFill>
                  <a:schemeClr val="tx1"/>
                </a:solidFill>
              </a:rPr>
              <a:t>Aktivitas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Fisik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Teratur</a:t>
            </a:r>
            <a:r>
              <a:rPr lang="en-ID" dirty="0">
                <a:solidFill>
                  <a:schemeClr val="tx1"/>
                </a:solidFill>
              </a:rPr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Pastikan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anak-anak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mendapatkan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kesempatan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untuk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bergerak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setiap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hari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melalui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bermain</a:t>
            </a:r>
            <a:r>
              <a:rPr lang="en-ID" dirty="0">
                <a:solidFill>
                  <a:schemeClr val="tx1"/>
                </a:solidFill>
              </a:rPr>
              <a:t> di </a:t>
            </a:r>
            <a:r>
              <a:rPr lang="en-ID" dirty="0" err="1">
                <a:solidFill>
                  <a:schemeClr val="tx1"/>
                </a:solidFill>
              </a:rPr>
              <a:t>luar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ruangan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atau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aktivitas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fisik</a:t>
            </a:r>
            <a:r>
              <a:rPr lang="en-ID" dirty="0">
                <a:solidFill>
                  <a:schemeClr val="tx1"/>
                </a:solidFill>
              </a:rPr>
              <a:t> di </a:t>
            </a:r>
            <a:r>
              <a:rPr lang="en-ID" dirty="0" err="1">
                <a:solidFill>
                  <a:schemeClr val="tx1"/>
                </a:solidFill>
              </a:rPr>
              <a:t>dalam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rumah</a:t>
            </a:r>
            <a:r>
              <a:rPr lang="en-ID" dirty="0">
                <a:solidFill>
                  <a:schemeClr val="tx1"/>
                </a:solidFill>
              </a:rPr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Dorong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anak-anak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untuk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berpartisipasi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dalam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permainan</a:t>
            </a:r>
            <a:r>
              <a:rPr lang="en-ID" dirty="0">
                <a:solidFill>
                  <a:schemeClr val="tx1"/>
                </a:solidFill>
              </a:rPr>
              <a:t> yang </a:t>
            </a:r>
            <a:r>
              <a:rPr lang="en-ID" dirty="0" err="1">
                <a:solidFill>
                  <a:schemeClr val="tx1"/>
                </a:solidFill>
              </a:rPr>
              <a:t>melibatkan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berbagai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jenis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gerakan</a:t>
            </a:r>
            <a:r>
              <a:rPr lang="en-ID" dirty="0">
                <a:solidFill>
                  <a:schemeClr val="tx1"/>
                </a:solidFill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en-ID" b="1" dirty="0" err="1">
                <a:solidFill>
                  <a:schemeClr val="tx1"/>
                </a:solidFill>
              </a:rPr>
              <a:t>Modeling</a:t>
            </a:r>
            <a:r>
              <a:rPr lang="en-ID" b="1" dirty="0">
                <a:solidFill>
                  <a:schemeClr val="tx1"/>
                </a:solidFill>
              </a:rPr>
              <a:t> dan </a:t>
            </a:r>
            <a:r>
              <a:rPr lang="en-ID" b="1" dirty="0" err="1">
                <a:solidFill>
                  <a:schemeClr val="tx1"/>
                </a:solidFill>
              </a:rPr>
              <a:t>Dukungan</a:t>
            </a:r>
            <a:r>
              <a:rPr lang="en-ID" dirty="0">
                <a:solidFill>
                  <a:schemeClr val="tx1"/>
                </a:solidFill>
              </a:rPr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>
                <a:solidFill>
                  <a:schemeClr val="tx1"/>
                </a:solidFill>
              </a:rPr>
              <a:t>Orang </a:t>
            </a:r>
            <a:r>
              <a:rPr lang="en-ID" dirty="0" err="1">
                <a:solidFill>
                  <a:schemeClr val="tx1"/>
                </a:solidFill>
              </a:rPr>
              <a:t>dewasa</a:t>
            </a:r>
            <a:r>
              <a:rPr lang="en-ID" dirty="0">
                <a:solidFill>
                  <a:schemeClr val="tx1"/>
                </a:solidFill>
              </a:rPr>
              <a:t> dan orang </a:t>
            </a:r>
            <a:r>
              <a:rPr lang="en-ID" dirty="0" err="1">
                <a:solidFill>
                  <a:schemeClr val="tx1"/>
                </a:solidFill>
              </a:rPr>
              <a:t>tua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harus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menjadi</a:t>
            </a:r>
            <a:r>
              <a:rPr lang="en-ID" dirty="0">
                <a:solidFill>
                  <a:schemeClr val="tx1"/>
                </a:solidFill>
              </a:rPr>
              <a:t> model </a:t>
            </a:r>
            <a:r>
              <a:rPr lang="en-ID" dirty="0" err="1">
                <a:solidFill>
                  <a:schemeClr val="tx1"/>
                </a:solidFill>
              </a:rPr>
              <a:t>dalam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aktivitas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fisik</a:t>
            </a:r>
            <a:r>
              <a:rPr lang="en-ID" dirty="0">
                <a:solidFill>
                  <a:schemeClr val="tx1"/>
                </a:solidFill>
              </a:rPr>
              <a:t>, </a:t>
            </a:r>
            <a:r>
              <a:rPr lang="en-ID" dirty="0" err="1">
                <a:solidFill>
                  <a:schemeClr val="tx1"/>
                </a:solidFill>
              </a:rPr>
              <a:t>menunjukkan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contoh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bagaimana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menggunakan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keterampilan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motorik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dengan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benar</a:t>
            </a:r>
            <a:r>
              <a:rPr lang="en-ID" dirty="0">
                <a:solidFill>
                  <a:schemeClr val="tx1"/>
                </a:solidFill>
              </a:rPr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Berikan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pujian</a:t>
            </a:r>
            <a:r>
              <a:rPr lang="en-ID" dirty="0">
                <a:solidFill>
                  <a:schemeClr val="tx1"/>
                </a:solidFill>
              </a:rPr>
              <a:t> dan </a:t>
            </a:r>
            <a:r>
              <a:rPr lang="en-ID" dirty="0" err="1">
                <a:solidFill>
                  <a:schemeClr val="tx1"/>
                </a:solidFill>
              </a:rPr>
              <a:t>dukungan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untuk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usaha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anak-anak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dalam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mengembangkan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keterampilan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motorik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mereka</a:t>
            </a:r>
            <a:r>
              <a:rPr lang="en-ID" dirty="0">
                <a:solidFill>
                  <a:schemeClr val="tx1"/>
                </a:solidFill>
              </a:rPr>
              <a:t>.</a:t>
            </a:r>
          </a:p>
          <a:p>
            <a:endParaRPr lang="en-ID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093157-E599-4639-ABA1-BF8548DFB2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-53787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A2F4A8D-F8C3-4D84-8A2D-D4A8221C90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-47605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93648C0-83EE-4467-A376-C0AD729F88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-105451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8FCB01B-42B9-4D19-B8AA-548D50F83E22}"/>
              </a:ext>
            </a:extLst>
          </p:cNvPr>
          <p:cNvSpPr txBox="1"/>
          <p:nvPr/>
        </p:nvSpPr>
        <p:spPr>
          <a:xfrm>
            <a:off x="3297102" y="42141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1530953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10A45-9F78-453E-BE59-59506C0E4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00047-194C-4F93-811B-1C8347D96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ID" b="1" dirty="0" err="1">
                <a:solidFill>
                  <a:schemeClr val="tx1"/>
                </a:solidFill>
              </a:rPr>
              <a:t>Strategi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Khusus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untuk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Motorik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Halus</a:t>
            </a:r>
            <a:endParaRPr lang="en-ID" b="1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/>
            </a:pPr>
            <a:r>
              <a:rPr lang="en-ID" b="1" dirty="0" err="1">
                <a:solidFill>
                  <a:schemeClr val="tx1"/>
                </a:solidFill>
              </a:rPr>
              <a:t>Aktivitas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Kreatif</a:t>
            </a:r>
            <a:r>
              <a:rPr lang="en-ID" dirty="0">
                <a:solidFill>
                  <a:schemeClr val="tx1"/>
                </a:solidFill>
              </a:rPr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Sediakan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bahan-bahan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seni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seperti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kertas</a:t>
            </a:r>
            <a:r>
              <a:rPr lang="en-ID" dirty="0">
                <a:solidFill>
                  <a:schemeClr val="tx1"/>
                </a:solidFill>
              </a:rPr>
              <a:t>, </a:t>
            </a:r>
            <a:r>
              <a:rPr lang="en-ID" dirty="0" err="1">
                <a:solidFill>
                  <a:schemeClr val="tx1"/>
                </a:solidFill>
              </a:rPr>
              <a:t>pensil</a:t>
            </a:r>
            <a:r>
              <a:rPr lang="en-ID" dirty="0">
                <a:solidFill>
                  <a:schemeClr val="tx1"/>
                </a:solidFill>
              </a:rPr>
              <a:t>, </a:t>
            </a:r>
            <a:r>
              <a:rPr lang="en-ID" dirty="0" err="1">
                <a:solidFill>
                  <a:schemeClr val="tx1"/>
                </a:solidFill>
              </a:rPr>
              <a:t>krayon</a:t>
            </a:r>
            <a:r>
              <a:rPr lang="en-ID" dirty="0">
                <a:solidFill>
                  <a:schemeClr val="tx1"/>
                </a:solidFill>
              </a:rPr>
              <a:t>, dan cat air </a:t>
            </a:r>
            <a:r>
              <a:rPr lang="en-ID" dirty="0" err="1">
                <a:solidFill>
                  <a:schemeClr val="tx1"/>
                </a:solidFill>
              </a:rPr>
              <a:t>untuk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menggambar</a:t>
            </a:r>
            <a:r>
              <a:rPr lang="en-ID" dirty="0">
                <a:solidFill>
                  <a:schemeClr val="tx1"/>
                </a:solidFill>
              </a:rPr>
              <a:t> dan </a:t>
            </a:r>
            <a:r>
              <a:rPr lang="en-ID" dirty="0" err="1">
                <a:solidFill>
                  <a:schemeClr val="tx1"/>
                </a:solidFill>
              </a:rPr>
              <a:t>mewarnai</a:t>
            </a:r>
            <a:r>
              <a:rPr lang="en-ID" dirty="0">
                <a:solidFill>
                  <a:schemeClr val="tx1"/>
                </a:solidFill>
              </a:rPr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Berikan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proyek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kerajinan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tangan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seperti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membuat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kolase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atau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menggunting</a:t>
            </a:r>
            <a:r>
              <a:rPr lang="en-ID" dirty="0">
                <a:solidFill>
                  <a:schemeClr val="tx1"/>
                </a:solidFill>
              </a:rPr>
              <a:t> dan </a:t>
            </a:r>
            <a:r>
              <a:rPr lang="en-ID" dirty="0" err="1">
                <a:solidFill>
                  <a:schemeClr val="tx1"/>
                </a:solidFill>
              </a:rPr>
              <a:t>menempel</a:t>
            </a:r>
            <a:r>
              <a:rPr lang="en-ID" dirty="0">
                <a:solidFill>
                  <a:schemeClr val="tx1"/>
                </a:solidFill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en-ID" b="1" dirty="0" err="1">
                <a:solidFill>
                  <a:schemeClr val="tx1"/>
                </a:solidFill>
              </a:rPr>
              <a:t>Permainan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Konstruksi</a:t>
            </a:r>
            <a:r>
              <a:rPr lang="en-ID" dirty="0">
                <a:solidFill>
                  <a:schemeClr val="tx1"/>
                </a:solidFill>
              </a:rPr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Mainan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seperti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balok</a:t>
            </a:r>
            <a:r>
              <a:rPr lang="en-ID" dirty="0">
                <a:solidFill>
                  <a:schemeClr val="tx1"/>
                </a:solidFill>
              </a:rPr>
              <a:t>, puzzle, dan </a:t>
            </a:r>
            <a:r>
              <a:rPr lang="en-ID" dirty="0" err="1">
                <a:solidFill>
                  <a:schemeClr val="tx1"/>
                </a:solidFill>
              </a:rPr>
              <a:t>lego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membantu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anak-anak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mengembangkan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koordinasi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tangan-mata</a:t>
            </a:r>
            <a:r>
              <a:rPr lang="en-ID" dirty="0">
                <a:solidFill>
                  <a:schemeClr val="tx1"/>
                </a:solidFill>
              </a:rPr>
              <a:t> dan </a:t>
            </a:r>
            <a:r>
              <a:rPr lang="en-ID" dirty="0" err="1">
                <a:solidFill>
                  <a:schemeClr val="tx1"/>
                </a:solidFill>
              </a:rPr>
              <a:t>keterampilan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manipulatif</a:t>
            </a:r>
            <a:r>
              <a:rPr lang="en-ID" dirty="0">
                <a:solidFill>
                  <a:schemeClr val="tx1"/>
                </a:solidFill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en-ID" b="1" dirty="0" err="1">
                <a:solidFill>
                  <a:schemeClr val="tx1"/>
                </a:solidFill>
              </a:rPr>
              <a:t>Aktivitas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Sehari-hari</a:t>
            </a:r>
            <a:r>
              <a:rPr lang="en-ID" dirty="0">
                <a:solidFill>
                  <a:schemeClr val="tx1"/>
                </a:solidFill>
              </a:rPr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Dorong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anak-anak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untuk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terlibat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dalam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tugas-tugas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sehari-hari</a:t>
            </a:r>
            <a:r>
              <a:rPr lang="en-ID" dirty="0">
                <a:solidFill>
                  <a:schemeClr val="tx1"/>
                </a:solidFill>
              </a:rPr>
              <a:t> yang </a:t>
            </a:r>
            <a:r>
              <a:rPr lang="en-ID" dirty="0" err="1">
                <a:solidFill>
                  <a:schemeClr val="tx1"/>
                </a:solidFill>
              </a:rPr>
              <a:t>melibatkan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keterampilan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motorik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halus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seperti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mengancingkan</a:t>
            </a:r>
            <a:r>
              <a:rPr lang="en-ID" dirty="0">
                <a:solidFill>
                  <a:schemeClr val="tx1"/>
                </a:solidFill>
              </a:rPr>
              <a:t> baju, </a:t>
            </a:r>
            <a:r>
              <a:rPr lang="en-ID" dirty="0" err="1">
                <a:solidFill>
                  <a:schemeClr val="tx1"/>
                </a:solidFill>
              </a:rPr>
              <a:t>mengikat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sepatu</a:t>
            </a:r>
            <a:r>
              <a:rPr lang="en-ID" dirty="0">
                <a:solidFill>
                  <a:schemeClr val="tx1"/>
                </a:solidFill>
              </a:rPr>
              <a:t>, </a:t>
            </a:r>
            <a:r>
              <a:rPr lang="en-ID" dirty="0" err="1">
                <a:solidFill>
                  <a:schemeClr val="tx1"/>
                </a:solidFill>
              </a:rPr>
              <a:t>atau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memasang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ritsleting</a:t>
            </a:r>
            <a:r>
              <a:rPr lang="en-ID" dirty="0">
                <a:solidFill>
                  <a:schemeClr val="tx1"/>
                </a:solidFill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en-ID" b="1" dirty="0" err="1">
                <a:solidFill>
                  <a:schemeClr val="tx1"/>
                </a:solidFill>
              </a:rPr>
              <a:t>Permainan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Menggunakan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Jari</a:t>
            </a:r>
            <a:r>
              <a:rPr lang="en-ID" dirty="0">
                <a:solidFill>
                  <a:schemeClr val="tx1"/>
                </a:solidFill>
              </a:rPr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Permainan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seperti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menyusun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manik-manik</a:t>
            </a:r>
            <a:r>
              <a:rPr lang="en-ID" dirty="0">
                <a:solidFill>
                  <a:schemeClr val="tx1"/>
                </a:solidFill>
              </a:rPr>
              <a:t>, </a:t>
            </a:r>
            <a:r>
              <a:rPr lang="en-ID" dirty="0" err="1">
                <a:solidFill>
                  <a:schemeClr val="tx1"/>
                </a:solidFill>
              </a:rPr>
              <a:t>meronce</a:t>
            </a:r>
            <a:r>
              <a:rPr lang="en-ID" dirty="0">
                <a:solidFill>
                  <a:schemeClr val="tx1"/>
                </a:solidFill>
              </a:rPr>
              <a:t>, dan </a:t>
            </a:r>
            <a:r>
              <a:rPr lang="en-ID" dirty="0" err="1">
                <a:solidFill>
                  <a:schemeClr val="tx1"/>
                </a:solidFill>
              </a:rPr>
              <a:t>menggunakan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penjepit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atau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pinset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dapat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meningkatkan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ketangkasan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jari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anak</a:t>
            </a:r>
            <a:r>
              <a:rPr lang="en-ID" dirty="0">
                <a:solidFill>
                  <a:schemeClr val="tx1"/>
                </a:solidFill>
              </a:rPr>
              <a:t>.</a:t>
            </a:r>
          </a:p>
          <a:p>
            <a:endParaRPr lang="en-ID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EBA1277-0AAB-46B3-9DAF-1F3F910A76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-53787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18DC0FB-9D85-42F1-BF54-8B43F8F37A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-47605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967906D-C6E3-4C13-A6CE-36E4567D5B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-105451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6B9A3E-95A2-4BF6-8A60-95744298B12B}"/>
              </a:ext>
            </a:extLst>
          </p:cNvPr>
          <p:cNvSpPr txBox="1"/>
          <p:nvPr/>
        </p:nvSpPr>
        <p:spPr>
          <a:xfrm>
            <a:off x="3297102" y="42141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4142414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664EE-6369-45C2-91C1-5C17C923C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69A08-A075-4979-A9D0-080D93CB1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ID" b="1" dirty="0" err="1">
                <a:solidFill>
                  <a:schemeClr val="tx1"/>
                </a:solidFill>
              </a:rPr>
              <a:t>Strategi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Khusus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untuk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Motorik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Kasar</a:t>
            </a:r>
            <a:endParaRPr lang="en-ID" b="1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/>
            </a:pPr>
            <a:r>
              <a:rPr lang="en-ID" b="1" dirty="0" err="1">
                <a:solidFill>
                  <a:schemeClr val="tx1"/>
                </a:solidFill>
              </a:rPr>
              <a:t>Aktivitas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Berlari</a:t>
            </a:r>
            <a:r>
              <a:rPr lang="en-ID" b="1" dirty="0">
                <a:solidFill>
                  <a:schemeClr val="tx1"/>
                </a:solidFill>
              </a:rPr>
              <a:t> dan </a:t>
            </a:r>
            <a:r>
              <a:rPr lang="en-ID" b="1" dirty="0" err="1">
                <a:solidFill>
                  <a:schemeClr val="tx1"/>
                </a:solidFill>
              </a:rPr>
              <a:t>Melompat</a:t>
            </a:r>
            <a:r>
              <a:rPr lang="en-ID" dirty="0">
                <a:solidFill>
                  <a:schemeClr val="tx1"/>
                </a:solidFill>
              </a:rPr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Ajak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anak-anak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untuk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bermain</a:t>
            </a:r>
            <a:r>
              <a:rPr lang="en-ID" dirty="0">
                <a:solidFill>
                  <a:schemeClr val="tx1"/>
                </a:solidFill>
              </a:rPr>
              <a:t> di </a:t>
            </a:r>
            <a:r>
              <a:rPr lang="en-ID" dirty="0" err="1">
                <a:solidFill>
                  <a:schemeClr val="tx1"/>
                </a:solidFill>
              </a:rPr>
              <a:t>taman</a:t>
            </a:r>
            <a:r>
              <a:rPr lang="en-ID" dirty="0">
                <a:solidFill>
                  <a:schemeClr val="tx1"/>
                </a:solidFill>
              </a:rPr>
              <a:t>, </a:t>
            </a:r>
            <a:r>
              <a:rPr lang="en-ID" dirty="0" err="1">
                <a:solidFill>
                  <a:schemeClr val="tx1"/>
                </a:solidFill>
              </a:rPr>
              <a:t>berlari</a:t>
            </a:r>
            <a:r>
              <a:rPr lang="en-ID" dirty="0">
                <a:solidFill>
                  <a:schemeClr val="tx1"/>
                </a:solidFill>
              </a:rPr>
              <a:t>, </a:t>
            </a:r>
            <a:r>
              <a:rPr lang="en-ID" dirty="0" err="1">
                <a:solidFill>
                  <a:schemeClr val="tx1"/>
                </a:solidFill>
              </a:rPr>
              <a:t>melompat</a:t>
            </a:r>
            <a:r>
              <a:rPr lang="en-ID" dirty="0">
                <a:solidFill>
                  <a:schemeClr val="tx1"/>
                </a:solidFill>
              </a:rPr>
              <a:t>, dan </a:t>
            </a:r>
            <a:r>
              <a:rPr lang="en-ID" dirty="0" err="1">
                <a:solidFill>
                  <a:schemeClr val="tx1"/>
                </a:solidFill>
              </a:rPr>
              <a:t>bermain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petak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umpet</a:t>
            </a:r>
            <a:r>
              <a:rPr lang="en-ID" dirty="0">
                <a:solidFill>
                  <a:schemeClr val="tx1"/>
                </a:solidFill>
              </a:rPr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Sediakan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trampolin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kecil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atau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lompat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tali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untuk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membantu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meningkatkan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keterampilan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melompat</a:t>
            </a:r>
            <a:r>
              <a:rPr lang="en-ID" dirty="0">
                <a:solidFill>
                  <a:schemeClr val="tx1"/>
                </a:solidFill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en-ID" b="1" dirty="0" err="1">
                <a:solidFill>
                  <a:schemeClr val="tx1"/>
                </a:solidFill>
              </a:rPr>
              <a:t>Permainan</a:t>
            </a:r>
            <a:r>
              <a:rPr lang="en-ID" b="1" dirty="0">
                <a:solidFill>
                  <a:schemeClr val="tx1"/>
                </a:solidFill>
              </a:rPr>
              <a:t> Bola</a:t>
            </a:r>
            <a:r>
              <a:rPr lang="en-ID" dirty="0">
                <a:solidFill>
                  <a:schemeClr val="tx1"/>
                </a:solidFill>
              </a:rPr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Berikan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berbagai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ukuran</a:t>
            </a:r>
            <a:r>
              <a:rPr lang="en-ID" dirty="0">
                <a:solidFill>
                  <a:schemeClr val="tx1"/>
                </a:solidFill>
              </a:rPr>
              <a:t> bola </a:t>
            </a:r>
            <a:r>
              <a:rPr lang="en-ID" dirty="0" err="1">
                <a:solidFill>
                  <a:schemeClr val="tx1"/>
                </a:solidFill>
              </a:rPr>
              <a:t>untuk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dilempar</a:t>
            </a:r>
            <a:r>
              <a:rPr lang="en-ID" dirty="0">
                <a:solidFill>
                  <a:schemeClr val="tx1"/>
                </a:solidFill>
              </a:rPr>
              <a:t>, </a:t>
            </a:r>
            <a:r>
              <a:rPr lang="en-ID" dirty="0" err="1">
                <a:solidFill>
                  <a:schemeClr val="tx1"/>
                </a:solidFill>
              </a:rPr>
              <a:t>ditangkap</a:t>
            </a:r>
            <a:r>
              <a:rPr lang="en-ID" dirty="0">
                <a:solidFill>
                  <a:schemeClr val="tx1"/>
                </a:solidFill>
              </a:rPr>
              <a:t>, dan </a:t>
            </a:r>
            <a:r>
              <a:rPr lang="en-ID" dirty="0" err="1">
                <a:solidFill>
                  <a:schemeClr val="tx1"/>
                </a:solidFill>
              </a:rPr>
              <a:t>ditendang</a:t>
            </a:r>
            <a:r>
              <a:rPr lang="en-ID" dirty="0">
                <a:solidFill>
                  <a:schemeClr val="tx1"/>
                </a:solidFill>
              </a:rPr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Bermain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sepak</a:t>
            </a:r>
            <a:r>
              <a:rPr lang="en-ID" dirty="0">
                <a:solidFill>
                  <a:schemeClr val="tx1"/>
                </a:solidFill>
              </a:rPr>
              <a:t> bola, bola basket mini, </a:t>
            </a:r>
            <a:r>
              <a:rPr lang="en-ID" dirty="0" err="1">
                <a:solidFill>
                  <a:schemeClr val="tx1"/>
                </a:solidFill>
              </a:rPr>
              <a:t>atau</a:t>
            </a:r>
            <a:r>
              <a:rPr lang="en-ID" dirty="0">
                <a:solidFill>
                  <a:schemeClr val="tx1"/>
                </a:solidFill>
              </a:rPr>
              <a:t> bola </a:t>
            </a:r>
            <a:r>
              <a:rPr lang="en-ID" dirty="0" err="1">
                <a:solidFill>
                  <a:schemeClr val="tx1"/>
                </a:solidFill>
              </a:rPr>
              <a:t>voli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dapat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membantu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mengembangkan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keterampilan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koordinasi</a:t>
            </a:r>
            <a:r>
              <a:rPr lang="en-ID" dirty="0">
                <a:solidFill>
                  <a:schemeClr val="tx1"/>
                </a:solidFill>
              </a:rPr>
              <a:t> dan </a:t>
            </a:r>
            <a:r>
              <a:rPr lang="en-ID" dirty="0" err="1">
                <a:solidFill>
                  <a:schemeClr val="tx1"/>
                </a:solidFill>
              </a:rPr>
              <a:t>keseimbangan</a:t>
            </a:r>
            <a:r>
              <a:rPr lang="en-ID" dirty="0">
                <a:solidFill>
                  <a:schemeClr val="tx1"/>
                </a:solidFill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en-ID" b="1" dirty="0" err="1">
                <a:solidFill>
                  <a:schemeClr val="tx1"/>
                </a:solidFill>
              </a:rPr>
              <a:t>Permainan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Menggunakan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Peralatan</a:t>
            </a:r>
            <a:r>
              <a:rPr lang="en-ID" dirty="0">
                <a:solidFill>
                  <a:schemeClr val="tx1"/>
                </a:solidFill>
              </a:rPr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Ayunan</a:t>
            </a:r>
            <a:r>
              <a:rPr lang="en-ID" dirty="0">
                <a:solidFill>
                  <a:schemeClr val="tx1"/>
                </a:solidFill>
              </a:rPr>
              <a:t>, </a:t>
            </a:r>
            <a:r>
              <a:rPr lang="en-ID" dirty="0" err="1">
                <a:solidFill>
                  <a:schemeClr val="tx1"/>
                </a:solidFill>
              </a:rPr>
              <a:t>jungkat-jungkit</a:t>
            </a:r>
            <a:r>
              <a:rPr lang="en-ID" dirty="0">
                <a:solidFill>
                  <a:schemeClr val="tx1"/>
                </a:solidFill>
              </a:rPr>
              <a:t>, dan </a:t>
            </a:r>
            <a:r>
              <a:rPr lang="en-ID" dirty="0" err="1">
                <a:solidFill>
                  <a:schemeClr val="tx1"/>
                </a:solidFill>
              </a:rPr>
              <a:t>peralatan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bermain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lainnya</a:t>
            </a:r>
            <a:r>
              <a:rPr lang="en-ID" dirty="0">
                <a:solidFill>
                  <a:schemeClr val="tx1"/>
                </a:solidFill>
              </a:rPr>
              <a:t> di </a:t>
            </a:r>
            <a:r>
              <a:rPr lang="en-ID" dirty="0" err="1">
                <a:solidFill>
                  <a:schemeClr val="tx1"/>
                </a:solidFill>
              </a:rPr>
              <a:t>taman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bermain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sangat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baik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untuk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mengembangkan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keterampilan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motorik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kasar</a:t>
            </a:r>
            <a:r>
              <a:rPr lang="en-ID" dirty="0">
                <a:solidFill>
                  <a:schemeClr val="tx1"/>
                </a:solidFill>
              </a:rPr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Sediakan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sepeda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roda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tiga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atau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skuter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untuk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latihan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keseimbangan</a:t>
            </a:r>
            <a:r>
              <a:rPr lang="en-ID" dirty="0">
                <a:solidFill>
                  <a:schemeClr val="tx1"/>
                </a:solidFill>
              </a:rPr>
              <a:t> dan </a:t>
            </a:r>
            <a:r>
              <a:rPr lang="en-ID" dirty="0" err="1">
                <a:solidFill>
                  <a:schemeClr val="tx1"/>
                </a:solidFill>
              </a:rPr>
              <a:t>koordinasi</a:t>
            </a:r>
            <a:r>
              <a:rPr lang="en-ID" dirty="0">
                <a:solidFill>
                  <a:schemeClr val="tx1"/>
                </a:solidFill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en-ID" b="1" dirty="0" err="1">
                <a:solidFill>
                  <a:schemeClr val="tx1"/>
                </a:solidFill>
              </a:rPr>
              <a:t>Senam</a:t>
            </a:r>
            <a:r>
              <a:rPr lang="en-ID" b="1" dirty="0">
                <a:solidFill>
                  <a:schemeClr val="tx1"/>
                </a:solidFill>
              </a:rPr>
              <a:t> dan Tari</a:t>
            </a:r>
            <a:r>
              <a:rPr lang="en-ID" dirty="0">
                <a:solidFill>
                  <a:schemeClr val="tx1"/>
                </a:solidFill>
              </a:rPr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Kegiatan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seperti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senam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anak-anak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atau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menari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mengikuti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irama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musik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dapat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membantu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mengembangkan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ritme</a:t>
            </a:r>
            <a:r>
              <a:rPr lang="en-ID" dirty="0">
                <a:solidFill>
                  <a:schemeClr val="tx1"/>
                </a:solidFill>
              </a:rPr>
              <a:t>, </a:t>
            </a:r>
            <a:r>
              <a:rPr lang="en-ID" dirty="0" err="1">
                <a:solidFill>
                  <a:schemeClr val="tx1"/>
                </a:solidFill>
              </a:rPr>
              <a:t>koordinasi</a:t>
            </a:r>
            <a:r>
              <a:rPr lang="en-ID" dirty="0">
                <a:solidFill>
                  <a:schemeClr val="tx1"/>
                </a:solidFill>
              </a:rPr>
              <a:t>, dan </a:t>
            </a:r>
            <a:r>
              <a:rPr lang="en-ID" dirty="0" err="1">
                <a:solidFill>
                  <a:schemeClr val="tx1"/>
                </a:solidFill>
              </a:rPr>
              <a:t>fleksibilitas</a:t>
            </a:r>
            <a:r>
              <a:rPr lang="en-ID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en-ID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4D88B8-286B-499C-91A0-9CBB5B4A5C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40342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ADE3B3E-9BED-4E11-BA70-AFEE42F1A9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46524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053C912-A103-49C7-B3D5-BF331BAF1A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-11322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75DB25C-565E-438F-A9A4-104779B16037}"/>
              </a:ext>
            </a:extLst>
          </p:cNvPr>
          <p:cNvSpPr txBox="1"/>
          <p:nvPr/>
        </p:nvSpPr>
        <p:spPr>
          <a:xfrm>
            <a:off x="3297102" y="136270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2789037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29A59-B3BC-4FEB-8A6B-1B3A133D6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091029"/>
            <a:ext cx="5059680" cy="646331"/>
          </a:xfrm>
        </p:spPr>
        <p:txBody>
          <a:bodyPr>
            <a:normAutofit fontScale="90000"/>
          </a:bodyPr>
          <a:lstStyle/>
          <a:p>
            <a:r>
              <a:rPr lang="en-US" sz="2800" dirty="0" err="1"/>
              <a:t>Strategi</a:t>
            </a:r>
            <a:r>
              <a:rPr lang="en-US" sz="2800" dirty="0"/>
              <a:t> </a:t>
            </a:r>
            <a:r>
              <a:rPr lang="en-US" sz="2800" dirty="0" err="1"/>
              <a:t>bermain</a:t>
            </a:r>
            <a:r>
              <a:rPr lang="en-US" sz="2800" dirty="0"/>
              <a:t> </a:t>
            </a:r>
            <a:r>
              <a:rPr lang="en-US" sz="2800" dirty="0" err="1"/>
              <a:t>balok</a:t>
            </a:r>
            <a:br>
              <a:rPr lang="en-US" sz="2800" dirty="0"/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EFC8-9F5C-4574-9F80-F0DA56B7E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Mengatur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lingkungan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belajar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bermain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balok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Memilih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balok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kelengkapannya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Menggunakan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balok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Langkah </a:t>
            </a:r>
            <a:r>
              <a:rPr lang="en-US" dirty="0" err="1">
                <a:solidFill>
                  <a:schemeClr val="tx1"/>
                </a:solidFill>
              </a:rPr>
              <a:t>kegiatan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bermain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balok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Merapikan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balok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Bermain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balok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ID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A383DC-31AE-4DEC-8875-74395AF56B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-53787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9A0C7A9-8EF0-4912-B465-9FC4E34D94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-47605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416B907-9B5D-47AB-BF95-D2EE9C77D5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-105451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EB7FA82-B648-4422-B3AF-3FD78E0FC1DF}"/>
              </a:ext>
            </a:extLst>
          </p:cNvPr>
          <p:cNvSpPr txBox="1"/>
          <p:nvPr/>
        </p:nvSpPr>
        <p:spPr>
          <a:xfrm>
            <a:off x="3297102" y="42141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1372310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0BAE0-0330-42BC-A1A8-4DCECD63E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7424" y="747138"/>
            <a:ext cx="5548256" cy="990222"/>
          </a:xfrm>
        </p:spPr>
        <p:txBody>
          <a:bodyPr>
            <a:normAutofit fontScale="90000"/>
          </a:bodyPr>
          <a:lstStyle/>
          <a:p>
            <a:r>
              <a:rPr lang="en-US" sz="3600" dirty="0" err="1"/>
              <a:t>Strategi</a:t>
            </a:r>
            <a:r>
              <a:rPr lang="en-US" sz="3600" dirty="0"/>
              <a:t> </a:t>
            </a:r>
            <a:r>
              <a:rPr lang="en-US" sz="3600" dirty="0" err="1"/>
              <a:t>mewarnai</a:t>
            </a:r>
            <a:r>
              <a:rPr lang="en-US" sz="3600" dirty="0"/>
              <a:t> </a:t>
            </a:r>
            <a:r>
              <a:rPr lang="en-US" sz="3600" dirty="0" err="1"/>
              <a:t>gambar</a:t>
            </a:r>
            <a:endParaRPr lang="en-ID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C59DB-82BA-4992-9088-805C215A9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en-ID" sz="11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59EDFA-B906-4AB6-8986-0B0EB95C20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921" y="210243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7270118-C741-45DE-B121-FC89DF0120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2230" y="216425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A95A12C-4600-4BA9-B229-7E0F7A5ABC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0535" y="158579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3FE0A63-73A3-4D44-9A89-0D8906FC39EF}"/>
              </a:ext>
            </a:extLst>
          </p:cNvPr>
          <p:cNvSpPr txBox="1"/>
          <p:nvPr/>
        </p:nvSpPr>
        <p:spPr>
          <a:xfrm>
            <a:off x="3291589" y="306171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26E992BA-1273-4502-9D17-9002A2597A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094118"/>
              </p:ext>
            </p:extLst>
          </p:nvPr>
        </p:nvGraphicFramePr>
        <p:xfrm>
          <a:off x="1821829" y="2033617"/>
          <a:ext cx="81280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88870130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4694249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err="1"/>
                        <a:t>Memilih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warna</a:t>
                      </a:r>
                      <a:r>
                        <a:rPr lang="en-US" sz="1800" dirty="0"/>
                        <a:t>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Menyusun </a:t>
                      </a:r>
                      <a:r>
                        <a:rPr lang="en-US" sz="1800" dirty="0" err="1"/>
                        <a:t>warna</a:t>
                      </a:r>
                      <a:endParaRPr lang="en-US" sz="1800" dirty="0"/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err="1"/>
                        <a:t>Menuangkan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warna</a:t>
                      </a:r>
                      <a:endParaRPr lang="en-US" sz="1800" dirty="0"/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err="1"/>
                        <a:t>Memilih</a:t>
                      </a:r>
                      <a:r>
                        <a:rPr lang="en-US" sz="1800" dirty="0"/>
                        <a:t> dan </a:t>
                      </a:r>
                      <a:r>
                        <a:rPr lang="en-US" sz="1800" dirty="0" err="1"/>
                        <a:t>tentukan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gambar</a:t>
                      </a:r>
                      <a:endParaRPr lang="en-US" sz="1800" dirty="0"/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err="1"/>
                        <a:t>Tentukan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alat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warna</a:t>
                      </a:r>
                      <a:endParaRPr lang="en-US" sz="1800" dirty="0"/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err="1"/>
                        <a:t>Memberi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contoh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gambar</a:t>
                      </a:r>
                      <a:endParaRPr lang="en-US" sz="1800" dirty="0"/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endParaRPr lang="en-ID" sz="18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err="1"/>
                        <a:t>Memberi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kesempatan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anak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mewarna</a:t>
                      </a:r>
                      <a:endParaRPr lang="en-US" sz="1800" dirty="0"/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err="1"/>
                        <a:t>Mewarnai</a:t>
                      </a:r>
                      <a:r>
                        <a:rPr lang="en-US" sz="1800" dirty="0"/>
                        <a:t> pada </a:t>
                      </a:r>
                      <a:r>
                        <a:rPr lang="en-US" sz="1800" dirty="0" err="1"/>
                        <a:t>bagian</a:t>
                      </a:r>
                      <a:r>
                        <a:rPr lang="en-US" sz="1800" dirty="0"/>
                        <a:t> detail </a:t>
                      </a:r>
                      <a:r>
                        <a:rPr lang="en-US" sz="1800" dirty="0" err="1"/>
                        <a:t>gambar</a:t>
                      </a:r>
                      <a:r>
                        <a:rPr lang="en-US" sz="1800" dirty="0"/>
                        <a:t> yang </a:t>
                      </a:r>
                      <a:r>
                        <a:rPr lang="en-US" sz="1800" dirty="0" err="1"/>
                        <a:t>sulit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atau</a:t>
                      </a:r>
                      <a:r>
                        <a:rPr lang="en-US" sz="1800" dirty="0"/>
                        <a:t> focus pada </a:t>
                      </a:r>
                      <a:r>
                        <a:rPr lang="en-US" sz="1800" dirty="0" err="1"/>
                        <a:t>gambar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tersebut</a:t>
                      </a:r>
                      <a:endParaRPr lang="en-US" sz="1800" dirty="0"/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err="1"/>
                        <a:t>Warnai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seluruh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gambar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tidak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ada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ruang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kosong</a:t>
                      </a:r>
                      <a:endParaRPr lang="en-US" sz="1800" dirty="0"/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err="1"/>
                        <a:t>Usahakan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tidak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keluar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garis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pola</a:t>
                      </a:r>
                      <a:endParaRPr lang="en-US" sz="1800" dirty="0"/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err="1"/>
                        <a:t>Goreskan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warna</a:t>
                      </a:r>
                      <a:r>
                        <a:rPr lang="en-US" sz="1800" dirty="0"/>
                        <a:t> paling </a:t>
                      </a:r>
                      <a:r>
                        <a:rPr lang="en-US" sz="1800" dirty="0" err="1"/>
                        <a:t>tua</a:t>
                      </a:r>
                      <a:r>
                        <a:rPr lang="en-US" sz="1800" dirty="0"/>
                        <a:t> dan </a:t>
                      </a:r>
                      <a:r>
                        <a:rPr lang="en-US" sz="1800" dirty="0" err="1"/>
                        <a:t>bagian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tengah</a:t>
                      </a:r>
                      <a:r>
                        <a:rPr lang="en-US" sz="1800" dirty="0"/>
                        <a:t>, </a:t>
                      </a:r>
                      <a:r>
                        <a:rPr lang="en-US" sz="1800" dirty="0" err="1"/>
                        <a:t>tepi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atau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samping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dari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suatu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objek</a:t>
                      </a:r>
                      <a:endParaRPr lang="en-US" sz="1800" dirty="0"/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err="1"/>
                        <a:t>Gradasi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warna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dimulai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dari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pencampuran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warna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muda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ke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tua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yaitu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memutar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krayon</a:t>
                      </a:r>
                      <a:endParaRPr lang="en-US" sz="18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5588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4147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E8D31-02EA-49D4-9449-6911C40A6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2470" y="830329"/>
            <a:ext cx="4163209" cy="907031"/>
          </a:xfrm>
        </p:spPr>
        <p:txBody>
          <a:bodyPr>
            <a:normAutofit fontScale="90000"/>
          </a:bodyPr>
          <a:lstStyle/>
          <a:p>
            <a:r>
              <a:rPr lang="en-US" sz="3200" dirty="0" err="1"/>
              <a:t>Strategi</a:t>
            </a:r>
            <a:r>
              <a:rPr lang="en-US" sz="3200" dirty="0"/>
              <a:t> </a:t>
            </a:r>
            <a:r>
              <a:rPr lang="en-US" sz="3200" dirty="0" err="1"/>
              <a:t>menggambar</a:t>
            </a:r>
            <a:endParaRPr lang="en-ID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2C7E3-30E7-409E-8145-22CD96D0C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D" b="1" dirty="0" err="1"/>
              <a:t>Strategi</a:t>
            </a:r>
            <a:r>
              <a:rPr lang="en-ID" b="1" dirty="0"/>
              <a:t> </a:t>
            </a:r>
            <a:r>
              <a:rPr lang="en-ID" b="1" dirty="0" err="1"/>
              <a:t>Umum</a:t>
            </a:r>
            <a:endParaRPr lang="en-ID" b="1" dirty="0"/>
          </a:p>
          <a:p>
            <a:pPr>
              <a:buFont typeface="+mj-lt"/>
              <a:buAutoNum type="arabicPeriod"/>
            </a:pPr>
            <a:r>
              <a:rPr lang="en-ID" b="1" dirty="0" err="1"/>
              <a:t>Lingkungan</a:t>
            </a:r>
            <a:r>
              <a:rPr lang="en-ID" b="1" dirty="0"/>
              <a:t> yang </a:t>
            </a:r>
            <a:r>
              <a:rPr lang="en-ID" b="1" dirty="0" err="1"/>
              <a:t>Mendukung</a:t>
            </a:r>
            <a:r>
              <a:rPr lang="en-ID" dirty="0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/>
              <a:t>Ciptakan</a:t>
            </a:r>
            <a:r>
              <a:rPr lang="en-ID" dirty="0"/>
              <a:t> area </a:t>
            </a:r>
            <a:r>
              <a:rPr lang="en-ID" dirty="0" err="1"/>
              <a:t>khusus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menggambar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meja</a:t>
            </a:r>
            <a:r>
              <a:rPr lang="en-ID" dirty="0"/>
              <a:t>, </a:t>
            </a:r>
            <a:r>
              <a:rPr lang="en-ID" dirty="0" err="1"/>
              <a:t>kursi</a:t>
            </a:r>
            <a:r>
              <a:rPr lang="en-ID" dirty="0"/>
              <a:t>, dan </a:t>
            </a:r>
            <a:r>
              <a:rPr lang="en-ID" dirty="0" err="1"/>
              <a:t>pencahayaan</a:t>
            </a:r>
            <a:r>
              <a:rPr lang="en-ID" dirty="0"/>
              <a:t> yang </a:t>
            </a:r>
            <a:r>
              <a:rPr lang="en-ID" dirty="0" err="1"/>
              <a:t>baik</a:t>
            </a:r>
            <a:r>
              <a:rPr lang="en-ID" dirty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/>
              <a:t>Sediakan</a:t>
            </a:r>
            <a:r>
              <a:rPr lang="en-ID" dirty="0"/>
              <a:t> </a:t>
            </a:r>
            <a:r>
              <a:rPr lang="en-ID" dirty="0" err="1"/>
              <a:t>berbagai</a:t>
            </a:r>
            <a:r>
              <a:rPr lang="en-ID" dirty="0"/>
              <a:t> </a:t>
            </a:r>
            <a:r>
              <a:rPr lang="en-ID" dirty="0" err="1"/>
              <a:t>alat</a:t>
            </a:r>
            <a:r>
              <a:rPr lang="en-ID" dirty="0"/>
              <a:t> </a:t>
            </a:r>
            <a:r>
              <a:rPr lang="en-ID" dirty="0" err="1"/>
              <a:t>menggambar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kertas</a:t>
            </a:r>
            <a:r>
              <a:rPr lang="en-ID" dirty="0"/>
              <a:t>, </a:t>
            </a:r>
            <a:r>
              <a:rPr lang="en-ID" dirty="0" err="1"/>
              <a:t>pensil</a:t>
            </a:r>
            <a:r>
              <a:rPr lang="en-ID" dirty="0"/>
              <a:t>, </a:t>
            </a:r>
            <a:r>
              <a:rPr lang="en-ID" dirty="0" err="1"/>
              <a:t>krayon</a:t>
            </a:r>
            <a:r>
              <a:rPr lang="en-ID" dirty="0"/>
              <a:t>, </a:t>
            </a:r>
            <a:r>
              <a:rPr lang="en-ID" dirty="0" err="1"/>
              <a:t>spidol</a:t>
            </a:r>
            <a:r>
              <a:rPr lang="en-ID" dirty="0"/>
              <a:t>, dan cat air.</a:t>
            </a:r>
          </a:p>
          <a:p>
            <a:pPr>
              <a:buFont typeface="+mj-lt"/>
              <a:buAutoNum type="arabicPeriod"/>
            </a:pPr>
            <a:r>
              <a:rPr lang="en-ID" b="1" dirty="0" err="1"/>
              <a:t>Memberikan</a:t>
            </a:r>
            <a:r>
              <a:rPr lang="en-ID" b="1" dirty="0"/>
              <a:t> </a:t>
            </a:r>
            <a:r>
              <a:rPr lang="en-ID" b="1" dirty="0" err="1"/>
              <a:t>Contoh</a:t>
            </a:r>
            <a:r>
              <a:rPr lang="en-ID" b="1" dirty="0"/>
              <a:t> dan </a:t>
            </a:r>
            <a:r>
              <a:rPr lang="en-ID" b="1" dirty="0" err="1"/>
              <a:t>Inspirasi</a:t>
            </a:r>
            <a:r>
              <a:rPr lang="en-ID" dirty="0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/>
              <a:t>Tunjukkan</a:t>
            </a:r>
            <a:r>
              <a:rPr lang="en-ID" dirty="0"/>
              <a:t> </a:t>
            </a:r>
            <a:r>
              <a:rPr lang="en-ID" dirty="0" err="1"/>
              <a:t>contoh</a:t>
            </a:r>
            <a:r>
              <a:rPr lang="en-ID" dirty="0"/>
              <a:t> </a:t>
            </a:r>
            <a:r>
              <a:rPr lang="en-ID" dirty="0" err="1"/>
              <a:t>gambar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karya</a:t>
            </a:r>
            <a:r>
              <a:rPr lang="en-ID" dirty="0"/>
              <a:t> </a:t>
            </a:r>
            <a:r>
              <a:rPr lang="en-ID" dirty="0" err="1"/>
              <a:t>seni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berbagai</a:t>
            </a:r>
            <a:r>
              <a:rPr lang="en-ID" dirty="0"/>
              <a:t> </a:t>
            </a:r>
            <a:r>
              <a:rPr lang="en-ID" dirty="0" err="1"/>
              <a:t>sumber</a:t>
            </a:r>
            <a:r>
              <a:rPr lang="en-ID" dirty="0"/>
              <a:t>,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buku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internet,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menginspirasi</a:t>
            </a:r>
            <a:r>
              <a:rPr lang="en-ID" dirty="0"/>
              <a:t> </a:t>
            </a:r>
            <a:r>
              <a:rPr lang="en-ID" dirty="0" err="1"/>
              <a:t>anak</a:t>
            </a:r>
            <a:r>
              <a:rPr lang="en-ID" dirty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/>
              <a:t>Ajak</a:t>
            </a:r>
            <a:r>
              <a:rPr lang="en-ID" dirty="0"/>
              <a:t> </a:t>
            </a:r>
            <a:r>
              <a:rPr lang="en-ID" dirty="0" err="1"/>
              <a:t>anak-anak</a:t>
            </a:r>
            <a:r>
              <a:rPr lang="en-ID" dirty="0"/>
              <a:t> </a:t>
            </a:r>
            <a:r>
              <a:rPr lang="en-ID" dirty="0" err="1"/>
              <a:t>mengamati</a:t>
            </a:r>
            <a:r>
              <a:rPr lang="en-ID" dirty="0"/>
              <a:t> </a:t>
            </a:r>
            <a:r>
              <a:rPr lang="en-ID" dirty="0" err="1"/>
              <a:t>benda</a:t>
            </a:r>
            <a:r>
              <a:rPr lang="en-ID" dirty="0"/>
              <a:t> di </a:t>
            </a:r>
            <a:r>
              <a:rPr lang="en-ID" dirty="0" err="1"/>
              <a:t>sekitar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 dan </a:t>
            </a:r>
            <a:r>
              <a:rPr lang="en-ID" dirty="0" err="1"/>
              <a:t>mencoba</a:t>
            </a:r>
            <a:r>
              <a:rPr lang="en-ID" dirty="0"/>
              <a:t> </a:t>
            </a:r>
            <a:r>
              <a:rPr lang="en-ID" dirty="0" err="1"/>
              <a:t>menggambar</a:t>
            </a:r>
            <a:r>
              <a:rPr lang="en-ID" dirty="0"/>
              <a:t> </a:t>
            </a:r>
            <a:r>
              <a:rPr lang="en-ID" dirty="0" err="1"/>
              <a:t>apa</a:t>
            </a:r>
            <a:r>
              <a:rPr lang="en-ID" dirty="0"/>
              <a:t> yang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lihat</a:t>
            </a:r>
            <a:r>
              <a:rPr lang="en-ID" dirty="0"/>
              <a:t>.</a:t>
            </a:r>
          </a:p>
          <a:p>
            <a:pPr>
              <a:buFont typeface="+mj-lt"/>
              <a:buAutoNum type="arabicPeriod"/>
            </a:pPr>
            <a:r>
              <a:rPr lang="en-ID" b="1" dirty="0" err="1"/>
              <a:t>Mendorong</a:t>
            </a:r>
            <a:r>
              <a:rPr lang="en-ID" b="1" dirty="0"/>
              <a:t> </a:t>
            </a:r>
            <a:r>
              <a:rPr lang="en-ID" b="1" dirty="0" err="1"/>
              <a:t>Kreativitas</a:t>
            </a:r>
            <a:r>
              <a:rPr lang="en-ID" b="1" dirty="0"/>
              <a:t> dan </a:t>
            </a:r>
            <a:r>
              <a:rPr lang="en-ID" b="1" dirty="0" err="1"/>
              <a:t>Ekspresi</a:t>
            </a:r>
            <a:r>
              <a:rPr lang="en-ID" b="1" dirty="0"/>
              <a:t> </a:t>
            </a:r>
            <a:r>
              <a:rPr lang="en-ID" b="1" dirty="0" err="1"/>
              <a:t>Diri</a:t>
            </a:r>
            <a:r>
              <a:rPr lang="en-ID" dirty="0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/>
              <a:t>Beri </a:t>
            </a:r>
            <a:r>
              <a:rPr lang="en-ID" dirty="0" err="1"/>
              <a:t>anak</a:t>
            </a:r>
            <a:r>
              <a:rPr lang="en-ID" dirty="0"/>
              <a:t> </a:t>
            </a:r>
            <a:r>
              <a:rPr lang="en-ID" dirty="0" err="1"/>
              <a:t>kebebasan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menggambar</a:t>
            </a:r>
            <a:r>
              <a:rPr lang="en-ID" dirty="0"/>
              <a:t> </a:t>
            </a:r>
            <a:r>
              <a:rPr lang="en-ID" dirty="0" err="1"/>
              <a:t>apa</a:t>
            </a:r>
            <a:r>
              <a:rPr lang="en-ID" dirty="0"/>
              <a:t> yang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suka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terlalu</a:t>
            </a:r>
            <a:r>
              <a:rPr lang="en-ID" dirty="0"/>
              <a:t> </a:t>
            </a:r>
            <a:r>
              <a:rPr lang="en-ID" dirty="0" err="1"/>
              <a:t>banyak</a:t>
            </a:r>
            <a:r>
              <a:rPr lang="en-ID" dirty="0"/>
              <a:t> </a:t>
            </a:r>
            <a:r>
              <a:rPr lang="en-ID" dirty="0" err="1"/>
              <a:t>arahan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kritik</a:t>
            </a:r>
            <a:r>
              <a:rPr lang="en-ID" dirty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/>
              <a:t>Hargai</a:t>
            </a:r>
            <a:r>
              <a:rPr lang="en-ID" dirty="0"/>
              <a:t> dan </a:t>
            </a:r>
            <a:r>
              <a:rPr lang="en-ID" dirty="0" err="1"/>
              <a:t>apresiasi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karya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, </a:t>
            </a:r>
            <a:r>
              <a:rPr lang="en-ID" dirty="0" err="1"/>
              <a:t>fokus</a:t>
            </a:r>
            <a:r>
              <a:rPr lang="en-ID" dirty="0"/>
              <a:t> pada </a:t>
            </a:r>
            <a:r>
              <a:rPr lang="en-ID" dirty="0" err="1"/>
              <a:t>usaha</a:t>
            </a:r>
            <a:r>
              <a:rPr lang="en-ID" dirty="0"/>
              <a:t> dan </a:t>
            </a:r>
            <a:r>
              <a:rPr lang="en-ID" dirty="0" err="1"/>
              <a:t>kreativitas</a:t>
            </a:r>
            <a:r>
              <a:rPr lang="en-ID" dirty="0"/>
              <a:t>.</a:t>
            </a:r>
          </a:p>
          <a:p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368E74-AD0A-42AA-A95B-7EEE857294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961" y="11323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9D4EBFD-ABDA-43B5-9490-4CB6662F53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1270" y="57846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6232962-053D-4B28-B725-37657ED143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9575" y="0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0C76451-DF63-46B3-B73E-E7F53DE0999D}"/>
              </a:ext>
            </a:extLst>
          </p:cNvPr>
          <p:cNvSpPr txBox="1"/>
          <p:nvPr/>
        </p:nvSpPr>
        <p:spPr>
          <a:xfrm>
            <a:off x="3230629" y="147592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752210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D169D-0570-4885-AA4B-B33589E02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F31B901-EEF0-4BC2-9CBA-024FDF693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D" b="1" dirty="0" err="1"/>
              <a:t>Strategi</a:t>
            </a:r>
            <a:r>
              <a:rPr lang="en-ID" b="1" dirty="0"/>
              <a:t> </a:t>
            </a:r>
            <a:r>
              <a:rPr lang="en-ID" b="1" dirty="0" err="1"/>
              <a:t>Khusus</a:t>
            </a:r>
            <a:endParaRPr lang="en-ID" b="1" dirty="0"/>
          </a:p>
          <a:p>
            <a:pPr>
              <a:buFont typeface="+mj-lt"/>
              <a:buAutoNum type="arabicPeriod"/>
            </a:pPr>
            <a:r>
              <a:rPr lang="en-ID" b="1" dirty="0" err="1"/>
              <a:t>Menggunakan</a:t>
            </a:r>
            <a:r>
              <a:rPr lang="en-ID" b="1" dirty="0"/>
              <a:t> </a:t>
            </a:r>
            <a:r>
              <a:rPr lang="en-ID" b="1" dirty="0" err="1"/>
              <a:t>Berbagai</a:t>
            </a:r>
            <a:r>
              <a:rPr lang="en-ID" b="1" dirty="0"/>
              <a:t> Alat dan Media</a:t>
            </a:r>
            <a:r>
              <a:rPr lang="en-ID" dirty="0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/>
              <a:t>Kenalkan</a:t>
            </a:r>
            <a:r>
              <a:rPr lang="en-ID" dirty="0"/>
              <a:t> </a:t>
            </a:r>
            <a:r>
              <a:rPr lang="en-ID" dirty="0" err="1"/>
              <a:t>berbagai</a:t>
            </a:r>
            <a:r>
              <a:rPr lang="en-ID" dirty="0"/>
              <a:t> </a:t>
            </a:r>
            <a:r>
              <a:rPr lang="en-ID" dirty="0" err="1"/>
              <a:t>jenis</a:t>
            </a:r>
            <a:r>
              <a:rPr lang="en-ID" dirty="0"/>
              <a:t> media </a:t>
            </a:r>
            <a:r>
              <a:rPr lang="en-ID" dirty="0" err="1"/>
              <a:t>menggambar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pensil</a:t>
            </a:r>
            <a:r>
              <a:rPr lang="en-ID" dirty="0"/>
              <a:t>, </a:t>
            </a:r>
            <a:r>
              <a:rPr lang="en-ID" dirty="0" err="1"/>
              <a:t>krayon</a:t>
            </a:r>
            <a:r>
              <a:rPr lang="en-ID" dirty="0"/>
              <a:t>, cat air, </a:t>
            </a:r>
            <a:r>
              <a:rPr lang="en-ID" dirty="0" err="1"/>
              <a:t>spidol</a:t>
            </a:r>
            <a:r>
              <a:rPr lang="en-ID" dirty="0"/>
              <a:t>, dan pastel.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/>
              <a:t>Ajak</a:t>
            </a:r>
            <a:r>
              <a:rPr lang="en-ID" dirty="0"/>
              <a:t> </a:t>
            </a:r>
            <a:r>
              <a:rPr lang="en-ID" dirty="0" err="1"/>
              <a:t>anak</a:t>
            </a:r>
            <a:r>
              <a:rPr lang="en-ID" dirty="0"/>
              <a:t> </a:t>
            </a:r>
            <a:r>
              <a:rPr lang="en-ID" dirty="0" err="1"/>
              <a:t>mencoba</a:t>
            </a:r>
            <a:r>
              <a:rPr lang="en-ID" dirty="0"/>
              <a:t> </a:t>
            </a:r>
            <a:r>
              <a:rPr lang="en-ID" dirty="0" err="1"/>
              <a:t>menggambar</a:t>
            </a:r>
            <a:r>
              <a:rPr lang="en-ID" dirty="0"/>
              <a:t> di </a:t>
            </a:r>
            <a:r>
              <a:rPr lang="en-ID" dirty="0" err="1"/>
              <a:t>permukaan</a:t>
            </a:r>
            <a:r>
              <a:rPr lang="en-ID" dirty="0"/>
              <a:t> yang </a:t>
            </a:r>
            <a:r>
              <a:rPr lang="en-ID" dirty="0" err="1"/>
              <a:t>berbeda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kertas</a:t>
            </a:r>
            <a:r>
              <a:rPr lang="en-ID" dirty="0"/>
              <a:t> </a:t>
            </a:r>
            <a:r>
              <a:rPr lang="en-ID" dirty="0" err="1"/>
              <a:t>bertekstur</a:t>
            </a:r>
            <a:r>
              <a:rPr lang="en-ID" dirty="0"/>
              <a:t>, </a:t>
            </a:r>
            <a:r>
              <a:rPr lang="en-ID" dirty="0" err="1"/>
              <a:t>karton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kanvas</a:t>
            </a:r>
            <a:r>
              <a:rPr lang="en-ID" dirty="0"/>
              <a:t>.</a:t>
            </a:r>
          </a:p>
          <a:p>
            <a:pPr>
              <a:buFont typeface="+mj-lt"/>
              <a:buAutoNum type="arabicPeriod"/>
            </a:pPr>
            <a:r>
              <a:rPr lang="en-ID" b="1" dirty="0"/>
              <a:t>Teknik </a:t>
            </a:r>
            <a:r>
              <a:rPr lang="en-ID" b="1" dirty="0" err="1"/>
              <a:t>Menggambar</a:t>
            </a:r>
            <a:r>
              <a:rPr lang="en-ID" b="1" dirty="0"/>
              <a:t> Dasar</a:t>
            </a:r>
            <a:r>
              <a:rPr lang="en-ID" dirty="0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/>
              <a:t>Ajarkan</a:t>
            </a:r>
            <a:r>
              <a:rPr lang="en-ID" dirty="0"/>
              <a:t> </a:t>
            </a:r>
            <a:r>
              <a:rPr lang="en-ID" dirty="0" err="1"/>
              <a:t>teknik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menggambar</a:t>
            </a:r>
            <a:r>
              <a:rPr lang="en-ID" dirty="0"/>
              <a:t> </a:t>
            </a:r>
            <a:r>
              <a:rPr lang="en-ID" dirty="0" err="1"/>
              <a:t>garis</a:t>
            </a:r>
            <a:r>
              <a:rPr lang="en-ID" dirty="0"/>
              <a:t> </a:t>
            </a:r>
            <a:r>
              <a:rPr lang="en-ID" dirty="0" err="1"/>
              <a:t>lurus</a:t>
            </a:r>
            <a:r>
              <a:rPr lang="en-ID" dirty="0"/>
              <a:t>, </a:t>
            </a:r>
            <a:r>
              <a:rPr lang="en-ID" dirty="0" err="1"/>
              <a:t>lengkung</a:t>
            </a:r>
            <a:r>
              <a:rPr lang="en-ID" dirty="0"/>
              <a:t>,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(</a:t>
            </a:r>
            <a:r>
              <a:rPr lang="en-ID" dirty="0" err="1"/>
              <a:t>lingkaran</a:t>
            </a:r>
            <a:r>
              <a:rPr lang="en-ID" dirty="0"/>
              <a:t>, </a:t>
            </a:r>
            <a:r>
              <a:rPr lang="en-ID" dirty="0" err="1"/>
              <a:t>persegi</a:t>
            </a:r>
            <a:r>
              <a:rPr lang="en-ID" dirty="0"/>
              <a:t>, </a:t>
            </a:r>
            <a:r>
              <a:rPr lang="en-ID" dirty="0" err="1"/>
              <a:t>segitiga</a:t>
            </a:r>
            <a:r>
              <a:rPr lang="en-ID" dirty="0"/>
              <a:t>).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/>
              <a:t>Latih</a:t>
            </a:r>
            <a:r>
              <a:rPr lang="en-ID" dirty="0"/>
              <a:t> </a:t>
            </a:r>
            <a:r>
              <a:rPr lang="en-ID" dirty="0" err="1"/>
              <a:t>anak-anak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menggambar</a:t>
            </a:r>
            <a:r>
              <a:rPr lang="en-ID" dirty="0"/>
              <a:t> </a:t>
            </a:r>
            <a:r>
              <a:rPr lang="en-ID" dirty="0" err="1"/>
              <a:t>pola</a:t>
            </a:r>
            <a:r>
              <a:rPr lang="en-ID" dirty="0"/>
              <a:t> dan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sederhana</a:t>
            </a:r>
            <a:r>
              <a:rPr lang="en-ID" dirty="0"/>
              <a:t> </a:t>
            </a:r>
            <a:r>
              <a:rPr lang="en-ID" dirty="0" err="1"/>
              <a:t>terlebih</a:t>
            </a:r>
            <a:r>
              <a:rPr lang="en-ID" dirty="0"/>
              <a:t> </a:t>
            </a:r>
            <a:r>
              <a:rPr lang="en-ID" dirty="0" err="1"/>
              <a:t>dahulu</a:t>
            </a:r>
            <a:r>
              <a:rPr lang="en-ID" dirty="0"/>
              <a:t> </a:t>
            </a:r>
            <a:r>
              <a:rPr lang="en-ID" dirty="0" err="1"/>
              <a:t>sebelum</a:t>
            </a:r>
            <a:r>
              <a:rPr lang="en-ID" dirty="0"/>
              <a:t> </a:t>
            </a:r>
            <a:r>
              <a:rPr lang="en-ID" dirty="0" err="1"/>
              <a:t>beralih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gambar</a:t>
            </a:r>
            <a:r>
              <a:rPr lang="en-ID" dirty="0"/>
              <a:t> yang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kompleks</a:t>
            </a:r>
            <a:r>
              <a:rPr lang="en-ID" dirty="0"/>
              <a:t>.</a:t>
            </a:r>
          </a:p>
          <a:p>
            <a:pPr>
              <a:buFont typeface="+mj-lt"/>
              <a:buAutoNum type="arabicPeriod"/>
            </a:pPr>
            <a:r>
              <a:rPr lang="en-ID" b="1" dirty="0"/>
              <a:t>Latihan dan </a:t>
            </a:r>
            <a:r>
              <a:rPr lang="en-ID" b="1" dirty="0" err="1"/>
              <a:t>Aktivitas</a:t>
            </a:r>
            <a:r>
              <a:rPr lang="en-ID" b="1" dirty="0"/>
              <a:t> </a:t>
            </a:r>
            <a:r>
              <a:rPr lang="en-ID" b="1" dirty="0" err="1"/>
              <a:t>Rutin</a:t>
            </a:r>
            <a:r>
              <a:rPr lang="en-ID" dirty="0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/>
              <a:t>Sediakan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</a:t>
            </a:r>
            <a:r>
              <a:rPr lang="en-ID" dirty="0" err="1"/>
              <a:t>rutin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hari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minggu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aktivitas</a:t>
            </a:r>
            <a:r>
              <a:rPr lang="en-ID" dirty="0"/>
              <a:t> </a:t>
            </a:r>
            <a:r>
              <a:rPr lang="en-ID" dirty="0" err="1"/>
              <a:t>menggambar</a:t>
            </a:r>
            <a:r>
              <a:rPr lang="en-ID" dirty="0"/>
              <a:t>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ID" dirty="0" err="1"/>
              <a:t>Berikan</a:t>
            </a:r>
            <a:r>
              <a:rPr lang="en-ID" dirty="0"/>
              <a:t> </a:t>
            </a:r>
            <a:r>
              <a:rPr lang="en-ID" dirty="0" err="1"/>
              <a:t>tema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topik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menggambar</a:t>
            </a:r>
            <a:r>
              <a:rPr lang="en-ID" dirty="0"/>
              <a:t>, </a:t>
            </a:r>
            <a:r>
              <a:rPr lang="en-ID" dirty="0" err="1"/>
              <a:t>misalnya</a:t>
            </a:r>
            <a:r>
              <a:rPr lang="en-ID" dirty="0"/>
              <a:t>, </a:t>
            </a:r>
            <a:r>
              <a:rPr lang="en-ID" dirty="0" err="1"/>
              <a:t>menggambar</a:t>
            </a:r>
            <a:r>
              <a:rPr lang="en-ID" dirty="0"/>
              <a:t> </a:t>
            </a:r>
            <a:r>
              <a:rPr lang="en-ID" dirty="0" err="1"/>
              <a:t>pemandangan</a:t>
            </a:r>
            <a:r>
              <a:rPr lang="en-ID" dirty="0"/>
              <a:t>, </a:t>
            </a:r>
            <a:r>
              <a:rPr lang="en-ID" dirty="0" err="1"/>
              <a:t>binatang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keluarga</a:t>
            </a:r>
            <a:r>
              <a:rPr lang="en-ID" dirty="0"/>
              <a:t>.</a:t>
            </a:r>
          </a:p>
          <a:p>
            <a:endParaRPr lang="en-ID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9B08FDF-53C4-4355-9E13-5C805372E4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961" y="11323"/>
            <a:ext cx="769359" cy="77866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C6F5286-C858-48A6-8E85-51D56E8E1B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1270" y="57846"/>
            <a:ext cx="769359" cy="8258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683F2AE-DE2E-49C9-BE79-305767132B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9575" y="0"/>
            <a:ext cx="1322588" cy="99022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BA4D39F-5232-4765-A016-4B133974DAF3}"/>
              </a:ext>
            </a:extLst>
          </p:cNvPr>
          <p:cNvSpPr txBox="1"/>
          <p:nvPr/>
        </p:nvSpPr>
        <p:spPr>
          <a:xfrm>
            <a:off x="3230629" y="147592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30256562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26</TotalTime>
  <Words>1420</Words>
  <Application>Microsoft Office PowerPoint</Application>
  <PresentationFormat>Widescreen</PresentationFormat>
  <Paragraphs>183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Gill Sans MT</vt:lpstr>
      <vt:lpstr>Gallery</vt:lpstr>
      <vt:lpstr>Pertemuan 5</vt:lpstr>
      <vt:lpstr>PowerPoint Presentation</vt:lpstr>
      <vt:lpstr>PowerPoint Presentation</vt:lpstr>
      <vt:lpstr>PowerPoint Presentation</vt:lpstr>
      <vt:lpstr>PowerPoint Presentation</vt:lpstr>
      <vt:lpstr>Strategi bermain balok </vt:lpstr>
      <vt:lpstr>Strategi mewarnai gambar</vt:lpstr>
      <vt:lpstr>Strategi menggambar</vt:lpstr>
      <vt:lpstr>PowerPoint Presentation</vt:lpstr>
      <vt:lpstr>PowerPoint Presentation</vt:lpstr>
      <vt:lpstr>Strategi menulis</vt:lpstr>
      <vt:lpstr>PowerPoint Presentation</vt:lpstr>
      <vt:lpstr>Merobek kertas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5</dc:title>
  <dc:creator>Noor Baiti</dc:creator>
  <cp:lastModifiedBy>Noor Baiti</cp:lastModifiedBy>
  <cp:revision>2</cp:revision>
  <dcterms:created xsi:type="dcterms:W3CDTF">2024-07-21T16:05:25Z</dcterms:created>
  <dcterms:modified xsi:type="dcterms:W3CDTF">2024-07-21T17:15:36Z</dcterms:modified>
</cp:coreProperties>
</file>