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10" r:id="rId2"/>
  </p:sldMasterIdLst>
  <p:notesMasterIdLst>
    <p:notesMasterId r:id="rId39"/>
  </p:notesMasterIdLst>
  <p:handoutMasterIdLst>
    <p:handoutMasterId r:id="rId40"/>
  </p:handoutMasterIdLst>
  <p:sldIdLst>
    <p:sldId id="256" r:id="rId3"/>
    <p:sldId id="274" r:id="rId4"/>
    <p:sldId id="258" r:id="rId5"/>
    <p:sldId id="265" r:id="rId6"/>
    <p:sldId id="269" r:id="rId7"/>
    <p:sldId id="270" r:id="rId8"/>
    <p:sldId id="271" r:id="rId9"/>
    <p:sldId id="272" r:id="rId10"/>
    <p:sldId id="260" r:id="rId11"/>
    <p:sldId id="276" r:id="rId12"/>
    <p:sldId id="280" r:id="rId13"/>
    <p:sldId id="277" r:id="rId14"/>
    <p:sldId id="281" r:id="rId15"/>
    <p:sldId id="282" r:id="rId16"/>
    <p:sldId id="279" r:id="rId17"/>
    <p:sldId id="278" r:id="rId18"/>
    <p:sldId id="283" r:id="rId19"/>
    <p:sldId id="261" r:id="rId20"/>
    <p:sldId id="286" r:id="rId21"/>
    <p:sldId id="292" r:id="rId22"/>
    <p:sldId id="287" r:id="rId23"/>
    <p:sldId id="296" r:id="rId24"/>
    <p:sldId id="293" r:id="rId25"/>
    <p:sldId id="288" r:id="rId26"/>
    <p:sldId id="297" r:id="rId27"/>
    <p:sldId id="289" r:id="rId28"/>
    <p:sldId id="298" r:id="rId29"/>
    <p:sldId id="290" r:id="rId30"/>
    <p:sldId id="294" r:id="rId31"/>
    <p:sldId id="291" r:id="rId32"/>
    <p:sldId id="295" r:id="rId33"/>
    <p:sldId id="266" r:id="rId34"/>
    <p:sldId id="267" r:id="rId35"/>
    <p:sldId id="268" r:id="rId36"/>
    <p:sldId id="263" r:id="rId37"/>
    <p:sldId id="285" r:id="rId38"/>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Franklin Gothic Book" pitchFamily="34" charset="0"/>
        <a:ea typeface="+mn-ea"/>
        <a:cs typeface="Arial" charset="0"/>
      </a:defRPr>
    </a:lvl1pPr>
    <a:lvl2pPr marL="457200" algn="l" rtl="0" fontAlgn="base">
      <a:spcBef>
        <a:spcPct val="0"/>
      </a:spcBef>
      <a:spcAft>
        <a:spcPct val="0"/>
      </a:spcAft>
      <a:defRPr kern="1200">
        <a:solidFill>
          <a:schemeClr val="tx1"/>
        </a:solidFill>
        <a:latin typeface="Franklin Gothic Book" pitchFamily="34" charset="0"/>
        <a:ea typeface="+mn-ea"/>
        <a:cs typeface="Arial" charset="0"/>
      </a:defRPr>
    </a:lvl2pPr>
    <a:lvl3pPr marL="914400" algn="l" rtl="0" fontAlgn="base">
      <a:spcBef>
        <a:spcPct val="0"/>
      </a:spcBef>
      <a:spcAft>
        <a:spcPct val="0"/>
      </a:spcAft>
      <a:defRPr kern="1200">
        <a:solidFill>
          <a:schemeClr val="tx1"/>
        </a:solidFill>
        <a:latin typeface="Franklin Gothic Book" pitchFamily="34" charset="0"/>
        <a:ea typeface="+mn-ea"/>
        <a:cs typeface="Arial" charset="0"/>
      </a:defRPr>
    </a:lvl3pPr>
    <a:lvl4pPr marL="1371600" algn="l" rtl="0" fontAlgn="base">
      <a:spcBef>
        <a:spcPct val="0"/>
      </a:spcBef>
      <a:spcAft>
        <a:spcPct val="0"/>
      </a:spcAft>
      <a:defRPr kern="1200">
        <a:solidFill>
          <a:schemeClr val="tx1"/>
        </a:solidFill>
        <a:latin typeface="Franklin Gothic Book" pitchFamily="34" charset="0"/>
        <a:ea typeface="+mn-ea"/>
        <a:cs typeface="Arial" charset="0"/>
      </a:defRPr>
    </a:lvl4pPr>
    <a:lvl5pPr marL="1828800" algn="l" rtl="0" fontAlgn="base">
      <a:spcBef>
        <a:spcPct val="0"/>
      </a:spcBef>
      <a:spcAft>
        <a:spcPct val="0"/>
      </a:spcAft>
      <a:defRPr kern="1200">
        <a:solidFill>
          <a:schemeClr val="tx1"/>
        </a:solidFill>
        <a:latin typeface="Franklin Gothic Book" pitchFamily="34" charset="0"/>
        <a:ea typeface="+mn-ea"/>
        <a:cs typeface="Arial" charset="0"/>
      </a:defRPr>
    </a:lvl5pPr>
    <a:lvl6pPr marL="2286000" algn="l" defTabSz="914400" rtl="0" eaLnBrk="1" latinLnBrk="0" hangingPunct="1">
      <a:defRPr kern="1200">
        <a:solidFill>
          <a:schemeClr val="tx1"/>
        </a:solidFill>
        <a:latin typeface="Franklin Gothic Book" pitchFamily="34" charset="0"/>
        <a:ea typeface="+mn-ea"/>
        <a:cs typeface="Arial" charset="0"/>
      </a:defRPr>
    </a:lvl6pPr>
    <a:lvl7pPr marL="2743200" algn="l" defTabSz="914400" rtl="0" eaLnBrk="1" latinLnBrk="0" hangingPunct="1">
      <a:defRPr kern="1200">
        <a:solidFill>
          <a:schemeClr val="tx1"/>
        </a:solidFill>
        <a:latin typeface="Franklin Gothic Book" pitchFamily="34" charset="0"/>
        <a:ea typeface="+mn-ea"/>
        <a:cs typeface="Arial" charset="0"/>
      </a:defRPr>
    </a:lvl7pPr>
    <a:lvl8pPr marL="3200400" algn="l" defTabSz="914400" rtl="0" eaLnBrk="1" latinLnBrk="0" hangingPunct="1">
      <a:defRPr kern="1200">
        <a:solidFill>
          <a:schemeClr val="tx1"/>
        </a:solidFill>
        <a:latin typeface="Franklin Gothic Book" pitchFamily="34" charset="0"/>
        <a:ea typeface="+mn-ea"/>
        <a:cs typeface="Arial" charset="0"/>
      </a:defRPr>
    </a:lvl8pPr>
    <a:lvl9pPr marL="3657600" algn="l" defTabSz="914400" rtl="0" eaLnBrk="1" latinLnBrk="0" hangingPunct="1">
      <a:defRPr kern="1200">
        <a:solidFill>
          <a:schemeClr val="tx1"/>
        </a:solidFill>
        <a:latin typeface="Franklin Gothic Book"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18" autoAdjust="0"/>
    <p:restoredTop sz="94661"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29016"/>
    </p:cViewPr>
  </p:outlineViewPr>
  <p:notesTextViewPr>
    <p:cViewPr>
      <p:scale>
        <a:sx n="1" d="1"/>
        <a:sy n="1" d="1"/>
      </p:scale>
      <p:origin x="0" y="0"/>
    </p:cViewPr>
  </p:notesTextViewPr>
  <p:notesViewPr>
    <p:cSldViewPr>
      <p:cViewPr varScale="1">
        <p:scale>
          <a:sx n="47" d="100"/>
          <a:sy n="47" d="100"/>
        </p:scale>
        <p:origin x="-2718" y="-102"/>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357AC02-DBB0-4ABF-974A-6C3982AAB55F}" type="datetimeFigureOut">
              <a:rPr lang="en-US"/>
              <a:pPr>
                <a:defRPr/>
              </a:pPr>
              <a:t>6/7/2021</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3DFC97C-1CD6-439D-9654-493E7F00C6D2}"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0887A7FB-FB8F-4CEF-98A9-0A0480F9B281}" type="datetimeFigureOut">
              <a:rPr lang="en-US"/>
              <a:pPr>
                <a:defRPr/>
              </a:pPr>
              <a:t>6/7/2021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E2CEBA62-E3C1-4508-9B1F-ADD94607CCB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22B15BF-FB56-46DA-BE42-188376B3D242}" type="slidenum">
              <a:rPr lang="en-US"/>
              <a:pPr fontAlgn="base">
                <a:spcBef>
                  <a:spcPct val="0"/>
                </a:spcBef>
                <a:spcAft>
                  <a:spcPct val="0"/>
                </a:spcAft>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CEE6D1E-9CAB-42A5-B6E8-53D38A29034D}" type="datetimeFigureOut">
              <a:rPr lang="en-US"/>
              <a:pPr>
                <a:defRPr/>
              </a:pPr>
              <a:t>6/7/2021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0AEE44C-436E-4150-895A-01A253D509A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783C77-D56A-4AD5-BA79-79B1F5D5337D}" type="datetimeFigureOut">
              <a:rPr lang="en-US"/>
              <a:pPr>
                <a:defRPr/>
              </a:pPr>
              <a:t>6/7/2021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66EE58B-43B5-4993-97D4-0A13B301DC7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DCA9D2-A8D6-478F-9B11-DD83BDAC2604}" type="datetimeFigureOut">
              <a:rPr lang="en-US"/>
              <a:pPr>
                <a:defRPr/>
              </a:pPr>
              <a:t>6/7/2021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703AA-FB23-4DCB-AD60-519E22D1EBD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noGrp="1"/>
          </p:cNvSpPr>
          <p:nvPr>
            <p:ph type="ctrTitle"/>
          </p:nvPr>
        </p:nvSpPr>
        <p:spPr>
          <a:xfrm>
            <a:off x="685800" y="2130423"/>
            <a:ext cx="7772400" cy="1470026"/>
          </a:xfrm>
        </p:spPr>
        <p:txBody>
          <a:bodyPr/>
          <a:lstStyle>
            <a:lvl1pPr>
              <a:defRPr>
                <a:solidFill>
                  <a:srgbClr val="002060"/>
                </a:solidFill>
              </a:defRPr>
            </a:lvl1pPr>
          </a:lstStyle>
          <a:p>
            <a:pPr lvl="0"/>
            <a:r>
              <a:rPr lang="en-US" smtClean="0"/>
              <a:t>Click to edit Master title style</a:t>
            </a:r>
            <a:endParaRPr lang="en-GB"/>
          </a:p>
        </p:txBody>
      </p:sp>
      <p:sp>
        <p:nvSpPr>
          <p:cNvPr id="4" name="Subtitle 2"/>
          <p:cNvSpPr txBox="1">
            <a:spLocks noGrp="1"/>
          </p:cNvSpPr>
          <p:nvPr>
            <p:ph type="subTitle" idx="1"/>
          </p:nvPr>
        </p:nvSpPr>
        <p:spPr>
          <a:xfrm>
            <a:off x="1371600" y="3886200"/>
            <a:ext cx="6400800" cy="1752603"/>
          </a:xfrm>
        </p:spPr>
        <p:txBody>
          <a:bodyPr anchorCtr="1"/>
          <a:lstStyle>
            <a:lvl1pPr marL="0" indent="0" algn="ctr">
              <a:buNone/>
              <a:defRPr>
                <a:solidFill>
                  <a:srgbClr val="0070C0"/>
                </a:solidFill>
              </a:defRPr>
            </a:lvl1pPr>
          </a:lstStyle>
          <a:p>
            <a:pPr lvl="0"/>
            <a:r>
              <a:rPr lang="en-US" smtClean="0"/>
              <a:t>Click to edit Master subtitle style</a:t>
            </a:r>
            <a:endParaRPr lang="en-GB"/>
          </a:p>
        </p:txBody>
      </p:sp>
      <p:sp>
        <p:nvSpPr>
          <p:cNvPr id="6" name="Date Placeholder 3">
            <a:extLst>
              <a:ext uri="{FF2B5EF4-FFF2-40B4-BE49-F238E27FC236}"/>
            </a:extLst>
          </p:cNvPr>
          <p:cNvSpPr txBox="1">
            <a:spLocks noGrp="1"/>
          </p:cNvSpPr>
          <p:nvPr>
            <p:ph type="dt" sz="half" idx="10"/>
          </p:nvPr>
        </p:nvSpPr>
        <p:spPr/>
        <p:txBody>
          <a:bodyPr/>
          <a:lstStyle>
            <a:lvl1pPr>
              <a:defRPr/>
            </a:lvl1pPr>
          </a:lstStyle>
          <a:p>
            <a:pPr>
              <a:defRPr/>
            </a:pPr>
            <a:fld id="{56184209-B2A0-45A8-8EF3-635FDBBF03F0}" type="datetimeFigureOut">
              <a:rPr lang="en-US" smtClean="0"/>
              <a:pPr>
                <a:defRPr/>
              </a:pPr>
              <a:t>6/7/2021</a:t>
            </a:fld>
            <a:endParaRPr lang="en-US"/>
          </a:p>
        </p:txBody>
      </p:sp>
      <p:sp>
        <p:nvSpPr>
          <p:cNvPr id="7" name="Footer Placeholder 4">
            <a:extLst>
              <a:ext uri="{FF2B5EF4-FFF2-40B4-BE49-F238E27FC236}"/>
            </a:extLst>
          </p:cNvPr>
          <p:cNvSpPr txBox="1">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extLst>
          </p:cNvPr>
          <p:cNvSpPr txBox="1">
            <a:spLocks noGrp="1"/>
          </p:cNvSpPr>
          <p:nvPr>
            <p:ph type="sldNum" sz="quarter" idx="12"/>
          </p:nvPr>
        </p:nvSpPr>
        <p:spPr/>
        <p:txBody>
          <a:bodyPr/>
          <a:lstStyle>
            <a:lvl1pPr>
              <a:defRPr smtClean="0"/>
            </a:lvl1pPr>
          </a:lstStyle>
          <a:p>
            <a:pPr>
              <a:defRPr/>
            </a:pPr>
            <a:fld id="{1958A084-CF2B-418D-8B47-95C56573BE9F}" type="slidenum">
              <a:rPr lang="en-US" smtClean="0"/>
              <a:pPr>
                <a:defRPr/>
              </a:pPr>
              <a:t>‹#›</a:t>
            </a:fld>
            <a:endParaRPr lang="en-US"/>
          </a:p>
        </p:txBody>
      </p:sp>
    </p:spTree>
    <p:extLst>
      <p:ext uri="{BB962C8B-B14F-4D97-AF65-F5344CB8AC3E}">
        <p14:creationId xmlns:p14="http://schemas.microsoft.com/office/powerpoint/2010/main" xmlns="" val="225706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35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noGrp="1"/>
          </p:cNvSpPr>
          <p:nvPr>
            <p:ph type="title"/>
          </p:nvPr>
        </p:nvSpPr>
        <p:spPr>
          <a:xfrm>
            <a:off x="0" y="76196"/>
            <a:ext cx="8229600" cy="1143000"/>
          </a:xfrm>
        </p:spPr>
        <p:txBody>
          <a:bodyPr/>
          <a:lstStyle>
            <a:lvl1pPr>
              <a:defRPr sz="3600">
                <a:solidFill>
                  <a:srgbClr val="EED412"/>
                </a:solidFill>
              </a:defRPr>
            </a:lvl1pPr>
          </a:lstStyle>
          <a:p>
            <a:pPr lvl="0"/>
            <a:r>
              <a:rPr lang="en-US" smtClean="0"/>
              <a:t>Click to edit Master title style</a:t>
            </a:r>
            <a:endParaRPr lang="en-GB"/>
          </a:p>
        </p:txBody>
      </p:sp>
      <p:sp>
        <p:nvSpPr>
          <p:cNvPr id="4" name="Content Placeholder 2"/>
          <p:cNvSpPr txBox="1">
            <a:spLocks noGrp="1"/>
          </p:cNvSpPr>
          <p:nvPr>
            <p:ph idx="1"/>
          </p:nvPr>
        </p:nvSpPr>
        <p:spPr/>
        <p:txBody>
          <a:bodyPr/>
          <a:lstStyle>
            <a:lvl1pPr>
              <a:defRPr>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3">
            <a:extLst>
              <a:ext uri="{FF2B5EF4-FFF2-40B4-BE49-F238E27FC236}"/>
            </a:extLst>
          </p:cNvPr>
          <p:cNvSpPr txBox="1">
            <a:spLocks noGrp="1"/>
          </p:cNvSpPr>
          <p:nvPr>
            <p:ph type="dt" sz="half" idx="10"/>
          </p:nvPr>
        </p:nvSpPr>
        <p:spPr/>
        <p:txBody>
          <a:bodyPr/>
          <a:lstStyle>
            <a:lvl1pPr>
              <a:defRPr/>
            </a:lvl1pPr>
          </a:lstStyle>
          <a:p>
            <a:pPr>
              <a:defRPr/>
            </a:pPr>
            <a:fld id="{C1472489-CB48-437D-9853-254B60C60700}" type="datetimeFigureOut">
              <a:rPr lang="en-US" smtClean="0"/>
              <a:pPr>
                <a:defRPr/>
              </a:pPr>
              <a:t>6/7/2021</a:t>
            </a:fld>
            <a:endParaRPr lang="en-US"/>
          </a:p>
        </p:txBody>
      </p:sp>
      <p:sp>
        <p:nvSpPr>
          <p:cNvPr id="7" name="Footer Placeholder 4">
            <a:extLst>
              <a:ext uri="{FF2B5EF4-FFF2-40B4-BE49-F238E27FC236}"/>
            </a:extLst>
          </p:cNvPr>
          <p:cNvSpPr txBox="1">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extLst>
          </p:cNvPr>
          <p:cNvSpPr txBox="1">
            <a:spLocks noGrp="1"/>
          </p:cNvSpPr>
          <p:nvPr>
            <p:ph type="sldNum" sz="quarter" idx="12"/>
          </p:nvPr>
        </p:nvSpPr>
        <p:spPr/>
        <p:txBody>
          <a:bodyPr/>
          <a:lstStyle>
            <a:lvl1pPr>
              <a:defRPr smtClean="0"/>
            </a:lvl1pPr>
          </a:lstStyle>
          <a:p>
            <a:pPr>
              <a:defRPr/>
            </a:pPr>
            <a:fld id="{575D7E45-4947-4833-9BCD-E6E2BA912B13}" type="slidenum">
              <a:rPr lang="en-US" smtClean="0"/>
              <a:pPr>
                <a:defRPr/>
              </a:pPr>
              <a:t>‹#›</a:t>
            </a:fld>
            <a:endParaRPr lang="en-US"/>
          </a:p>
        </p:txBody>
      </p:sp>
    </p:spTree>
    <p:extLst>
      <p:ext uri="{BB962C8B-B14F-4D97-AF65-F5344CB8AC3E}">
        <p14:creationId xmlns:p14="http://schemas.microsoft.com/office/powerpoint/2010/main" xmlns="" val="241303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Title 1"/>
          <p:cNvSpPr txBox="1">
            <a:spLocks noGrp="1"/>
          </p:cNvSpPr>
          <p:nvPr>
            <p:ph type="title"/>
          </p:nvPr>
        </p:nvSpPr>
        <p:spPr>
          <a:xfrm>
            <a:off x="722311" y="4406895"/>
            <a:ext cx="7772400" cy="1362071"/>
          </a:xfrm>
        </p:spPr>
        <p:txBody>
          <a:bodyPr anchor="t" anchorCtr="0"/>
          <a:lstStyle>
            <a:lvl1pPr algn="l">
              <a:defRPr sz="4000" b="1" cap="all">
                <a:solidFill>
                  <a:srgbClr val="002060"/>
                </a:solidFill>
              </a:defRPr>
            </a:lvl1pPr>
          </a:lstStyle>
          <a:p>
            <a:pPr lvl="0"/>
            <a:r>
              <a:rPr lang="en-US" smtClean="0"/>
              <a:t>Click to edit Master title style</a:t>
            </a:r>
            <a:endParaRPr lang="en-GB"/>
          </a:p>
        </p:txBody>
      </p:sp>
      <p:sp>
        <p:nvSpPr>
          <p:cNvPr id="4"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C00000"/>
                </a:solidFill>
              </a:defRPr>
            </a:lvl1pPr>
          </a:lstStyle>
          <a:p>
            <a:pPr lvl="0"/>
            <a:r>
              <a:rPr lang="en-US" smtClean="0"/>
              <a:t>Click to edit Master text styles</a:t>
            </a:r>
          </a:p>
        </p:txBody>
      </p:sp>
      <p:sp>
        <p:nvSpPr>
          <p:cNvPr id="6" name="Date Placeholder 3">
            <a:extLst>
              <a:ext uri="{FF2B5EF4-FFF2-40B4-BE49-F238E27FC236}"/>
            </a:extLst>
          </p:cNvPr>
          <p:cNvSpPr txBox="1">
            <a:spLocks noGrp="1"/>
          </p:cNvSpPr>
          <p:nvPr>
            <p:ph type="dt" sz="half" idx="10"/>
          </p:nvPr>
        </p:nvSpPr>
        <p:spPr/>
        <p:txBody>
          <a:bodyPr/>
          <a:lstStyle>
            <a:lvl1pPr>
              <a:defRPr/>
            </a:lvl1pPr>
          </a:lstStyle>
          <a:p>
            <a:pPr>
              <a:defRPr/>
            </a:pPr>
            <a:fld id="{D4D0B176-3813-42FD-8AAF-A262192AD9FD}" type="datetimeFigureOut">
              <a:rPr lang="en-US" smtClean="0"/>
              <a:pPr>
                <a:defRPr/>
              </a:pPr>
              <a:t>6/7/2021</a:t>
            </a:fld>
            <a:endParaRPr lang="en-US"/>
          </a:p>
        </p:txBody>
      </p:sp>
      <p:sp>
        <p:nvSpPr>
          <p:cNvPr id="7" name="Footer Placeholder 4">
            <a:extLst>
              <a:ext uri="{FF2B5EF4-FFF2-40B4-BE49-F238E27FC236}"/>
            </a:extLst>
          </p:cNvPr>
          <p:cNvSpPr txBox="1">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extLst>
          </p:cNvPr>
          <p:cNvSpPr txBox="1">
            <a:spLocks noGrp="1"/>
          </p:cNvSpPr>
          <p:nvPr>
            <p:ph type="sldNum" sz="quarter" idx="12"/>
          </p:nvPr>
        </p:nvSpPr>
        <p:spPr/>
        <p:txBody>
          <a:bodyPr/>
          <a:lstStyle>
            <a:lvl1pPr>
              <a:defRPr smtClean="0"/>
            </a:lvl1pPr>
          </a:lstStyle>
          <a:p>
            <a:pPr>
              <a:defRPr/>
            </a:pPr>
            <a:fld id="{474318E8-8CBC-4238-9023-CC005B02F2A5}" type="slidenum">
              <a:rPr lang="en-US" smtClean="0"/>
              <a:pPr>
                <a:defRPr/>
              </a:pPr>
              <a:t>‹#›</a:t>
            </a:fld>
            <a:endParaRPr lang="en-US"/>
          </a:p>
        </p:txBody>
      </p:sp>
    </p:spTree>
    <p:extLst>
      <p:ext uri="{BB962C8B-B14F-4D97-AF65-F5344CB8AC3E}">
        <p14:creationId xmlns:p14="http://schemas.microsoft.com/office/powerpoint/2010/main" xmlns="" val="1762652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a:extLst>
              <a:ext uri="{FF2B5EF4-FFF2-40B4-BE49-F238E27FC236}"/>
            </a:extLst>
          </p:cNvPr>
          <p:cNvSpPr txBox="1">
            <a:spLocks noGrp="1"/>
          </p:cNvSpPr>
          <p:nvPr>
            <p:ph type="dt" sz="half" idx="10"/>
          </p:nvPr>
        </p:nvSpPr>
        <p:spPr>
          <a:ln/>
        </p:spPr>
        <p:txBody>
          <a:bodyPr/>
          <a:lstStyle>
            <a:lvl1pPr>
              <a:defRPr/>
            </a:lvl1pPr>
          </a:lstStyle>
          <a:p>
            <a:pPr>
              <a:defRPr/>
            </a:pPr>
            <a:fld id="{82DD10E0-68A7-4237-BAC5-F003A4604299}" type="datetimeFigureOut">
              <a:rPr lang="en-US" smtClean="0"/>
              <a:pPr>
                <a:defRPr/>
              </a:pPr>
              <a:t>6/7/2021</a:t>
            </a:fld>
            <a:endParaRPr lang="en-US"/>
          </a:p>
        </p:txBody>
      </p:sp>
      <p:sp>
        <p:nvSpPr>
          <p:cNvPr id="6"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8593B4C5-FD8C-4BA0-B60E-6F226F21A483}" type="slidenum">
              <a:rPr lang="en-US" smtClean="0"/>
              <a:pPr>
                <a:defRPr/>
              </a:pPr>
              <a:t>‹#›</a:t>
            </a:fld>
            <a:endParaRPr lang="en-US"/>
          </a:p>
        </p:txBody>
      </p:sp>
    </p:spTree>
    <p:extLst>
      <p:ext uri="{BB962C8B-B14F-4D97-AF65-F5344CB8AC3E}">
        <p14:creationId xmlns:p14="http://schemas.microsoft.com/office/powerpoint/2010/main" xmlns="" val="23578136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smtClean="0"/>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smtClean="0"/>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a:extLst>
              <a:ext uri="{FF2B5EF4-FFF2-40B4-BE49-F238E27FC236}"/>
            </a:extLst>
          </p:cNvPr>
          <p:cNvSpPr txBox="1">
            <a:spLocks noGrp="1"/>
          </p:cNvSpPr>
          <p:nvPr>
            <p:ph type="dt" sz="half" idx="10"/>
          </p:nvPr>
        </p:nvSpPr>
        <p:spPr>
          <a:ln/>
        </p:spPr>
        <p:txBody>
          <a:bodyPr/>
          <a:lstStyle>
            <a:lvl1pPr>
              <a:defRPr/>
            </a:lvl1pPr>
          </a:lstStyle>
          <a:p>
            <a:pPr>
              <a:defRPr/>
            </a:pPr>
            <a:fld id="{C9E2144B-9640-4D8E-B7C1-D7C300CF6340}" type="datetimeFigureOut">
              <a:rPr lang="en-US" smtClean="0"/>
              <a:pPr>
                <a:defRPr/>
              </a:pPr>
              <a:t>6/7/2021</a:t>
            </a:fld>
            <a:endParaRPr lang="en-US"/>
          </a:p>
        </p:txBody>
      </p:sp>
      <p:sp>
        <p:nvSpPr>
          <p:cNvPr id="8"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9"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2D51EBDB-C048-4933-B5CD-B9CF4AB72875}" type="slidenum">
              <a:rPr lang="en-US" smtClean="0"/>
              <a:pPr>
                <a:defRPr/>
              </a:pPr>
              <a:t>‹#›</a:t>
            </a:fld>
            <a:endParaRPr lang="en-US"/>
          </a:p>
        </p:txBody>
      </p:sp>
    </p:spTree>
    <p:extLst>
      <p:ext uri="{BB962C8B-B14F-4D97-AF65-F5344CB8AC3E}">
        <p14:creationId xmlns:p14="http://schemas.microsoft.com/office/powerpoint/2010/main" xmlns="" val="22766943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Date Placeholder 3">
            <a:extLst>
              <a:ext uri="{FF2B5EF4-FFF2-40B4-BE49-F238E27FC236}"/>
            </a:extLst>
          </p:cNvPr>
          <p:cNvSpPr txBox="1">
            <a:spLocks noGrp="1"/>
          </p:cNvSpPr>
          <p:nvPr>
            <p:ph type="dt" sz="half" idx="10"/>
          </p:nvPr>
        </p:nvSpPr>
        <p:spPr>
          <a:ln/>
        </p:spPr>
        <p:txBody>
          <a:bodyPr/>
          <a:lstStyle>
            <a:lvl1pPr>
              <a:defRPr/>
            </a:lvl1pPr>
          </a:lstStyle>
          <a:p>
            <a:pPr>
              <a:defRPr/>
            </a:pPr>
            <a:fld id="{C5D2E897-7BA0-48A7-87AF-2774C346B11D}" type="datetimeFigureOut">
              <a:rPr lang="en-US" smtClean="0"/>
              <a:pPr>
                <a:defRPr/>
              </a:pPr>
              <a:t>6/7/2021</a:t>
            </a:fld>
            <a:endParaRPr lang="en-US"/>
          </a:p>
        </p:txBody>
      </p:sp>
      <p:sp>
        <p:nvSpPr>
          <p:cNvPr id="4"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5"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1C4C3387-E7D4-4E2F-B05E-19E646F316D8}" type="slidenum">
              <a:rPr lang="en-US" smtClean="0"/>
              <a:pPr>
                <a:defRPr/>
              </a:pPr>
              <a:t>‹#›</a:t>
            </a:fld>
            <a:endParaRPr lang="en-US"/>
          </a:p>
        </p:txBody>
      </p:sp>
    </p:spTree>
    <p:extLst>
      <p:ext uri="{BB962C8B-B14F-4D97-AF65-F5344CB8AC3E}">
        <p14:creationId xmlns:p14="http://schemas.microsoft.com/office/powerpoint/2010/main" xmlns="" val="112762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extLst>
          </p:cNvPr>
          <p:cNvSpPr txBox="1">
            <a:spLocks noGrp="1"/>
          </p:cNvSpPr>
          <p:nvPr>
            <p:ph type="dt" sz="half" idx="10"/>
          </p:nvPr>
        </p:nvSpPr>
        <p:spPr/>
        <p:txBody>
          <a:bodyPr/>
          <a:lstStyle>
            <a:lvl1pPr>
              <a:defRPr/>
            </a:lvl1pPr>
          </a:lstStyle>
          <a:p>
            <a:pPr>
              <a:defRPr/>
            </a:pPr>
            <a:fld id="{3A7FF755-F1EC-42A7-BD9A-219343D606C2}" type="datetimeFigureOut">
              <a:rPr lang="en-US" smtClean="0"/>
              <a:pPr>
                <a:defRPr/>
              </a:pPr>
              <a:t>6/7/2021</a:t>
            </a:fld>
            <a:endParaRPr lang="en-US"/>
          </a:p>
        </p:txBody>
      </p:sp>
      <p:sp>
        <p:nvSpPr>
          <p:cNvPr id="3" name="Footer Placeholder 4">
            <a:extLst>
              <a:ext uri="{FF2B5EF4-FFF2-40B4-BE49-F238E27FC236}"/>
            </a:extLst>
          </p:cNvPr>
          <p:cNvSpPr txBox="1">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extLst>
          </p:cNvPr>
          <p:cNvSpPr txBox="1">
            <a:spLocks noGrp="1"/>
          </p:cNvSpPr>
          <p:nvPr>
            <p:ph type="sldNum" sz="quarter" idx="12"/>
          </p:nvPr>
        </p:nvSpPr>
        <p:spPr/>
        <p:txBody>
          <a:bodyPr/>
          <a:lstStyle>
            <a:lvl1pPr>
              <a:defRPr smtClean="0"/>
            </a:lvl1pPr>
          </a:lstStyle>
          <a:p>
            <a:pPr>
              <a:defRPr/>
            </a:pPr>
            <a:fld id="{2399F67B-102E-4406-9922-0D3012594BDA}" type="slidenum">
              <a:rPr lang="en-US" smtClean="0"/>
              <a:pPr>
                <a:defRPr/>
              </a:pPr>
              <a:t>‹#›</a:t>
            </a:fld>
            <a:endParaRPr lang="en-US"/>
          </a:p>
        </p:txBody>
      </p:sp>
    </p:spTree>
    <p:extLst>
      <p:ext uri="{BB962C8B-B14F-4D97-AF65-F5344CB8AC3E}">
        <p14:creationId xmlns:p14="http://schemas.microsoft.com/office/powerpoint/2010/main" xmlns="" val="138333262"/>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smtClean="0"/>
              <a:t>Click to edit Master title style</a:t>
            </a:r>
            <a:endParaRPr lang="en-GB"/>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smtClean="0"/>
              <a:t>Click to edit Master text styles</a:t>
            </a:r>
          </a:p>
        </p:txBody>
      </p:sp>
      <p:sp>
        <p:nvSpPr>
          <p:cNvPr id="5" name="Date Placeholder 3">
            <a:extLst>
              <a:ext uri="{FF2B5EF4-FFF2-40B4-BE49-F238E27FC236}"/>
            </a:extLst>
          </p:cNvPr>
          <p:cNvSpPr txBox="1">
            <a:spLocks noGrp="1"/>
          </p:cNvSpPr>
          <p:nvPr>
            <p:ph type="dt" sz="half" idx="10"/>
          </p:nvPr>
        </p:nvSpPr>
        <p:spPr>
          <a:ln/>
        </p:spPr>
        <p:txBody>
          <a:bodyPr/>
          <a:lstStyle>
            <a:lvl1pPr>
              <a:defRPr/>
            </a:lvl1pPr>
          </a:lstStyle>
          <a:p>
            <a:pPr>
              <a:defRPr/>
            </a:pPr>
            <a:fld id="{63E7B797-7340-4769-AD76-2F855352832E}" type="datetimeFigureOut">
              <a:rPr lang="en-US" smtClean="0"/>
              <a:pPr>
                <a:defRPr/>
              </a:pPr>
              <a:t>6/7/2021</a:t>
            </a:fld>
            <a:endParaRPr lang="en-US"/>
          </a:p>
        </p:txBody>
      </p:sp>
      <p:sp>
        <p:nvSpPr>
          <p:cNvPr id="6"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4F0C2019-A4C4-41B8-AC59-5753ABF07132}" type="slidenum">
              <a:rPr lang="en-US" smtClean="0"/>
              <a:pPr>
                <a:defRPr/>
              </a:pPr>
              <a:t>‹#›</a:t>
            </a:fld>
            <a:endParaRPr lang="en-US"/>
          </a:p>
        </p:txBody>
      </p:sp>
    </p:spTree>
    <p:extLst>
      <p:ext uri="{BB962C8B-B14F-4D97-AF65-F5344CB8AC3E}">
        <p14:creationId xmlns:p14="http://schemas.microsoft.com/office/powerpoint/2010/main" xmlns="" val="239819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3BDCA-7220-4DED-8632-1F9876AAFBAC}" type="datetimeFigureOut">
              <a:rPr lang="en-US"/>
              <a:pPr>
                <a:defRPr/>
              </a:pPr>
              <a:t>6/7/2021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E3FF132-19DB-4B28-A65E-1FE2F7068924}"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smtClean="0"/>
              <a:t>Click to edit Master title style</a:t>
            </a:r>
            <a:endParaRPr lang="en-GB"/>
          </a:p>
        </p:txBody>
      </p:sp>
      <p:sp>
        <p:nvSpPr>
          <p:cNvPr id="3" name="Picture Placeholder 2"/>
          <p:cNvSpPr txBox="1">
            <a:spLocks noGrp="1"/>
          </p:cNvSpPr>
          <p:nvPr>
            <p:ph type="pic" idx="1"/>
          </p:nvPr>
        </p:nvSpPr>
        <p:spPr>
          <a:xfrm>
            <a:off x="1792288" y="612776"/>
            <a:ext cx="5486400" cy="4114800"/>
          </a:xfrm>
        </p:spPr>
        <p:txBody>
          <a:bodyPr>
            <a:noAutofit/>
          </a:bodyPr>
          <a:lstStyle>
            <a:lvl1pPr marL="0" indent="0">
              <a:buNone/>
              <a:defRPr lang="en-GB"/>
            </a:lvl1pPr>
          </a:lstStyle>
          <a:p>
            <a:pPr lvl="0"/>
            <a:r>
              <a:rPr lang="en-US" noProof="0" smtClean="0"/>
              <a:t>Click icon to add picture</a:t>
            </a:r>
            <a:endParaRPr lang="en-GB" noProof="0"/>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smtClean="0"/>
              <a:t>Click to edit Master text styles</a:t>
            </a:r>
          </a:p>
        </p:txBody>
      </p:sp>
      <p:sp>
        <p:nvSpPr>
          <p:cNvPr id="5" name="Date Placeholder 3">
            <a:extLst>
              <a:ext uri="{FF2B5EF4-FFF2-40B4-BE49-F238E27FC236}"/>
            </a:extLst>
          </p:cNvPr>
          <p:cNvSpPr txBox="1">
            <a:spLocks noGrp="1"/>
          </p:cNvSpPr>
          <p:nvPr>
            <p:ph type="dt" sz="half" idx="10"/>
          </p:nvPr>
        </p:nvSpPr>
        <p:spPr>
          <a:ln/>
        </p:spPr>
        <p:txBody>
          <a:bodyPr/>
          <a:lstStyle>
            <a:lvl1pPr>
              <a:defRPr/>
            </a:lvl1pPr>
          </a:lstStyle>
          <a:p>
            <a:pPr>
              <a:defRPr/>
            </a:pPr>
            <a:fld id="{1ACB8892-60FB-4BA9-A906-0D480748ECCA}" type="datetimeFigureOut">
              <a:rPr lang="en-US" smtClean="0"/>
              <a:pPr>
                <a:defRPr/>
              </a:pPr>
              <a:t>6/7/2021</a:t>
            </a:fld>
            <a:endParaRPr lang="en-US"/>
          </a:p>
        </p:txBody>
      </p:sp>
      <p:sp>
        <p:nvSpPr>
          <p:cNvPr id="6"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7"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E5FCF89C-DC22-4E97-B105-F2CD63398842}" type="slidenum">
              <a:rPr lang="en-US" smtClean="0"/>
              <a:pPr>
                <a:defRPr/>
              </a:pPr>
              <a:t>‹#›</a:t>
            </a:fld>
            <a:endParaRPr lang="en-US"/>
          </a:p>
        </p:txBody>
      </p:sp>
    </p:spTree>
    <p:extLst>
      <p:ext uri="{BB962C8B-B14F-4D97-AF65-F5344CB8AC3E}">
        <p14:creationId xmlns:p14="http://schemas.microsoft.com/office/powerpoint/2010/main" xmlns="" val="378576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smtClean="0"/>
              <a:t>Click to edit Master title style</a:t>
            </a:r>
            <a:endParaRPr lang="en-GB"/>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extLst>
          </p:cNvPr>
          <p:cNvSpPr txBox="1">
            <a:spLocks noGrp="1"/>
          </p:cNvSpPr>
          <p:nvPr>
            <p:ph type="dt" sz="half" idx="10"/>
          </p:nvPr>
        </p:nvSpPr>
        <p:spPr>
          <a:ln/>
        </p:spPr>
        <p:txBody>
          <a:bodyPr/>
          <a:lstStyle>
            <a:lvl1pPr>
              <a:defRPr/>
            </a:lvl1pPr>
          </a:lstStyle>
          <a:p>
            <a:pPr>
              <a:defRPr/>
            </a:pPr>
            <a:fld id="{4A0C9B95-CA0B-44CA-A663-9A9F270E9356}" type="datetimeFigureOut">
              <a:rPr lang="en-US" smtClean="0"/>
              <a:pPr>
                <a:defRPr/>
              </a:pPr>
              <a:t>6/7/2021</a:t>
            </a:fld>
            <a:endParaRPr lang="en-US"/>
          </a:p>
        </p:txBody>
      </p:sp>
      <p:sp>
        <p:nvSpPr>
          <p:cNvPr id="5"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3941EE8F-6294-4EC6-A634-50EFA7387F0E}" type="slidenum">
              <a:rPr lang="en-US" smtClean="0"/>
              <a:pPr>
                <a:defRPr/>
              </a:pPr>
              <a:t>‹#›</a:t>
            </a:fld>
            <a:endParaRPr lang="en-US"/>
          </a:p>
        </p:txBody>
      </p:sp>
    </p:spTree>
    <p:extLst>
      <p:ext uri="{BB962C8B-B14F-4D97-AF65-F5344CB8AC3E}">
        <p14:creationId xmlns:p14="http://schemas.microsoft.com/office/powerpoint/2010/main" xmlns="" val="34780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smtClean="0"/>
              <a:t>Click to edit Master title style</a:t>
            </a:r>
            <a:endParaRPr lang="en-GB"/>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a:extLst>
              <a:ext uri="{FF2B5EF4-FFF2-40B4-BE49-F238E27FC236}"/>
            </a:extLst>
          </p:cNvPr>
          <p:cNvSpPr txBox="1">
            <a:spLocks noGrp="1"/>
          </p:cNvSpPr>
          <p:nvPr>
            <p:ph type="dt" sz="half" idx="10"/>
          </p:nvPr>
        </p:nvSpPr>
        <p:spPr>
          <a:ln/>
        </p:spPr>
        <p:txBody>
          <a:bodyPr/>
          <a:lstStyle>
            <a:lvl1pPr>
              <a:defRPr/>
            </a:lvl1pPr>
          </a:lstStyle>
          <a:p>
            <a:pPr>
              <a:defRPr/>
            </a:pPr>
            <a:fld id="{AB7F78C0-D34E-4E23-8E2E-49CA952E5FF3}" type="datetimeFigureOut">
              <a:rPr lang="en-US" smtClean="0"/>
              <a:pPr>
                <a:defRPr/>
              </a:pPr>
              <a:t>6/7/2021</a:t>
            </a:fld>
            <a:endParaRPr lang="en-US"/>
          </a:p>
        </p:txBody>
      </p:sp>
      <p:sp>
        <p:nvSpPr>
          <p:cNvPr id="5" name="Footer Placeholder 4">
            <a:extLst>
              <a:ext uri="{FF2B5EF4-FFF2-40B4-BE49-F238E27FC236}"/>
            </a:extLst>
          </p:cNvPr>
          <p:cNvSpPr txBox="1">
            <a:spLocks noGrp="1"/>
          </p:cNvSpPr>
          <p:nvPr>
            <p:ph type="ftr" sz="quarter" idx="11"/>
          </p:nvPr>
        </p:nvSpPr>
        <p:spPr>
          <a:ln/>
        </p:spPr>
        <p:txBody>
          <a:bodyPr/>
          <a:lstStyle>
            <a:lvl1pPr>
              <a:defRPr/>
            </a:lvl1pPr>
          </a:lstStyle>
          <a:p>
            <a:pPr>
              <a:defRPr/>
            </a:pPr>
            <a:endParaRPr lang="en-US"/>
          </a:p>
        </p:txBody>
      </p:sp>
      <p:sp>
        <p:nvSpPr>
          <p:cNvPr id="6" name="Slide Number Placeholder 5">
            <a:extLst>
              <a:ext uri="{FF2B5EF4-FFF2-40B4-BE49-F238E27FC236}"/>
            </a:extLst>
          </p:cNvPr>
          <p:cNvSpPr txBox="1">
            <a:spLocks noGrp="1"/>
          </p:cNvSpPr>
          <p:nvPr>
            <p:ph type="sldNum" sz="quarter" idx="12"/>
          </p:nvPr>
        </p:nvSpPr>
        <p:spPr>
          <a:ln/>
        </p:spPr>
        <p:txBody>
          <a:bodyPr/>
          <a:lstStyle>
            <a:lvl1pPr>
              <a:defRPr/>
            </a:lvl1pPr>
          </a:lstStyle>
          <a:p>
            <a:pPr>
              <a:defRPr/>
            </a:pPr>
            <a:fld id="{CB5D6EEF-708E-4C29-85A9-D78A8831FA45}" type="slidenum">
              <a:rPr lang="en-US" smtClean="0"/>
              <a:pPr>
                <a:defRPr/>
              </a:pPr>
              <a:t>‹#›</a:t>
            </a:fld>
            <a:endParaRPr lang="en-US"/>
          </a:p>
        </p:txBody>
      </p:sp>
    </p:spTree>
    <p:extLst>
      <p:ext uri="{BB962C8B-B14F-4D97-AF65-F5344CB8AC3E}">
        <p14:creationId xmlns:p14="http://schemas.microsoft.com/office/powerpoint/2010/main" xmlns="" val="221584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22D64E-5F36-484D-857D-BFB68C75A0F8}" type="datetimeFigureOut">
              <a:rPr lang="en-US"/>
              <a:pPr>
                <a:defRPr/>
              </a:pPr>
              <a:t>6/7/2021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2C23742-1325-48BA-A7F6-1BDDBA1574E9}"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CA28E4-3286-4EB6-BEEF-A82F15B4EF70}" type="datetimeFigureOut">
              <a:rPr lang="en-US"/>
              <a:pPr>
                <a:defRPr/>
              </a:pPr>
              <a:t>6/7/2021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9627C26-F56D-402E-BBB2-9471AC164C9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8CE821B-6A85-4A0E-951D-3C7B496916BD}" type="datetimeFigureOut">
              <a:rPr lang="en-US"/>
              <a:pPr>
                <a:defRPr/>
              </a:pPr>
              <a:t>6/7/2021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EA97B2-C256-4D37-B3EF-1DB15B4CF93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42815B2-ADB0-4538-B0C0-E07F74925DE9}" type="datetimeFigureOut">
              <a:rPr lang="en-US"/>
              <a:pPr>
                <a:defRPr/>
              </a:pPr>
              <a:t>6/7/2021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9774B60-E52B-408E-9274-C21CCAFCF8D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2EC3139-490B-4231-BD3F-86753AB37B27}" type="datetimeFigureOut">
              <a:rPr lang="en-US"/>
              <a:pPr>
                <a:defRPr/>
              </a:pPr>
              <a:t>6/7/2021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857A8A-13E5-4688-9EB4-B415CE37CF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3B659D-4B23-4F87-9812-390BADDAC719}" type="datetimeFigureOut">
              <a:rPr lang="en-US"/>
              <a:pPr>
                <a:defRPr/>
              </a:pPr>
              <a:t>6/7/2021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74EF95-88CA-4CAD-8A5A-C92D60725BA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92F5AB6-D3F5-4935-8134-460A359391D2}" type="datetimeFigureOut">
              <a:rPr lang="en-US"/>
              <a:pPr>
                <a:defRPr/>
              </a:pPr>
              <a:t>6/7/2021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E05CB0-2B32-4F5B-9041-D5911AABE15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5FE6840-B1DA-4C9D-AA07-7D887062ADEB}" type="datetimeFigureOut">
              <a:rPr lang="en-US"/>
              <a:pPr>
                <a:defRPr/>
              </a:pPr>
              <a:t>6/7/2021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312551-6E11-48DC-BC60-FB6D93A5736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txBox="1">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1" compatLnSpc="1">
            <a:prstTxWarp prst="textNoShape">
              <a:avLst/>
            </a:prstTxWarp>
          </a:bodyPr>
          <a:lstStyle/>
          <a:p>
            <a:pPr lvl="0"/>
            <a:r>
              <a:rPr lang="en-US" altLang="id-ID" smtClean="0"/>
              <a:t>Click to edit Master title style</a:t>
            </a:r>
            <a:endParaRPr lang="en-GB" altLang="id-ID" smtClean="0"/>
          </a:p>
        </p:txBody>
      </p:sp>
      <p:sp>
        <p:nvSpPr>
          <p:cNvPr id="1027" name="Text Placeholder 2"/>
          <p:cNvSpPr txBox="1">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endParaRPr lang="en-GB" altLang="id-ID" smtClean="0"/>
          </a:p>
        </p:txBody>
      </p:sp>
      <p:sp>
        <p:nvSpPr>
          <p:cNvPr id="4" name="Date Placeholder 3">
            <a:extLst>
              <a:ext uri="{FF2B5EF4-FFF2-40B4-BE49-F238E27FC236}"/>
            </a:extLst>
          </p:cNvPr>
          <p:cNvSpPr txBox="1">
            <a:spLocks noGrp="1"/>
          </p:cNvSpPr>
          <p:nvPr>
            <p:ph type="dt" sz="half" idx="2"/>
          </p:nvPr>
        </p:nvSpPr>
        <p:spPr>
          <a:xfrm>
            <a:off x="457200" y="6356350"/>
            <a:ext cx="2133600" cy="365125"/>
          </a:xfrm>
          <a:prstGeom prst="rect">
            <a:avLst/>
          </a:prstGeom>
          <a:noFill/>
          <a:ln>
            <a:noFill/>
          </a:ln>
        </p:spPr>
        <p:txBody>
          <a:bodyPr vert="horz" wrap="square" lIns="91440" tIns="45720" rIns="91440" bIns="45720" anchor="ctr" anchorCtr="0" compatLnSpc="1">
            <a:noAutofit/>
          </a:bodyPr>
          <a:lstStyle>
            <a:lvl1pPr marL="0" marR="0" lvl="0" indent="0" algn="l"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fld id="{802F9BD1-D080-4FED-AFFA-9E0A9E483C14}" type="datetimeFigureOut">
              <a:rPr lang="en-US" smtClean="0"/>
              <a:pPr>
                <a:defRPr/>
              </a:pPr>
              <a:t>6/7/2021</a:t>
            </a:fld>
            <a:endParaRPr lang="en-US"/>
          </a:p>
        </p:txBody>
      </p:sp>
      <p:sp>
        <p:nvSpPr>
          <p:cNvPr id="5" name="Footer Placeholder 4">
            <a:extLst>
              <a:ext uri="{FF2B5EF4-FFF2-40B4-BE49-F238E27FC236}"/>
            </a:extLst>
          </p:cNvPr>
          <p:cNvSpPr txBox="1">
            <a:spLocks noGrp="1"/>
          </p:cNvSpPr>
          <p:nvPr>
            <p:ph type="ftr" sz="quarter" idx="3"/>
          </p:nvPr>
        </p:nvSpPr>
        <p:spPr>
          <a:xfrm>
            <a:off x="3124200" y="6356350"/>
            <a:ext cx="2895600" cy="365125"/>
          </a:xfrm>
          <a:prstGeom prst="rect">
            <a:avLst/>
          </a:prstGeom>
          <a:noFill/>
          <a:ln>
            <a:noFill/>
          </a:ln>
        </p:spPr>
        <p:txBody>
          <a:bodyPr vert="horz" wrap="square" lIns="91440" tIns="45720" rIns="91440" bIns="45720" anchor="ctr" anchorCtr="1" compatLnSpc="1">
            <a:noAutofit/>
          </a:bodyPr>
          <a:lstStyle>
            <a:lvl1pPr marL="0" marR="0" lvl="0" indent="0" algn="ctr" defTabSz="914400" rtl="0" eaLnBrk="1"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a:defRPr/>
            </a:pPr>
            <a:endParaRPr lang="en-US"/>
          </a:p>
        </p:txBody>
      </p:sp>
      <p:sp>
        <p:nvSpPr>
          <p:cNvPr id="6" name="Slide Number Placeholder 5">
            <a:extLst>
              <a:ext uri="{FF2B5EF4-FFF2-40B4-BE49-F238E27FC236}"/>
            </a:extLst>
          </p:cNvPr>
          <p:cNvSpPr txBox="1">
            <a:spLocks noGrp="1"/>
          </p:cNvSpPr>
          <p:nvPr>
            <p:ph type="sldNum" sz="quarter" idx="4"/>
          </p:nvPr>
        </p:nvSpPr>
        <p:spPr>
          <a:xfrm>
            <a:off x="6553200" y="6356350"/>
            <a:ext cx="2133600" cy="365125"/>
          </a:xfrm>
          <a:prstGeom prst="rect">
            <a:avLst/>
          </a:prstGeom>
          <a:noFill/>
          <a:ln>
            <a:noFill/>
          </a:ln>
        </p:spPr>
        <p:txBody>
          <a:bodyPr vert="horz" wrap="square" lIns="91440" tIns="45720" rIns="91440" bIns="45720" anchor="ctr" anchorCtr="0" compatLnSpc="1">
            <a:noAutofit/>
          </a:bodyPr>
          <a:lstStyle>
            <a:lvl1pPr marL="0" marR="0" lvl="0" indent="0" algn="r" defTabSz="914400" rtl="0" eaLnBrk="1" fontAlgn="auto" hangingPunct="1">
              <a:lnSpc>
                <a:spcPct val="100000"/>
              </a:lnSpc>
              <a:spcBef>
                <a:spcPts val="0"/>
              </a:spcBef>
              <a:spcAft>
                <a:spcPts val="0"/>
              </a:spcAft>
              <a:buNone/>
              <a:tabLst/>
              <a:defRPr lang="en-GB" sz="1200" b="0" i="0" u="none" strike="noStrike" kern="1200" cap="none" spc="0" baseline="0" smtClean="0">
                <a:solidFill>
                  <a:srgbClr val="898989"/>
                </a:solidFill>
                <a:uFillTx/>
                <a:latin typeface="Calibri"/>
              </a:defRPr>
            </a:lvl1pPr>
          </a:lstStyle>
          <a:p>
            <a:pPr>
              <a:defRPr/>
            </a:pPr>
            <a:fld id="{2C4EC572-C752-4161-A6E4-F669E95E1F46}"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ransition spd="slow"/>
  <p:txStyles>
    <p:titleStyle>
      <a:lvl1pPr algn="ctr" rtl="0" eaLnBrk="1" fontAlgn="base" hangingPunct="1">
        <a:spcBef>
          <a:spcPct val="0"/>
        </a:spcBef>
        <a:spcAft>
          <a:spcPct val="0"/>
        </a:spcAft>
        <a:defRPr lang="en-US" sz="4400" kern="1200">
          <a:solidFill>
            <a:srgbClr val="000000"/>
          </a:solidFill>
          <a:latin typeface="Calibri"/>
        </a:defRPr>
      </a:lvl1pPr>
      <a:lvl2pPr algn="ctr" rtl="0" eaLnBrk="1" fontAlgn="base" hangingPunct="1">
        <a:spcBef>
          <a:spcPct val="0"/>
        </a:spcBef>
        <a:spcAft>
          <a:spcPct val="0"/>
        </a:spcAft>
        <a:defRPr sz="4400">
          <a:solidFill>
            <a:srgbClr val="000000"/>
          </a:solidFill>
          <a:latin typeface="Calibri" panose="020F0502020204030204" pitchFamily="34" charset="0"/>
        </a:defRPr>
      </a:lvl2pPr>
      <a:lvl3pPr algn="ctr" rtl="0" eaLnBrk="1" fontAlgn="base" hangingPunct="1">
        <a:spcBef>
          <a:spcPct val="0"/>
        </a:spcBef>
        <a:spcAft>
          <a:spcPct val="0"/>
        </a:spcAft>
        <a:defRPr sz="4400">
          <a:solidFill>
            <a:srgbClr val="000000"/>
          </a:solidFill>
          <a:latin typeface="Calibri" panose="020F0502020204030204" pitchFamily="34" charset="0"/>
        </a:defRPr>
      </a:lvl3pPr>
      <a:lvl4pPr algn="ctr" rtl="0" eaLnBrk="1" fontAlgn="base" hangingPunct="1">
        <a:spcBef>
          <a:spcPct val="0"/>
        </a:spcBef>
        <a:spcAft>
          <a:spcPct val="0"/>
        </a:spcAft>
        <a:defRPr sz="4400">
          <a:solidFill>
            <a:srgbClr val="000000"/>
          </a:solidFill>
          <a:latin typeface="Calibri" panose="020F0502020204030204" pitchFamily="34" charset="0"/>
        </a:defRPr>
      </a:lvl4pPr>
      <a:lvl5pPr algn="ctr" rtl="0" eaLnBrk="1" fontAlgn="base" hangingPunct="1">
        <a:spcBef>
          <a:spcPct val="0"/>
        </a:spcBef>
        <a:spcAft>
          <a:spcPct val="0"/>
        </a:spcAft>
        <a:defRPr sz="4400">
          <a:solidFill>
            <a:srgbClr val="000000"/>
          </a:solidFill>
          <a:latin typeface="Calibri" panose="020F0502020204030204" pitchFamily="34" charset="0"/>
        </a:defRPr>
      </a:lvl5pPr>
      <a:lvl6pPr marL="457200" algn="ctr" rtl="0" eaLnBrk="1" fontAlgn="base" hangingPunct="1">
        <a:spcBef>
          <a:spcPct val="0"/>
        </a:spcBef>
        <a:spcAft>
          <a:spcPct val="0"/>
        </a:spcAft>
        <a:defRPr sz="4400">
          <a:solidFill>
            <a:srgbClr val="000000"/>
          </a:solidFill>
          <a:latin typeface="Calibri" panose="020F0502020204030204" pitchFamily="34" charset="0"/>
        </a:defRPr>
      </a:lvl6pPr>
      <a:lvl7pPr marL="914400" algn="ctr" rtl="0" eaLnBrk="1" fontAlgn="base" hangingPunct="1">
        <a:spcBef>
          <a:spcPct val="0"/>
        </a:spcBef>
        <a:spcAft>
          <a:spcPct val="0"/>
        </a:spcAft>
        <a:defRPr sz="4400">
          <a:solidFill>
            <a:srgbClr val="000000"/>
          </a:solidFill>
          <a:latin typeface="Calibri" panose="020F0502020204030204" pitchFamily="34" charset="0"/>
        </a:defRPr>
      </a:lvl7pPr>
      <a:lvl8pPr marL="1371600" algn="ctr" rtl="0" eaLnBrk="1" fontAlgn="base" hangingPunct="1">
        <a:spcBef>
          <a:spcPct val="0"/>
        </a:spcBef>
        <a:spcAft>
          <a:spcPct val="0"/>
        </a:spcAft>
        <a:defRPr sz="4400">
          <a:solidFill>
            <a:srgbClr val="000000"/>
          </a:solidFill>
          <a:latin typeface="Calibri" panose="020F0502020204030204" pitchFamily="34" charset="0"/>
        </a:defRPr>
      </a:lvl8pPr>
      <a:lvl9pPr marL="1828800" algn="ctr" rtl="0" eaLnBrk="1" fontAlgn="base" hangingPunct="1">
        <a:spcBef>
          <a:spcPct val="0"/>
        </a:spcBef>
        <a:spcAft>
          <a:spcPct val="0"/>
        </a:spcAft>
        <a:defRPr sz="4400">
          <a:solidFill>
            <a:srgbClr val="000000"/>
          </a:solidFill>
          <a:latin typeface="Calibri" panose="020F0502020204030204" pitchFamily="34" charset="0"/>
        </a:defRPr>
      </a:lvl9pPr>
    </p:titleStyle>
    <p:bodyStyle>
      <a:lvl1pPr marL="342900" indent="-342900" algn="l" rtl="0" eaLnBrk="1" fontAlgn="base" hangingPunct="1">
        <a:spcBef>
          <a:spcPts val="800"/>
        </a:spcBef>
        <a:spcAft>
          <a:spcPct val="0"/>
        </a:spcAft>
        <a:buSzPct val="100000"/>
        <a:buFont typeface="Arial" charset="0"/>
        <a:buChar char="•"/>
        <a:defRPr lang="en-US" sz="3200" kern="1200">
          <a:solidFill>
            <a:srgbClr val="000000"/>
          </a:solidFill>
          <a:latin typeface="Calibri"/>
        </a:defRPr>
      </a:lvl1pPr>
      <a:lvl2pPr marL="742950" lvl="1" indent="-285750" algn="l" rtl="0" eaLnBrk="1" fontAlgn="base" hangingPunct="1">
        <a:spcBef>
          <a:spcPts val="700"/>
        </a:spcBef>
        <a:spcAft>
          <a:spcPct val="0"/>
        </a:spcAft>
        <a:buSzPct val="100000"/>
        <a:buFont typeface="Arial" charset="0"/>
        <a:buChar char="–"/>
        <a:defRPr lang="en-US" sz="2800" kern="1200">
          <a:solidFill>
            <a:srgbClr val="000000"/>
          </a:solidFill>
          <a:latin typeface="Calibri"/>
        </a:defRPr>
      </a:lvl2pPr>
      <a:lvl3pPr marL="1143000" lvl="2" indent="-228600" algn="l" rtl="0" eaLnBrk="1" fontAlgn="base" hangingPunct="1">
        <a:spcBef>
          <a:spcPts val="600"/>
        </a:spcBef>
        <a:spcAft>
          <a:spcPct val="0"/>
        </a:spcAft>
        <a:buSzPct val="100000"/>
        <a:buFont typeface="Arial" charset="0"/>
        <a:buChar char="•"/>
        <a:defRPr lang="en-US" sz="2400" kern="1200">
          <a:solidFill>
            <a:srgbClr val="000000"/>
          </a:solidFill>
          <a:latin typeface="Calibri"/>
        </a:defRPr>
      </a:lvl3pPr>
      <a:lvl4pPr marL="1600200" lvl="3"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4pPr>
      <a:lvl5pPr marL="2057400" lvl="4" indent="-228600" algn="l" rtl="0" eaLnBrk="1" fontAlgn="base" hangingPunct="1">
        <a:spcBef>
          <a:spcPts val="500"/>
        </a:spcBef>
        <a:spcAft>
          <a:spcPct val="0"/>
        </a:spcAft>
        <a:buSzPct val="100000"/>
        <a:buFont typeface="Arial" charset="0"/>
        <a:buChar char="»"/>
        <a:defRPr lang="en-US" sz="2000" kern="1200">
          <a:solidFill>
            <a:srgbClr val="000000"/>
          </a:solidFill>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hyperlink" Target="http://www.liberty.edu/universitywritingprogram"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hyperlink" Target="mailto:undergraduatewriting@liberty.edu" TargetMode="External"/><Relationship Id="rId2" Type="http://schemas.openxmlformats.org/officeDocument/2006/relationships/hyperlink" Target="mailto:graduatewriting@liberty.edu" TargetMode="External"/><Relationship Id="rId1" Type="http://schemas.openxmlformats.org/officeDocument/2006/relationships/slideLayout" Target="../slideLayouts/slideLayout13.xml"/><Relationship Id="rId5" Type="http://schemas.openxmlformats.org/officeDocument/2006/relationships/hyperlink" Target="http://www.liberty.edu/onlinewritingcenter" TargetMode="External"/><Relationship Id="rId4" Type="http://schemas.openxmlformats.org/officeDocument/2006/relationships/hyperlink" Target="mailto:onlinewriting@liberty.edu"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depts.dyc.edu/learningcenter/owl/agreement_pa.htm" TargetMode="External"/><Relationship Id="rId3" Type="http://schemas.openxmlformats.org/officeDocument/2006/relationships/hyperlink" Target="http://writingcenter.unc.edu/handouts/fragments-and-run-ons/" TargetMode="External"/><Relationship Id="rId7" Type="http://schemas.openxmlformats.org/officeDocument/2006/relationships/hyperlink" Target="http://www.iup.edu/page.aspx?id=62009" TargetMode="External"/><Relationship Id="rId2" Type="http://schemas.openxmlformats.org/officeDocument/2006/relationships/hyperlink" Target="http://vdvdvdvdvdvdvdv.blogspot.com/2012/02/5-common-english-grammar-mistakes.html" TargetMode="External"/><Relationship Id="rId1" Type="http://schemas.openxmlformats.org/officeDocument/2006/relationships/slideLayout" Target="../slideLayouts/slideLayout13.xml"/><Relationship Id="rId6" Type="http://schemas.openxmlformats.org/officeDocument/2006/relationships/hyperlink" Target="http://www.prismnet.com/~hcexres/style/long_sentences.html" TargetMode="External"/><Relationship Id="rId5" Type="http://schemas.openxmlformats.org/officeDocument/2006/relationships/hyperlink" Target="http://www.englishliteraturenotes.com/Grammar/Fragments.html" TargetMode="External"/><Relationship Id="rId4" Type="http://schemas.openxmlformats.org/officeDocument/2006/relationships/hyperlink" Target="http://booksoulmates.blogspot.com/2011/02/grammar-101-apostrophes.html" TargetMode="External"/><Relationship Id="rId9" Type="http://schemas.openxmlformats.org/officeDocument/2006/relationships/hyperlink" Target="http://www.liberty.edu/media/2030/Common%20Punctuation%20Errors.pp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en-US" sz="3600" dirty="0" smtClean="0"/>
              <a:t>Common Grammar Mistakes</a:t>
            </a:r>
            <a:endParaRPr lang="en-US" sz="3600" dirty="0"/>
          </a:p>
        </p:txBody>
      </p:sp>
      <p:sp>
        <p:nvSpPr>
          <p:cNvPr id="3" name="Subtitle 2"/>
          <p:cNvSpPr>
            <a:spLocks noGrp="1"/>
          </p:cNvSpPr>
          <p:nvPr>
            <p:ph type="subTitle" idx="1"/>
          </p:nvPr>
        </p:nvSpPr>
        <p:spPr/>
        <p:txBody>
          <a:bodyPr rtlCol="0"/>
          <a:lstStyle/>
          <a:p>
            <a:pPr fontAlgn="auto">
              <a:spcAft>
                <a:spcPts val="0"/>
              </a:spcAft>
              <a:buFont typeface="Arial" pitchFamily="34" charset="0"/>
              <a:buNone/>
              <a:defRPr/>
            </a:pPr>
            <a:r>
              <a:rPr sz="1600"/>
              <a:t>Center For Writing &amp; Languages</a:t>
            </a:r>
            <a:endParaRPr sz="16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Commas</a:t>
            </a:r>
            <a:endParaRPr lang="en-US" sz="3200" dirty="0"/>
          </a:p>
        </p:txBody>
      </p:sp>
      <p:sp>
        <p:nvSpPr>
          <p:cNvPr id="16387" name="Content Placeholder 2"/>
          <p:cNvSpPr>
            <a:spLocks noGrp="1"/>
          </p:cNvSpPr>
          <p:nvPr>
            <p:ph idx="1"/>
          </p:nvPr>
        </p:nvSpPr>
        <p:spPr/>
        <p:txBody>
          <a:bodyPr/>
          <a:lstStyle/>
          <a:p>
            <a:pPr>
              <a:buFont typeface="Arial" charset="0"/>
              <a:buChar char="•"/>
            </a:pPr>
            <a:r>
              <a:rPr lang="en-US" sz="2000" smtClean="0"/>
              <a:t>Use a comma and a coordinating conjunction (and, but, for, or, nor, so, yet) to join two independent clauses.</a:t>
            </a:r>
          </a:p>
          <a:p>
            <a:pPr lvl="1">
              <a:buFont typeface="Arial" charset="0"/>
              <a:buChar char="•"/>
            </a:pPr>
            <a:r>
              <a:rPr lang="en-US" sz="1800" smtClean="0"/>
              <a:t>The game was over, but the crowd refused to leave.</a:t>
            </a:r>
          </a:p>
          <a:p>
            <a:pPr lvl="1">
              <a:buFont typeface="Arial" charset="0"/>
              <a:buChar char="•"/>
            </a:pPr>
            <a:r>
              <a:rPr lang="en-US" sz="1800" smtClean="0"/>
              <a:t>Yesterday was her birthday, so they went out to dinner.</a:t>
            </a:r>
          </a:p>
          <a:p>
            <a:pPr>
              <a:buFont typeface="Arial" charset="0"/>
              <a:buChar char="•"/>
            </a:pPr>
            <a:r>
              <a:rPr lang="en-US" sz="2000" smtClean="0"/>
              <a:t>Use commas after introductory clauses, phrases, or words that come before the main clause.</a:t>
            </a:r>
          </a:p>
          <a:p>
            <a:pPr lvl="1">
              <a:buFont typeface="Arial" charset="0"/>
              <a:buChar char="•"/>
            </a:pPr>
            <a:r>
              <a:rPr lang="en-US" sz="1800" smtClean="0"/>
              <a:t>While I was eating, the cat scratched at the door.</a:t>
            </a:r>
          </a:p>
          <a:p>
            <a:pPr lvl="1">
              <a:buFont typeface="Arial" charset="0"/>
              <a:buChar char="•"/>
            </a:pPr>
            <a:r>
              <a:rPr lang="en-US" sz="1800" smtClean="0"/>
              <a:t>To get a seat, you'd better come early.</a:t>
            </a:r>
          </a:p>
          <a:p>
            <a:pPr lvl="1">
              <a:buFont typeface="Arial" charset="0"/>
              <a:buChar char="•"/>
            </a:pPr>
            <a:r>
              <a:rPr lang="en-US" sz="1800" smtClean="0"/>
              <a:t>Well, perhaps he meant no harm.</a:t>
            </a:r>
          </a:p>
          <a:p>
            <a:pPr>
              <a:buFont typeface="Arial" charset="0"/>
              <a:buChar char="•"/>
            </a:pPr>
            <a:endParaRPr lang="en-US" sz="200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Commas</a:t>
            </a:r>
            <a:endParaRPr lang="en-US" sz="3200" dirty="0"/>
          </a:p>
        </p:txBody>
      </p:sp>
      <p:sp>
        <p:nvSpPr>
          <p:cNvPr id="17411" name="Content Placeholder 2"/>
          <p:cNvSpPr>
            <a:spLocks noGrp="1"/>
          </p:cNvSpPr>
          <p:nvPr>
            <p:ph idx="1"/>
          </p:nvPr>
        </p:nvSpPr>
        <p:spPr/>
        <p:txBody>
          <a:bodyPr/>
          <a:lstStyle/>
          <a:p>
            <a:pPr>
              <a:buFont typeface="Arial" charset="0"/>
              <a:buChar char="•"/>
            </a:pPr>
            <a:r>
              <a:rPr lang="en-US" sz="2000" smtClean="0"/>
              <a:t>Use commas to separate three or more words, phrases, or clauses written in a series.</a:t>
            </a:r>
          </a:p>
          <a:p>
            <a:pPr lvl="1">
              <a:buFont typeface="Arial" charset="0"/>
              <a:buChar char="•"/>
            </a:pPr>
            <a:r>
              <a:rPr lang="en-US" sz="1800" smtClean="0"/>
              <a:t>The Constitution establishes the legislative, executive, and judicial branches of government.</a:t>
            </a:r>
          </a:p>
          <a:p>
            <a:pPr>
              <a:buFont typeface="Arial" charset="0"/>
              <a:buChar char="•"/>
            </a:pPr>
            <a:r>
              <a:rPr lang="en-US" sz="2000" smtClean="0"/>
              <a:t>Use commas to set apart a parenthetical phrase in a sentence. </a:t>
            </a:r>
          </a:p>
          <a:p>
            <a:pPr lvl="1">
              <a:buFont typeface="Arial" charset="0"/>
              <a:buChar char="•"/>
            </a:pPr>
            <a:r>
              <a:rPr lang="en-US" sz="1800" smtClean="0"/>
              <a:t>My friend Jessica, who lives in Connecticut, is a yoga teacher.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Semicolons</a:t>
            </a:r>
            <a:endParaRPr lang="en-US" sz="3200" dirty="0"/>
          </a:p>
        </p:txBody>
      </p:sp>
      <p:sp>
        <p:nvSpPr>
          <p:cNvPr id="18435" name="Content Placeholder 2"/>
          <p:cNvSpPr>
            <a:spLocks noGrp="1"/>
          </p:cNvSpPr>
          <p:nvPr>
            <p:ph idx="1"/>
          </p:nvPr>
        </p:nvSpPr>
        <p:spPr/>
        <p:txBody>
          <a:bodyPr/>
          <a:lstStyle/>
          <a:p>
            <a:pPr>
              <a:buFont typeface="Arial" charset="0"/>
              <a:buChar char="•"/>
            </a:pPr>
            <a:r>
              <a:rPr lang="en-US" sz="2000" smtClean="0"/>
              <a:t>Use a semicolon between two related independent clauses that are not joined by a conjunction. </a:t>
            </a:r>
          </a:p>
          <a:p>
            <a:pPr lvl="1">
              <a:buFont typeface="Arial" charset="0"/>
              <a:buChar char="•"/>
            </a:pPr>
            <a:r>
              <a:rPr lang="en-US" sz="1800" smtClean="0"/>
              <a:t>The participants in the first study were paid; those in the second were unpaid. </a:t>
            </a:r>
          </a:p>
          <a:p>
            <a:pPr>
              <a:buFont typeface="Arial" charset="0"/>
              <a:buChar char="•"/>
            </a:pPr>
            <a:r>
              <a:rPr lang="en-US" sz="2000" smtClean="0"/>
              <a:t>Use a semicolon to separate elements in a series that already contains commas. </a:t>
            </a:r>
          </a:p>
          <a:p>
            <a:pPr lvl="1">
              <a:buFont typeface="Arial" charset="0"/>
              <a:buChar char="•"/>
            </a:pPr>
            <a:r>
              <a:rPr lang="en-US" sz="1800" smtClean="0"/>
              <a:t>The students in the class were from Lynchburg, Virginia; Washington, D.C.; and Raleigh, North Carolina. </a:t>
            </a:r>
            <a:endParaRPr lang="en-US"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Semicolons</a:t>
            </a:r>
            <a:endParaRPr lang="en-US" sz="3200" dirty="0"/>
          </a:p>
        </p:txBody>
      </p:sp>
      <p:sp>
        <p:nvSpPr>
          <p:cNvPr id="19459" name="Content Placeholder 2"/>
          <p:cNvSpPr>
            <a:spLocks noGrp="1"/>
          </p:cNvSpPr>
          <p:nvPr>
            <p:ph idx="1"/>
          </p:nvPr>
        </p:nvSpPr>
        <p:spPr/>
        <p:txBody>
          <a:bodyPr/>
          <a:lstStyle/>
          <a:p>
            <a:pPr>
              <a:buFont typeface="Arial" charset="0"/>
              <a:buChar char="•"/>
            </a:pPr>
            <a:r>
              <a:rPr lang="en-US" sz="2000" smtClean="0"/>
              <a:t>Use a semicolon to join two independent clauses when the second clause begins with a conjunctive adverb (however, therefore, moreover, furthermore, thus, meanwhile, nonetheless, otherwise) or a transition (in fact, for example, that is, for instance, in addition, in other words, on the other hand).</a:t>
            </a:r>
          </a:p>
          <a:p>
            <a:pPr lvl="1">
              <a:buFont typeface="Arial" charset="0"/>
              <a:buChar char="•"/>
            </a:pPr>
            <a:r>
              <a:rPr lang="en-US" sz="1800" smtClean="0"/>
              <a:t>I really have no interest in politics; however, I do like to stay informed by watching the debates. </a:t>
            </a:r>
          </a:p>
          <a:p>
            <a:endParaRPr lang="en-US"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Colons</a:t>
            </a:r>
            <a:endParaRPr lang="en-US" sz="3200" dirty="0"/>
          </a:p>
        </p:txBody>
      </p:sp>
      <p:sp>
        <p:nvSpPr>
          <p:cNvPr id="20483" name="Content Placeholder 2"/>
          <p:cNvSpPr>
            <a:spLocks noGrp="1"/>
          </p:cNvSpPr>
          <p:nvPr>
            <p:ph idx="1"/>
          </p:nvPr>
        </p:nvSpPr>
        <p:spPr/>
        <p:txBody>
          <a:bodyPr/>
          <a:lstStyle/>
          <a:p>
            <a:pPr>
              <a:buFont typeface="Arial" charset="0"/>
              <a:buChar char="•"/>
            </a:pPr>
            <a:r>
              <a:rPr lang="en-US" sz="2000" smtClean="0"/>
              <a:t>Use a colon to introduce a list preceded by an independent clause.</a:t>
            </a:r>
          </a:p>
          <a:p>
            <a:pPr lvl="1">
              <a:buFont typeface="Arial" charset="0"/>
              <a:buChar char="•"/>
            </a:pPr>
            <a:r>
              <a:rPr lang="en-US" sz="1800" smtClean="0"/>
              <a:t>The application includes the following pieces: personal information, job history, and references. </a:t>
            </a:r>
          </a:p>
          <a:p>
            <a:pPr>
              <a:buFont typeface="Arial" charset="0"/>
              <a:buChar char="•"/>
            </a:pPr>
            <a:r>
              <a:rPr lang="en-US" sz="2000" smtClean="0"/>
              <a:t>Use a colon to separate an independent clause and a final phrase or clause that illustrates, extends, or amplifies the preceding thought. </a:t>
            </a:r>
          </a:p>
          <a:p>
            <a:pPr lvl="1">
              <a:buFont typeface="Arial" charset="0"/>
              <a:buChar char="•"/>
            </a:pPr>
            <a:r>
              <a:rPr lang="en-US" sz="1800" smtClean="0"/>
              <a:t>They have agreed on the outcome: informed participants perform better than do uninformed participants. </a:t>
            </a:r>
          </a:p>
          <a:p>
            <a:pPr lvl="1">
              <a:buFont typeface="Arial" charset="0"/>
              <a:buChar char="•"/>
            </a:pPr>
            <a:r>
              <a:rPr lang="en-US" sz="1800" smtClean="0"/>
              <a:t>Road construction in Dallas has hindered travel around town: parts of Main, Fifth, and West Street are closed during the construction.</a:t>
            </a:r>
          </a:p>
          <a:p>
            <a:pPr>
              <a:buFont typeface="Arial" charset="0"/>
              <a:buChar char="•"/>
            </a:pPr>
            <a:endParaRPr lang="en-US" sz="2000" smtClean="0"/>
          </a:p>
          <a:p>
            <a:pPr>
              <a:buFont typeface="Arial" charset="0"/>
              <a:buChar char="•"/>
            </a:pPr>
            <a:endParaRPr lang="en-US" sz="20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Apostrophes</a:t>
            </a:r>
            <a:endParaRPr lang="en-US" sz="3200" dirty="0"/>
          </a:p>
        </p:txBody>
      </p:sp>
      <p:sp>
        <p:nvSpPr>
          <p:cNvPr id="21507" name="Content Placeholder 2"/>
          <p:cNvSpPr>
            <a:spLocks noGrp="1"/>
          </p:cNvSpPr>
          <p:nvPr>
            <p:ph idx="1"/>
          </p:nvPr>
        </p:nvSpPr>
        <p:spPr/>
        <p:txBody>
          <a:bodyPr/>
          <a:lstStyle/>
          <a:p>
            <a:pPr>
              <a:buFont typeface="Arial" charset="0"/>
              <a:buChar char="•"/>
            </a:pPr>
            <a:r>
              <a:rPr lang="en-US" sz="2000" smtClean="0"/>
              <a:t>Use an apostrophe to create a contraction (but don’t use contractions in your academic writing!). </a:t>
            </a:r>
          </a:p>
          <a:p>
            <a:pPr lvl="1">
              <a:buFont typeface="Arial" charset="0"/>
              <a:buChar char="•"/>
            </a:pPr>
            <a:r>
              <a:rPr lang="en-US" sz="1800" smtClean="0"/>
              <a:t>I don’t like him very much.</a:t>
            </a:r>
          </a:p>
          <a:p>
            <a:pPr>
              <a:buFont typeface="Arial" charset="0"/>
              <a:buChar char="•"/>
            </a:pPr>
            <a:r>
              <a:rPr lang="en-US" sz="2000" smtClean="0"/>
              <a:t>Use an apostrophe to form a possessive noun.</a:t>
            </a:r>
          </a:p>
          <a:p>
            <a:pPr lvl="1">
              <a:buFont typeface="Arial" charset="0"/>
              <a:buChar char="•"/>
            </a:pPr>
            <a:r>
              <a:rPr lang="en-US" sz="1800" smtClean="0"/>
              <a:t>My mother’s job is better than all my brothers’ jobs put together.</a:t>
            </a:r>
          </a:p>
          <a:p>
            <a:pPr lvl="1">
              <a:buFont typeface="Arial" charset="0"/>
              <a:buChar char="•"/>
            </a:pPr>
            <a:r>
              <a:rPr lang="en-US" sz="1800" smtClean="0"/>
              <a:t>Dickens’s later works are much darker than his early novels.</a:t>
            </a:r>
          </a:p>
          <a:p>
            <a:pPr>
              <a:buFont typeface="Arial" charset="0"/>
              <a:buChar char="•"/>
            </a:pPr>
            <a:r>
              <a:rPr lang="en-US" sz="2000" smtClean="0"/>
              <a:t>Do NOT use an apostrophe to form a plural.</a:t>
            </a:r>
          </a:p>
          <a:p>
            <a:pPr>
              <a:buFont typeface="Arial" charset="0"/>
              <a:buChar char="•"/>
            </a:pPr>
            <a:r>
              <a:rPr lang="en-US" sz="2000" smtClean="0"/>
              <a:t>Remember that “it’s” = “it is,” but “its” is possessive.</a:t>
            </a:r>
          </a:p>
          <a:p>
            <a:pPr>
              <a:buFont typeface="Arial" charset="0"/>
              <a:buChar char="•"/>
            </a:pPr>
            <a:endParaRPr lang="en-US" sz="2000"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Quotation marks</a:t>
            </a:r>
            <a:endParaRPr lang="en-US" sz="3200" dirty="0"/>
          </a:p>
        </p:txBody>
      </p:sp>
      <p:sp>
        <p:nvSpPr>
          <p:cNvPr id="22531" name="Content Placeholder 2"/>
          <p:cNvSpPr>
            <a:spLocks noGrp="1"/>
          </p:cNvSpPr>
          <p:nvPr>
            <p:ph idx="1"/>
          </p:nvPr>
        </p:nvSpPr>
        <p:spPr/>
        <p:txBody>
          <a:bodyPr/>
          <a:lstStyle/>
          <a:p>
            <a:pPr>
              <a:buFont typeface="Arial" charset="0"/>
              <a:buChar char="•"/>
            </a:pPr>
            <a:r>
              <a:rPr lang="en-US" sz="2000" smtClean="0"/>
              <a:t>If the sentence ends with the quotation (and if there is no parenthetical citation), put your final mark of punctuation INSIDE the quotation marks:</a:t>
            </a:r>
          </a:p>
          <a:p>
            <a:pPr lvl="1">
              <a:buFont typeface="Arial" charset="0"/>
              <a:buChar char="•"/>
            </a:pPr>
            <a:r>
              <a:rPr lang="en-US" sz="1800" smtClean="0"/>
              <a:t>“That dog is as big as a horse.”</a:t>
            </a:r>
          </a:p>
          <a:p>
            <a:pPr>
              <a:buFont typeface="Arial" charset="0"/>
              <a:buChar char="•"/>
            </a:pPr>
            <a:r>
              <a:rPr lang="en-US" sz="2000" smtClean="0"/>
              <a:t>If the sentence continues after the quotation, you’ll usually need a comma AFTER your quotation but BEFORE your final quotation mark:</a:t>
            </a:r>
          </a:p>
          <a:p>
            <a:pPr lvl="1">
              <a:buFont typeface="Arial" charset="0"/>
              <a:buChar char="•"/>
            </a:pPr>
            <a:r>
              <a:rPr lang="en-US" sz="1800" smtClean="0"/>
              <a:t>“I wish this workshop were over,” John said.</a:t>
            </a:r>
          </a:p>
          <a:p>
            <a:pPr>
              <a:buFont typeface="Arial" charset="0"/>
              <a:buChar char="•"/>
            </a:pPr>
            <a:r>
              <a:rPr lang="en-US" sz="2000" smtClean="0"/>
              <a:t>If the quotation ends in an exclamation point or question mark, omit the comma:</a:t>
            </a:r>
          </a:p>
          <a:p>
            <a:pPr lvl="1">
              <a:buFont typeface="Arial" charset="0"/>
              <a:buChar char="•"/>
            </a:pPr>
            <a:r>
              <a:rPr lang="en-US" sz="1800" smtClean="0"/>
              <a:t>“I hate going to the dentist!” John bellowed.</a:t>
            </a:r>
          </a:p>
          <a:p>
            <a:pPr lvl="1">
              <a:buFont typeface="Arial" charset="0"/>
              <a:buChar char="•"/>
            </a:pPr>
            <a:endParaRPr lang="en-US" sz="18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t>Quotation marks</a:t>
            </a:r>
          </a:p>
        </p:txBody>
      </p:sp>
      <p:sp>
        <p:nvSpPr>
          <p:cNvPr id="23555" name="Content Placeholder 2"/>
          <p:cNvSpPr>
            <a:spLocks noGrp="1"/>
          </p:cNvSpPr>
          <p:nvPr>
            <p:ph idx="1"/>
          </p:nvPr>
        </p:nvSpPr>
        <p:spPr/>
        <p:txBody>
          <a:bodyPr/>
          <a:lstStyle/>
          <a:p>
            <a:pPr>
              <a:buFont typeface="Arial" charset="0"/>
              <a:buChar char="•"/>
            </a:pPr>
            <a:r>
              <a:rPr lang="en-US" sz="2000" smtClean="0"/>
              <a:t>If your sentence ends with a footnote, put the superscript number AFTER your final mark of punctuation:</a:t>
            </a:r>
          </a:p>
          <a:p>
            <a:pPr lvl="1">
              <a:buFont typeface="Arial" charset="0"/>
              <a:buChar char="•"/>
            </a:pPr>
            <a:r>
              <a:rPr lang="en-US" sz="1800" smtClean="0"/>
              <a:t>According to Car and Driver, the Denali is “among the most agile of full-sized sport utility vehicles.”</a:t>
            </a:r>
            <a:r>
              <a:rPr lang="en-US" sz="1800" baseline="30000" smtClean="0"/>
              <a:t>15</a:t>
            </a:r>
          </a:p>
          <a:p>
            <a:pPr>
              <a:buFont typeface="Arial" charset="0"/>
              <a:buChar char="•"/>
            </a:pPr>
            <a:r>
              <a:rPr lang="en-US" sz="2000" smtClean="0"/>
              <a:t>If the sentence ends with a parenthetical citation, omit the punctuation at the end of the quotation (unless it is a ? or a !):</a:t>
            </a:r>
          </a:p>
          <a:p>
            <a:pPr lvl="1">
              <a:buFont typeface="Arial" charset="0"/>
              <a:buChar char="•"/>
            </a:pPr>
            <a:r>
              <a:rPr lang="en-US" sz="1800" smtClean="0"/>
              <a:t>According to Car and Driver, the Denali is “among the most agile of full-sized sport utility vehicles” (Csere 20).</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z="3600"/>
              <a:t>Usage Errors</a:t>
            </a:r>
            <a:endParaRPr sz="36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Fragments</a:t>
            </a:r>
            <a:endParaRPr lang="en-US" dirty="0"/>
          </a:p>
        </p:txBody>
      </p:sp>
      <p:sp>
        <p:nvSpPr>
          <p:cNvPr id="3" name="Content Placeholder 2"/>
          <p:cNvSpPr>
            <a:spLocks noGrp="1"/>
          </p:cNvSpPr>
          <p:nvPr>
            <p:ph idx="1"/>
          </p:nvPr>
        </p:nvSpPr>
        <p:spPr/>
        <p:txBody>
          <a:bodyPr rtlCol="0">
            <a:noAutofit/>
          </a:bodyPr>
          <a:lstStyle/>
          <a:p>
            <a:pPr fontAlgn="auto">
              <a:spcAft>
                <a:spcPts val="0"/>
              </a:spcAft>
              <a:buFont typeface="Arial" pitchFamily="34" charset="0"/>
              <a:buChar char="•"/>
              <a:defRPr/>
            </a:pPr>
            <a:r>
              <a:rPr lang="en-US" sz="2000" dirty="0"/>
              <a:t>A complete sentence must have three components:</a:t>
            </a:r>
          </a:p>
          <a:p>
            <a:pPr marL="288036" lvl="1" indent="-457200" fontAlgn="auto">
              <a:spcAft>
                <a:spcPts val="0"/>
              </a:spcAft>
              <a:buFont typeface="+mj-lt"/>
              <a:buAutoNum type="arabicPeriod"/>
              <a:defRPr/>
            </a:pPr>
            <a:r>
              <a:rPr lang="en-US" sz="1800" dirty="0"/>
              <a:t>A subject (the actor in the sentence)</a:t>
            </a:r>
          </a:p>
          <a:p>
            <a:pPr marL="288036" lvl="1" indent="-457200" fontAlgn="auto">
              <a:spcAft>
                <a:spcPts val="0"/>
              </a:spcAft>
              <a:buFont typeface="+mj-lt"/>
              <a:buAutoNum type="arabicPeriod"/>
              <a:defRPr/>
            </a:pPr>
            <a:r>
              <a:rPr lang="en-US" sz="1800" dirty="0"/>
              <a:t>A predicate (the verb or action)</a:t>
            </a:r>
          </a:p>
          <a:p>
            <a:pPr marL="288036" lvl="1" indent="-457200" fontAlgn="auto">
              <a:spcAft>
                <a:spcPts val="0"/>
              </a:spcAft>
              <a:buFont typeface="+mj-lt"/>
              <a:buAutoNum type="arabicPeriod"/>
              <a:defRPr/>
            </a:pPr>
            <a:r>
              <a:rPr lang="en-US" sz="1800" dirty="0"/>
              <a:t>A complete thought (it can stand alone and make sense). </a:t>
            </a:r>
          </a:p>
          <a:p>
            <a:pPr fontAlgn="auto">
              <a:spcAft>
                <a:spcPts val="0"/>
              </a:spcAft>
              <a:buFont typeface="Arial" pitchFamily="34" charset="0"/>
              <a:buChar char="•"/>
              <a:defRPr/>
            </a:pPr>
            <a:r>
              <a:rPr lang="en-US" sz="2000" dirty="0"/>
              <a:t>A fragment is an incomplete sentence. </a:t>
            </a:r>
          </a:p>
          <a:p>
            <a:pPr marL="173736" lvl="1" indent="-173736" fontAlgn="auto">
              <a:spcAft>
                <a:spcPts val="0"/>
              </a:spcAft>
              <a:buFont typeface="Arial" pitchFamily="34" charset="0"/>
              <a:buChar char="•"/>
              <a:defRPr/>
            </a:pPr>
            <a:r>
              <a:rPr lang="en-US" sz="1800" dirty="0"/>
              <a:t>It cannot stand alone and does not express a complete thought.</a:t>
            </a:r>
          </a:p>
          <a:p>
            <a:pPr marL="173736" lvl="1" indent="-173736" fontAlgn="auto">
              <a:spcAft>
                <a:spcPts val="0"/>
              </a:spcAft>
              <a:buFont typeface="Arial" pitchFamily="34" charset="0"/>
              <a:buChar char="•"/>
              <a:defRPr/>
            </a:pPr>
            <a:r>
              <a:rPr lang="en-US" sz="1800" dirty="0"/>
              <a:t>Some fragments lack either a subject or verb or both. </a:t>
            </a:r>
          </a:p>
          <a:p>
            <a:pPr marL="173736" lvl="1" indent="-173736" fontAlgn="auto">
              <a:spcAft>
                <a:spcPts val="0"/>
              </a:spcAft>
              <a:buFont typeface="Arial" pitchFamily="34" charset="0"/>
              <a:buChar char="•"/>
              <a:defRPr/>
            </a:pPr>
            <a:r>
              <a:rPr lang="en-US" sz="1800" dirty="0"/>
              <a:t>Dependent clauses are also fragments if they stand alone.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dirty="0" smtClean="0"/>
              <a:t>The Purpose of Grammar</a:t>
            </a:r>
            <a:endParaRPr lang="en-US" dirty="0"/>
          </a:p>
        </p:txBody>
      </p:sp>
      <p:sp>
        <p:nvSpPr>
          <p:cNvPr id="8194" name="Content Placeholder 1"/>
          <p:cNvSpPr>
            <a:spLocks noGrp="1"/>
          </p:cNvSpPr>
          <p:nvPr>
            <p:ph idx="1"/>
          </p:nvPr>
        </p:nvSpPr>
        <p:spPr/>
        <p:txBody>
          <a:bodyPr/>
          <a:lstStyle/>
          <a:p>
            <a:pPr marL="457200" indent="-457200">
              <a:buFont typeface="Arial" charset="0"/>
              <a:buChar char="•"/>
            </a:pPr>
            <a:r>
              <a:rPr lang="en-US" sz="2000" smtClean="0"/>
              <a:t>Clarity of meaning</a:t>
            </a:r>
          </a:p>
          <a:p>
            <a:pPr marL="457200" indent="-457200">
              <a:buFont typeface="Arial" charset="0"/>
              <a:buChar char="•"/>
            </a:pPr>
            <a:r>
              <a:rPr lang="en-US" sz="2000" smtClean="0"/>
              <a:t>Readability</a:t>
            </a:r>
          </a:p>
          <a:p>
            <a:pPr marL="457200" indent="-457200">
              <a:buFont typeface="Arial" charset="0"/>
              <a:buChar char="•"/>
            </a:pPr>
            <a:r>
              <a:rPr lang="en-US" sz="2000" smtClean="0"/>
              <a:t>Credibility</a:t>
            </a:r>
          </a:p>
          <a:p>
            <a:pPr marL="457200" indent="-457200">
              <a:buFont typeface="Arial" charset="0"/>
              <a:buChar char="•"/>
            </a:pPr>
            <a:endParaRPr lang="en-US" smtClean="0"/>
          </a:p>
        </p:txBody>
      </p:sp>
      <p:pic>
        <p:nvPicPr>
          <p:cNvPr id="8195" name="Content Placeholder 4"/>
          <p:cNvPicPr>
            <a:picLocks noGrp="1" noChangeAspect="1"/>
          </p:cNvPicPr>
          <p:nvPr>
            <p:ph idx="2"/>
          </p:nvPr>
        </p:nvPicPr>
        <p:blipFill>
          <a:blip r:embed="rId2"/>
          <a:srcRect l="3125" t="3746" r="3621" b="30382"/>
          <a:stretch>
            <a:fillRect/>
          </a:stretch>
        </p:blipFill>
        <p:spPr>
          <a:xfrm>
            <a:off x="4495800" y="1244600"/>
            <a:ext cx="3848100" cy="2717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Fragment examples</a:t>
            </a:r>
            <a:endParaRPr lang="en-US" sz="3200" dirty="0"/>
          </a:p>
        </p:txBody>
      </p:sp>
      <p:sp>
        <p:nvSpPr>
          <p:cNvPr id="26627" name="Content Placeholder 2"/>
          <p:cNvSpPr>
            <a:spLocks noGrp="1"/>
          </p:cNvSpPr>
          <p:nvPr>
            <p:ph idx="1"/>
          </p:nvPr>
        </p:nvSpPr>
        <p:spPr/>
        <p:txBody>
          <a:bodyPr/>
          <a:lstStyle/>
          <a:p>
            <a:pPr>
              <a:buFont typeface="Arial" charset="0"/>
              <a:buChar char="•"/>
            </a:pPr>
            <a:r>
              <a:rPr lang="en-US" sz="2000" smtClean="0"/>
              <a:t>Went out of business after Starbucks Coffee opened.</a:t>
            </a:r>
          </a:p>
          <a:p>
            <a:pPr>
              <a:buFont typeface="Arial" charset="0"/>
              <a:buChar char="•"/>
            </a:pPr>
            <a:r>
              <a:rPr lang="en-US" sz="2000" smtClean="0"/>
              <a:t>One of my friends who won a contest by playing a variety of instruments.</a:t>
            </a:r>
          </a:p>
          <a:p>
            <a:pPr>
              <a:buFont typeface="Arial" charset="0"/>
              <a:buChar char="•"/>
            </a:pPr>
            <a:r>
              <a:rPr lang="en-US" sz="2000" smtClean="0"/>
              <a:t>Since I went fishing.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Run-on sentences</a:t>
            </a:r>
            <a:endParaRPr lang="en-US" sz="3200" dirty="0"/>
          </a:p>
        </p:txBody>
      </p:sp>
      <p:sp>
        <p:nvSpPr>
          <p:cNvPr id="27651" name="Content Placeholder 2"/>
          <p:cNvSpPr>
            <a:spLocks noGrp="1"/>
          </p:cNvSpPr>
          <p:nvPr>
            <p:ph idx="1"/>
          </p:nvPr>
        </p:nvSpPr>
        <p:spPr/>
        <p:txBody>
          <a:bodyPr/>
          <a:lstStyle/>
          <a:p>
            <a:pPr marL="285750" indent="-285750">
              <a:buFont typeface="Arial" charset="0"/>
              <a:buChar char="•"/>
            </a:pPr>
            <a:r>
              <a:rPr lang="en-US" sz="2000" smtClean="0">
                <a:latin typeface="Franklin Gothic Medium" pitchFamily="34" charset="0"/>
              </a:rPr>
              <a:t>A run-on sentence is sentence comprised of two or more independent clauses not properly separated.</a:t>
            </a:r>
          </a:p>
          <a:p>
            <a:pPr marL="115888" lvl="1" indent="-285750">
              <a:buFont typeface="Arial" charset="0"/>
              <a:buChar char="•"/>
            </a:pPr>
            <a:r>
              <a:rPr lang="en-US" sz="2000" smtClean="0">
                <a:latin typeface="Franklin Gothic Medium" pitchFamily="34" charset="0"/>
              </a:rPr>
              <a:t>Lack of punctuation and/or conjunctions</a:t>
            </a:r>
          </a:p>
          <a:p>
            <a:pPr marL="115888" lvl="1" indent="-285750">
              <a:buFont typeface="Arial" charset="0"/>
              <a:buChar char="•"/>
            </a:pPr>
            <a:r>
              <a:rPr lang="en-US" sz="2000" smtClean="0">
                <a:latin typeface="Franklin Gothic Medium" pitchFamily="34" charset="0"/>
              </a:rPr>
              <a:t>Incorrect punctuation</a:t>
            </a:r>
          </a:p>
          <a:p>
            <a:pPr marL="285750" indent="-285750">
              <a:buFont typeface="Arial" charset="0"/>
              <a:buChar char="•"/>
            </a:pPr>
            <a:r>
              <a:rPr lang="en-US" sz="2000" smtClean="0">
                <a:latin typeface="Franklin Gothic Medium" pitchFamily="34" charset="0"/>
              </a:rPr>
              <a:t>A comma splice—two independent clauses joined by a comma—is a run-on sentence.</a:t>
            </a:r>
          </a:p>
          <a:p>
            <a:pPr marL="285750" indent="-285750">
              <a:buFont typeface="Arial" charset="0"/>
              <a:buChar char="•"/>
            </a:pPr>
            <a:r>
              <a:rPr lang="en-US" sz="2000" smtClean="0">
                <a:latin typeface="Franklin Gothic Medium" pitchFamily="34" charset="0"/>
              </a:rPr>
              <a:t>A run-on sentence is not simply a long sentence. 	</a:t>
            </a:r>
          </a:p>
          <a:p>
            <a:pPr marL="285750" indent="-285750">
              <a:buFont typeface="Arial" charset="0"/>
              <a:buChar char="•"/>
            </a:pPr>
            <a:endParaRPr lang="en-US" sz="2000" smtClean="0">
              <a:latin typeface="Franklin Gothic Medium"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Run-on sentences</a:t>
            </a:r>
            <a:endParaRPr lang="en-US" sz="3200" dirty="0"/>
          </a:p>
        </p:txBody>
      </p:sp>
      <p:sp>
        <p:nvSpPr>
          <p:cNvPr id="3" name="Content Placeholder 2"/>
          <p:cNvSpPr>
            <a:spLocks noGrp="1"/>
          </p:cNvSpPr>
          <p:nvPr>
            <p:ph idx="1"/>
          </p:nvPr>
        </p:nvSpPr>
        <p:spPr/>
        <p:txBody>
          <a:bodyPr rtlCol="0">
            <a:normAutofit/>
          </a:bodyPr>
          <a:lstStyle/>
          <a:p>
            <a:pPr marL="285750" indent="-285750" fontAlgn="auto">
              <a:spcAft>
                <a:spcPts val="0"/>
              </a:spcAft>
              <a:buFont typeface="Arial" pitchFamily="34" charset="0"/>
              <a:buChar char="•"/>
              <a:defRPr/>
            </a:pPr>
            <a:r>
              <a:rPr lang="en-US" sz="2000" dirty="0">
                <a:latin typeface="Franklin Gothic Medium" pitchFamily="34" charset="0"/>
              </a:rPr>
              <a:t>Long sentences can be grammatically correct. </a:t>
            </a:r>
          </a:p>
          <a:p>
            <a:pPr marL="116586" lvl="1" indent="-285750" fontAlgn="auto">
              <a:spcAft>
                <a:spcPts val="0"/>
              </a:spcAft>
              <a:buFont typeface="Arial" pitchFamily="34" charset="0"/>
              <a:buChar char="•"/>
              <a:defRPr/>
            </a:pPr>
            <a:r>
              <a:rPr lang="en-US" sz="1800" dirty="0">
                <a:latin typeface="Franklin Gothic Medium" pitchFamily="34" charset="0"/>
              </a:rPr>
              <a:t>During the 1960s, development thinking, encompassing both ideology and strategy, prioritized economic growth and the application of modern scientific and technical knowledge as the route to prosperity in the underdeveloped world and defined the "global development problem" as one in which less developed nations needed to "catch up" with the West and enter the modern age of capitalism and liberal democracy, in short, to engage in a form of modernization that was equated with westernization (and an associated faith in the rationality of science and technology).  (86 words)</a:t>
            </a:r>
          </a:p>
          <a:p>
            <a:pPr fontAlgn="auto">
              <a:spcAft>
                <a:spcPts val="0"/>
              </a:spcAft>
              <a:buFont typeface="Arial" pitchFamily="34" charset="0"/>
              <a:buNone/>
              <a:defRPr/>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Run-on examples</a:t>
            </a:r>
            <a:endParaRPr lang="en-US" sz="3200" dirty="0"/>
          </a:p>
        </p:txBody>
      </p:sp>
      <p:sp>
        <p:nvSpPr>
          <p:cNvPr id="29699" name="Content Placeholder 2"/>
          <p:cNvSpPr>
            <a:spLocks noGrp="1"/>
          </p:cNvSpPr>
          <p:nvPr>
            <p:ph idx="1"/>
          </p:nvPr>
        </p:nvSpPr>
        <p:spPr/>
        <p:txBody>
          <a:bodyPr/>
          <a:lstStyle/>
          <a:p>
            <a:pPr marL="285750" indent="-285750">
              <a:buFont typeface="Arial" charset="0"/>
              <a:buChar char="•"/>
            </a:pPr>
            <a:r>
              <a:rPr lang="en-US" sz="2000" smtClean="0">
                <a:latin typeface="Franklin Gothic Medium" pitchFamily="34" charset="0"/>
              </a:rPr>
              <a:t>My favorite Mediterranean spread is hummus it is very garlicky.</a:t>
            </a:r>
          </a:p>
          <a:p>
            <a:pPr marL="285750" indent="-285750">
              <a:buFont typeface="Arial" charset="0"/>
              <a:buChar char="•"/>
            </a:pPr>
            <a:r>
              <a:rPr lang="en-US" sz="2000" smtClean="0">
                <a:latin typeface="Franklin Gothic Medium" pitchFamily="34" charset="0"/>
              </a:rPr>
              <a:t>It is nearly half past five, we cannot reach town before dark.</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Dangling Participles</a:t>
            </a:r>
            <a:endParaRPr lang="en-US" sz="3200" dirty="0"/>
          </a:p>
        </p:txBody>
      </p:sp>
      <p:sp>
        <p:nvSpPr>
          <p:cNvPr id="30723" name="Content Placeholder 2"/>
          <p:cNvSpPr>
            <a:spLocks noGrp="1"/>
          </p:cNvSpPr>
          <p:nvPr>
            <p:ph idx="1"/>
          </p:nvPr>
        </p:nvSpPr>
        <p:spPr/>
        <p:txBody>
          <a:bodyPr/>
          <a:lstStyle/>
          <a:p>
            <a:pPr>
              <a:buFont typeface="Arial" charset="0"/>
              <a:buChar char="•"/>
            </a:pPr>
            <a:r>
              <a:rPr lang="en-US" sz="2000" smtClean="0"/>
              <a:t>A dangling participle is a word or phrase that modifies a word not clearly stated or an unintended noun in the sentence.</a:t>
            </a:r>
          </a:p>
          <a:p>
            <a:pPr>
              <a:buFont typeface="Arial" charset="0"/>
              <a:buChar char="•"/>
            </a:pPr>
            <a:r>
              <a:rPr lang="en-US" sz="2000" smtClean="0"/>
              <a:t>Correcting dangling participles:</a:t>
            </a:r>
          </a:p>
          <a:p>
            <a:pPr lvl="1">
              <a:buFont typeface="Arial" charset="0"/>
              <a:buChar char="•"/>
            </a:pPr>
            <a:r>
              <a:rPr lang="en-US" sz="1800" smtClean="0"/>
              <a:t>Reword the sentence.</a:t>
            </a:r>
          </a:p>
          <a:p>
            <a:pPr lvl="1">
              <a:buFont typeface="Arial" charset="0"/>
              <a:buChar char="•"/>
            </a:pPr>
            <a:r>
              <a:rPr lang="en-US" sz="1800" smtClean="0"/>
              <a:t>Provide the missing information.</a:t>
            </a:r>
          </a:p>
          <a:p>
            <a:pPr>
              <a:buFont typeface="Arial" charset="0"/>
              <a:buChar char="•"/>
            </a:pPr>
            <a:endParaRPr lang="en-US" sz="20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Dangling Participle</a:t>
            </a:r>
            <a:endParaRPr lang="en-US" sz="3200" dirty="0"/>
          </a:p>
        </p:txBody>
      </p:sp>
      <p:sp>
        <p:nvSpPr>
          <p:cNvPr id="31747" name="Content Placeholder 2"/>
          <p:cNvSpPr>
            <a:spLocks noGrp="1"/>
          </p:cNvSpPr>
          <p:nvPr>
            <p:ph idx="1"/>
          </p:nvPr>
        </p:nvSpPr>
        <p:spPr/>
        <p:txBody>
          <a:bodyPr/>
          <a:lstStyle/>
          <a:p>
            <a:pPr>
              <a:buFont typeface="Arial" charset="0"/>
              <a:buChar char="•"/>
            </a:pPr>
            <a:r>
              <a:rPr lang="en-US" sz="2000" smtClean="0"/>
              <a:t>After rotting in the cellar, my brother brought up some oranges.</a:t>
            </a:r>
          </a:p>
          <a:p>
            <a:pPr>
              <a:buFont typeface="Arial" charset="0"/>
              <a:buChar char="•"/>
            </a:pPr>
            <a:r>
              <a:rPr lang="en-US" sz="2000" smtClean="0"/>
              <a:t>Featuring plug-in circuit boards, we can strongly endorse this server’s flexibility and growth potential.</a:t>
            </a:r>
          </a:p>
          <a:p>
            <a:pPr>
              <a:buFont typeface="Arial" charset="0"/>
              <a:buChar char="•"/>
            </a:pPr>
            <a:r>
              <a:rPr lang="en-US" sz="2000" smtClean="0"/>
              <a:t>Having finished the assignment, the TV was turned 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Verb Tense</a:t>
            </a:r>
            <a:endParaRPr lang="en-US" sz="3200" dirty="0"/>
          </a:p>
        </p:txBody>
      </p:sp>
      <p:sp>
        <p:nvSpPr>
          <p:cNvPr id="32771" name="Content Placeholder 2"/>
          <p:cNvSpPr>
            <a:spLocks noGrp="1"/>
          </p:cNvSpPr>
          <p:nvPr>
            <p:ph idx="1"/>
          </p:nvPr>
        </p:nvSpPr>
        <p:spPr/>
        <p:txBody>
          <a:bodyPr/>
          <a:lstStyle/>
          <a:p>
            <a:pPr>
              <a:buFont typeface="Arial" charset="0"/>
              <a:buChar char="•"/>
            </a:pPr>
            <a:r>
              <a:rPr lang="en-US" sz="2000" smtClean="0"/>
              <a:t>Verb tenses should be consistent throughout your writing. </a:t>
            </a:r>
          </a:p>
          <a:p>
            <a:pPr lvl="1">
              <a:buFont typeface="Arial" charset="0"/>
              <a:buChar char="•"/>
            </a:pPr>
            <a:r>
              <a:rPr lang="en-US" sz="1800" smtClean="0"/>
              <a:t>Reviews of literature should be in the present tense. </a:t>
            </a:r>
          </a:p>
          <a:p>
            <a:pPr lvl="1">
              <a:buFont typeface="Arial" charset="0"/>
              <a:buChar char="•"/>
            </a:pPr>
            <a:r>
              <a:rPr lang="en-US" sz="1800" smtClean="0"/>
              <a:t>Historical events should be in the past tense. </a:t>
            </a:r>
          </a:p>
          <a:p>
            <a:pPr>
              <a:buFont typeface="Arial" charset="0"/>
              <a:buChar char="•"/>
            </a:pPr>
            <a:r>
              <a:rPr lang="en-US" sz="2000" smtClean="0"/>
              <a:t>Correcting tense shifts:</a:t>
            </a:r>
          </a:p>
          <a:p>
            <a:pPr lvl="1">
              <a:buFont typeface="Arial" charset="0"/>
              <a:buChar char="•"/>
            </a:pPr>
            <a:r>
              <a:rPr lang="en-US" sz="1800" smtClean="0"/>
              <a:t>Be consistent throughout your sentences and paragraphs. </a:t>
            </a:r>
          </a:p>
          <a:p>
            <a:pPr lvl="1">
              <a:buFont typeface="Arial" charset="0"/>
              <a:buChar char="•"/>
            </a:pPr>
            <a:r>
              <a:rPr lang="en-US" sz="1800" smtClean="0"/>
              <a:t>Be familiar with verb forms and tenses. </a:t>
            </a:r>
          </a:p>
          <a:p>
            <a:pPr>
              <a:buFont typeface="Arial" charset="0"/>
              <a:buChar char="•"/>
            </a:pPr>
            <a:endParaRPr lang="en-U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Tense Shift Examples</a:t>
            </a:r>
            <a:endParaRPr lang="en-US" sz="3200" dirty="0"/>
          </a:p>
        </p:txBody>
      </p:sp>
      <p:sp>
        <p:nvSpPr>
          <p:cNvPr id="33795" name="Content Placeholder 2"/>
          <p:cNvSpPr>
            <a:spLocks noGrp="1"/>
          </p:cNvSpPr>
          <p:nvPr>
            <p:ph idx="1"/>
          </p:nvPr>
        </p:nvSpPr>
        <p:spPr/>
        <p:txBody>
          <a:bodyPr/>
          <a:lstStyle/>
          <a:p>
            <a:pPr>
              <a:buFont typeface="Arial" charset="0"/>
              <a:buChar char="•"/>
            </a:pPr>
            <a:r>
              <a:rPr lang="en-US" sz="2000" smtClean="0"/>
              <a:t>About noon the sky darkened, a breeze sprang up, and a low rumble announces the approaching storm.</a:t>
            </a:r>
          </a:p>
          <a:p>
            <a:pPr>
              <a:buFont typeface="Arial" charset="0"/>
              <a:buChar char="•"/>
            </a:pPr>
            <a:r>
              <a:rPr lang="en-US" sz="2000" smtClean="0"/>
              <a:t>We viewed A Caribbean Mystery and watch intently as Joan Hickson portrays Agatha Christie’s Miss Marple.</a:t>
            </a:r>
          </a:p>
          <a:p>
            <a:pPr>
              <a:buFont typeface="Arial" charset="0"/>
              <a:buChar char="•"/>
            </a:pPr>
            <a:r>
              <a:rPr lang="en-US" sz="2000" smtClean="0"/>
              <a:t>I climbed out of the car, walked through the door, and prepared to meet “the parents,” but instead a large, honey-colored dog runs to meet me at the door.</a:t>
            </a:r>
          </a:p>
          <a:p>
            <a:pPr>
              <a:buFont typeface="Arial" charset="0"/>
              <a:buChar char="•"/>
            </a:pPr>
            <a:endParaRPr lang="en-US" sz="20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Pronoun/Antecedent Agreement</a:t>
            </a:r>
            <a:endParaRPr lang="en-US" sz="3200" dirty="0"/>
          </a:p>
        </p:txBody>
      </p:sp>
      <p:sp>
        <p:nvSpPr>
          <p:cNvPr id="34819" name="Content Placeholder 2"/>
          <p:cNvSpPr>
            <a:spLocks noGrp="1"/>
          </p:cNvSpPr>
          <p:nvPr>
            <p:ph idx="1"/>
          </p:nvPr>
        </p:nvSpPr>
        <p:spPr/>
        <p:txBody>
          <a:bodyPr/>
          <a:lstStyle/>
          <a:p>
            <a:pPr>
              <a:buFont typeface="Arial" charset="0"/>
              <a:buChar char="•"/>
            </a:pPr>
            <a:r>
              <a:rPr lang="en-US" sz="2000" smtClean="0"/>
              <a:t>Pronouns are words that take the place of nouns. </a:t>
            </a:r>
          </a:p>
          <a:p>
            <a:pPr>
              <a:buFont typeface="Arial" charset="0"/>
              <a:buChar char="•"/>
            </a:pPr>
            <a:r>
              <a:rPr lang="en-US" sz="2000" smtClean="0"/>
              <a:t>Antecedents are the words that the pronouns refer to. </a:t>
            </a:r>
          </a:p>
          <a:p>
            <a:pPr>
              <a:buFont typeface="Arial" charset="0"/>
              <a:buChar char="•"/>
            </a:pPr>
            <a:r>
              <a:rPr lang="en-US" sz="2000" smtClean="0"/>
              <a:t>Pronouns must agree with their antecedents in number, gender, and person. </a:t>
            </a:r>
          </a:p>
          <a:p>
            <a:pPr lvl="1">
              <a:buFont typeface="Arial" charset="0"/>
              <a:buChar char="•"/>
            </a:pPr>
            <a:r>
              <a:rPr lang="en-US" sz="1800" smtClean="0"/>
              <a:t>Number = singular or plural</a:t>
            </a:r>
          </a:p>
          <a:p>
            <a:pPr lvl="1">
              <a:buFont typeface="Arial" charset="0"/>
              <a:buChar char="•"/>
            </a:pPr>
            <a:r>
              <a:rPr lang="en-US" sz="1800" smtClean="0"/>
              <a:t>Gender = masculine, feminine, or neuter</a:t>
            </a:r>
          </a:p>
          <a:p>
            <a:pPr lvl="1">
              <a:buFont typeface="Arial" charset="0"/>
              <a:buChar char="•"/>
            </a:pPr>
            <a:r>
              <a:rPr lang="en-US" sz="1800" smtClean="0"/>
              <a:t>Person = 1st, 2nd, or 3rd person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P/A Agreement Error Examples</a:t>
            </a:r>
            <a:endParaRPr lang="en-US" sz="3200" dirty="0"/>
          </a:p>
        </p:txBody>
      </p:sp>
      <p:sp>
        <p:nvSpPr>
          <p:cNvPr id="35843" name="Content Placeholder 2"/>
          <p:cNvSpPr>
            <a:spLocks noGrp="1"/>
          </p:cNvSpPr>
          <p:nvPr>
            <p:ph idx="1"/>
          </p:nvPr>
        </p:nvSpPr>
        <p:spPr/>
        <p:txBody>
          <a:bodyPr/>
          <a:lstStyle/>
          <a:p>
            <a:pPr>
              <a:buFont typeface="Arial" charset="0"/>
              <a:buChar char="•"/>
            </a:pPr>
            <a:r>
              <a:rPr lang="en-US" sz="2000" smtClean="0"/>
              <a:t>Everyone should make their own decisions.</a:t>
            </a:r>
          </a:p>
          <a:p>
            <a:pPr>
              <a:buFont typeface="Arial" charset="0"/>
              <a:buChar char="•"/>
            </a:pPr>
            <a:r>
              <a:rPr lang="en-US" sz="2000" smtClean="0"/>
              <a:t>Each speaker maintained their poise.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600" dirty="0" smtClean="0"/>
              <a:t>Types of Errors</a:t>
            </a:r>
            <a:endParaRPr lang="en-US" sz="3600" dirty="0"/>
          </a:p>
        </p:txBody>
      </p:sp>
      <p:sp>
        <p:nvSpPr>
          <p:cNvPr id="9219" name="Content Placeholder 4"/>
          <p:cNvSpPr>
            <a:spLocks noGrp="1"/>
          </p:cNvSpPr>
          <p:nvPr>
            <p:ph idx="1"/>
          </p:nvPr>
        </p:nvSpPr>
        <p:spPr/>
        <p:txBody>
          <a:bodyPr/>
          <a:lstStyle/>
          <a:p>
            <a:pPr>
              <a:buFont typeface="Arial" charset="0"/>
              <a:buChar char="•"/>
            </a:pPr>
            <a:r>
              <a:rPr lang="en-US" sz="2000" smtClean="0"/>
              <a:t>Wrong-word errors</a:t>
            </a:r>
          </a:p>
          <a:p>
            <a:pPr>
              <a:buFont typeface="Arial" charset="0"/>
              <a:buChar char="•"/>
            </a:pPr>
            <a:r>
              <a:rPr lang="en-US" sz="2000" smtClean="0"/>
              <a:t>Punctuation errors</a:t>
            </a:r>
          </a:p>
          <a:p>
            <a:pPr>
              <a:buFont typeface="Arial" charset="0"/>
              <a:buChar char="•"/>
            </a:pPr>
            <a:r>
              <a:rPr lang="en-US" sz="2000" smtClean="0"/>
              <a:t>Usage errors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Subject/verb Agreement</a:t>
            </a:r>
            <a:endParaRPr lang="en-US" sz="3200" dirty="0"/>
          </a:p>
        </p:txBody>
      </p:sp>
      <p:sp>
        <p:nvSpPr>
          <p:cNvPr id="36867" name="Content Placeholder 2"/>
          <p:cNvSpPr>
            <a:spLocks noGrp="1"/>
          </p:cNvSpPr>
          <p:nvPr>
            <p:ph idx="1"/>
          </p:nvPr>
        </p:nvSpPr>
        <p:spPr/>
        <p:txBody>
          <a:bodyPr/>
          <a:lstStyle/>
          <a:p>
            <a:pPr>
              <a:buFont typeface="Arial" charset="0"/>
              <a:buChar char="•"/>
            </a:pPr>
            <a:r>
              <a:rPr lang="en-US" sz="2000" smtClean="0"/>
              <a:t>Singular subjects must have singular verbs. </a:t>
            </a:r>
          </a:p>
          <a:p>
            <a:pPr>
              <a:buFont typeface="Arial" charset="0"/>
              <a:buChar char="•"/>
            </a:pPr>
            <a:r>
              <a:rPr lang="en-US" sz="2000" smtClean="0"/>
              <a:t>Plural subjects must have plural verbs. </a:t>
            </a:r>
          </a:p>
          <a:p>
            <a:pPr>
              <a:buFont typeface="Arial" charset="0"/>
              <a:buChar char="•"/>
            </a:pPr>
            <a:r>
              <a:rPr lang="en-US" sz="2000" smtClean="0"/>
              <a:t>Rule of thumb: </a:t>
            </a:r>
          </a:p>
          <a:p>
            <a:pPr lvl="1">
              <a:buFont typeface="Arial" charset="0"/>
              <a:buChar char="•"/>
            </a:pPr>
            <a:r>
              <a:rPr lang="en-US" sz="1800" smtClean="0"/>
              <a:t>Subjects ending in “s” are plural</a:t>
            </a:r>
          </a:p>
          <a:p>
            <a:pPr lvl="1">
              <a:buFont typeface="Arial" charset="0"/>
              <a:buChar char="•"/>
            </a:pPr>
            <a:r>
              <a:rPr lang="en-US" sz="1800" smtClean="0"/>
              <a:t>Verbs ending in “s” are singular</a:t>
            </a:r>
          </a:p>
          <a:p>
            <a:pPr>
              <a:buFont typeface="Arial" charset="0"/>
              <a:buChar char="•"/>
            </a:pPr>
            <a:r>
              <a:rPr lang="en-US" sz="2000" smtClean="0"/>
              <a:t>Correcting agreement errors:</a:t>
            </a:r>
          </a:p>
          <a:p>
            <a:pPr lvl="1">
              <a:buFont typeface="Arial" charset="0"/>
              <a:buChar char="•"/>
            </a:pPr>
            <a:r>
              <a:rPr lang="en-US" sz="1800" smtClean="0"/>
              <a:t>Become familiar with irregular verb forms. </a:t>
            </a:r>
          </a:p>
          <a:p>
            <a:pPr lvl="1">
              <a:buFont typeface="Arial" charset="0"/>
              <a:buChar char="•"/>
            </a:pPr>
            <a:r>
              <a:rPr lang="en-US" sz="1800" smtClean="0"/>
              <a:t>Focus on the subject, not any additional modifiers. </a:t>
            </a:r>
          </a:p>
          <a:p>
            <a:pPr lvl="1">
              <a:buFont typeface="Arial" charset="0"/>
              <a:buChar char="•"/>
            </a:pPr>
            <a:endParaRPr lang="en-US" sz="1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S/V Agreement error examples</a:t>
            </a:r>
            <a:endParaRPr lang="en-US" sz="3200" dirty="0"/>
          </a:p>
        </p:txBody>
      </p:sp>
      <p:sp>
        <p:nvSpPr>
          <p:cNvPr id="37891" name="Content Placeholder 2"/>
          <p:cNvSpPr>
            <a:spLocks noGrp="1"/>
          </p:cNvSpPr>
          <p:nvPr>
            <p:ph idx="1"/>
          </p:nvPr>
        </p:nvSpPr>
        <p:spPr/>
        <p:txBody>
          <a:bodyPr/>
          <a:lstStyle/>
          <a:p>
            <a:pPr>
              <a:buFont typeface="Arial" charset="0"/>
              <a:buChar char="•"/>
            </a:pPr>
            <a:r>
              <a:rPr lang="en-US" sz="2000" smtClean="0"/>
              <a:t>The box of ornaments belong in the attic. </a:t>
            </a:r>
          </a:p>
          <a:p>
            <a:pPr>
              <a:buFont typeface="Arial" charset="0"/>
              <a:buChar char="•"/>
            </a:pPr>
            <a:r>
              <a:rPr lang="en-US" sz="2000" smtClean="0"/>
              <a:t>High levels of mercury occurs in some fish.</a:t>
            </a:r>
          </a:p>
          <a:p>
            <a:pPr>
              <a:buFont typeface="Arial" charset="0"/>
              <a:buChar char="•"/>
            </a:pPr>
            <a:r>
              <a:rPr lang="en-US" sz="2000" smtClean="0"/>
              <a:t>What we need are more pots and pans.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z="3600"/>
              <a:t>Preventing errors</a:t>
            </a:r>
            <a:endParaRPr sz="36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Editing yourself</a:t>
            </a:r>
            <a:endParaRPr lang="en-US" sz="3200" dirty="0"/>
          </a:p>
        </p:txBody>
      </p:sp>
      <p:sp>
        <p:nvSpPr>
          <p:cNvPr id="39939" name="Content Placeholder 2"/>
          <p:cNvSpPr>
            <a:spLocks noGrp="1"/>
          </p:cNvSpPr>
          <p:nvPr>
            <p:ph idx="1"/>
          </p:nvPr>
        </p:nvSpPr>
        <p:spPr/>
        <p:txBody>
          <a:bodyPr/>
          <a:lstStyle/>
          <a:p>
            <a:pPr>
              <a:buFont typeface="Arial" charset="0"/>
              <a:buChar char="•"/>
            </a:pPr>
            <a:r>
              <a:rPr lang="en-US" sz="2000" smtClean="0"/>
              <a:t>Learn the rules.</a:t>
            </a:r>
          </a:p>
          <a:p>
            <a:pPr>
              <a:buFont typeface="Arial" charset="0"/>
              <a:buChar char="•"/>
            </a:pPr>
            <a:r>
              <a:rPr lang="en-US" sz="2000" smtClean="0"/>
              <a:t>Plan ahead—leave yourself enough time to edit.</a:t>
            </a:r>
          </a:p>
          <a:p>
            <a:pPr>
              <a:buFont typeface="Arial" charset="0"/>
              <a:buChar char="•"/>
            </a:pPr>
            <a:r>
              <a:rPr lang="en-US" sz="2000" smtClean="0"/>
              <a:t>Know your writing weaknesses.</a:t>
            </a:r>
          </a:p>
          <a:p>
            <a:pPr>
              <a:buFont typeface="Arial" charset="0"/>
              <a:buChar char="•"/>
            </a:pPr>
            <a:r>
              <a:rPr lang="en-US" sz="2000" smtClean="0"/>
              <a:t>Read aloud or in reverse.</a:t>
            </a:r>
          </a:p>
          <a:p>
            <a:pPr>
              <a:buFont typeface="Arial" charset="0"/>
              <a:buChar char="•"/>
            </a:pPr>
            <a:r>
              <a:rPr lang="en-US" sz="2000" smtClean="0"/>
              <a:t>Don’t be afraid to delete!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Available Resources</a:t>
            </a:r>
            <a:endParaRPr lang="en-US" sz="3200" dirty="0"/>
          </a:p>
        </p:txBody>
      </p:sp>
      <p:sp>
        <p:nvSpPr>
          <p:cNvPr id="40963" name="Content Placeholder 2"/>
          <p:cNvSpPr>
            <a:spLocks noGrp="1"/>
          </p:cNvSpPr>
          <p:nvPr>
            <p:ph idx="1"/>
          </p:nvPr>
        </p:nvSpPr>
        <p:spPr/>
        <p:txBody>
          <a:bodyPr/>
          <a:lstStyle/>
          <a:p>
            <a:pPr>
              <a:buFont typeface="Arial" charset="0"/>
              <a:buChar char="•"/>
            </a:pPr>
            <a:r>
              <a:rPr lang="en-US" sz="2000" smtClean="0"/>
              <a:t>Books</a:t>
            </a:r>
          </a:p>
          <a:p>
            <a:pPr lvl="1">
              <a:buFont typeface="Arial" charset="0"/>
              <a:buChar char="•"/>
            </a:pPr>
            <a:r>
              <a:rPr lang="en-US" sz="1800" smtClean="0"/>
              <a:t>A good dictionary/thesaurus</a:t>
            </a:r>
          </a:p>
          <a:p>
            <a:pPr lvl="1">
              <a:buFont typeface="Arial" charset="0"/>
              <a:buChar char="•"/>
            </a:pPr>
            <a:r>
              <a:rPr lang="en-US" sz="1800" smtClean="0"/>
              <a:t>Style guides (APA, MLA, Turabian)</a:t>
            </a:r>
          </a:p>
          <a:p>
            <a:pPr lvl="1">
              <a:buFont typeface="Arial" charset="0"/>
              <a:buChar char="•"/>
            </a:pPr>
            <a:r>
              <a:rPr lang="en-US" sz="1800" smtClean="0"/>
              <a:t>Strunk &amp; White’s classic </a:t>
            </a:r>
            <a:r>
              <a:rPr lang="en-US" sz="1800" i="1" smtClean="0"/>
              <a:t>The Elements of Style, </a:t>
            </a:r>
            <a:r>
              <a:rPr lang="en-US" sz="1800" smtClean="0"/>
              <a:t>and others</a:t>
            </a:r>
            <a:endParaRPr lang="en-US" sz="1800" i="1" smtClean="0"/>
          </a:p>
          <a:p>
            <a:pPr>
              <a:buFont typeface="Arial" charset="0"/>
              <a:buChar char="•"/>
            </a:pPr>
            <a:r>
              <a:rPr lang="en-US" sz="2000" smtClean="0"/>
              <a:t>Web resources</a:t>
            </a:r>
          </a:p>
          <a:p>
            <a:pPr lvl="1">
              <a:buFont typeface="Arial" charset="0"/>
              <a:buChar char="•"/>
            </a:pPr>
            <a:r>
              <a:rPr lang="en-US" sz="1800" smtClean="0">
                <a:hlinkClick r:id="rId2"/>
              </a:rPr>
              <a:t>www.liberty.edu/universitywritingprogram</a:t>
            </a:r>
            <a:endParaRPr lang="en-US" sz="1800" smtClean="0"/>
          </a:p>
          <a:p>
            <a:pPr lvl="1">
              <a:buFont typeface="Arial" charset="0"/>
              <a:buChar char="•"/>
            </a:pPr>
            <a:r>
              <a:rPr lang="en-US" sz="1800" smtClean="0">
                <a:hlinkClick r:id="rId3"/>
              </a:rPr>
              <a:t>http://owl.english.purdue.edu</a:t>
            </a:r>
            <a:endParaRPr lang="en-US" sz="1800" smtClean="0"/>
          </a:p>
          <a:p>
            <a:pPr lvl="1">
              <a:buFont typeface="Arial" charset="0"/>
              <a:buChar char="•"/>
            </a:pPr>
            <a:r>
              <a:rPr lang="en-US" sz="1800" smtClean="0"/>
              <a:t>Be sure to use credible websites!</a:t>
            </a:r>
          </a:p>
          <a:p>
            <a:pPr>
              <a:buFont typeface="Arial" charset="0"/>
              <a:buChar char="•"/>
            </a:pPr>
            <a:r>
              <a:rPr lang="en-US" sz="2000" smtClean="0"/>
              <a:t>People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The Writing Centers</a:t>
            </a:r>
            <a:endParaRPr lang="en-US" sz="3200" dirty="0"/>
          </a:p>
        </p:txBody>
      </p:sp>
      <p:sp>
        <p:nvSpPr>
          <p:cNvPr id="41987" name="Content Placeholder 2"/>
          <p:cNvSpPr>
            <a:spLocks noGrp="1"/>
          </p:cNvSpPr>
          <p:nvPr>
            <p:ph idx="1"/>
          </p:nvPr>
        </p:nvSpPr>
        <p:spPr/>
        <p:txBody>
          <a:bodyPr/>
          <a:lstStyle/>
          <a:p>
            <a:pPr>
              <a:buFont typeface="Arial" charset="0"/>
              <a:buChar char="•"/>
            </a:pPr>
            <a:r>
              <a:rPr lang="en-US" sz="2000" smtClean="0"/>
              <a:t>Graduate Writing Center</a:t>
            </a:r>
          </a:p>
          <a:p>
            <a:pPr lvl="1">
              <a:buFont typeface="Arial" charset="0"/>
              <a:buChar char="•"/>
            </a:pPr>
            <a:r>
              <a:rPr lang="en-US" sz="1800" smtClean="0"/>
              <a:t>Email: </a:t>
            </a:r>
            <a:r>
              <a:rPr lang="en-US" sz="1800" smtClean="0">
                <a:hlinkClick r:id="rId2"/>
              </a:rPr>
              <a:t>graduatewriting@liberty.edu</a:t>
            </a:r>
            <a:endParaRPr lang="en-US" sz="1800" smtClean="0"/>
          </a:p>
          <a:p>
            <a:pPr lvl="1">
              <a:buFont typeface="Arial" charset="0"/>
              <a:buChar char="•"/>
            </a:pPr>
            <a:r>
              <a:rPr lang="en-US" sz="1800" smtClean="0"/>
              <a:t>Call: (434) 592-4727</a:t>
            </a:r>
          </a:p>
          <a:p>
            <a:pPr>
              <a:buFont typeface="Arial" charset="0"/>
              <a:buChar char="•"/>
            </a:pPr>
            <a:r>
              <a:rPr lang="en-US" sz="2000" smtClean="0"/>
              <a:t>Undergraduate Writing Center</a:t>
            </a:r>
          </a:p>
          <a:p>
            <a:pPr lvl="1">
              <a:buFont typeface="Arial" charset="0"/>
              <a:buChar char="•"/>
            </a:pPr>
            <a:r>
              <a:rPr lang="en-US" sz="1800" smtClean="0"/>
              <a:t>Email: </a:t>
            </a:r>
            <a:r>
              <a:rPr lang="en-US" sz="1800" smtClean="0">
                <a:hlinkClick r:id="rId3"/>
              </a:rPr>
              <a:t>undergraduatewriting@liberty.edu</a:t>
            </a:r>
            <a:endParaRPr lang="en-US" sz="1800" smtClean="0"/>
          </a:p>
          <a:p>
            <a:pPr lvl="1">
              <a:buFont typeface="Arial" charset="0"/>
              <a:buChar char="•"/>
            </a:pPr>
            <a:r>
              <a:rPr lang="en-US" sz="1800" smtClean="0"/>
              <a:t>Call: (434) 592-3174</a:t>
            </a:r>
          </a:p>
          <a:p>
            <a:pPr>
              <a:buFont typeface="Arial" charset="0"/>
              <a:buChar char="•"/>
            </a:pPr>
            <a:r>
              <a:rPr lang="en-US" sz="2000" smtClean="0"/>
              <a:t>Online Writing Center</a:t>
            </a:r>
          </a:p>
          <a:p>
            <a:pPr lvl="1">
              <a:buFont typeface="Arial" charset="0"/>
              <a:buChar char="•"/>
            </a:pPr>
            <a:r>
              <a:rPr lang="en-US" sz="1800" smtClean="0"/>
              <a:t>Email: </a:t>
            </a:r>
            <a:r>
              <a:rPr lang="en-US" sz="1800" smtClean="0">
                <a:hlinkClick r:id="rId4"/>
              </a:rPr>
              <a:t>onlinewriting@liberty.edu</a:t>
            </a:r>
            <a:endParaRPr lang="en-US" sz="1800" smtClean="0"/>
          </a:p>
          <a:p>
            <a:pPr lvl="1">
              <a:buFont typeface="Arial" charset="0"/>
              <a:buChar char="•"/>
            </a:pPr>
            <a:r>
              <a:rPr lang="en-US" sz="1800" smtClean="0"/>
              <a:t>Web: </a:t>
            </a:r>
            <a:r>
              <a:rPr lang="en-US" sz="1800" smtClean="0">
                <a:hlinkClick r:id="rId5"/>
              </a:rPr>
              <a:t>www.liberty.edu/onlinewritingcenter</a:t>
            </a:r>
            <a:endParaRPr lang="en-US" sz="180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References</a:t>
            </a:r>
            <a:endParaRPr lang="en-US" sz="3200" dirty="0"/>
          </a:p>
        </p:txBody>
      </p:sp>
      <p:sp>
        <p:nvSpPr>
          <p:cNvPr id="43011" name="Content Placeholder 2"/>
          <p:cNvSpPr>
            <a:spLocks noGrp="1"/>
          </p:cNvSpPr>
          <p:nvPr>
            <p:ph idx="1"/>
          </p:nvPr>
        </p:nvSpPr>
        <p:spPr/>
        <p:txBody>
          <a:bodyPr/>
          <a:lstStyle/>
          <a:p>
            <a:pPr>
              <a:buFont typeface="Arial" charset="0"/>
              <a:buChar char="•"/>
            </a:pPr>
            <a:r>
              <a:rPr lang="en-US" sz="1800" smtClean="0"/>
              <a:t>Examples courtesy of:</a:t>
            </a:r>
          </a:p>
          <a:p>
            <a:pPr>
              <a:buFont typeface="Arial" charset="0"/>
              <a:buChar char="•"/>
            </a:pPr>
            <a:r>
              <a:rPr lang="en-US" sz="1400" smtClean="0">
                <a:hlinkClick r:id="rId2"/>
              </a:rPr>
              <a:t>http://vdvdvdvdvdvdvdv.blogspot.com/2012/02/5-common-english-grammar-mistakes.html#!/2012/02/5-common-english-grammar-mistakes.html</a:t>
            </a:r>
            <a:r>
              <a:rPr lang="en-US" sz="1400" smtClean="0"/>
              <a:t> </a:t>
            </a:r>
          </a:p>
          <a:p>
            <a:pPr>
              <a:buFont typeface="Arial" charset="0"/>
              <a:buChar char="•"/>
            </a:pPr>
            <a:r>
              <a:rPr lang="en-US" sz="1400" smtClean="0">
                <a:hlinkClick r:id="rId3"/>
              </a:rPr>
              <a:t>http://writingcenter.unc.edu/handouts/fragments-and-run-ons/</a:t>
            </a:r>
            <a:r>
              <a:rPr lang="en-US" sz="1400" smtClean="0"/>
              <a:t> </a:t>
            </a:r>
          </a:p>
          <a:p>
            <a:pPr>
              <a:buFont typeface="Arial" charset="0"/>
              <a:buChar char="•"/>
            </a:pPr>
            <a:r>
              <a:rPr lang="en-US" sz="1400" smtClean="0">
                <a:hlinkClick r:id="rId4"/>
              </a:rPr>
              <a:t>http://booksoulmates.blogspot.com/2011/02/grammar-101-apostrophes.html</a:t>
            </a:r>
            <a:r>
              <a:rPr lang="en-US" sz="1400" smtClean="0"/>
              <a:t> </a:t>
            </a:r>
          </a:p>
          <a:p>
            <a:pPr>
              <a:buFont typeface="Arial" charset="0"/>
              <a:buChar char="•"/>
            </a:pPr>
            <a:r>
              <a:rPr lang="en-US" sz="1400" smtClean="0">
                <a:hlinkClick r:id="rId5"/>
              </a:rPr>
              <a:t>http://www.englishliteraturenotes.com/Grammar/Fragments.html</a:t>
            </a:r>
            <a:r>
              <a:rPr lang="en-US" sz="1400" smtClean="0"/>
              <a:t> </a:t>
            </a:r>
          </a:p>
          <a:p>
            <a:pPr>
              <a:buFont typeface="Arial" charset="0"/>
              <a:buChar char="•"/>
            </a:pPr>
            <a:r>
              <a:rPr lang="en-US" sz="1400" smtClean="0">
                <a:hlinkClick r:id="rId6"/>
              </a:rPr>
              <a:t>http://www.prismnet.com/~hcexres/style/long_sentences.html</a:t>
            </a:r>
            <a:r>
              <a:rPr lang="en-US" sz="1400" smtClean="0"/>
              <a:t> </a:t>
            </a:r>
          </a:p>
          <a:p>
            <a:pPr>
              <a:buFont typeface="Arial" charset="0"/>
              <a:buChar char="•"/>
            </a:pPr>
            <a:r>
              <a:rPr lang="en-US" sz="1400" smtClean="0">
                <a:hlinkClick r:id="rId7"/>
              </a:rPr>
              <a:t>http://www.iup.edu/page.aspx?id=62009</a:t>
            </a:r>
            <a:r>
              <a:rPr lang="en-US" sz="1400" smtClean="0"/>
              <a:t> </a:t>
            </a:r>
          </a:p>
          <a:p>
            <a:pPr>
              <a:buFont typeface="Arial" charset="0"/>
              <a:buChar char="•"/>
            </a:pPr>
            <a:r>
              <a:rPr lang="en-US" sz="1400" smtClean="0">
                <a:hlinkClick r:id="rId8"/>
              </a:rPr>
              <a:t>http://depts.dyc.edu/learningcenter/owl/agreement_pa.htm</a:t>
            </a:r>
            <a:endParaRPr lang="en-US" sz="1400" smtClean="0"/>
          </a:p>
          <a:p>
            <a:pPr>
              <a:buFont typeface="Arial" charset="0"/>
              <a:buChar char="•"/>
            </a:pPr>
            <a:r>
              <a:rPr lang="en-US" sz="1400" smtClean="0">
                <a:hlinkClick r:id="rId9"/>
              </a:rPr>
              <a:t>http://www.liberty.edu/media/2030/Common%20Punctuation%20Errors.ppt</a:t>
            </a:r>
            <a:endParaRPr lang="en-US" sz="14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z="3600"/>
              <a:t>Wrong-Word errors</a:t>
            </a:r>
            <a:endParaRPr sz="36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fontAlgn="auto">
              <a:spcAft>
                <a:spcPts val="0"/>
              </a:spcAft>
              <a:defRPr/>
            </a:pPr>
            <a:r>
              <a:rPr lang="en-US" sz="3200" dirty="0" smtClean="0"/>
              <a:t>Types of Wrong-Word errors</a:t>
            </a:r>
            <a:endParaRPr lang="en-US" sz="3200" dirty="0"/>
          </a:p>
        </p:txBody>
      </p:sp>
      <p:sp>
        <p:nvSpPr>
          <p:cNvPr id="11267" name="Content Placeholder 4"/>
          <p:cNvSpPr>
            <a:spLocks noGrp="1"/>
          </p:cNvSpPr>
          <p:nvPr>
            <p:ph idx="1"/>
          </p:nvPr>
        </p:nvSpPr>
        <p:spPr/>
        <p:txBody>
          <a:bodyPr/>
          <a:lstStyle/>
          <a:p>
            <a:pPr>
              <a:buFont typeface="Arial" charset="0"/>
              <a:buChar char="•"/>
            </a:pPr>
            <a:r>
              <a:rPr lang="en-US" sz="2000" smtClean="0"/>
              <a:t>Spelling and Typographic Mistakes</a:t>
            </a:r>
            <a:endParaRPr lang="en-US" sz="1800" smtClean="0"/>
          </a:p>
          <a:p>
            <a:pPr lvl="1">
              <a:buFont typeface="Arial" charset="0"/>
              <a:buChar char="•"/>
            </a:pPr>
            <a:r>
              <a:rPr lang="en-US" sz="1800" smtClean="0"/>
              <a:t>Don’t just rely on spell check!</a:t>
            </a:r>
          </a:p>
          <a:p>
            <a:pPr>
              <a:buFont typeface="Arial" charset="0"/>
              <a:buChar char="•"/>
            </a:pPr>
            <a:r>
              <a:rPr lang="en-US" sz="2000" smtClean="0"/>
              <a:t>Wrong Meaning</a:t>
            </a:r>
          </a:p>
          <a:p>
            <a:pPr lvl="1">
              <a:buFont typeface="Arial" charset="0"/>
              <a:buChar char="•"/>
            </a:pPr>
            <a:r>
              <a:rPr lang="en-US" sz="1800" smtClean="0"/>
              <a:t>Use a dictionary. </a:t>
            </a:r>
          </a:p>
          <a:p>
            <a:pPr lvl="1">
              <a:buFont typeface="Arial" charset="0"/>
              <a:buChar char="•"/>
            </a:pPr>
            <a:r>
              <a:rPr lang="en-US" sz="1800" smtClean="0"/>
              <a:t>Be careful using the thesaurus.</a:t>
            </a:r>
          </a:p>
          <a:p>
            <a:pPr lvl="1">
              <a:buFont typeface="Arial" charset="0"/>
              <a:buChar char="•"/>
            </a:pPr>
            <a:r>
              <a:rPr lang="en-US" sz="1800" smtClean="0"/>
              <a:t>Watch out for words with the wrong shade of meaning or the wrong meaning altogether. </a:t>
            </a:r>
          </a:p>
          <a:p>
            <a:pPr>
              <a:buFont typeface="Arial" charset="0"/>
              <a:buChar char="•"/>
            </a:pPr>
            <a:r>
              <a:rPr lang="en-US" sz="2000" smtClean="0"/>
              <a:t>Commonly Confused Words</a:t>
            </a:r>
          </a:p>
          <a:p>
            <a:pPr lvl="1">
              <a:buFont typeface="Arial" charset="0"/>
              <a:buChar char="•"/>
            </a:pPr>
            <a:r>
              <a:rPr lang="en-US" sz="1800" smtClean="0"/>
              <a:t>Spell check won’t catch these!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smtClean="0"/>
              <a:t>Commonly confused words</a:t>
            </a:r>
            <a:endParaRPr lang="en-US" sz="3200" dirty="0"/>
          </a:p>
        </p:txBody>
      </p:sp>
      <p:sp>
        <p:nvSpPr>
          <p:cNvPr id="12291" name="Content Placeholder 2"/>
          <p:cNvSpPr>
            <a:spLocks noGrp="1"/>
          </p:cNvSpPr>
          <p:nvPr>
            <p:ph idx="1"/>
          </p:nvPr>
        </p:nvSpPr>
        <p:spPr/>
        <p:txBody>
          <a:bodyPr/>
          <a:lstStyle/>
          <a:p>
            <a:pPr>
              <a:buFont typeface="Arial" charset="0"/>
              <a:buChar char="•"/>
            </a:pPr>
            <a:r>
              <a:rPr lang="en-US" sz="2000" smtClean="0"/>
              <a:t>They're / Their / There</a:t>
            </a:r>
          </a:p>
          <a:p>
            <a:pPr lvl="1">
              <a:buFont typeface="Arial" charset="0"/>
              <a:buChar char="•"/>
            </a:pPr>
            <a:r>
              <a:rPr lang="en-US" sz="1800" u="sng" smtClean="0"/>
              <a:t>They’re</a:t>
            </a:r>
            <a:r>
              <a:rPr lang="en-US" sz="1800" smtClean="0"/>
              <a:t> going to store together. (contraction of “they are”)</a:t>
            </a:r>
          </a:p>
          <a:p>
            <a:pPr lvl="1">
              <a:buFont typeface="Arial" charset="0"/>
              <a:buChar char="•"/>
            </a:pPr>
            <a:r>
              <a:rPr lang="en-US" sz="1800" smtClean="0"/>
              <a:t>The managers are in </a:t>
            </a:r>
            <a:r>
              <a:rPr lang="en-US" sz="1800" u="sng" smtClean="0"/>
              <a:t>their</a:t>
            </a:r>
            <a:r>
              <a:rPr lang="en-US" sz="1800" smtClean="0"/>
              <a:t> weekly meeting. (possessive)</a:t>
            </a:r>
          </a:p>
          <a:p>
            <a:pPr lvl="1">
              <a:buFont typeface="Arial" charset="0"/>
              <a:buChar char="•"/>
            </a:pPr>
            <a:r>
              <a:rPr lang="en-US" sz="1800" smtClean="0"/>
              <a:t>Place the flowers </a:t>
            </a:r>
            <a:r>
              <a:rPr lang="en-US" sz="1800" u="sng" smtClean="0"/>
              <a:t>there</a:t>
            </a:r>
            <a:r>
              <a:rPr lang="en-US" sz="1800" smtClean="0"/>
              <a:t>. (adv. – indicates location/direction)</a:t>
            </a:r>
          </a:p>
          <a:p>
            <a:pPr>
              <a:buFont typeface="Arial" charset="0"/>
              <a:buChar char="•"/>
            </a:pPr>
            <a:r>
              <a:rPr lang="en-US" sz="2000" smtClean="0"/>
              <a:t>You're / Your </a:t>
            </a:r>
          </a:p>
          <a:p>
            <a:pPr lvl="1">
              <a:buFont typeface="Arial" charset="0"/>
              <a:buChar char="•"/>
            </a:pPr>
            <a:r>
              <a:rPr lang="en-US" sz="1800" u="sng" smtClean="0"/>
              <a:t>You're</a:t>
            </a:r>
            <a:r>
              <a:rPr lang="en-US" sz="1800" smtClean="0"/>
              <a:t> going to be a great writer! (contraction of “you are”)</a:t>
            </a:r>
          </a:p>
          <a:p>
            <a:pPr lvl="1">
              <a:buFont typeface="Arial" charset="0"/>
              <a:buChar char="•"/>
            </a:pPr>
            <a:r>
              <a:rPr lang="en-US" sz="1800" u="sng" smtClean="0"/>
              <a:t>Your</a:t>
            </a:r>
            <a:r>
              <a:rPr lang="en-US" sz="1800" smtClean="0"/>
              <a:t> hair looks nice today. (possessive)</a:t>
            </a:r>
          </a:p>
          <a:p>
            <a:pPr>
              <a:buFont typeface="Arial" charset="0"/>
              <a:buChar char="•"/>
            </a:pPr>
            <a:r>
              <a:rPr lang="en-US" sz="2000" smtClean="0"/>
              <a:t>Who's / Whose </a:t>
            </a:r>
          </a:p>
          <a:p>
            <a:pPr lvl="1">
              <a:buFont typeface="Arial" charset="0"/>
              <a:buChar char="•"/>
            </a:pPr>
            <a:r>
              <a:rPr lang="en-US" sz="1800" u="sng" smtClean="0"/>
              <a:t>Who's</a:t>
            </a:r>
            <a:r>
              <a:rPr lang="en-US" sz="1800" smtClean="0"/>
              <a:t> on first base? (contraction of “who is”) </a:t>
            </a:r>
          </a:p>
          <a:p>
            <a:pPr lvl="1">
              <a:buFont typeface="Arial" charset="0"/>
              <a:buChar char="•"/>
            </a:pPr>
            <a:r>
              <a:rPr lang="en-US" sz="1800" u="sng" smtClean="0"/>
              <a:t>Whose</a:t>
            </a:r>
            <a:r>
              <a:rPr lang="en-US" sz="1800" smtClean="0"/>
              <a:t> watch is this? (possession)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t>Commonly confused words</a:t>
            </a:r>
          </a:p>
        </p:txBody>
      </p:sp>
      <p:sp>
        <p:nvSpPr>
          <p:cNvPr id="13315" name="Content Placeholder 2"/>
          <p:cNvSpPr>
            <a:spLocks noGrp="1"/>
          </p:cNvSpPr>
          <p:nvPr>
            <p:ph idx="1"/>
          </p:nvPr>
        </p:nvSpPr>
        <p:spPr/>
        <p:txBody>
          <a:bodyPr/>
          <a:lstStyle/>
          <a:p>
            <a:pPr>
              <a:buFont typeface="Arial" charset="0"/>
              <a:buChar char="•"/>
            </a:pPr>
            <a:r>
              <a:rPr lang="en-US" sz="2000" smtClean="0"/>
              <a:t>It's / Its / Its’</a:t>
            </a:r>
          </a:p>
          <a:p>
            <a:pPr lvl="1">
              <a:buFont typeface="Arial" charset="0"/>
              <a:buChar char="•"/>
            </a:pPr>
            <a:r>
              <a:rPr lang="en-US" sz="1800" u="sng" smtClean="0"/>
              <a:t>It’s</a:t>
            </a:r>
            <a:r>
              <a:rPr lang="en-US" sz="1800" smtClean="0"/>
              <a:t> a beautiful day! (contraction of “it is”)</a:t>
            </a:r>
          </a:p>
          <a:p>
            <a:pPr lvl="1">
              <a:buFont typeface="Arial" charset="0"/>
              <a:buChar char="•"/>
            </a:pPr>
            <a:r>
              <a:rPr lang="en-US" sz="1800" smtClean="0"/>
              <a:t>Download the program, along with </a:t>
            </a:r>
            <a:r>
              <a:rPr lang="en-US" sz="1800" u="sng" smtClean="0"/>
              <a:t>its</a:t>
            </a:r>
            <a:r>
              <a:rPr lang="en-US" sz="1800" smtClean="0"/>
              <a:t> readme file. (possessive)</a:t>
            </a:r>
          </a:p>
          <a:p>
            <a:pPr lvl="1">
              <a:buFont typeface="Arial" charset="0"/>
              <a:buChar char="•"/>
            </a:pPr>
            <a:r>
              <a:rPr lang="en-US" sz="1800" u="sng" smtClean="0"/>
              <a:t>Its’</a:t>
            </a:r>
            <a:r>
              <a:rPr lang="en-US" sz="1800" smtClean="0"/>
              <a:t> is not a word.</a:t>
            </a:r>
          </a:p>
          <a:p>
            <a:pPr>
              <a:buFont typeface="Arial" charset="0"/>
              <a:buChar char="•"/>
            </a:pPr>
            <a:r>
              <a:rPr lang="en-US" sz="2000" smtClean="0"/>
              <a:t>Affect / Effect</a:t>
            </a:r>
          </a:p>
          <a:p>
            <a:pPr lvl="1">
              <a:buFont typeface="Arial" charset="0"/>
              <a:buChar char="•"/>
            </a:pPr>
            <a:r>
              <a:rPr lang="en-US" sz="1800" smtClean="0"/>
              <a:t>The outage shouldn't </a:t>
            </a:r>
            <a:r>
              <a:rPr lang="en-US" sz="1800" u="sng" smtClean="0"/>
              <a:t>affect</a:t>
            </a:r>
            <a:r>
              <a:rPr lang="en-US" sz="1800" smtClean="0"/>
              <a:t> anyone during work hours. (verb – to act on, influence)</a:t>
            </a:r>
          </a:p>
          <a:p>
            <a:pPr lvl="1">
              <a:buFont typeface="Arial" charset="0"/>
              <a:buChar char="•"/>
            </a:pPr>
            <a:r>
              <a:rPr lang="en-US" sz="1800" smtClean="0"/>
              <a:t>The outage shouldn't have any </a:t>
            </a:r>
            <a:r>
              <a:rPr lang="en-US" sz="1800" u="sng" smtClean="0"/>
              <a:t>effect</a:t>
            </a:r>
            <a:r>
              <a:rPr lang="en-US" sz="1800" smtClean="0"/>
              <a:t> on users. (noun – result)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sz="3200" dirty="0"/>
              <a:t>Commonly confused words</a:t>
            </a:r>
          </a:p>
        </p:txBody>
      </p:sp>
      <p:sp>
        <p:nvSpPr>
          <p:cNvPr id="14339" name="Content Placeholder 2"/>
          <p:cNvSpPr>
            <a:spLocks noGrp="1"/>
          </p:cNvSpPr>
          <p:nvPr>
            <p:ph idx="1"/>
          </p:nvPr>
        </p:nvSpPr>
        <p:spPr/>
        <p:txBody>
          <a:bodyPr/>
          <a:lstStyle/>
          <a:p>
            <a:pPr>
              <a:buFont typeface="Arial" charset="0"/>
              <a:buChar char="•"/>
            </a:pPr>
            <a:r>
              <a:rPr lang="en-US" sz="2000" smtClean="0"/>
              <a:t>To / Too / Two</a:t>
            </a:r>
          </a:p>
          <a:p>
            <a:pPr lvl="1">
              <a:buFont typeface="Arial" charset="0"/>
              <a:buChar char="•"/>
            </a:pPr>
            <a:r>
              <a:rPr lang="en-US" sz="1800" smtClean="0"/>
              <a:t>I am going </a:t>
            </a:r>
            <a:r>
              <a:rPr lang="en-US" sz="1800" u="sng" smtClean="0"/>
              <a:t>to</a:t>
            </a:r>
            <a:r>
              <a:rPr lang="en-US" sz="1800" smtClean="0"/>
              <a:t> the store. (preposition)</a:t>
            </a:r>
          </a:p>
          <a:p>
            <a:pPr lvl="1">
              <a:buFont typeface="Arial" charset="0"/>
              <a:buChar char="•"/>
            </a:pPr>
            <a:r>
              <a:rPr lang="en-US" sz="1800" smtClean="0"/>
              <a:t>She decided to go along </a:t>
            </a:r>
            <a:r>
              <a:rPr lang="en-US" sz="1800" u="sng" smtClean="0"/>
              <a:t>too</a:t>
            </a:r>
            <a:r>
              <a:rPr lang="en-US" sz="1800" smtClean="0"/>
              <a:t>. (adv. – also)</a:t>
            </a:r>
          </a:p>
          <a:p>
            <a:pPr lvl="1">
              <a:buFont typeface="Arial" charset="0"/>
              <a:buChar char="•"/>
            </a:pPr>
            <a:r>
              <a:rPr lang="en-US" sz="1800" smtClean="0"/>
              <a:t>My jacket is </a:t>
            </a:r>
            <a:r>
              <a:rPr lang="en-US" sz="1800" u="sng" smtClean="0"/>
              <a:t>too</a:t>
            </a:r>
            <a:r>
              <a:rPr lang="en-US" sz="1800" smtClean="0"/>
              <a:t> small. (adv. – to an excessive amount) </a:t>
            </a:r>
          </a:p>
          <a:p>
            <a:pPr lvl="1">
              <a:buFont typeface="Arial" charset="0"/>
              <a:buChar char="•"/>
            </a:pPr>
            <a:r>
              <a:rPr lang="en-US" sz="1800" smtClean="0"/>
              <a:t>I have </a:t>
            </a:r>
            <a:r>
              <a:rPr lang="en-US" sz="1800" u="sng" smtClean="0"/>
              <a:t>two</a:t>
            </a:r>
            <a:r>
              <a:rPr lang="en-US" sz="1800" smtClean="0"/>
              <a:t> buttons missing. (number)</a:t>
            </a:r>
          </a:p>
          <a:p>
            <a:pPr>
              <a:buFont typeface="Arial" charset="0"/>
              <a:buChar char="•"/>
            </a:pPr>
            <a:r>
              <a:rPr lang="en-US" sz="2000" smtClean="0"/>
              <a:t>A lot / Alot / Allot</a:t>
            </a:r>
          </a:p>
          <a:p>
            <a:pPr lvl="1">
              <a:buFont typeface="Arial" charset="0"/>
              <a:buChar char="•"/>
            </a:pPr>
            <a:r>
              <a:rPr lang="en-US" sz="1800" smtClean="0"/>
              <a:t>The workers are worrying </a:t>
            </a:r>
            <a:r>
              <a:rPr lang="en-US" sz="1800" u="sng" smtClean="0"/>
              <a:t>a lot</a:t>
            </a:r>
            <a:r>
              <a:rPr lang="en-US" sz="1800" smtClean="0"/>
              <a:t> about their jobs. (adv. – to a great degree/extent)</a:t>
            </a:r>
          </a:p>
          <a:p>
            <a:pPr lvl="1">
              <a:buFont typeface="Arial" charset="0"/>
              <a:buChar char="•"/>
            </a:pPr>
            <a:r>
              <a:rPr lang="en-US" sz="1800" u="sng" smtClean="0"/>
              <a:t>Alot</a:t>
            </a:r>
            <a:r>
              <a:rPr lang="en-US" sz="1800" smtClean="0"/>
              <a:t> is not a word.</a:t>
            </a:r>
          </a:p>
          <a:p>
            <a:pPr lvl="1">
              <a:buFont typeface="Arial" charset="0"/>
              <a:buChar char="•"/>
            </a:pPr>
            <a:r>
              <a:rPr lang="en-US" sz="1800" smtClean="0"/>
              <a:t>We were each </a:t>
            </a:r>
            <a:r>
              <a:rPr lang="en-US" sz="1800" u="sng" smtClean="0"/>
              <a:t>allotted</a:t>
            </a:r>
            <a:r>
              <a:rPr lang="en-US" sz="1800" smtClean="0"/>
              <a:t> twenty tickets. (verb – to assign/distribute)</a:t>
            </a:r>
          </a:p>
          <a:p>
            <a:pPr lvl="1">
              <a:buFont typeface="Arial" charset="0"/>
              <a:buChar char="•"/>
            </a:pPr>
            <a:endParaRPr lang="en-US" sz="20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sz="3600"/>
              <a:t>Punctuation Errors</a:t>
            </a:r>
            <a:endParaRPr sz="36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 BIDAR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623</TotalTime>
  <Words>1845</Words>
  <Application>Microsoft Office PowerPoint</Application>
  <PresentationFormat>On-screen Show (4:3)</PresentationFormat>
  <Paragraphs>204</Paragraphs>
  <Slides>36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Franklin Gothic Book</vt:lpstr>
      <vt:lpstr>Arial</vt:lpstr>
      <vt:lpstr>Franklin Gothic Medium</vt:lpstr>
      <vt:lpstr>Wingdings</vt:lpstr>
      <vt:lpstr>Calibri</vt:lpstr>
      <vt:lpstr>Tunga</vt:lpstr>
      <vt:lpstr>Custom Design</vt:lpstr>
      <vt:lpstr>TEMPLATE BIDAR FINAL</vt:lpstr>
      <vt:lpstr>Common Grammar Mistakes</vt:lpstr>
      <vt:lpstr>The Purpose of Grammar</vt:lpstr>
      <vt:lpstr>Types of Errors</vt:lpstr>
      <vt:lpstr>Wrong-Word errors</vt:lpstr>
      <vt:lpstr>Types of Wrong-Word errors</vt:lpstr>
      <vt:lpstr>Commonly confused words</vt:lpstr>
      <vt:lpstr>Commonly confused words</vt:lpstr>
      <vt:lpstr>Commonly confused words</vt:lpstr>
      <vt:lpstr>Punctuation Errors</vt:lpstr>
      <vt:lpstr>Commas</vt:lpstr>
      <vt:lpstr>Commas</vt:lpstr>
      <vt:lpstr>Semicolons</vt:lpstr>
      <vt:lpstr>Semicolons</vt:lpstr>
      <vt:lpstr>Colons</vt:lpstr>
      <vt:lpstr>Apostrophes</vt:lpstr>
      <vt:lpstr>Quotation marks</vt:lpstr>
      <vt:lpstr>Quotation marks</vt:lpstr>
      <vt:lpstr>Usage Errors</vt:lpstr>
      <vt:lpstr>Fragments</vt:lpstr>
      <vt:lpstr>Fragment examples</vt:lpstr>
      <vt:lpstr>Run-on sentences</vt:lpstr>
      <vt:lpstr>Run-on sentences</vt:lpstr>
      <vt:lpstr>Run-on examples</vt:lpstr>
      <vt:lpstr>Dangling Participles</vt:lpstr>
      <vt:lpstr>Dangling Participle</vt:lpstr>
      <vt:lpstr>Verb Tense</vt:lpstr>
      <vt:lpstr>Tense Shift Examples</vt:lpstr>
      <vt:lpstr>Pronoun/Antecedent Agreement</vt:lpstr>
      <vt:lpstr>P/A Agreement Error Examples</vt:lpstr>
      <vt:lpstr>Subject/verb Agreement</vt:lpstr>
      <vt:lpstr>S/V Agreement error examples</vt:lpstr>
      <vt:lpstr>Preventing errors</vt:lpstr>
      <vt:lpstr>Editing yourself</vt:lpstr>
      <vt:lpstr>Available Resources</vt:lpstr>
      <vt:lpstr>The Writing Centers</vt:lpstr>
      <vt:lpstr>References</vt:lpstr>
    </vt:vector>
  </TitlesOfParts>
  <Company>Liberty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Grammar Mistakes</dc:title>
  <dc:creator>Scoles, Allison Marie</dc:creator>
  <cp:lastModifiedBy>user</cp:lastModifiedBy>
  <cp:revision>30</cp:revision>
  <cp:lastPrinted>2013-01-28T12:58:07Z</cp:lastPrinted>
  <dcterms:created xsi:type="dcterms:W3CDTF">2013-01-28T01:23:32Z</dcterms:created>
  <dcterms:modified xsi:type="dcterms:W3CDTF">2021-06-07T01:48:26Z</dcterms:modified>
</cp:coreProperties>
</file>