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EEE12A-02D9-4743-9892-C9BB3F3F115E}" type="datetimeFigureOut">
              <a:rPr lang="id-ID" smtClean="0"/>
              <a:pPr/>
              <a:t>16/11/2017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FDCB6C-349E-43D6-9927-AFCBF4C06F9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EE12A-02D9-4743-9892-C9BB3F3F115E}" type="datetimeFigureOut">
              <a:rPr lang="id-ID" smtClean="0"/>
              <a:pPr/>
              <a:t>16/11/2017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DCB6C-349E-43D6-9927-AFCBF4C06F9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EE12A-02D9-4743-9892-C9BB3F3F115E}" type="datetimeFigureOut">
              <a:rPr lang="id-ID" smtClean="0"/>
              <a:pPr/>
              <a:t>16/11/2017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DCB6C-349E-43D6-9927-AFCBF4C06F9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EE12A-02D9-4743-9892-C9BB3F3F115E}" type="datetimeFigureOut">
              <a:rPr lang="id-ID" smtClean="0"/>
              <a:pPr/>
              <a:t>16/11/2017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DCB6C-349E-43D6-9927-AFCBF4C06F9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EE12A-02D9-4743-9892-C9BB3F3F115E}" type="datetimeFigureOut">
              <a:rPr lang="id-ID" smtClean="0"/>
              <a:pPr/>
              <a:t>16/11/2017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DCB6C-349E-43D6-9927-AFCBF4C06F9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EE12A-02D9-4743-9892-C9BB3F3F115E}" type="datetimeFigureOut">
              <a:rPr lang="id-ID" smtClean="0"/>
              <a:pPr/>
              <a:t>16/11/2017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DCB6C-349E-43D6-9927-AFCBF4C06F9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EE12A-02D9-4743-9892-C9BB3F3F115E}" type="datetimeFigureOut">
              <a:rPr lang="id-ID" smtClean="0"/>
              <a:pPr/>
              <a:t>16/11/2017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DCB6C-349E-43D6-9927-AFCBF4C06F9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EE12A-02D9-4743-9892-C9BB3F3F115E}" type="datetimeFigureOut">
              <a:rPr lang="id-ID" smtClean="0"/>
              <a:pPr/>
              <a:t>16/11/2017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DCB6C-349E-43D6-9927-AFCBF4C06F9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EEE12A-02D9-4743-9892-C9BB3F3F115E}" type="datetimeFigureOut">
              <a:rPr lang="id-ID" smtClean="0"/>
              <a:pPr/>
              <a:t>16/11/2017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DCB6C-349E-43D6-9927-AFCBF4C06F9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BEEE12A-02D9-4743-9892-C9BB3F3F115E}" type="datetimeFigureOut">
              <a:rPr lang="id-ID" smtClean="0"/>
              <a:pPr/>
              <a:t>16/11/2017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FDCB6C-349E-43D6-9927-AFCBF4C06F9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EEE12A-02D9-4743-9892-C9BB3F3F115E}" type="datetimeFigureOut">
              <a:rPr lang="id-ID" smtClean="0"/>
              <a:pPr/>
              <a:t>16/11/2017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FDCB6C-349E-43D6-9927-AFCBF4C06F9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EEE12A-02D9-4743-9892-C9BB3F3F115E}" type="datetimeFigureOut">
              <a:rPr lang="id-ID" smtClean="0"/>
              <a:pPr/>
              <a:t>16/11/2017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DFDCB6C-349E-43D6-9927-AFCBF4C06F9E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PROTA DAN PROMES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Memahami SK dan KD </a:t>
            </a:r>
            <a:r>
              <a:rPr lang="id-ID" dirty="0" smtClean="0"/>
              <a:t>Matapelajaran</a:t>
            </a:r>
          </a:p>
          <a:p>
            <a:r>
              <a:rPr lang="id-ID" dirty="0" smtClean="0"/>
              <a:t>Menghitung </a:t>
            </a:r>
            <a:r>
              <a:rPr lang="id-ID" dirty="0" smtClean="0"/>
              <a:t>pekan efektif</a:t>
            </a:r>
          </a:p>
          <a:p>
            <a:r>
              <a:rPr lang="id-ID" dirty="0" smtClean="0"/>
              <a:t>Distribusi alokasi waktu untuk setiap SK/KD</a:t>
            </a:r>
          </a:p>
          <a:p>
            <a:r>
              <a:rPr lang="id-ID" dirty="0" smtClean="0"/>
              <a:t>Menyusun Prota dan Promes</a:t>
            </a:r>
          </a:p>
          <a:p>
            <a:pPr>
              <a:buNone/>
            </a:pP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Langkah menyusun prota/promes</a:t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Program tahunan adalah Rancangankegiatan belajar mengajar secara </a:t>
            </a:r>
            <a:r>
              <a:rPr lang="id-ID" dirty="0" smtClean="0"/>
              <a:t>garis besar </a:t>
            </a:r>
            <a:r>
              <a:rPr lang="id-ID" dirty="0" smtClean="0"/>
              <a:t>yang dibuat dalam jangka waktu satu tahun dengan </a:t>
            </a:r>
            <a:r>
              <a:rPr lang="id-ID" dirty="0" smtClean="0"/>
              <a:t>memperhatikan analisis </a:t>
            </a:r>
            <a:r>
              <a:rPr lang="id-ID" dirty="0" smtClean="0"/>
              <a:t>kurikulum beserta </a:t>
            </a:r>
            <a:r>
              <a:rPr lang="id-ID" dirty="0" smtClean="0"/>
              <a:t>perhitungan pekan </a:t>
            </a:r>
            <a:r>
              <a:rPr lang="id-ID" dirty="0" smtClean="0"/>
              <a:t>efektif</a:t>
            </a:r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Program tahunan</a:t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Mengidentifikasi jumlah kompetensi dasar dan indikator dalam satu tahun.</a:t>
            </a:r>
          </a:p>
          <a:p>
            <a:r>
              <a:rPr lang="id-ID" dirty="0" smtClean="0"/>
              <a:t>Mengidentifikasi keluasan dan kedalaman kompetensi dasar</a:t>
            </a:r>
          </a:p>
          <a:p>
            <a:r>
              <a:rPr lang="id-ID" dirty="0" smtClean="0"/>
              <a:t>Melakukan pemetaan kompetensi dasar untuk tiap semester</a:t>
            </a:r>
          </a:p>
          <a:p>
            <a:r>
              <a:rPr lang="id-ID" dirty="0" smtClean="0"/>
              <a:t>Menentukan alokasi waktu untuk masing-masing kompetensi dengan memperhatikan pekan efektif</a:t>
            </a:r>
          </a:p>
          <a:p>
            <a:pPr>
              <a:buNone/>
            </a:pP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Langkah menyusun Prota</a:t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d-ID" dirty="0" smtClean="0"/>
          </a:p>
          <a:p>
            <a:r>
              <a:rPr lang="id-ID" dirty="0" smtClean="0"/>
              <a:t>Program semester adalah rancangan kegiatan belajar mengajar secara garisbesar yang dibuat dalam jangka waktu satu semester dengan memperhatikan program tahunan dan alokasi waktu tiapminggu</a:t>
            </a:r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Program semester</a:t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id-ID" dirty="0" smtClean="0"/>
          </a:p>
          <a:p>
            <a:r>
              <a:rPr lang="id-ID" dirty="0" smtClean="0"/>
              <a:t>Mengidentifikasi jumlah </a:t>
            </a:r>
            <a:r>
              <a:rPr lang="id-ID" smtClean="0"/>
              <a:t>kompetensi </a:t>
            </a:r>
            <a:r>
              <a:rPr lang="id-ID" smtClean="0"/>
              <a:t>dasar dan </a:t>
            </a:r>
            <a:r>
              <a:rPr lang="id-ID" dirty="0" smtClean="0"/>
              <a:t>indikator dalam satu tahun</a:t>
            </a:r>
          </a:p>
          <a:p>
            <a:r>
              <a:rPr lang="id-ID" dirty="0" smtClean="0"/>
              <a:t>Mengidentifikasi keluasan dan kedalamankompetensi dasar dan indikator</a:t>
            </a:r>
          </a:p>
          <a:p>
            <a:r>
              <a:rPr lang="id-ID" dirty="0" smtClean="0"/>
              <a:t>Melakukan pemetaan kompetensi dasar untuktiap semester</a:t>
            </a:r>
          </a:p>
          <a:p>
            <a:r>
              <a:rPr lang="id-ID" dirty="0" smtClean="0"/>
              <a:t>Menentukan alokasi waktu untuk masing-masing kompetensi dengan memperhatikanpekan efektif</a:t>
            </a:r>
          </a:p>
          <a:p>
            <a:pPr>
              <a:buNone/>
            </a:pP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Langkah menyusun promes</a:t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115</TotalTime>
  <Words>146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PROTA DAN PROMES</vt:lpstr>
      <vt:lpstr>Langkah menyusun prota/promes </vt:lpstr>
      <vt:lpstr>Program tahunan </vt:lpstr>
      <vt:lpstr>Langkah menyusun Prota </vt:lpstr>
      <vt:lpstr>Program semester </vt:lpstr>
      <vt:lpstr>Langkah menyusun promes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PROTA DAN PROMES</dc:title>
  <dc:creator>ZAHRA</dc:creator>
  <cp:lastModifiedBy>ZAHRA</cp:lastModifiedBy>
  <cp:revision>2</cp:revision>
  <dcterms:created xsi:type="dcterms:W3CDTF">2017-11-16T01:58:53Z</dcterms:created>
  <dcterms:modified xsi:type="dcterms:W3CDTF">2017-11-16T04:17:12Z</dcterms:modified>
</cp:coreProperties>
</file>