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Rahmat</a:t>
            </a:r>
            <a:r>
              <a:rPr lang="en-US" dirty="0" smtClean="0"/>
              <a:t> </a:t>
            </a:r>
            <a:r>
              <a:rPr lang="en-US" dirty="0" err="1" smtClean="0"/>
              <a:t>jatmika</a:t>
            </a:r>
            <a:r>
              <a:rPr lang="en-US" dirty="0" smtClean="0"/>
              <a:t> Se </a:t>
            </a:r>
            <a:r>
              <a:rPr lang="en-US" dirty="0" err="1" smtClean="0"/>
              <a:t>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(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dibakukan</a:t>
            </a:r>
            <a:endParaRPr lang="en-US" dirty="0" smtClean="0"/>
          </a:p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subjektif</a:t>
            </a:r>
            <a:endParaRPr lang="en-US" dirty="0" smtClean="0"/>
          </a:p>
          <a:p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dikonsumsi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endParaRPr lang="en-US" dirty="0" smtClean="0"/>
          </a:p>
          <a:p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mementingkan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Reliability (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dijanjikan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Responsiveness (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tanggap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Assurance (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Emphaty</a:t>
            </a:r>
            <a:r>
              <a:rPr lang="en-US" dirty="0" smtClean="0"/>
              <a:t> (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Tangible (</a:t>
            </a:r>
            <a:r>
              <a:rPr lang="en-US" dirty="0" err="1" smtClean="0"/>
              <a:t>pelayanan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pasarkan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</TotalTime>
  <Words>105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Karakteristik jasa</vt:lpstr>
      <vt:lpstr>Karakteristik jasa</vt:lpstr>
      <vt:lpstr>Service dimension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jasa</dc:title>
  <dc:creator>mika bladuss</dc:creator>
  <cp:lastModifiedBy>mika bladuss</cp:lastModifiedBy>
  <cp:revision>1</cp:revision>
  <dcterms:created xsi:type="dcterms:W3CDTF">2019-07-09T06:42:37Z</dcterms:created>
  <dcterms:modified xsi:type="dcterms:W3CDTF">2019-07-09T06:47:07Z</dcterms:modified>
</cp:coreProperties>
</file>