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notesMasterIdLst>
    <p:notesMasterId r:id="rId15"/>
  </p:notesMasterIdLst>
  <p:sldIdLst>
    <p:sldId id="256" r:id="rId4"/>
    <p:sldId id="303" r:id="rId5"/>
    <p:sldId id="261" r:id="rId6"/>
    <p:sldId id="270" r:id="rId7"/>
    <p:sldId id="293" r:id="rId8"/>
    <p:sldId id="298" r:id="rId9"/>
    <p:sldId id="284" r:id="rId10"/>
    <p:sldId id="301" r:id="rId11"/>
    <p:sldId id="302" r:id="rId12"/>
    <p:sldId id="304" r:id="rId13"/>
    <p:sldId id="273" r:id="rId14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97B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1" d="100"/>
          <a:sy n="141" d="100"/>
        </p:scale>
        <p:origin x="666" y="-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6" d="100"/>
          <a:sy n="86" d="100"/>
        </p:scale>
        <p:origin x="-5766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F87FC6-C162-4600-944A-0F806EC53317}" type="datetimeFigureOut">
              <a:rPr lang="ko-KR" altLang="en-US" smtClean="0"/>
              <a:t>2021-08-27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F45B69-18E8-4114-9911-CDD699B4BB5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2904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483518"/>
            <a:ext cx="9144000" cy="504057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987573"/>
            <a:ext cx="9144000" cy="504057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4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</a:t>
            </a:r>
          </a:p>
          <a:p>
            <a:pPr lvl="0"/>
            <a:r>
              <a:rPr lang="en-US" altLang="ko-KR" dirty="0"/>
              <a:t>OF YOUR PRESENTATION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9144000" cy="51434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2211710"/>
            <a:ext cx="9144000" cy="293179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563756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267494"/>
            <a:ext cx="2339752" cy="46085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895528" y="267494"/>
            <a:ext cx="4248472" cy="46085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084193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042661" y="499869"/>
            <a:ext cx="2520000" cy="25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897690" y="3119977"/>
            <a:ext cx="1664971" cy="166497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5690958" y="1354898"/>
            <a:ext cx="1664971" cy="166497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1664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411510"/>
            <a:ext cx="9144000" cy="4320480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881908" y="195487"/>
            <a:ext cx="1944216" cy="47525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970140" y="195487"/>
            <a:ext cx="1944216" cy="47525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7058372" y="195487"/>
            <a:ext cx="1944216" cy="47525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410257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51520" y="229394"/>
            <a:ext cx="3294112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599552" y="1813570"/>
            <a:ext cx="151200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2033632" y="3397746"/>
            <a:ext cx="307792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251520" y="1813570"/>
            <a:ext cx="1728192" cy="30963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2033632" y="1812999"/>
            <a:ext cx="151200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3599552" y="229394"/>
            <a:ext cx="151200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017673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2988000" cy="51435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078000" y="3507854"/>
            <a:ext cx="2988000" cy="16356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156000" y="3507854"/>
            <a:ext cx="2988000" cy="16356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078000" y="1791800"/>
            <a:ext cx="2988000" cy="16356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6156000" y="1791800"/>
            <a:ext cx="2988000" cy="16356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03848" y="181632"/>
            <a:ext cx="5940152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03848" y="757696"/>
            <a:ext cx="5940152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3364075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4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137" y="1385328"/>
            <a:ext cx="3060911" cy="3706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684935" y="1523475"/>
            <a:ext cx="1765288" cy="27268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231873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4" name="Picture 2" descr="D:\Fullppt\005-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626" y="1746311"/>
            <a:ext cx="2040674" cy="2034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:\Fullppt\005-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46311"/>
            <a:ext cx="2040674" cy="2034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1556011" y="1828178"/>
            <a:ext cx="1874748" cy="1273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5686001" y="1828178"/>
            <a:ext cx="1874748" cy="1273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3386602" y="1347614"/>
            <a:ext cx="2346784" cy="16057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244278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354090"/>
            <a:ext cx="4850588" cy="2657820"/>
          </a:xfrm>
          <a:prstGeom prst="rect">
            <a:avLst/>
          </a:prstGeom>
        </p:spPr>
      </p:pic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032612" y="1452690"/>
            <a:ext cx="3280615" cy="21736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233772" y="4262137"/>
            <a:ext cx="8676456" cy="54186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854655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824461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4400525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2205599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354008" y="1131589"/>
            <a:ext cx="2849840" cy="3649171"/>
            <a:chOff x="354008" y="1131589"/>
            <a:chExt cx="2849840" cy="3649171"/>
          </a:xfrm>
        </p:grpSpPr>
        <p:sp>
          <p:nvSpPr>
            <p:cNvPr id="6" name="Rounded Rectangle 5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2" name="Half Frame 11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824461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4400525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4627689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79512" y="3723878"/>
            <a:ext cx="4176464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79512" y="4299942"/>
            <a:ext cx="4176464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 userDrawn="1"/>
        </p:nvSpPr>
        <p:spPr>
          <a:xfrm>
            <a:off x="1979712" y="195486"/>
            <a:ext cx="7164288" cy="1008112"/>
          </a:xfrm>
          <a:custGeom>
            <a:avLst/>
            <a:gdLst/>
            <a:ahLst/>
            <a:cxnLst/>
            <a:rect l="l" t="t" r="r" b="b"/>
            <a:pathLst>
              <a:path w="7164288" h="1008112">
                <a:moveTo>
                  <a:pt x="504056" y="0"/>
                </a:moveTo>
                <a:lnTo>
                  <a:pt x="7164288" y="0"/>
                </a:lnTo>
                <a:lnTo>
                  <a:pt x="7164288" y="1008112"/>
                </a:lnTo>
                <a:lnTo>
                  <a:pt x="504056" y="1008112"/>
                </a:lnTo>
                <a:cubicBezTo>
                  <a:pt x="225674" y="1008112"/>
                  <a:pt x="0" y="782438"/>
                  <a:pt x="0" y="504056"/>
                </a:cubicBezTo>
                <a:cubicBezTo>
                  <a:pt x="0" y="225674"/>
                  <a:pt x="225674" y="0"/>
                  <a:pt x="50405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48272" y="257969"/>
            <a:ext cx="6695728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448272" y="834033"/>
            <a:ext cx="6695728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268930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002-KIMS BUSINESS\007-02-Googleslidesppt\02-GSppt-Contents-Kim\20170309\01-Composition with vintage old hardback books\bg-02.jp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543"/>
          <a:stretch/>
        </p:blipFill>
        <p:spPr bwMode="auto">
          <a:xfrm>
            <a:off x="0" y="0"/>
            <a:ext cx="9144000" cy="1080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11603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87667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1"/>
          <p:cNvSpPr/>
          <p:nvPr userDrawn="1"/>
        </p:nvSpPr>
        <p:spPr>
          <a:xfrm>
            <a:off x="1979712" y="195486"/>
            <a:ext cx="7164288" cy="1008112"/>
          </a:xfrm>
          <a:custGeom>
            <a:avLst/>
            <a:gdLst/>
            <a:ahLst/>
            <a:cxnLst/>
            <a:rect l="l" t="t" r="r" b="b"/>
            <a:pathLst>
              <a:path w="7164288" h="1008112">
                <a:moveTo>
                  <a:pt x="504056" y="0"/>
                </a:moveTo>
                <a:lnTo>
                  <a:pt x="7164288" y="0"/>
                </a:lnTo>
                <a:lnTo>
                  <a:pt x="7164288" y="1008112"/>
                </a:lnTo>
                <a:lnTo>
                  <a:pt x="504056" y="1008112"/>
                </a:lnTo>
                <a:cubicBezTo>
                  <a:pt x="225674" y="1008112"/>
                  <a:pt x="0" y="782438"/>
                  <a:pt x="0" y="504056"/>
                </a:cubicBezTo>
                <a:cubicBezTo>
                  <a:pt x="0" y="225674"/>
                  <a:pt x="225674" y="0"/>
                  <a:pt x="50405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48272" y="257969"/>
            <a:ext cx="6695728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448272" y="834033"/>
            <a:ext cx="6695728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515890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 userDrawn="1"/>
        </p:nvSpPr>
        <p:spPr>
          <a:xfrm>
            <a:off x="1979712" y="195486"/>
            <a:ext cx="7164288" cy="1008112"/>
          </a:xfrm>
          <a:custGeom>
            <a:avLst/>
            <a:gdLst/>
            <a:ahLst/>
            <a:cxnLst/>
            <a:rect l="l" t="t" r="r" b="b"/>
            <a:pathLst>
              <a:path w="7164288" h="1008112">
                <a:moveTo>
                  <a:pt x="504056" y="0"/>
                </a:moveTo>
                <a:lnTo>
                  <a:pt x="7164288" y="0"/>
                </a:lnTo>
                <a:lnTo>
                  <a:pt x="7164288" y="1008112"/>
                </a:lnTo>
                <a:lnTo>
                  <a:pt x="504056" y="1008112"/>
                </a:lnTo>
                <a:cubicBezTo>
                  <a:pt x="225674" y="1008112"/>
                  <a:pt x="0" y="782438"/>
                  <a:pt x="0" y="504056"/>
                </a:cubicBezTo>
                <a:cubicBezTo>
                  <a:pt x="0" y="225674"/>
                  <a:pt x="225674" y="0"/>
                  <a:pt x="50405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48272" y="257969"/>
            <a:ext cx="6695728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448272" y="834033"/>
            <a:ext cx="6695728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515981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G:\002-KIMS BUSINESS\007-02-Googleslidesppt\02-GSppt-Contents-Kim\20170309\01-Composition with vintage old hardback books\bg-02.jp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543"/>
          <a:stretch/>
        </p:blipFill>
        <p:spPr bwMode="auto">
          <a:xfrm>
            <a:off x="0" y="0"/>
            <a:ext cx="9144000" cy="1080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19286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5350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398605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G:\002-KIMS BUSINESS\007-02-Googleslidesppt\02-GSppt-Contents-Kim\20170309\01-Composition with vintage old hardback books\bg-02.jp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543"/>
          <a:stretch/>
        </p:blipFill>
        <p:spPr bwMode="auto">
          <a:xfrm>
            <a:off x="0" y="0"/>
            <a:ext cx="9144000" cy="1080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19286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5350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83568" y="1491630"/>
            <a:ext cx="2411840" cy="1793419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366080" y="1491630"/>
            <a:ext cx="2411840" cy="1793419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048592" y="1491630"/>
            <a:ext cx="2411840" cy="1793419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84068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3.xml"/><Relationship Id="rId19" Type="http://schemas.openxmlformats.org/officeDocument/2006/relationships/slideLayout" Target="../slideLayouts/slideLayout2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8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2" r:id="rId2"/>
    <p:sldLayoutId id="2147483660" r:id="rId3"/>
    <p:sldLayoutId id="2147483662" r:id="rId4"/>
    <p:sldLayoutId id="2147483661" r:id="rId5"/>
    <p:sldLayoutId id="2147483672" r:id="rId6"/>
    <p:sldLayoutId id="2147483655" r:id="rId7"/>
    <p:sldLayoutId id="2147483663" r:id="rId8"/>
    <p:sldLayoutId id="2147483673" r:id="rId9"/>
    <p:sldLayoutId id="2147483674" r:id="rId10"/>
    <p:sldLayoutId id="2147483666" r:id="rId11"/>
    <p:sldLayoutId id="2147483675" r:id="rId12"/>
    <p:sldLayoutId id="2147483667" r:id="rId13"/>
    <p:sldLayoutId id="2147483668" r:id="rId14"/>
    <p:sldLayoutId id="2147483669" r:id="rId15"/>
    <p:sldLayoutId id="2147483670" r:id="rId16"/>
    <p:sldLayoutId id="2147483676" r:id="rId17"/>
    <p:sldLayoutId id="2147483656" r:id="rId18"/>
    <p:sldLayoutId id="2147483677" r:id="rId19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hlinkClick r:id="rId2"/>
          </p:cNvPr>
          <p:cNvSpPr txBox="1"/>
          <p:nvPr/>
        </p:nvSpPr>
        <p:spPr>
          <a:xfrm>
            <a:off x="0" y="4941560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>
                <a:solidFill>
                  <a:schemeClr val="bg1"/>
                </a:solidFill>
                <a:cs typeface="Arial" pitchFamily="34" charset="0"/>
                <a:hlinkClick r:id="rId2"/>
              </a:rPr>
              <a:t>http://www.free-powerpoint-templates-design.com</a:t>
            </a:r>
            <a:endParaRPr lang="ko-KR" altLang="en-US" sz="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/>
            <a:r>
              <a:rPr lang="en-US" altLang="ko-KR" dirty="0">
                <a:ea typeface="맑은 고딕" pitchFamily="50" charset="-127"/>
              </a:rPr>
              <a:t>KONTRAK KULIAH</a:t>
            </a:r>
            <a:endParaRPr lang="en-US" altLang="ko-KR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en-US" altLang="ko-KR" dirty="0"/>
              <a:t>SEMESTER GANJIL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dirty="0" err="1"/>
              <a:t>Tahun</a:t>
            </a:r>
            <a:r>
              <a:rPr lang="en-US" altLang="ko-KR" dirty="0"/>
              <a:t> </a:t>
            </a:r>
            <a:r>
              <a:rPr lang="en-US" altLang="ko-KR" dirty="0" err="1"/>
              <a:t>Akademik</a:t>
            </a:r>
            <a:r>
              <a:rPr lang="en-US" altLang="ko-KR" dirty="0"/>
              <a:t> 2021/2022</a:t>
            </a:r>
          </a:p>
        </p:txBody>
      </p:sp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0" name="그룹 299">
            <a:extLst>
              <a:ext uri="{FF2B5EF4-FFF2-40B4-BE49-F238E27FC236}">
                <a16:creationId xmlns:a16="http://schemas.microsoft.com/office/drawing/2014/main" xmlns="" id="{9B019E10-57E6-4B2A-B607-36E70476EFCA}"/>
              </a:ext>
            </a:extLst>
          </p:cNvPr>
          <p:cNvGrpSpPr/>
          <p:nvPr/>
        </p:nvGrpSpPr>
        <p:grpSpPr>
          <a:xfrm>
            <a:off x="107504" y="1564155"/>
            <a:ext cx="3341644" cy="3043050"/>
            <a:chOff x="635000" y="1382713"/>
            <a:chExt cx="7869238" cy="4572000"/>
          </a:xfrm>
          <a:solidFill>
            <a:schemeClr val="bg1"/>
          </a:solidFill>
        </p:grpSpPr>
        <p:sp>
          <p:nvSpPr>
            <p:cNvPr id="301" name="Freeform 8">
              <a:extLst>
                <a:ext uri="{FF2B5EF4-FFF2-40B4-BE49-F238E27FC236}">
                  <a16:creationId xmlns:a16="http://schemas.microsoft.com/office/drawing/2014/main" xmlns="" id="{149BD4B5-752C-46E2-9BDC-A658613F766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2" name="Freeform 9">
              <a:extLst>
                <a:ext uri="{FF2B5EF4-FFF2-40B4-BE49-F238E27FC236}">
                  <a16:creationId xmlns:a16="http://schemas.microsoft.com/office/drawing/2014/main" xmlns="" id="{5D07F6CA-5B24-4F8E-8D8F-E88F80D2E6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3" name="Freeform 10">
              <a:extLst>
                <a:ext uri="{FF2B5EF4-FFF2-40B4-BE49-F238E27FC236}">
                  <a16:creationId xmlns:a16="http://schemas.microsoft.com/office/drawing/2014/main" xmlns="" id="{78E60100-D04C-421B-BCA4-BE8C8846DC7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4" name="Freeform 11">
              <a:extLst>
                <a:ext uri="{FF2B5EF4-FFF2-40B4-BE49-F238E27FC236}">
                  <a16:creationId xmlns:a16="http://schemas.microsoft.com/office/drawing/2014/main" xmlns="" id="{8E85018C-B18C-47AB-BAE7-93F2DFAD7F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19" name="Round Same Side Corner Rectangle 8"/>
          <p:cNvSpPr/>
          <p:nvPr/>
        </p:nvSpPr>
        <p:spPr>
          <a:xfrm>
            <a:off x="2009730" y="2648706"/>
            <a:ext cx="245385" cy="646285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Round Same Side Corner Rectangle 20"/>
          <p:cNvSpPr/>
          <p:nvPr/>
        </p:nvSpPr>
        <p:spPr>
          <a:xfrm rot="10800000">
            <a:off x="1259632" y="4375022"/>
            <a:ext cx="305763" cy="652252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6EB05083-8CBF-4767-9F38-9F511E3E0DB1}"/>
              </a:ext>
            </a:extLst>
          </p:cNvPr>
          <p:cNvSpPr txBox="1"/>
          <p:nvPr/>
        </p:nvSpPr>
        <p:spPr>
          <a:xfrm>
            <a:off x="4111252" y="2283718"/>
            <a:ext cx="496633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pt-BR" altLang="en-US" sz="2400" b="1" dirty="0">
                <a:solidFill>
                  <a:schemeClr val="bg1"/>
                </a:solidFill>
                <a:latin typeface="Arial" panose="020B0604020202020204" pitchFamily="34" charset="0"/>
              </a:rPr>
              <a:t>Pertisipasi			: </a:t>
            </a:r>
            <a:r>
              <a:rPr lang="pt-BR" altLang="en-US" sz="24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20%</a:t>
            </a:r>
          </a:p>
          <a:p>
            <a:pPr>
              <a:spcBef>
                <a:spcPct val="0"/>
              </a:spcBef>
            </a:pPr>
            <a:r>
              <a:rPr lang="pt-BR" altLang="en-US" sz="24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Praktek			: 35%</a:t>
            </a:r>
            <a:endParaRPr lang="pt-BR" altLang="en-US" sz="24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pt-BR" altLang="en-US" sz="2400" b="1" dirty="0">
                <a:solidFill>
                  <a:schemeClr val="bg1"/>
                </a:solidFill>
                <a:latin typeface="Arial" panose="020B0604020202020204" pitchFamily="34" charset="0"/>
              </a:rPr>
              <a:t>Ujian Tengah Semester 	: </a:t>
            </a:r>
            <a:r>
              <a:rPr lang="pt-BR" altLang="en-US" sz="24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15%</a:t>
            </a:r>
            <a:endParaRPr lang="pt-BR" altLang="en-US" sz="24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en-US" sz="2400" b="1" dirty="0">
                <a:solidFill>
                  <a:srgbClr val="C00000"/>
                </a:solidFill>
                <a:latin typeface="Arial" panose="020B0604020202020204" pitchFamily="34" charset="0"/>
              </a:rPr>
              <a:t>Tugas	</a:t>
            </a:r>
            <a:r>
              <a:rPr lang="pt-BR" altLang="en-US" b="1" i="1" dirty="0">
                <a:solidFill>
                  <a:srgbClr val="C00000"/>
                </a:solidFill>
                <a:latin typeface="Arial" panose="020B0604020202020204" pitchFamily="34" charset="0"/>
              </a:rPr>
              <a:t>(Kuantitas &amp; Kualitas)</a:t>
            </a:r>
            <a:r>
              <a:rPr lang="pt-BR" altLang="en-US" sz="2400" b="1" dirty="0">
                <a:solidFill>
                  <a:srgbClr val="C00000"/>
                </a:solidFill>
                <a:latin typeface="Arial" panose="020B0604020202020204" pitchFamily="34" charset="0"/>
              </a:rPr>
              <a:t>	: 10%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en-US" sz="2400" b="1" dirty="0">
                <a:solidFill>
                  <a:schemeClr val="bg1"/>
                </a:solidFill>
                <a:latin typeface="Arial" panose="020B0604020202020204" pitchFamily="34" charset="0"/>
              </a:rPr>
              <a:t>Ujian Akhir Semester 	: 20%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DF649CA-9D70-4451-AFDD-A71D093D0AD8}"/>
              </a:ext>
            </a:extLst>
          </p:cNvPr>
          <p:cNvSpPr txBox="1"/>
          <p:nvPr/>
        </p:nvSpPr>
        <p:spPr>
          <a:xfrm>
            <a:off x="2132422" y="236078"/>
            <a:ext cx="496633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pt-BR" altLang="en-US" sz="3600" b="1" dirty="0">
                <a:latin typeface="Arial" panose="020B0604020202020204" pitchFamily="34" charset="0"/>
              </a:rPr>
              <a:t>Sistem Penilaian</a:t>
            </a:r>
          </a:p>
        </p:txBody>
      </p:sp>
    </p:spTree>
    <p:extLst>
      <p:ext uri="{BB962C8B-B14F-4D97-AF65-F5344CB8AC3E}">
        <p14:creationId xmlns:p14="http://schemas.microsoft.com/office/powerpoint/2010/main" val="6681270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Thank you</a:t>
            </a:r>
            <a:endParaRPr lang="ko-KR" alt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C03DE978-E6E0-4A06-93A5-D3D7500002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-148" y="4587974"/>
            <a:ext cx="9144000" cy="288032"/>
          </a:xfrm>
        </p:spPr>
        <p:txBody>
          <a:bodyPr/>
          <a:lstStyle/>
          <a:p>
            <a:r>
              <a:rPr lang="en-US" sz="2400" dirty="0">
                <a:solidFill>
                  <a:schemeClr val="bg1">
                    <a:lumMod val="85000"/>
                  </a:schemeClr>
                </a:solidFill>
              </a:rPr>
              <a:t>Ada </a:t>
            </a:r>
            <a:r>
              <a:rPr lang="en-US" sz="2400" dirty="0" err="1">
                <a:solidFill>
                  <a:schemeClr val="bg1">
                    <a:lumMod val="85000"/>
                  </a:schemeClr>
                </a:solidFill>
              </a:rPr>
              <a:t>Tanggapan</a:t>
            </a:r>
            <a:r>
              <a:rPr lang="en-US" sz="2400" dirty="0">
                <a:solidFill>
                  <a:schemeClr val="bg1">
                    <a:lumMod val="85000"/>
                  </a:schemeClr>
                </a:solidFill>
              </a:rPr>
              <a:t>/</a:t>
            </a:r>
            <a:r>
              <a:rPr lang="en-US" sz="2400" dirty="0" err="1">
                <a:solidFill>
                  <a:schemeClr val="bg1">
                    <a:lumMod val="85000"/>
                  </a:schemeClr>
                </a:solidFill>
              </a:rPr>
              <a:t>Pertanyaan</a:t>
            </a:r>
            <a:r>
              <a:rPr lang="en-US" sz="2400" dirty="0" smtClean="0">
                <a:solidFill>
                  <a:schemeClr val="bg1">
                    <a:lumMod val="85000"/>
                  </a:schemeClr>
                </a:solidFill>
              </a:rPr>
              <a:t>???</a:t>
            </a:r>
            <a:br>
              <a:rPr lang="en-US" sz="24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400" dirty="0" smtClean="0">
                <a:solidFill>
                  <a:schemeClr val="bg1">
                    <a:lumMod val="85000"/>
                  </a:schemeClr>
                </a:solidFill>
              </a:rPr>
              <a:t>*</a:t>
            </a:r>
            <a:r>
              <a:rPr lang="en-US" sz="2400" dirty="0" err="1" smtClean="0">
                <a:solidFill>
                  <a:schemeClr val="bg1">
                    <a:lumMod val="85000"/>
                  </a:schemeClr>
                </a:solidFill>
              </a:rPr>
              <a:t>Silakan</a:t>
            </a:r>
            <a:r>
              <a:rPr lang="en-US" sz="2400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bg1">
                    <a:lumMod val="85000"/>
                  </a:schemeClr>
                </a:solidFill>
              </a:rPr>
              <a:t>sampaikan</a:t>
            </a:r>
            <a:r>
              <a:rPr lang="en-US" sz="2400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bg1">
                    <a:lumMod val="85000"/>
                  </a:schemeClr>
                </a:solidFill>
              </a:rPr>
              <a:t>pada</a:t>
            </a:r>
            <a:r>
              <a:rPr lang="en-US" sz="2400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bg1">
                    <a:lumMod val="85000"/>
                  </a:schemeClr>
                </a:solidFill>
              </a:rPr>
              <a:t>Aktivita</a:t>
            </a:r>
            <a:r>
              <a:rPr lang="en-US" sz="2400" dirty="0" err="1" smtClean="0">
                <a:solidFill>
                  <a:schemeClr val="bg1">
                    <a:lumMod val="85000"/>
                  </a:schemeClr>
                </a:solidFill>
              </a:rPr>
              <a:t>s</a:t>
            </a:r>
            <a:r>
              <a:rPr lang="en-US" sz="2400" dirty="0" smtClean="0">
                <a:solidFill>
                  <a:schemeClr val="bg1">
                    <a:lumMod val="85000"/>
                  </a:schemeClr>
                </a:solidFill>
              </a:rPr>
              <a:t> Forum </a:t>
            </a:r>
            <a:r>
              <a:rPr lang="en-US" sz="2400" dirty="0" err="1" smtClean="0">
                <a:solidFill>
                  <a:schemeClr val="bg1">
                    <a:lumMod val="85000"/>
                  </a:schemeClr>
                </a:solidFill>
              </a:rPr>
              <a:t>Diskusi</a:t>
            </a:r>
            <a:endParaRPr lang="en-ID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301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2051720" y="1923678"/>
            <a:ext cx="6804756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>
              <a:spcBef>
                <a:spcPct val="0"/>
              </a:spcBef>
              <a:buFontTx/>
              <a:buNone/>
            </a:pPr>
            <a:r>
              <a:rPr lang="en-US" altLang="en-US" sz="3200" dirty="0" err="1">
                <a:solidFill>
                  <a:schemeClr val="bg1"/>
                </a:solidFill>
                <a:latin typeface="Arial Narrow" panose="020B0606020202030204" pitchFamily="34" charset="0"/>
              </a:rPr>
              <a:t>Perkuliahan</a:t>
            </a:r>
            <a:r>
              <a:rPr lang="en-US" altLang="en-US" sz="3200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en-US" altLang="en-US" sz="3200" dirty="0" err="1">
                <a:solidFill>
                  <a:schemeClr val="bg1"/>
                </a:solidFill>
                <a:latin typeface="Arial Narrow" panose="020B0606020202030204" pitchFamily="34" charset="0"/>
              </a:rPr>
              <a:t>Dilaksanakan</a:t>
            </a:r>
            <a:r>
              <a:rPr lang="en-US" altLang="en-US" sz="3200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en-US" altLang="en-US" sz="3200" dirty="0" err="1">
                <a:solidFill>
                  <a:schemeClr val="bg1"/>
                </a:solidFill>
                <a:latin typeface="Arial Narrow" panose="020B0606020202030204" pitchFamily="34" charset="0"/>
              </a:rPr>
              <a:t>Sesuai</a:t>
            </a:r>
            <a:r>
              <a:rPr lang="en-US" altLang="en-US" sz="3200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en-US" altLang="en-US" sz="3200" dirty="0" err="1">
                <a:solidFill>
                  <a:schemeClr val="bg1"/>
                </a:solidFill>
                <a:latin typeface="Arial Narrow" panose="020B0606020202030204" pitchFamily="34" charset="0"/>
              </a:rPr>
              <a:t>Jadwal</a:t>
            </a:r>
            <a:r>
              <a:rPr lang="en-US" altLang="en-US" sz="3200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</a:p>
          <a:p>
            <a:pPr algn="r">
              <a:spcBef>
                <a:spcPct val="0"/>
              </a:spcBef>
              <a:buFontTx/>
              <a:buNone/>
            </a:pPr>
            <a:r>
              <a:rPr lang="en-US" altLang="en-US" sz="3200" dirty="0">
                <a:solidFill>
                  <a:schemeClr val="bg1"/>
                </a:solidFill>
                <a:latin typeface="Arial Narrow" panose="020B0606020202030204" pitchFamily="34" charset="0"/>
              </a:rPr>
              <a:t>Yang Telah </a:t>
            </a:r>
            <a:r>
              <a:rPr lang="en-US" altLang="en-US" sz="3200" dirty="0" err="1">
                <a:solidFill>
                  <a:schemeClr val="bg1"/>
                </a:solidFill>
                <a:latin typeface="Arial Narrow" panose="020B0606020202030204" pitchFamily="34" charset="0"/>
              </a:rPr>
              <a:t>Ditetapkan</a:t>
            </a:r>
            <a:r>
              <a:rPr lang="en-US" altLang="en-US" sz="3200" dirty="0">
                <a:solidFill>
                  <a:schemeClr val="bg1"/>
                </a:solidFill>
                <a:latin typeface="Arial Narrow" panose="020B0606020202030204" pitchFamily="34" charset="0"/>
              </a:rPr>
              <a:t> Oleh </a:t>
            </a:r>
            <a:r>
              <a:rPr lang="en-US" altLang="en-US" sz="3200" dirty="0" err="1">
                <a:solidFill>
                  <a:schemeClr val="bg1"/>
                </a:solidFill>
                <a:latin typeface="Arial Narrow" panose="020B0606020202030204" pitchFamily="34" charset="0"/>
              </a:rPr>
              <a:t>Pimpinan</a:t>
            </a:r>
            <a:r>
              <a:rPr lang="en-US" altLang="en-US" sz="3200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</a:p>
          <a:p>
            <a:pPr algn="r">
              <a:spcBef>
                <a:spcPct val="0"/>
              </a:spcBef>
              <a:buFontTx/>
              <a:buNone/>
            </a:pPr>
            <a:r>
              <a:rPr lang="en-US" altLang="en-US" sz="3200" dirty="0" err="1">
                <a:solidFill>
                  <a:schemeClr val="bg1"/>
                </a:solidFill>
                <a:latin typeface="Arial Narrow" panose="020B0606020202030204" pitchFamily="34" charset="0"/>
              </a:rPr>
              <a:t>Fakultas</a:t>
            </a:r>
            <a:r>
              <a:rPr lang="en-US" altLang="en-US" sz="3200" dirty="0">
                <a:solidFill>
                  <a:schemeClr val="bg1"/>
                </a:solidFill>
                <a:latin typeface="Arial Narrow" panose="020B0606020202030204" pitchFamily="34" charset="0"/>
              </a:rPr>
              <a:t>/Prodi </a:t>
            </a:r>
            <a:r>
              <a:rPr lang="en-US" altLang="en-US" sz="3200" dirty="0" err="1">
                <a:solidFill>
                  <a:schemeClr val="bg1"/>
                </a:solidFill>
                <a:latin typeface="Arial Narrow" panose="020B0606020202030204" pitchFamily="34" charset="0"/>
              </a:rPr>
              <a:t>Atau</a:t>
            </a:r>
            <a:r>
              <a:rPr lang="en-US" altLang="en-US" sz="3200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en-US" altLang="en-US" sz="3200" dirty="0" err="1">
                <a:solidFill>
                  <a:schemeClr val="bg1"/>
                </a:solidFill>
                <a:latin typeface="Arial Narrow" panose="020B0606020202030204" pitchFamily="34" charset="0"/>
              </a:rPr>
              <a:t>Kesepakatan</a:t>
            </a:r>
            <a:r>
              <a:rPr lang="en-US" altLang="en-US" sz="3200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en-US" altLang="en-US" sz="3200" dirty="0" err="1">
                <a:solidFill>
                  <a:schemeClr val="bg1"/>
                </a:solidFill>
                <a:latin typeface="Arial Narrow" panose="020B0606020202030204" pitchFamily="34" charset="0"/>
              </a:rPr>
              <a:t>Dosen</a:t>
            </a:r>
            <a:r>
              <a:rPr lang="en-US" altLang="en-US" sz="3200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</a:p>
          <a:p>
            <a:pPr algn="r">
              <a:spcBef>
                <a:spcPct val="0"/>
              </a:spcBef>
              <a:buFontTx/>
              <a:buNone/>
            </a:pPr>
            <a:r>
              <a:rPr lang="en-US" altLang="en-US" sz="3200" dirty="0" err="1">
                <a:solidFill>
                  <a:schemeClr val="bg1"/>
                </a:solidFill>
                <a:latin typeface="Arial Narrow" panose="020B0606020202030204" pitchFamily="34" charset="0"/>
              </a:rPr>
              <a:t>Dengan</a:t>
            </a:r>
            <a:r>
              <a:rPr lang="en-US" altLang="en-US" sz="3200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en-US" altLang="en-US" sz="3200" dirty="0" err="1">
                <a:solidFill>
                  <a:schemeClr val="bg1"/>
                </a:solidFill>
                <a:latin typeface="Arial Narrow" panose="020B0606020202030204" pitchFamily="34" charset="0"/>
              </a:rPr>
              <a:t>Mahasiswa</a:t>
            </a:r>
            <a:endParaRPr lang="en-US" altLang="en-US" sz="32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E30A71F-5670-4879-B562-CB52EA03138A}"/>
              </a:ext>
            </a:extLst>
          </p:cNvPr>
          <p:cNvSpPr txBox="1"/>
          <p:nvPr/>
        </p:nvSpPr>
        <p:spPr>
          <a:xfrm>
            <a:off x="2523186" y="339502"/>
            <a:ext cx="6300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b="1" dirty="0"/>
              <a:t>Waktu </a:t>
            </a:r>
            <a:r>
              <a:rPr lang="en-US" sz="3600" b="1" dirty="0" err="1"/>
              <a:t>Perkuliahan</a:t>
            </a:r>
            <a:endParaRPr lang="en-ID" sz="2800" b="1" dirty="0"/>
          </a:p>
        </p:txBody>
      </p:sp>
    </p:spTree>
    <p:extLst>
      <p:ext uri="{BB962C8B-B14F-4D97-AF65-F5344CB8AC3E}">
        <p14:creationId xmlns:p14="http://schemas.microsoft.com/office/powerpoint/2010/main" val="1327467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5635BEB7-E4B2-4EE4-B23A-A67A7A0F6E01}"/>
              </a:ext>
            </a:extLst>
          </p:cNvPr>
          <p:cNvSpPr txBox="1"/>
          <p:nvPr/>
        </p:nvSpPr>
        <p:spPr>
          <a:xfrm>
            <a:off x="3707904" y="1628147"/>
            <a:ext cx="511256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id-ID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Setiap mahasiswa wajib memiliki </a:t>
            </a:r>
            <a:r>
              <a:rPr lang="id-ID" sz="2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minimal</a:t>
            </a:r>
            <a:r>
              <a:rPr lang="id-ID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1 (satu) literatur (buku) 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sesuai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mata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kuliah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atau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id-ID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yang 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id-ID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dianjurkan oleh dosen pengampu Mata Kuliah</a:t>
            </a:r>
            <a:endParaRPr lang="en-US" altLang="en-US" sz="3200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751FA2AC-B95E-405D-A5DC-B1A2480E0CA3}"/>
              </a:ext>
            </a:extLst>
          </p:cNvPr>
          <p:cNvSpPr txBox="1"/>
          <p:nvPr/>
        </p:nvSpPr>
        <p:spPr>
          <a:xfrm>
            <a:off x="2843808" y="2211710"/>
            <a:ext cx="6013176" cy="35086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  <a:buFontTx/>
              <a:buNone/>
            </a:pPr>
            <a:r>
              <a:rPr lang="id-ID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Setiap mahasiswa wajib mengikuti 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r">
              <a:spcBef>
                <a:spcPct val="0"/>
              </a:spcBef>
              <a:buFontTx/>
              <a:buNone/>
            </a:pPr>
            <a:r>
              <a:rPr lang="id-ID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perkuliahan </a:t>
            </a:r>
            <a:r>
              <a:rPr lang="id-ID" sz="2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minimal</a:t>
            </a:r>
            <a:r>
              <a:rPr lang="id-ID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80% dari 1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6</a:t>
            </a:r>
            <a:r>
              <a:rPr lang="id-ID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kali 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r">
              <a:spcBef>
                <a:spcPct val="0"/>
              </a:spcBef>
              <a:buFontTx/>
              <a:buNone/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p</a:t>
            </a:r>
            <a:r>
              <a:rPr lang="id-ID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erkuliahan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/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pertemuan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id-ID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r">
              <a:spcBef>
                <a:spcPct val="0"/>
              </a:spcBef>
              <a:buFontTx/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termasuk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2 kali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pertemuan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pPr algn="r">
              <a:spcBef>
                <a:spcPct val="0"/>
              </a:spcBef>
              <a:buFontTx/>
              <a:buNone/>
            </a:pPr>
            <a:r>
              <a:rPr lang="id-ID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UTS dan UAS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</a:p>
          <a:p>
            <a:pPr algn="r">
              <a:spcBef>
                <a:spcPct val="0"/>
              </a:spcBef>
              <a:buFontTx/>
              <a:buNone/>
            </a:pP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13 kali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pertemuan</a:t>
            </a:r>
            <a:r>
              <a:rPr lang="id-ID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altLang="en-US" sz="2800" dirty="0">
              <a:solidFill>
                <a:srgbClr val="FF0000"/>
              </a:solidFill>
              <a:latin typeface="Bookman Old Style" panose="02050604050505020204" pitchFamily="18" charset="0"/>
              <a:cs typeface="Aharoni" panose="02010803020104030203" pitchFamily="2" charset="-79"/>
            </a:endParaRPr>
          </a:p>
          <a:p>
            <a:pPr algn="r">
              <a:spcBef>
                <a:spcPct val="0"/>
              </a:spcBef>
              <a:buFontTx/>
              <a:buNone/>
            </a:pPr>
            <a:endParaRPr lang="en-US" altLang="en-US" dirty="0">
              <a:latin typeface="Bookman Old Style" panose="02050604050505020204" pitchFamily="18" charset="0"/>
              <a:cs typeface="Aharoni" panose="02010803020104030203" pitchFamily="2" charset="-79"/>
            </a:endParaRPr>
          </a:p>
          <a:p>
            <a:pPr algn="r">
              <a:spcBef>
                <a:spcPct val="0"/>
              </a:spcBef>
              <a:buFontTx/>
              <a:buNone/>
            </a:pPr>
            <a:endParaRPr lang="en-US" altLang="en-US" dirty="0">
              <a:latin typeface="Bookman Old Style" panose="02050604050505020204" pitchFamily="18" charset="0"/>
              <a:cs typeface="Aharoni" panose="02010803020104030203" pitchFamily="2" charset="-79"/>
            </a:endParaRPr>
          </a:p>
          <a:p>
            <a:pPr algn="r">
              <a:spcBef>
                <a:spcPct val="0"/>
              </a:spcBef>
              <a:buFontTx/>
              <a:buNone/>
            </a:pPr>
            <a:endParaRPr lang="en-US" altLang="en-US" sz="1800" dirty="0"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BDBD46DF-1D5F-4D86-AFC6-ECC38DDBC43C}"/>
              </a:ext>
            </a:extLst>
          </p:cNvPr>
          <p:cNvSpPr txBox="1"/>
          <p:nvPr/>
        </p:nvSpPr>
        <p:spPr>
          <a:xfrm>
            <a:off x="2875134" y="411510"/>
            <a:ext cx="6300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Batas Minimal </a:t>
            </a:r>
            <a:r>
              <a:rPr lang="en-US" sz="32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Perkuliahan</a:t>
            </a:r>
            <a:endParaRPr lang="en-ID" sz="24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212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C9133B9E-F4B7-4721-A185-A9CE94898FEA}"/>
              </a:ext>
            </a:extLst>
          </p:cNvPr>
          <p:cNvSpPr txBox="1"/>
          <p:nvPr/>
        </p:nvSpPr>
        <p:spPr>
          <a:xfrm>
            <a:off x="4211960" y="1995686"/>
            <a:ext cx="482453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d-ID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Setiap mahasiswa wajib 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r"/>
            <a:r>
              <a:rPr lang="id-ID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menyelesaikan semua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r"/>
            <a:r>
              <a:rPr lang="id-ID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penugasan yang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diberikan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id-ID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oleh dosen 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r"/>
            <a:r>
              <a:rPr lang="id-ID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pengampu Mata Kuliah</a:t>
            </a:r>
            <a:endParaRPr lang="en-ID" dirty="0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32DB5538-F8F9-431F-8F95-144EFE96A9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9582"/>
            <a:ext cx="4038485" cy="4083918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57FA4233-DC87-40BE-892E-15BF0EBCE565}"/>
              </a:ext>
            </a:extLst>
          </p:cNvPr>
          <p:cNvSpPr txBox="1"/>
          <p:nvPr/>
        </p:nvSpPr>
        <p:spPr>
          <a:xfrm>
            <a:off x="2523186" y="195486"/>
            <a:ext cx="6300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b="1" dirty="0" err="1"/>
              <a:t>Tugas</a:t>
            </a:r>
            <a:endParaRPr lang="en-ID" sz="2800" b="1" dirty="0"/>
          </a:p>
        </p:txBody>
      </p:sp>
    </p:spTree>
    <p:extLst>
      <p:ext uri="{BB962C8B-B14F-4D97-AF65-F5344CB8AC3E}">
        <p14:creationId xmlns:p14="http://schemas.microsoft.com/office/powerpoint/2010/main" val="42806374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0" name="그룹 299">
            <a:extLst>
              <a:ext uri="{FF2B5EF4-FFF2-40B4-BE49-F238E27FC236}">
                <a16:creationId xmlns:a16="http://schemas.microsoft.com/office/drawing/2014/main" xmlns="" id="{9B019E10-57E6-4B2A-B607-36E70476EFCA}"/>
              </a:ext>
            </a:extLst>
          </p:cNvPr>
          <p:cNvGrpSpPr/>
          <p:nvPr/>
        </p:nvGrpSpPr>
        <p:grpSpPr>
          <a:xfrm>
            <a:off x="107504" y="1564155"/>
            <a:ext cx="3341644" cy="3043050"/>
            <a:chOff x="635000" y="1382713"/>
            <a:chExt cx="7869238" cy="4572000"/>
          </a:xfrm>
          <a:solidFill>
            <a:schemeClr val="bg1"/>
          </a:solidFill>
        </p:grpSpPr>
        <p:sp>
          <p:nvSpPr>
            <p:cNvPr id="301" name="Freeform 8">
              <a:extLst>
                <a:ext uri="{FF2B5EF4-FFF2-40B4-BE49-F238E27FC236}">
                  <a16:creationId xmlns:a16="http://schemas.microsoft.com/office/drawing/2014/main" xmlns="" id="{149BD4B5-752C-46E2-9BDC-A658613F766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2" name="Freeform 9">
              <a:extLst>
                <a:ext uri="{FF2B5EF4-FFF2-40B4-BE49-F238E27FC236}">
                  <a16:creationId xmlns:a16="http://schemas.microsoft.com/office/drawing/2014/main" xmlns="" id="{5D07F6CA-5B24-4F8E-8D8F-E88F80D2E6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3" name="Freeform 10">
              <a:extLst>
                <a:ext uri="{FF2B5EF4-FFF2-40B4-BE49-F238E27FC236}">
                  <a16:creationId xmlns:a16="http://schemas.microsoft.com/office/drawing/2014/main" xmlns="" id="{78E60100-D04C-421B-BCA4-BE8C8846DC7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4" name="Freeform 11">
              <a:extLst>
                <a:ext uri="{FF2B5EF4-FFF2-40B4-BE49-F238E27FC236}">
                  <a16:creationId xmlns:a16="http://schemas.microsoft.com/office/drawing/2014/main" xmlns="" id="{8E85018C-B18C-47AB-BAE7-93F2DFAD7F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19" name="Round Same Side Corner Rectangle 8"/>
          <p:cNvSpPr/>
          <p:nvPr/>
        </p:nvSpPr>
        <p:spPr>
          <a:xfrm>
            <a:off x="2009730" y="2648706"/>
            <a:ext cx="245385" cy="646285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Round Same Side Corner Rectangle 20"/>
          <p:cNvSpPr/>
          <p:nvPr/>
        </p:nvSpPr>
        <p:spPr>
          <a:xfrm rot="10800000">
            <a:off x="1259632" y="4375022"/>
            <a:ext cx="305763" cy="652252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6EB05083-8CBF-4767-9F38-9F511E3E0DB1}"/>
              </a:ext>
            </a:extLst>
          </p:cNvPr>
          <p:cNvSpPr txBox="1"/>
          <p:nvPr/>
        </p:nvSpPr>
        <p:spPr>
          <a:xfrm>
            <a:off x="3275856" y="2002352"/>
            <a:ext cx="554747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d-ID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Setiap mahasiswa wajib mematuhi 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r"/>
            <a:r>
              <a:rPr lang="id-ID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peraturan aka</a:t>
            </a:r>
            <a:r>
              <a:rPr lang="id-ID" sz="2400" spc="-1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demik</a:t>
            </a:r>
            <a:r>
              <a:rPr lang="en-US" sz="2400" spc="-1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/</a:t>
            </a:r>
            <a:r>
              <a:rPr lang="id-ID" sz="2400" spc="-1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kemahasiswaan, </a:t>
            </a:r>
            <a:endParaRPr lang="en-US" sz="2400" spc="-1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r"/>
            <a:r>
              <a:rPr lang="id-ID" sz="2400" spc="-1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termasuk berpakaian dan berperilaku sopan</a:t>
            </a:r>
            <a:r>
              <a:rPr lang="id-ID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id-ID" sz="2400" spc="-1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(tidak memakai: kaos oblong, dan bagi laki</a:t>
            </a:r>
            <a:r>
              <a:rPr lang="id-ID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-laki tidak boleh berambut panjang).</a:t>
            </a: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18594861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1763688" y="1677457"/>
            <a:ext cx="7092788" cy="255454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Selama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proses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perkuliahan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id-ID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mahasiswa baru wajib menggunakan pakaian </a:t>
            </a:r>
            <a:endParaRPr lang="en-US" sz="32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r"/>
            <a:r>
              <a:rPr lang="id-ID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putih-hitam </a:t>
            </a:r>
            <a:endParaRPr lang="en-US" sz="32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r"/>
            <a:r>
              <a:rPr lang="id-ID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(atas putih, bawah hitam) selama 2 </a:t>
            </a:r>
            <a:endParaRPr lang="en-US" sz="32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r"/>
            <a:r>
              <a:rPr lang="id-ID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(dua) semester.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1421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ord 14">
            <a:extLst>
              <a:ext uri="{FF2B5EF4-FFF2-40B4-BE49-F238E27FC236}">
                <a16:creationId xmlns:a16="http://schemas.microsoft.com/office/drawing/2014/main" xmlns="" id="{B4AC7704-A903-40D4-9EFD-8733B83C3055}"/>
              </a:ext>
            </a:extLst>
          </p:cNvPr>
          <p:cNvSpPr/>
          <p:nvPr/>
        </p:nvSpPr>
        <p:spPr>
          <a:xfrm>
            <a:off x="7437902" y="3103396"/>
            <a:ext cx="1580935" cy="1995012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70" name="그룹 69">
            <a:extLst>
              <a:ext uri="{FF2B5EF4-FFF2-40B4-BE49-F238E27FC236}">
                <a16:creationId xmlns:a16="http://schemas.microsoft.com/office/drawing/2014/main" xmlns="" id="{1A0AFFEE-A1DA-4E30-B55C-0CC27CC7CEFC}"/>
              </a:ext>
            </a:extLst>
          </p:cNvPr>
          <p:cNvGrpSpPr/>
          <p:nvPr/>
        </p:nvGrpSpPr>
        <p:grpSpPr>
          <a:xfrm>
            <a:off x="323528" y="123478"/>
            <a:ext cx="2376264" cy="2304256"/>
            <a:chOff x="395536" y="1376189"/>
            <a:chExt cx="3286833" cy="3490091"/>
          </a:xfrm>
        </p:grpSpPr>
        <p:grpSp>
          <p:nvGrpSpPr>
            <p:cNvPr id="6" name="Group 3">
              <a:extLst>
                <a:ext uri="{FF2B5EF4-FFF2-40B4-BE49-F238E27FC236}">
                  <a16:creationId xmlns:a16="http://schemas.microsoft.com/office/drawing/2014/main" xmlns="" id="{37A24CF6-1326-4F62-B356-22B20D9B91B6}"/>
                </a:ext>
              </a:extLst>
            </p:cNvPr>
            <p:cNvGrpSpPr/>
            <p:nvPr/>
          </p:nvGrpSpPr>
          <p:grpSpPr>
            <a:xfrm>
              <a:off x="395536" y="1376189"/>
              <a:ext cx="3286833" cy="3490091"/>
              <a:chOff x="4848046" y="3681671"/>
              <a:chExt cx="2758049" cy="2928608"/>
            </a:xfrm>
            <a:solidFill>
              <a:srgbClr val="797B4F"/>
            </a:solidFill>
          </p:grpSpPr>
          <p:sp>
            <p:nvSpPr>
              <p:cNvPr id="7" name="Rounded Rectangle 4">
                <a:extLst>
                  <a:ext uri="{FF2B5EF4-FFF2-40B4-BE49-F238E27FC236}">
                    <a16:creationId xmlns:a16="http://schemas.microsoft.com/office/drawing/2014/main" xmlns="" id="{AC1DFA03-94F8-496F-A710-5A499C42FBAB}"/>
                  </a:ext>
                </a:extLst>
              </p:cNvPr>
              <p:cNvSpPr/>
              <p:nvPr/>
            </p:nvSpPr>
            <p:spPr>
              <a:xfrm>
                <a:off x="5903273" y="6071006"/>
                <a:ext cx="631463" cy="131555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" name="Rounded Rectangle 5">
                <a:extLst>
                  <a:ext uri="{FF2B5EF4-FFF2-40B4-BE49-F238E27FC236}">
                    <a16:creationId xmlns:a16="http://schemas.microsoft.com/office/drawing/2014/main" xmlns="" id="{25E4C703-7463-432E-BE72-3C8652725598}"/>
                  </a:ext>
                </a:extLst>
              </p:cNvPr>
              <p:cNvSpPr/>
              <p:nvPr/>
            </p:nvSpPr>
            <p:spPr>
              <a:xfrm>
                <a:off x="5929584" y="6274865"/>
                <a:ext cx="578841" cy="131555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" name="Rounded Rectangle 6">
                <a:extLst>
                  <a:ext uri="{FF2B5EF4-FFF2-40B4-BE49-F238E27FC236}">
                    <a16:creationId xmlns:a16="http://schemas.microsoft.com/office/drawing/2014/main" xmlns="" id="{C78844B2-E89C-47B7-91E0-46264E98F2B8}"/>
                  </a:ext>
                </a:extLst>
              </p:cNvPr>
              <p:cNvSpPr/>
              <p:nvPr/>
            </p:nvSpPr>
            <p:spPr>
              <a:xfrm>
                <a:off x="5982205" y="6478724"/>
                <a:ext cx="473597" cy="131555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" name="Rounded Rectangle 7">
                <a:extLst>
                  <a:ext uri="{FF2B5EF4-FFF2-40B4-BE49-F238E27FC236}">
                    <a16:creationId xmlns:a16="http://schemas.microsoft.com/office/drawing/2014/main" xmlns="" id="{90D63D81-02D9-43B3-9ACE-D24C91CE3D4F}"/>
                  </a:ext>
                </a:extLst>
              </p:cNvPr>
              <p:cNvSpPr/>
              <p:nvPr/>
            </p:nvSpPr>
            <p:spPr>
              <a:xfrm rot="2700000">
                <a:off x="7086448" y="4038815"/>
                <a:ext cx="144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Rounded Rectangle 8">
                <a:extLst>
                  <a:ext uri="{FF2B5EF4-FFF2-40B4-BE49-F238E27FC236}">
                    <a16:creationId xmlns:a16="http://schemas.microsoft.com/office/drawing/2014/main" xmlns="" id="{CE660875-A831-4371-AB56-A9045F1E2E2A}"/>
                  </a:ext>
                </a:extLst>
              </p:cNvPr>
              <p:cNvSpPr/>
              <p:nvPr/>
            </p:nvSpPr>
            <p:spPr>
              <a:xfrm rot="18900000" flipH="1">
                <a:off x="5218102" y="4038815"/>
                <a:ext cx="144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Rounded Rectangle 9">
                <a:extLst>
                  <a:ext uri="{FF2B5EF4-FFF2-40B4-BE49-F238E27FC236}">
                    <a16:creationId xmlns:a16="http://schemas.microsoft.com/office/drawing/2014/main" xmlns="" id="{C122F432-52A2-4C2B-8DAA-13E57331117C}"/>
                  </a:ext>
                </a:extLst>
              </p:cNvPr>
              <p:cNvSpPr/>
              <p:nvPr/>
            </p:nvSpPr>
            <p:spPr>
              <a:xfrm>
                <a:off x="6155070" y="3681671"/>
                <a:ext cx="144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Rounded Rectangle 10">
                <a:extLst>
                  <a:ext uri="{FF2B5EF4-FFF2-40B4-BE49-F238E27FC236}">
                    <a16:creationId xmlns:a16="http://schemas.microsoft.com/office/drawing/2014/main" xmlns="" id="{506FA3F6-46E5-4188-9D97-E340F0D1F5EF}"/>
                  </a:ext>
                </a:extLst>
              </p:cNvPr>
              <p:cNvSpPr/>
              <p:nvPr/>
            </p:nvSpPr>
            <p:spPr>
              <a:xfrm rot="5400000">
                <a:off x="7354095" y="4745637"/>
                <a:ext cx="144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Rounded Rectangle 11">
                <a:extLst>
                  <a:ext uri="{FF2B5EF4-FFF2-40B4-BE49-F238E27FC236}">
                    <a16:creationId xmlns:a16="http://schemas.microsoft.com/office/drawing/2014/main" xmlns="" id="{3EF54EB8-F99F-4749-8A98-27571A76DE08}"/>
                  </a:ext>
                </a:extLst>
              </p:cNvPr>
              <p:cNvSpPr/>
              <p:nvPr/>
            </p:nvSpPr>
            <p:spPr>
              <a:xfrm rot="16200000" flipH="1">
                <a:off x="4956046" y="4745638"/>
                <a:ext cx="144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5" name="Group 12">
              <a:extLst>
                <a:ext uri="{FF2B5EF4-FFF2-40B4-BE49-F238E27FC236}">
                  <a16:creationId xmlns:a16="http://schemas.microsoft.com/office/drawing/2014/main" xmlns="" id="{701664DE-3F3A-4D5A-AF32-7C3DB28C3276}"/>
                </a:ext>
              </a:extLst>
            </p:cNvPr>
            <p:cNvGrpSpPr/>
            <p:nvPr/>
          </p:nvGrpSpPr>
          <p:grpSpPr>
            <a:xfrm>
              <a:off x="1195903" y="1998538"/>
              <a:ext cx="1670013" cy="2047118"/>
              <a:chOff x="1195903" y="1537915"/>
              <a:chExt cx="1670013" cy="2047118"/>
            </a:xfrm>
            <a:solidFill>
              <a:srgbClr val="797B4F"/>
            </a:solidFill>
          </p:grpSpPr>
          <p:sp>
            <p:nvSpPr>
              <p:cNvPr id="16" name="Oval 21">
                <a:extLst>
                  <a:ext uri="{FF2B5EF4-FFF2-40B4-BE49-F238E27FC236}">
                    <a16:creationId xmlns:a16="http://schemas.microsoft.com/office/drawing/2014/main" xmlns="" id="{82A57BA6-6233-4D27-8904-8CF77D5A5E9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414470" y="1768048"/>
                <a:ext cx="264724" cy="266936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Oval 21">
                <a:extLst>
                  <a:ext uri="{FF2B5EF4-FFF2-40B4-BE49-F238E27FC236}">
                    <a16:creationId xmlns:a16="http://schemas.microsoft.com/office/drawing/2014/main" xmlns="" id="{D9F9AA31-DD4B-443A-A844-AD00DAB927A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23964" y="1909930"/>
                <a:ext cx="98975" cy="99802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Oval 21">
                <a:extLst>
                  <a:ext uri="{FF2B5EF4-FFF2-40B4-BE49-F238E27FC236}">
                    <a16:creationId xmlns:a16="http://schemas.microsoft.com/office/drawing/2014/main" xmlns="" id="{30E21C8F-D4CD-4A82-A17A-8BC583B783B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050853">
                <a:off x="1326433" y="2753031"/>
                <a:ext cx="173268" cy="174716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Oval 21">
                <a:extLst>
                  <a:ext uri="{FF2B5EF4-FFF2-40B4-BE49-F238E27FC236}">
                    <a16:creationId xmlns:a16="http://schemas.microsoft.com/office/drawing/2014/main" xmlns="" id="{A1E7B995-9AAF-4E8E-A599-8727F6E4BC96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88847">
                <a:off x="1195903" y="2266763"/>
                <a:ext cx="222367" cy="224225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0" name="Oval 21">
                <a:extLst>
                  <a:ext uri="{FF2B5EF4-FFF2-40B4-BE49-F238E27FC236}">
                    <a16:creationId xmlns:a16="http://schemas.microsoft.com/office/drawing/2014/main" xmlns="" id="{4372BB2C-E791-450C-8ECC-3C81D6D5F98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414470" y="2278418"/>
                <a:ext cx="222367" cy="224225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1" name="Oval 21">
                <a:extLst>
                  <a:ext uri="{FF2B5EF4-FFF2-40B4-BE49-F238E27FC236}">
                    <a16:creationId xmlns:a16="http://schemas.microsoft.com/office/drawing/2014/main" xmlns="" id="{3D5B1C1D-4B4A-4EA1-AB6D-ED7BD18057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231800" y="2460930"/>
                <a:ext cx="309554" cy="312141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xmlns="" id="{7C548094-A9F5-461F-907B-706C277E04D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85429" y="2143218"/>
                <a:ext cx="282537" cy="284898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3" name="Oval 21">
                <a:extLst>
                  <a:ext uri="{FF2B5EF4-FFF2-40B4-BE49-F238E27FC236}">
                    <a16:creationId xmlns:a16="http://schemas.microsoft.com/office/drawing/2014/main" xmlns="" id="{A78F63EC-0E1E-4EA3-9503-E58D1B1F5366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83757">
                <a:off x="1665484" y="3272892"/>
                <a:ext cx="309554" cy="312141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Oval 21">
                <a:extLst>
                  <a:ext uri="{FF2B5EF4-FFF2-40B4-BE49-F238E27FC236}">
                    <a16:creationId xmlns:a16="http://schemas.microsoft.com/office/drawing/2014/main" xmlns="" id="{3DFF5A64-7B59-403F-902E-43161BB0162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364806">
                <a:off x="1656905" y="1674846"/>
                <a:ext cx="267508" cy="269744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Oval 21">
                <a:extLst>
                  <a:ext uri="{FF2B5EF4-FFF2-40B4-BE49-F238E27FC236}">
                    <a16:creationId xmlns:a16="http://schemas.microsoft.com/office/drawing/2014/main" xmlns="" id="{B5EF9332-B24B-45A6-AC64-EAEE1B2A358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563017" y="1930545"/>
                <a:ext cx="424361" cy="427906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6" name="Oval 21">
                <a:extLst>
                  <a:ext uri="{FF2B5EF4-FFF2-40B4-BE49-F238E27FC236}">
                    <a16:creationId xmlns:a16="http://schemas.microsoft.com/office/drawing/2014/main" xmlns="" id="{5894D842-FBE8-421E-936D-AFB7A73FC52C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145186">
                <a:off x="1260512" y="1980363"/>
                <a:ext cx="333550" cy="336337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Oval 21">
                <a:extLst>
                  <a:ext uri="{FF2B5EF4-FFF2-40B4-BE49-F238E27FC236}">
                    <a16:creationId xmlns:a16="http://schemas.microsoft.com/office/drawing/2014/main" xmlns="" id="{FE0F4C41-21ED-467A-9C59-B43C302DBBE8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32827">
                <a:off x="1766846" y="2371713"/>
                <a:ext cx="405789" cy="409180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Oval 21">
                <a:extLst>
                  <a:ext uri="{FF2B5EF4-FFF2-40B4-BE49-F238E27FC236}">
                    <a16:creationId xmlns:a16="http://schemas.microsoft.com/office/drawing/2014/main" xmlns="" id="{73C2A428-F200-43F2-9D27-D5B47636146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232245" y="1873583"/>
                <a:ext cx="591365" cy="596307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9" name="Oval 21">
                <a:extLst>
                  <a:ext uri="{FF2B5EF4-FFF2-40B4-BE49-F238E27FC236}">
                    <a16:creationId xmlns:a16="http://schemas.microsoft.com/office/drawing/2014/main" xmlns="" id="{1A039A61-622C-4C8D-99A2-27701AF71DC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580219" y="1680508"/>
                <a:ext cx="98975" cy="99802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0" name="Oval 21">
                <a:extLst>
                  <a:ext uri="{FF2B5EF4-FFF2-40B4-BE49-F238E27FC236}">
                    <a16:creationId xmlns:a16="http://schemas.microsoft.com/office/drawing/2014/main" xmlns="" id="{0EE6C5DB-4BA7-4598-ABAB-AEF3DD3BF683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203558">
                <a:off x="1468306" y="2867514"/>
                <a:ext cx="139314" cy="140478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1" name="Oval 21">
                <a:extLst>
                  <a:ext uri="{FF2B5EF4-FFF2-40B4-BE49-F238E27FC236}">
                    <a16:creationId xmlns:a16="http://schemas.microsoft.com/office/drawing/2014/main" xmlns="" id="{9C177EA5-8782-45DD-94CF-59D957512EE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694605" y="2685223"/>
                <a:ext cx="134128" cy="135249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2" name="Oval 21">
                <a:extLst>
                  <a:ext uri="{FF2B5EF4-FFF2-40B4-BE49-F238E27FC236}">
                    <a16:creationId xmlns:a16="http://schemas.microsoft.com/office/drawing/2014/main" xmlns="" id="{83F6C52A-E287-4842-9347-599892B337E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375171">
                <a:off x="1800405" y="2755645"/>
                <a:ext cx="216579" cy="218390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3" name="Oval 21">
                <a:extLst>
                  <a:ext uri="{FF2B5EF4-FFF2-40B4-BE49-F238E27FC236}">
                    <a16:creationId xmlns:a16="http://schemas.microsoft.com/office/drawing/2014/main" xmlns="" id="{3A5799AB-DC7A-4405-AA98-B7461BB591E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185792">
                <a:off x="1591521" y="2830231"/>
                <a:ext cx="222367" cy="224225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4" name="Oval 21">
                <a:extLst>
                  <a:ext uri="{FF2B5EF4-FFF2-40B4-BE49-F238E27FC236}">
                    <a16:creationId xmlns:a16="http://schemas.microsoft.com/office/drawing/2014/main" xmlns="" id="{6D4567C4-A1F3-4FEC-923B-847CB22E950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566870" y="2430818"/>
                <a:ext cx="222367" cy="224225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5" name="Oval 21">
                <a:extLst>
                  <a:ext uri="{FF2B5EF4-FFF2-40B4-BE49-F238E27FC236}">
                    <a16:creationId xmlns:a16="http://schemas.microsoft.com/office/drawing/2014/main" xmlns="" id="{BE3684CD-B6B2-4CAC-B7ED-249A818AEA0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61415">
                <a:off x="1961493" y="1831077"/>
                <a:ext cx="309554" cy="312141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6" name="Oval 21">
                <a:extLst>
                  <a:ext uri="{FF2B5EF4-FFF2-40B4-BE49-F238E27FC236}">
                    <a16:creationId xmlns:a16="http://schemas.microsoft.com/office/drawing/2014/main" xmlns="" id="{AF22AF94-6F60-4CA0-B204-05697629F5F8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375171">
                <a:off x="1487267" y="2639444"/>
                <a:ext cx="216579" cy="218390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7" name="Oval 21">
                <a:extLst>
                  <a:ext uri="{FF2B5EF4-FFF2-40B4-BE49-F238E27FC236}">
                    <a16:creationId xmlns:a16="http://schemas.microsoft.com/office/drawing/2014/main" xmlns="" id="{1619038E-D439-41EC-B8D5-8EFC574588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741171" y="2361128"/>
                <a:ext cx="98975" cy="99802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8" name="Oval 21">
                <a:extLst>
                  <a:ext uri="{FF2B5EF4-FFF2-40B4-BE49-F238E27FC236}">
                    <a16:creationId xmlns:a16="http://schemas.microsoft.com/office/drawing/2014/main" xmlns="" id="{56F0310E-0C3F-41BD-A31A-A278F1DABDA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899336" y="2285667"/>
                <a:ext cx="98975" cy="99802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9" name="Oval 21">
                <a:extLst>
                  <a:ext uri="{FF2B5EF4-FFF2-40B4-BE49-F238E27FC236}">
                    <a16:creationId xmlns:a16="http://schemas.microsoft.com/office/drawing/2014/main" xmlns="" id="{894CD3A0-D92E-44C2-A609-8CC3A7A1A118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859187">
                <a:off x="1875957" y="3147672"/>
                <a:ext cx="196820" cy="198466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0" name="Oval 21">
                <a:extLst>
                  <a:ext uri="{FF2B5EF4-FFF2-40B4-BE49-F238E27FC236}">
                    <a16:creationId xmlns:a16="http://schemas.microsoft.com/office/drawing/2014/main" xmlns="" id="{80C75FA3-B82D-40A4-88F4-E020D66978C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32827">
                <a:off x="2016649" y="3174821"/>
                <a:ext cx="405789" cy="409180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1" name="Oval 21">
                <a:extLst>
                  <a:ext uri="{FF2B5EF4-FFF2-40B4-BE49-F238E27FC236}">
                    <a16:creationId xmlns:a16="http://schemas.microsoft.com/office/drawing/2014/main" xmlns="" id="{71DB317F-91BF-46D1-8B92-0FE3A72A4C36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32827">
                <a:off x="2373855" y="2474192"/>
                <a:ext cx="405789" cy="409180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2" name="Oval 21">
                <a:extLst>
                  <a:ext uri="{FF2B5EF4-FFF2-40B4-BE49-F238E27FC236}">
                    <a16:creationId xmlns:a16="http://schemas.microsoft.com/office/drawing/2014/main" xmlns="" id="{EFAD2E65-915C-49B4-A274-4A559B8929F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267966" y="2356564"/>
                <a:ext cx="134128" cy="135249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3" name="Oval 21">
                <a:extLst>
                  <a:ext uri="{FF2B5EF4-FFF2-40B4-BE49-F238E27FC236}">
                    <a16:creationId xmlns:a16="http://schemas.microsoft.com/office/drawing/2014/main" xmlns="" id="{4A58FD0F-A85D-4A81-A709-E94FAF8BA0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091720" y="2905247"/>
                <a:ext cx="282537" cy="284898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4" name="Oval 21">
                <a:extLst>
                  <a:ext uri="{FF2B5EF4-FFF2-40B4-BE49-F238E27FC236}">
                    <a16:creationId xmlns:a16="http://schemas.microsoft.com/office/drawing/2014/main" xmlns="" id="{2E50CB5C-82EE-46E8-B852-5C5558EF175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731788" y="2312226"/>
                <a:ext cx="134128" cy="135249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5" name="Oval 21">
                <a:extLst>
                  <a:ext uri="{FF2B5EF4-FFF2-40B4-BE49-F238E27FC236}">
                    <a16:creationId xmlns:a16="http://schemas.microsoft.com/office/drawing/2014/main" xmlns="" id="{69CB5DD8-06CE-4A90-9ACA-E93B1951E6A9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375171">
                <a:off x="1770483" y="2955490"/>
                <a:ext cx="216579" cy="218390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6" name="Oval 21">
                <a:extLst>
                  <a:ext uri="{FF2B5EF4-FFF2-40B4-BE49-F238E27FC236}">
                    <a16:creationId xmlns:a16="http://schemas.microsoft.com/office/drawing/2014/main" xmlns="" id="{BB164D44-3EEC-4A0B-A690-7A39E7FF6C31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375171">
                <a:off x="2115911" y="2614000"/>
                <a:ext cx="275390" cy="277693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7" name="Oval 21">
                <a:extLst>
                  <a:ext uri="{FF2B5EF4-FFF2-40B4-BE49-F238E27FC236}">
                    <a16:creationId xmlns:a16="http://schemas.microsoft.com/office/drawing/2014/main" xmlns="" id="{12CD992B-DEDF-41FC-8178-394DDA0298D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84293" y="2894551"/>
                <a:ext cx="134128" cy="135249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8" name="Oval 21">
                <a:extLst>
                  <a:ext uri="{FF2B5EF4-FFF2-40B4-BE49-F238E27FC236}">
                    <a16:creationId xmlns:a16="http://schemas.microsoft.com/office/drawing/2014/main" xmlns="" id="{E07468FA-8F37-429E-A21B-FCF1AE4831F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152479" y="2464579"/>
                <a:ext cx="134128" cy="135249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9" name="Oval 21">
                <a:extLst>
                  <a:ext uri="{FF2B5EF4-FFF2-40B4-BE49-F238E27FC236}">
                    <a16:creationId xmlns:a16="http://schemas.microsoft.com/office/drawing/2014/main" xmlns="" id="{14D99C3E-599D-4150-9B8E-D5764647B5B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580435" y="2877367"/>
                <a:ext cx="98975" cy="99802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50" name="Oval 21">
                <a:extLst>
                  <a:ext uri="{FF2B5EF4-FFF2-40B4-BE49-F238E27FC236}">
                    <a16:creationId xmlns:a16="http://schemas.microsoft.com/office/drawing/2014/main" xmlns="" id="{774EB336-DAC1-4EE4-B10C-BEC6EE828E6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000241" y="3039370"/>
                <a:ext cx="98975" cy="99802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51" name="Oval 21">
                <a:extLst>
                  <a:ext uri="{FF2B5EF4-FFF2-40B4-BE49-F238E27FC236}">
                    <a16:creationId xmlns:a16="http://schemas.microsoft.com/office/drawing/2014/main" xmlns="" id="{0964D6BB-1846-4554-8515-AE478D7A9DF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61493" y="3484382"/>
                <a:ext cx="98975" cy="99802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52" name="Oval 21">
                <a:extLst>
                  <a:ext uri="{FF2B5EF4-FFF2-40B4-BE49-F238E27FC236}">
                    <a16:creationId xmlns:a16="http://schemas.microsoft.com/office/drawing/2014/main" xmlns="" id="{2AADE010-CE11-4714-9A78-D332D424D4C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529662" y="3003550"/>
                <a:ext cx="98975" cy="99802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53" name="Oval 21">
                <a:extLst>
                  <a:ext uri="{FF2B5EF4-FFF2-40B4-BE49-F238E27FC236}">
                    <a16:creationId xmlns:a16="http://schemas.microsoft.com/office/drawing/2014/main" xmlns="" id="{D7DA77A2-283D-497C-9E15-FF9A161A4A6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648031" y="3057800"/>
                <a:ext cx="134128" cy="135249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54" name="Oval 21">
                <a:extLst>
                  <a:ext uri="{FF2B5EF4-FFF2-40B4-BE49-F238E27FC236}">
                    <a16:creationId xmlns:a16="http://schemas.microsoft.com/office/drawing/2014/main" xmlns="" id="{9FDE87E5-36AF-4C71-BE1B-DC2EF8CC980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740222" y="3161559"/>
                <a:ext cx="134128" cy="135249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55" name="Oval 21">
                <a:extLst>
                  <a:ext uri="{FF2B5EF4-FFF2-40B4-BE49-F238E27FC236}">
                    <a16:creationId xmlns:a16="http://schemas.microsoft.com/office/drawing/2014/main" xmlns="" id="{0B4EC4C1-7FE9-42CB-B03A-7DBAF9D2016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361060" y="2871624"/>
                <a:ext cx="228226" cy="230133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56" name="Oval 21">
                <a:extLst>
                  <a:ext uri="{FF2B5EF4-FFF2-40B4-BE49-F238E27FC236}">
                    <a16:creationId xmlns:a16="http://schemas.microsoft.com/office/drawing/2014/main" xmlns="" id="{C4D8CB95-923B-4054-8D52-50A9554B1C2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329001" y="3119404"/>
                <a:ext cx="98975" cy="99802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57" name="Oval 21">
                <a:extLst>
                  <a:ext uri="{FF2B5EF4-FFF2-40B4-BE49-F238E27FC236}">
                    <a16:creationId xmlns:a16="http://schemas.microsoft.com/office/drawing/2014/main" xmlns="" id="{F3ED5D06-1FFD-4B39-8642-92EA528C274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289480" y="2513009"/>
                <a:ext cx="98975" cy="99802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58" name="Oval 21">
                <a:extLst>
                  <a:ext uri="{FF2B5EF4-FFF2-40B4-BE49-F238E27FC236}">
                    <a16:creationId xmlns:a16="http://schemas.microsoft.com/office/drawing/2014/main" xmlns="" id="{AAB4FAE9-CC59-4AFB-A7B5-2F5135A1E06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82300" y="2444570"/>
                <a:ext cx="98975" cy="99802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59" name="Oval 21">
                <a:extLst>
                  <a:ext uri="{FF2B5EF4-FFF2-40B4-BE49-F238E27FC236}">
                    <a16:creationId xmlns:a16="http://schemas.microsoft.com/office/drawing/2014/main" xmlns="" id="{2602F7D4-6C0E-4B52-9495-0DF23B05982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749364" y="2506052"/>
                <a:ext cx="98975" cy="99802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60" name="Oval 21">
                <a:extLst>
                  <a:ext uri="{FF2B5EF4-FFF2-40B4-BE49-F238E27FC236}">
                    <a16:creationId xmlns:a16="http://schemas.microsoft.com/office/drawing/2014/main" xmlns="" id="{FC958C87-F534-4185-9578-894CB1B2785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020432" y="2794749"/>
                <a:ext cx="98975" cy="99802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61" name="Oval 21">
                <a:extLst>
                  <a:ext uri="{FF2B5EF4-FFF2-40B4-BE49-F238E27FC236}">
                    <a16:creationId xmlns:a16="http://schemas.microsoft.com/office/drawing/2014/main" xmlns="" id="{26949356-2010-4010-B663-2E4A68E73E1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642196" y="3210761"/>
                <a:ext cx="98975" cy="99802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62" name="Oval 21">
                <a:extLst>
                  <a:ext uri="{FF2B5EF4-FFF2-40B4-BE49-F238E27FC236}">
                    <a16:creationId xmlns:a16="http://schemas.microsoft.com/office/drawing/2014/main" xmlns="" id="{C67E3BDD-2A5A-42E2-AE53-BA9DA0FEAE5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148211" y="1600868"/>
                <a:ext cx="282537" cy="284898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63" name="Oval 21">
                <a:extLst>
                  <a:ext uri="{FF2B5EF4-FFF2-40B4-BE49-F238E27FC236}">
                    <a16:creationId xmlns:a16="http://schemas.microsoft.com/office/drawing/2014/main" xmlns="" id="{0A036E23-E5F6-4239-B32A-26B6FFCDAA9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855627" y="1537915"/>
                <a:ext cx="228226" cy="230133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64" name="Oval 21">
                <a:extLst>
                  <a:ext uri="{FF2B5EF4-FFF2-40B4-BE49-F238E27FC236}">
                    <a16:creationId xmlns:a16="http://schemas.microsoft.com/office/drawing/2014/main" xmlns="" id="{5273EF79-FE42-47A9-88F1-574E606F7FC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20246" y="1755731"/>
                <a:ext cx="134128" cy="135249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65" name="Oval 21">
                <a:extLst>
                  <a:ext uri="{FF2B5EF4-FFF2-40B4-BE49-F238E27FC236}">
                    <a16:creationId xmlns:a16="http://schemas.microsoft.com/office/drawing/2014/main" xmlns="" id="{C1D28056-DE39-4C29-A8EB-B1DE8D5A10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869089" y="1901516"/>
                <a:ext cx="98975" cy="99802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66" name="Oval 21">
                <a:extLst>
                  <a:ext uri="{FF2B5EF4-FFF2-40B4-BE49-F238E27FC236}">
                    <a16:creationId xmlns:a16="http://schemas.microsoft.com/office/drawing/2014/main" xmlns="" id="{FCD906A7-EAF5-4F01-8CB7-CEDE9BC988A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042856" y="1699484"/>
                <a:ext cx="98975" cy="99802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67" name="Oval 21">
                <a:extLst>
                  <a:ext uri="{FF2B5EF4-FFF2-40B4-BE49-F238E27FC236}">
                    <a16:creationId xmlns:a16="http://schemas.microsoft.com/office/drawing/2014/main" xmlns="" id="{48F54DBD-1F9A-4BE0-B821-3DFDC2095B3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436404" y="1732638"/>
                <a:ext cx="152882" cy="154159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68" name="Oval 21">
                <a:extLst>
                  <a:ext uri="{FF2B5EF4-FFF2-40B4-BE49-F238E27FC236}">
                    <a16:creationId xmlns:a16="http://schemas.microsoft.com/office/drawing/2014/main" xmlns="" id="{ECFD6986-816F-484D-A8F2-782FD1418F1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099216" y="1600868"/>
                <a:ext cx="66122" cy="66674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69" name="Oval 21">
                <a:extLst>
                  <a:ext uri="{FF2B5EF4-FFF2-40B4-BE49-F238E27FC236}">
                    <a16:creationId xmlns:a16="http://schemas.microsoft.com/office/drawing/2014/main" xmlns="" id="{9A9D98ED-7141-48F1-9C13-67D3BC9455C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264289" y="1954875"/>
                <a:ext cx="66122" cy="66674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xmlns="" id="{C64A3181-E5A4-43C5-94BC-05866C2D65FC}"/>
              </a:ext>
            </a:extLst>
          </p:cNvPr>
          <p:cNvSpPr txBox="1"/>
          <p:nvPr/>
        </p:nvSpPr>
        <p:spPr>
          <a:xfrm>
            <a:off x="3012840" y="449704"/>
            <a:ext cx="576594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d-ID" sz="2400" dirty="0">
                <a:effectLst/>
                <a:latin typeface="Bookman Old Style" panose="02050604050505020204" pitchFamily="18" charset="0"/>
                <a:ea typeface="Calibri" panose="020F0502020204030204" pitchFamily="34" charset="0"/>
              </a:rPr>
              <a:t>Mahasiswa yang terlambat </a:t>
            </a:r>
            <a:r>
              <a:rPr lang="en-US" sz="240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</a:rPr>
              <a:t>mengisi</a:t>
            </a:r>
            <a:r>
              <a:rPr lang="en-US" sz="2400" dirty="0">
                <a:effectLst/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</a:p>
          <a:p>
            <a:pPr algn="r"/>
            <a:r>
              <a:rPr lang="en-US" sz="2400" dirty="0">
                <a:effectLst/>
                <a:latin typeface="Bookman Old Style" panose="02050604050505020204" pitchFamily="18" charset="0"/>
                <a:ea typeface="Calibri" panose="020F0502020204030204" pitchFamily="34" charset="0"/>
              </a:rPr>
              <a:t>daftar </a:t>
            </a:r>
            <a:r>
              <a:rPr lang="en-US" sz="240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</a:rPr>
              <a:t>hadir</a:t>
            </a:r>
            <a:r>
              <a:rPr lang="en-US" sz="2400" dirty="0">
                <a:effectLst/>
                <a:latin typeface="Bookman Old Style" panose="02050604050505020204" pitchFamily="18" charset="0"/>
                <a:ea typeface="Calibri" panose="020F0502020204030204" pitchFamily="34" charset="0"/>
              </a:rPr>
              <a:t> (</a:t>
            </a:r>
            <a:r>
              <a:rPr lang="en-US" sz="240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</a:rPr>
              <a:t>lebih</a:t>
            </a:r>
            <a:r>
              <a:rPr lang="en-US" sz="2400" dirty="0">
                <a:effectLst/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</a:rPr>
              <a:t>dari</a:t>
            </a:r>
            <a:r>
              <a:rPr lang="en-US" sz="2400" dirty="0">
                <a:effectLst/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id-ID" sz="2400" dirty="0">
                <a:effectLst/>
                <a:latin typeface="Bookman Old Style" panose="02050604050505020204" pitchFamily="18" charset="0"/>
                <a:ea typeface="Calibri" panose="020F0502020204030204" pitchFamily="34" charset="0"/>
              </a:rPr>
              <a:t>15 </a:t>
            </a:r>
            <a:r>
              <a:rPr lang="id-ID" sz="2400" spc="-10" dirty="0">
                <a:effectLst/>
                <a:latin typeface="Bookman Old Style" panose="02050604050505020204" pitchFamily="18" charset="0"/>
                <a:ea typeface="Calibri" panose="020F0502020204030204" pitchFamily="34" charset="0"/>
              </a:rPr>
              <a:t>menit </a:t>
            </a:r>
            <a:endParaRPr lang="en-US" sz="2400" spc="-10" dirty="0"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 algn="r"/>
            <a:r>
              <a:rPr lang="en-US" sz="2400" spc="-1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</a:rPr>
              <a:t>dari</a:t>
            </a:r>
            <a:r>
              <a:rPr lang="en-US" sz="2400" spc="-10" dirty="0">
                <a:effectLst/>
                <a:latin typeface="Bookman Old Style" panose="02050604050505020204" pitchFamily="18" charset="0"/>
                <a:ea typeface="Calibri" panose="020F0502020204030204" pitchFamily="34" charset="0"/>
              </a:rPr>
              <a:t> jam </a:t>
            </a:r>
            <a:r>
              <a:rPr lang="en-US" sz="2400" spc="-1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</a:rPr>
              <a:t>perkuliahan</a:t>
            </a:r>
            <a:r>
              <a:rPr lang="en-US" sz="2400" spc="-10" dirty="0">
                <a:effectLst/>
                <a:latin typeface="Bookman Old Style" panose="02050604050505020204" pitchFamily="18" charset="0"/>
                <a:ea typeface="Calibri" panose="020F0502020204030204" pitchFamily="34" charset="0"/>
              </a:rPr>
              <a:t>), </a:t>
            </a:r>
          </a:p>
          <a:p>
            <a:pPr algn="r"/>
            <a:r>
              <a:rPr lang="en-US" sz="2400" spc="-1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</a:rPr>
              <a:t>dinyatakan</a:t>
            </a:r>
            <a:r>
              <a:rPr lang="en-US" sz="2400" spc="-10" dirty="0">
                <a:effectLst/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en-US" sz="2400" spc="-1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</a:rPr>
              <a:t>alpa</a:t>
            </a:r>
            <a:r>
              <a:rPr lang="en-US" sz="2400" spc="-10" dirty="0">
                <a:effectLst/>
                <a:latin typeface="Bookman Old Style" panose="02050604050505020204" pitchFamily="18" charset="0"/>
                <a:ea typeface="Calibri" panose="020F0502020204030204" pitchFamily="34" charset="0"/>
              </a:rPr>
              <a:t>.</a:t>
            </a:r>
          </a:p>
          <a:p>
            <a:pPr algn="r"/>
            <a:r>
              <a:rPr lang="en-US" sz="2400" spc="-10" dirty="0">
                <a:solidFill>
                  <a:srgbClr val="00B0F0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(</a:t>
            </a:r>
            <a:r>
              <a:rPr lang="en-US" sz="2400" spc="-10" dirty="0" err="1">
                <a:solidFill>
                  <a:srgbClr val="00B0F0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Kuliah</a:t>
            </a:r>
            <a:r>
              <a:rPr lang="en-US" sz="2400" spc="-10" dirty="0">
                <a:solidFill>
                  <a:srgbClr val="00B0F0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Daring)</a:t>
            </a:r>
            <a:endParaRPr lang="en-ID" sz="2400" dirty="0">
              <a:solidFill>
                <a:srgbClr val="00B0F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xmlns="" id="{3D1DBEFF-9629-4082-AE72-5EC59489D3E3}"/>
              </a:ext>
            </a:extLst>
          </p:cNvPr>
          <p:cNvSpPr txBox="1"/>
          <p:nvPr/>
        </p:nvSpPr>
        <p:spPr>
          <a:xfrm>
            <a:off x="323526" y="3187184"/>
            <a:ext cx="684076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 dirty="0" err="1">
                <a:latin typeface="Bookman Old Style" panose="02050604050505020204" pitchFamily="18" charset="0"/>
                <a:cs typeface="Aharoni" panose="02010803020104030203" pitchFamily="2" charset="-79"/>
              </a:rPr>
              <a:t>Perkuliahan</a:t>
            </a:r>
            <a:r>
              <a:rPr lang="en-US" altLang="en-US" sz="2000" b="1" dirty="0">
                <a:latin typeface="Bookman Old Style" panose="02050604050505020204" pitchFamily="18" charset="0"/>
                <a:cs typeface="Aharoni" panose="02010803020104030203" pitchFamily="2" charset="-79"/>
              </a:rPr>
              <a:t> yang </a:t>
            </a:r>
            <a:r>
              <a:rPr lang="en-US" altLang="en-US" sz="2000" b="1" dirty="0" err="1">
                <a:latin typeface="Bookman Old Style" panose="02050604050505020204" pitchFamily="18" charset="0"/>
                <a:cs typeface="Aharoni" panose="02010803020104030203" pitchFamily="2" charset="-79"/>
              </a:rPr>
              <a:t>menggunakan</a:t>
            </a:r>
            <a:r>
              <a:rPr lang="en-US" altLang="en-US" sz="2000" b="1" dirty="0">
                <a:latin typeface="Bookman Old Style" panose="02050604050505020204" pitchFamily="18" charset="0"/>
                <a:cs typeface="Aharoni" panose="02010803020104030203" pitchFamily="2" charset="-79"/>
              </a:rPr>
              <a:t> web meeting </a:t>
            </a:r>
            <a:r>
              <a:rPr lang="en-US" altLang="en-US" sz="2000" b="1" dirty="0" err="1">
                <a:latin typeface="Bookman Old Style" panose="02050604050505020204" pitchFamily="18" charset="0"/>
                <a:cs typeface="Aharoni" panose="02010803020104030203" pitchFamily="2" charset="-79"/>
              </a:rPr>
              <a:t>atau</a:t>
            </a:r>
            <a:r>
              <a:rPr lang="en-US" altLang="en-US" sz="2000" b="1" dirty="0">
                <a:latin typeface="Bookman Old Style" panose="02050604050505020204" pitchFamily="18" charset="0"/>
                <a:cs typeface="Aharoni" panose="02010803020104030203" pitchFamily="2" charset="-79"/>
              </a:rPr>
              <a:t> zoom meeting, </a:t>
            </a:r>
            <a:r>
              <a:rPr lang="en-US" altLang="en-US" sz="2000" b="1" dirty="0" err="1">
                <a:latin typeface="Bookman Old Style" panose="02050604050505020204" pitchFamily="18" charset="0"/>
                <a:cs typeface="Aharoni" panose="02010803020104030203" pitchFamily="2" charset="-79"/>
              </a:rPr>
              <a:t>mahasiswa</a:t>
            </a:r>
            <a:r>
              <a:rPr lang="en-US" altLang="en-US" sz="2000" b="1" dirty="0"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en-US" altLang="en-US" sz="2000" b="1" dirty="0" err="1">
                <a:latin typeface="Bookman Old Style" panose="02050604050505020204" pitchFamily="18" charset="0"/>
                <a:cs typeface="Aharoni" panose="02010803020104030203" pitchFamily="2" charset="-79"/>
              </a:rPr>
              <a:t>wajib</a:t>
            </a:r>
            <a:r>
              <a:rPr lang="en-US" altLang="en-US" sz="2000" b="1" dirty="0"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en-US" altLang="en-US" sz="2000" b="1" dirty="0" err="1">
                <a:latin typeface="Bookman Old Style" panose="02050604050505020204" pitchFamily="18" charset="0"/>
                <a:cs typeface="Aharoni" panose="02010803020104030203" pitchFamily="2" charset="-79"/>
              </a:rPr>
              <a:t>mengaktifkan</a:t>
            </a:r>
            <a:r>
              <a:rPr lang="en-US" altLang="en-US" sz="2000" b="1" dirty="0"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 dirty="0" err="1">
                <a:latin typeface="Bookman Old Style" panose="02050604050505020204" pitchFamily="18" charset="0"/>
                <a:cs typeface="Aharoni" panose="02010803020104030203" pitchFamily="2" charset="-79"/>
              </a:rPr>
              <a:t>kamera</a:t>
            </a:r>
            <a:r>
              <a:rPr lang="en-US" altLang="en-US" sz="2000" b="1" dirty="0">
                <a:latin typeface="Bookman Old Style" panose="02050604050505020204" pitchFamily="18" charset="0"/>
                <a:cs typeface="Aharoni" panose="02010803020104030203" pitchFamily="2" charset="-79"/>
              </a:rPr>
              <a:t> dan </a:t>
            </a:r>
            <a:r>
              <a:rPr lang="en-US" altLang="en-US" sz="2000" b="1" dirty="0" err="1">
                <a:latin typeface="Bookman Old Style" panose="02050604050505020204" pitchFamily="18" charset="0"/>
                <a:cs typeface="Aharoni" panose="02010803020104030203" pitchFamily="2" charset="-79"/>
              </a:rPr>
              <a:t>menampilkan</a:t>
            </a:r>
            <a:r>
              <a:rPr lang="en-US" altLang="en-US" sz="2000" b="1" dirty="0"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en-US" altLang="en-US" sz="2000" b="1" dirty="0" err="1">
                <a:latin typeface="Bookman Old Style" panose="02050604050505020204" pitchFamily="18" charset="0"/>
                <a:cs typeface="Aharoni" panose="02010803020104030203" pitchFamily="2" charset="-79"/>
              </a:rPr>
              <a:t>Wajah</a:t>
            </a:r>
            <a:r>
              <a:rPr lang="en-US" altLang="en-US" sz="2000" b="1" dirty="0">
                <a:latin typeface="Bookman Old Style" panose="02050604050505020204" pitchFamily="18" charset="0"/>
                <a:cs typeface="Aharoni" panose="02010803020104030203" pitchFamily="2" charset="-79"/>
              </a:rPr>
              <a:t> (</a:t>
            </a:r>
            <a:r>
              <a:rPr lang="en-US" altLang="en-US" sz="2000" b="1" dirty="0" err="1">
                <a:latin typeface="Bookman Old Style" panose="02050604050505020204" pitchFamily="18" charset="0"/>
                <a:cs typeface="Aharoni" panose="02010803020104030203" pitchFamily="2" charset="-79"/>
              </a:rPr>
              <a:t>bukan</a:t>
            </a:r>
            <a:r>
              <a:rPr lang="en-US" altLang="en-US" sz="2000" b="1" dirty="0"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en-US" altLang="en-US" sz="2000" b="1" dirty="0" err="1">
                <a:latin typeface="Bookman Old Style" panose="02050604050505020204" pitchFamily="18" charset="0"/>
                <a:cs typeface="Aharoni" panose="02010803020104030203" pitchFamily="2" charset="-79"/>
              </a:rPr>
              <a:t>hanya</a:t>
            </a:r>
            <a:r>
              <a:rPr lang="en-US" altLang="en-US" sz="2000" b="1" dirty="0"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 dirty="0" err="1">
                <a:latin typeface="Bookman Old Style" panose="02050604050505020204" pitchFamily="18" charset="0"/>
                <a:cs typeface="Aharoni" panose="02010803020104030203" pitchFamily="2" charset="-79"/>
              </a:rPr>
              <a:t>nama</a:t>
            </a:r>
            <a:r>
              <a:rPr lang="en-US" altLang="en-US" sz="2000" b="1" dirty="0"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en-US" altLang="en-US" sz="2000" b="1" dirty="0" err="1">
                <a:latin typeface="Bookman Old Style" panose="02050604050505020204" pitchFamily="18" charset="0"/>
                <a:cs typeface="Aharoni" panose="02010803020104030203" pitchFamily="2" charset="-79"/>
              </a:rPr>
              <a:t>atau</a:t>
            </a:r>
            <a:r>
              <a:rPr lang="en-US" altLang="en-US" sz="2000" b="1" dirty="0"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en-US" altLang="en-US" sz="2000" b="1" dirty="0" err="1">
                <a:latin typeface="Bookman Old Style" panose="02050604050505020204" pitchFamily="18" charset="0"/>
                <a:cs typeface="Aharoni" panose="02010803020104030203" pitchFamily="2" charset="-79"/>
              </a:rPr>
              <a:t>foto</a:t>
            </a:r>
            <a:r>
              <a:rPr lang="en-US" altLang="en-US" sz="2000" b="1" dirty="0">
                <a:latin typeface="Bookman Old Style" panose="02050604050505020204" pitchFamily="18" charset="0"/>
                <a:cs typeface="Aharoni" panose="02010803020104030203" pitchFamily="2" charset="-79"/>
              </a:rPr>
              <a:t>).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 i="1" dirty="0" err="1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Mahasiswa</a:t>
            </a:r>
            <a:r>
              <a:rPr lang="en-US" altLang="en-US" sz="2000" b="1" i="1" dirty="0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en-US" altLang="en-US" sz="2000" b="1" i="1" dirty="0" err="1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yg</a:t>
            </a:r>
            <a:r>
              <a:rPr lang="en-US" altLang="en-US" sz="2000" b="1" i="1" dirty="0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en-US" altLang="en-US" sz="2000" b="1" i="1" dirty="0" err="1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tdak</a:t>
            </a:r>
            <a:r>
              <a:rPr lang="en-US" altLang="en-US" sz="2000" b="1" i="1" dirty="0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en-US" altLang="en-US" sz="2000" b="1" i="1" dirty="0" err="1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mengaktifkan</a:t>
            </a:r>
            <a:r>
              <a:rPr lang="en-US" altLang="en-US" sz="2000" b="1" i="1" dirty="0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  <a:r>
              <a:rPr lang="en-US" altLang="en-US" sz="2000" b="1" i="1" dirty="0" err="1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kamera</a:t>
            </a:r>
            <a:r>
              <a:rPr lang="en-US" altLang="en-US" sz="2000" b="1" i="1" dirty="0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 i="1" dirty="0" err="1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dinyatakan</a:t>
            </a:r>
            <a:r>
              <a:rPr lang="en-US" altLang="en-US" sz="2000" b="1" i="1" dirty="0">
                <a:solidFill>
                  <a:srgbClr val="00B0F0"/>
                </a:solidFill>
                <a:latin typeface="Bookman Old Style" panose="02050604050505020204" pitchFamily="18" charset="0"/>
                <a:cs typeface="Aharoni" panose="02010803020104030203" pitchFamily="2" charset="-79"/>
              </a:rPr>
              <a:t> ALPA</a:t>
            </a:r>
          </a:p>
        </p:txBody>
      </p:sp>
    </p:spTree>
    <p:extLst>
      <p:ext uri="{BB962C8B-B14F-4D97-AF65-F5344CB8AC3E}">
        <p14:creationId xmlns:p14="http://schemas.microsoft.com/office/powerpoint/2010/main" val="348952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2843808" y="1347614"/>
            <a:ext cx="6120680" cy="18158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id-ID" sz="2800" b="1" dirty="0">
                <a:solidFill>
                  <a:schemeClr val="bg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Izin meninggalkan perkuliahan</a:t>
            </a:r>
            <a:r>
              <a:rPr lang="en-US" sz="2800" b="1" dirty="0">
                <a:solidFill>
                  <a:schemeClr val="bg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</a:t>
            </a:r>
          </a:p>
          <a:p>
            <a:pPr algn="r"/>
            <a:r>
              <a:rPr lang="en-US" sz="2800" b="1" dirty="0" err="1">
                <a:solidFill>
                  <a:schemeClr val="bg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atau</a:t>
            </a:r>
            <a:r>
              <a:rPr lang="en-US" sz="2800" b="1" dirty="0">
                <a:solidFill>
                  <a:schemeClr val="bg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menonaktifkan</a:t>
            </a:r>
            <a:r>
              <a:rPr lang="en-US" sz="2800" b="1" dirty="0">
                <a:solidFill>
                  <a:schemeClr val="bg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kamera</a:t>
            </a:r>
            <a:r>
              <a:rPr lang="en-US" sz="2800" b="1" dirty="0">
                <a:solidFill>
                  <a:schemeClr val="bg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</a:t>
            </a:r>
            <a:r>
              <a:rPr lang="id-ID" sz="2800" b="1" dirty="0">
                <a:solidFill>
                  <a:schemeClr val="bg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</a:t>
            </a:r>
            <a:endParaRPr lang="en-US" sz="2800" b="1" dirty="0">
              <a:solidFill>
                <a:schemeClr val="bg1"/>
              </a:solidFill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r"/>
            <a:r>
              <a:rPr lang="en-US" sz="2800" b="1" u="sng" dirty="0">
                <a:solidFill>
                  <a:schemeClr val="bg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Harus seizin </a:t>
            </a:r>
            <a:r>
              <a:rPr lang="id-ID" sz="2800" b="1" dirty="0">
                <a:solidFill>
                  <a:schemeClr val="bg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dosen pengampu</a:t>
            </a:r>
            <a:r>
              <a:rPr lang="en-US" sz="2800" b="1" dirty="0">
                <a:solidFill>
                  <a:schemeClr val="bg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</a:t>
            </a:r>
          </a:p>
          <a:p>
            <a:pPr algn="r"/>
            <a:r>
              <a:rPr lang="en-US" sz="2800" b="1" dirty="0" err="1">
                <a:solidFill>
                  <a:schemeClr val="bg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mata</a:t>
            </a:r>
            <a:r>
              <a:rPr lang="en-US" sz="2800" b="1" dirty="0">
                <a:solidFill>
                  <a:schemeClr val="bg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kuliah</a:t>
            </a:r>
            <a:endParaRPr lang="en-ID" sz="2800" b="1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F37C5EB-CF8A-4166-9B34-8EE366C5CA14}"/>
              </a:ext>
            </a:extLst>
          </p:cNvPr>
          <p:cNvSpPr txBox="1"/>
          <p:nvPr/>
        </p:nvSpPr>
        <p:spPr>
          <a:xfrm>
            <a:off x="539552" y="3651870"/>
            <a:ext cx="6120680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800" dirty="0" err="1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Tidak</a:t>
            </a:r>
            <a:r>
              <a:rPr lang="en-US" sz="28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mengikuti</a:t>
            </a:r>
            <a:r>
              <a:rPr lang="en-US" sz="28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 </a:t>
            </a:r>
            <a:r>
              <a:rPr lang="id-ID" sz="28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perkuliahan </a:t>
            </a:r>
            <a:r>
              <a:rPr lang="en-US" sz="2800" u="sng" dirty="0" err="1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karena</a:t>
            </a:r>
            <a:r>
              <a:rPr lang="en-US" sz="2800" u="sng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 </a:t>
            </a:r>
            <a:r>
              <a:rPr lang="en-US" sz="2800" u="sng" dirty="0" err="1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sakit</a:t>
            </a:r>
            <a:r>
              <a:rPr lang="en-US" sz="2800" u="sng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, </a:t>
            </a:r>
          </a:p>
          <a:p>
            <a:r>
              <a:rPr lang="en-US" sz="2800" u="sng" dirty="0" err="1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wajib</a:t>
            </a:r>
            <a:r>
              <a:rPr lang="en-US" sz="2800" u="sng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 </a:t>
            </a:r>
            <a:r>
              <a:rPr lang="en-US" sz="2800" u="sng" dirty="0" err="1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memperlihatkan</a:t>
            </a:r>
            <a:r>
              <a:rPr lang="en-US" sz="2800" u="sng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 </a:t>
            </a:r>
            <a:r>
              <a:rPr lang="en-US" sz="2800" u="sng" dirty="0" err="1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surat</a:t>
            </a:r>
            <a:r>
              <a:rPr lang="en-US" sz="2800" u="sng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 </a:t>
            </a:r>
            <a:r>
              <a:rPr lang="en-US" sz="2800" u="sng" dirty="0" err="1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keterangan</a:t>
            </a:r>
            <a:r>
              <a:rPr lang="en-US" sz="2800" u="sng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 </a:t>
            </a:r>
            <a:r>
              <a:rPr lang="en-US" sz="2800" u="sng" dirty="0" err="1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sakit</a:t>
            </a:r>
            <a:r>
              <a:rPr lang="en-US" sz="2800" u="sng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 </a:t>
            </a:r>
            <a:r>
              <a:rPr lang="en-US" sz="2800" u="sng" dirty="0" err="1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dari</a:t>
            </a:r>
            <a:r>
              <a:rPr lang="en-US" sz="2800" u="sng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 </a:t>
            </a:r>
            <a:r>
              <a:rPr lang="en-US" sz="2800" u="sng" dirty="0" err="1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dokter</a:t>
            </a:r>
            <a:r>
              <a:rPr lang="en-US" sz="2800" u="sng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 </a:t>
            </a:r>
            <a:r>
              <a:rPr lang="en-US" sz="2800" u="sng" dirty="0" err="1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melalui</a:t>
            </a:r>
            <a:r>
              <a:rPr lang="en-US" sz="2800" u="sng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 </a:t>
            </a:r>
            <a:r>
              <a:rPr lang="en-US" sz="2800" u="sng" dirty="0" err="1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grup</a:t>
            </a:r>
            <a:r>
              <a:rPr lang="en-US" sz="2800" u="sng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 WA</a:t>
            </a:r>
            <a:endParaRPr lang="en-ID" sz="2800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72326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797B4F"/>
      </a:accent1>
      <a:accent2>
        <a:srgbClr val="797B4F"/>
      </a:accent2>
      <a:accent3>
        <a:srgbClr val="797B4F"/>
      </a:accent3>
      <a:accent4>
        <a:srgbClr val="797B4F"/>
      </a:accent4>
      <a:accent5>
        <a:srgbClr val="797B4F"/>
      </a:accent5>
      <a:accent6>
        <a:srgbClr val="797B4F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797B4F"/>
      </a:accent1>
      <a:accent2>
        <a:srgbClr val="797B4F"/>
      </a:accent2>
      <a:accent3>
        <a:srgbClr val="797B4F"/>
      </a:accent3>
      <a:accent4>
        <a:srgbClr val="797B4F"/>
      </a:accent4>
      <a:accent5>
        <a:srgbClr val="797B4F"/>
      </a:accent5>
      <a:accent6>
        <a:srgbClr val="797B4F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0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DF2619"/>
      </a:accent1>
      <a:accent2>
        <a:srgbClr val="8388E3"/>
      </a:accent2>
      <a:accent3>
        <a:srgbClr val="EC771B"/>
      </a:accent3>
      <a:accent4>
        <a:srgbClr val="B2F608"/>
      </a:accent4>
      <a:accent5>
        <a:srgbClr val="F6E213"/>
      </a:accent5>
      <a:accent6>
        <a:srgbClr val="CBCBCB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1457</TotalTime>
  <Words>235</Words>
  <Application>Microsoft Office PowerPoint</Application>
  <PresentationFormat>On-screen Show (16:9)</PresentationFormat>
  <Paragraphs>56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23" baseType="lpstr">
      <vt:lpstr>Arial Unicode MS</vt:lpstr>
      <vt:lpstr>맑은 고딕</vt:lpstr>
      <vt:lpstr>Aharoni</vt:lpstr>
      <vt:lpstr>Arial</vt:lpstr>
      <vt:lpstr>Arial Black</vt:lpstr>
      <vt:lpstr>Arial Narrow</vt:lpstr>
      <vt:lpstr>Bookman Old Style</vt:lpstr>
      <vt:lpstr>Calibri</vt:lpstr>
      <vt:lpstr>Times New Roman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ADPERKAT</cp:lastModifiedBy>
  <cp:revision>97</cp:revision>
  <dcterms:created xsi:type="dcterms:W3CDTF">2016-12-05T23:26:54Z</dcterms:created>
  <dcterms:modified xsi:type="dcterms:W3CDTF">2021-08-27T02:25:46Z</dcterms:modified>
</cp:coreProperties>
</file>