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9" r:id="rId10"/>
    <p:sldId id="264" r:id="rId11"/>
    <p:sldId id="265" r:id="rId12"/>
    <p:sldId id="276" r:id="rId13"/>
    <p:sldId id="278" r:id="rId14"/>
    <p:sldId id="266" r:id="rId15"/>
    <p:sldId id="267" r:id="rId16"/>
    <p:sldId id="268" r:id="rId17"/>
    <p:sldId id="269" r:id="rId18"/>
    <p:sldId id="270" r:id="rId19"/>
    <p:sldId id="281" r:id="rId20"/>
    <p:sldId id="282" r:id="rId21"/>
    <p:sldId id="283" r:id="rId22"/>
    <p:sldId id="284" r:id="rId23"/>
  </p:sldIdLst>
  <p:sldSz cx="18288000" cy="10287000"/>
  <p:notesSz cx="6858000" cy="9144000"/>
  <p:embeddedFontLst>
    <p:embeddedFont>
      <p:font typeface="Teko Light Bold" panose="020B0604020202020204" charset="0"/>
      <p:regular r:id="rId24"/>
    </p:embeddedFont>
    <p:embeddedFont>
      <p:font typeface="Aileron Regular Bold" panose="020B0604020202020204" charset="0"/>
      <p:regular r:id="rId25"/>
    </p:embeddedFont>
    <p:embeddedFont>
      <p:font typeface="DM Sans" panose="020B0604020202020204" charset="0"/>
      <p:regular r:id="rId26"/>
    </p:embeddedFont>
    <p:embeddedFont>
      <p:font typeface="Aileron Heavy" panose="020B0604020202020204" charset="0"/>
      <p:regular r:id="rId27"/>
    </p:embeddedFont>
    <p:embeddedFont>
      <p:font typeface="Montserrat Classic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DM Sans Bold" panose="020B0604020202020204" charset="0"/>
      <p:regular r:id="rId33"/>
    </p:embeddedFont>
    <p:embeddedFont>
      <p:font typeface="Montserrat Classic Bold" panose="020B0604020202020204" charset="0"/>
      <p:regular r:id="rId34"/>
    </p:embeddedFont>
    <p:embeddedFont>
      <p:font typeface="Montserrat Light" panose="020B0604020202020204" charset="0"/>
      <p:regular r:id="rId35"/>
    </p:embeddedFont>
    <p:embeddedFont>
      <p:font typeface="Aileron Regular Bold Italics" panose="020B0604020202020204" charset="0"/>
      <p:regular r:id="rId36"/>
    </p:embeddedFont>
    <p:embeddedFont>
      <p:font typeface="Aileron Regular" panose="020B0604020202020204" charset="0"/>
      <p:regular r:id="rId37"/>
    </p:embeddedFont>
    <p:embeddedFont>
      <p:font typeface="Open Sans Light" panose="020B0604020202020204" charset="0"/>
      <p:regular r:id="rId38"/>
    </p:embeddedFont>
    <p:embeddedFont>
      <p:font typeface="Open Sans Light Bold" panose="020B0604020202020204" charset="0"/>
      <p:regular r:id="rId39"/>
    </p:embeddedFont>
    <p:embeddedFont>
      <p:font typeface="Aileron Regular Italics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25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F32AB9-4A4E-4053-8393-C0D61D8742A5}" type="doc">
      <dgm:prSet loTypeId="urn:microsoft.com/office/officeart/2008/layout/PictureStrips" loCatId="picture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28B30B5-1EFD-4381-82F4-1226310082CD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1. </a:t>
          </a:r>
          <a:r>
            <a:rPr lang="en-US" b="1" dirty="0" err="1" smtClean="0">
              <a:solidFill>
                <a:schemeClr val="tx1"/>
              </a:solidFill>
            </a:rPr>
            <a:t>Menyampaikan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tujuan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wawancara</a:t>
          </a:r>
          <a:endParaRPr lang="en-US" b="1" dirty="0" smtClean="0">
            <a:solidFill>
              <a:schemeClr val="tx1"/>
            </a:solidFill>
          </a:endParaRPr>
        </a:p>
        <a:p>
          <a:r>
            <a:rPr lang="en-US" b="1" dirty="0" smtClean="0">
              <a:solidFill>
                <a:schemeClr val="tx1"/>
              </a:solidFill>
            </a:rPr>
            <a:t>2. </a:t>
          </a:r>
          <a:r>
            <a:rPr lang="en-US" b="1" dirty="0" err="1" smtClean="0">
              <a:solidFill>
                <a:schemeClr val="tx1"/>
              </a:solidFill>
            </a:rPr>
            <a:t>Memberikan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kesimpulan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terhadap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suatu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masalah</a:t>
          </a:r>
          <a:endParaRPr lang="en-US" b="1" dirty="0" smtClean="0">
            <a:solidFill>
              <a:schemeClr val="tx1"/>
            </a:solidFill>
          </a:endParaRPr>
        </a:p>
        <a:p>
          <a:r>
            <a:rPr lang="en-US" b="1" dirty="0" smtClean="0">
              <a:solidFill>
                <a:schemeClr val="tx1"/>
              </a:solidFill>
            </a:rPr>
            <a:t>3. </a:t>
          </a:r>
          <a:r>
            <a:rPr lang="en-US" b="1" dirty="0" err="1" smtClean="0">
              <a:solidFill>
                <a:schemeClr val="tx1"/>
              </a:solidFill>
            </a:rPr>
            <a:t>Menyampaikan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sumber</a:t>
          </a:r>
          <a:r>
            <a:rPr lang="en-US" b="1" dirty="0" smtClean="0">
              <a:solidFill>
                <a:schemeClr val="tx1"/>
              </a:solidFill>
            </a:rPr>
            <a:t> data</a:t>
          </a:r>
        </a:p>
        <a:p>
          <a:r>
            <a:rPr lang="en-US" b="1" dirty="0" smtClean="0">
              <a:solidFill>
                <a:schemeClr val="tx1"/>
              </a:solidFill>
            </a:rPr>
            <a:t>4. </a:t>
          </a:r>
          <a:r>
            <a:rPr lang="en-US" b="1" dirty="0" err="1" smtClean="0">
              <a:solidFill>
                <a:schemeClr val="tx1"/>
              </a:solidFill>
            </a:rPr>
            <a:t>Memberikan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hadiah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atau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insentif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atas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kesediaan</a:t>
          </a:r>
          <a:r>
            <a:rPr lang="en-US" b="1" dirty="0" smtClean="0">
              <a:solidFill>
                <a:schemeClr val="tx1"/>
              </a:solidFill>
            </a:rPr>
            <a:t> interviewee</a:t>
          </a:r>
        </a:p>
        <a:p>
          <a:r>
            <a:rPr lang="en-US" b="1" dirty="0" smtClean="0">
              <a:solidFill>
                <a:schemeClr val="tx1"/>
              </a:solidFill>
            </a:rPr>
            <a:t>5. </a:t>
          </a:r>
          <a:r>
            <a:rPr lang="en-US" b="1" dirty="0" err="1" smtClean="0">
              <a:solidFill>
                <a:schemeClr val="tx1"/>
              </a:solidFill>
            </a:rPr>
            <a:t>Meminta</a:t>
          </a:r>
          <a:r>
            <a:rPr lang="en-US" b="1" dirty="0" smtClean="0">
              <a:solidFill>
                <a:schemeClr val="tx1"/>
              </a:solidFill>
            </a:rPr>
            <a:t> saran </a:t>
          </a:r>
          <a:r>
            <a:rPr lang="en-US" b="1" dirty="0" err="1" smtClean="0">
              <a:solidFill>
                <a:schemeClr val="tx1"/>
              </a:solidFill>
            </a:rPr>
            <a:t>atau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bantuan</a:t>
          </a:r>
          <a:endParaRPr lang="en-US" b="1" dirty="0" smtClean="0">
            <a:solidFill>
              <a:schemeClr val="tx1"/>
            </a:solidFill>
          </a:endParaRPr>
        </a:p>
        <a:p>
          <a:r>
            <a:rPr lang="en-US" b="1" dirty="0" smtClean="0">
              <a:solidFill>
                <a:schemeClr val="tx1"/>
              </a:solidFill>
            </a:rPr>
            <a:t>6. </a:t>
          </a:r>
          <a:r>
            <a:rPr lang="en-US" b="1" dirty="0" err="1" smtClean="0">
              <a:solidFill>
                <a:schemeClr val="tx1"/>
              </a:solidFill>
            </a:rPr>
            <a:t>Mengetahui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peran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dan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posisi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responden</a:t>
          </a:r>
          <a:endParaRPr lang="en-US" b="1" dirty="0" smtClean="0">
            <a:solidFill>
              <a:schemeClr val="tx1"/>
            </a:solidFill>
          </a:endParaRPr>
        </a:p>
        <a:p>
          <a:r>
            <a:rPr lang="en-US" b="1" dirty="0" smtClean="0">
              <a:solidFill>
                <a:schemeClr val="tx1"/>
              </a:solidFill>
            </a:rPr>
            <a:t>7. </a:t>
          </a:r>
          <a:r>
            <a:rPr lang="en-US" b="1" dirty="0" err="1" smtClean="0">
              <a:solidFill>
                <a:schemeClr val="tx1"/>
              </a:solidFill>
            </a:rPr>
            <a:t>Menyampaikan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pemberi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rekomendasi</a:t>
          </a:r>
          <a:endParaRPr lang="en-US" b="1" dirty="0" smtClean="0">
            <a:solidFill>
              <a:schemeClr val="tx1"/>
            </a:solidFill>
          </a:endParaRPr>
        </a:p>
        <a:p>
          <a:r>
            <a:rPr lang="en-US" b="1" dirty="0" smtClean="0">
              <a:solidFill>
                <a:schemeClr val="tx1"/>
              </a:solidFill>
            </a:rPr>
            <a:t>8. </a:t>
          </a:r>
          <a:r>
            <a:rPr lang="en-US" b="1" dirty="0" err="1" smtClean="0">
              <a:solidFill>
                <a:schemeClr val="tx1"/>
              </a:solidFill>
            </a:rPr>
            <a:t>Menyebutkan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perwakilan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dari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organisasi</a:t>
          </a:r>
          <a:r>
            <a:rPr lang="en-US" b="1" dirty="0" smtClean="0">
              <a:solidFill>
                <a:schemeClr val="tx1"/>
              </a:solidFill>
            </a:rPr>
            <a:t> mana</a:t>
          </a:r>
        </a:p>
        <a:p>
          <a:r>
            <a:rPr lang="en-US" b="1" dirty="0" smtClean="0">
              <a:solidFill>
                <a:schemeClr val="tx1"/>
              </a:solidFill>
            </a:rPr>
            <a:t>9. </a:t>
          </a:r>
          <a:r>
            <a:rPr lang="en-US" b="1" dirty="0" err="1" smtClean="0">
              <a:solidFill>
                <a:schemeClr val="tx1"/>
              </a:solidFill>
            </a:rPr>
            <a:t>Meminta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kesediaan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waktu</a:t>
          </a:r>
          <a:endParaRPr lang="en-US" b="1" dirty="0" smtClean="0">
            <a:solidFill>
              <a:schemeClr val="tx1"/>
            </a:solidFill>
          </a:endParaRPr>
        </a:p>
      </dgm:t>
    </dgm:pt>
    <dgm:pt modelId="{9E62E43C-612A-4603-8877-1CD015E03A6D}" type="parTrans" cxnId="{958851D4-8399-4D55-B296-9EEBC758DF14}">
      <dgm:prSet/>
      <dgm:spPr/>
      <dgm:t>
        <a:bodyPr/>
        <a:lstStyle/>
        <a:p>
          <a:endParaRPr lang="en-US"/>
        </a:p>
      </dgm:t>
    </dgm:pt>
    <dgm:pt modelId="{BD0D6CB1-41FF-4F15-8CBE-BFC81CE0A2F6}" type="sibTrans" cxnId="{958851D4-8399-4D55-B296-9EEBC758DF14}">
      <dgm:prSet/>
      <dgm:spPr/>
      <dgm:t>
        <a:bodyPr/>
        <a:lstStyle/>
        <a:p>
          <a:endParaRPr lang="en-US"/>
        </a:p>
      </dgm:t>
    </dgm:pt>
    <dgm:pt modelId="{04F04F2B-F1A5-42F6-888A-263643FBF3A1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1. Wilayah/</a:t>
          </a:r>
          <a:r>
            <a:rPr lang="en-US" b="1" dirty="0" err="1" smtClean="0">
              <a:solidFill>
                <a:schemeClr val="tx1"/>
              </a:solidFill>
            </a:rPr>
            <a:t>Jarak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pribadi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i="1" dirty="0" smtClean="0">
              <a:solidFill>
                <a:schemeClr val="tx1"/>
              </a:solidFill>
            </a:rPr>
            <a:t>(personal space)</a:t>
          </a:r>
        </a:p>
        <a:p>
          <a:r>
            <a:rPr lang="en-US" b="1" i="1" dirty="0" smtClean="0">
              <a:solidFill>
                <a:schemeClr val="tx1"/>
              </a:solidFill>
            </a:rPr>
            <a:t>2. </a:t>
          </a:r>
          <a:r>
            <a:rPr lang="en-US" b="1" i="0" dirty="0" err="1" smtClean="0">
              <a:solidFill>
                <a:schemeClr val="tx1"/>
              </a:solidFill>
            </a:rPr>
            <a:t>Kesan</a:t>
          </a:r>
          <a:r>
            <a:rPr lang="en-US" b="1" i="0" dirty="0" smtClean="0">
              <a:solidFill>
                <a:schemeClr val="tx1"/>
              </a:solidFill>
            </a:rPr>
            <a:t> </a:t>
          </a:r>
          <a:r>
            <a:rPr lang="en-US" b="1" i="0" dirty="0" err="1" smtClean="0">
              <a:solidFill>
                <a:schemeClr val="tx1"/>
              </a:solidFill>
            </a:rPr>
            <a:t>akan</a:t>
          </a:r>
          <a:r>
            <a:rPr lang="en-US" b="1" i="0" dirty="0" smtClean="0">
              <a:solidFill>
                <a:schemeClr val="tx1"/>
              </a:solidFill>
            </a:rPr>
            <a:t> </a:t>
          </a:r>
          <a:r>
            <a:rPr lang="en-US" b="1" i="0" dirty="0" err="1" smtClean="0">
              <a:solidFill>
                <a:schemeClr val="tx1"/>
              </a:solidFill>
            </a:rPr>
            <a:t>ekspresi</a:t>
          </a:r>
          <a:r>
            <a:rPr lang="en-US" b="1" i="0" dirty="0" smtClean="0">
              <a:solidFill>
                <a:schemeClr val="tx1"/>
              </a:solidFill>
            </a:rPr>
            <a:t> </a:t>
          </a:r>
          <a:r>
            <a:rPr lang="en-US" b="1" i="0" dirty="0" err="1" smtClean="0">
              <a:solidFill>
                <a:schemeClr val="tx1"/>
              </a:solidFill>
            </a:rPr>
            <a:t>wajah</a:t>
          </a:r>
          <a:r>
            <a:rPr lang="en-US" b="1" i="0" dirty="0" smtClean="0">
              <a:solidFill>
                <a:schemeClr val="tx1"/>
              </a:solidFill>
            </a:rPr>
            <a:t>, </a:t>
          </a:r>
          <a:r>
            <a:rPr lang="en-US" b="1" i="0" dirty="0" err="1" smtClean="0">
              <a:solidFill>
                <a:schemeClr val="tx1"/>
              </a:solidFill>
            </a:rPr>
            <a:t>penampilan</a:t>
          </a:r>
          <a:r>
            <a:rPr lang="en-US" b="1" i="0" dirty="0" smtClean="0">
              <a:solidFill>
                <a:schemeClr val="tx1"/>
              </a:solidFill>
            </a:rPr>
            <a:t>, </a:t>
          </a:r>
          <a:r>
            <a:rPr lang="en-US" b="1" i="0" dirty="0" err="1" smtClean="0">
              <a:solidFill>
                <a:schemeClr val="tx1"/>
              </a:solidFill>
            </a:rPr>
            <a:t>dan</a:t>
          </a:r>
          <a:r>
            <a:rPr lang="en-US" b="1" i="0" dirty="0" smtClean="0">
              <a:solidFill>
                <a:schemeClr val="tx1"/>
              </a:solidFill>
            </a:rPr>
            <a:t>  </a:t>
          </a:r>
          <a:r>
            <a:rPr lang="en-US" b="1" i="0" dirty="0" err="1" smtClean="0">
              <a:solidFill>
                <a:schemeClr val="tx1"/>
              </a:solidFill>
            </a:rPr>
            <a:t>isyarat</a:t>
          </a:r>
          <a:r>
            <a:rPr lang="en-US" b="1" i="0" dirty="0" smtClean="0">
              <a:solidFill>
                <a:schemeClr val="tx1"/>
              </a:solidFill>
            </a:rPr>
            <a:t> </a:t>
          </a:r>
          <a:r>
            <a:rPr lang="en-US" b="1" i="0" dirty="0" err="1" smtClean="0">
              <a:solidFill>
                <a:schemeClr val="tx1"/>
              </a:solidFill>
            </a:rPr>
            <a:t>tubuh</a:t>
          </a:r>
          <a:endParaRPr lang="en-US" b="1" i="0" dirty="0" smtClean="0">
            <a:solidFill>
              <a:schemeClr val="tx1"/>
            </a:solidFill>
          </a:endParaRPr>
        </a:p>
        <a:p>
          <a:r>
            <a:rPr lang="en-US" b="1" i="0" dirty="0" smtClean="0">
              <a:solidFill>
                <a:schemeClr val="tx1"/>
              </a:solidFill>
            </a:rPr>
            <a:t>3. </a:t>
          </a:r>
          <a:r>
            <a:rPr lang="en-US" b="1" i="0" dirty="0" err="1" smtClean="0">
              <a:solidFill>
                <a:schemeClr val="tx1"/>
              </a:solidFill>
            </a:rPr>
            <a:t>Memperhatikan</a:t>
          </a:r>
          <a:r>
            <a:rPr lang="en-US" b="1" i="0" dirty="0" smtClean="0">
              <a:solidFill>
                <a:schemeClr val="tx1"/>
              </a:solidFill>
            </a:rPr>
            <a:t> </a:t>
          </a:r>
          <a:r>
            <a:rPr lang="en-US" b="1" i="0" dirty="0" err="1" smtClean="0">
              <a:solidFill>
                <a:schemeClr val="tx1"/>
              </a:solidFill>
            </a:rPr>
            <a:t>sentuhan</a:t>
          </a:r>
          <a:endParaRPr lang="en-US" b="1" i="1" dirty="0">
            <a:solidFill>
              <a:schemeClr val="tx1"/>
            </a:solidFill>
          </a:endParaRPr>
        </a:p>
      </dgm:t>
    </dgm:pt>
    <dgm:pt modelId="{E6B425DE-CF6F-406D-A651-07AA0CEE4046}" type="parTrans" cxnId="{8F337099-FCCC-4B09-BA9E-368DD411CC81}">
      <dgm:prSet/>
      <dgm:spPr/>
      <dgm:t>
        <a:bodyPr/>
        <a:lstStyle/>
        <a:p>
          <a:endParaRPr lang="en-US"/>
        </a:p>
      </dgm:t>
    </dgm:pt>
    <dgm:pt modelId="{A4F4CC66-8AB9-458D-B903-66C2955E677D}" type="sibTrans" cxnId="{8F337099-FCCC-4B09-BA9E-368DD411CC81}">
      <dgm:prSet/>
      <dgm:spPr/>
      <dgm:t>
        <a:bodyPr/>
        <a:lstStyle/>
        <a:p>
          <a:endParaRPr lang="en-US"/>
        </a:p>
      </dgm:t>
    </dgm:pt>
    <dgm:pt modelId="{CA06CA00-7BB0-4C79-9F85-4DBBF3E2FC4B}" type="pres">
      <dgm:prSet presAssocID="{C4F32AB9-4A4E-4053-8393-C0D61D8742A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0E741A-C0C6-4BD3-8CD2-B43006ABA991}" type="pres">
      <dgm:prSet presAssocID="{228B30B5-1EFD-4381-82F4-1226310082CD}" presName="composite" presStyleCnt="0"/>
      <dgm:spPr/>
    </dgm:pt>
    <dgm:pt modelId="{B54CCC49-91CE-4D12-B1C2-EC7137AB458B}" type="pres">
      <dgm:prSet presAssocID="{228B30B5-1EFD-4381-82F4-1226310082CD}" presName="rect1" presStyleLbl="trAlignAcc1" presStyleIdx="0" presStyleCnt="2" custScaleX="128891" custScaleY="148055" custLinFactNeighborX="-798" custLinFactNeighborY="18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A42AE4-7BD2-4469-A7F7-0131AA28D37B}" type="pres">
      <dgm:prSet presAssocID="{228B30B5-1EFD-4381-82F4-1226310082CD}" presName="rect2" presStyleLbl="fgImgPlace1" presStyleIdx="0" presStyleCnt="2" custScaleX="105732" custScaleY="54706" custLinFactNeighborX="-95108" custLinFactNeighborY="-31751"/>
      <dgm:spPr/>
    </dgm:pt>
    <dgm:pt modelId="{1DCDAAFF-DF76-4377-9152-15FADBD31D9D}" type="pres">
      <dgm:prSet presAssocID="{BD0D6CB1-41FF-4F15-8CBE-BFC81CE0A2F6}" presName="sibTrans" presStyleCnt="0"/>
      <dgm:spPr/>
    </dgm:pt>
    <dgm:pt modelId="{2AA1B4ED-3A4D-4676-975F-F912F121FFB8}" type="pres">
      <dgm:prSet presAssocID="{04F04F2B-F1A5-42F6-888A-263643FBF3A1}" presName="composite" presStyleCnt="0"/>
      <dgm:spPr/>
    </dgm:pt>
    <dgm:pt modelId="{1ED6A613-5DC1-4B55-A604-38960D5D76A5}" type="pres">
      <dgm:prSet presAssocID="{04F04F2B-F1A5-42F6-888A-263643FBF3A1}" presName="rect1" presStyleLbl="trAlignAcc1" presStyleIdx="1" presStyleCnt="2" custScaleX="129871" custScaleY="76065" custLinFactNeighborX="-996" custLinFactNeighborY="-28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B33482-0A1A-4826-B42F-9270449A4D94}" type="pres">
      <dgm:prSet presAssocID="{04F04F2B-F1A5-42F6-888A-263643FBF3A1}" presName="rect2" presStyleLbl="fgImgPlace1" presStyleIdx="1" presStyleCnt="2" custScaleX="104233" custScaleY="53519" custLinFactX="-3247" custLinFactNeighborX="-100000" custLinFactNeighborY="-13745"/>
      <dgm:spPr/>
    </dgm:pt>
  </dgm:ptLst>
  <dgm:cxnLst>
    <dgm:cxn modelId="{48198F2D-5F10-4A10-AE81-F4A1B1F9353F}" type="presOf" srcId="{228B30B5-1EFD-4381-82F4-1226310082CD}" destId="{B54CCC49-91CE-4D12-B1C2-EC7137AB458B}" srcOrd="0" destOrd="0" presId="urn:microsoft.com/office/officeart/2008/layout/PictureStrips"/>
    <dgm:cxn modelId="{958851D4-8399-4D55-B296-9EEBC758DF14}" srcId="{C4F32AB9-4A4E-4053-8393-C0D61D8742A5}" destId="{228B30B5-1EFD-4381-82F4-1226310082CD}" srcOrd="0" destOrd="0" parTransId="{9E62E43C-612A-4603-8877-1CD015E03A6D}" sibTransId="{BD0D6CB1-41FF-4F15-8CBE-BFC81CE0A2F6}"/>
    <dgm:cxn modelId="{26AF3A0E-5D18-4698-A8A2-943F2FC3ED2C}" type="presOf" srcId="{04F04F2B-F1A5-42F6-888A-263643FBF3A1}" destId="{1ED6A613-5DC1-4B55-A604-38960D5D76A5}" srcOrd="0" destOrd="0" presId="urn:microsoft.com/office/officeart/2008/layout/PictureStrips"/>
    <dgm:cxn modelId="{8F337099-FCCC-4B09-BA9E-368DD411CC81}" srcId="{C4F32AB9-4A4E-4053-8393-C0D61D8742A5}" destId="{04F04F2B-F1A5-42F6-888A-263643FBF3A1}" srcOrd="1" destOrd="0" parTransId="{E6B425DE-CF6F-406D-A651-07AA0CEE4046}" sibTransId="{A4F4CC66-8AB9-458D-B903-66C2955E677D}"/>
    <dgm:cxn modelId="{6DFE387A-0702-4AE3-9693-7ADB25B6E805}" type="presOf" srcId="{C4F32AB9-4A4E-4053-8393-C0D61D8742A5}" destId="{CA06CA00-7BB0-4C79-9F85-4DBBF3E2FC4B}" srcOrd="0" destOrd="0" presId="urn:microsoft.com/office/officeart/2008/layout/PictureStrips"/>
    <dgm:cxn modelId="{14D405ED-99CF-4CEF-A574-13570F06923C}" type="presParOf" srcId="{CA06CA00-7BB0-4C79-9F85-4DBBF3E2FC4B}" destId="{F70E741A-C0C6-4BD3-8CD2-B43006ABA991}" srcOrd="0" destOrd="0" presId="urn:microsoft.com/office/officeart/2008/layout/PictureStrips"/>
    <dgm:cxn modelId="{C15CA3E5-1746-4E47-A2C2-0250E2C7EA94}" type="presParOf" srcId="{F70E741A-C0C6-4BD3-8CD2-B43006ABA991}" destId="{B54CCC49-91CE-4D12-B1C2-EC7137AB458B}" srcOrd="0" destOrd="0" presId="urn:microsoft.com/office/officeart/2008/layout/PictureStrips"/>
    <dgm:cxn modelId="{B41E0162-ECC4-42D2-95F8-3F668ED91397}" type="presParOf" srcId="{F70E741A-C0C6-4BD3-8CD2-B43006ABA991}" destId="{4AA42AE4-7BD2-4469-A7F7-0131AA28D37B}" srcOrd="1" destOrd="0" presId="urn:microsoft.com/office/officeart/2008/layout/PictureStrips"/>
    <dgm:cxn modelId="{2F02B8C0-1ABF-4E95-8F0B-54452F184278}" type="presParOf" srcId="{CA06CA00-7BB0-4C79-9F85-4DBBF3E2FC4B}" destId="{1DCDAAFF-DF76-4377-9152-15FADBD31D9D}" srcOrd="1" destOrd="0" presId="urn:microsoft.com/office/officeart/2008/layout/PictureStrips"/>
    <dgm:cxn modelId="{C98A64F0-C498-4BEC-88C6-62FCD2AF1AF9}" type="presParOf" srcId="{CA06CA00-7BB0-4C79-9F85-4DBBF3E2FC4B}" destId="{2AA1B4ED-3A4D-4676-975F-F912F121FFB8}" srcOrd="2" destOrd="0" presId="urn:microsoft.com/office/officeart/2008/layout/PictureStrips"/>
    <dgm:cxn modelId="{B5207DCB-E777-40FD-968C-37C70E79112C}" type="presParOf" srcId="{2AA1B4ED-3A4D-4676-975F-F912F121FFB8}" destId="{1ED6A613-5DC1-4B55-A604-38960D5D76A5}" srcOrd="0" destOrd="0" presId="urn:microsoft.com/office/officeart/2008/layout/PictureStrips"/>
    <dgm:cxn modelId="{9014FCF8-B9FA-4B7D-B698-037314285AFB}" type="presParOf" srcId="{2AA1B4ED-3A4D-4676-975F-F912F121FFB8}" destId="{81B33482-0A1A-4826-B42F-9270449A4D9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CCC49-91CE-4D12-B1C2-EC7137AB458B}">
      <dsp:nvSpPr>
        <dsp:cNvPr id="0" name=""/>
        <dsp:cNvSpPr/>
      </dsp:nvSpPr>
      <dsp:spPr>
        <a:xfrm>
          <a:off x="502320" y="185775"/>
          <a:ext cx="14473635" cy="5195509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76881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solidFill>
                <a:schemeClr val="tx1"/>
              </a:solidFill>
            </a:rPr>
            <a:t>1. </a:t>
          </a:r>
          <a:r>
            <a:rPr lang="en-US" sz="2900" b="1" kern="1200" dirty="0" err="1" smtClean="0">
              <a:solidFill>
                <a:schemeClr val="tx1"/>
              </a:solidFill>
            </a:rPr>
            <a:t>Menyampaikan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tujuan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wawancara</a:t>
          </a:r>
          <a:endParaRPr lang="en-US" sz="2900" b="1" kern="1200" dirty="0" smtClean="0">
            <a:solidFill>
              <a:schemeClr val="tx1"/>
            </a:solidFill>
          </a:endParaRPr>
        </a:p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solidFill>
                <a:schemeClr val="tx1"/>
              </a:solidFill>
            </a:rPr>
            <a:t>2. </a:t>
          </a:r>
          <a:r>
            <a:rPr lang="en-US" sz="2900" b="1" kern="1200" dirty="0" err="1" smtClean="0">
              <a:solidFill>
                <a:schemeClr val="tx1"/>
              </a:solidFill>
            </a:rPr>
            <a:t>Memberikan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kesimpulan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terhadap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suatu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masalah</a:t>
          </a:r>
          <a:endParaRPr lang="en-US" sz="2900" b="1" kern="1200" dirty="0" smtClean="0">
            <a:solidFill>
              <a:schemeClr val="tx1"/>
            </a:solidFill>
          </a:endParaRPr>
        </a:p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solidFill>
                <a:schemeClr val="tx1"/>
              </a:solidFill>
            </a:rPr>
            <a:t>3. </a:t>
          </a:r>
          <a:r>
            <a:rPr lang="en-US" sz="2900" b="1" kern="1200" dirty="0" err="1" smtClean="0">
              <a:solidFill>
                <a:schemeClr val="tx1"/>
              </a:solidFill>
            </a:rPr>
            <a:t>Menyampaikan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sumber</a:t>
          </a:r>
          <a:r>
            <a:rPr lang="en-US" sz="2900" b="1" kern="1200" dirty="0" smtClean="0">
              <a:solidFill>
                <a:schemeClr val="tx1"/>
              </a:solidFill>
            </a:rPr>
            <a:t> data</a:t>
          </a:r>
        </a:p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solidFill>
                <a:schemeClr val="tx1"/>
              </a:solidFill>
            </a:rPr>
            <a:t>4. </a:t>
          </a:r>
          <a:r>
            <a:rPr lang="en-US" sz="2900" b="1" kern="1200" dirty="0" err="1" smtClean="0">
              <a:solidFill>
                <a:schemeClr val="tx1"/>
              </a:solidFill>
            </a:rPr>
            <a:t>Memberikan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hadiah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atau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insentif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atas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kesediaan</a:t>
          </a:r>
          <a:r>
            <a:rPr lang="en-US" sz="2900" b="1" kern="1200" dirty="0" smtClean="0">
              <a:solidFill>
                <a:schemeClr val="tx1"/>
              </a:solidFill>
            </a:rPr>
            <a:t> interviewee</a:t>
          </a:r>
        </a:p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solidFill>
                <a:schemeClr val="tx1"/>
              </a:solidFill>
            </a:rPr>
            <a:t>5. </a:t>
          </a:r>
          <a:r>
            <a:rPr lang="en-US" sz="2900" b="1" kern="1200" dirty="0" err="1" smtClean="0">
              <a:solidFill>
                <a:schemeClr val="tx1"/>
              </a:solidFill>
            </a:rPr>
            <a:t>Meminta</a:t>
          </a:r>
          <a:r>
            <a:rPr lang="en-US" sz="2900" b="1" kern="1200" dirty="0" smtClean="0">
              <a:solidFill>
                <a:schemeClr val="tx1"/>
              </a:solidFill>
            </a:rPr>
            <a:t> saran </a:t>
          </a:r>
          <a:r>
            <a:rPr lang="en-US" sz="2900" b="1" kern="1200" dirty="0" err="1" smtClean="0">
              <a:solidFill>
                <a:schemeClr val="tx1"/>
              </a:solidFill>
            </a:rPr>
            <a:t>atau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bantuan</a:t>
          </a:r>
          <a:endParaRPr lang="en-US" sz="2900" b="1" kern="1200" dirty="0" smtClean="0">
            <a:solidFill>
              <a:schemeClr val="tx1"/>
            </a:solidFill>
          </a:endParaRPr>
        </a:p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solidFill>
                <a:schemeClr val="tx1"/>
              </a:solidFill>
            </a:rPr>
            <a:t>6. </a:t>
          </a:r>
          <a:r>
            <a:rPr lang="en-US" sz="2900" b="1" kern="1200" dirty="0" err="1" smtClean="0">
              <a:solidFill>
                <a:schemeClr val="tx1"/>
              </a:solidFill>
            </a:rPr>
            <a:t>Mengetahui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peran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dan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posisi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responden</a:t>
          </a:r>
          <a:endParaRPr lang="en-US" sz="2900" b="1" kern="1200" dirty="0" smtClean="0">
            <a:solidFill>
              <a:schemeClr val="tx1"/>
            </a:solidFill>
          </a:endParaRPr>
        </a:p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solidFill>
                <a:schemeClr val="tx1"/>
              </a:solidFill>
            </a:rPr>
            <a:t>7. </a:t>
          </a:r>
          <a:r>
            <a:rPr lang="en-US" sz="2900" b="1" kern="1200" dirty="0" err="1" smtClean="0">
              <a:solidFill>
                <a:schemeClr val="tx1"/>
              </a:solidFill>
            </a:rPr>
            <a:t>Menyampaikan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pemberi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rekomendasi</a:t>
          </a:r>
          <a:endParaRPr lang="en-US" sz="2900" b="1" kern="1200" dirty="0" smtClean="0">
            <a:solidFill>
              <a:schemeClr val="tx1"/>
            </a:solidFill>
          </a:endParaRPr>
        </a:p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solidFill>
                <a:schemeClr val="tx1"/>
              </a:solidFill>
            </a:rPr>
            <a:t>8. </a:t>
          </a:r>
          <a:r>
            <a:rPr lang="en-US" sz="2900" b="1" kern="1200" dirty="0" err="1" smtClean="0">
              <a:solidFill>
                <a:schemeClr val="tx1"/>
              </a:solidFill>
            </a:rPr>
            <a:t>Menyebutkan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perwakilan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dari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organisasi</a:t>
          </a:r>
          <a:r>
            <a:rPr lang="en-US" sz="2900" b="1" kern="1200" dirty="0" smtClean="0">
              <a:solidFill>
                <a:schemeClr val="tx1"/>
              </a:solidFill>
            </a:rPr>
            <a:t> mana</a:t>
          </a:r>
        </a:p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solidFill>
                <a:schemeClr val="tx1"/>
              </a:solidFill>
            </a:rPr>
            <a:t>9. </a:t>
          </a:r>
          <a:r>
            <a:rPr lang="en-US" sz="2900" b="1" kern="1200" dirty="0" err="1" smtClean="0">
              <a:solidFill>
                <a:schemeClr val="tx1"/>
              </a:solidFill>
            </a:rPr>
            <a:t>Meminta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kesediaan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waktu</a:t>
          </a:r>
          <a:endParaRPr lang="en-US" sz="2900" b="1" kern="1200" dirty="0" smtClean="0">
            <a:solidFill>
              <a:schemeClr val="tx1"/>
            </a:solidFill>
          </a:endParaRPr>
        </a:p>
      </dsp:txBody>
      <dsp:txXfrm>
        <a:off x="502320" y="185775"/>
        <a:ext cx="14473635" cy="5195509"/>
      </dsp:txXfrm>
    </dsp:sp>
    <dsp:sp modelId="{4AA42AE4-7BD2-4469-A7F7-0131AA28D37B}">
      <dsp:nvSpPr>
        <dsp:cNvPr id="0" name=""/>
        <dsp:cNvSpPr/>
      </dsp:nvSpPr>
      <dsp:spPr>
        <a:xfrm>
          <a:off x="0" y="121061"/>
          <a:ext cx="2597224" cy="2015715"/>
        </a:xfrm>
        <a:prstGeom prst="rect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D6A613-5DC1-4B55-A604-38960D5D76A5}">
      <dsp:nvSpPr>
        <dsp:cNvPr id="0" name=""/>
        <dsp:cNvSpPr/>
      </dsp:nvSpPr>
      <dsp:spPr>
        <a:xfrm>
          <a:off x="425062" y="5687455"/>
          <a:ext cx="14583683" cy="2669254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76881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solidFill>
                <a:schemeClr val="tx1"/>
              </a:solidFill>
            </a:rPr>
            <a:t>1. Wilayah/</a:t>
          </a:r>
          <a:r>
            <a:rPr lang="en-US" sz="2900" b="1" kern="1200" dirty="0" err="1" smtClean="0">
              <a:solidFill>
                <a:schemeClr val="tx1"/>
              </a:solidFill>
            </a:rPr>
            <a:t>Jarak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kern="1200" dirty="0" err="1" smtClean="0">
              <a:solidFill>
                <a:schemeClr val="tx1"/>
              </a:solidFill>
            </a:rPr>
            <a:t>pribadi</a:t>
          </a:r>
          <a:r>
            <a:rPr lang="en-US" sz="2900" b="1" kern="1200" dirty="0" smtClean="0">
              <a:solidFill>
                <a:schemeClr val="tx1"/>
              </a:solidFill>
            </a:rPr>
            <a:t> </a:t>
          </a:r>
          <a:r>
            <a:rPr lang="en-US" sz="2900" b="1" i="1" kern="1200" dirty="0" smtClean="0">
              <a:solidFill>
                <a:schemeClr val="tx1"/>
              </a:solidFill>
            </a:rPr>
            <a:t>(personal space)</a:t>
          </a:r>
        </a:p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i="1" kern="1200" dirty="0" smtClean="0">
              <a:solidFill>
                <a:schemeClr val="tx1"/>
              </a:solidFill>
            </a:rPr>
            <a:t>2. </a:t>
          </a:r>
          <a:r>
            <a:rPr lang="en-US" sz="2900" b="1" i="0" kern="1200" dirty="0" err="1" smtClean="0">
              <a:solidFill>
                <a:schemeClr val="tx1"/>
              </a:solidFill>
            </a:rPr>
            <a:t>Kesan</a:t>
          </a:r>
          <a:r>
            <a:rPr lang="en-US" sz="2900" b="1" i="0" kern="1200" dirty="0" smtClean="0">
              <a:solidFill>
                <a:schemeClr val="tx1"/>
              </a:solidFill>
            </a:rPr>
            <a:t> </a:t>
          </a:r>
          <a:r>
            <a:rPr lang="en-US" sz="2900" b="1" i="0" kern="1200" dirty="0" err="1" smtClean="0">
              <a:solidFill>
                <a:schemeClr val="tx1"/>
              </a:solidFill>
            </a:rPr>
            <a:t>akan</a:t>
          </a:r>
          <a:r>
            <a:rPr lang="en-US" sz="2900" b="1" i="0" kern="1200" dirty="0" smtClean="0">
              <a:solidFill>
                <a:schemeClr val="tx1"/>
              </a:solidFill>
            </a:rPr>
            <a:t> </a:t>
          </a:r>
          <a:r>
            <a:rPr lang="en-US" sz="2900" b="1" i="0" kern="1200" dirty="0" err="1" smtClean="0">
              <a:solidFill>
                <a:schemeClr val="tx1"/>
              </a:solidFill>
            </a:rPr>
            <a:t>ekspresi</a:t>
          </a:r>
          <a:r>
            <a:rPr lang="en-US" sz="2900" b="1" i="0" kern="1200" dirty="0" smtClean="0">
              <a:solidFill>
                <a:schemeClr val="tx1"/>
              </a:solidFill>
            </a:rPr>
            <a:t> </a:t>
          </a:r>
          <a:r>
            <a:rPr lang="en-US" sz="2900" b="1" i="0" kern="1200" dirty="0" err="1" smtClean="0">
              <a:solidFill>
                <a:schemeClr val="tx1"/>
              </a:solidFill>
            </a:rPr>
            <a:t>wajah</a:t>
          </a:r>
          <a:r>
            <a:rPr lang="en-US" sz="2900" b="1" i="0" kern="1200" dirty="0" smtClean="0">
              <a:solidFill>
                <a:schemeClr val="tx1"/>
              </a:solidFill>
            </a:rPr>
            <a:t>, </a:t>
          </a:r>
          <a:r>
            <a:rPr lang="en-US" sz="2900" b="1" i="0" kern="1200" dirty="0" err="1" smtClean="0">
              <a:solidFill>
                <a:schemeClr val="tx1"/>
              </a:solidFill>
            </a:rPr>
            <a:t>penampilan</a:t>
          </a:r>
          <a:r>
            <a:rPr lang="en-US" sz="2900" b="1" i="0" kern="1200" dirty="0" smtClean="0">
              <a:solidFill>
                <a:schemeClr val="tx1"/>
              </a:solidFill>
            </a:rPr>
            <a:t>, </a:t>
          </a:r>
          <a:r>
            <a:rPr lang="en-US" sz="2900" b="1" i="0" kern="1200" dirty="0" err="1" smtClean="0">
              <a:solidFill>
                <a:schemeClr val="tx1"/>
              </a:solidFill>
            </a:rPr>
            <a:t>dan</a:t>
          </a:r>
          <a:r>
            <a:rPr lang="en-US" sz="2900" b="1" i="0" kern="1200" dirty="0" smtClean="0">
              <a:solidFill>
                <a:schemeClr val="tx1"/>
              </a:solidFill>
            </a:rPr>
            <a:t>  </a:t>
          </a:r>
          <a:r>
            <a:rPr lang="en-US" sz="2900" b="1" i="0" kern="1200" dirty="0" err="1" smtClean="0">
              <a:solidFill>
                <a:schemeClr val="tx1"/>
              </a:solidFill>
            </a:rPr>
            <a:t>isyarat</a:t>
          </a:r>
          <a:r>
            <a:rPr lang="en-US" sz="2900" b="1" i="0" kern="1200" dirty="0" smtClean="0">
              <a:solidFill>
                <a:schemeClr val="tx1"/>
              </a:solidFill>
            </a:rPr>
            <a:t> </a:t>
          </a:r>
          <a:r>
            <a:rPr lang="en-US" sz="2900" b="1" i="0" kern="1200" dirty="0" err="1" smtClean="0">
              <a:solidFill>
                <a:schemeClr val="tx1"/>
              </a:solidFill>
            </a:rPr>
            <a:t>tubuh</a:t>
          </a:r>
          <a:endParaRPr lang="en-US" sz="2900" b="1" i="0" kern="1200" dirty="0" smtClean="0">
            <a:solidFill>
              <a:schemeClr val="tx1"/>
            </a:solidFill>
          </a:endParaRPr>
        </a:p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i="0" kern="1200" dirty="0" smtClean="0">
              <a:solidFill>
                <a:schemeClr val="tx1"/>
              </a:solidFill>
            </a:rPr>
            <a:t>3. </a:t>
          </a:r>
          <a:r>
            <a:rPr lang="en-US" sz="2900" b="1" i="0" kern="1200" dirty="0" err="1" smtClean="0">
              <a:solidFill>
                <a:schemeClr val="tx1"/>
              </a:solidFill>
            </a:rPr>
            <a:t>Memperhatikan</a:t>
          </a:r>
          <a:r>
            <a:rPr lang="en-US" sz="2900" b="1" i="0" kern="1200" dirty="0" smtClean="0">
              <a:solidFill>
                <a:schemeClr val="tx1"/>
              </a:solidFill>
            </a:rPr>
            <a:t> </a:t>
          </a:r>
          <a:r>
            <a:rPr lang="en-US" sz="2900" b="1" i="0" kern="1200" dirty="0" err="1" smtClean="0">
              <a:solidFill>
                <a:schemeClr val="tx1"/>
              </a:solidFill>
            </a:rPr>
            <a:t>sentuhan</a:t>
          </a:r>
          <a:endParaRPr lang="en-US" sz="2900" b="1" i="1" kern="1200" dirty="0">
            <a:solidFill>
              <a:schemeClr val="tx1"/>
            </a:solidFill>
          </a:endParaRPr>
        </a:p>
      </dsp:txBody>
      <dsp:txXfrm>
        <a:off x="425062" y="5687455"/>
        <a:ext cx="14583683" cy="2669254"/>
      </dsp:txXfrm>
    </dsp:sp>
    <dsp:sp modelId="{81B33482-0A1A-4826-B42F-9270449A4D94}">
      <dsp:nvSpPr>
        <dsp:cNvPr id="0" name=""/>
        <dsp:cNvSpPr/>
      </dsp:nvSpPr>
      <dsp:spPr>
        <a:xfrm>
          <a:off x="0" y="5210886"/>
          <a:ext cx="2560403" cy="1971979"/>
        </a:xfrm>
        <a:prstGeom prst="rect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82931" y="4085347"/>
            <a:ext cx="3881209" cy="3828165"/>
            <a:chOff x="0" y="0"/>
            <a:chExt cx="5174945" cy="5104220"/>
          </a:xfrm>
        </p:grpSpPr>
        <p:grpSp>
          <p:nvGrpSpPr>
            <p:cNvPr id="3" name="Group 3"/>
            <p:cNvGrpSpPr/>
            <p:nvPr/>
          </p:nvGrpSpPr>
          <p:grpSpPr>
            <a:xfrm rot="-426806">
              <a:off x="264716" y="270072"/>
              <a:ext cx="4645514" cy="4564076"/>
              <a:chOff x="0" y="0"/>
              <a:chExt cx="3216910" cy="31605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9050" y="223520"/>
                <a:ext cx="3178810" cy="2929376"/>
              </a:xfrm>
              <a:custGeom>
                <a:avLst/>
                <a:gdLst/>
                <a:ahLst/>
                <a:cxnLst/>
                <a:rect l="l" t="t" r="r" b="b"/>
                <a:pathLst>
                  <a:path w="3178810" h="2929376">
                    <a:moveTo>
                      <a:pt x="0" y="11430"/>
                    </a:moveTo>
                    <a:cubicBezTo>
                      <a:pt x="0" y="11430"/>
                      <a:pt x="2540" y="340360"/>
                      <a:pt x="2540" y="749300"/>
                    </a:cubicBezTo>
                    <a:cubicBezTo>
                      <a:pt x="2540" y="1158039"/>
                      <a:pt x="7620" y="1748277"/>
                      <a:pt x="7620" y="2008627"/>
                    </a:cubicBezTo>
                    <a:cubicBezTo>
                      <a:pt x="7620" y="2202937"/>
                      <a:pt x="16510" y="2601717"/>
                      <a:pt x="21590" y="2793487"/>
                    </a:cubicBezTo>
                    <a:lnTo>
                      <a:pt x="130810" y="2907787"/>
                    </a:lnTo>
                    <a:cubicBezTo>
                      <a:pt x="275590" y="2915407"/>
                      <a:pt x="543560" y="2929377"/>
                      <a:pt x="793750" y="2929377"/>
                    </a:cubicBezTo>
                    <a:lnTo>
                      <a:pt x="3178810" y="2929377"/>
                    </a:lnTo>
                    <a:lnTo>
                      <a:pt x="3178810" y="693420"/>
                    </a:lnTo>
                    <a:cubicBezTo>
                      <a:pt x="3178810" y="318770"/>
                      <a:pt x="3169920" y="41910"/>
                      <a:pt x="3169920" y="41910"/>
                    </a:cubicBezTo>
                    <a:cubicBezTo>
                      <a:pt x="3014980" y="21590"/>
                      <a:pt x="2858770" y="11430"/>
                      <a:pt x="2701290" y="12700"/>
                    </a:cubicBezTo>
                    <a:cubicBezTo>
                      <a:pt x="2428240" y="12700"/>
                      <a:pt x="1179830" y="21590"/>
                      <a:pt x="929640" y="12700"/>
                    </a:cubicBezTo>
                    <a:cubicBezTo>
                      <a:pt x="594360" y="0"/>
                      <a:pt x="0" y="11430"/>
                      <a:pt x="0" y="1143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12700" y="217170"/>
                <a:ext cx="3191510" cy="2942077"/>
              </a:xfrm>
              <a:custGeom>
                <a:avLst/>
                <a:gdLst/>
                <a:ahLst/>
                <a:cxnLst/>
                <a:rect l="l" t="t" r="r" b="b"/>
                <a:pathLst>
                  <a:path w="3191510" h="2942077">
                    <a:moveTo>
                      <a:pt x="3191510" y="2942077"/>
                    </a:moveTo>
                    <a:lnTo>
                      <a:pt x="800100" y="2942077"/>
                    </a:lnTo>
                    <a:cubicBezTo>
                      <a:pt x="547370" y="2942077"/>
                      <a:pt x="270510" y="2928107"/>
                      <a:pt x="137160" y="2920487"/>
                    </a:cubicBezTo>
                    <a:lnTo>
                      <a:pt x="134620" y="2920487"/>
                    </a:lnTo>
                    <a:lnTo>
                      <a:pt x="21590" y="2802377"/>
                    </a:lnTo>
                    <a:lnTo>
                      <a:pt x="21590" y="2799837"/>
                    </a:lnTo>
                    <a:cubicBezTo>
                      <a:pt x="16510" y="2596637"/>
                      <a:pt x="7620" y="2202937"/>
                      <a:pt x="7620" y="2014977"/>
                    </a:cubicBezTo>
                    <a:cubicBezTo>
                      <a:pt x="7620" y="1899407"/>
                      <a:pt x="6350" y="1722877"/>
                      <a:pt x="5080" y="1518468"/>
                    </a:cubicBezTo>
                    <a:cubicBezTo>
                      <a:pt x="3810" y="1267186"/>
                      <a:pt x="2540" y="982908"/>
                      <a:pt x="2540" y="755650"/>
                    </a:cubicBezTo>
                    <a:cubicBezTo>
                      <a:pt x="2540" y="351790"/>
                      <a:pt x="0" y="21590"/>
                      <a:pt x="0" y="17780"/>
                    </a:cubicBezTo>
                    <a:lnTo>
                      <a:pt x="0" y="11430"/>
                    </a:lnTo>
                    <a:lnTo>
                      <a:pt x="6350" y="11430"/>
                    </a:lnTo>
                    <a:cubicBezTo>
                      <a:pt x="12700" y="11430"/>
                      <a:pt x="604520" y="0"/>
                      <a:pt x="935990" y="12700"/>
                    </a:cubicBezTo>
                    <a:cubicBezTo>
                      <a:pt x="1121410" y="19050"/>
                      <a:pt x="1852930" y="16510"/>
                      <a:pt x="2338070" y="13970"/>
                    </a:cubicBezTo>
                    <a:cubicBezTo>
                      <a:pt x="2503170" y="12700"/>
                      <a:pt x="2637790" y="12700"/>
                      <a:pt x="2707640" y="12700"/>
                    </a:cubicBezTo>
                    <a:cubicBezTo>
                      <a:pt x="2861310" y="11430"/>
                      <a:pt x="3020060" y="21590"/>
                      <a:pt x="3177540" y="41910"/>
                    </a:cubicBezTo>
                    <a:lnTo>
                      <a:pt x="3182620" y="43180"/>
                    </a:lnTo>
                    <a:lnTo>
                      <a:pt x="3182620" y="48260"/>
                    </a:lnTo>
                    <a:cubicBezTo>
                      <a:pt x="3182620" y="50800"/>
                      <a:pt x="3191510" y="328930"/>
                      <a:pt x="3191510" y="699770"/>
                    </a:cubicBezTo>
                    <a:lnTo>
                      <a:pt x="3191510" y="2942077"/>
                    </a:lnTo>
                    <a:close/>
                    <a:moveTo>
                      <a:pt x="139700" y="2907787"/>
                    </a:moveTo>
                    <a:cubicBezTo>
                      <a:pt x="273050" y="2915407"/>
                      <a:pt x="548640" y="2929377"/>
                      <a:pt x="800100" y="2929377"/>
                    </a:cubicBezTo>
                    <a:lnTo>
                      <a:pt x="3178810" y="2929377"/>
                    </a:lnTo>
                    <a:lnTo>
                      <a:pt x="3178810" y="699770"/>
                    </a:lnTo>
                    <a:cubicBezTo>
                      <a:pt x="3178810" y="358140"/>
                      <a:pt x="3171190" y="93980"/>
                      <a:pt x="3169920" y="53340"/>
                    </a:cubicBezTo>
                    <a:cubicBezTo>
                      <a:pt x="3014980" y="33020"/>
                      <a:pt x="2858770" y="24130"/>
                      <a:pt x="2707640" y="25400"/>
                    </a:cubicBezTo>
                    <a:cubicBezTo>
                      <a:pt x="2637790" y="25400"/>
                      <a:pt x="2503170" y="27940"/>
                      <a:pt x="2338070" y="26670"/>
                    </a:cubicBezTo>
                    <a:cubicBezTo>
                      <a:pt x="1828800" y="22860"/>
                      <a:pt x="1304290" y="22860"/>
                      <a:pt x="935990" y="25400"/>
                    </a:cubicBezTo>
                    <a:cubicBezTo>
                      <a:pt x="622300" y="27940"/>
                      <a:pt x="77470" y="22860"/>
                      <a:pt x="12700" y="24130"/>
                    </a:cubicBezTo>
                    <a:cubicBezTo>
                      <a:pt x="12700" y="71120"/>
                      <a:pt x="15240" y="382270"/>
                      <a:pt x="15240" y="755650"/>
                    </a:cubicBezTo>
                    <a:cubicBezTo>
                      <a:pt x="15240" y="982908"/>
                      <a:pt x="16510" y="1267186"/>
                      <a:pt x="17780" y="1518468"/>
                    </a:cubicBezTo>
                    <a:cubicBezTo>
                      <a:pt x="19050" y="1722877"/>
                      <a:pt x="20320" y="1899407"/>
                      <a:pt x="20320" y="2014977"/>
                    </a:cubicBezTo>
                    <a:cubicBezTo>
                      <a:pt x="20320" y="2201667"/>
                      <a:pt x="29210" y="2592827"/>
                      <a:pt x="34290" y="2797297"/>
                    </a:cubicBezTo>
                    <a:lnTo>
                      <a:pt x="139700" y="2907787"/>
                    </a:lnTo>
                    <a:close/>
                    <a:moveTo>
                      <a:pt x="139700" y="2907787"/>
                    </a:moveTo>
                    <a:lnTo>
                      <a:pt x="133350" y="2782057"/>
                    </a:lnTo>
                    <a:lnTo>
                      <a:pt x="34290" y="2796027"/>
                    </a:lnTo>
                    <a:lnTo>
                      <a:pt x="139700" y="290778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299720" y="19050"/>
                <a:ext cx="61722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04800">
                    <a:moveTo>
                      <a:pt x="600710" y="0"/>
                    </a:moveTo>
                    <a:lnTo>
                      <a:pt x="617220" y="77470"/>
                    </a:lnTo>
                    <a:lnTo>
                      <a:pt x="600710" y="190500"/>
                    </a:lnTo>
                    <a:lnTo>
                      <a:pt x="589280" y="297180"/>
                    </a:lnTo>
                    <a:lnTo>
                      <a:pt x="5080" y="304800"/>
                    </a:lnTo>
                    <a:lnTo>
                      <a:pt x="5080" y="255270"/>
                    </a:lnTo>
                    <a:lnTo>
                      <a:pt x="16510" y="148590"/>
                    </a:lnTo>
                    <a:lnTo>
                      <a:pt x="0" y="21590"/>
                    </a:lnTo>
                    <a:lnTo>
                      <a:pt x="60071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 rot="-426806">
              <a:off x="809714" y="923074"/>
              <a:ext cx="3549713" cy="359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79"/>
                </a:lnSpc>
              </a:pPr>
              <a:r>
                <a:rPr lang="en-US" sz="2556" spc="25">
                  <a:solidFill>
                    <a:srgbClr val="000000"/>
                  </a:solidFill>
                  <a:latin typeface="DM Sans"/>
                </a:rPr>
                <a:t>Bagaimana mempersiapkan, melakukan dan mengakhiri proses wawancara??? 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326257" y="1028700"/>
            <a:ext cx="3933043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DM Sans"/>
              </a:rPr>
              <a:t>Pertemuan 4 dan 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028700"/>
            <a:ext cx="3933043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DM Sans"/>
              </a:rPr>
              <a:t>Tim Dosen Wawancara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83920" y="2499045"/>
            <a:ext cx="11920161" cy="1245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80"/>
              </a:lnSpc>
            </a:pPr>
            <a:r>
              <a:rPr lang="en-US" sz="8800" dirty="0" err="1">
                <a:solidFill>
                  <a:srgbClr val="000000"/>
                </a:solidFill>
                <a:latin typeface="DM Sans Bold"/>
              </a:rPr>
              <a:t>Struktur</a:t>
            </a:r>
            <a:r>
              <a:rPr lang="en-US" sz="8800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DM Sans Bold"/>
              </a:rPr>
              <a:t>Wawancara</a:t>
            </a:r>
            <a:endParaRPr lang="en-US" sz="8800" dirty="0">
              <a:solidFill>
                <a:srgbClr val="000000"/>
              </a:solidFill>
              <a:latin typeface="DM Sans Bol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46048" y="3893226"/>
            <a:ext cx="6446730" cy="609216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94"/>
    </mc:Choice>
    <mc:Fallback xmlns="">
      <p:transition spd="slow" advTm="65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D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09019" y="1687423"/>
            <a:ext cx="8354474" cy="626585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551818" y="3483607"/>
            <a:ext cx="6068876" cy="2740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50"/>
              </a:lnSpc>
            </a:pPr>
            <a:r>
              <a:rPr lang="en-US" sz="6500">
                <a:solidFill>
                  <a:srgbClr val="000000"/>
                </a:solidFill>
                <a:latin typeface="DM Sans Bold"/>
              </a:rPr>
              <a:t>Step 2: Tahapan Wawancara</a:t>
            </a:r>
          </a:p>
        </p:txBody>
      </p:sp>
      <p:sp>
        <p:nvSpPr>
          <p:cNvPr id="4" name="TextBox 4"/>
          <p:cNvSpPr txBox="1"/>
          <p:nvPr/>
        </p:nvSpPr>
        <p:spPr>
          <a:xfrm rot="-323570">
            <a:off x="1056025" y="1452836"/>
            <a:ext cx="4055539" cy="981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</a:pPr>
            <a:r>
              <a:rPr lang="en-US" sz="2800" spc="28">
                <a:solidFill>
                  <a:srgbClr val="000000"/>
                </a:solidFill>
                <a:latin typeface="DM Sans"/>
              </a:rPr>
              <a:t>Bagaimana memulai wawancara?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448362"/>
            <a:ext cx="4119828" cy="981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</a:pPr>
            <a:r>
              <a:rPr lang="en-US" sz="2800" spc="28">
                <a:solidFill>
                  <a:srgbClr val="000000"/>
                </a:solidFill>
                <a:latin typeface="DM Sans"/>
              </a:rPr>
              <a:t>Bagaimana mengajukan pertanyaan?</a:t>
            </a:r>
          </a:p>
        </p:txBody>
      </p:sp>
      <p:sp>
        <p:nvSpPr>
          <p:cNvPr id="6" name="TextBox 6"/>
          <p:cNvSpPr txBox="1"/>
          <p:nvPr/>
        </p:nvSpPr>
        <p:spPr>
          <a:xfrm rot="-903613">
            <a:off x="1062855" y="5837181"/>
            <a:ext cx="3825235" cy="981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</a:pPr>
            <a:r>
              <a:rPr lang="en-US" sz="2800" spc="28">
                <a:solidFill>
                  <a:srgbClr val="000000"/>
                </a:solidFill>
                <a:latin typeface="DM Sans"/>
              </a:rPr>
              <a:t>Bagaimana mengakhiri wawancara?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3763493" y="5942102"/>
            <a:ext cx="2691703" cy="2334326"/>
            <a:chOff x="0" y="0"/>
            <a:chExt cx="3588937" cy="311243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90231" y="0"/>
              <a:ext cx="1434109" cy="2305515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 r="10443" b="39994"/>
            <a:stretch>
              <a:fillRect/>
            </a:stretch>
          </p:blipFill>
          <p:spPr>
            <a:xfrm>
              <a:off x="0" y="310347"/>
              <a:ext cx="3588937" cy="2802087"/>
            </a:xfrm>
            <a:prstGeom prst="rect">
              <a:avLst/>
            </a:prstGeom>
          </p:spPr>
        </p:pic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80"/>
    </mc:Choice>
    <mc:Fallback xmlns="">
      <p:transition spd="slow" advTm="46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24601" y="4828021"/>
            <a:ext cx="9930491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0" lvl="1" indent="-269875">
              <a:lnSpc>
                <a:spcPts val="3750"/>
              </a:lnSpc>
              <a:buFont typeface="Arial"/>
              <a:buChar char="•"/>
            </a:pPr>
            <a:r>
              <a:rPr lang="en-US" sz="2500" spc="50">
                <a:solidFill>
                  <a:srgbClr val="191919"/>
                </a:solidFill>
                <a:latin typeface="Aileron Regular"/>
              </a:rPr>
              <a:t>Melakukan wawancara</a:t>
            </a:r>
          </a:p>
          <a:p>
            <a:pPr marL="539750" lvl="1" indent="-269875">
              <a:lnSpc>
                <a:spcPts val="3750"/>
              </a:lnSpc>
              <a:buFont typeface="Arial"/>
              <a:buChar char="•"/>
            </a:pPr>
            <a:r>
              <a:rPr lang="en-US" sz="2500" spc="50">
                <a:solidFill>
                  <a:srgbClr val="191919"/>
                </a:solidFill>
                <a:latin typeface="Aileron Regular"/>
              </a:rPr>
              <a:t>Mengajukan pertanyaan mengacu pada panduan wawancara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717721" y="6712467"/>
            <a:ext cx="3938456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2500" spc="50">
                <a:solidFill>
                  <a:srgbClr val="191919"/>
                </a:solidFill>
                <a:latin typeface="Aileron Regular"/>
              </a:rPr>
              <a:t>Menutup wawancara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57783" y="3309305"/>
            <a:ext cx="3593636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</a:pPr>
            <a:r>
              <a:rPr lang="en-US" sz="2800" spc="56">
                <a:solidFill>
                  <a:srgbClr val="191919"/>
                </a:solidFill>
                <a:latin typeface="Aileron Regular Bold"/>
              </a:rPr>
              <a:t>Opening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22136" y="5106546"/>
            <a:ext cx="1532465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</a:pPr>
            <a:r>
              <a:rPr lang="en-US" sz="2800" spc="56">
                <a:solidFill>
                  <a:srgbClr val="191919"/>
                </a:solidFill>
                <a:latin typeface="Aileron Regular Bold"/>
              </a:rPr>
              <a:t>Body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89960" y="6788667"/>
            <a:ext cx="1796818" cy="42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</a:pPr>
            <a:r>
              <a:rPr lang="en-US" sz="2800" spc="56">
                <a:solidFill>
                  <a:srgbClr val="191919"/>
                </a:solidFill>
                <a:latin typeface="Aileron Regular Bold"/>
              </a:rPr>
              <a:t>Closing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88870" y="4904221"/>
            <a:ext cx="831371" cy="831371"/>
            <a:chOff x="0" y="0"/>
            <a:chExt cx="1108495" cy="110849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1108495" cy="1108495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6621" y="156621"/>
              <a:ext cx="795252" cy="795252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725043" y="488223"/>
            <a:ext cx="4219897" cy="1747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88"/>
              </a:lnSpc>
            </a:pPr>
            <a:r>
              <a:rPr lang="en-US" sz="5600">
                <a:solidFill>
                  <a:srgbClr val="3EDAD8"/>
                </a:solidFill>
                <a:latin typeface="Aileron Heavy"/>
              </a:rPr>
              <a:t>tahapan wawancara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0087" y="9425162"/>
            <a:ext cx="6273382" cy="367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191919"/>
                </a:solidFill>
                <a:latin typeface="Aileron Regular"/>
              </a:rPr>
              <a:t>Metode Wawancara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28700" y="9017905"/>
            <a:ext cx="16230600" cy="240395"/>
            <a:chOff x="0" y="0"/>
            <a:chExt cx="21640800" cy="320527"/>
          </a:xfrm>
        </p:grpSpPr>
        <p:sp>
          <p:nvSpPr>
            <p:cNvPr id="13" name="AutoShape 13"/>
            <p:cNvSpPr/>
            <p:nvPr/>
          </p:nvSpPr>
          <p:spPr>
            <a:xfrm>
              <a:off x="0" y="136980"/>
              <a:ext cx="21640800" cy="46567"/>
            </a:xfrm>
            <a:prstGeom prst="rect">
              <a:avLst/>
            </a:prstGeom>
            <a:solidFill>
              <a:srgbClr val="191919"/>
            </a:solidFill>
          </p:spPr>
        </p: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8467860" y="0"/>
              <a:ext cx="320527" cy="32052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9032554" y="0"/>
              <a:ext cx="320527" cy="320527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9597248" y="0"/>
              <a:ext cx="320527" cy="320527"/>
            </a:xfrm>
            <a:prstGeom prst="rect">
              <a:avLst/>
            </a:prstGeom>
          </p:spPr>
        </p:pic>
      </p:grpSp>
      <p:sp>
        <p:nvSpPr>
          <p:cNvPr id="17" name="TextBox 17"/>
          <p:cNvSpPr txBox="1"/>
          <p:nvPr/>
        </p:nvSpPr>
        <p:spPr>
          <a:xfrm>
            <a:off x="4717721" y="2830515"/>
            <a:ext cx="10214656" cy="132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sz="2500" spc="25">
                <a:solidFill>
                  <a:srgbClr val="000000"/>
                </a:solidFill>
                <a:latin typeface="DM Sans"/>
              </a:rPr>
              <a:t>Fungsi:</a:t>
            </a:r>
            <a:r>
              <a:rPr lang="en-US" sz="2500" spc="25">
                <a:solidFill>
                  <a:srgbClr val="37C9EF"/>
                </a:solidFill>
                <a:latin typeface="DM Sans Bold"/>
              </a:rPr>
              <a:t> Memotivasi</a:t>
            </a:r>
            <a:r>
              <a:rPr lang="en-US" sz="2500" spc="25">
                <a:solidFill>
                  <a:srgbClr val="37C9EF"/>
                </a:solidFill>
                <a:latin typeface="DM Sans"/>
              </a:rPr>
              <a:t> </a:t>
            </a:r>
            <a:r>
              <a:rPr lang="en-US" sz="2500" spc="25">
                <a:solidFill>
                  <a:srgbClr val="000000"/>
                </a:solidFill>
                <a:latin typeface="DM Sans"/>
              </a:rPr>
              <a:t>kedua pihak agar yakin dan percaya sehingga bersedia untuk berpartisipasi dan mampu berkomunikasi secara bebas dan akurat. Proses utama: </a:t>
            </a:r>
            <a:r>
              <a:rPr lang="en-US" sz="2500" spc="25">
                <a:solidFill>
                  <a:srgbClr val="37C9EF"/>
                </a:solidFill>
                <a:latin typeface="DM Sans Bold"/>
              </a:rPr>
              <a:t>building rapport</a:t>
            </a:r>
            <a:r>
              <a:rPr lang="en-US" sz="2500" spc="25">
                <a:solidFill>
                  <a:srgbClr val="000000"/>
                </a:solidFill>
                <a:latin typeface="DM Sans"/>
              </a:rPr>
              <a:t> dan </a:t>
            </a:r>
            <a:r>
              <a:rPr lang="en-US" sz="2500" spc="25">
                <a:solidFill>
                  <a:srgbClr val="37C9EF"/>
                </a:solidFill>
                <a:latin typeface="DM Sans Bold"/>
              </a:rPr>
              <a:t>orientasi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050087" y="6586341"/>
            <a:ext cx="831371" cy="831371"/>
            <a:chOff x="0" y="0"/>
            <a:chExt cx="1108495" cy="1108495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1108495" cy="1108495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6621" y="156621"/>
              <a:ext cx="795252" cy="795252"/>
            </a:xfrm>
            <a:prstGeom prst="rect">
              <a:avLst/>
            </a:prstGeom>
          </p:spPr>
        </p:pic>
      </p:grpSp>
      <p:grpSp>
        <p:nvGrpSpPr>
          <p:cNvPr id="21" name="Group 21"/>
          <p:cNvGrpSpPr/>
          <p:nvPr/>
        </p:nvGrpSpPr>
        <p:grpSpPr>
          <a:xfrm>
            <a:off x="988870" y="3106979"/>
            <a:ext cx="831371" cy="831371"/>
            <a:chOff x="0" y="0"/>
            <a:chExt cx="1108495" cy="1108495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1108495" cy="1108495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6621" y="156621"/>
              <a:ext cx="795252" cy="795252"/>
            </a:xfrm>
            <a:prstGeom prst="rect">
              <a:avLst/>
            </a:prstGeom>
          </p:spPr>
        </p:pic>
      </p:grp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423"/>
    </mc:Choice>
    <mc:Fallback xmlns="">
      <p:transition spd="slow" advTm="248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2853" y="605645"/>
            <a:ext cx="14593379" cy="931769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Teknik</a:t>
            </a:r>
            <a:r>
              <a:rPr lang="en-US" b="1" dirty="0" smtClean="0"/>
              <a:t> </a:t>
            </a:r>
            <a:r>
              <a:rPr lang="en-US" b="1" dirty="0" err="1" smtClean="0"/>
              <a:t>pembukaan</a:t>
            </a:r>
            <a:r>
              <a:rPr lang="en-US" b="1" dirty="0" smtClean="0"/>
              <a:t> </a:t>
            </a:r>
            <a:r>
              <a:rPr lang="en-US" b="1" dirty="0" err="1" smtClean="0"/>
              <a:t>wawancara</a:t>
            </a:r>
            <a:endParaRPr lang="en-US" b="1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1371595" y="1709669"/>
          <a:ext cx="15657497" cy="8577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4"/>
          <p:cNvSpPr/>
          <p:nvPr/>
        </p:nvSpPr>
        <p:spPr>
          <a:xfrm>
            <a:off x="1043183" y="1709669"/>
            <a:ext cx="2550023" cy="16227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 err="1"/>
              <a:t>Teknik</a:t>
            </a:r>
            <a:r>
              <a:rPr lang="en-US" sz="2100" b="1" dirty="0"/>
              <a:t> Verbal </a:t>
            </a:r>
            <a:r>
              <a:rPr lang="en-US" sz="2100" b="1" dirty="0" err="1"/>
              <a:t>Dalam</a:t>
            </a:r>
            <a:r>
              <a:rPr lang="en-US" sz="2100" b="1" dirty="0"/>
              <a:t> </a:t>
            </a:r>
            <a:r>
              <a:rPr lang="en-US" sz="2100" b="1" dirty="0" err="1"/>
              <a:t>Membuka</a:t>
            </a:r>
            <a:r>
              <a:rPr lang="en-US" sz="2100" b="1" dirty="0"/>
              <a:t> </a:t>
            </a:r>
            <a:r>
              <a:rPr lang="en-US" sz="2100" b="1" dirty="0" err="1"/>
              <a:t>Wawancara</a:t>
            </a:r>
            <a:endParaRPr lang="en-US" sz="2100" b="1" dirty="0"/>
          </a:p>
        </p:txBody>
      </p:sp>
      <p:sp>
        <p:nvSpPr>
          <p:cNvPr id="6" name="Rectangle 5"/>
          <p:cNvSpPr/>
          <p:nvPr/>
        </p:nvSpPr>
        <p:spPr>
          <a:xfrm>
            <a:off x="830689" y="6560180"/>
            <a:ext cx="2781836" cy="15535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 err="1"/>
              <a:t>Teknik</a:t>
            </a:r>
            <a:r>
              <a:rPr lang="en-US" sz="2100" b="1" dirty="0"/>
              <a:t> Non Verbal </a:t>
            </a:r>
            <a:r>
              <a:rPr lang="en-US" sz="2100" b="1" dirty="0" err="1"/>
              <a:t>Dalam</a:t>
            </a:r>
            <a:r>
              <a:rPr lang="en-US" sz="2100" b="1" dirty="0"/>
              <a:t> </a:t>
            </a:r>
            <a:r>
              <a:rPr lang="en-US" sz="2100" b="1" dirty="0" err="1"/>
              <a:t>Membuka</a:t>
            </a:r>
            <a:r>
              <a:rPr lang="en-US" sz="2100" b="1" dirty="0"/>
              <a:t> </a:t>
            </a:r>
            <a:r>
              <a:rPr lang="en-US" sz="2100" b="1" dirty="0" err="1"/>
              <a:t>Wawancara</a:t>
            </a:r>
            <a:endParaRPr lang="en-US" sz="21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841"/>
    </mc:Choice>
    <mc:Fallback xmlns="">
      <p:transition spd="slow" advTm="530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866900"/>
            <a:ext cx="8229600" cy="1143000"/>
          </a:xfrm>
        </p:spPr>
        <p:txBody>
          <a:bodyPr/>
          <a:lstStyle/>
          <a:p>
            <a:r>
              <a:rPr lang="en-US" dirty="0" smtClean="0"/>
              <a:t>Body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3238500"/>
            <a:ext cx="8229600" cy="4525963"/>
          </a:xfrm>
        </p:spPr>
        <p:txBody>
          <a:bodyPr/>
          <a:lstStyle/>
          <a:p>
            <a:r>
              <a:rPr lang="en-US" dirty="0" err="1" smtClean="0"/>
              <a:t>Melakukan</a:t>
            </a:r>
            <a:r>
              <a:rPr lang="en-US" dirty="0" smtClean="0"/>
              <a:t> </a:t>
            </a:r>
            <a:r>
              <a:rPr lang="en-US" dirty="0" err="1" smtClean="0"/>
              <a:t>wawancara</a:t>
            </a:r>
            <a:endParaRPr lang="en-US" dirty="0" smtClean="0"/>
          </a:p>
          <a:p>
            <a:r>
              <a:rPr lang="en-US" dirty="0" err="1" smtClean="0"/>
              <a:t>Mengajukan</a:t>
            </a:r>
            <a:r>
              <a:rPr lang="en-US" dirty="0" smtClean="0"/>
              <a:t> </a:t>
            </a:r>
            <a:r>
              <a:rPr lang="en-US" dirty="0" err="1" smtClean="0"/>
              <a:t>pertanyaan</a:t>
            </a:r>
            <a:r>
              <a:rPr lang="en-US" dirty="0" smtClean="0"/>
              <a:t> </a:t>
            </a:r>
            <a:r>
              <a:rPr lang="en-US" dirty="0" err="1" smtClean="0"/>
              <a:t>mengacu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panduan</a:t>
            </a:r>
            <a:r>
              <a:rPr lang="en-US" dirty="0" smtClean="0"/>
              <a:t> </a:t>
            </a:r>
            <a:r>
              <a:rPr lang="en-US" dirty="0" err="1" smtClean="0"/>
              <a:t>wawancara</a:t>
            </a:r>
            <a:endParaRPr lang="en-US" dirty="0" smtClean="0"/>
          </a:p>
          <a:p>
            <a:r>
              <a:rPr lang="en-US" dirty="0" err="1" smtClean="0"/>
              <a:t>Praktik</a:t>
            </a:r>
            <a:r>
              <a:rPr lang="en-US" dirty="0" smtClean="0"/>
              <a:t> </a:t>
            </a:r>
            <a:r>
              <a:rPr lang="en-US" dirty="0" err="1" smtClean="0"/>
              <a:t>mengajukan</a:t>
            </a:r>
            <a:r>
              <a:rPr lang="en-US" dirty="0" smtClean="0"/>
              <a:t> </a:t>
            </a:r>
            <a:r>
              <a:rPr lang="en-US" dirty="0" err="1" smtClean="0"/>
              <a:t>pertanyaan</a:t>
            </a:r>
            <a:r>
              <a:rPr lang="en-US" dirty="0" smtClean="0"/>
              <a:t>:</a:t>
            </a:r>
          </a:p>
          <a:p>
            <a:pPr marL="1209675" indent="-604838">
              <a:buFont typeface="Wingdings" panose="05000000000000000000" pitchFamily="2" charset="2"/>
              <a:buChar char="§"/>
            </a:pPr>
            <a:r>
              <a:rPr lang="en-US" dirty="0" err="1" smtClean="0"/>
              <a:t>Pertanyaan</a:t>
            </a:r>
            <a:r>
              <a:rPr lang="en-US" dirty="0" smtClean="0"/>
              <a:t> </a:t>
            </a:r>
            <a:r>
              <a:rPr lang="en-US" dirty="0" err="1" smtClean="0"/>
              <a:t>tebuka</a:t>
            </a:r>
            <a:r>
              <a:rPr lang="en-US" dirty="0" smtClean="0"/>
              <a:t> – </a:t>
            </a:r>
            <a:r>
              <a:rPr lang="en-US" dirty="0" err="1" smtClean="0"/>
              <a:t>tertutup</a:t>
            </a:r>
            <a:endParaRPr lang="en-US" dirty="0" smtClean="0"/>
          </a:p>
          <a:p>
            <a:pPr marL="1209675" indent="-604838">
              <a:buFont typeface="Wingdings" panose="05000000000000000000" pitchFamily="2" charset="2"/>
              <a:buChar char="§"/>
            </a:pPr>
            <a:r>
              <a:rPr lang="en-US" dirty="0" err="1" smtClean="0"/>
              <a:t>Pertanyaan</a:t>
            </a:r>
            <a:r>
              <a:rPr lang="en-US" dirty="0" smtClean="0"/>
              <a:t> </a:t>
            </a:r>
            <a:r>
              <a:rPr lang="en-US" dirty="0" err="1" smtClean="0"/>
              <a:t>utama</a:t>
            </a:r>
            <a:r>
              <a:rPr lang="en-US" dirty="0" smtClean="0"/>
              <a:t> – probing</a:t>
            </a:r>
          </a:p>
          <a:p>
            <a:pPr marL="1209675" indent="-604838">
              <a:buFont typeface="Wingdings" panose="05000000000000000000" pitchFamily="2" charset="2"/>
              <a:buChar char="§"/>
            </a:pPr>
            <a:r>
              <a:rPr lang="en-US" dirty="0" err="1" smtClean="0"/>
              <a:t>Pertanyaan</a:t>
            </a:r>
            <a:r>
              <a:rPr lang="en-US" dirty="0" smtClean="0"/>
              <a:t> </a:t>
            </a:r>
            <a:r>
              <a:rPr lang="en-US" dirty="0" err="1" smtClean="0"/>
              <a:t>netral</a:t>
            </a:r>
            <a:r>
              <a:rPr lang="en-US" dirty="0" smtClean="0"/>
              <a:t> – </a:t>
            </a:r>
            <a:r>
              <a:rPr lang="en-US" dirty="0" err="1" smtClean="0"/>
              <a:t>memimpin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6200" y="5981701"/>
            <a:ext cx="6285916" cy="412115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4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48"/>
    </mc:Choice>
    <mc:Fallback xmlns="">
      <p:transition spd="slow" advTm="124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D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60706" y="2991939"/>
            <a:ext cx="6967059" cy="4410757"/>
            <a:chOff x="0" y="0"/>
            <a:chExt cx="5166576" cy="3270894"/>
          </a:xfrm>
        </p:grpSpPr>
        <p:sp>
          <p:nvSpPr>
            <p:cNvPr id="3" name="Freeform 3"/>
            <p:cNvSpPr/>
            <p:nvPr/>
          </p:nvSpPr>
          <p:spPr>
            <a:xfrm>
              <a:off x="6350" y="1802774"/>
              <a:ext cx="4874476" cy="1461770"/>
            </a:xfrm>
            <a:custGeom>
              <a:avLst/>
              <a:gdLst/>
              <a:ahLst/>
              <a:cxnLst/>
              <a:rect l="l" t="t" r="r" b="b"/>
              <a:pathLst>
                <a:path w="4874476" h="1461770">
                  <a:moveTo>
                    <a:pt x="0" y="0"/>
                  </a:moveTo>
                  <a:lnTo>
                    <a:pt x="0" y="1461770"/>
                  </a:lnTo>
                  <a:lnTo>
                    <a:pt x="4874476" y="14617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-29210"/>
              <a:ext cx="5172926" cy="3301374"/>
            </a:xfrm>
            <a:custGeom>
              <a:avLst/>
              <a:gdLst/>
              <a:ahLst/>
              <a:cxnLst/>
              <a:rect l="l" t="t" r="r" b="b"/>
              <a:pathLst>
                <a:path w="5172926" h="3301374">
                  <a:moveTo>
                    <a:pt x="1270" y="45720"/>
                  </a:moveTo>
                  <a:lnTo>
                    <a:pt x="1270" y="938530"/>
                  </a:lnTo>
                  <a:cubicBezTo>
                    <a:pt x="1270" y="1371337"/>
                    <a:pt x="0" y="1849764"/>
                    <a:pt x="1270" y="2113924"/>
                  </a:cubicBezTo>
                  <a:cubicBezTo>
                    <a:pt x="5080" y="2882274"/>
                    <a:pt x="99060" y="3188344"/>
                    <a:pt x="99060" y="3188344"/>
                  </a:cubicBezTo>
                  <a:cubicBezTo>
                    <a:pt x="99060" y="3188344"/>
                    <a:pt x="579120" y="3288674"/>
                    <a:pt x="1004570" y="3295024"/>
                  </a:cubicBezTo>
                  <a:cubicBezTo>
                    <a:pt x="1385570" y="3301374"/>
                    <a:pt x="2247900" y="3300104"/>
                    <a:pt x="4343615" y="3300104"/>
                  </a:cubicBezTo>
                  <a:cubicBezTo>
                    <a:pt x="4762715" y="3300104"/>
                    <a:pt x="5164036" y="3300104"/>
                    <a:pt x="5164036" y="3300104"/>
                  </a:cubicBezTo>
                  <a:cubicBezTo>
                    <a:pt x="5164036" y="3300104"/>
                    <a:pt x="5161495" y="2647324"/>
                    <a:pt x="5164036" y="2230764"/>
                  </a:cubicBezTo>
                  <a:cubicBezTo>
                    <a:pt x="5172926" y="1720224"/>
                    <a:pt x="5169115" y="1336899"/>
                    <a:pt x="5169115" y="986790"/>
                  </a:cubicBezTo>
                  <a:cubicBezTo>
                    <a:pt x="5164036" y="438150"/>
                    <a:pt x="5164036" y="59690"/>
                    <a:pt x="5164036" y="59690"/>
                  </a:cubicBezTo>
                  <a:cubicBezTo>
                    <a:pt x="5164036" y="59690"/>
                    <a:pt x="4525226" y="34290"/>
                    <a:pt x="2390140" y="41910"/>
                  </a:cubicBezTo>
                  <a:cubicBezTo>
                    <a:pt x="2033270" y="48260"/>
                    <a:pt x="1306830" y="34290"/>
                    <a:pt x="918210" y="49530"/>
                  </a:cubicBezTo>
                  <a:cubicBezTo>
                    <a:pt x="494030" y="66040"/>
                    <a:pt x="247650" y="0"/>
                    <a:pt x="1270" y="45720"/>
                  </a:cubicBezTo>
                  <a:close/>
                </a:path>
              </a:pathLst>
            </a:custGeom>
            <a:solidFill>
              <a:srgbClr val="FFE5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190739" y="4313029"/>
            <a:ext cx="6306993" cy="2150313"/>
            <a:chOff x="0" y="0"/>
            <a:chExt cx="8409324" cy="2867085"/>
          </a:xfrm>
        </p:grpSpPr>
        <p:sp>
          <p:nvSpPr>
            <p:cNvPr id="6" name="TextBox 6"/>
            <p:cNvSpPr txBox="1"/>
            <p:nvPr/>
          </p:nvSpPr>
          <p:spPr>
            <a:xfrm>
              <a:off x="0" y="38100"/>
              <a:ext cx="8409324" cy="876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950"/>
                </a:lnSpc>
              </a:pPr>
              <a:r>
                <a:rPr lang="en-US" sz="4500">
                  <a:solidFill>
                    <a:srgbClr val="000000"/>
                  </a:solidFill>
                  <a:latin typeface="DM Sans Bold"/>
                </a:rPr>
                <a:t>Menutup Wawancara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193795"/>
              <a:ext cx="8409324" cy="1673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</a:pPr>
              <a:r>
                <a:rPr lang="en-US" sz="2400" spc="24">
                  <a:solidFill>
                    <a:srgbClr val="000000"/>
                  </a:solidFill>
                  <a:latin typeface="DM Sans"/>
                </a:rPr>
                <a:t>beberapa hal yang bisa dilakukan ketika menutup wawancara. Interviewer bisa memilih beberapa di antaranya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201796"/>
            <a:ext cx="3152151" cy="1856103"/>
            <a:chOff x="0" y="0"/>
            <a:chExt cx="6203686" cy="3652959"/>
          </a:xfrm>
        </p:grpSpPr>
        <p:sp>
          <p:nvSpPr>
            <p:cNvPr id="9" name="Freeform 9"/>
            <p:cNvSpPr/>
            <p:nvPr/>
          </p:nvSpPr>
          <p:spPr>
            <a:xfrm>
              <a:off x="19050" y="223520"/>
              <a:ext cx="6165586" cy="3421819"/>
            </a:xfrm>
            <a:custGeom>
              <a:avLst/>
              <a:gdLst/>
              <a:ahLst/>
              <a:cxnLst/>
              <a:rect l="l" t="t" r="r" b="b"/>
              <a:pathLst>
                <a:path w="6165586" h="3421819">
                  <a:moveTo>
                    <a:pt x="0" y="11430"/>
                  </a:moveTo>
                  <a:cubicBezTo>
                    <a:pt x="0" y="11430"/>
                    <a:pt x="2540" y="340360"/>
                    <a:pt x="2540" y="749300"/>
                  </a:cubicBezTo>
                  <a:cubicBezTo>
                    <a:pt x="2540" y="1350401"/>
                    <a:pt x="7620" y="2240719"/>
                    <a:pt x="7620" y="2501069"/>
                  </a:cubicBezTo>
                  <a:cubicBezTo>
                    <a:pt x="7620" y="2695379"/>
                    <a:pt x="16510" y="3094159"/>
                    <a:pt x="21590" y="3285929"/>
                  </a:cubicBezTo>
                  <a:lnTo>
                    <a:pt x="130810" y="3400229"/>
                  </a:lnTo>
                  <a:cubicBezTo>
                    <a:pt x="275590" y="3407849"/>
                    <a:pt x="543560" y="3421819"/>
                    <a:pt x="793750" y="3421819"/>
                  </a:cubicBezTo>
                  <a:lnTo>
                    <a:pt x="6165586" y="3421819"/>
                  </a:lnTo>
                  <a:lnTo>
                    <a:pt x="6165586" y="693420"/>
                  </a:lnTo>
                  <a:cubicBezTo>
                    <a:pt x="6165586" y="318770"/>
                    <a:pt x="6156696" y="41910"/>
                    <a:pt x="6156696" y="41910"/>
                  </a:cubicBezTo>
                  <a:cubicBezTo>
                    <a:pt x="6001756" y="21590"/>
                    <a:pt x="5845546" y="11430"/>
                    <a:pt x="5688066" y="12700"/>
                  </a:cubicBezTo>
                  <a:cubicBezTo>
                    <a:pt x="5415016" y="12700"/>
                    <a:pt x="1179830" y="21590"/>
                    <a:pt x="929640" y="12700"/>
                  </a:cubicBezTo>
                  <a:cubicBezTo>
                    <a:pt x="594360" y="0"/>
                    <a:pt x="0" y="11430"/>
                    <a:pt x="0" y="1143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2700" y="217170"/>
              <a:ext cx="6178286" cy="3434519"/>
            </a:xfrm>
            <a:custGeom>
              <a:avLst/>
              <a:gdLst/>
              <a:ahLst/>
              <a:cxnLst/>
              <a:rect l="l" t="t" r="r" b="b"/>
              <a:pathLst>
                <a:path w="6178286" h="3434519">
                  <a:moveTo>
                    <a:pt x="6178286" y="3434519"/>
                  </a:moveTo>
                  <a:lnTo>
                    <a:pt x="800100" y="3434519"/>
                  </a:lnTo>
                  <a:cubicBezTo>
                    <a:pt x="547370" y="3434519"/>
                    <a:pt x="270510" y="3420549"/>
                    <a:pt x="137160" y="3412929"/>
                  </a:cubicBezTo>
                  <a:lnTo>
                    <a:pt x="134620" y="3412929"/>
                  </a:lnTo>
                  <a:lnTo>
                    <a:pt x="21590" y="3294819"/>
                  </a:lnTo>
                  <a:lnTo>
                    <a:pt x="21590" y="3292279"/>
                  </a:lnTo>
                  <a:cubicBezTo>
                    <a:pt x="16510" y="3089079"/>
                    <a:pt x="7620" y="2695379"/>
                    <a:pt x="7620" y="2507419"/>
                  </a:cubicBezTo>
                  <a:cubicBezTo>
                    <a:pt x="7620" y="2391849"/>
                    <a:pt x="6350" y="2215319"/>
                    <a:pt x="5080" y="1952112"/>
                  </a:cubicBezTo>
                  <a:cubicBezTo>
                    <a:pt x="3810" y="1529598"/>
                    <a:pt x="2540" y="1051602"/>
                    <a:pt x="2540" y="755650"/>
                  </a:cubicBezTo>
                  <a:cubicBezTo>
                    <a:pt x="2540" y="351790"/>
                    <a:pt x="0" y="21590"/>
                    <a:pt x="0" y="17780"/>
                  </a:cubicBezTo>
                  <a:lnTo>
                    <a:pt x="0" y="11430"/>
                  </a:lnTo>
                  <a:lnTo>
                    <a:pt x="6350" y="11430"/>
                  </a:lnTo>
                  <a:cubicBezTo>
                    <a:pt x="12700" y="11430"/>
                    <a:pt x="604520" y="0"/>
                    <a:pt x="935990" y="12700"/>
                  </a:cubicBezTo>
                  <a:cubicBezTo>
                    <a:pt x="1121410" y="19050"/>
                    <a:pt x="4839706" y="16510"/>
                    <a:pt x="5324846" y="13970"/>
                  </a:cubicBezTo>
                  <a:cubicBezTo>
                    <a:pt x="5489946" y="12700"/>
                    <a:pt x="5624566" y="12700"/>
                    <a:pt x="5694416" y="12700"/>
                  </a:cubicBezTo>
                  <a:cubicBezTo>
                    <a:pt x="5848086" y="11430"/>
                    <a:pt x="6006836" y="21590"/>
                    <a:pt x="6164316" y="41910"/>
                  </a:cubicBezTo>
                  <a:lnTo>
                    <a:pt x="6169396" y="43180"/>
                  </a:lnTo>
                  <a:lnTo>
                    <a:pt x="6169396" y="48260"/>
                  </a:lnTo>
                  <a:cubicBezTo>
                    <a:pt x="6169396" y="50800"/>
                    <a:pt x="6178286" y="328930"/>
                    <a:pt x="6178286" y="699770"/>
                  </a:cubicBezTo>
                  <a:lnTo>
                    <a:pt x="6178286" y="3434519"/>
                  </a:lnTo>
                  <a:close/>
                  <a:moveTo>
                    <a:pt x="139700" y="3400229"/>
                  </a:moveTo>
                  <a:cubicBezTo>
                    <a:pt x="273050" y="3407849"/>
                    <a:pt x="548640" y="3421819"/>
                    <a:pt x="800100" y="3421819"/>
                  </a:cubicBezTo>
                  <a:lnTo>
                    <a:pt x="6165586" y="3421819"/>
                  </a:lnTo>
                  <a:lnTo>
                    <a:pt x="6165586" y="699770"/>
                  </a:lnTo>
                  <a:cubicBezTo>
                    <a:pt x="6165586" y="358140"/>
                    <a:pt x="6157966" y="93980"/>
                    <a:pt x="6156696" y="53340"/>
                  </a:cubicBezTo>
                  <a:cubicBezTo>
                    <a:pt x="6001756" y="33020"/>
                    <a:pt x="5845546" y="24130"/>
                    <a:pt x="5694416" y="25400"/>
                  </a:cubicBezTo>
                  <a:cubicBezTo>
                    <a:pt x="5624566" y="25400"/>
                    <a:pt x="5489946" y="27940"/>
                    <a:pt x="5324846" y="26670"/>
                  </a:cubicBezTo>
                  <a:cubicBezTo>
                    <a:pt x="4815576" y="22860"/>
                    <a:pt x="1304290" y="22860"/>
                    <a:pt x="935990" y="25400"/>
                  </a:cubicBezTo>
                  <a:cubicBezTo>
                    <a:pt x="622300" y="27940"/>
                    <a:pt x="77470" y="22860"/>
                    <a:pt x="12700" y="24130"/>
                  </a:cubicBezTo>
                  <a:cubicBezTo>
                    <a:pt x="12700" y="71120"/>
                    <a:pt x="15240" y="382270"/>
                    <a:pt x="15240" y="755650"/>
                  </a:cubicBezTo>
                  <a:cubicBezTo>
                    <a:pt x="15240" y="1051602"/>
                    <a:pt x="16510" y="1529598"/>
                    <a:pt x="17780" y="1952112"/>
                  </a:cubicBezTo>
                  <a:cubicBezTo>
                    <a:pt x="19050" y="2215319"/>
                    <a:pt x="20320" y="2391849"/>
                    <a:pt x="20320" y="2507419"/>
                  </a:cubicBezTo>
                  <a:cubicBezTo>
                    <a:pt x="20320" y="2694109"/>
                    <a:pt x="29210" y="3085269"/>
                    <a:pt x="34290" y="3289739"/>
                  </a:cubicBezTo>
                  <a:lnTo>
                    <a:pt x="139700" y="3400229"/>
                  </a:lnTo>
                  <a:close/>
                  <a:moveTo>
                    <a:pt x="139700" y="3400229"/>
                  </a:moveTo>
                  <a:lnTo>
                    <a:pt x="133350" y="3274499"/>
                  </a:lnTo>
                  <a:lnTo>
                    <a:pt x="34290" y="3288469"/>
                  </a:lnTo>
                  <a:lnTo>
                    <a:pt x="139700" y="340022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99720" y="19050"/>
              <a:ext cx="617220" cy="304800"/>
            </a:xfrm>
            <a:custGeom>
              <a:avLst/>
              <a:gdLst/>
              <a:ahLst/>
              <a:cxnLst/>
              <a:rect l="l" t="t" r="r" b="b"/>
              <a:pathLst>
                <a:path w="617220" h="304800">
                  <a:moveTo>
                    <a:pt x="600710" y="0"/>
                  </a:moveTo>
                  <a:lnTo>
                    <a:pt x="617220" y="77470"/>
                  </a:lnTo>
                  <a:lnTo>
                    <a:pt x="600710" y="190500"/>
                  </a:lnTo>
                  <a:lnTo>
                    <a:pt x="589280" y="297180"/>
                  </a:lnTo>
                  <a:lnTo>
                    <a:pt x="5080" y="304800"/>
                  </a:lnTo>
                  <a:lnTo>
                    <a:pt x="5080" y="255270"/>
                  </a:lnTo>
                  <a:lnTo>
                    <a:pt x="16510" y="148590"/>
                  </a:lnTo>
                  <a:lnTo>
                    <a:pt x="0" y="21590"/>
                  </a:lnTo>
                  <a:lnTo>
                    <a:pt x="60071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614081">
            <a:off x="1151668" y="3590808"/>
            <a:ext cx="2299243" cy="1605888"/>
            <a:chOff x="0" y="0"/>
            <a:chExt cx="4525094" cy="3160517"/>
          </a:xfrm>
        </p:grpSpPr>
        <p:sp>
          <p:nvSpPr>
            <p:cNvPr id="13" name="Freeform 13"/>
            <p:cNvSpPr/>
            <p:nvPr/>
          </p:nvSpPr>
          <p:spPr>
            <a:xfrm>
              <a:off x="19050" y="223520"/>
              <a:ext cx="4486994" cy="2929376"/>
            </a:xfrm>
            <a:custGeom>
              <a:avLst/>
              <a:gdLst/>
              <a:ahLst/>
              <a:cxnLst/>
              <a:rect l="l" t="t" r="r" b="b"/>
              <a:pathLst>
                <a:path w="4486994" h="2929376">
                  <a:moveTo>
                    <a:pt x="0" y="11430"/>
                  </a:moveTo>
                  <a:cubicBezTo>
                    <a:pt x="0" y="11430"/>
                    <a:pt x="2540" y="340360"/>
                    <a:pt x="2540" y="749300"/>
                  </a:cubicBezTo>
                  <a:cubicBezTo>
                    <a:pt x="2540" y="1158039"/>
                    <a:pt x="7620" y="1748277"/>
                    <a:pt x="7620" y="2008627"/>
                  </a:cubicBezTo>
                  <a:cubicBezTo>
                    <a:pt x="7620" y="2202937"/>
                    <a:pt x="16510" y="2601717"/>
                    <a:pt x="21590" y="2793487"/>
                  </a:cubicBezTo>
                  <a:lnTo>
                    <a:pt x="130810" y="2907787"/>
                  </a:lnTo>
                  <a:cubicBezTo>
                    <a:pt x="275590" y="2915407"/>
                    <a:pt x="543560" y="2929377"/>
                    <a:pt x="793750" y="2929377"/>
                  </a:cubicBezTo>
                  <a:lnTo>
                    <a:pt x="4486994" y="2929377"/>
                  </a:lnTo>
                  <a:lnTo>
                    <a:pt x="4486994" y="693420"/>
                  </a:lnTo>
                  <a:cubicBezTo>
                    <a:pt x="4486994" y="318770"/>
                    <a:pt x="4478103" y="41910"/>
                    <a:pt x="4478103" y="41910"/>
                  </a:cubicBezTo>
                  <a:cubicBezTo>
                    <a:pt x="4323164" y="21590"/>
                    <a:pt x="4166953" y="11430"/>
                    <a:pt x="4009473" y="12700"/>
                  </a:cubicBezTo>
                  <a:cubicBezTo>
                    <a:pt x="3736423" y="12700"/>
                    <a:pt x="1179830" y="21590"/>
                    <a:pt x="929640" y="12700"/>
                  </a:cubicBezTo>
                  <a:cubicBezTo>
                    <a:pt x="594360" y="0"/>
                    <a:pt x="0" y="11430"/>
                    <a:pt x="0" y="1143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2700" y="217170"/>
              <a:ext cx="4499694" cy="2942077"/>
            </a:xfrm>
            <a:custGeom>
              <a:avLst/>
              <a:gdLst/>
              <a:ahLst/>
              <a:cxnLst/>
              <a:rect l="l" t="t" r="r" b="b"/>
              <a:pathLst>
                <a:path w="4499694" h="2942077">
                  <a:moveTo>
                    <a:pt x="4499694" y="2942077"/>
                  </a:moveTo>
                  <a:lnTo>
                    <a:pt x="800100" y="2942077"/>
                  </a:lnTo>
                  <a:cubicBezTo>
                    <a:pt x="547370" y="2942077"/>
                    <a:pt x="270510" y="2928107"/>
                    <a:pt x="137160" y="2920487"/>
                  </a:cubicBezTo>
                  <a:lnTo>
                    <a:pt x="134620" y="2920487"/>
                  </a:lnTo>
                  <a:lnTo>
                    <a:pt x="21590" y="2802377"/>
                  </a:lnTo>
                  <a:lnTo>
                    <a:pt x="21590" y="2799837"/>
                  </a:lnTo>
                  <a:cubicBezTo>
                    <a:pt x="16510" y="2596637"/>
                    <a:pt x="7620" y="2202937"/>
                    <a:pt x="7620" y="2014977"/>
                  </a:cubicBezTo>
                  <a:cubicBezTo>
                    <a:pt x="7620" y="1899407"/>
                    <a:pt x="6350" y="1722877"/>
                    <a:pt x="5080" y="1518468"/>
                  </a:cubicBezTo>
                  <a:cubicBezTo>
                    <a:pt x="3810" y="1267186"/>
                    <a:pt x="2540" y="982908"/>
                    <a:pt x="2540" y="755650"/>
                  </a:cubicBezTo>
                  <a:cubicBezTo>
                    <a:pt x="2540" y="351790"/>
                    <a:pt x="0" y="21590"/>
                    <a:pt x="0" y="17780"/>
                  </a:cubicBezTo>
                  <a:lnTo>
                    <a:pt x="0" y="11430"/>
                  </a:lnTo>
                  <a:lnTo>
                    <a:pt x="6350" y="11430"/>
                  </a:lnTo>
                  <a:cubicBezTo>
                    <a:pt x="12700" y="11430"/>
                    <a:pt x="604520" y="0"/>
                    <a:pt x="935990" y="12700"/>
                  </a:cubicBezTo>
                  <a:cubicBezTo>
                    <a:pt x="1121410" y="19050"/>
                    <a:pt x="3161113" y="16510"/>
                    <a:pt x="3646253" y="13970"/>
                  </a:cubicBezTo>
                  <a:cubicBezTo>
                    <a:pt x="3811353" y="12700"/>
                    <a:pt x="3945973" y="12700"/>
                    <a:pt x="4015823" y="12700"/>
                  </a:cubicBezTo>
                  <a:cubicBezTo>
                    <a:pt x="4169494" y="11430"/>
                    <a:pt x="4328244" y="21590"/>
                    <a:pt x="4485723" y="41910"/>
                  </a:cubicBezTo>
                  <a:lnTo>
                    <a:pt x="4490803" y="43180"/>
                  </a:lnTo>
                  <a:lnTo>
                    <a:pt x="4490803" y="48260"/>
                  </a:lnTo>
                  <a:cubicBezTo>
                    <a:pt x="4490803" y="50800"/>
                    <a:pt x="4499694" y="328930"/>
                    <a:pt x="4499694" y="699770"/>
                  </a:cubicBezTo>
                  <a:lnTo>
                    <a:pt x="4499694" y="2942077"/>
                  </a:lnTo>
                  <a:close/>
                  <a:moveTo>
                    <a:pt x="139700" y="2907787"/>
                  </a:moveTo>
                  <a:cubicBezTo>
                    <a:pt x="273050" y="2915407"/>
                    <a:pt x="548640" y="2929377"/>
                    <a:pt x="800100" y="2929377"/>
                  </a:cubicBezTo>
                  <a:lnTo>
                    <a:pt x="4486994" y="2929377"/>
                  </a:lnTo>
                  <a:lnTo>
                    <a:pt x="4486994" y="699770"/>
                  </a:lnTo>
                  <a:cubicBezTo>
                    <a:pt x="4486994" y="358140"/>
                    <a:pt x="4479373" y="93980"/>
                    <a:pt x="4478103" y="53340"/>
                  </a:cubicBezTo>
                  <a:cubicBezTo>
                    <a:pt x="4323164" y="33020"/>
                    <a:pt x="4166953" y="24130"/>
                    <a:pt x="4015823" y="25400"/>
                  </a:cubicBezTo>
                  <a:cubicBezTo>
                    <a:pt x="3945973" y="25400"/>
                    <a:pt x="3811353" y="27940"/>
                    <a:pt x="3646253" y="26670"/>
                  </a:cubicBezTo>
                  <a:cubicBezTo>
                    <a:pt x="3136984" y="22860"/>
                    <a:pt x="1304290" y="22860"/>
                    <a:pt x="935990" y="25400"/>
                  </a:cubicBezTo>
                  <a:cubicBezTo>
                    <a:pt x="622300" y="27940"/>
                    <a:pt x="77470" y="22860"/>
                    <a:pt x="12700" y="24130"/>
                  </a:cubicBezTo>
                  <a:cubicBezTo>
                    <a:pt x="12700" y="71120"/>
                    <a:pt x="15240" y="382270"/>
                    <a:pt x="15240" y="755650"/>
                  </a:cubicBezTo>
                  <a:cubicBezTo>
                    <a:pt x="15240" y="982908"/>
                    <a:pt x="16510" y="1267186"/>
                    <a:pt x="17780" y="1518468"/>
                  </a:cubicBezTo>
                  <a:cubicBezTo>
                    <a:pt x="19050" y="1722877"/>
                    <a:pt x="20320" y="1899407"/>
                    <a:pt x="20320" y="2014977"/>
                  </a:cubicBezTo>
                  <a:cubicBezTo>
                    <a:pt x="20320" y="2201667"/>
                    <a:pt x="29210" y="2592827"/>
                    <a:pt x="34290" y="2797297"/>
                  </a:cubicBezTo>
                  <a:lnTo>
                    <a:pt x="139700" y="2907787"/>
                  </a:lnTo>
                  <a:close/>
                  <a:moveTo>
                    <a:pt x="139700" y="2907787"/>
                  </a:moveTo>
                  <a:lnTo>
                    <a:pt x="133350" y="2782057"/>
                  </a:lnTo>
                  <a:lnTo>
                    <a:pt x="34290" y="2796027"/>
                  </a:lnTo>
                  <a:lnTo>
                    <a:pt x="139700" y="290778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299720" y="19050"/>
              <a:ext cx="617220" cy="304800"/>
            </a:xfrm>
            <a:custGeom>
              <a:avLst/>
              <a:gdLst/>
              <a:ahLst/>
              <a:cxnLst/>
              <a:rect l="l" t="t" r="r" b="b"/>
              <a:pathLst>
                <a:path w="617220" h="304800">
                  <a:moveTo>
                    <a:pt x="600710" y="0"/>
                  </a:moveTo>
                  <a:lnTo>
                    <a:pt x="617220" y="77470"/>
                  </a:lnTo>
                  <a:lnTo>
                    <a:pt x="600710" y="190500"/>
                  </a:lnTo>
                  <a:lnTo>
                    <a:pt x="589280" y="297180"/>
                  </a:lnTo>
                  <a:lnTo>
                    <a:pt x="5080" y="304800"/>
                  </a:lnTo>
                  <a:lnTo>
                    <a:pt x="5080" y="255270"/>
                  </a:lnTo>
                  <a:lnTo>
                    <a:pt x="16510" y="148590"/>
                  </a:lnTo>
                  <a:lnTo>
                    <a:pt x="0" y="21590"/>
                  </a:lnTo>
                  <a:lnTo>
                    <a:pt x="60071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6" name="Group 16"/>
          <p:cNvGrpSpPr/>
          <p:nvPr/>
        </p:nvGrpSpPr>
        <p:grpSpPr>
          <a:xfrm rot="592083">
            <a:off x="1398992" y="5955903"/>
            <a:ext cx="2932001" cy="1605888"/>
            <a:chOff x="0" y="0"/>
            <a:chExt cx="5770412" cy="3160517"/>
          </a:xfrm>
        </p:grpSpPr>
        <p:sp>
          <p:nvSpPr>
            <p:cNvPr id="17" name="Freeform 17"/>
            <p:cNvSpPr/>
            <p:nvPr/>
          </p:nvSpPr>
          <p:spPr>
            <a:xfrm>
              <a:off x="19050" y="223520"/>
              <a:ext cx="5732312" cy="2929376"/>
            </a:xfrm>
            <a:custGeom>
              <a:avLst/>
              <a:gdLst/>
              <a:ahLst/>
              <a:cxnLst/>
              <a:rect l="l" t="t" r="r" b="b"/>
              <a:pathLst>
                <a:path w="5732312" h="2929376">
                  <a:moveTo>
                    <a:pt x="0" y="11430"/>
                  </a:moveTo>
                  <a:cubicBezTo>
                    <a:pt x="0" y="11430"/>
                    <a:pt x="2540" y="340360"/>
                    <a:pt x="2540" y="749300"/>
                  </a:cubicBezTo>
                  <a:cubicBezTo>
                    <a:pt x="2540" y="1158039"/>
                    <a:pt x="7620" y="1748277"/>
                    <a:pt x="7620" y="2008627"/>
                  </a:cubicBezTo>
                  <a:cubicBezTo>
                    <a:pt x="7620" y="2202937"/>
                    <a:pt x="16510" y="2601717"/>
                    <a:pt x="21590" y="2793487"/>
                  </a:cubicBezTo>
                  <a:lnTo>
                    <a:pt x="130810" y="2907787"/>
                  </a:lnTo>
                  <a:cubicBezTo>
                    <a:pt x="275590" y="2915407"/>
                    <a:pt x="543560" y="2929377"/>
                    <a:pt x="793750" y="2929377"/>
                  </a:cubicBezTo>
                  <a:lnTo>
                    <a:pt x="5732312" y="2929377"/>
                  </a:lnTo>
                  <a:lnTo>
                    <a:pt x="5732312" y="693420"/>
                  </a:lnTo>
                  <a:cubicBezTo>
                    <a:pt x="5732312" y="318770"/>
                    <a:pt x="5723422" y="41910"/>
                    <a:pt x="5723422" y="41910"/>
                  </a:cubicBezTo>
                  <a:cubicBezTo>
                    <a:pt x="5568482" y="21590"/>
                    <a:pt x="5412272" y="11430"/>
                    <a:pt x="5254792" y="12700"/>
                  </a:cubicBezTo>
                  <a:cubicBezTo>
                    <a:pt x="4981742" y="12700"/>
                    <a:pt x="1179830" y="21590"/>
                    <a:pt x="929640" y="12700"/>
                  </a:cubicBezTo>
                  <a:cubicBezTo>
                    <a:pt x="594360" y="0"/>
                    <a:pt x="0" y="11430"/>
                    <a:pt x="0" y="1143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12700" y="217170"/>
              <a:ext cx="5745012" cy="2942077"/>
            </a:xfrm>
            <a:custGeom>
              <a:avLst/>
              <a:gdLst/>
              <a:ahLst/>
              <a:cxnLst/>
              <a:rect l="l" t="t" r="r" b="b"/>
              <a:pathLst>
                <a:path w="5745012" h="2942077">
                  <a:moveTo>
                    <a:pt x="5745012" y="2942077"/>
                  </a:moveTo>
                  <a:lnTo>
                    <a:pt x="800100" y="2942077"/>
                  </a:lnTo>
                  <a:cubicBezTo>
                    <a:pt x="547370" y="2942077"/>
                    <a:pt x="270510" y="2928107"/>
                    <a:pt x="137160" y="2920487"/>
                  </a:cubicBezTo>
                  <a:lnTo>
                    <a:pt x="134620" y="2920487"/>
                  </a:lnTo>
                  <a:lnTo>
                    <a:pt x="21590" y="2802377"/>
                  </a:lnTo>
                  <a:lnTo>
                    <a:pt x="21590" y="2799837"/>
                  </a:lnTo>
                  <a:cubicBezTo>
                    <a:pt x="16510" y="2596637"/>
                    <a:pt x="7620" y="2202937"/>
                    <a:pt x="7620" y="2014977"/>
                  </a:cubicBezTo>
                  <a:cubicBezTo>
                    <a:pt x="7620" y="1899407"/>
                    <a:pt x="6350" y="1722877"/>
                    <a:pt x="5080" y="1518468"/>
                  </a:cubicBezTo>
                  <a:cubicBezTo>
                    <a:pt x="3810" y="1267186"/>
                    <a:pt x="2540" y="982908"/>
                    <a:pt x="2540" y="755650"/>
                  </a:cubicBezTo>
                  <a:cubicBezTo>
                    <a:pt x="2540" y="351790"/>
                    <a:pt x="0" y="21590"/>
                    <a:pt x="0" y="17780"/>
                  </a:cubicBezTo>
                  <a:lnTo>
                    <a:pt x="0" y="11430"/>
                  </a:lnTo>
                  <a:lnTo>
                    <a:pt x="6350" y="11430"/>
                  </a:lnTo>
                  <a:cubicBezTo>
                    <a:pt x="12700" y="11430"/>
                    <a:pt x="604520" y="0"/>
                    <a:pt x="935990" y="12700"/>
                  </a:cubicBezTo>
                  <a:cubicBezTo>
                    <a:pt x="1121410" y="19050"/>
                    <a:pt x="4406432" y="16510"/>
                    <a:pt x="4891572" y="13970"/>
                  </a:cubicBezTo>
                  <a:cubicBezTo>
                    <a:pt x="5056672" y="12700"/>
                    <a:pt x="5191292" y="12700"/>
                    <a:pt x="5261142" y="12700"/>
                  </a:cubicBezTo>
                  <a:cubicBezTo>
                    <a:pt x="5414812" y="11430"/>
                    <a:pt x="5573562" y="21590"/>
                    <a:pt x="5731042" y="41910"/>
                  </a:cubicBezTo>
                  <a:lnTo>
                    <a:pt x="5736122" y="43180"/>
                  </a:lnTo>
                  <a:lnTo>
                    <a:pt x="5736122" y="48260"/>
                  </a:lnTo>
                  <a:cubicBezTo>
                    <a:pt x="5736122" y="50800"/>
                    <a:pt x="5745012" y="328930"/>
                    <a:pt x="5745012" y="699770"/>
                  </a:cubicBezTo>
                  <a:lnTo>
                    <a:pt x="5745012" y="2942077"/>
                  </a:lnTo>
                  <a:close/>
                  <a:moveTo>
                    <a:pt x="139700" y="2907787"/>
                  </a:moveTo>
                  <a:cubicBezTo>
                    <a:pt x="273050" y="2915407"/>
                    <a:pt x="548640" y="2929377"/>
                    <a:pt x="800100" y="2929377"/>
                  </a:cubicBezTo>
                  <a:lnTo>
                    <a:pt x="5732312" y="2929377"/>
                  </a:lnTo>
                  <a:lnTo>
                    <a:pt x="5732312" y="699770"/>
                  </a:lnTo>
                  <a:cubicBezTo>
                    <a:pt x="5732312" y="358140"/>
                    <a:pt x="5724692" y="93980"/>
                    <a:pt x="5723422" y="53340"/>
                  </a:cubicBezTo>
                  <a:cubicBezTo>
                    <a:pt x="5568482" y="33020"/>
                    <a:pt x="5412272" y="24130"/>
                    <a:pt x="5261142" y="25400"/>
                  </a:cubicBezTo>
                  <a:cubicBezTo>
                    <a:pt x="5191292" y="25400"/>
                    <a:pt x="5056672" y="27940"/>
                    <a:pt x="4891572" y="26670"/>
                  </a:cubicBezTo>
                  <a:cubicBezTo>
                    <a:pt x="4382302" y="22860"/>
                    <a:pt x="1304290" y="22860"/>
                    <a:pt x="935990" y="25400"/>
                  </a:cubicBezTo>
                  <a:cubicBezTo>
                    <a:pt x="622300" y="27940"/>
                    <a:pt x="77470" y="22860"/>
                    <a:pt x="12700" y="24130"/>
                  </a:cubicBezTo>
                  <a:cubicBezTo>
                    <a:pt x="12700" y="71120"/>
                    <a:pt x="15240" y="382270"/>
                    <a:pt x="15240" y="755650"/>
                  </a:cubicBezTo>
                  <a:cubicBezTo>
                    <a:pt x="15240" y="982908"/>
                    <a:pt x="16510" y="1267186"/>
                    <a:pt x="17780" y="1518468"/>
                  </a:cubicBezTo>
                  <a:cubicBezTo>
                    <a:pt x="19050" y="1722877"/>
                    <a:pt x="20320" y="1899407"/>
                    <a:pt x="20320" y="2014977"/>
                  </a:cubicBezTo>
                  <a:cubicBezTo>
                    <a:pt x="20320" y="2201667"/>
                    <a:pt x="29210" y="2592827"/>
                    <a:pt x="34290" y="2797297"/>
                  </a:cubicBezTo>
                  <a:lnTo>
                    <a:pt x="139700" y="2907787"/>
                  </a:lnTo>
                  <a:close/>
                  <a:moveTo>
                    <a:pt x="139700" y="2907787"/>
                  </a:moveTo>
                  <a:lnTo>
                    <a:pt x="133350" y="2782057"/>
                  </a:lnTo>
                  <a:lnTo>
                    <a:pt x="34290" y="2796027"/>
                  </a:lnTo>
                  <a:lnTo>
                    <a:pt x="139700" y="290778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299720" y="19050"/>
              <a:ext cx="617220" cy="304800"/>
            </a:xfrm>
            <a:custGeom>
              <a:avLst/>
              <a:gdLst/>
              <a:ahLst/>
              <a:cxnLst/>
              <a:rect l="l" t="t" r="r" b="b"/>
              <a:pathLst>
                <a:path w="617220" h="304800">
                  <a:moveTo>
                    <a:pt x="600710" y="0"/>
                  </a:moveTo>
                  <a:lnTo>
                    <a:pt x="617220" y="77470"/>
                  </a:lnTo>
                  <a:lnTo>
                    <a:pt x="600710" y="190500"/>
                  </a:lnTo>
                  <a:lnTo>
                    <a:pt x="589280" y="297180"/>
                  </a:lnTo>
                  <a:lnTo>
                    <a:pt x="5080" y="304800"/>
                  </a:lnTo>
                  <a:lnTo>
                    <a:pt x="5080" y="255270"/>
                  </a:lnTo>
                  <a:lnTo>
                    <a:pt x="16510" y="148590"/>
                  </a:lnTo>
                  <a:lnTo>
                    <a:pt x="0" y="21590"/>
                  </a:lnTo>
                  <a:lnTo>
                    <a:pt x="60071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20"/>
          <p:cNvGrpSpPr/>
          <p:nvPr/>
        </p:nvGrpSpPr>
        <p:grpSpPr>
          <a:xfrm rot="-782125">
            <a:off x="14401681" y="1317887"/>
            <a:ext cx="2681989" cy="1605888"/>
            <a:chOff x="0" y="0"/>
            <a:chExt cx="5278370" cy="3160517"/>
          </a:xfrm>
        </p:grpSpPr>
        <p:sp>
          <p:nvSpPr>
            <p:cNvPr id="21" name="Freeform 21"/>
            <p:cNvSpPr/>
            <p:nvPr/>
          </p:nvSpPr>
          <p:spPr>
            <a:xfrm>
              <a:off x="19050" y="223520"/>
              <a:ext cx="5240270" cy="2929376"/>
            </a:xfrm>
            <a:custGeom>
              <a:avLst/>
              <a:gdLst/>
              <a:ahLst/>
              <a:cxnLst/>
              <a:rect l="l" t="t" r="r" b="b"/>
              <a:pathLst>
                <a:path w="5240270" h="2929376">
                  <a:moveTo>
                    <a:pt x="0" y="11430"/>
                  </a:moveTo>
                  <a:cubicBezTo>
                    <a:pt x="0" y="11430"/>
                    <a:pt x="2540" y="340360"/>
                    <a:pt x="2540" y="749300"/>
                  </a:cubicBezTo>
                  <a:cubicBezTo>
                    <a:pt x="2540" y="1158039"/>
                    <a:pt x="7620" y="1748277"/>
                    <a:pt x="7620" y="2008627"/>
                  </a:cubicBezTo>
                  <a:cubicBezTo>
                    <a:pt x="7620" y="2202937"/>
                    <a:pt x="16510" y="2601717"/>
                    <a:pt x="21590" y="2793487"/>
                  </a:cubicBezTo>
                  <a:lnTo>
                    <a:pt x="130810" y="2907787"/>
                  </a:lnTo>
                  <a:cubicBezTo>
                    <a:pt x="275590" y="2915407"/>
                    <a:pt x="543560" y="2929377"/>
                    <a:pt x="793750" y="2929377"/>
                  </a:cubicBezTo>
                  <a:lnTo>
                    <a:pt x="5240270" y="2929377"/>
                  </a:lnTo>
                  <a:lnTo>
                    <a:pt x="5240270" y="693420"/>
                  </a:lnTo>
                  <a:cubicBezTo>
                    <a:pt x="5240270" y="318770"/>
                    <a:pt x="5231380" y="41910"/>
                    <a:pt x="5231380" y="41910"/>
                  </a:cubicBezTo>
                  <a:cubicBezTo>
                    <a:pt x="5076440" y="21590"/>
                    <a:pt x="4920230" y="11430"/>
                    <a:pt x="4762750" y="12700"/>
                  </a:cubicBezTo>
                  <a:cubicBezTo>
                    <a:pt x="4489700" y="12700"/>
                    <a:pt x="1179830" y="21590"/>
                    <a:pt x="929640" y="12700"/>
                  </a:cubicBezTo>
                  <a:cubicBezTo>
                    <a:pt x="594360" y="0"/>
                    <a:pt x="0" y="11430"/>
                    <a:pt x="0" y="1143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12700" y="217170"/>
              <a:ext cx="5252970" cy="2942077"/>
            </a:xfrm>
            <a:custGeom>
              <a:avLst/>
              <a:gdLst/>
              <a:ahLst/>
              <a:cxnLst/>
              <a:rect l="l" t="t" r="r" b="b"/>
              <a:pathLst>
                <a:path w="5252970" h="2942077">
                  <a:moveTo>
                    <a:pt x="5252970" y="2942077"/>
                  </a:moveTo>
                  <a:lnTo>
                    <a:pt x="800100" y="2942077"/>
                  </a:lnTo>
                  <a:cubicBezTo>
                    <a:pt x="547370" y="2942077"/>
                    <a:pt x="270510" y="2928107"/>
                    <a:pt x="137160" y="2920487"/>
                  </a:cubicBezTo>
                  <a:lnTo>
                    <a:pt x="134620" y="2920487"/>
                  </a:lnTo>
                  <a:lnTo>
                    <a:pt x="21590" y="2802377"/>
                  </a:lnTo>
                  <a:lnTo>
                    <a:pt x="21590" y="2799837"/>
                  </a:lnTo>
                  <a:cubicBezTo>
                    <a:pt x="16510" y="2596637"/>
                    <a:pt x="7620" y="2202937"/>
                    <a:pt x="7620" y="2014977"/>
                  </a:cubicBezTo>
                  <a:cubicBezTo>
                    <a:pt x="7620" y="1899407"/>
                    <a:pt x="6350" y="1722877"/>
                    <a:pt x="5080" y="1518468"/>
                  </a:cubicBezTo>
                  <a:cubicBezTo>
                    <a:pt x="3810" y="1267186"/>
                    <a:pt x="2540" y="982908"/>
                    <a:pt x="2540" y="755650"/>
                  </a:cubicBezTo>
                  <a:cubicBezTo>
                    <a:pt x="2540" y="351790"/>
                    <a:pt x="0" y="21590"/>
                    <a:pt x="0" y="17780"/>
                  </a:cubicBezTo>
                  <a:lnTo>
                    <a:pt x="0" y="11430"/>
                  </a:lnTo>
                  <a:lnTo>
                    <a:pt x="6350" y="11430"/>
                  </a:lnTo>
                  <a:cubicBezTo>
                    <a:pt x="12700" y="11430"/>
                    <a:pt x="604520" y="0"/>
                    <a:pt x="935990" y="12700"/>
                  </a:cubicBezTo>
                  <a:cubicBezTo>
                    <a:pt x="1121410" y="19050"/>
                    <a:pt x="3914390" y="16510"/>
                    <a:pt x="4399530" y="13970"/>
                  </a:cubicBezTo>
                  <a:cubicBezTo>
                    <a:pt x="4564630" y="12700"/>
                    <a:pt x="4699250" y="12700"/>
                    <a:pt x="4769100" y="12700"/>
                  </a:cubicBezTo>
                  <a:cubicBezTo>
                    <a:pt x="4922770" y="11430"/>
                    <a:pt x="5081520" y="21590"/>
                    <a:pt x="5239000" y="41910"/>
                  </a:cubicBezTo>
                  <a:lnTo>
                    <a:pt x="5244080" y="43180"/>
                  </a:lnTo>
                  <a:lnTo>
                    <a:pt x="5244080" y="48260"/>
                  </a:lnTo>
                  <a:cubicBezTo>
                    <a:pt x="5244080" y="50800"/>
                    <a:pt x="5252970" y="328930"/>
                    <a:pt x="5252970" y="699770"/>
                  </a:cubicBezTo>
                  <a:lnTo>
                    <a:pt x="5252970" y="2942077"/>
                  </a:lnTo>
                  <a:close/>
                  <a:moveTo>
                    <a:pt x="139700" y="2907787"/>
                  </a:moveTo>
                  <a:cubicBezTo>
                    <a:pt x="273050" y="2915407"/>
                    <a:pt x="548640" y="2929377"/>
                    <a:pt x="800100" y="2929377"/>
                  </a:cubicBezTo>
                  <a:lnTo>
                    <a:pt x="5240270" y="2929377"/>
                  </a:lnTo>
                  <a:lnTo>
                    <a:pt x="5240270" y="699770"/>
                  </a:lnTo>
                  <a:cubicBezTo>
                    <a:pt x="5240270" y="358140"/>
                    <a:pt x="5232650" y="93980"/>
                    <a:pt x="5231380" y="53340"/>
                  </a:cubicBezTo>
                  <a:cubicBezTo>
                    <a:pt x="5076440" y="33020"/>
                    <a:pt x="4920230" y="24130"/>
                    <a:pt x="4769100" y="25400"/>
                  </a:cubicBezTo>
                  <a:cubicBezTo>
                    <a:pt x="4699250" y="25400"/>
                    <a:pt x="4564630" y="27940"/>
                    <a:pt x="4399530" y="26670"/>
                  </a:cubicBezTo>
                  <a:cubicBezTo>
                    <a:pt x="3890260" y="22860"/>
                    <a:pt x="1304290" y="22860"/>
                    <a:pt x="935990" y="25400"/>
                  </a:cubicBezTo>
                  <a:cubicBezTo>
                    <a:pt x="622300" y="27940"/>
                    <a:pt x="77470" y="22860"/>
                    <a:pt x="12700" y="24130"/>
                  </a:cubicBezTo>
                  <a:cubicBezTo>
                    <a:pt x="12700" y="71120"/>
                    <a:pt x="15240" y="382270"/>
                    <a:pt x="15240" y="755650"/>
                  </a:cubicBezTo>
                  <a:cubicBezTo>
                    <a:pt x="15240" y="982908"/>
                    <a:pt x="16510" y="1267186"/>
                    <a:pt x="17780" y="1518468"/>
                  </a:cubicBezTo>
                  <a:cubicBezTo>
                    <a:pt x="19050" y="1722877"/>
                    <a:pt x="20320" y="1899407"/>
                    <a:pt x="20320" y="2014977"/>
                  </a:cubicBezTo>
                  <a:cubicBezTo>
                    <a:pt x="20320" y="2201667"/>
                    <a:pt x="29210" y="2592827"/>
                    <a:pt x="34290" y="2797297"/>
                  </a:cubicBezTo>
                  <a:lnTo>
                    <a:pt x="139700" y="2907787"/>
                  </a:lnTo>
                  <a:close/>
                  <a:moveTo>
                    <a:pt x="139700" y="2907787"/>
                  </a:moveTo>
                  <a:lnTo>
                    <a:pt x="133350" y="2782057"/>
                  </a:lnTo>
                  <a:lnTo>
                    <a:pt x="34290" y="2796027"/>
                  </a:lnTo>
                  <a:lnTo>
                    <a:pt x="139700" y="290778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299720" y="19050"/>
              <a:ext cx="617220" cy="304800"/>
            </a:xfrm>
            <a:custGeom>
              <a:avLst/>
              <a:gdLst/>
              <a:ahLst/>
              <a:cxnLst/>
              <a:rect l="l" t="t" r="r" b="b"/>
              <a:pathLst>
                <a:path w="617220" h="304800">
                  <a:moveTo>
                    <a:pt x="600710" y="0"/>
                  </a:moveTo>
                  <a:lnTo>
                    <a:pt x="617220" y="77470"/>
                  </a:lnTo>
                  <a:lnTo>
                    <a:pt x="600710" y="190500"/>
                  </a:lnTo>
                  <a:lnTo>
                    <a:pt x="589280" y="297180"/>
                  </a:lnTo>
                  <a:lnTo>
                    <a:pt x="5080" y="304800"/>
                  </a:lnTo>
                  <a:lnTo>
                    <a:pt x="5080" y="255270"/>
                  </a:lnTo>
                  <a:lnTo>
                    <a:pt x="16510" y="148590"/>
                  </a:lnTo>
                  <a:lnTo>
                    <a:pt x="0" y="21590"/>
                  </a:lnTo>
                  <a:lnTo>
                    <a:pt x="60071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4787468" y="5977831"/>
            <a:ext cx="2467845" cy="1726313"/>
            <a:chOff x="0" y="0"/>
            <a:chExt cx="4917121" cy="3439636"/>
          </a:xfrm>
        </p:grpSpPr>
        <p:sp>
          <p:nvSpPr>
            <p:cNvPr id="25" name="Freeform 25"/>
            <p:cNvSpPr/>
            <p:nvPr/>
          </p:nvSpPr>
          <p:spPr>
            <a:xfrm>
              <a:off x="19050" y="223520"/>
              <a:ext cx="4879021" cy="3208496"/>
            </a:xfrm>
            <a:custGeom>
              <a:avLst/>
              <a:gdLst/>
              <a:ahLst/>
              <a:cxnLst/>
              <a:rect l="l" t="t" r="r" b="b"/>
              <a:pathLst>
                <a:path w="4879021" h="3208496">
                  <a:moveTo>
                    <a:pt x="0" y="11430"/>
                  </a:moveTo>
                  <a:cubicBezTo>
                    <a:pt x="0" y="11430"/>
                    <a:pt x="2540" y="340360"/>
                    <a:pt x="2540" y="749300"/>
                  </a:cubicBezTo>
                  <a:cubicBezTo>
                    <a:pt x="2540" y="1267071"/>
                    <a:pt x="7620" y="2027396"/>
                    <a:pt x="7620" y="2287746"/>
                  </a:cubicBezTo>
                  <a:cubicBezTo>
                    <a:pt x="7620" y="2482056"/>
                    <a:pt x="16510" y="2880836"/>
                    <a:pt x="21590" y="3072606"/>
                  </a:cubicBezTo>
                  <a:lnTo>
                    <a:pt x="130810" y="3186906"/>
                  </a:lnTo>
                  <a:cubicBezTo>
                    <a:pt x="275590" y="3194526"/>
                    <a:pt x="543560" y="3208496"/>
                    <a:pt x="793750" y="3208496"/>
                  </a:cubicBezTo>
                  <a:lnTo>
                    <a:pt x="4879021" y="3208496"/>
                  </a:lnTo>
                  <a:lnTo>
                    <a:pt x="4879021" y="693420"/>
                  </a:lnTo>
                  <a:cubicBezTo>
                    <a:pt x="4879021" y="318770"/>
                    <a:pt x="4870131" y="41910"/>
                    <a:pt x="4870131" y="41910"/>
                  </a:cubicBezTo>
                  <a:cubicBezTo>
                    <a:pt x="4715191" y="21590"/>
                    <a:pt x="4558981" y="11430"/>
                    <a:pt x="4401501" y="12700"/>
                  </a:cubicBezTo>
                  <a:cubicBezTo>
                    <a:pt x="4128451" y="12700"/>
                    <a:pt x="1179830" y="21590"/>
                    <a:pt x="929640" y="12700"/>
                  </a:cubicBezTo>
                  <a:cubicBezTo>
                    <a:pt x="594360" y="0"/>
                    <a:pt x="0" y="11430"/>
                    <a:pt x="0" y="1143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12700" y="217170"/>
              <a:ext cx="4891721" cy="3221196"/>
            </a:xfrm>
            <a:custGeom>
              <a:avLst/>
              <a:gdLst/>
              <a:ahLst/>
              <a:cxnLst/>
              <a:rect l="l" t="t" r="r" b="b"/>
              <a:pathLst>
                <a:path w="4891721" h="3221196">
                  <a:moveTo>
                    <a:pt x="4891721" y="3221196"/>
                  </a:moveTo>
                  <a:lnTo>
                    <a:pt x="800100" y="3221196"/>
                  </a:lnTo>
                  <a:cubicBezTo>
                    <a:pt x="547370" y="3221196"/>
                    <a:pt x="270510" y="3207226"/>
                    <a:pt x="137160" y="3199606"/>
                  </a:cubicBezTo>
                  <a:lnTo>
                    <a:pt x="134620" y="3199606"/>
                  </a:lnTo>
                  <a:lnTo>
                    <a:pt x="21590" y="3081496"/>
                  </a:lnTo>
                  <a:lnTo>
                    <a:pt x="21590" y="3078956"/>
                  </a:lnTo>
                  <a:cubicBezTo>
                    <a:pt x="16510" y="2875756"/>
                    <a:pt x="7620" y="2482056"/>
                    <a:pt x="7620" y="2294096"/>
                  </a:cubicBezTo>
                  <a:cubicBezTo>
                    <a:pt x="7620" y="2178526"/>
                    <a:pt x="6350" y="2001996"/>
                    <a:pt x="5080" y="1764260"/>
                  </a:cubicBezTo>
                  <a:cubicBezTo>
                    <a:pt x="3810" y="1415923"/>
                    <a:pt x="2540" y="1021844"/>
                    <a:pt x="2540" y="755650"/>
                  </a:cubicBezTo>
                  <a:cubicBezTo>
                    <a:pt x="2540" y="351790"/>
                    <a:pt x="0" y="21590"/>
                    <a:pt x="0" y="17780"/>
                  </a:cubicBezTo>
                  <a:lnTo>
                    <a:pt x="0" y="11430"/>
                  </a:lnTo>
                  <a:lnTo>
                    <a:pt x="6350" y="11430"/>
                  </a:lnTo>
                  <a:cubicBezTo>
                    <a:pt x="12700" y="11430"/>
                    <a:pt x="604520" y="0"/>
                    <a:pt x="935990" y="12700"/>
                  </a:cubicBezTo>
                  <a:cubicBezTo>
                    <a:pt x="1121410" y="19050"/>
                    <a:pt x="3553141" y="16510"/>
                    <a:pt x="4038281" y="13970"/>
                  </a:cubicBezTo>
                  <a:cubicBezTo>
                    <a:pt x="4203381" y="12700"/>
                    <a:pt x="4338001" y="12700"/>
                    <a:pt x="4407851" y="12700"/>
                  </a:cubicBezTo>
                  <a:cubicBezTo>
                    <a:pt x="4561521" y="11430"/>
                    <a:pt x="4720271" y="21590"/>
                    <a:pt x="4877751" y="41910"/>
                  </a:cubicBezTo>
                  <a:lnTo>
                    <a:pt x="4882831" y="43180"/>
                  </a:lnTo>
                  <a:lnTo>
                    <a:pt x="4882831" y="48260"/>
                  </a:lnTo>
                  <a:cubicBezTo>
                    <a:pt x="4882831" y="50800"/>
                    <a:pt x="4891721" y="328930"/>
                    <a:pt x="4891721" y="699770"/>
                  </a:cubicBezTo>
                  <a:lnTo>
                    <a:pt x="4891721" y="3221196"/>
                  </a:lnTo>
                  <a:close/>
                  <a:moveTo>
                    <a:pt x="139700" y="3186906"/>
                  </a:moveTo>
                  <a:cubicBezTo>
                    <a:pt x="273050" y="3194526"/>
                    <a:pt x="548640" y="3208496"/>
                    <a:pt x="800100" y="3208496"/>
                  </a:cubicBezTo>
                  <a:lnTo>
                    <a:pt x="4879021" y="3208496"/>
                  </a:lnTo>
                  <a:lnTo>
                    <a:pt x="4879021" y="699770"/>
                  </a:lnTo>
                  <a:cubicBezTo>
                    <a:pt x="4879021" y="358140"/>
                    <a:pt x="4871401" y="93980"/>
                    <a:pt x="4870131" y="53340"/>
                  </a:cubicBezTo>
                  <a:cubicBezTo>
                    <a:pt x="4715191" y="33020"/>
                    <a:pt x="4558981" y="24130"/>
                    <a:pt x="4407851" y="25400"/>
                  </a:cubicBezTo>
                  <a:cubicBezTo>
                    <a:pt x="4338001" y="25400"/>
                    <a:pt x="4203381" y="27940"/>
                    <a:pt x="4038281" y="26670"/>
                  </a:cubicBezTo>
                  <a:cubicBezTo>
                    <a:pt x="3529011" y="22860"/>
                    <a:pt x="1304290" y="22860"/>
                    <a:pt x="935990" y="25400"/>
                  </a:cubicBezTo>
                  <a:cubicBezTo>
                    <a:pt x="622300" y="27940"/>
                    <a:pt x="77470" y="22860"/>
                    <a:pt x="12700" y="24130"/>
                  </a:cubicBezTo>
                  <a:cubicBezTo>
                    <a:pt x="12700" y="71120"/>
                    <a:pt x="15240" y="382270"/>
                    <a:pt x="15240" y="755650"/>
                  </a:cubicBezTo>
                  <a:cubicBezTo>
                    <a:pt x="15240" y="1021844"/>
                    <a:pt x="16510" y="1415923"/>
                    <a:pt x="17780" y="1764260"/>
                  </a:cubicBezTo>
                  <a:cubicBezTo>
                    <a:pt x="19050" y="2001996"/>
                    <a:pt x="20320" y="2178526"/>
                    <a:pt x="20320" y="2294096"/>
                  </a:cubicBezTo>
                  <a:cubicBezTo>
                    <a:pt x="20320" y="2480786"/>
                    <a:pt x="29210" y="2871946"/>
                    <a:pt x="34290" y="3076416"/>
                  </a:cubicBezTo>
                  <a:lnTo>
                    <a:pt x="139700" y="3186906"/>
                  </a:lnTo>
                  <a:close/>
                  <a:moveTo>
                    <a:pt x="139700" y="3186906"/>
                  </a:moveTo>
                  <a:lnTo>
                    <a:pt x="133350" y="3061176"/>
                  </a:lnTo>
                  <a:lnTo>
                    <a:pt x="34290" y="3075146"/>
                  </a:lnTo>
                  <a:lnTo>
                    <a:pt x="139700" y="3186906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299720" y="19050"/>
              <a:ext cx="617220" cy="304800"/>
            </a:xfrm>
            <a:custGeom>
              <a:avLst/>
              <a:gdLst/>
              <a:ahLst/>
              <a:cxnLst/>
              <a:rect l="l" t="t" r="r" b="b"/>
              <a:pathLst>
                <a:path w="617220" h="304800">
                  <a:moveTo>
                    <a:pt x="600710" y="0"/>
                  </a:moveTo>
                  <a:lnTo>
                    <a:pt x="617220" y="77470"/>
                  </a:lnTo>
                  <a:lnTo>
                    <a:pt x="600710" y="190500"/>
                  </a:lnTo>
                  <a:lnTo>
                    <a:pt x="589280" y="297180"/>
                  </a:lnTo>
                  <a:lnTo>
                    <a:pt x="5080" y="304800"/>
                  </a:lnTo>
                  <a:lnTo>
                    <a:pt x="5080" y="255270"/>
                  </a:lnTo>
                  <a:lnTo>
                    <a:pt x="16510" y="148590"/>
                  </a:lnTo>
                  <a:lnTo>
                    <a:pt x="0" y="21590"/>
                  </a:lnTo>
                  <a:lnTo>
                    <a:pt x="60071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8" name="Group 28"/>
          <p:cNvGrpSpPr/>
          <p:nvPr/>
        </p:nvGrpSpPr>
        <p:grpSpPr>
          <a:xfrm rot="-782125">
            <a:off x="13636274" y="7916907"/>
            <a:ext cx="2191555" cy="1607323"/>
            <a:chOff x="0" y="0"/>
            <a:chExt cx="4313155" cy="3163340"/>
          </a:xfrm>
        </p:grpSpPr>
        <p:sp>
          <p:nvSpPr>
            <p:cNvPr id="29" name="Freeform 29"/>
            <p:cNvSpPr/>
            <p:nvPr/>
          </p:nvSpPr>
          <p:spPr>
            <a:xfrm>
              <a:off x="19050" y="223520"/>
              <a:ext cx="4275055" cy="2932200"/>
            </a:xfrm>
            <a:custGeom>
              <a:avLst/>
              <a:gdLst/>
              <a:ahLst/>
              <a:cxnLst/>
              <a:rect l="l" t="t" r="r" b="b"/>
              <a:pathLst>
                <a:path w="4275055" h="2932200">
                  <a:moveTo>
                    <a:pt x="0" y="11430"/>
                  </a:moveTo>
                  <a:cubicBezTo>
                    <a:pt x="0" y="11430"/>
                    <a:pt x="2540" y="340360"/>
                    <a:pt x="2540" y="749300"/>
                  </a:cubicBezTo>
                  <a:cubicBezTo>
                    <a:pt x="2540" y="1159142"/>
                    <a:pt x="7620" y="1751100"/>
                    <a:pt x="7620" y="2011450"/>
                  </a:cubicBezTo>
                  <a:cubicBezTo>
                    <a:pt x="7620" y="2205760"/>
                    <a:pt x="16510" y="2604540"/>
                    <a:pt x="21590" y="2796310"/>
                  </a:cubicBezTo>
                  <a:lnTo>
                    <a:pt x="130810" y="2910610"/>
                  </a:lnTo>
                  <a:cubicBezTo>
                    <a:pt x="275590" y="2918230"/>
                    <a:pt x="543560" y="2932200"/>
                    <a:pt x="793750" y="2932200"/>
                  </a:cubicBezTo>
                  <a:lnTo>
                    <a:pt x="4275055" y="2932200"/>
                  </a:lnTo>
                  <a:lnTo>
                    <a:pt x="4275055" y="693420"/>
                  </a:lnTo>
                  <a:cubicBezTo>
                    <a:pt x="4275055" y="318770"/>
                    <a:pt x="4266165" y="41910"/>
                    <a:pt x="4266165" y="41910"/>
                  </a:cubicBezTo>
                  <a:cubicBezTo>
                    <a:pt x="4111225" y="21590"/>
                    <a:pt x="3955015" y="11430"/>
                    <a:pt x="3797534" y="12700"/>
                  </a:cubicBezTo>
                  <a:cubicBezTo>
                    <a:pt x="3524484" y="12700"/>
                    <a:pt x="1179830" y="21590"/>
                    <a:pt x="929640" y="12700"/>
                  </a:cubicBezTo>
                  <a:cubicBezTo>
                    <a:pt x="594360" y="0"/>
                    <a:pt x="0" y="11430"/>
                    <a:pt x="0" y="1143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12700" y="217170"/>
              <a:ext cx="4287755" cy="2944900"/>
            </a:xfrm>
            <a:custGeom>
              <a:avLst/>
              <a:gdLst/>
              <a:ahLst/>
              <a:cxnLst/>
              <a:rect l="l" t="t" r="r" b="b"/>
              <a:pathLst>
                <a:path w="4287755" h="2944900">
                  <a:moveTo>
                    <a:pt x="4287755" y="2944900"/>
                  </a:moveTo>
                  <a:lnTo>
                    <a:pt x="800100" y="2944900"/>
                  </a:lnTo>
                  <a:cubicBezTo>
                    <a:pt x="547370" y="2944900"/>
                    <a:pt x="270510" y="2930930"/>
                    <a:pt x="137160" y="2923310"/>
                  </a:cubicBezTo>
                  <a:lnTo>
                    <a:pt x="134620" y="2923310"/>
                  </a:lnTo>
                  <a:lnTo>
                    <a:pt x="21590" y="2805200"/>
                  </a:lnTo>
                  <a:lnTo>
                    <a:pt x="21590" y="2802660"/>
                  </a:lnTo>
                  <a:cubicBezTo>
                    <a:pt x="16510" y="2599460"/>
                    <a:pt x="7620" y="2205760"/>
                    <a:pt x="7620" y="2017800"/>
                  </a:cubicBezTo>
                  <a:cubicBezTo>
                    <a:pt x="7620" y="1902230"/>
                    <a:pt x="6350" y="1725700"/>
                    <a:pt x="5080" y="1520954"/>
                  </a:cubicBezTo>
                  <a:cubicBezTo>
                    <a:pt x="3810" y="1268691"/>
                    <a:pt x="2540" y="983302"/>
                    <a:pt x="2540" y="755650"/>
                  </a:cubicBezTo>
                  <a:cubicBezTo>
                    <a:pt x="2540" y="351790"/>
                    <a:pt x="0" y="21590"/>
                    <a:pt x="0" y="17780"/>
                  </a:cubicBezTo>
                  <a:lnTo>
                    <a:pt x="0" y="11430"/>
                  </a:lnTo>
                  <a:lnTo>
                    <a:pt x="6350" y="11430"/>
                  </a:lnTo>
                  <a:cubicBezTo>
                    <a:pt x="12700" y="11430"/>
                    <a:pt x="604520" y="0"/>
                    <a:pt x="935990" y="12700"/>
                  </a:cubicBezTo>
                  <a:cubicBezTo>
                    <a:pt x="1121410" y="19050"/>
                    <a:pt x="2949175" y="16510"/>
                    <a:pt x="3434315" y="13970"/>
                  </a:cubicBezTo>
                  <a:cubicBezTo>
                    <a:pt x="3599415" y="12700"/>
                    <a:pt x="3734034" y="12700"/>
                    <a:pt x="3803884" y="12700"/>
                  </a:cubicBezTo>
                  <a:cubicBezTo>
                    <a:pt x="3957555" y="11430"/>
                    <a:pt x="4116305" y="21590"/>
                    <a:pt x="4273784" y="41910"/>
                  </a:cubicBezTo>
                  <a:lnTo>
                    <a:pt x="4278865" y="43180"/>
                  </a:lnTo>
                  <a:lnTo>
                    <a:pt x="4278865" y="48260"/>
                  </a:lnTo>
                  <a:cubicBezTo>
                    <a:pt x="4278865" y="50800"/>
                    <a:pt x="4287755" y="328930"/>
                    <a:pt x="4287755" y="699770"/>
                  </a:cubicBezTo>
                  <a:lnTo>
                    <a:pt x="4287755" y="2944900"/>
                  </a:lnTo>
                  <a:close/>
                  <a:moveTo>
                    <a:pt x="139700" y="2910610"/>
                  </a:moveTo>
                  <a:cubicBezTo>
                    <a:pt x="273050" y="2918230"/>
                    <a:pt x="548640" y="2932200"/>
                    <a:pt x="800100" y="2932200"/>
                  </a:cubicBezTo>
                  <a:lnTo>
                    <a:pt x="4275055" y="2932200"/>
                  </a:lnTo>
                  <a:lnTo>
                    <a:pt x="4275055" y="699770"/>
                  </a:lnTo>
                  <a:cubicBezTo>
                    <a:pt x="4275055" y="358140"/>
                    <a:pt x="4267434" y="93980"/>
                    <a:pt x="4266165" y="53340"/>
                  </a:cubicBezTo>
                  <a:cubicBezTo>
                    <a:pt x="4111225" y="33020"/>
                    <a:pt x="3955015" y="24130"/>
                    <a:pt x="3803884" y="25400"/>
                  </a:cubicBezTo>
                  <a:cubicBezTo>
                    <a:pt x="3734034" y="25400"/>
                    <a:pt x="3599415" y="27940"/>
                    <a:pt x="3434315" y="26670"/>
                  </a:cubicBezTo>
                  <a:cubicBezTo>
                    <a:pt x="2925045" y="22860"/>
                    <a:pt x="1304290" y="22860"/>
                    <a:pt x="935990" y="25400"/>
                  </a:cubicBezTo>
                  <a:cubicBezTo>
                    <a:pt x="622300" y="27940"/>
                    <a:pt x="77470" y="22860"/>
                    <a:pt x="12700" y="24130"/>
                  </a:cubicBezTo>
                  <a:cubicBezTo>
                    <a:pt x="12700" y="71120"/>
                    <a:pt x="15240" y="382270"/>
                    <a:pt x="15240" y="755650"/>
                  </a:cubicBezTo>
                  <a:cubicBezTo>
                    <a:pt x="15240" y="983302"/>
                    <a:pt x="16510" y="1268691"/>
                    <a:pt x="17780" y="1520954"/>
                  </a:cubicBezTo>
                  <a:cubicBezTo>
                    <a:pt x="19050" y="1725700"/>
                    <a:pt x="20320" y="1902230"/>
                    <a:pt x="20320" y="2017800"/>
                  </a:cubicBezTo>
                  <a:cubicBezTo>
                    <a:pt x="20320" y="2204490"/>
                    <a:pt x="29210" y="2595650"/>
                    <a:pt x="34290" y="2800120"/>
                  </a:cubicBezTo>
                  <a:lnTo>
                    <a:pt x="139700" y="2910610"/>
                  </a:lnTo>
                  <a:close/>
                  <a:moveTo>
                    <a:pt x="139700" y="2910610"/>
                  </a:moveTo>
                  <a:lnTo>
                    <a:pt x="133350" y="2784880"/>
                  </a:lnTo>
                  <a:lnTo>
                    <a:pt x="34290" y="2798850"/>
                  </a:lnTo>
                  <a:lnTo>
                    <a:pt x="139700" y="291061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299720" y="19050"/>
              <a:ext cx="617220" cy="304800"/>
            </a:xfrm>
            <a:custGeom>
              <a:avLst/>
              <a:gdLst/>
              <a:ahLst/>
              <a:cxnLst/>
              <a:rect l="l" t="t" r="r" b="b"/>
              <a:pathLst>
                <a:path w="617220" h="304800">
                  <a:moveTo>
                    <a:pt x="600710" y="0"/>
                  </a:moveTo>
                  <a:lnTo>
                    <a:pt x="617220" y="77470"/>
                  </a:lnTo>
                  <a:lnTo>
                    <a:pt x="600710" y="190500"/>
                  </a:lnTo>
                  <a:lnTo>
                    <a:pt x="589280" y="297180"/>
                  </a:lnTo>
                  <a:lnTo>
                    <a:pt x="5080" y="304800"/>
                  </a:lnTo>
                  <a:lnTo>
                    <a:pt x="5080" y="255270"/>
                  </a:lnTo>
                  <a:lnTo>
                    <a:pt x="16510" y="148590"/>
                  </a:lnTo>
                  <a:lnTo>
                    <a:pt x="0" y="21590"/>
                  </a:lnTo>
                  <a:lnTo>
                    <a:pt x="60071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2" name="Group 32"/>
          <p:cNvGrpSpPr/>
          <p:nvPr/>
        </p:nvGrpSpPr>
        <p:grpSpPr>
          <a:xfrm rot="428281">
            <a:off x="14803103" y="3737173"/>
            <a:ext cx="2519148" cy="1607323"/>
            <a:chOff x="0" y="0"/>
            <a:chExt cx="4957884" cy="3163340"/>
          </a:xfrm>
        </p:grpSpPr>
        <p:sp>
          <p:nvSpPr>
            <p:cNvPr id="33" name="Freeform 33"/>
            <p:cNvSpPr/>
            <p:nvPr/>
          </p:nvSpPr>
          <p:spPr>
            <a:xfrm>
              <a:off x="19050" y="223520"/>
              <a:ext cx="4919784" cy="2932200"/>
            </a:xfrm>
            <a:custGeom>
              <a:avLst/>
              <a:gdLst/>
              <a:ahLst/>
              <a:cxnLst/>
              <a:rect l="l" t="t" r="r" b="b"/>
              <a:pathLst>
                <a:path w="4919784" h="2932200">
                  <a:moveTo>
                    <a:pt x="0" y="11430"/>
                  </a:moveTo>
                  <a:cubicBezTo>
                    <a:pt x="0" y="11430"/>
                    <a:pt x="2540" y="340360"/>
                    <a:pt x="2540" y="749300"/>
                  </a:cubicBezTo>
                  <a:cubicBezTo>
                    <a:pt x="2540" y="1159142"/>
                    <a:pt x="7620" y="1751100"/>
                    <a:pt x="7620" y="2011450"/>
                  </a:cubicBezTo>
                  <a:cubicBezTo>
                    <a:pt x="7620" y="2205760"/>
                    <a:pt x="16510" y="2604540"/>
                    <a:pt x="21590" y="2796310"/>
                  </a:cubicBezTo>
                  <a:lnTo>
                    <a:pt x="130810" y="2910610"/>
                  </a:lnTo>
                  <a:cubicBezTo>
                    <a:pt x="275590" y="2918230"/>
                    <a:pt x="543560" y="2932200"/>
                    <a:pt x="793750" y="2932200"/>
                  </a:cubicBezTo>
                  <a:lnTo>
                    <a:pt x="4919784" y="2932200"/>
                  </a:lnTo>
                  <a:lnTo>
                    <a:pt x="4919784" y="693420"/>
                  </a:lnTo>
                  <a:cubicBezTo>
                    <a:pt x="4919784" y="318770"/>
                    <a:pt x="4910894" y="41910"/>
                    <a:pt x="4910894" y="41910"/>
                  </a:cubicBezTo>
                  <a:cubicBezTo>
                    <a:pt x="4755954" y="21590"/>
                    <a:pt x="4599744" y="11430"/>
                    <a:pt x="4442264" y="12700"/>
                  </a:cubicBezTo>
                  <a:cubicBezTo>
                    <a:pt x="4169214" y="12700"/>
                    <a:pt x="1179830" y="21590"/>
                    <a:pt x="929640" y="12700"/>
                  </a:cubicBezTo>
                  <a:cubicBezTo>
                    <a:pt x="594360" y="0"/>
                    <a:pt x="0" y="11430"/>
                    <a:pt x="0" y="1143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12700" y="217170"/>
              <a:ext cx="4932484" cy="2944900"/>
            </a:xfrm>
            <a:custGeom>
              <a:avLst/>
              <a:gdLst/>
              <a:ahLst/>
              <a:cxnLst/>
              <a:rect l="l" t="t" r="r" b="b"/>
              <a:pathLst>
                <a:path w="4932484" h="2944900">
                  <a:moveTo>
                    <a:pt x="4932484" y="2944900"/>
                  </a:moveTo>
                  <a:lnTo>
                    <a:pt x="800100" y="2944900"/>
                  </a:lnTo>
                  <a:cubicBezTo>
                    <a:pt x="547370" y="2944900"/>
                    <a:pt x="270510" y="2930930"/>
                    <a:pt x="137160" y="2923310"/>
                  </a:cubicBezTo>
                  <a:lnTo>
                    <a:pt x="134620" y="2923310"/>
                  </a:lnTo>
                  <a:lnTo>
                    <a:pt x="21590" y="2805200"/>
                  </a:lnTo>
                  <a:lnTo>
                    <a:pt x="21590" y="2802660"/>
                  </a:lnTo>
                  <a:cubicBezTo>
                    <a:pt x="16510" y="2599460"/>
                    <a:pt x="7620" y="2205760"/>
                    <a:pt x="7620" y="2017800"/>
                  </a:cubicBezTo>
                  <a:cubicBezTo>
                    <a:pt x="7620" y="1902230"/>
                    <a:pt x="6350" y="1725700"/>
                    <a:pt x="5080" y="1520954"/>
                  </a:cubicBezTo>
                  <a:cubicBezTo>
                    <a:pt x="3810" y="1268691"/>
                    <a:pt x="2540" y="983302"/>
                    <a:pt x="2540" y="755650"/>
                  </a:cubicBezTo>
                  <a:cubicBezTo>
                    <a:pt x="2540" y="351790"/>
                    <a:pt x="0" y="21590"/>
                    <a:pt x="0" y="17780"/>
                  </a:cubicBezTo>
                  <a:lnTo>
                    <a:pt x="0" y="11430"/>
                  </a:lnTo>
                  <a:lnTo>
                    <a:pt x="6350" y="11430"/>
                  </a:lnTo>
                  <a:cubicBezTo>
                    <a:pt x="12700" y="11430"/>
                    <a:pt x="604520" y="0"/>
                    <a:pt x="935990" y="12700"/>
                  </a:cubicBezTo>
                  <a:cubicBezTo>
                    <a:pt x="1121410" y="19050"/>
                    <a:pt x="3593904" y="16510"/>
                    <a:pt x="4079044" y="13970"/>
                  </a:cubicBezTo>
                  <a:cubicBezTo>
                    <a:pt x="4244144" y="12700"/>
                    <a:pt x="4378764" y="12700"/>
                    <a:pt x="4448614" y="12700"/>
                  </a:cubicBezTo>
                  <a:cubicBezTo>
                    <a:pt x="4602284" y="11430"/>
                    <a:pt x="4761034" y="21590"/>
                    <a:pt x="4918514" y="41910"/>
                  </a:cubicBezTo>
                  <a:lnTo>
                    <a:pt x="4923594" y="43180"/>
                  </a:lnTo>
                  <a:lnTo>
                    <a:pt x="4923594" y="48260"/>
                  </a:lnTo>
                  <a:cubicBezTo>
                    <a:pt x="4923594" y="50800"/>
                    <a:pt x="4932484" y="328930"/>
                    <a:pt x="4932484" y="699770"/>
                  </a:cubicBezTo>
                  <a:lnTo>
                    <a:pt x="4932484" y="2944900"/>
                  </a:lnTo>
                  <a:close/>
                  <a:moveTo>
                    <a:pt x="139700" y="2910610"/>
                  </a:moveTo>
                  <a:cubicBezTo>
                    <a:pt x="273050" y="2918230"/>
                    <a:pt x="548640" y="2932200"/>
                    <a:pt x="800100" y="2932200"/>
                  </a:cubicBezTo>
                  <a:lnTo>
                    <a:pt x="4919784" y="2932200"/>
                  </a:lnTo>
                  <a:lnTo>
                    <a:pt x="4919784" y="699770"/>
                  </a:lnTo>
                  <a:cubicBezTo>
                    <a:pt x="4919784" y="358140"/>
                    <a:pt x="4912164" y="93980"/>
                    <a:pt x="4910894" y="53340"/>
                  </a:cubicBezTo>
                  <a:cubicBezTo>
                    <a:pt x="4755954" y="33020"/>
                    <a:pt x="4599744" y="24130"/>
                    <a:pt x="4448614" y="25400"/>
                  </a:cubicBezTo>
                  <a:cubicBezTo>
                    <a:pt x="4378764" y="25400"/>
                    <a:pt x="4244144" y="27940"/>
                    <a:pt x="4079044" y="26670"/>
                  </a:cubicBezTo>
                  <a:cubicBezTo>
                    <a:pt x="3569774" y="22860"/>
                    <a:pt x="1304290" y="22860"/>
                    <a:pt x="935990" y="25400"/>
                  </a:cubicBezTo>
                  <a:cubicBezTo>
                    <a:pt x="622300" y="27940"/>
                    <a:pt x="77470" y="22860"/>
                    <a:pt x="12700" y="24130"/>
                  </a:cubicBezTo>
                  <a:cubicBezTo>
                    <a:pt x="12700" y="71120"/>
                    <a:pt x="15240" y="382270"/>
                    <a:pt x="15240" y="755650"/>
                  </a:cubicBezTo>
                  <a:cubicBezTo>
                    <a:pt x="15240" y="983302"/>
                    <a:pt x="16510" y="1268691"/>
                    <a:pt x="17780" y="1520954"/>
                  </a:cubicBezTo>
                  <a:cubicBezTo>
                    <a:pt x="19050" y="1725700"/>
                    <a:pt x="20320" y="1902230"/>
                    <a:pt x="20320" y="2017800"/>
                  </a:cubicBezTo>
                  <a:cubicBezTo>
                    <a:pt x="20320" y="2204490"/>
                    <a:pt x="29210" y="2595650"/>
                    <a:pt x="34290" y="2800120"/>
                  </a:cubicBezTo>
                  <a:lnTo>
                    <a:pt x="139700" y="2910610"/>
                  </a:lnTo>
                  <a:close/>
                  <a:moveTo>
                    <a:pt x="139700" y="2910610"/>
                  </a:moveTo>
                  <a:lnTo>
                    <a:pt x="133350" y="2784880"/>
                  </a:lnTo>
                  <a:lnTo>
                    <a:pt x="34290" y="2798850"/>
                  </a:lnTo>
                  <a:lnTo>
                    <a:pt x="139700" y="291061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299720" y="19050"/>
              <a:ext cx="617220" cy="304800"/>
            </a:xfrm>
            <a:custGeom>
              <a:avLst/>
              <a:gdLst/>
              <a:ahLst/>
              <a:cxnLst/>
              <a:rect l="l" t="t" r="r" b="b"/>
              <a:pathLst>
                <a:path w="617220" h="304800">
                  <a:moveTo>
                    <a:pt x="600710" y="0"/>
                  </a:moveTo>
                  <a:lnTo>
                    <a:pt x="617220" y="77470"/>
                  </a:lnTo>
                  <a:lnTo>
                    <a:pt x="600710" y="190500"/>
                  </a:lnTo>
                  <a:lnTo>
                    <a:pt x="589280" y="297180"/>
                  </a:lnTo>
                  <a:lnTo>
                    <a:pt x="5080" y="304800"/>
                  </a:lnTo>
                  <a:lnTo>
                    <a:pt x="5080" y="255270"/>
                  </a:lnTo>
                  <a:lnTo>
                    <a:pt x="16510" y="148590"/>
                  </a:lnTo>
                  <a:lnTo>
                    <a:pt x="0" y="21590"/>
                  </a:lnTo>
                  <a:lnTo>
                    <a:pt x="60071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13097978" y="4768712"/>
            <a:ext cx="938963" cy="198686"/>
            <a:chOff x="0" y="0"/>
            <a:chExt cx="2028619" cy="429260"/>
          </a:xfrm>
        </p:grpSpPr>
        <p:sp>
          <p:nvSpPr>
            <p:cNvPr id="37" name="Freeform 37"/>
            <p:cNvSpPr/>
            <p:nvPr/>
          </p:nvSpPr>
          <p:spPr>
            <a:xfrm>
              <a:off x="0" y="-5080"/>
              <a:ext cx="2028619" cy="434340"/>
            </a:xfrm>
            <a:custGeom>
              <a:avLst/>
              <a:gdLst/>
              <a:ahLst/>
              <a:cxnLst/>
              <a:rect l="l" t="t" r="r" b="b"/>
              <a:pathLst>
                <a:path w="2028619" h="434340">
                  <a:moveTo>
                    <a:pt x="2010839" y="187960"/>
                  </a:moveTo>
                  <a:lnTo>
                    <a:pt x="1749219" y="11430"/>
                  </a:lnTo>
                  <a:cubicBezTo>
                    <a:pt x="1731439" y="0"/>
                    <a:pt x="1708579" y="3810"/>
                    <a:pt x="1695879" y="21590"/>
                  </a:cubicBezTo>
                  <a:cubicBezTo>
                    <a:pt x="1684449" y="39370"/>
                    <a:pt x="1688259" y="62230"/>
                    <a:pt x="1706039" y="74930"/>
                  </a:cubicBezTo>
                  <a:lnTo>
                    <a:pt x="186478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864789" y="257810"/>
                  </a:lnTo>
                  <a:lnTo>
                    <a:pt x="1706039" y="364490"/>
                  </a:lnTo>
                  <a:cubicBezTo>
                    <a:pt x="1688259" y="375920"/>
                    <a:pt x="1684449" y="400050"/>
                    <a:pt x="1695879" y="417830"/>
                  </a:cubicBezTo>
                  <a:cubicBezTo>
                    <a:pt x="1703499" y="429260"/>
                    <a:pt x="1714929" y="434340"/>
                    <a:pt x="1727629" y="434340"/>
                  </a:cubicBezTo>
                  <a:cubicBezTo>
                    <a:pt x="1735249" y="434340"/>
                    <a:pt x="1742869" y="431800"/>
                    <a:pt x="1749219" y="427990"/>
                  </a:cubicBezTo>
                  <a:lnTo>
                    <a:pt x="2012109" y="251460"/>
                  </a:lnTo>
                  <a:cubicBezTo>
                    <a:pt x="2022269" y="243840"/>
                    <a:pt x="2028619" y="232410"/>
                    <a:pt x="2028619" y="219710"/>
                  </a:cubicBezTo>
                  <a:cubicBezTo>
                    <a:pt x="2028619" y="207010"/>
                    <a:pt x="2022269" y="195580"/>
                    <a:pt x="2010839" y="1879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8" name="Group 38"/>
          <p:cNvGrpSpPr/>
          <p:nvPr/>
        </p:nvGrpSpPr>
        <p:grpSpPr>
          <a:xfrm rot="-10800000">
            <a:off x="4213893" y="4336612"/>
            <a:ext cx="938963" cy="198686"/>
            <a:chOff x="0" y="0"/>
            <a:chExt cx="2028619" cy="429260"/>
          </a:xfrm>
        </p:grpSpPr>
        <p:sp>
          <p:nvSpPr>
            <p:cNvPr id="39" name="Freeform 39"/>
            <p:cNvSpPr/>
            <p:nvPr/>
          </p:nvSpPr>
          <p:spPr>
            <a:xfrm>
              <a:off x="0" y="-5080"/>
              <a:ext cx="2028619" cy="434340"/>
            </a:xfrm>
            <a:custGeom>
              <a:avLst/>
              <a:gdLst/>
              <a:ahLst/>
              <a:cxnLst/>
              <a:rect l="l" t="t" r="r" b="b"/>
              <a:pathLst>
                <a:path w="2028619" h="434340">
                  <a:moveTo>
                    <a:pt x="2010839" y="187960"/>
                  </a:moveTo>
                  <a:lnTo>
                    <a:pt x="1749219" y="11430"/>
                  </a:lnTo>
                  <a:cubicBezTo>
                    <a:pt x="1731439" y="0"/>
                    <a:pt x="1708579" y="3810"/>
                    <a:pt x="1695879" y="21590"/>
                  </a:cubicBezTo>
                  <a:cubicBezTo>
                    <a:pt x="1684449" y="39370"/>
                    <a:pt x="1688259" y="62230"/>
                    <a:pt x="1706039" y="74930"/>
                  </a:cubicBezTo>
                  <a:lnTo>
                    <a:pt x="186478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864789" y="257810"/>
                  </a:lnTo>
                  <a:lnTo>
                    <a:pt x="1706039" y="364490"/>
                  </a:lnTo>
                  <a:cubicBezTo>
                    <a:pt x="1688259" y="375920"/>
                    <a:pt x="1684449" y="400050"/>
                    <a:pt x="1695879" y="417830"/>
                  </a:cubicBezTo>
                  <a:cubicBezTo>
                    <a:pt x="1703499" y="429260"/>
                    <a:pt x="1714929" y="434340"/>
                    <a:pt x="1727629" y="434340"/>
                  </a:cubicBezTo>
                  <a:cubicBezTo>
                    <a:pt x="1735249" y="434340"/>
                    <a:pt x="1742869" y="431800"/>
                    <a:pt x="1749219" y="427990"/>
                  </a:cubicBezTo>
                  <a:lnTo>
                    <a:pt x="2012109" y="251460"/>
                  </a:lnTo>
                  <a:cubicBezTo>
                    <a:pt x="2022269" y="243840"/>
                    <a:pt x="2028619" y="232410"/>
                    <a:pt x="2028619" y="219710"/>
                  </a:cubicBezTo>
                  <a:cubicBezTo>
                    <a:pt x="2028619" y="207010"/>
                    <a:pt x="2022269" y="195580"/>
                    <a:pt x="2010839" y="1879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0" name="Group 40"/>
          <p:cNvGrpSpPr/>
          <p:nvPr/>
        </p:nvGrpSpPr>
        <p:grpSpPr>
          <a:xfrm rot="8926276">
            <a:off x="4327001" y="5617196"/>
            <a:ext cx="938963" cy="198686"/>
            <a:chOff x="0" y="0"/>
            <a:chExt cx="2028619" cy="429260"/>
          </a:xfrm>
        </p:grpSpPr>
        <p:sp>
          <p:nvSpPr>
            <p:cNvPr id="41" name="Freeform 41"/>
            <p:cNvSpPr/>
            <p:nvPr/>
          </p:nvSpPr>
          <p:spPr>
            <a:xfrm>
              <a:off x="0" y="-5080"/>
              <a:ext cx="2028619" cy="434340"/>
            </a:xfrm>
            <a:custGeom>
              <a:avLst/>
              <a:gdLst/>
              <a:ahLst/>
              <a:cxnLst/>
              <a:rect l="l" t="t" r="r" b="b"/>
              <a:pathLst>
                <a:path w="2028619" h="434340">
                  <a:moveTo>
                    <a:pt x="2010839" y="187960"/>
                  </a:moveTo>
                  <a:lnTo>
                    <a:pt x="1749219" y="11430"/>
                  </a:lnTo>
                  <a:cubicBezTo>
                    <a:pt x="1731439" y="0"/>
                    <a:pt x="1708579" y="3810"/>
                    <a:pt x="1695879" y="21590"/>
                  </a:cubicBezTo>
                  <a:cubicBezTo>
                    <a:pt x="1684449" y="39370"/>
                    <a:pt x="1688259" y="62230"/>
                    <a:pt x="1706039" y="74930"/>
                  </a:cubicBezTo>
                  <a:lnTo>
                    <a:pt x="186478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864789" y="257810"/>
                  </a:lnTo>
                  <a:lnTo>
                    <a:pt x="1706039" y="364490"/>
                  </a:lnTo>
                  <a:cubicBezTo>
                    <a:pt x="1688259" y="375920"/>
                    <a:pt x="1684449" y="400050"/>
                    <a:pt x="1695879" y="417830"/>
                  </a:cubicBezTo>
                  <a:cubicBezTo>
                    <a:pt x="1703499" y="429260"/>
                    <a:pt x="1714929" y="434340"/>
                    <a:pt x="1727629" y="434340"/>
                  </a:cubicBezTo>
                  <a:cubicBezTo>
                    <a:pt x="1735249" y="434340"/>
                    <a:pt x="1742869" y="431800"/>
                    <a:pt x="1749219" y="427990"/>
                  </a:cubicBezTo>
                  <a:lnTo>
                    <a:pt x="2012109" y="251460"/>
                  </a:lnTo>
                  <a:cubicBezTo>
                    <a:pt x="2022269" y="243840"/>
                    <a:pt x="2028619" y="232410"/>
                    <a:pt x="2028619" y="219710"/>
                  </a:cubicBezTo>
                  <a:cubicBezTo>
                    <a:pt x="2028619" y="207010"/>
                    <a:pt x="2022269" y="195580"/>
                    <a:pt x="2010839" y="1879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2" name="Group 42"/>
          <p:cNvGrpSpPr/>
          <p:nvPr/>
        </p:nvGrpSpPr>
        <p:grpSpPr>
          <a:xfrm rot="1910472">
            <a:off x="12861458" y="7635429"/>
            <a:ext cx="938963" cy="198686"/>
            <a:chOff x="0" y="0"/>
            <a:chExt cx="2028619" cy="429260"/>
          </a:xfrm>
        </p:grpSpPr>
        <p:sp>
          <p:nvSpPr>
            <p:cNvPr id="43" name="Freeform 43"/>
            <p:cNvSpPr/>
            <p:nvPr/>
          </p:nvSpPr>
          <p:spPr>
            <a:xfrm>
              <a:off x="0" y="-5080"/>
              <a:ext cx="2028619" cy="434340"/>
            </a:xfrm>
            <a:custGeom>
              <a:avLst/>
              <a:gdLst/>
              <a:ahLst/>
              <a:cxnLst/>
              <a:rect l="l" t="t" r="r" b="b"/>
              <a:pathLst>
                <a:path w="2028619" h="434340">
                  <a:moveTo>
                    <a:pt x="2010839" y="187960"/>
                  </a:moveTo>
                  <a:lnTo>
                    <a:pt x="1749219" y="11430"/>
                  </a:lnTo>
                  <a:cubicBezTo>
                    <a:pt x="1731439" y="0"/>
                    <a:pt x="1708579" y="3810"/>
                    <a:pt x="1695879" y="21590"/>
                  </a:cubicBezTo>
                  <a:cubicBezTo>
                    <a:pt x="1684449" y="39370"/>
                    <a:pt x="1688259" y="62230"/>
                    <a:pt x="1706039" y="74930"/>
                  </a:cubicBezTo>
                  <a:lnTo>
                    <a:pt x="186478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864789" y="257810"/>
                  </a:lnTo>
                  <a:lnTo>
                    <a:pt x="1706039" y="364490"/>
                  </a:lnTo>
                  <a:cubicBezTo>
                    <a:pt x="1688259" y="375920"/>
                    <a:pt x="1684449" y="400050"/>
                    <a:pt x="1695879" y="417830"/>
                  </a:cubicBezTo>
                  <a:cubicBezTo>
                    <a:pt x="1703499" y="429260"/>
                    <a:pt x="1714929" y="434340"/>
                    <a:pt x="1727629" y="434340"/>
                  </a:cubicBezTo>
                  <a:cubicBezTo>
                    <a:pt x="1735249" y="434340"/>
                    <a:pt x="1742869" y="431800"/>
                    <a:pt x="1749219" y="427990"/>
                  </a:cubicBezTo>
                  <a:lnTo>
                    <a:pt x="2012109" y="251460"/>
                  </a:lnTo>
                  <a:cubicBezTo>
                    <a:pt x="2022269" y="243840"/>
                    <a:pt x="2028619" y="232410"/>
                    <a:pt x="2028619" y="219710"/>
                  </a:cubicBezTo>
                  <a:cubicBezTo>
                    <a:pt x="2028619" y="207010"/>
                    <a:pt x="2022269" y="195580"/>
                    <a:pt x="2010839" y="1879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4" name="Group 44"/>
          <p:cNvGrpSpPr/>
          <p:nvPr/>
        </p:nvGrpSpPr>
        <p:grpSpPr>
          <a:xfrm rot="-1716341">
            <a:off x="13155705" y="2958556"/>
            <a:ext cx="938963" cy="198686"/>
            <a:chOff x="0" y="0"/>
            <a:chExt cx="2028619" cy="429260"/>
          </a:xfrm>
        </p:grpSpPr>
        <p:sp>
          <p:nvSpPr>
            <p:cNvPr id="45" name="Freeform 45"/>
            <p:cNvSpPr/>
            <p:nvPr/>
          </p:nvSpPr>
          <p:spPr>
            <a:xfrm>
              <a:off x="0" y="-5080"/>
              <a:ext cx="2028619" cy="434340"/>
            </a:xfrm>
            <a:custGeom>
              <a:avLst/>
              <a:gdLst/>
              <a:ahLst/>
              <a:cxnLst/>
              <a:rect l="l" t="t" r="r" b="b"/>
              <a:pathLst>
                <a:path w="2028619" h="434340">
                  <a:moveTo>
                    <a:pt x="2010839" y="187960"/>
                  </a:moveTo>
                  <a:lnTo>
                    <a:pt x="1749219" y="11430"/>
                  </a:lnTo>
                  <a:cubicBezTo>
                    <a:pt x="1731439" y="0"/>
                    <a:pt x="1708579" y="3810"/>
                    <a:pt x="1695879" y="21590"/>
                  </a:cubicBezTo>
                  <a:cubicBezTo>
                    <a:pt x="1684449" y="39370"/>
                    <a:pt x="1688259" y="62230"/>
                    <a:pt x="1706039" y="74930"/>
                  </a:cubicBezTo>
                  <a:lnTo>
                    <a:pt x="186478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864789" y="257810"/>
                  </a:lnTo>
                  <a:lnTo>
                    <a:pt x="1706039" y="364490"/>
                  </a:lnTo>
                  <a:cubicBezTo>
                    <a:pt x="1688259" y="375920"/>
                    <a:pt x="1684449" y="400050"/>
                    <a:pt x="1695879" y="417830"/>
                  </a:cubicBezTo>
                  <a:cubicBezTo>
                    <a:pt x="1703499" y="429260"/>
                    <a:pt x="1714929" y="434340"/>
                    <a:pt x="1727629" y="434340"/>
                  </a:cubicBezTo>
                  <a:cubicBezTo>
                    <a:pt x="1735249" y="434340"/>
                    <a:pt x="1742869" y="431800"/>
                    <a:pt x="1749219" y="427990"/>
                  </a:cubicBezTo>
                  <a:lnTo>
                    <a:pt x="2012109" y="251460"/>
                  </a:lnTo>
                  <a:cubicBezTo>
                    <a:pt x="2022269" y="243840"/>
                    <a:pt x="2028619" y="232410"/>
                    <a:pt x="2028619" y="219710"/>
                  </a:cubicBezTo>
                  <a:cubicBezTo>
                    <a:pt x="2028619" y="207010"/>
                    <a:pt x="2022269" y="195580"/>
                    <a:pt x="2010839" y="1879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6" name="Group 46"/>
          <p:cNvGrpSpPr/>
          <p:nvPr/>
        </p:nvGrpSpPr>
        <p:grpSpPr>
          <a:xfrm rot="-8972392">
            <a:off x="4198025" y="2976345"/>
            <a:ext cx="938963" cy="198686"/>
            <a:chOff x="0" y="0"/>
            <a:chExt cx="2028619" cy="429260"/>
          </a:xfrm>
        </p:grpSpPr>
        <p:sp>
          <p:nvSpPr>
            <p:cNvPr id="47" name="Freeform 47"/>
            <p:cNvSpPr/>
            <p:nvPr/>
          </p:nvSpPr>
          <p:spPr>
            <a:xfrm>
              <a:off x="0" y="-5080"/>
              <a:ext cx="2028619" cy="434340"/>
            </a:xfrm>
            <a:custGeom>
              <a:avLst/>
              <a:gdLst/>
              <a:ahLst/>
              <a:cxnLst/>
              <a:rect l="l" t="t" r="r" b="b"/>
              <a:pathLst>
                <a:path w="2028619" h="434340">
                  <a:moveTo>
                    <a:pt x="2010839" y="187960"/>
                  </a:moveTo>
                  <a:lnTo>
                    <a:pt x="1749219" y="11430"/>
                  </a:lnTo>
                  <a:cubicBezTo>
                    <a:pt x="1731439" y="0"/>
                    <a:pt x="1708579" y="3810"/>
                    <a:pt x="1695879" y="21590"/>
                  </a:cubicBezTo>
                  <a:cubicBezTo>
                    <a:pt x="1684449" y="39370"/>
                    <a:pt x="1688259" y="62230"/>
                    <a:pt x="1706039" y="74930"/>
                  </a:cubicBezTo>
                  <a:lnTo>
                    <a:pt x="186478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864789" y="257810"/>
                  </a:lnTo>
                  <a:lnTo>
                    <a:pt x="1706039" y="364490"/>
                  </a:lnTo>
                  <a:cubicBezTo>
                    <a:pt x="1688259" y="375920"/>
                    <a:pt x="1684449" y="400050"/>
                    <a:pt x="1695879" y="417830"/>
                  </a:cubicBezTo>
                  <a:cubicBezTo>
                    <a:pt x="1703499" y="429260"/>
                    <a:pt x="1714929" y="434340"/>
                    <a:pt x="1727629" y="434340"/>
                  </a:cubicBezTo>
                  <a:cubicBezTo>
                    <a:pt x="1735249" y="434340"/>
                    <a:pt x="1742869" y="431800"/>
                    <a:pt x="1749219" y="427990"/>
                  </a:cubicBezTo>
                  <a:lnTo>
                    <a:pt x="2012109" y="251460"/>
                  </a:lnTo>
                  <a:cubicBezTo>
                    <a:pt x="2022269" y="243840"/>
                    <a:pt x="2028619" y="232410"/>
                    <a:pt x="2028619" y="219710"/>
                  </a:cubicBezTo>
                  <a:cubicBezTo>
                    <a:pt x="2028619" y="207010"/>
                    <a:pt x="2022269" y="195580"/>
                    <a:pt x="2010839" y="1879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8" name="TextBox 48"/>
          <p:cNvSpPr txBox="1"/>
          <p:nvPr/>
        </p:nvSpPr>
        <p:spPr>
          <a:xfrm>
            <a:off x="1048290" y="1402029"/>
            <a:ext cx="3165603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spc="24">
                <a:solidFill>
                  <a:srgbClr val="000000"/>
                </a:solidFill>
                <a:latin typeface="DM Sans"/>
              </a:rPr>
              <a:t>Menawarkan untuk mengajukan pertanyaan</a:t>
            </a:r>
          </a:p>
        </p:txBody>
      </p:sp>
      <p:sp>
        <p:nvSpPr>
          <p:cNvPr id="49" name="TextBox 49"/>
          <p:cNvSpPr txBox="1"/>
          <p:nvPr/>
        </p:nvSpPr>
        <p:spPr>
          <a:xfrm rot="-624001">
            <a:off x="893973" y="3878436"/>
            <a:ext cx="2806364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spc="24">
                <a:solidFill>
                  <a:srgbClr val="000000"/>
                </a:solidFill>
                <a:latin typeface="DM Sans"/>
              </a:rPr>
              <a:t>Memberikan pertanyaan penegasan</a:t>
            </a:r>
          </a:p>
        </p:txBody>
      </p:sp>
      <p:sp>
        <p:nvSpPr>
          <p:cNvPr id="50" name="TextBox 50"/>
          <p:cNvSpPr txBox="1"/>
          <p:nvPr/>
        </p:nvSpPr>
        <p:spPr>
          <a:xfrm rot="477406">
            <a:off x="1558046" y="6186982"/>
            <a:ext cx="2553615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spc="24">
                <a:solidFill>
                  <a:srgbClr val="000000"/>
                </a:solidFill>
                <a:latin typeface="DM Sans"/>
              </a:rPr>
              <a:t>Memberitahu penyelesaian tujuan utama</a:t>
            </a:r>
          </a:p>
        </p:txBody>
      </p:sp>
      <p:grpSp>
        <p:nvGrpSpPr>
          <p:cNvPr id="51" name="Group 51"/>
          <p:cNvGrpSpPr/>
          <p:nvPr/>
        </p:nvGrpSpPr>
        <p:grpSpPr>
          <a:xfrm rot="8677884">
            <a:off x="4335080" y="7520883"/>
            <a:ext cx="943651" cy="199678"/>
            <a:chOff x="0" y="0"/>
            <a:chExt cx="2028619" cy="429260"/>
          </a:xfrm>
        </p:grpSpPr>
        <p:sp>
          <p:nvSpPr>
            <p:cNvPr id="52" name="Freeform 52"/>
            <p:cNvSpPr/>
            <p:nvPr/>
          </p:nvSpPr>
          <p:spPr>
            <a:xfrm>
              <a:off x="0" y="-5080"/>
              <a:ext cx="2028619" cy="434340"/>
            </a:xfrm>
            <a:custGeom>
              <a:avLst/>
              <a:gdLst/>
              <a:ahLst/>
              <a:cxnLst/>
              <a:rect l="l" t="t" r="r" b="b"/>
              <a:pathLst>
                <a:path w="2028619" h="434340">
                  <a:moveTo>
                    <a:pt x="2010839" y="187960"/>
                  </a:moveTo>
                  <a:lnTo>
                    <a:pt x="1749219" y="11430"/>
                  </a:lnTo>
                  <a:cubicBezTo>
                    <a:pt x="1731439" y="0"/>
                    <a:pt x="1708579" y="3810"/>
                    <a:pt x="1695879" y="21590"/>
                  </a:cubicBezTo>
                  <a:cubicBezTo>
                    <a:pt x="1684449" y="39370"/>
                    <a:pt x="1688259" y="62230"/>
                    <a:pt x="1706039" y="74930"/>
                  </a:cubicBezTo>
                  <a:lnTo>
                    <a:pt x="186478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864789" y="257810"/>
                  </a:lnTo>
                  <a:lnTo>
                    <a:pt x="1706039" y="364490"/>
                  </a:lnTo>
                  <a:cubicBezTo>
                    <a:pt x="1688259" y="375920"/>
                    <a:pt x="1684449" y="400050"/>
                    <a:pt x="1695879" y="417830"/>
                  </a:cubicBezTo>
                  <a:cubicBezTo>
                    <a:pt x="1703499" y="429260"/>
                    <a:pt x="1714929" y="434340"/>
                    <a:pt x="1727629" y="434340"/>
                  </a:cubicBezTo>
                  <a:cubicBezTo>
                    <a:pt x="1735249" y="434340"/>
                    <a:pt x="1742869" y="431800"/>
                    <a:pt x="1749219" y="427990"/>
                  </a:cubicBezTo>
                  <a:lnTo>
                    <a:pt x="2012109" y="251460"/>
                  </a:lnTo>
                  <a:cubicBezTo>
                    <a:pt x="2022269" y="243840"/>
                    <a:pt x="2028619" y="232410"/>
                    <a:pt x="2028619" y="219710"/>
                  </a:cubicBezTo>
                  <a:cubicBezTo>
                    <a:pt x="2028619" y="207010"/>
                    <a:pt x="2022269" y="195580"/>
                    <a:pt x="2010839" y="1879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2254554" y="7979027"/>
            <a:ext cx="2541929" cy="1607323"/>
            <a:chOff x="0" y="0"/>
            <a:chExt cx="5002720" cy="3163340"/>
          </a:xfrm>
        </p:grpSpPr>
        <p:sp>
          <p:nvSpPr>
            <p:cNvPr id="54" name="Freeform 54"/>
            <p:cNvSpPr/>
            <p:nvPr/>
          </p:nvSpPr>
          <p:spPr>
            <a:xfrm>
              <a:off x="19050" y="223520"/>
              <a:ext cx="4964620" cy="2932200"/>
            </a:xfrm>
            <a:custGeom>
              <a:avLst/>
              <a:gdLst/>
              <a:ahLst/>
              <a:cxnLst/>
              <a:rect l="l" t="t" r="r" b="b"/>
              <a:pathLst>
                <a:path w="4964620" h="2932200">
                  <a:moveTo>
                    <a:pt x="0" y="11430"/>
                  </a:moveTo>
                  <a:cubicBezTo>
                    <a:pt x="0" y="11430"/>
                    <a:pt x="2540" y="340360"/>
                    <a:pt x="2540" y="749300"/>
                  </a:cubicBezTo>
                  <a:cubicBezTo>
                    <a:pt x="2540" y="1159142"/>
                    <a:pt x="7620" y="1751100"/>
                    <a:pt x="7620" y="2011450"/>
                  </a:cubicBezTo>
                  <a:cubicBezTo>
                    <a:pt x="7620" y="2205760"/>
                    <a:pt x="16510" y="2604540"/>
                    <a:pt x="21590" y="2796310"/>
                  </a:cubicBezTo>
                  <a:lnTo>
                    <a:pt x="130810" y="2910610"/>
                  </a:lnTo>
                  <a:cubicBezTo>
                    <a:pt x="275590" y="2918230"/>
                    <a:pt x="543560" y="2932200"/>
                    <a:pt x="793750" y="2932200"/>
                  </a:cubicBezTo>
                  <a:lnTo>
                    <a:pt x="4964620" y="2932200"/>
                  </a:lnTo>
                  <a:lnTo>
                    <a:pt x="4964620" y="693420"/>
                  </a:lnTo>
                  <a:cubicBezTo>
                    <a:pt x="4964620" y="318770"/>
                    <a:pt x="4955730" y="41910"/>
                    <a:pt x="4955730" y="41910"/>
                  </a:cubicBezTo>
                  <a:cubicBezTo>
                    <a:pt x="4800790" y="21590"/>
                    <a:pt x="4644580" y="11430"/>
                    <a:pt x="4487100" y="12700"/>
                  </a:cubicBezTo>
                  <a:cubicBezTo>
                    <a:pt x="4214050" y="12700"/>
                    <a:pt x="1179830" y="21590"/>
                    <a:pt x="929640" y="12700"/>
                  </a:cubicBezTo>
                  <a:cubicBezTo>
                    <a:pt x="594360" y="0"/>
                    <a:pt x="0" y="11430"/>
                    <a:pt x="0" y="1143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5" name="Freeform 55"/>
            <p:cNvSpPr/>
            <p:nvPr/>
          </p:nvSpPr>
          <p:spPr>
            <a:xfrm>
              <a:off x="12700" y="217170"/>
              <a:ext cx="4977320" cy="2944900"/>
            </a:xfrm>
            <a:custGeom>
              <a:avLst/>
              <a:gdLst/>
              <a:ahLst/>
              <a:cxnLst/>
              <a:rect l="l" t="t" r="r" b="b"/>
              <a:pathLst>
                <a:path w="4977320" h="2944900">
                  <a:moveTo>
                    <a:pt x="4977320" y="2944900"/>
                  </a:moveTo>
                  <a:lnTo>
                    <a:pt x="800100" y="2944900"/>
                  </a:lnTo>
                  <a:cubicBezTo>
                    <a:pt x="547370" y="2944900"/>
                    <a:pt x="270510" y="2930930"/>
                    <a:pt x="137160" y="2923310"/>
                  </a:cubicBezTo>
                  <a:lnTo>
                    <a:pt x="134620" y="2923310"/>
                  </a:lnTo>
                  <a:lnTo>
                    <a:pt x="21590" y="2805200"/>
                  </a:lnTo>
                  <a:lnTo>
                    <a:pt x="21590" y="2802660"/>
                  </a:lnTo>
                  <a:cubicBezTo>
                    <a:pt x="16510" y="2599460"/>
                    <a:pt x="7620" y="2205760"/>
                    <a:pt x="7620" y="2017800"/>
                  </a:cubicBezTo>
                  <a:cubicBezTo>
                    <a:pt x="7620" y="1902230"/>
                    <a:pt x="6350" y="1725700"/>
                    <a:pt x="5080" y="1520954"/>
                  </a:cubicBezTo>
                  <a:cubicBezTo>
                    <a:pt x="3810" y="1268691"/>
                    <a:pt x="2540" y="983302"/>
                    <a:pt x="2540" y="755650"/>
                  </a:cubicBezTo>
                  <a:cubicBezTo>
                    <a:pt x="2540" y="351790"/>
                    <a:pt x="0" y="21590"/>
                    <a:pt x="0" y="17780"/>
                  </a:cubicBezTo>
                  <a:lnTo>
                    <a:pt x="0" y="11430"/>
                  </a:lnTo>
                  <a:lnTo>
                    <a:pt x="6350" y="11430"/>
                  </a:lnTo>
                  <a:cubicBezTo>
                    <a:pt x="12700" y="11430"/>
                    <a:pt x="604520" y="0"/>
                    <a:pt x="935990" y="12700"/>
                  </a:cubicBezTo>
                  <a:cubicBezTo>
                    <a:pt x="1121410" y="19050"/>
                    <a:pt x="3638740" y="16510"/>
                    <a:pt x="4123880" y="13970"/>
                  </a:cubicBezTo>
                  <a:cubicBezTo>
                    <a:pt x="4288980" y="12700"/>
                    <a:pt x="4423600" y="12700"/>
                    <a:pt x="4493450" y="12700"/>
                  </a:cubicBezTo>
                  <a:cubicBezTo>
                    <a:pt x="4647120" y="11430"/>
                    <a:pt x="4805870" y="21590"/>
                    <a:pt x="4963350" y="41910"/>
                  </a:cubicBezTo>
                  <a:lnTo>
                    <a:pt x="4968430" y="43180"/>
                  </a:lnTo>
                  <a:lnTo>
                    <a:pt x="4968430" y="48260"/>
                  </a:lnTo>
                  <a:cubicBezTo>
                    <a:pt x="4968430" y="50800"/>
                    <a:pt x="4977320" y="328930"/>
                    <a:pt x="4977320" y="699770"/>
                  </a:cubicBezTo>
                  <a:lnTo>
                    <a:pt x="4977320" y="2944900"/>
                  </a:lnTo>
                  <a:close/>
                  <a:moveTo>
                    <a:pt x="139700" y="2910610"/>
                  </a:moveTo>
                  <a:cubicBezTo>
                    <a:pt x="273050" y="2918230"/>
                    <a:pt x="548640" y="2932200"/>
                    <a:pt x="800100" y="2932200"/>
                  </a:cubicBezTo>
                  <a:lnTo>
                    <a:pt x="4964620" y="2932200"/>
                  </a:lnTo>
                  <a:lnTo>
                    <a:pt x="4964620" y="699770"/>
                  </a:lnTo>
                  <a:cubicBezTo>
                    <a:pt x="4964620" y="358140"/>
                    <a:pt x="4957000" y="93980"/>
                    <a:pt x="4955730" y="53340"/>
                  </a:cubicBezTo>
                  <a:cubicBezTo>
                    <a:pt x="4800790" y="33020"/>
                    <a:pt x="4644580" y="24130"/>
                    <a:pt x="4493450" y="25400"/>
                  </a:cubicBezTo>
                  <a:cubicBezTo>
                    <a:pt x="4423600" y="25400"/>
                    <a:pt x="4288980" y="27940"/>
                    <a:pt x="4123880" y="26670"/>
                  </a:cubicBezTo>
                  <a:cubicBezTo>
                    <a:pt x="3614610" y="22860"/>
                    <a:pt x="1304290" y="22860"/>
                    <a:pt x="935990" y="25400"/>
                  </a:cubicBezTo>
                  <a:cubicBezTo>
                    <a:pt x="622300" y="27940"/>
                    <a:pt x="77470" y="22860"/>
                    <a:pt x="12700" y="24130"/>
                  </a:cubicBezTo>
                  <a:cubicBezTo>
                    <a:pt x="12700" y="71120"/>
                    <a:pt x="15240" y="382270"/>
                    <a:pt x="15240" y="755650"/>
                  </a:cubicBezTo>
                  <a:cubicBezTo>
                    <a:pt x="15240" y="983302"/>
                    <a:pt x="16510" y="1268691"/>
                    <a:pt x="17780" y="1520954"/>
                  </a:cubicBezTo>
                  <a:cubicBezTo>
                    <a:pt x="19050" y="1725700"/>
                    <a:pt x="20320" y="1902230"/>
                    <a:pt x="20320" y="2017800"/>
                  </a:cubicBezTo>
                  <a:cubicBezTo>
                    <a:pt x="20320" y="2204490"/>
                    <a:pt x="29210" y="2595650"/>
                    <a:pt x="34290" y="2800120"/>
                  </a:cubicBezTo>
                  <a:lnTo>
                    <a:pt x="139700" y="2910610"/>
                  </a:lnTo>
                  <a:close/>
                  <a:moveTo>
                    <a:pt x="139700" y="2910610"/>
                  </a:moveTo>
                  <a:lnTo>
                    <a:pt x="133350" y="2784880"/>
                  </a:lnTo>
                  <a:lnTo>
                    <a:pt x="34290" y="2798850"/>
                  </a:lnTo>
                  <a:lnTo>
                    <a:pt x="139700" y="291061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6" name="Freeform 56"/>
            <p:cNvSpPr/>
            <p:nvPr/>
          </p:nvSpPr>
          <p:spPr>
            <a:xfrm>
              <a:off x="299720" y="19050"/>
              <a:ext cx="617220" cy="304800"/>
            </a:xfrm>
            <a:custGeom>
              <a:avLst/>
              <a:gdLst/>
              <a:ahLst/>
              <a:cxnLst/>
              <a:rect l="l" t="t" r="r" b="b"/>
              <a:pathLst>
                <a:path w="617220" h="304800">
                  <a:moveTo>
                    <a:pt x="600710" y="0"/>
                  </a:moveTo>
                  <a:lnTo>
                    <a:pt x="617220" y="77470"/>
                  </a:lnTo>
                  <a:lnTo>
                    <a:pt x="600710" y="190500"/>
                  </a:lnTo>
                  <a:lnTo>
                    <a:pt x="589280" y="297180"/>
                  </a:lnTo>
                  <a:lnTo>
                    <a:pt x="5080" y="304800"/>
                  </a:lnTo>
                  <a:lnTo>
                    <a:pt x="5080" y="255270"/>
                  </a:lnTo>
                  <a:lnTo>
                    <a:pt x="16510" y="148590"/>
                  </a:lnTo>
                  <a:lnTo>
                    <a:pt x="0" y="21590"/>
                  </a:lnTo>
                  <a:lnTo>
                    <a:pt x="60071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57" name="TextBox 57"/>
          <p:cNvSpPr txBox="1"/>
          <p:nvPr/>
        </p:nvSpPr>
        <p:spPr>
          <a:xfrm>
            <a:off x="2383530" y="8285924"/>
            <a:ext cx="2412952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spc="24">
                <a:solidFill>
                  <a:srgbClr val="000000"/>
                </a:solidFill>
                <a:latin typeface="DM Sans"/>
              </a:rPr>
              <a:t>Mengajukkan pertanyaan seputar pribadi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5860706" y="8066849"/>
            <a:ext cx="2818233" cy="1937685"/>
            <a:chOff x="0" y="0"/>
            <a:chExt cx="5002720" cy="3439636"/>
          </a:xfrm>
        </p:grpSpPr>
        <p:sp>
          <p:nvSpPr>
            <p:cNvPr id="59" name="Freeform 59"/>
            <p:cNvSpPr/>
            <p:nvPr/>
          </p:nvSpPr>
          <p:spPr>
            <a:xfrm>
              <a:off x="19050" y="223520"/>
              <a:ext cx="4964620" cy="3208496"/>
            </a:xfrm>
            <a:custGeom>
              <a:avLst/>
              <a:gdLst/>
              <a:ahLst/>
              <a:cxnLst/>
              <a:rect l="l" t="t" r="r" b="b"/>
              <a:pathLst>
                <a:path w="4964620" h="3208496">
                  <a:moveTo>
                    <a:pt x="0" y="11430"/>
                  </a:moveTo>
                  <a:cubicBezTo>
                    <a:pt x="0" y="11430"/>
                    <a:pt x="2540" y="340360"/>
                    <a:pt x="2540" y="749300"/>
                  </a:cubicBezTo>
                  <a:cubicBezTo>
                    <a:pt x="2540" y="1267071"/>
                    <a:pt x="7620" y="2027396"/>
                    <a:pt x="7620" y="2287746"/>
                  </a:cubicBezTo>
                  <a:cubicBezTo>
                    <a:pt x="7620" y="2482056"/>
                    <a:pt x="16510" y="2880836"/>
                    <a:pt x="21590" y="3072606"/>
                  </a:cubicBezTo>
                  <a:lnTo>
                    <a:pt x="130810" y="3186906"/>
                  </a:lnTo>
                  <a:cubicBezTo>
                    <a:pt x="275590" y="3194526"/>
                    <a:pt x="543560" y="3208496"/>
                    <a:pt x="793750" y="3208496"/>
                  </a:cubicBezTo>
                  <a:lnTo>
                    <a:pt x="4964620" y="3208496"/>
                  </a:lnTo>
                  <a:lnTo>
                    <a:pt x="4964620" y="693420"/>
                  </a:lnTo>
                  <a:cubicBezTo>
                    <a:pt x="4964620" y="318770"/>
                    <a:pt x="4955730" y="41910"/>
                    <a:pt x="4955730" y="41910"/>
                  </a:cubicBezTo>
                  <a:cubicBezTo>
                    <a:pt x="4800790" y="21590"/>
                    <a:pt x="4644580" y="11430"/>
                    <a:pt x="4487100" y="12700"/>
                  </a:cubicBezTo>
                  <a:cubicBezTo>
                    <a:pt x="4214050" y="12700"/>
                    <a:pt x="1179830" y="21590"/>
                    <a:pt x="929640" y="12700"/>
                  </a:cubicBezTo>
                  <a:cubicBezTo>
                    <a:pt x="594360" y="0"/>
                    <a:pt x="0" y="11430"/>
                    <a:pt x="0" y="1143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0" name="Freeform 60"/>
            <p:cNvSpPr/>
            <p:nvPr/>
          </p:nvSpPr>
          <p:spPr>
            <a:xfrm>
              <a:off x="12700" y="217170"/>
              <a:ext cx="4977320" cy="3221196"/>
            </a:xfrm>
            <a:custGeom>
              <a:avLst/>
              <a:gdLst/>
              <a:ahLst/>
              <a:cxnLst/>
              <a:rect l="l" t="t" r="r" b="b"/>
              <a:pathLst>
                <a:path w="4977320" h="3221196">
                  <a:moveTo>
                    <a:pt x="4977320" y="3221196"/>
                  </a:moveTo>
                  <a:lnTo>
                    <a:pt x="800100" y="3221196"/>
                  </a:lnTo>
                  <a:cubicBezTo>
                    <a:pt x="547370" y="3221196"/>
                    <a:pt x="270510" y="3207226"/>
                    <a:pt x="137160" y="3199606"/>
                  </a:cubicBezTo>
                  <a:lnTo>
                    <a:pt x="134620" y="3199606"/>
                  </a:lnTo>
                  <a:lnTo>
                    <a:pt x="21590" y="3081496"/>
                  </a:lnTo>
                  <a:lnTo>
                    <a:pt x="21590" y="3078956"/>
                  </a:lnTo>
                  <a:cubicBezTo>
                    <a:pt x="16510" y="2875756"/>
                    <a:pt x="7620" y="2482056"/>
                    <a:pt x="7620" y="2294096"/>
                  </a:cubicBezTo>
                  <a:cubicBezTo>
                    <a:pt x="7620" y="2178526"/>
                    <a:pt x="6350" y="2001996"/>
                    <a:pt x="5080" y="1764260"/>
                  </a:cubicBezTo>
                  <a:cubicBezTo>
                    <a:pt x="3810" y="1415923"/>
                    <a:pt x="2540" y="1021844"/>
                    <a:pt x="2540" y="755650"/>
                  </a:cubicBezTo>
                  <a:cubicBezTo>
                    <a:pt x="2540" y="351790"/>
                    <a:pt x="0" y="21590"/>
                    <a:pt x="0" y="17780"/>
                  </a:cubicBezTo>
                  <a:lnTo>
                    <a:pt x="0" y="11430"/>
                  </a:lnTo>
                  <a:lnTo>
                    <a:pt x="6350" y="11430"/>
                  </a:lnTo>
                  <a:cubicBezTo>
                    <a:pt x="12700" y="11430"/>
                    <a:pt x="604520" y="0"/>
                    <a:pt x="935990" y="12700"/>
                  </a:cubicBezTo>
                  <a:cubicBezTo>
                    <a:pt x="1121410" y="19050"/>
                    <a:pt x="3638740" y="16510"/>
                    <a:pt x="4123880" y="13970"/>
                  </a:cubicBezTo>
                  <a:cubicBezTo>
                    <a:pt x="4288980" y="12700"/>
                    <a:pt x="4423600" y="12700"/>
                    <a:pt x="4493450" y="12700"/>
                  </a:cubicBezTo>
                  <a:cubicBezTo>
                    <a:pt x="4647120" y="11430"/>
                    <a:pt x="4805870" y="21590"/>
                    <a:pt x="4963350" y="41910"/>
                  </a:cubicBezTo>
                  <a:lnTo>
                    <a:pt x="4968430" y="43180"/>
                  </a:lnTo>
                  <a:lnTo>
                    <a:pt x="4968430" y="48260"/>
                  </a:lnTo>
                  <a:cubicBezTo>
                    <a:pt x="4968430" y="50800"/>
                    <a:pt x="4977320" y="328930"/>
                    <a:pt x="4977320" y="699770"/>
                  </a:cubicBezTo>
                  <a:lnTo>
                    <a:pt x="4977320" y="3221196"/>
                  </a:lnTo>
                  <a:close/>
                  <a:moveTo>
                    <a:pt x="139700" y="3186906"/>
                  </a:moveTo>
                  <a:cubicBezTo>
                    <a:pt x="273050" y="3194526"/>
                    <a:pt x="548640" y="3208496"/>
                    <a:pt x="800100" y="3208496"/>
                  </a:cubicBezTo>
                  <a:lnTo>
                    <a:pt x="4964620" y="3208496"/>
                  </a:lnTo>
                  <a:lnTo>
                    <a:pt x="4964620" y="699770"/>
                  </a:lnTo>
                  <a:cubicBezTo>
                    <a:pt x="4964620" y="358140"/>
                    <a:pt x="4957000" y="93980"/>
                    <a:pt x="4955730" y="53340"/>
                  </a:cubicBezTo>
                  <a:cubicBezTo>
                    <a:pt x="4800790" y="33020"/>
                    <a:pt x="4644580" y="24130"/>
                    <a:pt x="4493450" y="25400"/>
                  </a:cubicBezTo>
                  <a:cubicBezTo>
                    <a:pt x="4423600" y="25400"/>
                    <a:pt x="4288980" y="27940"/>
                    <a:pt x="4123880" y="26670"/>
                  </a:cubicBezTo>
                  <a:cubicBezTo>
                    <a:pt x="3614610" y="22860"/>
                    <a:pt x="1304290" y="22860"/>
                    <a:pt x="935990" y="25400"/>
                  </a:cubicBezTo>
                  <a:cubicBezTo>
                    <a:pt x="622300" y="27940"/>
                    <a:pt x="77470" y="22860"/>
                    <a:pt x="12700" y="24130"/>
                  </a:cubicBezTo>
                  <a:cubicBezTo>
                    <a:pt x="12700" y="71120"/>
                    <a:pt x="15240" y="382270"/>
                    <a:pt x="15240" y="755650"/>
                  </a:cubicBezTo>
                  <a:cubicBezTo>
                    <a:pt x="15240" y="1021844"/>
                    <a:pt x="16510" y="1415923"/>
                    <a:pt x="17780" y="1764260"/>
                  </a:cubicBezTo>
                  <a:cubicBezTo>
                    <a:pt x="19050" y="2001996"/>
                    <a:pt x="20320" y="2178526"/>
                    <a:pt x="20320" y="2294096"/>
                  </a:cubicBezTo>
                  <a:cubicBezTo>
                    <a:pt x="20320" y="2480786"/>
                    <a:pt x="29210" y="2871946"/>
                    <a:pt x="34290" y="3076416"/>
                  </a:cubicBezTo>
                  <a:lnTo>
                    <a:pt x="139700" y="3186906"/>
                  </a:lnTo>
                  <a:close/>
                  <a:moveTo>
                    <a:pt x="139700" y="3186906"/>
                  </a:moveTo>
                  <a:lnTo>
                    <a:pt x="133350" y="3061176"/>
                  </a:lnTo>
                  <a:lnTo>
                    <a:pt x="34290" y="3075146"/>
                  </a:lnTo>
                  <a:lnTo>
                    <a:pt x="139700" y="3186906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1" name="Freeform 61"/>
            <p:cNvSpPr/>
            <p:nvPr/>
          </p:nvSpPr>
          <p:spPr>
            <a:xfrm>
              <a:off x="299720" y="19050"/>
              <a:ext cx="617220" cy="304800"/>
            </a:xfrm>
            <a:custGeom>
              <a:avLst/>
              <a:gdLst/>
              <a:ahLst/>
              <a:cxnLst/>
              <a:rect l="l" t="t" r="r" b="b"/>
              <a:pathLst>
                <a:path w="617220" h="304800">
                  <a:moveTo>
                    <a:pt x="600710" y="0"/>
                  </a:moveTo>
                  <a:lnTo>
                    <a:pt x="617220" y="77470"/>
                  </a:lnTo>
                  <a:lnTo>
                    <a:pt x="600710" y="190500"/>
                  </a:lnTo>
                  <a:lnTo>
                    <a:pt x="589280" y="297180"/>
                  </a:lnTo>
                  <a:lnTo>
                    <a:pt x="5080" y="304800"/>
                  </a:lnTo>
                  <a:lnTo>
                    <a:pt x="5080" y="255270"/>
                  </a:lnTo>
                  <a:lnTo>
                    <a:pt x="16510" y="148590"/>
                  </a:lnTo>
                  <a:lnTo>
                    <a:pt x="0" y="21590"/>
                  </a:lnTo>
                  <a:lnTo>
                    <a:pt x="60071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2" name="TextBox 62"/>
          <p:cNvSpPr txBox="1"/>
          <p:nvPr/>
        </p:nvSpPr>
        <p:spPr>
          <a:xfrm>
            <a:off x="6126732" y="8244084"/>
            <a:ext cx="2286181" cy="1693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spc="24">
                <a:solidFill>
                  <a:srgbClr val="000000"/>
                </a:solidFill>
                <a:latin typeface="DM Sans"/>
              </a:rPr>
              <a:t>Mengajukan pertanyaan berkaitan dgn pekerjaan</a:t>
            </a:r>
          </a:p>
        </p:txBody>
      </p:sp>
      <p:grpSp>
        <p:nvGrpSpPr>
          <p:cNvPr id="63" name="Group 63"/>
          <p:cNvGrpSpPr/>
          <p:nvPr/>
        </p:nvGrpSpPr>
        <p:grpSpPr>
          <a:xfrm rot="8529058">
            <a:off x="7270468" y="7872028"/>
            <a:ext cx="975566" cy="206432"/>
            <a:chOff x="0" y="0"/>
            <a:chExt cx="2028619" cy="429260"/>
          </a:xfrm>
        </p:grpSpPr>
        <p:sp>
          <p:nvSpPr>
            <p:cNvPr id="64" name="Freeform 64"/>
            <p:cNvSpPr/>
            <p:nvPr/>
          </p:nvSpPr>
          <p:spPr>
            <a:xfrm>
              <a:off x="0" y="-5080"/>
              <a:ext cx="2028619" cy="434340"/>
            </a:xfrm>
            <a:custGeom>
              <a:avLst/>
              <a:gdLst/>
              <a:ahLst/>
              <a:cxnLst/>
              <a:rect l="l" t="t" r="r" b="b"/>
              <a:pathLst>
                <a:path w="2028619" h="434340">
                  <a:moveTo>
                    <a:pt x="2010839" y="187960"/>
                  </a:moveTo>
                  <a:lnTo>
                    <a:pt x="1749219" y="11430"/>
                  </a:lnTo>
                  <a:cubicBezTo>
                    <a:pt x="1731439" y="0"/>
                    <a:pt x="1708579" y="3810"/>
                    <a:pt x="1695879" y="21590"/>
                  </a:cubicBezTo>
                  <a:cubicBezTo>
                    <a:pt x="1684449" y="39370"/>
                    <a:pt x="1688259" y="62230"/>
                    <a:pt x="1706039" y="74930"/>
                  </a:cubicBezTo>
                  <a:lnTo>
                    <a:pt x="186478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864789" y="257810"/>
                  </a:lnTo>
                  <a:lnTo>
                    <a:pt x="1706039" y="364490"/>
                  </a:lnTo>
                  <a:cubicBezTo>
                    <a:pt x="1688259" y="375920"/>
                    <a:pt x="1684449" y="400050"/>
                    <a:pt x="1695879" y="417830"/>
                  </a:cubicBezTo>
                  <a:cubicBezTo>
                    <a:pt x="1703499" y="429260"/>
                    <a:pt x="1714929" y="434340"/>
                    <a:pt x="1727629" y="434340"/>
                  </a:cubicBezTo>
                  <a:cubicBezTo>
                    <a:pt x="1735249" y="434340"/>
                    <a:pt x="1742869" y="431800"/>
                    <a:pt x="1749219" y="427990"/>
                  </a:cubicBezTo>
                  <a:lnTo>
                    <a:pt x="2012109" y="251460"/>
                  </a:lnTo>
                  <a:cubicBezTo>
                    <a:pt x="2022269" y="243840"/>
                    <a:pt x="2028619" y="232410"/>
                    <a:pt x="2028619" y="219710"/>
                  </a:cubicBezTo>
                  <a:cubicBezTo>
                    <a:pt x="2028619" y="207010"/>
                    <a:pt x="2022269" y="195580"/>
                    <a:pt x="2010839" y="1879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5" name="Group 65"/>
          <p:cNvGrpSpPr/>
          <p:nvPr/>
        </p:nvGrpSpPr>
        <p:grpSpPr>
          <a:xfrm>
            <a:off x="9594894" y="8158810"/>
            <a:ext cx="2780466" cy="1911718"/>
            <a:chOff x="0" y="0"/>
            <a:chExt cx="5002720" cy="3439636"/>
          </a:xfrm>
        </p:grpSpPr>
        <p:sp>
          <p:nvSpPr>
            <p:cNvPr id="66" name="Freeform 66"/>
            <p:cNvSpPr/>
            <p:nvPr/>
          </p:nvSpPr>
          <p:spPr>
            <a:xfrm>
              <a:off x="19050" y="223520"/>
              <a:ext cx="4964620" cy="3208496"/>
            </a:xfrm>
            <a:custGeom>
              <a:avLst/>
              <a:gdLst/>
              <a:ahLst/>
              <a:cxnLst/>
              <a:rect l="l" t="t" r="r" b="b"/>
              <a:pathLst>
                <a:path w="4964620" h="3208496">
                  <a:moveTo>
                    <a:pt x="0" y="11430"/>
                  </a:moveTo>
                  <a:cubicBezTo>
                    <a:pt x="0" y="11430"/>
                    <a:pt x="2540" y="340360"/>
                    <a:pt x="2540" y="749300"/>
                  </a:cubicBezTo>
                  <a:cubicBezTo>
                    <a:pt x="2540" y="1267071"/>
                    <a:pt x="7620" y="2027396"/>
                    <a:pt x="7620" y="2287746"/>
                  </a:cubicBezTo>
                  <a:cubicBezTo>
                    <a:pt x="7620" y="2482056"/>
                    <a:pt x="16510" y="2880836"/>
                    <a:pt x="21590" y="3072606"/>
                  </a:cubicBezTo>
                  <a:lnTo>
                    <a:pt x="130810" y="3186906"/>
                  </a:lnTo>
                  <a:cubicBezTo>
                    <a:pt x="275590" y="3194526"/>
                    <a:pt x="543560" y="3208496"/>
                    <a:pt x="793750" y="3208496"/>
                  </a:cubicBezTo>
                  <a:lnTo>
                    <a:pt x="4964620" y="3208496"/>
                  </a:lnTo>
                  <a:lnTo>
                    <a:pt x="4964620" y="693420"/>
                  </a:lnTo>
                  <a:cubicBezTo>
                    <a:pt x="4964620" y="318770"/>
                    <a:pt x="4955730" y="41910"/>
                    <a:pt x="4955730" y="41910"/>
                  </a:cubicBezTo>
                  <a:cubicBezTo>
                    <a:pt x="4800790" y="21590"/>
                    <a:pt x="4644580" y="11430"/>
                    <a:pt x="4487100" y="12700"/>
                  </a:cubicBezTo>
                  <a:cubicBezTo>
                    <a:pt x="4214050" y="12700"/>
                    <a:pt x="1179830" y="21590"/>
                    <a:pt x="929640" y="12700"/>
                  </a:cubicBezTo>
                  <a:cubicBezTo>
                    <a:pt x="594360" y="0"/>
                    <a:pt x="0" y="11430"/>
                    <a:pt x="0" y="1143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12700" y="217170"/>
              <a:ext cx="4977320" cy="3221196"/>
            </a:xfrm>
            <a:custGeom>
              <a:avLst/>
              <a:gdLst/>
              <a:ahLst/>
              <a:cxnLst/>
              <a:rect l="l" t="t" r="r" b="b"/>
              <a:pathLst>
                <a:path w="4977320" h="3221196">
                  <a:moveTo>
                    <a:pt x="4977320" y="3221196"/>
                  </a:moveTo>
                  <a:lnTo>
                    <a:pt x="800100" y="3221196"/>
                  </a:lnTo>
                  <a:cubicBezTo>
                    <a:pt x="547370" y="3221196"/>
                    <a:pt x="270510" y="3207226"/>
                    <a:pt x="137160" y="3199606"/>
                  </a:cubicBezTo>
                  <a:lnTo>
                    <a:pt x="134620" y="3199606"/>
                  </a:lnTo>
                  <a:lnTo>
                    <a:pt x="21590" y="3081496"/>
                  </a:lnTo>
                  <a:lnTo>
                    <a:pt x="21590" y="3078956"/>
                  </a:lnTo>
                  <a:cubicBezTo>
                    <a:pt x="16510" y="2875756"/>
                    <a:pt x="7620" y="2482056"/>
                    <a:pt x="7620" y="2294096"/>
                  </a:cubicBezTo>
                  <a:cubicBezTo>
                    <a:pt x="7620" y="2178526"/>
                    <a:pt x="6350" y="2001996"/>
                    <a:pt x="5080" y="1764260"/>
                  </a:cubicBezTo>
                  <a:cubicBezTo>
                    <a:pt x="3810" y="1415923"/>
                    <a:pt x="2540" y="1021844"/>
                    <a:pt x="2540" y="755650"/>
                  </a:cubicBezTo>
                  <a:cubicBezTo>
                    <a:pt x="2540" y="351790"/>
                    <a:pt x="0" y="21590"/>
                    <a:pt x="0" y="17780"/>
                  </a:cubicBezTo>
                  <a:lnTo>
                    <a:pt x="0" y="11430"/>
                  </a:lnTo>
                  <a:lnTo>
                    <a:pt x="6350" y="11430"/>
                  </a:lnTo>
                  <a:cubicBezTo>
                    <a:pt x="12700" y="11430"/>
                    <a:pt x="604520" y="0"/>
                    <a:pt x="935990" y="12700"/>
                  </a:cubicBezTo>
                  <a:cubicBezTo>
                    <a:pt x="1121410" y="19050"/>
                    <a:pt x="3638740" y="16510"/>
                    <a:pt x="4123880" y="13970"/>
                  </a:cubicBezTo>
                  <a:cubicBezTo>
                    <a:pt x="4288980" y="12700"/>
                    <a:pt x="4423600" y="12700"/>
                    <a:pt x="4493450" y="12700"/>
                  </a:cubicBezTo>
                  <a:cubicBezTo>
                    <a:pt x="4647120" y="11430"/>
                    <a:pt x="4805870" y="21590"/>
                    <a:pt x="4963350" y="41910"/>
                  </a:cubicBezTo>
                  <a:lnTo>
                    <a:pt x="4968430" y="43180"/>
                  </a:lnTo>
                  <a:lnTo>
                    <a:pt x="4968430" y="48260"/>
                  </a:lnTo>
                  <a:cubicBezTo>
                    <a:pt x="4968430" y="50800"/>
                    <a:pt x="4977320" y="328930"/>
                    <a:pt x="4977320" y="699770"/>
                  </a:cubicBezTo>
                  <a:lnTo>
                    <a:pt x="4977320" y="3221196"/>
                  </a:lnTo>
                  <a:close/>
                  <a:moveTo>
                    <a:pt x="139700" y="3186906"/>
                  </a:moveTo>
                  <a:cubicBezTo>
                    <a:pt x="273050" y="3194526"/>
                    <a:pt x="548640" y="3208496"/>
                    <a:pt x="800100" y="3208496"/>
                  </a:cubicBezTo>
                  <a:lnTo>
                    <a:pt x="4964620" y="3208496"/>
                  </a:lnTo>
                  <a:lnTo>
                    <a:pt x="4964620" y="699770"/>
                  </a:lnTo>
                  <a:cubicBezTo>
                    <a:pt x="4964620" y="358140"/>
                    <a:pt x="4957000" y="93980"/>
                    <a:pt x="4955730" y="53340"/>
                  </a:cubicBezTo>
                  <a:cubicBezTo>
                    <a:pt x="4800790" y="33020"/>
                    <a:pt x="4644580" y="24130"/>
                    <a:pt x="4493450" y="25400"/>
                  </a:cubicBezTo>
                  <a:cubicBezTo>
                    <a:pt x="4423600" y="25400"/>
                    <a:pt x="4288980" y="27940"/>
                    <a:pt x="4123880" y="26670"/>
                  </a:cubicBezTo>
                  <a:cubicBezTo>
                    <a:pt x="3614610" y="22860"/>
                    <a:pt x="1304290" y="22860"/>
                    <a:pt x="935990" y="25400"/>
                  </a:cubicBezTo>
                  <a:cubicBezTo>
                    <a:pt x="622300" y="27940"/>
                    <a:pt x="77470" y="22860"/>
                    <a:pt x="12700" y="24130"/>
                  </a:cubicBezTo>
                  <a:cubicBezTo>
                    <a:pt x="12700" y="71120"/>
                    <a:pt x="15240" y="382270"/>
                    <a:pt x="15240" y="755650"/>
                  </a:cubicBezTo>
                  <a:cubicBezTo>
                    <a:pt x="15240" y="1021844"/>
                    <a:pt x="16510" y="1415923"/>
                    <a:pt x="17780" y="1764260"/>
                  </a:cubicBezTo>
                  <a:cubicBezTo>
                    <a:pt x="19050" y="2001996"/>
                    <a:pt x="20320" y="2178526"/>
                    <a:pt x="20320" y="2294096"/>
                  </a:cubicBezTo>
                  <a:cubicBezTo>
                    <a:pt x="20320" y="2480786"/>
                    <a:pt x="29210" y="2871946"/>
                    <a:pt x="34290" y="3076416"/>
                  </a:cubicBezTo>
                  <a:lnTo>
                    <a:pt x="139700" y="3186906"/>
                  </a:lnTo>
                  <a:close/>
                  <a:moveTo>
                    <a:pt x="139700" y="3186906"/>
                  </a:moveTo>
                  <a:lnTo>
                    <a:pt x="133350" y="3061176"/>
                  </a:lnTo>
                  <a:lnTo>
                    <a:pt x="34290" y="3075146"/>
                  </a:lnTo>
                  <a:lnTo>
                    <a:pt x="139700" y="3186906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8" name="Freeform 68"/>
            <p:cNvSpPr/>
            <p:nvPr/>
          </p:nvSpPr>
          <p:spPr>
            <a:xfrm>
              <a:off x="299720" y="19050"/>
              <a:ext cx="617220" cy="304800"/>
            </a:xfrm>
            <a:custGeom>
              <a:avLst/>
              <a:gdLst/>
              <a:ahLst/>
              <a:cxnLst/>
              <a:rect l="l" t="t" r="r" b="b"/>
              <a:pathLst>
                <a:path w="617220" h="304800">
                  <a:moveTo>
                    <a:pt x="600710" y="0"/>
                  </a:moveTo>
                  <a:lnTo>
                    <a:pt x="617220" y="77470"/>
                  </a:lnTo>
                  <a:lnTo>
                    <a:pt x="600710" y="190500"/>
                  </a:lnTo>
                  <a:lnTo>
                    <a:pt x="589280" y="297180"/>
                  </a:lnTo>
                  <a:lnTo>
                    <a:pt x="5080" y="304800"/>
                  </a:lnTo>
                  <a:lnTo>
                    <a:pt x="5080" y="255270"/>
                  </a:lnTo>
                  <a:lnTo>
                    <a:pt x="16510" y="148590"/>
                  </a:lnTo>
                  <a:lnTo>
                    <a:pt x="0" y="21590"/>
                  </a:lnTo>
                  <a:lnTo>
                    <a:pt x="60071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9" name="Group 69"/>
          <p:cNvGrpSpPr/>
          <p:nvPr/>
        </p:nvGrpSpPr>
        <p:grpSpPr>
          <a:xfrm rot="1910472">
            <a:off x="10515646" y="7827180"/>
            <a:ext cx="938963" cy="198686"/>
            <a:chOff x="0" y="0"/>
            <a:chExt cx="2028619" cy="429260"/>
          </a:xfrm>
        </p:grpSpPr>
        <p:sp>
          <p:nvSpPr>
            <p:cNvPr id="70" name="Freeform 70"/>
            <p:cNvSpPr/>
            <p:nvPr/>
          </p:nvSpPr>
          <p:spPr>
            <a:xfrm>
              <a:off x="0" y="-5080"/>
              <a:ext cx="2028619" cy="434340"/>
            </a:xfrm>
            <a:custGeom>
              <a:avLst/>
              <a:gdLst/>
              <a:ahLst/>
              <a:cxnLst/>
              <a:rect l="l" t="t" r="r" b="b"/>
              <a:pathLst>
                <a:path w="2028619" h="434340">
                  <a:moveTo>
                    <a:pt x="2010839" y="187960"/>
                  </a:moveTo>
                  <a:lnTo>
                    <a:pt x="1749219" y="11430"/>
                  </a:lnTo>
                  <a:cubicBezTo>
                    <a:pt x="1731439" y="0"/>
                    <a:pt x="1708579" y="3810"/>
                    <a:pt x="1695879" y="21590"/>
                  </a:cubicBezTo>
                  <a:cubicBezTo>
                    <a:pt x="1684449" y="39370"/>
                    <a:pt x="1688259" y="62230"/>
                    <a:pt x="1706039" y="74930"/>
                  </a:cubicBezTo>
                  <a:lnTo>
                    <a:pt x="186478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864789" y="257810"/>
                  </a:lnTo>
                  <a:lnTo>
                    <a:pt x="1706039" y="364490"/>
                  </a:lnTo>
                  <a:cubicBezTo>
                    <a:pt x="1688259" y="375920"/>
                    <a:pt x="1684449" y="400050"/>
                    <a:pt x="1695879" y="417830"/>
                  </a:cubicBezTo>
                  <a:cubicBezTo>
                    <a:pt x="1703499" y="429260"/>
                    <a:pt x="1714929" y="434340"/>
                    <a:pt x="1727629" y="434340"/>
                  </a:cubicBezTo>
                  <a:cubicBezTo>
                    <a:pt x="1735249" y="434340"/>
                    <a:pt x="1742869" y="431800"/>
                    <a:pt x="1749219" y="427990"/>
                  </a:cubicBezTo>
                  <a:lnTo>
                    <a:pt x="2012109" y="251460"/>
                  </a:lnTo>
                  <a:cubicBezTo>
                    <a:pt x="2022269" y="243840"/>
                    <a:pt x="2028619" y="232410"/>
                    <a:pt x="2028619" y="219710"/>
                  </a:cubicBezTo>
                  <a:cubicBezTo>
                    <a:pt x="2028619" y="207010"/>
                    <a:pt x="2022269" y="195580"/>
                    <a:pt x="2010839" y="1879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71" name="TextBox 71"/>
          <p:cNvSpPr txBox="1"/>
          <p:nvPr/>
        </p:nvSpPr>
        <p:spPr>
          <a:xfrm>
            <a:off x="9877133" y="8457444"/>
            <a:ext cx="2215988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spc="24">
                <a:solidFill>
                  <a:srgbClr val="000000"/>
                </a:solidFill>
                <a:latin typeface="DM Sans"/>
              </a:rPr>
              <a:t>Mengajukkan sinyal waktu telah habis</a:t>
            </a:r>
          </a:p>
        </p:txBody>
      </p:sp>
      <p:sp>
        <p:nvSpPr>
          <p:cNvPr id="72" name="TextBox 72"/>
          <p:cNvSpPr txBox="1"/>
          <p:nvPr/>
        </p:nvSpPr>
        <p:spPr>
          <a:xfrm rot="-904633">
            <a:off x="13670811" y="8142632"/>
            <a:ext cx="2182889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spc="24">
                <a:solidFill>
                  <a:srgbClr val="000000"/>
                </a:solidFill>
                <a:latin typeface="DM Sans"/>
              </a:rPr>
              <a:t>Menjelaskan alasan untuk penutupan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4731499" y="6186805"/>
            <a:ext cx="2498722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spc="24">
                <a:solidFill>
                  <a:srgbClr val="000000"/>
                </a:solidFill>
                <a:latin typeface="DM Sans"/>
              </a:rPr>
              <a:t>Mengucapkan terimakasih atau kepuasan</a:t>
            </a:r>
          </a:p>
        </p:txBody>
      </p:sp>
      <p:grpSp>
        <p:nvGrpSpPr>
          <p:cNvPr id="74" name="Group 74"/>
          <p:cNvGrpSpPr/>
          <p:nvPr/>
        </p:nvGrpSpPr>
        <p:grpSpPr>
          <a:xfrm rot="1758925">
            <a:off x="13086495" y="6135087"/>
            <a:ext cx="938963" cy="198686"/>
            <a:chOff x="0" y="0"/>
            <a:chExt cx="2028619" cy="429260"/>
          </a:xfrm>
        </p:grpSpPr>
        <p:sp>
          <p:nvSpPr>
            <p:cNvPr id="75" name="Freeform 75"/>
            <p:cNvSpPr/>
            <p:nvPr/>
          </p:nvSpPr>
          <p:spPr>
            <a:xfrm>
              <a:off x="0" y="-5080"/>
              <a:ext cx="2028619" cy="434340"/>
            </a:xfrm>
            <a:custGeom>
              <a:avLst/>
              <a:gdLst/>
              <a:ahLst/>
              <a:cxnLst/>
              <a:rect l="l" t="t" r="r" b="b"/>
              <a:pathLst>
                <a:path w="2028619" h="434340">
                  <a:moveTo>
                    <a:pt x="2010839" y="187960"/>
                  </a:moveTo>
                  <a:lnTo>
                    <a:pt x="1749219" y="11430"/>
                  </a:lnTo>
                  <a:cubicBezTo>
                    <a:pt x="1731439" y="0"/>
                    <a:pt x="1708579" y="3810"/>
                    <a:pt x="1695879" y="21590"/>
                  </a:cubicBezTo>
                  <a:cubicBezTo>
                    <a:pt x="1684449" y="39370"/>
                    <a:pt x="1688259" y="62230"/>
                    <a:pt x="1706039" y="74930"/>
                  </a:cubicBezTo>
                  <a:lnTo>
                    <a:pt x="186478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864789" y="257810"/>
                  </a:lnTo>
                  <a:lnTo>
                    <a:pt x="1706039" y="364490"/>
                  </a:lnTo>
                  <a:cubicBezTo>
                    <a:pt x="1688259" y="375920"/>
                    <a:pt x="1684449" y="400050"/>
                    <a:pt x="1695879" y="417830"/>
                  </a:cubicBezTo>
                  <a:cubicBezTo>
                    <a:pt x="1703499" y="429260"/>
                    <a:pt x="1714929" y="434340"/>
                    <a:pt x="1727629" y="434340"/>
                  </a:cubicBezTo>
                  <a:cubicBezTo>
                    <a:pt x="1735249" y="434340"/>
                    <a:pt x="1742869" y="431800"/>
                    <a:pt x="1749219" y="427990"/>
                  </a:cubicBezTo>
                  <a:lnTo>
                    <a:pt x="2012109" y="251460"/>
                  </a:lnTo>
                  <a:cubicBezTo>
                    <a:pt x="2022269" y="243840"/>
                    <a:pt x="2028619" y="232410"/>
                    <a:pt x="2028619" y="219710"/>
                  </a:cubicBezTo>
                  <a:cubicBezTo>
                    <a:pt x="2028619" y="207010"/>
                    <a:pt x="2022269" y="195580"/>
                    <a:pt x="2010839" y="18796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76" name="TextBox 76"/>
          <p:cNvSpPr txBox="1"/>
          <p:nvPr/>
        </p:nvSpPr>
        <p:spPr>
          <a:xfrm rot="369043">
            <a:off x="14848267" y="3994616"/>
            <a:ext cx="2433796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spc="24">
                <a:solidFill>
                  <a:srgbClr val="000000"/>
                </a:solidFill>
                <a:latin typeface="DM Sans"/>
              </a:rPr>
              <a:t>Mengatur pertemuan akan datang</a:t>
            </a:r>
          </a:p>
        </p:txBody>
      </p:sp>
      <p:sp>
        <p:nvSpPr>
          <p:cNvPr id="77" name="TextBox 77"/>
          <p:cNvSpPr txBox="1"/>
          <p:nvPr/>
        </p:nvSpPr>
        <p:spPr>
          <a:xfrm rot="-818075">
            <a:off x="14544209" y="1686592"/>
            <a:ext cx="2337162" cy="840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spc="24">
                <a:solidFill>
                  <a:srgbClr val="000000"/>
                </a:solidFill>
                <a:latin typeface="DM Sans"/>
              </a:rPr>
              <a:t>Menyimpulkan wawancara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511626" y="902763"/>
            <a:ext cx="429125" cy="453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88"/>
              </a:lnSpc>
            </a:pPr>
            <a:r>
              <a:rPr lang="en-US" sz="2400">
                <a:solidFill>
                  <a:srgbClr val="37C9EF"/>
                </a:solidFill>
                <a:latin typeface="Aileron Regular Bold"/>
              </a:rPr>
              <a:t>01</a:t>
            </a:r>
          </a:p>
        </p:txBody>
      </p:sp>
      <p:sp>
        <p:nvSpPr>
          <p:cNvPr id="79" name="TextBox 79"/>
          <p:cNvSpPr txBox="1"/>
          <p:nvPr/>
        </p:nvSpPr>
        <p:spPr>
          <a:xfrm rot="-681444">
            <a:off x="1640902" y="3313633"/>
            <a:ext cx="429125" cy="453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88"/>
              </a:lnSpc>
            </a:pPr>
            <a:r>
              <a:rPr lang="en-US" sz="2400">
                <a:solidFill>
                  <a:srgbClr val="3EDAD8"/>
                </a:solidFill>
                <a:latin typeface="Aileron Regular Bold"/>
              </a:rPr>
              <a:t>02</a:t>
            </a:r>
          </a:p>
        </p:txBody>
      </p:sp>
      <p:sp>
        <p:nvSpPr>
          <p:cNvPr id="80" name="TextBox 80"/>
          <p:cNvSpPr txBox="1"/>
          <p:nvPr/>
        </p:nvSpPr>
        <p:spPr>
          <a:xfrm rot="165675">
            <a:off x="2264584" y="5475761"/>
            <a:ext cx="429125" cy="453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88"/>
              </a:lnSpc>
            </a:pPr>
            <a:r>
              <a:rPr lang="en-US" sz="2400">
                <a:solidFill>
                  <a:srgbClr val="37C9EF"/>
                </a:solidFill>
                <a:latin typeface="Aileron Regular Bold"/>
              </a:rPr>
              <a:t>03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6553709" y="7788750"/>
            <a:ext cx="429125" cy="460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88"/>
              </a:lnSpc>
            </a:pPr>
            <a:r>
              <a:rPr lang="en-US" sz="2400">
                <a:solidFill>
                  <a:srgbClr val="2C92D5"/>
                </a:solidFill>
                <a:latin typeface="Aileron Regular Bold"/>
              </a:rPr>
              <a:t>05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2864993" y="7701115"/>
            <a:ext cx="429125" cy="453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88"/>
              </a:lnSpc>
            </a:pPr>
            <a:r>
              <a:rPr lang="en-US" sz="2400">
                <a:solidFill>
                  <a:srgbClr val="2C92D5"/>
                </a:solidFill>
                <a:latin typeface="Aileron Regular Bold"/>
              </a:rPr>
              <a:t>04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10104761" y="7883777"/>
            <a:ext cx="429125" cy="460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88"/>
              </a:lnSpc>
            </a:pPr>
            <a:r>
              <a:rPr lang="en-US" sz="2400">
                <a:solidFill>
                  <a:srgbClr val="2C92D5"/>
                </a:solidFill>
                <a:latin typeface="Aileron Regular Bold"/>
              </a:rPr>
              <a:t>06</a:t>
            </a:r>
          </a:p>
        </p:txBody>
      </p:sp>
      <p:sp>
        <p:nvSpPr>
          <p:cNvPr id="84" name="TextBox 84"/>
          <p:cNvSpPr txBox="1"/>
          <p:nvPr/>
        </p:nvSpPr>
        <p:spPr>
          <a:xfrm rot="-511179">
            <a:off x="14028618" y="7671622"/>
            <a:ext cx="429125" cy="460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88"/>
              </a:lnSpc>
            </a:pPr>
            <a:r>
              <a:rPr lang="en-US" sz="2400">
                <a:solidFill>
                  <a:srgbClr val="2C92D5"/>
                </a:solidFill>
                <a:latin typeface="Aileron Regular Bold"/>
              </a:rPr>
              <a:t>07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15503584" y="5766795"/>
            <a:ext cx="429125" cy="460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88"/>
              </a:lnSpc>
            </a:pPr>
            <a:r>
              <a:rPr lang="en-US" sz="2400">
                <a:solidFill>
                  <a:srgbClr val="2C92D5"/>
                </a:solidFill>
                <a:latin typeface="Aileron Regular Bold"/>
              </a:rPr>
              <a:t>08</a:t>
            </a:r>
          </a:p>
        </p:txBody>
      </p:sp>
      <p:sp>
        <p:nvSpPr>
          <p:cNvPr id="86" name="TextBox 86"/>
          <p:cNvSpPr txBox="1"/>
          <p:nvPr/>
        </p:nvSpPr>
        <p:spPr>
          <a:xfrm rot="476646">
            <a:off x="15532600" y="3302898"/>
            <a:ext cx="429125" cy="460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88"/>
              </a:lnSpc>
            </a:pPr>
            <a:r>
              <a:rPr lang="en-US" sz="2400">
                <a:solidFill>
                  <a:srgbClr val="2C92D5"/>
                </a:solidFill>
                <a:latin typeface="Aileron Regular Bold"/>
              </a:rPr>
              <a:t>09</a:t>
            </a:r>
          </a:p>
        </p:txBody>
      </p:sp>
      <p:sp>
        <p:nvSpPr>
          <p:cNvPr id="87" name="TextBox 87"/>
          <p:cNvSpPr txBox="1"/>
          <p:nvPr/>
        </p:nvSpPr>
        <p:spPr>
          <a:xfrm rot="-788578">
            <a:off x="14736754" y="1078894"/>
            <a:ext cx="542925" cy="460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88"/>
              </a:lnSpc>
            </a:pPr>
            <a:r>
              <a:rPr lang="en-US" sz="2400">
                <a:solidFill>
                  <a:srgbClr val="2C92D5"/>
                </a:solidFill>
                <a:latin typeface="Aileron Regular Bold"/>
              </a:rPr>
              <a:t>10</a:t>
            </a:r>
          </a:p>
        </p:txBody>
      </p:sp>
      <p:pic>
        <p:nvPicPr>
          <p:cNvPr id="88" name="Audio 8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31"/>
    </mc:Choice>
    <mc:Fallback xmlns="">
      <p:transition spd="slow" advTm="129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1343" y="619759"/>
            <a:ext cx="6144018" cy="1351459"/>
            <a:chOff x="0" y="0"/>
            <a:chExt cx="8192024" cy="1801946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8192024" cy="975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9"/>
                </a:lnSpc>
              </a:pPr>
              <a:r>
                <a:rPr lang="en-US" sz="4800" spc="144">
                  <a:solidFill>
                    <a:srgbClr val="191919"/>
                  </a:solidFill>
                  <a:latin typeface="Aileron Heavy"/>
                </a:rPr>
                <a:t>Pasca Wawancara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130751"/>
              <a:ext cx="8192024" cy="671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0"/>
                </a:lnSpc>
              </a:pPr>
              <a:r>
                <a:rPr lang="en-US" sz="2600" spc="130">
                  <a:solidFill>
                    <a:srgbClr val="191919"/>
                  </a:solidFill>
                  <a:latin typeface="Aileron Regular Bold"/>
                </a:rPr>
                <a:t>Menyusun Laporan Wawancara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397187" y="9179815"/>
            <a:ext cx="2330628" cy="510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12"/>
              </a:lnSpc>
            </a:pPr>
            <a:r>
              <a:rPr lang="en-US" sz="2600" spc="234">
                <a:solidFill>
                  <a:srgbClr val="FFFFFF"/>
                </a:solidFill>
                <a:latin typeface="Aileron Regular Italics"/>
              </a:rPr>
              <a:t>Reviu Data</a:t>
            </a:r>
          </a:p>
        </p:txBody>
      </p:sp>
      <p:sp>
        <p:nvSpPr>
          <p:cNvPr id="6" name="AutoShape 6"/>
          <p:cNvSpPr/>
          <p:nvPr/>
        </p:nvSpPr>
        <p:spPr>
          <a:xfrm>
            <a:off x="4624944" y="7052873"/>
            <a:ext cx="3058406" cy="1454060"/>
          </a:xfrm>
          <a:prstGeom prst="rect">
            <a:avLst/>
          </a:prstGeom>
          <a:solidFill>
            <a:srgbClr val="3EDAD8"/>
          </a:solidFill>
        </p:spPr>
      </p:sp>
      <p:sp>
        <p:nvSpPr>
          <p:cNvPr id="7" name="AutoShape 7"/>
          <p:cNvSpPr/>
          <p:nvPr/>
        </p:nvSpPr>
        <p:spPr>
          <a:xfrm>
            <a:off x="6091704" y="5358988"/>
            <a:ext cx="3058406" cy="1454060"/>
          </a:xfrm>
          <a:prstGeom prst="rect">
            <a:avLst/>
          </a:prstGeom>
          <a:solidFill>
            <a:srgbClr val="37C9EF"/>
          </a:solidFill>
        </p:spPr>
      </p:sp>
      <p:sp>
        <p:nvSpPr>
          <p:cNvPr id="8" name="AutoShape 8"/>
          <p:cNvSpPr/>
          <p:nvPr/>
        </p:nvSpPr>
        <p:spPr>
          <a:xfrm>
            <a:off x="7683350" y="3665103"/>
            <a:ext cx="3058406" cy="1454060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9" name="AutoShape 9"/>
          <p:cNvSpPr/>
          <p:nvPr/>
        </p:nvSpPr>
        <p:spPr>
          <a:xfrm>
            <a:off x="9212553" y="1971218"/>
            <a:ext cx="3058406" cy="1454060"/>
          </a:xfrm>
          <a:prstGeom prst="rect">
            <a:avLst/>
          </a:prstGeom>
          <a:solidFill>
            <a:srgbClr val="13538A"/>
          </a:solidFill>
        </p:spPr>
      </p:sp>
      <p:sp>
        <p:nvSpPr>
          <p:cNvPr id="10" name="AutoShape 10"/>
          <p:cNvSpPr/>
          <p:nvPr/>
        </p:nvSpPr>
        <p:spPr>
          <a:xfrm>
            <a:off x="3818092" y="7052873"/>
            <a:ext cx="806852" cy="1454060"/>
          </a:xfrm>
          <a:prstGeom prst="rect">
            <a:avLst/>
          </a:prstGeom>
          <a:solidFill>
            <a:srgbClr val="3EDAD8">
              <a:alpha val="19607"/>
            </a:srgbClr>
          </a:solidFill>
        </p:spPr>
      </p:sp>
      <p:sp>
        <p:nvSpPr>
          <p:cNvPr id="11" name="TextBox 11"/>
          <p:cNvSpPr txBox="1"/>
          <p:nvPr/>
        </p:nvSpPr>
        <p:spPr>
          <a:xfrm>
            <a:off x="4006955" y="7501805"/>
            <a:ext cx="429125" cy="460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88"/>
              </a:lnSpc>
            </a:pPr>
            <a:r>
              <a:rPr lang="en-US" sz="2400">
                <a:solidFill>
                  <a:srgbClr val="3EDAD8"/>
                </a:solidFill>
                <a:latin typeface="Aileron Regular Bold"/>
              </a:rPr>
              <a:t>01</a:t>
            </a:r>
          </a:p>
        </p:txBody>
      </p:sp>
      <p:sp>
        <p:nvSpPr>
          <p:cNvPr id="12" name="AutoShape 12"/>
          <p:cNvSpPr/>
          <p:nvPr/>
        </p:nvSpPr>
        <p:spPr>
          <a:xfrm>
            <a:off x="5284853" y="5358988"/>
            <a:ext cx="806852" cy="1454060"/>
          </a:xfrm>
          <a:prstGeom prst="rect">
            <a:avLst/>
          </a:prstGeom>
          <a:solidFill>
            <a:srgbClr val="37C9EF">
              <a:alpha val="19607"/>
            </a:srgbClr>
          </a:solidFill>
        </p:spPr>
      </p:sp>
      <p:sp>
        <p:nvSpPr>
          <p:cNvPr id="13" name="TextBox 13"/>
          <p:cNvSpPr txBox="1"/>
          <p:nvPr/>
        </p:nvSpPr>
        <p:spPr>
          <a:xfrm>
            <a:off x="5473716" y="5807920"/>
            <a:ext cx="429125" cy="460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88"/>
              </a:lnSpc>
            </a:pPr>
            <a:r>
              <a:rPr lang="en-US" sz="2400">
                <a:solidFill>
                  <a:srgbClr val="37C9EF"/>
                </a:solidFill>
                <a:latin typeface="Aileron Regular Bold"/>
              </a:rPr>
              <a:t>02</a:t>
            </a:r>
          </a:p>
        </p:txBody>
      </p:sp>
      <p:sp>
        <p:nvSpPr>
          <p:cNvPr id="14" name="AutoShape 14"/>
          <p:cNvSpPr/>
          <p:nvPr/>
        </p:nvSpPr>
        <p:spPr>
          <a:xfrm>
            <a:off x="6876498" y="3665103"/>
            <a:ext cx="806852" cy="1454060"/>
          </a:xfrm>
          <a:prstGeom prst="rect">
            <a:avLst/>
          </a:prstGeom>
          <a:solidFill>
            <a:srgbClr val="2C92D5">
              <a:alpha val="19607"/>
            </a:srgbClr>
          </a:solidFill>
        </p:spPr>
      </p:sp>
      <p:sp>
        <p:nvSpPr>
          <p:cNvPr id="15" name="TextBox 15"/>
          <p:cNvSpPr txBox="1"/>
          <p:nvPr/>
        </p:nvSpPr>
        <p:spPr>
          <a:xfrm>
            <a:off x="7065361" y="4114035"/>
            <a:ext cx="429125" cy="460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88"/>
              </a:lnSpc>
            </a:pPr>
            <a:r>
              <a:rPr lang="en-US" sz="2400">
                <a:solidFill>
                  <a:srgbClr val="2C92D5"/>
                </a:solidFill>
                <a:latin typeface="Aileron Regular Bold"/>
              </a:rPr>
              <a:t>03</a:t>
            </a:r>
          </a:p>
        </p:txBody>
      </p:sp>
      <p:sp>
        <p:nvSpPr>
          <p:cNvPr id="16" name="AutoShape 16"/>
          <p:cNvSpPr/>
          <p:nvPr/>
        </p:nvSpPr>
        <p:spPr>
          <a:xfrm>
            <a:off x="8405701" y="1971218"/>
            <a:ext cx="806852" cy="1454060"/>
          </a:xfrm>
          <a:prstGeom prst="rect">
            <a:avLst/>
          </a:prstGeom>
          <a:solidFill>
            <a:srgbClr val="13538A">
              <a:alpha val="19607"/>
            </a:srgbClr>
          </a:solidFill>
        </p:spPr>
      </p:sp>
      <p:sp>
        <p:nvSpPr>
          <p:cNvPr id="17" name="TextBox 17"/>
          <p:cNvSpPr txBox="1"/>
          <p:nvPr/>
        </p:nvSpPr>
        <p:spPr>
          <a:xfrm>
            <a:off x="8594565" y="2420150"/>
            <a:ext cx="429125" cy="460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88"/>
              </a:lnSpc>
            </a:pPr>
            <a:r>
              <a:rPr lang="en-US" sz="2400">
                <a:solidFill>
                  <a:srgbClr val="13538A"/>
                </a:solidFill>
                <a:latin typeface="Aileron Regular Bold"/>
              </a:rPr>
              <a:t>04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88833" y="7467452"/>
            <a:ext cx="2330628" cy="510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12"/>
              </a:lnSpc>
            </a:pPr>
            <a:r>
              <a:rPr lang="en-US" sz="2600" spc="234">
                <a:solidFill>
                  <a:srgbClr val="FFFFFF"/>
                </a:solidFill>
                <a:latin typeface="Aileron Regular Italics"/>
              </a:rPr>
              <a:t>Reviu Data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455594" y="5792045"/>
            <a:ext cx="2330628" cy="510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12"/>
              </a:lnSpc>
            </a:pPr>
            <a:r>
              <a:rPr lang="en-US" sz="2600" spc="234">
                <a:solidFill>
                  <a:srgbClr val="FFFFFF"/>
                </a:solidFill>
                <a:latin typeface="Aileron Regular Italics"/>
              </a:rPr>
              <a:t>Cek data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047239" y="4079682"/>
            <a:ext cx="2330628" cy="510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12"/>
              </a:lnSpc>
            </a:pPr>
            <a:r>
              <a:rPr lang="en-US" sz="2600" spc="234">
                <a:solidFill>
                  <a:srgbClr val="FFFFFF"/>
                </a:solidFill>
                <a:latin typeface="Aileron Regular Italics"/>
              </a:rPr>
              <a:t>Reduksi data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576442" y="2099824"/>
            <a:ext cx="2330628" cy="104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12"/>
              </a:lnSpc>
            </a:pPr>
            <a:r>
              <a:rPr lang="en-US" sz="2600" spc="234">
                <a:solidFill>
                  <a:srgbClr val="FFFFFF"/>
                </a:solidFill>
                <a:latin typeface="Aileron Regular Italics"/>
              </a:rPr>
              <a:t>Laporan hasil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397801" y="7107470"/>
            <a:ext cx="7772554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spc="24">
                <a:solidFill>
                  <a:srgbClr val="000000"/>
                </a:solidFill>
                <a:latin typeface="DM Sans"/>
              </a:rPr>
              <a:t>Reviu semua informasi dan hasil observasi yang diperoleh selama wawancara berlangsung: pastikan seluruh informasi yang dibutuhkan sudah diperoleh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373976" y="5855513"/>
            <a:ext cx="5066188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spc="24" dirty="0">
                <a:solidFill>
                  <a:srgbClr val="000000"/>
                </a:solidFill>
                <a:latin typeface="DM Sans"/>
              </a:rPr>
              <a:t>Make it a habit to check all </a:t>
            </a:r>
            <a:r>
              <a:rPr lang="en-US" sz="2400" spc="24" dirty="0" smtClean="0">
                <a:solidFill>
                  <a:srgbClr val="000000"/>
                </a:solidFill>
                <a:latin typeface="DM Sans"/>
              </a:rPr>
              <a:t>sources</a:t>
            </a:r>
            <a:endParaRPr lang="en-US" sz="2400" spc="24" dirty="0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1117467" y="3852339"/>
            <a:ext cx="5632405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spc="24">
                <a:solidFill>
                  <a:srgbClr val="000000"/>
                </a:solidFill>
                <a:latin typeface="DM Sans"/>
              </a:rPr>
              <a:t>Pilih data apa saja yang akan dimasukkan dalam laporan: what is truly important for others to know?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595123" y="2166499"/>
            <a:ext cx="4494537" cy="840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spc="24">
                <a:solidFill>
                  <a:srgbClr val="000000"/>
                </a:solidFill>
                <a:latin typeface="DM Sans"/>
              </a:rPr>
              <a:t>Be honest, accurate, and fair in reporting interview result</a:t>
            </a:r>
          </a:p>
        </p:txBody>
      </p: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95"/>
    </mc:Choice>
    <mc:Fallback xmlns="">
      <p:transition spd="slow" advTm="32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9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84999" y="2336815"/>
            <a:ext cx="3367230" cy="336723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C5185"/>
            </a:solidFill>
          </p:spPr>
        </p:sp>
      </p:grpSp>
      <p:sp>
        <p:nvSpPr>
          <p:cNvPr id="4" name="AutoShape 4"/>
          <p:cNvSpPr/>
          <p:nvPr/>
        </p:nvSpPr>
        <p:spPr>
          <a:xfrm rot="2700000">
            <a:off x="13869284" y="-1551296"/>
            <a:ext cx="5866433" cy="4097727"/>
          </a:xfrm>
          <a:prstGeom prst="rect">
            <a:avLst/>
          </a:prstGeom>
          <a:solidFill>
            <a:srgbClr val="FCE38A"/>
          </a:solidFill>
        </p:spPr>
      </p:sp>
      <p:sp>
        <p:nvSpPr>
          <p:cNvPr id="5" name="AutoShape 5"/>
          <p:cNvSpPr/>
          <p:nvPr/>
        </p:nvSpPr>
        <p:spPr>
          <a:xfrm rot="2700000">
            <a:off x="-982508" y="7586936"/>
            <a:ext cx="6863242" cy="5552528"/>
          </a:xfrm>
          <a:prstGeom prst="rect">
            <a:avLst/>
          </a:prstGeom>
          <a:solidFill>
            <a:srgbClr val="FCE38A"/>
          </a:solid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838200" y="4016031"/>
            <a:ext cx="3552825" cy="3552825"/>
            <a:chOff x="-2540" y="-254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C5185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915075" y="1189501"/>
            <a:ext cx="5193766" cy="1169576"/>
            <a:chOff x="0" y="0"/>
            <a:chExt cx="6925021" cy="1559435"/>
          </a:xfrm>
        </p:grpSpPr>
        <p:sp>
          <p:nvSpPr>
            <p:cNvPr id="9" name="TextBox 9"/>
            <p:cNvSpPr txBox="1"/>
            <p:nvPr/>
          </p:nvSpPr>
          <p:spPr>
            <a:xfrm>
              <a:off x="0" y="-57150"/>
              <a:ext cx="6925021" cy="707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3199" spc="223">
                  <a:solidFill>
                    <a:srgbClr val="FCE38A"/>
                  </a:solidFill>
                  <a:latin typeface="Montserrat Classic"/>
                </a:rPr>
                <a:t>BUATLAH KELOMPOK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91863"/>
              <a:ext cx="6925021" cy="422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00"/>
                </a:lnSpc>
              </a:pPr>
              <a:r>
                <a:rPr lang="en-US" sz="1800" spc="18">
                  <a:solidFill>
                    <a:srgbClr val="FCE38A"/>
                  </a:solidFill>
                  <a:latin typeface="Montserrat Light"/>
                </a:rPr>
                <a:t>,setiap kelompok beranggotakan 5/6 orang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915075" y="3269818"/>
            <a:ext cx="4762900" cy="1501224"/>
            <a:chOff x="0" y="0"/>
            <a:chExt cx="6350533" cy="200163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57150"/>
              <a:ext cx="6350533" cy="707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3199" spc="223">
                  <a:solidFill>
                    <a:srgbClr val="FCE38A"/>
                  </a:solidFill>
                  <a:latin typeface="Montserrat Classic"/>
                </a:rPr>
                <a:t>TENTUKAN: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001388"/>
              <a:ext cx="6350533" cy="855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50"/>
                </a:lnSpc>
              </a:pPr>
              <a:r>
                <a:rPr lang="en-US" sz="1767" spc="17">
                  <a:solidFill>
                    <a:srgbClr val="FCE38A"/>
                  </a:solidFill>
                  <a:latin typeface="Montserrat Light"/>
                </a:rPr>
                <a:t>tema kelompok, tujuan wawancara, bentuk dan jenis wawancara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915075" y="5515958"/>
            <a:ext cx="4762900" cy="1501224"/>
            <a:chOff x="0" y="0"/>
            <a:chExt cx="6350533" cy="2001632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57150"/>
              <a:ext cx="6350533" cy="707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3199" spc="223">
                  <a:solidFill>
                    <a:srgbClr val="FCE38A"/>
                  </a:solidFill>
                  <a:latin typeface="Montserrat Classic"/>
                </a:rPr>
                <a:t>TENTUKAN: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001388"/>
              <a:ext cx="6350533" cy="855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50"/>
                </a:lnSpc>
              </a:pPr>
              <a:r>
                <a:rPr lang="en-US" sz="1767" spc="17">
                  <a:solidFill>
                    <a:srgbClr val="FCE38A"/>
                  </a:solidFill>
                  <a:ea typeface="Montserrat Light"/>
                </a:rPr>
                <a:t>´ka</a:t>
              </a:r>
              <a:r>
                <a:rPr lang="en-US" sz="1767" spc="17">
                  <a:solidFill>
                    <a:srgbClr val="FCE38A"/>
                  </a:solidFill>
                  <a:latin typeface="Montserrat Light"/>
                </a:rPr>
                <a:t>rakteristik interviewee dan rencana (schedule) wawancara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915075" y="7762099"/>
            <a:ext cx="7267306" cy="1501224"/>
            <a:chOff x="0" y="0"/>
            <a:chExt cx="9689742" cy="2001632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57150"/>
              <a:ext cx="9689742" cy="707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79"/>
                </a:lnSpc>
              </a:pPr>
              <a:r>
                <a:rPr lang="en-US" sz="3199" spc="223">
                  <a:solidFill>
                    <a:srgbClr val="FCE38A"/>
                  </a:solidFill>
                  <a:latin typeface="Montserrat Classic"/>
                </a:rPr>
                <a:t>BUAT PANDUAN WAWANCARA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001388"/>
              <a:ext cx="9689742" cy="855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50"/>
                </a:lnSpc>
              </a:pPr>
              <a:r>
                <a:rPr lang="en-US" sz="1767" spc="17">
                  <a:solidFill>
                    <a:srgbClr val="FCE38A"/>
                  </a:solidFill>
                  <a:latin typeface="Montserrat Light"/>
                </a:rPr>
                <a:t>Identifikasi topik dan sub topik yang ingin ditelusuri (diketahui), rencanakan sequence of questions, dan schedule of interview</a:t>
              </a:r>
            </a:p>
          </p:txBody>
        </p:sp>
      </p:grpSp>
      <p:sp>
        <p:nvSpPr>
          <p:cNvPr id="20" name="AutoShape 20"/>
          <p:cNvSpPr/>
          <p:nvPr/>
        </p:nvSpPr>
        <p:spPr>
          <a:xfrm>
            <a:off x="5610025" y="-76200"/>
            <a:ext cx="1428750" cy="10439400"/>
          </a:xfrm>
          <a:prstGeom prst="rect">
            <a:avLst/>
          </a:prstGeom>
          <a:solidFill>
            <a:srgbClr val="FC5185"/>
          </a:solidFill>
        </p:spPr>
      </p:sp>
      <p:grpSp>
        <p:nvGrpSpPr>
          <p:cNvPr id="21" name="Group 21"/>
          <p:cNvGrpSpPr/>
          <p:nvPr/>
        </p:nvGrpSpPr>
        <p:grpSpPr>
          <a:xfrm>
            <a:off x="6619675" y="1355189"/>
            <a:ext cx="838200" cy="83820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CE38A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6619675" y="3601330"/>
            <a:ext cx="838200" cy="838200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CE38A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6619675" y="5847470"/>
            <a:ext cx="838200" cy="838200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CE38A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6619675" y="8093611"/>
            <a:ext cx="838200" cy="838200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CE38A"/>
            </a:solidFill>
          </p:spPr>
        </p:sp>
      </p:grpSp>
      <p:sp>
        <p:nvSpPr>
          <p:cNvPr id="29" name="TextBox 29"/>
          <p:cNvSpPr txBox="1"/>
          <p:nvPr/>
        </p:nvSpPr>
        <p:spPr>
          <a:xfrm>
            <a:off x="1283798" y="601948"/>
            <a:ext cx="2330628" cy="701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32"/>
              </a:lnSpc>
            </a:pPr>
            <a:r>
              <a:rPr lang="en-US" sz="3600" spc="324">
                <a:solidFill>
                  <a:srgbClr val="FFFFFF"/>
                </a:solidFill>
                <a:latin typeface="Aileron Regular Bold Italics"/>
              </a:rPr>
              <a:t>Tugas 1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75374" y="1543784"/>
            <a:ext cx="4403725" cy="413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spc="24">
                <a:solidFill>
                  <a:srgbClr val="FFFFFF"/>
                </a:solidFill>
                <a:latin typeface="DM Sans"/>
              </a:rPr>
              <a:t>Membuat panduan wawancara</a:t>
            </a:r>
          </a:p>
        </p:txBody>
      </p:sp>
      <p:pic>
        <p:nvPicPr>
          <p:cNvPr id="31" name="Audio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27"/>
    </mc:Choice>
    <mc:Fallback xmlns="">
      <p:transition spd="slow" advTm="50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2766" t="639" b="639"/>
          <a:stretch>
            <a:fillRect/>
          </a:stretch>
        </p:blipFill>
        <p:spPr>
          <a:xfrm>
            <a:off x="5540999" y="517047"/>
            <a:ext cx="11199302" cy="924807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 rot="-2273655">
            <a:off x="348085" y="3070526"/>
            <a:ext cx="5037613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EFDFD"/>
                </a:solidFill>
                <a:latin typeface="Open Sans Light Bold"/>
              </a:rPr>
              <a:t>Format Tugas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1"/>
    </mc:Choice>
    <mc:Fallback xmlns="">
      <p:transition spd="slow" advTm="7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8E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57732" y="876224"/>
            <a:ext cx="15268427" cy="85884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8"/>
    </mc:Choice>
    <mc:Fallback xmlns="">
      <p:transition spd="slow" advTm="16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98320" y="598320"/>
            <a:ext cx="17091360" cy="9090360"/>
          </a:xfrm>
          <a:prstGeom prst="rect">
            <a:avLst/>
          </a:prstGeom>
          <a:solidFill>
            <a:srgbClr val="3CBED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714229">
            <a:off x="-4529446" y="-5614510"/>
            <a:ext cx="10255535" cy="1025553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130678" y="1777025"/>
            <a:ext cx="12128622" cy="730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871" lvl="1" indent="-269936" algn="just">
              <a:lnSpc>
                <a:spcPts val="3750"/>
              </a:lnSpc>
              <a:buFont typeface="Arial"/>
              <a:buChar char="•"/>
            </a:pP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Masing-masing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kelompok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akan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membuat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perencanaan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dan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mensimulasikan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 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bagaimana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membuka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,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mengajukan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pertanyaan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,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dan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menutup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suatu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wawancara</a:t>
            </a:r>
            <a:endParaRPr lang="en-US" sz="2501" spc="137" dirty="0">
              <a:solidFill>
                <a:srgbClr val="FFFFFF"/>
              </a:solidFill>
              <a:latin typeface="Montserrat Light"/>
            </a:endParaRPr>
          </a:p>
          <a:p>
            <a:pPr marL="539871" lvl="1" indent="-269936" algn="just">
              <a:lnSpc>
                <a:spcPts val="3750"/>
              </a:lnSpc>
              <a:buFont typeface="Arial"/>
              <a:buChar char="•"/>
            </a:pP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Ujicobakan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panduan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wawancara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yang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telah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dibuat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pada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tugas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1</a:t>
            </a:r>
          </a:p>
          <a:p>
            <a:pPr marL="539871" lvl="1" indent="-269936" algn="just">
              <a:lnSpc>
                <a:spcPts val="3750"/>
              </a:lnSpc>
              <a:buFont typeface="Arial"/>
              <a:buChar char="•"/>
            </a:pP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Tentukan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tugas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masing-masing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anggota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kelompok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:</a:t>
            </a:r>
          </a:p>
          <a:p>
            <a:pPr marL="1098605" lvl="1" indent="-342917" algn="just">
              <a:lnSpc>
                <a:spcPts val="3750"/>
              </a:lnSpc>
              <a:buFont typeface="Wingdings" panose="05000000000000000000" pitchFamily="2" charset="2"/>
              <a:buChar char="ü"/>
            </a:pP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Interviewee</a:t>
            </a:r>
          </a:p>
          <a:p>
            <a:pPr marL="1098605" lvl="1" indent="-342917" algn="just">
              <a:lnSpc>
                <a:spcPts val="3750"/>
              </a:lnSpc>
              <a:buFont typeface="Wingdings" panose="05000000000000000000" pitchFamily="2" charset="2"/>
              <a:buChar char="ü"/>
            </a:pP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Interviewer</a:t>
            </a:r>
          </a:p>
          <a:p>
            <a:pPr marL="1098605" lvl="1" indent="-342917" algn="just">
              <a:lnSpc>
                <a:spcPts val="3750"/>
              </a:lnSpc>
              <a:buFont typeface="Wingdings" panose="05000000000000000000" pitchFamily="2" charset="2"/>
              <a:buChar char="ü"/>
            </a:pP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Pengarah</a:t>
            </a:r>
            <a:endParaRPr lang="en-US" sz="2501" spc="137" dirty="0">
              <a:solidFill>
                <a:srgbClr val="FFFFFF"/>
              </a:solidFill>
              <a:latin typeface="Montserrat Light"/>
            </a:endParaRPr>
          </a:p>
          <a:p>
            <a:pPr marL="1098605" lvl="1" indent="-342917" algn="just">
              <a:lnSpc>
                <a:spcPts val="3750"/>
              </a:lnSpc>
              <a:buFont typeface="Wingdings" panose="05000000000000000000" pitchFamily="2" charset="2"/>
              <a:buChar char="ü"/>
            </a:pP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pembahas</a:t>
            </a:r>
            <a:endParaRPr lang="en-US" sz="2501" spc="137" dirty="0">
              <a:solidFill>
                <a:srgbClr val="FFFFFF"/>
              </a:solidFill>
              <a:latin typeface="Montserrat Light"/>
            </a:endParaRPr>
          </a:p>
          <a:p>
            <a:pPr marL="1098605" lvl="1" indent="-342917" algn="just">
              <a:lnSpc>
                <a:spcPts val="3750"/>
              </a:lnSpc>
              <a:buFont typeface="Wingdings" panose="05000000000000000000" pitchFamily="2" charset="2"/>
              <a:buChar char="ü"/>
            </a:pP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Penyanggah</a:t>
            </a:r>
            <a:endParaRPr lang="en-US" sz="2501" spc="137" dirty="0">
              <a:solidFill>
                <a:srgbClr val="FFFFFF"/>
              </a:solidFill>
              <a:latin typeface="Montserrat Light"/>
            </a:endParaRPr>
          </a:p>
          <a:p>
            <a:pPr marL="539871" lvl="1" indent="-269936" algn="just">
              <a:lnSpc>
                <a:spcPts val="3750"/>
              </a:lnSpc>
              <a:buFont typeface="Arial"/>
              <a:buChar char="•"/>
            </a:pP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Simulasikan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proses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wawancara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selama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15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menit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,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direkam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(video)</a:t>
            </a:r>
          </a:p>
          <a:p>
            <a:pPr marL="539871" lvl="1" indent="-269936" algn="just">
              <a:lnSpc>
                <a:spcPts val="3750"/>
              </a:lnSpc>
              <a:buFont typeface="Arial"/>
              <a:buChar char="•"/>
            </a:pP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Setiap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kelompok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akan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membagikan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rekaman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videonya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kepada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“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kelompok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lawan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” (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maksimal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2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hari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sebelum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jadwal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perkuliahan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)</a:t>
            </a:r>
          </a:p>
          <a:p>
            <a:pPr marL="539871" lvl="1" indent="-269936" algn="just">
              <a:lnSpc>
                <a:spcPts val="3750"/>
              </a:lnSpc>
              <a:buFont typeface="Arial"/>
              <a:buChar char="•"/>
            </a:pP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Setiap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kelompok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akan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mendiskusikan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rekaman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video “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kelompok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lawan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”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untuk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dibahas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pada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saat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perkuliahan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 </a:t>
            </a:r>
            <a:r>
              <a:rPr lang="en-US" sz="2501" spc="137" dirty="0" err="1">
                <a:solidFill>
                  <a:srgbClr val="FFFFFF"/>
                </a:solidFill>
                <a:latin typeface="Montserrat Light"/>
              </a:rPr>
              <a:t>berlangsung</a:t>
            </a:r>
            <a:r>
              <a:rPr lang="en-US" sz="2501" spc="137" dirty="0">
                <a:solidFill>
                  <a:srgbClr val="FFFFFF"/>
                </a:solidFill>
                <a:latin typeface="Montserrat Light"/>
              </a:rPr>
              <a:t>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98321" y="819777"/>
            <a:ext cx="6497804" cy="1931644"/>
            <a:chOff x="0" y="295275"/>
            <a:chExt cx="8663738" cy="2575525"/>
          </a:xfrm>
        </p:grpSpPr>
        <p:sp>
          <p:nvSpPr>
            <p:cNvPr id="6" name="TextBox 6"/>
            <p:cNvSpPr txBox="1"/>
            <p:nvPr/>
          </p:nvSpPr>
          <p:spPr>
            <a:xfrm>
              <a:off x="0" y="295275"/>
              <a:ext cx="8663738" cy="16072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360"/>
                </a:lnSpc>
              </a:pPr>
              <a:r>
                <a:rPr lang="en-US" sz="10401" spc="209">
                  <a:solidFill>
                    <a:srgbClr val="FFFFFF"/>
                  </a:solidFill>
                  <a:latin typeface="Teko Light Bold"/>
                </a:rPr>
                <a:t>TUGAS 2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135556"/>
              <a:ext cx="7628030" cy="7352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20"/>
                </a:lnSpc>
              </a:pPr>
              <a:r>
                <a:rPr lang="en-US" sz="3600" spc="359">
                  <a:solidFill>
                    <a:srgbClr val="FFEE62"/>
                  </a:solidFill>
                  <a:latin typeface="Montserrat Classic Bold"/>
                </a:rPr>
                <a:t>ROLE PLAY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9056371"/>
            <a:ext cx="7148625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 spc="144">
                <a:solidFill>
                  <a:srgbClr val="FFFFFF"/>
                </a:solidFill>
                <a:latin typeface="Montserrat Light"/>
              </a:rPr>
              <a:t>Metode Wawancara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259301" y="-871165"/>
            <a:ext cx="1899866" cy="18998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-871165" y="9258301"/>
            <a:ext cx="1899866" cy="18998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8320" y="4818356"/>
            <a:ext cx="1413675" cy="325145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7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087"/>
    </mc:Choice>
    <mc:Fallback xmlns="">
      <p:transition spd="slow" advTm="249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78273" y="1028700"/>
            <a:ext cx="3933043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DM Sans"/>
              </a:rPr>
              <a:t>Metode Wawancara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95820" y="2974614"/>
            <a:ext cx="8647305" cy="1009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700"/>
              </a:lnSpc>
            </a:pPr>
            <a:r>
              <a:rPr lang="en-US" sz="7000">
                <a:solidFill>
                  <a:srgbClr val="000000"/>
                </a:solidFill>
                <a:latin typeface="DM Sans Bold"/>
              </a:rPr>
              <a:t>Agenda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95820" y="5536756"/>
            <a:ext cx="897809" cy="897809"/>
            <a:chOff x="0" y="0"/>
            <a:chExt cx="1197078" cy="1197078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197078" cy="1197078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E500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44118" y="169174"/>
              <a:ext cx="708842" cy="792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66"/>
                </a:lnSpc>
                <a:spcBef>
                  <a:spcPct val="0"/>
                </a:spcBef>
              </a:pPr>
              <a:r>
                <a:rPr lang="en-US" sz="3618">
                  <a:solidFill>
                    <a:srgbClr val="000000"/>
                  </a:solidFill>
                  <a:latin typeface="DM Sans Bold"/>
                </a:rPr>
                <a:t>1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044794" y="5536756"/>
            <a:ext cx="5697889" cy="897809"/>
            <a:chOff x="0" y="0"/>
            <a:chExt cx="35319058" cy="55651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319057" cy="5565176"/>
            </a:xfrm>
            <a:custGeom>
              <a:avLst/>
              <a:gdLst/>
              <a:ahLst/>
              <a:cxnLst/>
              <a:rect l="l" t="t" r="r" b="b"/>
              <a:pathLst>
                <a:path w="35319057" h="5565176">
                  <a:moveTo>
                    <a:pt x="0" y="0"/>
                  </a:moveTo>
                  <a:lnTo>
                    <a:pt x="0" y="5565176"/>
                  </a:lnTo>
                  <a:lnTo>
                    <a:pt x="35319057" y="5565176"/>
                  </a:lnTo>
                  <a:lnTo>
                    <a:pt x="35319057" y="0"/>
                  </a:lnTo>
                  <a:lnTo>
                    <a:pt x="0" y="0"/>
                  </a:lnTo>
                  <a:close/>
                  <a:moveTo>
                    <a:pt x="35258099" y="5504216"/>
                  </a:moveTo>
                  <a:lnTo>
                    <a:pt x="59690" y="5504216"/>
                  </a:lnTo>
                  <a:lnTo>
                    <a:pt x="59690" y="59690"/>
                  </a:lnTo>
                  <a:lnTo>
                    <a:pt x="35258099" y="59690"/>
                  </a:lnTo>
                  <a:lnTo>
                    <a:pt x="35258099" y="550421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410597" y="5715137"/>
            <a:ext cx="4948492" cy="48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19"/>
              </a:lnSpc>
            </a:pPr>
            <a:r>
              <a:rPr lang="en-US" sz="2800" spc="28">
                <a:solidFill>
                  <a:srgbClr val="000000"/>
                </a:solidFill>
                <a:latin typeface="DM Sans"/>
              </a:rPr>
              <a:t>Kegiatan Pra-Wawancara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795820" y="7489127"/>
            <a:ext cx="897809" cy="897809"/>
            <a:chOff x="0" y="0"/>
            <a:chExt cx="1197078" cy="1197078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197078" cy="1197078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E500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244118" y="169174"/>
              <a:ext cx="708842" cy="792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66"/>
                </a:lnSpc>
                <a:spcBef>
                  <a:spcPct val="0"/>
                </a:spcBef>
              </a:pPr>
              <a:r>
                <a:rPr lang="en-US" sz="3618">
                  <a:solidFill>
                    <a:srgbClr val="000000"/>
                  </a:solidFill>
                  <a:latin typeface="DM Sans Bold"/>
                </a:rPr>
                <a:t>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044794" y="7489127"/>
            <a:ext cx="5697889" cy="897809"/>
            <a:chOff x="0" y="0"/>
            <a:chExt cx="35319058" cy="556517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5319057" cy="5565176"/>
            </a:xfrm>
            <a:custGeom>
              <a:avLst/>
              <a:gdLst/>
              <a:ahLst/>
              <a:cxnLst/>
              <a:rect l="l" t="t" r="r" b="b"/>
              <a:pathLst>
                <a:path w="35319057" h="5565176">
                  <a:moveTo>
                    <a:pt x="0" y="0"/>
                  </a:moveTo>
                  <a:lnTo>
                    <a:pt x="0" y="5565176"/>
                  </a:lnTo>
                  <a:lnTo>
                    <a:pt x="35319057" y="5565176"/>
                  </a:lnTo>
                  <a:lnTo>
                    <a:pt x="35319057" y="0"/>
                  </a:lnTo>
                  <a:lnTo>
                    <a:pt x="0" y="0"/>
                  </a:lnTo>
                  <a:close/>
                  <a:moveTo>
                    <a:pt x="35258099" y="5504216"/>
                  </a:moveTo>
                  <a:lnTo>
                    <a:pt x="59690" y="5504216"/>
                  </a:lnTo>
                  <a:lnTo>
                    <a:pt x="59690" y="59690"/>
                  </a:lnTo>
                  <a:lnTo>
                    <a:pt x="35258099" y="59690"/>
                  </a:lnTo>
                  <a:lnTo>
                    <a:pt x="35258099" y="550421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3410597" y="7667509"/>
            <a:ext cx="4948492" cy="48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19"/>
              </a:lnSpc>
            </a:pPr>
            <a:r>
              <a:rPr lang="en-US" sz="2800" spc="28">
                <a:solidFill>
                  <a:srgbClr val="000000"/>
                </a:solidFill>
                <a:latin typeface="DM Sans"/>
              </a:rPr>
              <a:t>Tahapan Wawancara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9545316" y="5536756"/>
            <a:ext cx="897809" cy="897809"/>
            <a:chOff x="0" y="0"/>
            <a:chExt cx="1197078" cy="1197078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197078" cy="1197078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E500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244118" y="169174"/>
              <a:ext cx="708842" cy="792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66"/>
                </a:lnSpc>
                <a:spcBef>
                  <a:spcPct val="0"/>
                </a:spcBef>
              </a:pPr>
              <a:r>
                <a:rPr lang="en-US" sz="3618">
                  <a:solidFill>
                    <a:srgbClr val="000000"/>
                  </a:solidFill>
                  <a:latin typeface="DM Sans Bold"/>
                </a:rPr>
                <a:t>3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1160094" y="5715137"/>
            <a:ext cx="4948492" cy="48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19"/>
              </a:lnSpc>
            </a:pPr>
            <a:r>
              <a:rPr lang="en-US" sz="2800" spc="28">
                <a:solidFill>
                  <a:srgbClr val="000000"/>
                </a:solidFill>
                <a:latin typeface="DM Sans"/>
              </a:rPr>
              <a:t>Kegiatan Pasca-Wawancara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9545316" y="7489127"/>
            <a:ext cx="897809" cy="897809"/>
            <a:chOff x="0" y="0"/>
            <a:chExt cx="1197078" cy="1197078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197078" cy="1197078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E500"/>
              </a:solid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244118" y="169174"/>
              <a:ext cx="708842" cy="792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66"/>
                </a:lnSpc>
                <a:spcBef>
                  <a:spcPct val="0"/>
                </a:spcBef>
              </a:pPr>
              <a:r>
                <a:rPr lang="en-US" sz="3618">
                  <a:solidFill>
                    <a:srgbClr val="000000"/>
                  </a:solidFill>
                  <a:latin typeface="DM Sans Bold"/>
                </a:rPr>
                <a:t>4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794291" y="7489127"/>
            <a:ext cx="5697889" cy="897809"/>
            <a:chOff x="0" y="0"/>
            <a:chExt cx="35319058" cy="556517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5319057" cy="5565176"/>
            </a:xfrm>
            <a:custGeom>
              <a:avLst/>
              <a:gdLst/>
              <a:ahLst/>
              <a:cxnLst/>
              <a:rect l="l" t="t" r="r" b="b"/>
              <a:pathLst>
                <a:path w="35319057" h="5565176">
                  <a:moveTo>
                    <a:pt x="0" y="0"/>
                  </a:moveTo>
                  <a:lnTo>
                    <a:pt x="0" y="5565176"/>
                  </a:lnTo>
                  <a:lnTo>
                    <a:pt x="35319057" y="5565176"/>
                  </a:lnTo>
                  <a:lnTo>
                    <a:pt x="35319057" y="0"/>
                  </a:lnTo>
                  <a:lnTo>
                    <a:pt x="0" y="0"/>
                  </a:lnTo>
                  <a:close/>
                  <a:moveTo>
                    <a:pt x="35258099" y="5504216"/>
                  </a:moveTo>
                  <a:lnTo>
                    <a:pt x="59690" y="5504216"/>
                  </a:lnTo>
                  <a:lnTo>
                    <a:pt x="59690" y="59690"/>
                  </a:lnTo>
                  <a:lnTo>
                    <a:pt x="35258099" y="59690"/>
                  </a:lnTo>
                  <a:lnTo>
                    <a:pt x="35258099" y="550421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9" name="TextBox 29"/>
          <p:cNvSpPr txBox="1"/>
          <p:nvPr/>
        </p:nvSpPr>
        <p:spPr>
          <a:xfrm>
            <a:off x="11160094" y="7667509"/>
            <a:ext cx="4948492" cy="48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19"/>
              </a:lnSpc>
            </a:pPr>
            <a:r>
              <a:rPr lang="en-US" sz="2800" spc="28">
                <a:solidFill>
                  <a:srgbClr val="000000"/>
                </a:solidFill>
                <a:latin typeface="DM Sans"/>
              </a:rPr>
              <a:t>Praktik Wawancara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0794291" y="5494833"/>
            <a:ext cx="5697889" cy="897809"/>
            <a:chOff x="0" y="0"/>
            <a:chExt cx="35319058" cy="556517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5319057" cy="5565176"/>
            </a:xfrm>
            <a:custGeom>
              <a:avLst/>
              <a:gdLst/>
              <a:ahLst/>
              <a:cxnLst/>
              <a:rect l="l" t="t" r="r" b="b"/>
              <a:pathLst>
                <a:path w="35319057" h="5565176">
                  <a:moveTo>
                    <a:pt x="0" y="0"/>
                  </a:moveTo>
                  <a:lnTo>
                    <a:pt x="0" y="5565176"/>
                  </a:lnTo>
                  <a:lnTo>
                    <a:pt x="35319057" y="5565176"/>
                  </a:lnTo>
                  <a:lnTo>
                    <a:pt x="35319057" y="0"/>
                  </a:lnTo>
                  <a:lnTo>
                    <a:pt x="0" y="0"/>
                  </a:lnTo>
                  <a:close/>
                  <a:moveTo>
                    <a:pt x="35258099" y="5504216"/>
                  </a:moveTo>
                  <a:lnTo>
                    <a:pt x="59690" y="5504216"/>
                  </a:lnTo>
                  <a:lnTo>
                    <a:pt x="59690" y="59690"/>
                  </a:lnTo>
                  <a:lnTo>
                    <a:pt x="35258099" y="59690"/>
                  </a:lnTo>
                  <a:lnTo>
                    <a:pt x="35258099" y="550421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32" name="Audio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11"/>
    </mc:Choice>
    <mc:Fallback xmlns="">
      <p:transition spd="slow" advTm="42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70424" y="1164614"/>
            <a:ext cx="14093456" cy="79275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58"/>
    </mc:Choice>
    <mc:Fallback xmlns="">
      <p:transition spd="slow" advTm="19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5985" b="5985"/>
          <a:stretch>
            <a:fillRect/>
          </a:stretch>
        </p:blipFill>
        <p:spPr>
          <a:xfrm>
            <a:off x="1557733" y="706501"/>
            <a:ext cx="15073052" cy="746370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57"/>
    </mc:Choice>
    <mc:Fallback xmlns="">
      <p:transition spd="slow" advTm="23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1" y="981075"/>
            <a:ext cx="3933044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DM Sans"/>
              </a:rPr>
              <a:t>Metode Wawancara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089572" y="2853671"/>
            <a:ext cx="12108860" cy="155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01"/>
              </a:lnSpc>
            </a:pPr>
            <a:r>
              <a:rPr lang="en-US" sz="11000">
                <a:solidFill>
                  <a:srgbClr val="000000"/>
                </a:solidFill>
                <a:latin typeface="DM Sans Bold"/>
              </a:rPr>
              <a:t>Thank you!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4972853" y="5432472"/>
            <a:ext cx="2338466" cy="2297472"/>
            <a:chOff x="177671" y="181265"/>
            <a:chExt cx="3117954" cy="3063295"/>
          </a:xfrm>
        </p:grpSpPr>
        <p:grpSp>
          <p:nvGrpSpPr>
            <p:cNvPr id="5" name="Group 5"/>
            <p:cNvGrpSpPr/>
            <p:nvPr/>
          </p:nvGrpSpPr>
          <p:grpSpPr>
            <a:xfrm rot="-426806">
              <a:off x="177671" y="181265"/>
              <a:ext cx="3117954" cy="3063295"/>
              <a:chOff x="0" y="0"/>
              <a:chExt cx="3216910" cy="316051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9050" y="223520"/>
                <a:ext cx="3178810" cy="2929376"/>
              </a:xfrm>
              <a:custGeom>
                <a:avLst/>
                <a:gdLst/>
                <a:ahLst/>
                <a:cxnLst/>
                <a:rect l="l" t="t" r="r" b="b"/>
                <a:pathLst>
                  <a:path w="3178810" h="2929376">
                    <a:moveTo>
                      <a:pt x="0" y="11430"/>
                    </a:moveTo>
                    <a:cubicBezTo>
                      <a:pt x="0" y="11430"/>
                      <a:pt x="2540" y="340360"/>
                      <a:pt x="2540" y="749300"/>
                    </a:cubicBezTo>
                    <a:cubicBezTo>
                      <a:pt x="2540" y="1158039"/>
                      <a:pt x="7620" y="1748277"/>
                      <a:pt x="7620" y="2008627"/>
                    </a:cubicBezTo>
                    <a:cubicBezTo>
                      <a:pt x="7620" y="2202937"/>
                      <a:pt x="16510" y="2601717"/>
                      <a:pt x="21590" y="2793487"/>
                    </a:cubicBezTo>
                    <a:lnTo>
                      <a:pt x="130810" y="2907787"/>
                    </a:lnTo>
                    <a:cubicBezTo>
                      <a:pt x="275590" y="2915407"/>
                      <a:pt x="543560" y="2929377"/>
                      <a:pt x="793750" y="2929377"/>
                    </a:cubicBezTo>
                    <a:lnTo>
                      <a:pt x="3178810" y="2929377"/>
                    </a:lnTo>
                    <a:lnTo>
                      <a:pt x="3178810" y="693420"/>
                    </a:lnTo>
                    <a:cubicBezTo>
                      <a:pt x="3178810" y="318770"/>
                      <a:pt x="3169920" y="41910"/>
                      <a:pt x="3169920" y="41910"/>
                    </a:cubicBezTo>
                    <a:cubicBezTo>
                      <a:pt x="3014980" y="21590"/>
                      <a:pt x="2858770" y="11430"/>
                      <a:pt x="2701290" y="12700"/>
                    </a:cubicBezTo>
                    <a:cubicBezTo>
                      <a:pt x="2428240" y="12700"/>
                      <a:pt x="1179830" y="21590"/>
                      <a:pt x="929640" y="12700"/>
                    </a:cubicBezTo>
                    <a:cubicBezTo>
                      <a:pt x="594360" y="0"/>
                      <a:pt x="0" y="11430"/>
                      <a:pt x="0" y="1143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12700" y="217170"/>
                <a:ext cx="3191510" cy="2942077"/>
              </a:xfrm>
              <a:custGeom>
                <a:avLst/>
                <a:gdLst/>
                <a:ahLst/>
                <a:cxnLst/>
                <a:rect l="l" t="t" r="r" b="b"/>
                <a:pathLst>
                  <a:path w="3191510" h="2942077">
                    <a:moveTo>
                      <a:pt x="3191510" y="2942077"/>
                    </a:moveTo>
                    <a:lnTo>
                      <a:pt x="800100" y="2942077"/>
                    </a:lnTo>
                    <a:cubicBezTo>
                      <a:pt x="547370" y="2942077"/>
                      <a:pt x="270510" y="2928107"/>
                      <a:pt x="137160" y="2920487"/>
                    </a:cubicBezTo>
                    <a:lnTo>
                      <a:pt x="134620" y="2920487"/>
                    </a:lnTo>
                    <a:lnTo>
                      <a:pt x="21590" y="2802377"/>
                    </a:lnTo>
                    <a:lnTo>
                      <a:pt x="21590" y="2799837"/>
                    </a:lnTo>
                    <a:cubicBezTo>
                      <a:pt x="16510" y="2596637"/>
                      <a:pt x="7620" y="2202937"/>
                      <a:pt x="7620" y="2014977"/>
                    </a:cubicBezTo>
                    <a:cubicBezTo>
                      <a:pt x="7620" y="1899407"/>
                      <a:pt x="6350" y="1722877"/>
                      <a:pt x="5080" y="1518468"/>
                    </a:cubicBezTo>
                    <a:cubicBezTo>
                      <a:pt x="3810" y="1267186"/>
                      <a:pt x="2540" y="982908"/>
                      <a:pt x="2540" y="755650"/>
                    </a:cubicBezTo>
                    <a:cubicBezTo>
                      <a:pt x="2540" y="351790"/>
                      <a:pt x="0" y="21590"/>
                      <a:pt x="0" y="17780"/>
                    </a:cubicBezTo>
                    <a:lnTo>
                      <a:pt x="0" y="11430"/>
                    </a:lnTo>
                    <a:lnTo>
                      <a:pt x="6350" y="11430"/>
                    </a:lnTo>
                    <a:cubicBezTo>
                      <a:pt x="12700" y="11430"/>
                      <a:pt x="604520" y="0"/>
                      <a:pt x="935990" y="12700"/>
                    </a:cubicBezTo>
                    <a:cubicBezTo>
                      <a:pt x="1121410" y="19050"/>
                      <a:pt x="1852930" y="16510"/>
                      <a:pt x="2338070" y="13970"/>
                    </a:cubicBezTo>
                    <a:cubicBezTo>
                      <a:pt x="2503170" y="12700"/>
                      <a:pt x="2637790" y="12700"/>
                      <a:pt x="2707640" y="12700"/>
                    </a:cubicBezTo>
                    <a:cubicBezTo>
                      <a:pt x="2861310" y="11430"/>
                      <a:pt x="3020060" y="21590"/>
                      <a:pt x="3177540" y="41910"/>
                    </a:cubicBezTo>
                    <a:lnTo>
                      <a:pt x="3182620" y="43180"/>
                    </a:lnTo>
                    <a:lnTo>
                      <a:pt x="3182620" y="48260"/>
                    </a:lnTo>
                    <a:cubicBezTo>
                      <a:pt x="3182620" y="50800"/>
                      <a:pt x="3191510" y="328930"/>
                      <a:pt x="3191510" y="699770"/>
                    </a:cubicBezTo>
                    <a:lnTo>
                      <a:pt x="3191510" y="2942077"/>
                    </a:lnTo>
                    <a:close/>
                    <a:moveTo>
                      <a:pt x="139700" y="2907787"/>
                    </a:moveTo>
                    <a:cubicBezTo>
                      <a:pt x="273050" y="2915407"/>
                      <a:pt x="548640" y="2929377"/>
                      <a:pt x="800100" y="2929377"/>
                    </a:cubicBezTo>
                    <a:lnTo>
                      <a:pt x="3178810" y="2929377"/>
                    </a:lnTo>
                    <a:lnTo>
                      <a:pt x="3178810" y="699770"/>
                    </a:lnTo>
                    <a:cubicBezTo>
                      <a:pt x="3178810" y="358140"/>
                      <a:pt x="3171190" y="93980"/>
                      <a:pt x="3169920" y="53340"/>
                    </a:cubicBezTo>
                    <a:cubicBezTo>
                      <a:pt x="3014980" y="33020"/>
                      <a:pt x="2858770" y="24130"/>
                      <a:pt x="2707640" y="25400"/>
                    </a:cubicBezTo>
                    <a:cubicBezTo>
                      <a:pt x="2637790" y="25400"/>
                      <a:pt x="2503170" y="27940"/>
                      <a:pt x="2338070" y="26670"/>
                    </a:cubicBezTo>
                    <a:cubicBezTo>
                      <a:pt x="1828800" y="22860"/>
                      <a:pt x="1304290" y="22860"/>
                      <a:pt x="935990" y="25400"/>
                    </a:cubicBezTo>
                    <a:cubicBezTo>
                      <a:pt x="622300" y="27940"/>
                      <a:pt x="77470" y="22860"/>
                      <a:pt x="12700" y="24130"/>
                    </a:cubicBezTo>
                    <a:cubicBezTo>
                      <a:pt x="12700" y="71120"/>
                      <a:pt x="15240" y="382270"/>
                      <a:pt x="15240" y="755650"/>
                    </a:cubicBezTo>
                    <a:cubicBezTo>
                      <a:pt x="15240" y="982908"/>
                      <a:pt x="16510" y="1267186"/>
                      <a:pt x="17780" y="1518468"/>
                    </a:cubicBezTo>
                    <a:cubicBezTo>
                      <a:pt x="19050" y="1722877"/>
                      <a:pt x="20320" y="1899407"/>
                      <a:pt x="20320" y="2014977"/>
                    </a:cubicBezTo>
                    <a:cubicBezTo>
                      <a:pt x="20320" y="2201667"/>
                      <a:pt x="29210" y="2592827"/>
                      <a:pt x="34290" y="2797297"/>
                    </a:cubicBezTo>
                    <a:lnTo>
                      <a:pt x="139700" y="2907787"/>
                    </a:lnTo>
                    <a:close/>
                    <a:moveTo>
                      <a:pt x="139700" y="2907787"/>
                    </a:moveTo>
                    <a:lnTo>
                      <a:pt x="133350" y="2782057"/>
                    </a:lnTo>
                    <a:lnTo>
                      <a:pt x="34290" y="2796027"/>
                    </a:lnTo>
                    <a:lnTo>
                      <a:pt x="139700" y="290778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299720" y="19050"/>
                <a:ext cx="61722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04800">
                    <a:moveTo>
                      <a:pt x="600710" y="0"/>
                    </a:moveTo>
                    <a:lnTo>
                      <a:pt x="617220" y="77470"/>
                    </a:lnTo>
                    <a:lnTo>
                      <a:pt x="600710" y="190500"/>
                    </a:lnTo>
                    <a:lnTo>
                      <a:pt x="589280" y="297180"/>
                    </a:lnTo>
                    <a:lnTo>
                      <a:pt x="5080" y="304800"/>
                    </a:lnTo>
                    <a:lnTo>
                      <a:pt x="5080" y="255270"/>
                    </a:lnTo>
                    <a:lnTo>
                      <a:pt x="16510" y="148590"/>
                    </a:lnTo>
                    <a:lnTo>
                      <a:pt x="0" y="21590"/>
                    </a:lnTo>
                    <a:lnTo>
                      <a:pt x="60071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 rot="21173194">
              <a:off x="759275" y="974338"/>
              <a:ext cx="1947784" cy="17953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501" spc="26">
                  <a:solidFill>
                    <a:srgbClr val="000000"/>
                  </a:solidFill>
                  <a:latin typeface="DM Sans"/>
                </a:rPr>
                <a:t>Have a great day ahead.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71016" y="5143501"/>
            <a:ext cx="1866404" cy="28754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743"/>
          <a:stretch>
            <a:fillRect/>
          </a:stretch>
        </p:blipFill>
        <p:spPr>
          <a:xfrm>
            <a:off x="6873071" y="6937250"/>
            <a:ext cx="5962629" cy="730562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45000" y="9144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0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03"/>
    </mc:Choice>
    <mc:Fallback xmlns="">
      <p:transition spd="slow" advTm="70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579233"/>
            <a:ext cx="16230600" cy="4854703"/>
            <a:chOff x="0" y="0"/>
            <a:chExt cx="100607340" cy="300924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0607341" cy="30092464"/>
            </a:xfrm>
            <a:custGeom>
              <a:avLst/>
              <a:gdLst/>
              <a:ahLst/>
              <a:cxnLst/>
              <a:rect l="l" t="t" r="r" b="b"/>
              <a:pathLst>
                <a:path w="100607341" h="30092464">
                  <a:moveTo>
                    <a:pt x="0" y="0"/>
                  </a:moveTo>
                  <a:lnTo>
                    <a:pt x="0" y="30092464"/>
                  </a:lnTo>
                  <a:lnTo>
                    <a:pt x="100607341" y="30092464"/>
                  </a:lnTo>
                  <a:lnTo>
                    <a:pt x="100607341" y="0"/>
                  </a:lnTo>
                  <a:lnTo>
                    <a:pt x="0" y="0"/>
                  </a:lnTo>
                  <a:close/>
                  <a:moveTo>
                    <a:pt x="100546377" y="30031503"/>
                  </a:moveTo>
                  <a:lnTo>
                    <a:pt x="59690" y="30031503"/>
                  </a:lnTo>
                  <a:lnTo>
                    <a:pt x="59690" y="59690"/>
                  </a:lnTo>
                  <a:lnTo>
                    <a:pt x="100546377" y="59690"/>
                  </a:lnTo>
                  <a:lnTo>
                    <a:pt x="100546377" y="30031503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3413873" y="592133"/>
            <a:ext cx="1970985" cy="2590657"/>
            <a:chOff x="0" y="0"/>
            <a:chExt cx="2627979" cy="345420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627979" cy="3454209"/>
              <a:chOff x="0" y="0"/>
              <a:chExt cx="3216910" cy="458318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9050" y="223520"/>
                <a:ext cx="3178810" cy="4352044"/>
              </a:xfrm>
              <a:custGeom>
                <a:avLst/>
                <a:gdLst/>
                <a:ahLst/>
                <a:cxnLst/>
                <a:rect l="l" t="t" r="r" b="b"/>
                <a:pathLst>
                  <a:path w="3178810" h="4352044">
                    <a:moveTo>
                      <a:pt x="0" y="11430"/>
                    </a:moveTo>
                    <a:cubicBezTo>
                      <a:pt x="0" y="11430"/>
                      <a:pt x="2540" y="340360"/>
                      <a:pt x="2540" y="749300"/>
                    </a:cubicBezTo>
                    <a:cubicBezTo>
                      <a:pt x="2540" y="1713773"/>
                      <a:pt x="7620" y="3170944"/>
                      <a:pt x="7620" y="3431294"/>
                    </a:cubicBezTo>
                    <a:cubicBezTo>
                      <a:pt x="7620" y="3625604"/>
                      <a:pt x="16510" y="4024384"/>
                      <a:pt x="21590" y="4216154"/>
                    </a:cubicBezTo>
                    <a:lnTo>
                      <a:pt x="130810" y="4330454"/>
                    </a:lnTo>
                    <a:cubicBezTo>
                      <a:pt x="275590" y="4338074"/>
                      <a:pt x="543560" y="4352044"/>
                      <a:pt x="793750" y="4352044"/>
                    </a:cubicBezTo>
                    <a:lnTo>
                      <a:pt x="3178810" y="4352044"/>
                    </a:lnTo>
                    <a:lnTo>
                      <a:pt x="3178810" y="693420"/>
                    </a:lnTo>
                    <a:cubicBezTo>
                      <a:pt x="3178810" y="318770"/>
                      <a:pt x="3169920" y="41910"/>
                      <a:pt x="3169920" y="41910"/>
                    </a:cubicBezTo>
                    <a:cubicBezTo>
                      <a:pt x="3014980" y="21590"/>
                      <a:pt x="2858770" y="11430"/>
                      <a:pt x="2701290" y="12700"/>
                    </a:cubicBezTo>
                    <a:cubicBezTo>
                      <a:pt x="2428240" y="12700"/>
                      <a:pt x="1179830" y="21590"/>
                      <a:pt x="929640" y="12700"/>
                    </a:cubicBezTo>
                    <a:cubicBezTo>
                      <a:pt x="594360" y="0"/>
                      <a:pt x="0" y="11430"/>
                      <a:pt x="0" y="1143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12700" y="217170"/>
                <a:ext cx="3191510" cy="4364744"/>
              </a:xfrm>
              <a:custGeom>
                <a:avLst/>
                <a:gdLst/>
                <a:ahLst/>
                <a:cxnLst/>
                <a:rect l="l" t="t" r="r" b="b"/>
                <a:pathLst>
                  <a:path w="3191510" h="4364744">
                    <a:moveTo>
                      <a:pt x="3191510" y="4364744"/>
                    </a:moveTo>
                    <a:lnTo>
                      <a:pt x="800100" y="4364744"/>
                    </a:lnTo>
                    <a:cubicBezTo>
                      <a:pt x="547370" y="4364744"/>
                      <a:pt x="270510" y="4350774"/>
                      <a:pt x="137160" y="4343154"/>
                    </a:cubicBezTo>
                    <a:lnTo>
                      <a:pt x="134620" y="4343154"/>
                    </a:lnTo>
                    <a:lnTo>
                      <a:pt x="21590" y="4225044"/>
                    </a:lnTo>
                    <a:lnTo>
                      <a:pt x="21590" y="4222504"/>
                    </a:lnTo>
                    <a:cubicBezTo>
                      <a:pt x="16510" y="4019304"/>
                      <a:pt x="7620" y="3625604"/>
                      <a:pt x="7620" y="3437644"/>
                    </a:cubicBezTo>
                    <a:cubicBezTo>
                      <a:pt x="7620" y="3322074"/>
                      <a:pt x="6350" y="3145544"/>
                      <a:pt x="5080" y="2771266"/>
                    </a:cubicBezTo>
                    <a:cubicBezTo>
                      <a:pt x="3810" y="2025294"/>
                      <a:pt x="2540" y="1181365"/>
                      <a:pt x="2540" y="755650"/>
                    </a:cubicBezTo>
                    <a:cubicBezTo>
                      <a:pt x="2540" y="351790"/>
                      <a:pt x="0" y="21590"/>
                      <a:pt x="0" y="17780"/>
                    </a:cubicBezTo>
                    <a:lnTo>
                      <a:pt x="0" y="11430"/>
                    </a:lnTo>
                    <a:lnTo>
                      <a:pt x="6350" y="11430"/>
                    </a:lnTo>
                    <a:cubicBezTo>
                      <a:pt x="12700" y="11430"/>
                      <a:pt x="604520" y="0"/>
                      <a:pt x="935990" y="12700"/>
                    </a:cubicBezTo>
                    <a:cubicBezTo>
                      <a:pt x="1121410" y="19050"/>
                      <a:pt x="1852930" y="16510"/>
                      <a:pt x="2338070" y="13970"/>
                    </a:cubicBezTo>
                    <a:cubicBezTo>
                      <a:pt x="2503170" y="12700"/>
                      <a:pt x="2637790" y="12700"/>
                      <a:pt x="2707640" y="12700"/>
                    </a:cubicBezTo>
                    <a:cubicBezTo>
                      <a:pt x="2861310" y="11430"/>
                      <a:pt x="3020060" y="21590"/>
                      <a:pt x="3177540" y="41910"/>
                    </a:cubicBezTo>
                    <a:lnTo>
                      <a:pt x="3182620" y="43180"/>
                    </a:lnTo>
                    <a:lnTo>
                      <a:pt x="3182620" y="48260"/>
                    </a:lnTo>
                    <a:cubicBezTo>
                      <a:pt x="3182620" y="50800"/>
                      <a:pt x="3191510" y="328930"/>
                      <a:pt x="3191510" y="699770"/>
                    </a:cubicBezTo>
                    <a:lnTo>
                      <a:pt x="3191510" y="4364744"/>
                    </a:lnTo>
                    <a:close/>
                    <a:moveTo>
                      <a:pt x="139700" y="4330454"/>
                    </a:moveTo>
                    <a:cubicBezTo>
                      <a:pt x="273050" y="4338074"/>
                      <a:pt x="548640" y="4352044"/>
                      <a:pt x="800100" y="4352044"/>
                    </a:cubicBezTo>
                    <a:lnTo>
                      <a:pt x="3178810" y="4352044"/>
                    </a:lnTo>
                    <a:lnTo>
                      <a:pt x="3178810" y="699770"/>
                    </a:lnTo>
                    <a:cubicBezTo>
                      <a:pt x="3178810" y="358140"/>
                      <a:pt x="3171190" y="93980"/>
                      <a:pt x="3169920" y="53340"/>
                    </a:cubicBezTo>
                    <a:cubicBezTo>
                      <a:pt x="3014980" y="33020"/>
                      <a:pt x="2858770" y="24130"/>
                      <a:pt x="2707640" y="25400"/>
                    </a:cubicBezTo>
                    <a:cubicBezTo>
                      <a:pt x="2637790" y="25400"/>
                      <a:pt x="2503170" y="27940"/>
                      <a:pt x="2338070" y="26670"/>
                    </a:cubicBezTo>
                    <a:cubicBezTo>
                      <a:pt x="1828800" y="22860"/>
                      <a:pt x="1304290" y="22860"/>
                      <a:pt x="935990" y="25400"/>
                    </a:cubicBezTo>
                    <a:cubicBezTo>
                      <a:pt x="622300" y="27940"/>
                      <a:pt x="77470" y="22860"/>
                      <a:pt x="12700" y="24130"/>
                    </a:cubicBezTo>
                    <a:cubicBezTo>
                      <a:pt x="12700" y="71120"/>
                      <a:pt x="15240" y="382270"/>
                      <a:pt x="15240" y="755650"/>
                    </a:cubicBezTo>
                    <a:cubicBezTo>
                      <a:pt x="15240" y="1181364"/>
                      <a:pt x="16510" y="2025293"/>
                      <a:pt x="17780" y="2771266"/>
                    </a:cubicBezTo>
                    <a:cubicBezTo>
                      <a:pt x="19050" y="3145544"/>
                      <a:pt x="20320" y="3322074"/>
                      <a:pt x="20320" y="3437644"/>
                    </a:cubicBezTo>
                    <a:cubicBezTo>
                      <a:pt x="20320" y="3624334"/>
                      <a:pt x="29210" y="4015494"/>
                      <a:pt x="34290" y="4219964"/>
                    </a:cubicBezTo>
                    <a:lnTo>
                      <a:pt x="139700" y="4330454"/>
                    </a:lnTo>
                    <a:close/>
                    <a:moveTo>
                      <a:pt x="139700" y="4330454"/>
                    </a:moveTo>
                    <a:lnTo>
                      <a:pt x="133350" y="4204724"/>
                    </a:lnTo>
                    <a:lnTo>
                      <a:pt x="34290" y="4218694"/>
                    </a:lnTo>
                    <a:lnTo>
                      <a:pt x="139700" y="433045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299720" y="19050"/>
                <a:ext cx="61722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04800">
                    <a:moveTo>
                      <a:pt x="600710" y="0"/>
                    </a:moveTo>
                    <a:lnTo>
                      <a:pt x="617220" y="77470"/>
                    </a:lnTo>
                    <a:lnTo>
                      <a:pt x="600710" y="190500"/>
                    </a:lnTo>
                    <a:lnTo>
                      <a:pt x="589280" y="297180"/>
                    </a:lnTo>
                    <a:lnTo>
                      <a:pt x="5080" y="304800"/>
                    </a:lnTo>
                    <a:lnTo>
                      <a:pt x="5080" y="255270"/>
                    </a:lnTo>
                    <a:lnTo>
                      <a:pt x="16510" y="148590"/>
                    </a:lnTo>
                    <a:lnTo>
                      <a:pt x="0" y="21590"/>
                    </a:lnTo>
                    <a:lnTo>
                      <a:pt x="60071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269062" y="662721"/>
              <a:ext cx="2028011" cy="1987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87"/>
                </a:lnSpc>
              </a:pPr>
              <a:r>
                <a:rPr lang="en-US" sz="1591" spc="15">
                  <a:solidFill>
                    <a:srgbClr val="000000"/>
                  </a:solidFill>
                  <a:latin typeface="DM Sans"/>
                </a:rPr>
                <a:t>Tuliskan apa saja yang kamu rasakan</a:t>
              </a:r>
            </a:p>
            <a:p>
              <a:pPr>
                <a:lnSpc>
                  <a:spcPts val="2387"/>
                </a:lnSpc>
              </a:pPr>
              <a:endParaRPr lang="en-US" sz="1591" spc="15">
                <a:solidFill>
                  <a:srgbClr val="000000"/>
                </a:solidFill>
                <a:latin typeface="DM Sans"/>
              </a:endParaRPr>
            </a:p>
            <a:p>
              <a:pPr marL="0" lvl="0" indent="0">
                <a:lnSpc>
                  <a:spcPts val="2387"/>
                </a:lnSpc>
              </a:pPr>
              <a:endParaRPr lang="en-US" sz="1591" spc="15">
                <a:solidFill>
                  <a:srgbClr val="000000"/>
                </a:solidFill>
                <a:latin typeface="DM San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403262" y="1028700"/>
            <a:ext cx="2694238" cy="2154090"/>
            <a:chOff x="0" y="0"/>
            <a:chExt cx="3592318" cy="287212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3592318" cy="2872120"/>
              <a:chOff x="0" y="0"/>
              <a:chExt cx="4669689" cy="404685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9050" y="223520"/>
                <a:ext cx="4631589" cy="3815714"/>
              </a:xfrm>
              <a:custGeom>
                <a:avLst/>
                <a:gdLst/>
                <a:ahLst/>
                <a:cxnLst/>
                <a:rect l="l" t="t" r="r" b="b"/>
                <a:pathLst>
                  <a:path w="4631589" h="3815714">
                    <a:moveTo>
                      <a:pt x="0" y="11430"/>
                    </a:moveTo>
                    <a:cubicBezTo>
                      <a:pt x="0" y="11430"/>
                      <a:pt x="2540" y="340360"/>
                      <a:pt x="2540" y="749300"/>
                    </a:cubicBezTo>
                    <a:cubicBezTo>
                      <a:pt x="2540" y="1504267"/>
                      <a:pt x="7620" y="2634614"/>
                      <a:pt x="7620" y="2894964"/>
                    </a:cubicBezTo>
                    <a:cubicBezTo>
                      <a:pt x="7620" y="3089274"/>
                      <a:pt x="16510" y="3488054"/>
                      <a:pt x="21590" y="3679824"/>
                    </a:cubicBezTo>
                    <a:lnTo>
                      <a:pt x="130810" y="3794124"/>
                    </a:lnTo>
                    <a:cubicBezTo>
                      <a:pt x="275590" y="3801744"/>
                      <a:pt x="543560" y="3815714"/>
                      <a:pt x="793750" y="3815714"/>
                    </a:cubicBezTo>
                    <a:lnTo>
                      <a:pt x="4631589" y="3815714"/>
                    </a:lnTo>
                    <a:lnTo>
                      <a:pt x="4631589" y="693420"/>
                    </a:lnTo>
                    <a:cubicBezTo>
                      <a:pt x="4631589" y="318770"/>
                      <a:pt x="4622699" y="41910"/>
                      <a:pt x="4622699" y="41910"/>
                    </a:cubicBezTo>
                    <a:cubicBezTo>
                      <a:pt x="4467759" y="21590"/>
                      <a:pt x="4311549" y="11430"/>
                      <a:pt x="4154069" y="12700"/>
                    </a:cubicBezTo>
                    <a:cubicBezTo>
                      <a:pt x="3881019" y="12700"/>
                      <a:pt x="1179830" y="21590"/>
                      <a:pt x="929640" y="12700"/>
                    </a:cubicBezTo>
                    <a:cubicBezTo>
                      <a:pt x="594360" y="0"/>
                      <a:pt x="0" y="11430"/>
                      <a:pt x="0" y="1143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12700" y="217170"/>
                <a:ext cx="4644289" cy="3828414"/>
              </a:xfrm>
              <a:custGeom>
                <a:avLst/>
                <a:gdLst/>
                <a:ahLst/>
                <a:cxnLst/>
                <a:rect l="l" t="t" r="r" b="b"/>
                <a:pathLst>
                  <a:path w="4644289" h="3828414">
                    <a:moveTo>
                      <a:pt x="4644289" y="3828414"/>
                    </a:moveTo>
                    <a:lnTo>
                      <a:pt x="800100" y="3828414"/>
                    </a:lnTo>
                    <a:cubicBezTo>
                      <a:pt x="547370" y="3828414"/>
                      <a:pt x="270510" y="3814444"/>
                      <a:pt x="137160" y="3806824"/>
                    </a:cubicBezTo>
                    <a:lnTo>
                      <a:pt x="134620" y="3806824"/>
                    </a:lnTo>
                    <a:lnTo>
                      <a:pt x="21590" y="3688714"/>
                    </a:lnTo>
                    <a:lnTo>
                      <a:pt x="21590" y="3686174"/>
                    </a:lnTo>
                    <a:cubicBezTo>
                      <a:pt x="16510" y="3482974"/>
                      <a:pt x="7620" y="3089274"/>
                      <a:pt x="7620" y="2901314"/>
                    </a:cubicBezTo>
                    <a:cubicBezTo>
                      <a:pt x="7620" y="2785744"/>
                      <a:pt x="6350" y="2609214"/>
                      <a:pt x="5080" y="2298975"/>
                    </a:cubicBezTo>
                    <a:cubicBezTo>
                      <a:pt x="3810" y="1739496"/>
                      <a:pt x="2540" y="1106549"/>
                      <a:pt x="2540" y="755650"/>
                    </a:cubicBezTo>
                    <a:cubicBezTo>
                      <a:pt x="2540" y="351790"/>
                      <a:pt x="0" y="21590"/>
                      <a:pt x="0" y="17780"/>
                    </a:cubicBezTo>
                    <a:lnTo>
                      <a:pt x="0" y="11430"/>
                    </a:lnTo>
                    <a:lnTo>
                      <a:pt x="6350" y="11430"/>
                    </a:lnTo>
                    <a:cubicBezTo>
                      <a:pt x="12700" y="11430"/>
                      <a:pt x="604520" y="0"/>
                      <a:pt x="935990" y="12700"/>
                    </a:cubicBezTo>
                    <a:cubicBezTo>
                      <a:pt x="1121410" y="19050"/>
                      <a:pt x="3305709" y="16510"/>
                      <a:pt x="3790849" y="13970"/>
                    </a:cubicBezTo>
                    <a:cubicBezTo>
                      <a:pt x="3955949" y="12700"/>
                      <a:pt x="4090569" y="12700"/>
                      <a:pt x="4160419" y="12700"/>
                    </a:cubicBezTo>
                    <a:cubicBezTo>
                      <a:pt x="4314089" y="11430"/>
                      <a:pt x="4472839" y="21590"/>
                      <a:pt x="4630319" y="41910"/>
                    </a:cubicBezTo>
                    <a:lnTo>
                      <a:pt x="4635399" y="43180"/>
                    </a:lnTo>
                    <a:lnTo>
                      <a:pt x="4635399" y="48260"/>
                    </a:lnTo>
                    <a:cubicBezTo>
                      <a:pt x="4635399" y="50800"/>
                      <a:pt x="4644289" y="328930"/>
                      <a:pt x="4644289" y="699770"/>
                    </a:cubicBezTo>
                    <a:lnTo>
                      <a:pt x="4644289" y="3828414"/>
                    </a:lnTo>
                    <a:close/>
                    <a:moveTo>
                      <a:pt x="139700" y="3794124"/>
                    </a:moveTo>
                    <a:cubicBezTo>
                      <a:pt x="273050" y="3801744"/>
                      <a:pt x="548640" y="3815714"/>
                      <a:pt x="800100" y="3815714"/>
                    </a:cubicBezTo>
                    <a:lnTo>
                      <a:pt x="4631589" y="3815714"/>
                    </a:lnTo>
                    <a:lnTo>
                      <a:pt x="4631589" y="699770"/>
                    </a:lnTo>
                    <a:cubicBezTo>
                      <a:pt x="4631589" y="358140"/>
                      <a:pt x="4623969" y="93980"/>
                      <a:pt x="4622699" y="53340"/>
                    </a:cubicBezTo>
                    <a:cubicBezTo>
                      <a:pt x="4467759" y="33020"/>
                      <a:pt x="4311549" y="24130"/>
                      <a:pt x="4160419" y="25400"/>
                    </a:cubicBezTo>
                    <a:cubicBezTo>
                      <a:pt x="4090569" y="25400"/>
                      <a:pt x="3955949" y="27940"/>
                      <a:pt x="3790849" y="26670"/>
                    </a:cubicBezTo>
                    <a:cubicBezTo>
                      <a:pt x="3281579" y="22860"/>
                      <a:pt x="1304290" y="22860"/>
                      <a:pt x="935990" y="25400"/>
                    </a:cubicBezTo>
                    <a:cubicBezTo>
                      <a:pt x="622300" y="27940"/>
                      <a:pt x="77470" y="22860"/>
                      <a:pt x="12700" y="24130"/>
                    </a:cubicBezTo>
                    <a:cubicBezTo>
                      <a:pt x="12700" y="71120"/>
                      <a:pt x="15240" y="382270"/>
                      <a:pt x="15240" y="755650"/>
                    </a:cubicBezTo>
                    <a:cubicBezTo>
                      <a:pt x="15240" y="1106549"/>
                      <a:pt x="16510" y="1739495"/>
                      <a:pt x="17780" y="2298975"/>
                    </a:cubicBezTo>
                    <a:cubicBezTo>
                      <a:pt x="19050" y="2609214"/>
                      <a:pt x="20320" y="2785744"/>
                      <a:pt x="20320" y="2901314"/>
                    </a:cubicBezTo>
                    <a:cubicBezTo>
                      <a:pt x="20320" y="3088004"/>
                      <a:pt x="29210" y="3479164"/>
                      <a:pt x="34290" y="3683634"/>
                    </a:cubicBezTo>
                    <a:lnTo>
                      <a:pt x="139700" y="3794124"/>
                    </a:lnTo>
                    <a:close/>
                    <a:moveTo>
                      <a:pt x="139700" y="3794124"/>
                    </a:moveTo>
                    <a:lnTo>
                      <a:pt x="133350" y="3668394"/>
                    </a:lnTo>
                    <a:lnTo>
                      <a:pt x="34290" y="3682364"/>
                    </a:lnTo>
                    <a:lnTo>
                      <a:pt x="139700" y="379412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299720" y="19050"/>
                <a:ext cx="61722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04800">
                    <a:moveTo>
                      <a:pt x="600710" y="0"/>
                    </a:moveTo>
                    <a:lnTo>
                      <a:pt x="617220" y="77470"/>
                    </a:lnTo>
                    <a:lnTo>
                      <a:pt x="600710" y="190500"/>
                    </a:lnTo>
                    <a:lnTo>
                      <a:pt x="589280" y="297180"/>
                    </a:lnTo>
                    <a:lnTo>
                      <a:pt x="5080" y="304800"/>
                    </a:lnTo>
                    <a:lnTo>
                      <a:pt x="5080" y="255270"/>
                    </a:lnTo>
                    <a:lnTo>
                      <a:pt x="16510" y="148590"/>
                    </a:lnTo>
                    <a:lnTo>
                      <a:pt x="0" y="21590"/>
                    </a:lnTo>
                    <a:lnTo>
                      <a:pt x="60071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367794" y="621294"/>
              <a:ext cx="2772191" cy="1494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47"/>
                </a:lnSpc>
              </a:pPr>
              <a:r>
                <a:rPr lang="en-US" sz="1498" spc="14">
                  <a:solidFill>
                    <a:srgbClr val="000000"/>
                  </a:solidFill>
                  <a:latin typeface="DM Sans"/>
                </a:rPr>
                <a:t>Tuliskan apa saja yang akan kamu lakukan</a:t>
              </a:r>
            </a:p>
            <a:p>
              <a:pPr>
                <a:lnSpc>
                  <a:spcPts val="2247"/>
                </a:lnSpc>
              </a:pPr>
              <a:endParaRPr lang="en-US" sz="1498" spc="14">
                <a:solidFill>
                  <a:srgbClr val="000000"/>
                </a:solidFill>
                <a:latin typeface="DM Sans"/>
              </a:endParaRPr>
            </a:p>
            <a:p>
              <a:pPr marL="0" lvl="0" indent="0">
                <a:lnSpc>
                  <a:spcPts val="2247"/>
                </a:lnSpc>
              </a:pPr>
              <a:endParaRPr lang="en-US" sz="1498" spc="14">
                <a:solidFill>
                  <a:srgbClr val="000000"/>
                </a:solidFill>
                <a:latin typeface="DM San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174312" y="1171441"/>
            <a:ext cx="2191347" cy="1868608"/>
            <a:chOff x="0" y="0"/>
            <a:chExt cx="2921796" cy="2491478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921796" cy="2491478"/>
              <a:chOff x="0" y="0"/>
              <a:chExt cx="4378333" cy="404685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9050" y="223520"/>
                <a:ext cx="4340233" cy="3815714"/>
              </a:xfrm>
              <a:custGeom>
                <a:avLst/>
                <a:gdLst/>
                <a:ahLst/>
                <a:cxnLst/>
                <a:rect l="l" t="t" r="r" b="b"/>
                <a:pathLst>
                  <a:path w="4340233" h="3815714">
                    <a:moveTo>
                      <a:pt x="0" y="11430"/>
                    </a:moveTo>
                    <a:cubicBezTo>
                      <a:pt x="0" y="11430"/>
                      <a:pt x="2540" y="340360"/>
                      <a:pt x="2540" y="749300"/>
                    </a:cubicBezTo>
                    <a:cubicBezTo>
                      <a:pt x="2540" y="1504267"/>
                      <a:pt x="7620" y="2634614"/>
                      <a:pt x="7620" y="2894964"/>
                    </a:cubicBezTo>
                    <a:cubicBezTo>
                      <a:pt x="7620" y="3089274"/>
                      <a:pt x="16510" y="3488054"/>
                      <a:pt x="21590" y="3679824"/>
                    </a:cubicBezTo>
                    <a:lnTo>
                      <a:pt x="130810" y="3794124"/>
                    </a:lnTo>
                    <a:cubicBezTo>
                      <a:pt x="275590" y="3801744"/>
                      <a:pt x="543560" y="3815714"/>
                      <a:pt x="793750" y="3815714"/>
                    </a:cubicBezTo>
                    <a:lnTo>
                      <a:pt x="4340233" y="3815714"/>
                    </a:lnTo>
                    <a:lnTo>
                      <a:pt x="4340233" y="693420"/>
                    </a:lnTo>
                    <a:cubicBezTo>
                      <a:pt x="4340233" y="318770"/>
                      <a:pt x="4331343" y="41910"/>
                      <a:pt x="4331343" y="41910"/>
                    </a:cubicBezTo>
                    <a:cubicBezTo>
                      <a:pt x="4176402" y="21590"/>
                      <a:pt x="4020193" y="11430"/>
                      <a:pt x="3862713" y="12700"/>
                    </a:cubicBezTo>
                    <a:cubicBezTo>
                      <a:pt x="3589663" y="12700"/>
                      <a:pt x="1179830" y="21590"/>
                      <a:pt x="929640" y="12700"/>
                    </a:cubicBezTo>
                    <a:cubicBezTo>
                      <a:pt x="594360" y="0"/>
                      <a:pt x="0" y="11430"/>
                      <a:pt x="0" y="1143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12700" y="217170"/>
                <a:ext cx="4352932" cy="3828414"/>
              </a:xfrm>
              <a:custGeom>
                <a:avLst/>
                <a:gdLst/>
                <a:ahLst/>
                <a:cxnLst/>
                <a:rect l="l" t="t" r="r" b="b"/>
                <a:pathLst>
                  <a:path w="4352932" h="3828414">
                    <a:moveTo>
                      <a:pt x="4352932" y="3828414"/>
                    </a:moveTo>
                    <a:lnTo>
                      <a:pt x="800100" y="3828414"/>
                    </a:lnTo>
                    <a:cubicBezTo>
                      <a:pt x="547370" y="3828414"/>
                      <a:pt x="270510" y="3814444"/>
                      <a:pt x="137160" y="3806824"/>
                    </a:cubicBezTo>
                    <a:lnTo>
                      <a:pt x="134620" y="3806824"/>
                    </a:lnTo>
                    <a:lnTo>
                      <a:pt x="21590" y="3688714"/>
                    </a:lnTo>
                    <a:lnTo>
                      <a:pt x="21590" y="3686174"/>
                    </a:lnTo>
                    <a:cubicBezTo>
                      <a:pt x="16510" y="3482974"/>
                      <a:pt x="7620" y="3089274"/>
                      <a:pt x="7620" y="2901314"/>
                    </a:cubicBezTo>
                    <a:cubicBezTo>
                      <a:pt x="7620" y="2785744"/>
                      <a:pt x="6350" y="2609214"/>
                      <a:pt x="5080" y="2298975"/>
                    </a:cubicBezTo>
                    <a:cubicBezTo>
                      <a:pt x="3810" y="1739496"/>
                      <a:pt x="2540" y="1106549"/>
                      <a:pt x="2540" y="755650"/>
                    </a:cubicBezTo>
                    <a:cubicBezTo>
                      <a:pt x="2540" y="351790"/>
                      <a:pt x="0" y="21590"/>
                      <a:pt x="0" y="17780"/>
                    </a:cubicBezTo>
                    <a:lnTo>
                      <a:pt x="0" y="11430"/>
                    </a:lnTo>
                    <a:lnTo>
                      <a:pt x="6350" y="11430"/>
                    </a:lnTo>
                    <a:cubicBezTo>
                      <a:pt x="12700" y="11430"/>
                      <a:pt x="604520" y="0"/>
                      <a:pt x="935990" y="12700"/>
                    </a:cubicBezTo>
                    <a:cubicBezTo>
                      <a:pt x="1121410" y="19050"/>
                      <a:pt x="3014352" y="16510"/>
                      <a:pt x="3499493" y="13970"/>
                    </a:cubicBezTo>
                    <a:cubicBezTo>
                      <a:pt x="3664593" y="12700"/>
                      <a:pt x="3799213" y="12700"/>
                      <a:pt x="3869063" y="12700"/>
                    </a:cubicBezTo>
                    <a:cubicBezTo>
                      <a:pt x="4022732" y="11430"/>
                      <a:pt x="4181482" y="21590"/>
                      <a:pt x="4338963" y="41910"/>
                    </a:cubicBezTo>
                    <a:lnTo>
                      <a:pt x="4344043" y="43180"/>
                    </a:lnTo>
                    <a:lnTo>
                      <a:pt x="4344043" y="48260"/>
                    </a:lnTo>
                    <a:cubicBezTo>
                      <a:pt x="4344043" y="50800"/>
                      <a:pt x="4352932" y="328930"/>
                      <a:pt x="4352932" y="699770"/>
                    </a:cubicBezTo>
                    <a:lnTo>
                      <a:pt x="4352932" y="3828414"/>
                    </a:lnTo>
                    <a:close/>
                    <a:moveTo>
                      <a:pt x="139700" y="3794124"/>
                    </a:moveTo>
                    <a:cubicBezTo>
                      <a:pt x="273050" y="3801744"/>
                      <a:pt x="548640" y="3815714"/>
                      <a:pt x="800100" y="3815714"/>
                    </a:cubicBezTo>
                    <a:lnTo>
                      <a:pt x="4340232" y="3815714"/>
                    </a:lnTo>
                    <a:lnTo>
                      <a:pt x="4340232" y="699770"/>
                    </a:lnTo>
                    <a:cubicBezTo>
                      <a:pt x="4340232" y="358140"/>
                      <a:pt x="4332613" y="93980"/>
                      <a:pt x="4331343" y="53340"/>
                    </a:cubicBezTo>
                    <a:cubicBezTo>
                      <a:pt x="4176402" y="33020"/>
                      <a:pt x="4020193" y="24130"/>
                      <a:pt x="3869063" y="25400"/>
                    </a:cubicBezTo>
                    <a:cubicBezTo>
                      <a:pt x="3799213" y="25400"/>
                      <a:pt x="3664593" y="27940"/>
                      <a:pt x="3499493" y="26670"/>
                    </a:cubicBezTo>
                    <a:cubicBezTo>
                      <a:pt x="2990223" y="22860"/>
                      <a:pt x="1304290" y="22860"/>
                      <a:pt x="935990" y="25400"/>
                    </a:cubicBezTo>
                    <a:cubicBezTo>
                      <a:pt x="622300" y="27940"/>
                      <a:pt x="77470" y="22860"/>
                      <a:pt x="12700" y="24130"/>
                    </a:cubicBezTo>
                    <a:cubicBezTo>
                      <a:pt x="12700" y="71120"/>
                      <a:pt x="15240" y="382270"/>
                      <a:pt x="15240" y="755650"/>
                    </a:cubicBezTo>
                    <a:cubicBezTo>
                      <a:pt x="15240" y="1106549"/>
                      <a:pt x="16510" y="1739495"/>
                      <a:pt x="17780" y="2298975"/>
                    </a:cubicBezTo>
                    <a:cubicBezTo>
                      <a:pt x="19050" y="2609214"/>
                      <a:pt x="20320" y="2785744"/>
                      <a:pt x="20320" y="2901314"/>
                    </a:cubicBezTo>
                    <a:cubicBezTo>
                      <a:pt x="20320" y="3088004"/>
                      <a:pt x="29210" y="3479164"/>
                      <a:pt x="34290" y="3683634"/>
                    </a:cubicBezTo>
                    <a:lnTo>
                      <a:pt x="139700" y="3794124"/>
                    </a:lnTo>
                    <a:close/>
                    <a:moveTo>
                      <a:pt x="139700" y="3794124"/>
                    </a:moveTo>
                    <a:lnTo>
                      <a:pt x="133350" y="3668394"/>
                    </a:lnTo>
                    <a:lnTo>
                      <a:pt x="34290" y="3682364"/>
                    </a:lnTo>
                    <a:lnTo>
                      <a:pt x="139700" y="379412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299720" y="19050"/>
                <a:ext cx="61722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04800">
                    <a:moveTo>
                      <a:pt x="600710" y="0"/>
                    </a:moveTo>
                    <a:lnTo>
                      <a:pt x="617220" y="77470"/>
                    </a:lnTo>
                    <a:lnTo>
                      <a:pt x="600710" y="190500"/>
                    </a:lnTo>
                    <a:lnTo>
                      <a:pt x="589280" y="297180"/>
                    </a:lnTo>
                    <a:lnTo>
                      <a:pt x="5080" y="304800"/>
                    </a:lnTo>
                    <a:lnTo>
                      <a:pt x="5080" y="255270"/>
                    </a:lnTo>
                    <a:lnTo>
                      <a:pt x="16510" y="148590"/>
                    </a:lnTo>
                    <a:lnTo>
                      <a:pt x="0" y="21590"/>
                    </a:lnTo>
                    <a:lnTo>
                      <a:pt x="60071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299144" y="542167"/>
              <a:ext cx="2254749" cy="1292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50"/>
                </a:lnSpc>
              </a:pPr>
              <a:r>
                <a:rPr lang="en-US" sz="1299" spc="12">
                  <a:solidFill>
                    <a:srgbClr val="000000"/>
                  </a:solidFill>
                  <a:latin typeface="DM Sans"/>
                </a:rPr>
                <a:t>Tuliskan apa saja yang kamu pikirkan</a:t>
              </a:r>
            </a:p>
            <a:p>
              <a:pPr>
                <a:lnSpc>
                  <a:spcPts val="1950"/>
                </a:lnSpc>
              </a:pPr>
              <a:endParaRPr lang="en-US" sz="1299" spc="12">
                <a:solidFill>
                  <a:srgbClr val="000000"/>
                </a:solidFill>
                <a:latin typeface="DM Sans"/>
              </a:endParaRPr>
            </a:p>
            <a:p>
              <a:pPr marL="0" lvl="0" indent="0">
                <a:lnSpc>
                  <a:spcPts val="1949"/>
                </a:lnSpc>
              </a:pPr>
              <a:endParaRPr lang="en-US" sz="1299" spc="12">
                <a:solidFill>
                  <a:srgbClr val="000000"/>
                </a:solidFill>
                <a:latin typeface="DM San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28700" y="8739133"/>
            <a:ext cx="2324282" cy="519167"/>
            <a:chOff x="0" y="0"/>
            <a:chExt cx="3099043" cy="692222"/>
          </a:xfrm>
        </p:grpSpPr>
        <p:sp>
          <p:nvSpPr>
            <p:cNvPr id="23" name="AutoShape 23"/>
            <p:cNvSpPr/>
            <p:nvPr/>
          </p:nvSpPr>
          <p:spPr>
            <a:xfrm>
              <a:off x="0" y="0"/>
              <a:ext cx="3099043" cy="692222"/>
            </a:xfrm>
            <a:prstGeom prst="rect">
              <a:avLst/>
            </a:prstGeom>
            <a:solidFill>
              <a:srgbClr val="FFE5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219970" y="97211"/>
              <a:ext cx="2659104" cy="440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49"/>
                </a:lnSpc>
              </a:pPr>
              <a:r>
                <a:rPr lang="en-US" sz="1899" spc="18">
                  <a:solidFill>
                    <a:srgbClr val="000000"/>
                  </a:solidFill>
                  <a:latin typeface="DM Sans Bold"/>
                </a:rPr>
                <a:t>Time:</a:t>
              </a:r>
              <a:r>
                <a:rPr lang="en-US" sz="1899" spc="18">
                  <a:solidFill>
                    <a:srgbClr val="000000"/>
                  </a:solidFill>
                  <a:latin typeface="DM Sans"/>
                </a:rPr>
                <a:t> 5 minutes</a:t>
              </a: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22058">
            <a:off x="10588069" y="6791022"/>
            <a:ext cx="1172487" cy="117248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39183">
            <a:off x="10275232" y="4697664"/>
            <a:ext cx="1172487" cy="117248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032791" y="4287643"/>
            <a:ext cx="5178557" cy="3698969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>
            <a:off x="1028700" y="1028700"/>
            <a:ext cx="8858250" cy="1904279"/>
            <a:chOff x="0" y="0"/>
            <a:chExt cx="11811000" cy="2539039"/>
          </a:xfrm>
        </p:grpSpPr>
        <p:sp>
          <p:nvSpPr>
            <p:cNvPr id="29" name="TextBox 29"/>
            <p:cNvSpPr txBox="1"/>
            <p:nvPr/>
          </p:nvSpPr>
          <p:spPr>
            <a:xfrm>
              <a:off x="0" y="57150"/>
              <a:ext cx="11811000" cy="1365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7700"/>
                </a:lnSpc>
              </a:pPr>
              <a:r>
                <a:rPr lang="en-US" sz="7000">
                  <a:solidFill>
                    <a:srgbClr val="000000"/>
                  </a:solidFill>
                  <a:latin typeface="DM Sans Bold"/>
                </a:rPr>
                <a:t>Icebreaker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1566751"/>
              <a:ext cx="11811000" cy="972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 spc="21">
                  <a:solidFill>
                    <a:srgbClr val="000000"/>
                  </a:solidFill>
                  <a:latin typeface="DM Sans"/>
                </a:rPr>
                <a:t>Sebelum memulai perkuliahan,</a:t>
              </a:r>
            </a:p>
            <a:p>
              <a:pPr marL="0" lvl="0" indent="0">
                <a:lnSpc>
                  <a:spcPts val="2940"/>
                </a:lnSpc>
              </a:pPr>
              <a:r>
                <a:rPr lang="en-US" sz="2100" spc="21">
                  <a:solidFill>
                    <a:srgbClr val="000000"/>
                  </a:solidFill>
                  <a:latin typeface="DM Sans"/>
                </a:rPr>
                <a:t>Yuk kita pemanasan dulu dengan beberapa pertanyaan icebreker ini: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847039" y="5580675"/>
            <a:ext cx="7296961" cy="2518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50"/>
              </a:lnSpc>
            </a:pPr>
            <a:r>
              <a:rPr lang="en-US" sz="1899" spc="18">
                <a:solidFill>
                  <a:srgbClr val="000000"/>
                </a:solidFill>
                <a:latin typeface="DM Sans"/>
              </a:rPr>
              <a:t>BJawablah beberapa pertanyaan ini dengan emoji:</a:t>
            </a:r>
          </a:p>
          <a:p>
            <a:pPr marL="410210" lvl="1" indent="-205105">
              <a:lnSpc>
                <a:spcPts val="2850"/>
              </a:lnSpc>
              <a:buFont typeface="Arial"/>
              <a:buChar char="•"/>
            </a:pPr>
            <a:r>
              <a:rPr lang="en-US" sz="1900" spc="19">
                <a:solidFill>
                  <a:srgbClr val="000000"/>
                </a:solidFill>
                <a:latin typeface="DM Sans"/>
              </a:rPr>
              <a:t>Sudahkah kamu mandi pagi ini</a:t>
            </a:r>
            <a:r>
              <a:rPr lang="en-US" sz="1899" spc="18">
                <a:solidFill>
                  <a:srgbClr val="000000"/>
                </a:solidFill>
                <a:latin typeface="DM Sans"/>
              </a:rPr>
              <a:t>?</a:t>
            </a:r>
          </a:p>
          <a:p>
            <a:pPr marL="410210" lvl="1" indent="-205105">
              <a:lnSpc>
                <a:spcPts val="2850"/>
              </a:lnSpc>
              <a:buFont typeface="Arial"/>
              <a:buChar char="•"/>
            </a:pPr>
            <a:r>
              <a:rPr lang="en-US" sz="1900" spc="19">
                <a:solidFill>
                  <a:srgbClr val="000000"/>
                </a:solidFill>
                <a:latin typeface="DM Sans"/>
              </a:rPr>
              <a:t>Apakah kamu sudah berpakaian rapi dan siap kuliah</a:t>
            </a:r>
            <a:r>
              <a:rPr lang="en-US" sz="1899" spc="18">
                <a:solidFill>
                  <a:srgbClr val="000000"/>
                </a:solidFill>
                <a:latin typeface="DM Sans"/>
              </a:rPr>
              <a:t>?</a:t>
            </a:r>
          </a:p>
          <a:p>
            <a:pPr marL="410210" lvl="1" indent="-205105">
              <a:lnSpc>
                <a:spcPts val="2850"/>
              </a:lnSpc>
              <a:buFont typeface="Arial"/>
              <a:buChar char="•"/>
            </a:pPr>
            <a:r>
              <a:rPr lang="en-US" sz="1900" spc="19">
                <a:solidFill>
                  <a:srgbClr val="000000"/>
                </a:solidFill>
                <a:latin typeface="DM Sans"/>
              </a:rPr>
              <a:t>Sudahkah kamu mengumpulkan tugas yang dikerjakan sebaik-baiknya, bukan sekedar menggugurkan kewajiban</a:t>
            </a:r>
            <a:r>
              <a:rPr lang="en-US" sz="1899" spc="18">
                <a:solidFill>
                  <a:srgbClr val="000000"/>
                </a:solidFill>
                <a:latin typeface="DM Sans"/>
              </a:rPr>
              <a:t>?</a:t>
            </a:r>
          </a:p>
          <a:p>
            <a:pPr marL="410210" lvl="1" indent="-205105">
              <a:lnSpc>
                <a:spcPts val="2850"/>
              </a:lnSpc>
              <a:buFont typeface="Arial"/>
              <a:buChar char="•"/>
            </a:pPr>
            <a:r>
              <a:rPr lang="en-US" sz="1900" spc="19">
                <a:solidFill>
                  <a:srgbClr val="000000"/>
                </a:solidFill>
                <a:latin typeface="DM Sans"/>
              </a:rPr>
              <a:t>Apa saja yang sudah kamu persiapkan untuk kuliah hari ini</a:t>
            </a:r>
            <a:r>
              <a:rPr lang="en-US" sz="1899" spc="18">
                <a:solidFill>
                  <a:srgbClr val="000000"/>
                </a:solidFill>
                <a:latin typeface="DM Sans"/>
              </a:rPr>
              <a:t>?</a:t>
            </a:r>
          </a:p>
          <a:p>
            <a:pPr marL="410210" lvl="1" indent="-205105">
              <a:lnSpc>
                <a:spcPts val="2849"/>
              </a:lnSpc>
              <a:buFont typeface="Arial"/>
              <a:buChar char="•"/>
            </a:pPr>
            <a:r>
              <a:rPr lang="en-US" sz="1900" spc="19">
                <a:solidFill>
                  <a:srgbClr val="000000"/>
                </a:solidFill>
                <a:latin typeface="DM Sans"/>
              </a:rPr>
              <a:t>Masihkah kamu bersemangat</a:t>
            </a:r>
            <a:r>
              <a:rPr lang="en-US" sz="1899" spc="18">
                <a:solidFill>
                  <a:srgbClr val="000000"/>
                </a:solidFill>
                <a:latin typeface="DM Sans"/>
              </a:rPr>
              <a:t>?!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847039" y="4230493"/>
            <a:ext cx="7563661" cy="438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00"/>
              </a:lnSpc>
            </a:pPr>
            <a:r>
              <a:rPr lang="en-US" sz="2500" spc="25">
                <a:solidFill>
                  <a:srgbClr val="000000"/>
                </a:solidFill>
                <a:latin typeface="DM Sans Bold"/>
              </a:rPr>
              <a:t>Emoji apakah yang sering kamu gunakan???</a:t>
            </a:r>
          </a:p>
        </p:txBody>
      </p:sp>
      <p:pic>
        <p:nvPicPr>
          <p:cNvPr id="33" name="Audio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53"/>
    </mc:Choice>
    <mc:Fallback xmlns="">
      <p:transition spd="slow" advTm="109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11559">
            <a:off x="10261848" y="5143500"/>
            <a:ext cx="4085804" cy="4029963"/>
            <a:chOff x="0" y="0"/>
            <a:chExt cx="5447738" cy="5373284"/>
          </a:xfrm>
        </p:grpSpPr>
        <p:grpSp>
          <p:nvGrpSpPr>
            <p:cNvPr id="3" name="Group 3"/>
            <p:cNvGrpSpPr/>
            <p:nvPr/>
          </p:nvGrpSpPr>
          <p:grpSpPr>
            <a:xfrm rot="-426806">
              <a:off x="278670" y="284308"/>
              <a:ext cx="4890398" cy="4804668"/>
              <a:chOff x="0" y="0"/>
              <a:chExt cx="3216910" cy="31605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9050" y="223520"/>
                <a:ext cx="3178810" cy="2929376"/>
              </a:xfrm>
              <a:custGeom>
                <a:avLst/>
                <a:gdLst/>
                <a:ahLst/>
                <a:cxnLst/>
                <a:rect l="l" t="t" r="r" b="b"/>
                <a:pathLst>
                  <a:path w="3178810" h="2929376">
                    <a:moveTo>
                      <a:pt x="0" y="11430"/>
                    </a:moveTo>
                    <a:cubicBezTo>
                      <a:pt x="0" y="11430"/>
                      <a:pt x="2540" y="340360"/>
                      <a:pt x="2540" y="749300"/>
                    </a:cubicBezTo>
                    <a:cubicBezTo>
                      <a:pt x="2540" y="1158039"/>
                      <a:pt x="7620" y="1748277"/>
                      <a:pt x="7620" y="2008627"/>
                    </a:cubicBezTo>
                    <a:cubicBezTo>
                      <a:pt x="7620" y="2202937"/>
                      <a:pt x="16510" y="2601717"/>
                      <a:pt x="21590" y="2793487"/>
                    </a:cubicBezTo>
                    <a:lnTo>
                      <a:pt x="130810" y="2907787"/>
                    </a:lnTo>
                    <a:cubicBezTo>
                      <a:pt x="275590" y="2915407"/>
                      <a:pt x="543560" y="2929377"/>
                      <a:pt x="793750" y="2929377"/>
                    </a:cubicBezTo>
                    <a:lnTo>
                      <a:pt x="3178810" y="2929377"/>
                    </a:lnTo>
                    <a:lnTo>
                      <a:pt x="3178810" y="693420"/>
                    </a:lnTo>
                    <a:cubicBezTo>
                      <a:pt x="3178810" y="318770"/>
                      <a:pt x="3169920" y="41910"/>
                      <a:pt x="3169920" y="41910"/>
                    </a:cubicBezTo>
                    <a:cubicBezTo>
                      <a:pt x="3014980" y="21590"/>
                      <a:pt x="2858770" y="11430"/>
                      <a:pt x="2701290" y="12700"/>
                    </a:cubicBezTo>
                    <a:cubicBezTo>
                      <a:pt x="2428240" y="12700"/>
                      <a:pt x="1179830" y="21590"/>
                      <a:pt x="929640" y="12700"/>
                    </a:cubicBezTo>
                    <a:cubicBezTo>
                      <a:pt x="594360" y="0"/>
                      <a:pt x="0" y="11430"/>
                      <a:pt x="0" y="1143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12700" y="217170"/>
                <a:ext cx="3191510" cy="2942077"/>
              </a:xfrm>
              <a:custGeom>
                <a:avLst/>
                <a:gdLst/>
                <a:ahLst/>
                <a:cxnLst/>
                <a:rect l="l" t="t" r="r" b="b"/>
                <a:pathLst>
                  <a:path w="3191510" h="2942077">
                    <a:moveTo>
                      <a:pt x="3191510" y="2942077"/>
                    </a:moveTo>
                    <a:lnTo>
                      <a:pt x="800100" y="2942077"/>
                    </a:lnTo>
                    <a:cubicBezTo>
                      <a:pt x="547370" y="2942077"/>
                      <a:pt x="270510" y="2928107"/>
                      <a:pt x="137160" y="2920487"/>
                    </a:cubicBezTo>
                    <a:lnTo>
                      <a:pt x="134620" y="2920487"/>
                    </a:lnTo>
                    <a:lnTo>
                      <a:pt x="21590" y="2802377"/>
                    </a:lnTo>
                    <a:lnTo>
                      <a:pt x="21590" y="2799837"/>
                    </a:lnTo>
                    <a:cubicBezTo>
                      <a:pt x="16510" y="2596637"/>
                      <a:pt x="7620" y="2202937"/>
                      <a:pt x="7620" y="2014977"/>
                    </a:cubicBezTo>
                    <a:cubicBezTo>
                      <a:pt x="7620" y="1899407"/>
                      <a:pt x="6350" y="1722877"/>
                      <a:pt x="5080" y="1518468"/>
                    </a:cubicBezTo>
                    <a:cubicBezTo>
                      <a:pt x="3810" y="1267186"/>
                      <a:pt x="2540" y="982908"/>
                      <a:pt x="2540" y="755650"/>
                    </a:cubicBezTo>
                    <a:cubicBezTo>
                      <a:pt x="2540" y="351790"/>
                      <a:pt x="0" y="21590"/>
                      <a:pt x="0" y="17780"/>
                    </a:cubicBezTo>
                    <a:lnTo>
                      <a:pt x="0" y="11430"/>
                    </a:lnTo>
                    <a:lnTo>
                      <a:pt x="6350" y="11430"/>
                    </a:lnTo>
                    <a:cubicBezTo>
                      <a:pt x="12700" y="11430"/>
                      <a:pt x="604520" y="0"/>
                      <a:pt x="935990" y="12700"/>
                    </a:cubicBezTo>
                    <a:cubicBezTo>
                      <a:pt x="1121410" y="19050"/>
                      <a:pt x="1852930" y="16510"/>
                      <a:pt x="2338070" y="13970"/>
                    </a:cubicBezTo>
                    <a:cubicBezTo>
                      <a:pt x="2503170" y="12700"/>
                      <a:pt x="2637790" y="12700"/>
                      <a:pt x="2707640" y="12700"/>
                    </a:cubicBezTo>
                    <a:cubicBezTo>
                      <a:pt x="2861310" y="11430"/>
                      <a:pt x="3020060" y="21590"/>
                      <a:pt x="3177540" y="41910"/>
                    </a:cubicBezTo>
                    <a:lnTo>
                      <a:pt x="3182620" y="43180"/>
                    </a:lnTo>
                    <a:lnTo>
                      <a:pt x="3182620" y="48260"/>
                    </a:lnTo>
                    <a:cubicBezTo>
                      <a:pt x="3182620" y="50800"/>
                      <a:pt x="3191510" y="328930"/>
                      <a:pt x="3191510" y="699770"/>
                    </a:cubicBezTo>
                    <a:lnTo>
                      <a:pt x="3191510" y="2942077"/>
                    </a:lnTo>
                    <a:close/>
                    <a:moveTo>
                      <a:pt x="139700" y="2907787"/>
                    </a:moveTo>
                    <a:cubicBezTo>
                      <a:pt x="273050" y="2915407"/>
                      <a:pt x="548640" y="2929377"/>
                      <a:pt x="800100" y="2929377"/>
                    </a:cubicBezTo>
                    <a:lnTo>
                      <a:pt x="3178810" y="2929377"/>
                    </a:lnTo>
                    <a:lnTo>
                      <a:pt x="3178810" y="699770"/>
                    </a:lnTo>
                    <a:cubicBezTo>
                      <a:pt x="3178810" y="358140"/>
                      <a:pt x="3171190" y="93980"/>
                      <a:pt x="3169920" y="53340"/>
                    </a:cubicBezTo>
                    <a:cubicBezTo>
                      <a:pt x="3014980" y="33020"/>
                      <a:pt x="2858770" y="24130"/>
                      <a:pt x="2707640" y="25400"/>
                    </a:cubicBezTo>
                    <a:cubicBezTo>
                      <a:pt x="2637790" y="25400"/>
                      <a:pt x="2503170" y="27940"/>
                      <a:pt x="2338070" y="26670"/>
                    </a:cubicBezTo>
                    <a:cubicBezTo>
                      <a:pt x="1828800" y="22860"/>
                      <a:pt x="1304290" y="22860"/>
                      <a:pt x="935990" y="25400"/>
                    </a:cubicBezTo>
                    <a:cubicBezTo>
                      <a:pt x="622300" y="27940"/>
                      <a:pt x="77470" y="22860"/>
                      <a:pt x="12700" y="24130"/>
                    </a:cubicBezTo>
                    <a:cubicBezTo>
                      <a:pt x="12700" y="71120"/>
                      <a:pt x="15240" y="382270"/>
                      <a:pt x="15240" y="755650"/>
                    </a:cubicBezTo>
                    <a:cubicBezTo>
                      <a:pt x="15240" y="982908"/>
                      <a:pt x="16510" y="1267186"/>
                      <a:pt x="17780" y="1518468"/>
                    </a:cubicBezTo>
                    <a:cubicBezTo>
                      <a:pt x="19050" y="1722877"/>
                      <a:pt x="20320" y="1899407"/>
                      <a:pt x="20320" y="2014977"/>
                    </a:cubicBezTo>
                    <a:cubicBezTo>
                      <a:pt x="20320" y="2201667"/>
                      <a:pt x="29210" y="2592827"/>
                      <a:pt x="34290" y="2797297"/>
                    </a:cubicBezTo>
                    <a:lnTo>
                      <a:pt x="139700" y="2907787"/>
                    </a:lnTo>
                    <a:close/>
                    <a:moveTo>
                      <a:pt x="139700" y="2907787"/>
                    </a:moveTo>
                    <a:lnTo>
                      <a:pt x="133350" y="2782057"/>
                    </a:lnTo>
                    <a:lnTo>
                      <a:pt x="34290" y="2796027"/>
                    </a:lnTo>
                    <a:lnTo>
                      <a:pt x="139700" y="290778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299720" y="19050"/>
                <a:ext cx="61722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04800">
                    <a:moveTo>
                      <a:pt x="600710" y="0"/>
                    </a:moveTo>
                    <a:lnTo>
                      <a:pt x="617220" y="77470"/>
                    </a:lnTo>
                    <a:lnTo>
                      <a:pt x="600710" y="190500"/>
                    </a:lnTo>
                    <a:lnTo>
                      <a:pt x="589280" y="297180"/>
                    </a:lnTo>
                    <a:lnTo>
                      <a:pt x="5080" y="304800"/>
                    </a:lnTo>
                    <a:lnTo>
                      <a:pt x="5080" y="255270"/>
                    </a:lnTo>
                    <a:lnTo>
                      <a:pt x="16510" y="148590"/>
                    </a:lnTo>
                    <a:lnTo>
                      <a:pt x="0" y="21590"/>
                    </a:lnTo>
                    <a:lnTo>
                      <a:pt x="60071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 rot="-426806">
              <a:off x="1192294" y="1331371"/>
              <a:ext cx="3055025" cy="3232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89"/>
                </a:lnSpc>
              </a:pPr>
              <a:r>
                <a:rPr lang="en-US" sz="3921" spc="39">
                  <a:solidFill>
                    <a:srgbClr val="000000"/>
                  </a:solidFill>
                  <a:latin typeface="DM Sans"/>
                </a:rPr>
                <a:t>Are you ready?</a:t>
              </a:r>
            </a:p>
            <a:p>
              <a:pPr algn="ctr">
                <a:lnSpc>
                  <a:spcPts val="3060"/>
                </a:lnSpc>
              </a:pPr>
              <a:r>
                <a:rPr lang="en-US" sz="2186" spc="21">
                  <a:solidFill>
                    <a:srgbClr val="000000"/>
                  </a:solidFill>
                  <a:latin typeface="DM Sans"/>
                </a:rPr>
                <a:t>Mari memulainya dengan doa</a:t>
              </a:r>
            </a:p>
            <a:p>
              <a:pPr marL="0" lvl="0" indent="0" algn="ctr">
                <a:lnSpc>
                  <a:spcPts val="2380"/>
                </a:lnSpc>
              </a:pPr>
              <a:endParaRPr lang="en-US" sz="2186" spc="21">
                <a:solidFill>
                  <a:srgbClr val="000000"/>
                </a:solidFill>
                <a:latin typeface="DM San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86063" y="5143500"/>
            <a:ext cx="4328186" cy="5143500"/>
            <a:chOff x="0" y="0"/>
            <a:chExt cx="5770914" cy="685800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6697" y="0"/>
              <a:ext cx="2952985" cy="4682701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 b="40310"/>
            <a:stretch>
              <a:fillRect/>
            </a:stretch>
          </p:blipFill>
          <p:spPr>
            <a:xfrm>
              <a:off x="0" y="3262476"/>
              <a:ext cx="5770914" cy="3595524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1028700" y="1028700"/>
            <a:ext cx="3933043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DM Sans"/>
              </a:rPr>
              <a:t>Metode Wawa</a:t>
            </a:r>
            <a:r>
              <a:rPr lang="en-US" sz="2400" u="none">
                <a:solidFill>
                  <a:srgbClr val="000000"/>
                </a:solidFill>
                <a:latin typeface="DM Sans"/>
              </a:rPr>
              <a:t>ncara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89571" y="2853670"/>
            <a:ext cx="12108859" cy="1569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100"/>
              </a:lnSpc>
            </a:pPr>
            <a:r>
              <a:rPr lang="en-US" sz="10999">
                <a:solidFill>
                  <a:srgbClr val="000000"/>
                </a:solidFill>
                <a:latin typeface="DM Sans Bold"/>
              </a:rPr>
              <a:t>Let's get started!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555112" y="1211580"/>
            <a:ext cx="3933043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DM Sans"/>
              </a:rPr>
              <a:t>Structuring the Interview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26"/>
    </mc:Choice>
    <mc:Fallback xmlns="">
      <p:transition spd="slow" advTm="28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9200" y="2303428"/>
            <a:ext cx="13078852" cy="2226755"/>
            <a:chOff x="0" y="0"/>
            <a:chExt cx="17438469" cy="2969007"/>
          </a:xfrm>
        </p:grpSpPr>
        <p:sp>
          <p:nvSpPr>
            <p:cNvPr id="3" name="TextBox 3"/>
            <p:cNvSpPr txBox="1"/>
            <p:nvPr/>
          </p:nvSpPr>
          <p:spPr>
            <a:xfrm>
              <a:off x="0" y="57150"/>
              <a:ext cx="17438469" cy="1365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7700"/>
                </a:lnSpc>
              </a:pPr>
              <a:r>
                <a:rPr lang="en-US" sz="7000">
                  <a:solidFill>
                    <a:srgbClr val="000000"/>
                  </a:solidFill>
                  <a:latin typeface="DM Sans Bold"/>
                </a:rPr>
                <a:t>Tahapan Wawancara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811226"/>
              <a:ext cx="17438469" cy="11577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500"/>
                </a:lnSpc>
              </a:pPr>
              <a:r>
                <a:rPr lang="en-US" sz="2500" spc="25">
                  <a:solidFill>
                    <a:srgbClr val="000000"/>
                  </a:solidFill>
                  <a:latin typeface="DM Sans"/>
                </a:rPr>
                <a:t>Secara umum, tahapan wawancara meliputi: pra-wawancara (persiapan), pelaksanaan wawancara, dan pasca-wawancara.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4885694"/>
            <a:ext cx="16230600" cy="3086731"/>
            <a:chOff x="0" y="0"/>
            <a:chExt cx="100607340" cy="191334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0607341" cy="19133476"/>
            </a:xfrm>
            <a:custGeom>
              <a:avLst/>
              <a:gdLst/>
              <a:ahLst/>
              <a:cxnLst/>
              <a:rect l="l" t="t" r="r" b="b"/>
              <a:pathLst>
                <a:path w="100607341" h="19133476">
                  <a:moveTo>
                    <a:pt x="0" y="0"/>
                  </a:moveTo>
                  <a:lnTo>
                    <a:pt x="0" y="19133476"/>
                  </a:lnTo>
                  <a:lnTo>
                    <a:pt x="100607341" y="19133476"/>
                  </a:lnTo>
                  <a:lnTo>
                    <a:pt x="100607341" y="0"/>
                  </a:lnTo>
                  <a:lnTo>
                    <a:pt x="0" y="0"/>
                  </a:lnTo>
                  <a:close/>
                  <a:moveTo>
                    <a:pt x="100546377" y="19072515"/>
                  </a:moveTo>
                  <a:lnTo>
                    <a:pt x="59690" y="19072515"/>
                  </a:lnTo>
                  <a:lnTo>
                    <a:pt x="59690" y="59690"/>
                  </a:lnTo>
                  <a:lnTo>
                    <a:pt x="100546377" y="59690"/>
                  </a:lnTo>
                  <a:lnTo>
                    <a:pt x="100546377" y="19072515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00200" y="6067726"/>
            <a:ext cx="748319" cy="748319"/>
            <a:chOff x="0" y="0"/>
            <a:chExt cx="997758" cy="997758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E500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03471" y="129904"/>
              <a:ext cx="590816" cy="671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22"/>
                </a:lnSpc>
                <a:spcBef>
                  <a:spcPct val="0"/>
                </a:spcBef>
              </a:pPr>
              <a:r>
                <a:rPr lang="en-US" sz="3016">
                  <a:solidFill>
                    <a:srgbClr val="000000"/>
                  </a:solidFill>
                  <a:latin typeface="DM Sans Bold"/>
                </a:rPr>
                <a:t>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946890" y="6064597"/>
            <a:ext cx="748319" cy="754576"/>
            <a:chOff x="0" y="0"/>
            <a:chExt cx="997758" cy="1006102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97758" cy="1006102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E500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203471" y="129904"/>
              <a:ext cx="590816" cy="679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22"/>
                </a:lnSpc>
                <a:spcBef>
                  <a:spcPct val="0"/>
                </a:spcBef>
              </a:pPr>
              <a:r>
                <a:rPr lang="en-US" sz="3016">
                  <a:solidFill>
                    <a:srgbClr val="000000"/>
                  </a:solidFill>
                  <a:latin typeface="DM Sans Bold"/>
                </a:rPr>
                <a:t>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293579" y="6064597"/>
            <a:ext cx="748319" cy="754576"/>
            <a:chOff x="0" y="0"/>
            <a:chExt cx="997758" cy="100610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997758" cy="1006102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E500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203471" y="129904"/>
              <a:ext cx="590816" cy="679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22"/>
                </a:lnSpc>
                <a:spcBef>
                  <a:spcPct val="0"/>
                </a:spcBef>
              </a:pPr>
              <a:r>
                <a:rPr lang="en-US" sz="3016">
                  <a:solidFill>
                    <a:srgbClr val="000000"/>
                  </a:solidFill>
                  <a:latin typeface="DM Sans Bold"/>
                </a:rPr>
                <a:t>3</a:t>
              </a:r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22638">
            <a:off x="3572124" y="5156790"/>
            <a:ext cx="2953617" cy="805532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28700" y="1028700"/>
            <a:ext cx="3933043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DM Sans"/>
              </a:rPr>
              <a:t>Metode Wawancara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55833" y="5981524"/>
            <a:ext cx="3238588" cy="87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500" spc="25">
                <a:solidFill>
                  <a:srgbClr val="000000"/>
                </a:solidFill>
                <a:latin typeface="DM Sans"/>
              </a:rPr>
              <a:t>Pra-wawancara:</a:t>
            </a:r>
          </a:p>
          <a:p>
            <a:pPr marL="0" lvl="0" indent="0">
              <a:lnSpc>
                <a:spcPts val="3500"/>
              </a:lnSpc>
            </a:pPr>
            <a:r>
              <a:rPr lang="en-US" sz="2499" spc="24">
                <a:solidFill>
                  <a:srgbClr val="D6394A"/>
                </a:solidFill>
                <a:latin typeface="DM Sans"/>
              </a:rPr>
              <a:t>Body</a:t>
            </a:r>
            <a:r>
              <a:rPr lang="en-US" sz="2499" spc="24">
                <a:solidFill>
                  <a:srgbClr val="000000"/>
                </a:solidFill>
                <a:latin typeface="DM Sans"/>
              </a:rPr>
              <a:t>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102523" y="5981524"/>
            <a:ext cx="3810088" cy="87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500" spc="25">
                <a:solidFill>
                  <a:srgbClr val="000000"/>
                </a:solidFill>
                <a:latin typeface="DM Sans"/>
              </a:rPr>
              <a:t>Pelaksanaan: </a:t>
            </a:r>
          </a:p>
          <a:p>
            <a:pPr marL="0" lvl="0" indent="0">
              <a:lnSpc>
                <a:spcPts val="3500"/>
              </a:lnSpc>
            </a:pPr>
            <a:r>
              <a:rPr lang="en-US" sz="2499" spc="24">
                <a:solidFill>
                  <a:srgbClr val="000000"/>
                </a:solidFill>
                <a:latin typeface="DM Sans"/>
              </a:rPr>
              <a:t>Opening-</a:t>
            </a:r>
            <a:r>
              <a:rPr lang="en-US" sz="2499" spc="24">
                <a:solidFill>
                  <a:srgbClr val="D6394A"/>
                </a:solidFill>
                <a:latin typeface="DM Sans"/>
              </a:rPr>
              <a:t>Body</a:t>
            </a:r>
            <a:r>
              <a:rPr lang="en-US" sz="2499" spc="24">
                <a:solidFill>
                  <a:srgbClr val="000000"/>
                </a:solidFill>
                <a:latin typeface="DM Sans"/>
              </a:rPr>
              <a:t>-Closing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453127" y="5993976"/>
            <a:ext cx="3101323" cy="1263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1"/>
              </a:lnSpc>
            </a:pPr>
            <a:r>
              <a:rPr lang="en-US" sz="2394" spc="23">
                <a:solidFill>
                  <a:srgbClr val="000000"/>
                </a:solidFill>
                <a:latin typeface="DM Sans"/>
              </a:rPr>
              <a:t>Pasca-Wawancara:</a:t>
            </a:r>
          </a:p>
          <a:p>
            <a:pPr>
              <a:lnSpc>
                <a:spcPts val="3351"/>
              </a:lnSpc>
            </a:pPr>
            <a:r>
              <a:rPr lang="en-US" sz="2394" spc="23">
                <a:solidFill>
                  <a:srgbClr val="000000"/>
                </a:solidFill>
                <a:latin typeface="DM Sans"/>
              </a:rPr>
              <a:t>Menyusun laporan</a:t>
            </a:r>
          </a:p>
          <a:p>
            <a:pPr marL="0" lvl="0" indent="0">
              <a:lnSpc>
                <a:spcPts val="3351"/>
              </a:lnSpc>
            </a:pPr>
            <a:endParaRPr lang="en-US" sz="2394" spc="23">
              <a:solidFill>
                <a:srgbClr val="000000"/>
              </a:solidFill>
              <a:latin typeface="DM Sans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22638">
            <a:off x="9157426" y="5171201"/>
            <a:ext cx="2953617" cy="8055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725006">
            <a:off x="5057366" y="6886740"/>
            <a:ext cx="2953617" cy="805532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028700" y="8162925"/>
            <a:ext cx="16230600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ns Light"/>
              </a:rPr>
              <a:t>pada bagian body: meliputi proses persiapan wawancara, di sisi lain pada tahap pelaksanaan body bermakna isi wawancara (proses tanya jawab)</a:t>
            </a:r>
          </a:p>
        </p:txBody>
      </p:sp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484"/>
    </mc:Choice>
    <mc:Fallback xmlns="">
      <p:transition spd="slow" advTm="166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75988" y="1694336"/>
            <a:ext cx="8354474" cy="626585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890506" y="3420860"/>
            <a:ext cx="6068876" cy="2488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9"/>
              </a:lnSpc>
            </a:pPr>
            <a:r>
              <a:rPr lang="en-US" sz="6500">
                <a:solidFill>
                  <a:srgbClr val="000000"/>
                </a:solidFill>
                <a:latin typeface="DM Sans Bold"/>
              </a:rPr>
              <a:t>Step 1: </a:t>
            </a:r>
          </a:p>
          <a:p>
            <a:pPr algn="ctr">
              <a:lnSpc>
                <a:spcPts val="6160"/>
              </a:lnSpc>
            </a:pPr>
            <a:r>
              <a:rPr lang="en-US" sz="5600">
                <a:solidFill>
                  <a:srgbClr val="000000"/>
                </a:solidFill>
                <a:latin typeface="DM Sans Bold"/>
              </a:rPr>
              <a:t>Pra-wawancara </a:t>
            </a:r>
          </a:p>
          <a:p>
            <a:pPr marL="0" lvl="0" indent="0" algn="ctr">
              <a:lnSpc>
                <a:spcPts val="6160"/>
              </a:lnSpc>
            </a:pPr>
            <a:r>
              <a:rPr lang="en-US" sz="5600">
                <a:solidFill>
                  <a:srgbClr val="000000"/>
                </a:solidFill>
                <a:latin typeface="DM Sans Bold"/>
              </a:rPr>
              <a:t>(body)</a:t>
            </a:r>
          </a:p>
        </p:txBody>
      </p:sp>
      <p:sp>
        <p:nvSpPr>
          <p:cNvPr id="4" name="TextBox 4"/>
          <p:cNvSpPr txBox="1"/>
          <p:nvPr/>
        </p:nvSpPr>
        <p:spPr>
          <a:xfrm rot="-323570">
            <a:off x="1693467" y="1585002"/>
            <a:ext cx="3708087" cy="1762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spc="24">
                <a:solidFill>
                  <a:srgbClr val="000000"/>
                </a:solidFill>
                <a:latin typeface="DM Sans"/>
              </a:rPr>
              <a:t>M</a:t>
            </a:r>
            <a:r>
              <a:rPr lang="en-US" sz="2499" u="none" spc="24">
                <a:solidFill>
                  <a:srgbClr val="000000"/>
                </a:solidFill>
                <a:latin typeface="DM Sans"/>
              </a:rPr>
              <a:t>enentukan tujuan wawancara:</a:t>
            </a:r>
          </a:p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pc="24">
                <a:solidFill>
                  <a:srgbClr val="000000"/>
                </a:solidFill>
                <a:latin typeface="DM Sans"/>
              </a:rPr>
              <a:t>untuk apa wawancara ini dilakukan???</a:t>
            </a:r>
          </a:p>
        </p:txBody>
      </p:sp>
      <p:sp>
        <p:nvSpPr>
          <p:cNvPr id="5" name="TextBox 5"/>
          <p:cNvSpPr txBox="1"/>
          <p:nvPr/>
        </p:nvSpPr>
        <p:spPr>
          <a:xfrm rot="382997">
            <a:off x="13811287" y="6326528"/>
            <a:ext cx="3238588" cy="2651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500" spc="25">
                <a:solidFill>
                  <a:srgbClr val="000000"/>
                </a:solidFill>
                <a:latin typeface="DM Sans"/>
              </a:rPr>
              <a:t>Menyusun panduan wawancara:</a:t>
            </a:r>
          </a:p>
          <a:p>
            <a:pPr marL="0" lvl="0" indent="0" algn="ctr">
              <a:lnSpc>
                <a:spcPts val="3500"/>
              </a:lnSpc>
            </a:pPr>
            <a:r>
              <a:rPr lang="en-US" sz="2499" spc="24">
                <a:solidFill>
                  <a:srgbClr val="000000"/>
                </a:solidFill>
                <a:latin typeface="DM Sans"/>
              </a:rPr>
              <a:t>bagaimana membuat panduan yang akan digunakan saat wawancara???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6957833" y="4192697"/>
            <a:ext cx="10507419" cy="609430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71"/>
    </mc:Choice>
    <mc:Fallback xmlns="">
      <p:transition spd="slow" advTm="71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5902624"/>
            <a:chOff x="0" y="0"/>
            <a:chExt cx="100607340" cy="365881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0607341" cy="36588126"/>
            </a:xfrm>
            <a:custGeom>
              <a:avLst/>
              <a:gdLst/>
              <a:ahLst/>
              <a:cxnLst/>
              <a:rect l="l" t="t" r="r" b="b"/>
              <a:pathLst>
                <a:path w="100607341" h="36588126">
                  <a:moveTo>
                    <a:pt x="0" y="0"/>
                  </a:moveTo>
                  <a:lnTo>
                    <a:pt x="0" y="36588126"/>
                  </a:lnTo>
                  <a:lnTo>
                    <a:pt x="100607341" y="36588126"/>
                  </a:lnTo>
                  <a:lnTo>
                    <a:pt x="100607341" y="0"/>
                  </a:lnTo>
                  <a:lnTo>
                    <a:pt x="0" y="0"/>
                  </a:lnTo>
                  <a:close/>
                  <a:moveTo>
                    <a:pt x="100546377" y="36527166"/>
                  </a:moveTo>
                  <a:lnTo>
                    <a:pt x="59690" y="36527166"/>
                  </a:lnTo>
                  <a:lnTo>
                    <a:pt x="59690" y="59690"/>
                  </a:lnTo>
                  <a:lnTo>
                    <a:pt x="100546377" y="59690"/>
                  </a:lnTo>
                  <a:lnTo>
                    <a:pt x="100546377" y="3652716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72763" y="1534965"/>
            <a:ext cx="5592491" cy="419436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10287" y="4650104"/>
            <a:ext cx="1634183" cy="5161405"/>
            <a:chOff x="0" y="0"/>
            <a:chExt cx="2178911" cy="688187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18120" y="0"/>
              <a:ext cx="950729" cy="1657391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958" t="958" r="2927" b="627"/>
            <a:stretch>
              <a:fillRect/>
            </a:stretch>
          </p:blipFill>
          <p:spPr>
            <a:xfrm>
              <a:off x="575804" y="2532133"/>
              <a:ext cx="1413464" cy="4349741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r="368" b="450"/>
            <a:stretch>
              <a:fillRect/>
            </a:stretch>
          </p:blipFill>
          <p:spPr>
            <a:xfrm>
              <a:off x="0" y="1135775"/>
              <a:ext cx="2178911" cy="2283513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4690761" y="7754887"/>
            <a:ext cx="625177" cy="625177"/>
            <a:chOff x="0" y="0"/>
            <a:chExt cx="833569" cy="833569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E500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169989" y="107080"/>
              <a:ext cx="493592" cy="562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27"/>
                </a:lnSpc>
                <a:spcBef>
                  <a:spcPct val="0"/>
                </a:spcBef>
              </a:pPr>
              <a:r>
                <a:rPr lang="en-US" sz="2519">
                  <a:solidFill>
                    <a:srgbClr val="000000"/>
                  </a:solidFill>
                  <a:latin typeface="DM Sans Bold"/>
                </a:rPr>
                <a:t>1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101527" y="7754887"/>
            <a:ext cx="625177" cy="625177"/>
            <a:chOff x="0" y="0"/>
            <a:chExt cx="833569" cy="833569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E500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169989" y="107080"/>
              <a:ext cx="493592" cy="562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27"/>
                </a:lnSpc>
                <a:spcBef>
                  <a:spcPct val="0"/>
                </a:spcBef>
              </a:pPr>
              <a:r>
                <a:rPr lang="en-US" sz="2519">
                  <a:solidFill>
                    <a:srgbClr val="000000"/>
                  </a:solidFill>
                  <a:latin typeface="DM Sans Bold"/>
                </a:rPr>
                <a:t>2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512293" y="7754887"/>
            <a:ext cx="625177" cy="625177"/>
            <a:chOff x="0" y="0"/>
            <a:chExt cx="833569" cy="833569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E500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169989" y="107080"/>
              <a:ext cx="493592" cy="562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27"/>
                </a:lnSpc>
                <a:spcBef>
                  <a:spcPct val="0"/>
                </a:spcBef>
              </a:pPr>
              <a:r>
                <a:rPr lang="en-US" sz="2519">
                  <a:solidFill>
                    <a:srgbClr val="000000"/>
                  </a:solidFill>
                  <a:latin typeface="DM Sans Bold"/>
                </a:rPr>
                <a:t>3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752338" y="8507739"/>
            <a:ext cx="2394307" cy="101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00"/>
              </a:lnSpc>
            </a:pPr>
            <a:r>
              <a:rPr lang="en-US" sz="1800" spc="18">
                <a:solidFill>
                  <a:srgbClr val="000000"/>
                </a:solidFill>
                <a:latin typeface="DM Sans"/>
              </a:rPr>
              <a:t>tentukan tema yang menarik/penting/dibutuhkan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351608" y="8660436"/>
            <a:ext cx="2125016" cy="674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00"/>
              </a:lnSpc>
            </a:pPr>
            <a:r>
              <a:rPr lang="en-US" sz="1800" spc="18">
                <a:solidFill>
                  <a:srgbClr val="000000"/>
                </a:solidFill>
                <a:latin typeface="DM Sans"/>
              </a:rPr>
              <a:t>Telusuri referensi yang relevan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762373" y="8660436"/>
            <a:ext cx="2125016" cy="674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00"/>
              </a:lnSpc>
            </a:pPr>
            <a:r>
              <a:rPr lang="en-US" sz="1800" spc="18">
                <a:solidFill>
                  <a:srgbClr val="000000"/>
                </a:solidFill>
                <a:latin typeface="DM Sans"/>
              </a:rPr>
              <a:t>Tentukan informasi yang dibutuhkan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3669085" y="7650898"/>
            <a:ext cx="1610057" cy="1607402"/>
            <a:chOff x="0" y="0"/>
            <a:chExt cx="2146743" cy="2143203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2146743" cy="2143203"/>
              <a:chOff x="0" y="0"/>
              <a:chExt cx="3216910" cy="321160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9050" y="223520"/>
                <a:ext cx="3178810" cy="2980465"/>
              </a:xfrm>
              <a:custGeom>
                <a:avLst/>
                <a:gdLst/>
                <a:ahLst/>
                <a:cxnLst/>
                <a:rect l="l" t="t" r="r" b="b"/>
                <a:pathLst>
                  <a:path w="3178810" h="2980465">
                    <a:moveTo>
                      <a:pt x="0" y="11430"/>
                    </a:moveTo>
                    <a:cubicBezTo>
                      <a:pt x="0" y="11430"/>
                      <a:pt x="2540" y="340360"/>
                      <a:pt x="2540" y="749300"/>
                    </a:cubicBezTo>
                    <a:cubicBezTo>
                      <a:pt x="2540" y="1177996"/>
                      <a:pt x="7620" y="1799365"/>
                      <a:pt x="7620" y="2059715"/>
                    </a:cubicBezTo>
                    <a:cubicBezTo>
                      <a:pt x="7620" y="2254025"/>
                      <a:pt x="16510" y="2652805"/>
                      <a:pt x="21590" y="2844575"/>
                    </a:cubicBezTo>
                    <a:lnTo>
                      <a:pt x="130810" y="2958875"/>
                    </a:lnTo>
                    <a:cubicBezTo>
                      <a:pt x="275590" y="2966495"/>
                      <a:pt x="543560" y="2980465"/>
                      <a:pt x="793750" y="2980465"/>
                    </a:cubicBezTo>
                    <a:lnTo>
                      <a:pt x="3178810" y="2980465"/>
                    </a:lnTo>
                    <a:lnTo>
                      <a:pt x="3178810" y="693420"/>
                    </a:lnTo>
                    <a:cubicBezTo>
                      <a:pt x="3178810" y="318770"/>
                      <a:pt x="3169920" y="41910"/>
                      <a:pt x="3169920" y="41910"/>
                    </a:cubicBezTo>
                    <a:cubicBezTo>
                      <a:pt x="3014980" y="21590"/>
                      <a:pt x="2858770" y="11430"/>
                      <a:pt x="2701290" y="12700"/>
                    </a:cubicBezTo>
                    <a:cubicBezTo>
                      <a:pt x="2428240" y="12700"/>
                      <a:pt x="1179830" y="21590"/>
                      <a:pt x="929640" y="12700"/>
                    </a:cubicBezTo>
                    <a:cubicBezTo>
                      <a:pt x="594360" y="0"/>
                      <a:pt x="0" y="11430"/>
                      <a:pt x="0" y="1143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12700" y="217170"/>
                <a:ext cx="3191510" cy="2993165"/>
              </a:xfrm>
              <a:custGeom>
                <a:avLst/>
                <a:gdLst/>
                <a:ahLst/>
                <a:cxnLst/>
                <a:rect l="l" t="t" r="r" b="b"/>
                <a:pathLst>
                  <a:path w="3191510" h="2993165">
                    <a:moveTo>
                      <a:pt x="3191510" y="2993165"/>
                    </a:moveTo>
                    <a:lnTo>
                      <a:pt x="800100" y="2993165"/>
                    </a:lnTo>
                    <a:cubicBezTo>
                      <a:pt x="547370" y="2993165"/>
                      <a:pt x="270510" y="2979195"/>
                      <a:pt x="137160" y="2971575"/>
                    </a:cubicBezTo>
                    <a:lnTo>
                      <a:pt x="134620" y="2971575"/>
                    </a:lnTo>
                    <a:lnTo>
                      <a:pt x="21590" y="2853465"/>
                    </a:lnTo>
                    <a:lnTo>
                      <a:pt x="21590" y="2850925"/>
                    </a:lnTo>
                    <a:cubicBezTo>
                      <a:pt x="16510" y="2647725"/>
                      <a:pt x="7620" y="2254025"/>
                      <a:pt x="7620" y="2066065"/>
                    </a:cubicBezTo>
                    <a:cubicBezTo>
                      <a:pt x="7620" y="1950495"/>
                      <a:pt x="6350" y="1773965"/>
                      <a:pt x="5080" y="1563456"/>
                    </a:cubicBezTo>
                    <a:cubicBezTo>
                      <a:pt x="3810" y="1294410"/>
                      <a:pt x="2540" y="990035"/>
                      <a:pt x="2540" y="755650"/>
                    </a:cubicBezTo>
                    <a:cubicBezTo>
                      <a:pt x="2540" y="351790"/>
                      <a:pt x="0" y="21590"/>
                      <a:pt x="0" y="17780"/>
                    </a:cubicBezTo>
                    <a:lnTo>
                      <a:pt x="0" y="11430"/>
                    </a:lnTo>
                    <a:lnTo>
                      <a:pt x="6350" y="11430"/>
                    </a:lnTo>
                    <a:cubicBezTo>
                      <a:pt x="12700" y="11430"/>
                      <a:pt x="604520" y="0"/>
                      <a:pt x="935990" y="12700"/>
                    </a:cubicBezTo>
                    <a:cubicBezTo>
                      <a:pt x="1121410" y="19050"/>
                      <a:pt x="1852930" y="16510"/>
                      <a:pt x="2338070" y="13970"/>
                    </a:cubicBezTo>
                    <a:cubicBezTo>
                      <a:pt x="2503170" y="12700"/>
                      <a:pt x="2637790" y="12700"/>
                      <a:pt x="2707640" y="12700"/>
                    </a:cubicBezTo>
                    <a:cubicBezTo>
                      <a:pt x="2861310" y="11430"/>
                      <a:pt x="3020060" y="21590"/>
                      <a:pt x="3177540" y="41910"/>
                    </a:cubicBezTo>
                    <a:lnTo>
                      <a:pt x="3182620" y="43180"/>
                    </a:lnTo>
                    <a:lnTo>
                      <a:pt x="3182620" y="48260"/>
                    </a:lnTo>
                    <a:cubicBezTo>
                      <a:pt x="3182620" y="50800"/>
                      <a:pt x="3191510" y="328930"/>
                      <a:pt x="3191510" y="699770"/>
                    </a:cubicBezTo>
                    <a:lnTo>
                      <a:pt x="3191510" y="2993165"/>
                    </a:lnTo>
                    <a:close/>
                    <a:moveTo>
                      <a:pt x="139700" y="2958875"/>
                    </a:moveTo>
                    <a:cubicBezTo>
                      <a:pt x="273050" y="2966495"/>
                      <a:pt x="548640" y="2980465"/>
                      <a:pt x="800100" y="2980465"/>
                    </a:cubicBezTo>
                    <a:lnTo>
                      <a:pt x="3178810" y="2980465"/>
                    </a:lnTo>
                    <a:lnTo>
                      <a:pt x="3178810" y="699770"/>
                    </a:lnTo>
                    <a:cubicBezTo>
                      <a:pt x="3178810" y="358140"/>
                      <a:pt x="3171190" y="93980"/>
                      <a:pt x="3169920" y="53340"/>
                    </a:cubicBezTo>
                    <a:cubicBezTo>
                      <a:pt x="3014980" y="33020"/>
                      <a:pt x="2858770" y="24130"/>
                      <a:pt x="2707640" y="25400"/>
                    </a:cubicBezTo>
                    <a:cubicBezTo>
                      <a:pt x="2637790" y="25400"/>
                      <a:pt x="2503170" y="27940"/>
                      <a:pt x="2338070" y="26670"/>
                    </a:cubicBezTo>
                    <a:cubicBezTo>
                      <a:pt x="1828800" y="22860"/>
                      <a:pt x="1304290" y="22860"/>
                      <a:pt x="935990" y="25400"/>
                    </a:cubicBezTo>
                    <a:cubicBezTo>
                      <a:pt x="622300" y="27940"/>
                      <a:pt x="77470" y="22860"/>
                      <a:pt x="12700" y="24130"/>
                    </a:cubicBezTo>
                    <a:cubicBezTo>
                      <a:pt x="12700" y="71120"/>
                      <a:pt x="15240" y="382270"/>
                      <a:pt x="15240" y="755650"/>
                    </a:cubicBezTo>
                    <a:cubicBezTo>
                      <a:pt x="15240" y="990035"/>
                      <a:pt x="16510" y="1294410"/>
                      <a:pt x="17780" y="1563456"/>
                    </a:cubicBezTo>
                    <a:cubicBezTo>
                      <a:pt x="19050" y="1773965"/>
                      <a:pt x="20320" y="1950495"/>
                      <a:pt x="20320" y="2066065"/>
                    </a:cubicBezTo>
                    <a:cubicBezTo>
                      <a:pt x="20320" y="2252755"/>
                      <a:pt x="29210" y="2643915"/>
                      <a:pt x="34290" y="2848385"/>
                    </a:cubicBezTo>
                    <a:lnTo>
                      <a:pt x="139700" y="2958875"/>
                    </a:lnTo>
                    <a:close/>
                    <a:moveTo>
                      <a:pt x="139700" y="2958875"/>
                    </a:moveTo>
                    <a:lnTo>
                      <a:pt x="133350" y="2833145"/>
                    </a:lnTo>
                    <a:lnTo>
                      <a:pt x="34290" y="2847115"/>
                    </a:lnTo>
                    <a:lnTo>
                      <a:pt x="139700" y="295887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299720" y="19050"/>
                <a:ext cx="61722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04800">
                    <a:moveTo>
                      <a:pt x="600710" y="0"/>
                    </a:moveTo>
                    <a:lnTo>
                      <a:pt x="617220" y="77470"/>
                    </a:lnTo>
                    <a:lnTo>
                      <a:pt x="600710" y="190500"/>
                    </a:lnTo>
                    <a:lnTo>
                      <a:pt x="589280" y="297180"/>
                    </a:lnTo>
                    <a:lnTo>
                      <a:pt x="5080" y="304800"/>
                    </a:lnTo>
                    <a:lnTo>
                      <a:pt x="5080" y="255270"/>
                    </a:lnTo>
                    <a:lnTo>
                      <a:pt x="16510" y="148590"/>
                    </a:lnTo>
                    <a:lnTo>
                      <a:pt x="0" y="21590"/>
                    </a:lnTo>
                    <a:lnTo>
                      <a:pt x="60071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9" name="TextBox 29"/>
            <p:cNvSpPr txBox="1"/>
            <p:nvPr/>
          </p:nvSpPr>
          <p:spPr>
            <a:xfrm>
              <a:off x="219791" y="542167"/>
              <a:ext cx="1656641" cy="9445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1949"/>
                </a:lnSpc>
              </a:pPr>
              <a:r>
                <a:rPr lang="en-US" sz="1299" spc="12">
                  <a:solidFill>
                    <a:srgbClr val="000000"/>
                  </a:solidFill>
                  <a:latin typeface="DM Sans"/>
                </a:rPr>
                <a:t>Copy a sticky note, then write your thoughts.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649243" y="7650898"/>
            <a:ext cx="1610057" cy="1607402"/>
            <a:chOff x="0" y="0"/>
            <a:chExt cx="2146743" cy="2143203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2146743" cy="2143203"/>
              <a:chOff x="0" y="0"/>
              <a:chExt cx="3216910" cy="321160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9050" y="223520"/>
                <a:ext cx="3178810" cy="2980465"/>
              </a:xfrm>
              <a:custGeom>
                <a:avLst/>
                <a:gdLst/>
                <a:ahLst/>
                <a:cxnLst/>
                <a:rect l="l" t="t" r="r" b="b"/>
                <a:pathLst>
                  <a:path w="3178810" h="2980465">
                    <a:moveTo>
                      <a:pt x="0" y="11430"/>
                    </a:moveTo>
                    <a:cubicBezTo>
                      <a:pt x="0" y="11430"/>
                      <a:pt x="2540" y="340360"/>
                      <a:pt x="2540" y="749300"/>
                    </a:cubicBezTo>
                    <a:cubicBezTo>
                      <a:pt x="2540" y="1177996"/>
                      <a:pt x="7620" y="1799365"/>
                      <a:pt x="7620" y="2059715"/>
                    </a:cubicBezTo>
                    <a:cubicBezTo>
                      <a:pt x="7620" y="2254025"/>
                      <a:pt x="16510" y="2652805"/>
                      <a:pt x="21590" y="2844575"/>
                    </a:cubicBezTo>
                    <a:lnTo>
                      <a:pt x="130810" y="2958875"/>
                    </a:lnTo>
                    <a:cubicBezTo>
                      <a:pt x="275590" y="2966495"/>
                      <a:pt x="543560" y="2980465"/>
                      <a:pt x="793750" y="2980465"/>
                    </a:cubicBezTo>
                    <a:lnTo>
                      <a:pt x="3178810" y="2980465"/>
                    </a:lnTo>
                    <a:lnTo>
                      <a:pt x="3178810" y="693420"/>
                    </a:lnTo>
                    <a:cubicBezTo>
                      <a:pt x="3178810" y="318770"/>
                      <a:pt x="3169920" y="41910"/>
                      <a:pt x="3169920" y="41910"/>
                    </a:cubicBezTo>
                    <a:cubicBezTo>
                      <a:pt x="3014980" y="21590"/>
                      <a:pt x="2858770" y="11430"/>
                      <a:pt x="2701290" y="12700"/>
                    </a:cubicBezTo>
                    <a:cubicBezTo>
                      <a:pt x="2428240" y="12700"/>
                      <a:pt x="1179830" y="21590"/>
                      <a:pt x="929640" y="12700"/>
                    </a:cubicBezTo>
                    <a:cubicBezTo>
                      <a:pt x="594360" y="0"/>
                      <a:pt x="0" y="11430"/>
                      <a:pt x="0" y="1143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12700" y="217170"/>
                <a:ext cx="3191510" cy="2993165"/>
              </a:xfrm>
              <a:custGeom>
                <a:avLst/>
                <a:gdLst/>
                <a:ahLst/>
                <a:cxnLst/>
                <a:rect l="l" t="t" r="r" b="b"/>
                <a:pathLst>
                  <a:path w="3191510" h="2993165">
                    <a:moveTo>
                      <a:pt x="3191510" y="2993165"/>
                    </a:moveTo>
                    <a:lnTo>
                      <a:pt x="800100" y="2993165"/>
                    </a:lnTo>
                    <a:cubicBezTo>
                      <a:pt x="547370" y="2993165"/>
                      <a:pt x="270510" y="2979195"/>
                      <a:pt x="137160" y="2971575"/>
                    </a:cubicBezTo>
                    <a:lnTo>
                      <a:pt x="134620" y="2971575"/>
                    </a:lnTo>
                    <a:lnTo>
                      <a:pt x="21590" y="2853465"/>
                    </a:lnTo>
                    <a:lnTo>
                      <a:pt x="21590" y="2850925"/>
                    </a:lnTo>
                    <a:cubicBezTo>
                      <a:pt x="16510" y="2647725"/>
                      <a:pt x="7620" y="2254025"/>
                      <a:pt x="7620" y="2066065"/>
                    </a:cubicBezTo>
                    <a:cubicBezTo>
                      <a:pt x="7620" y="1950495"/>
                      <a:pt x="6350" y="1773965"/>
                      <a:pt x="5080" y="1563456"/>
                    </a:cubicBezTo>
                    <a:cubicBezTo>
                      <a:pt x="3810" y="1294410"/>
                      <a:pt x="2540" y="990035"/>
                      <a:pt x="2540" y="755650"/>
                    </a:cubicBezTo>
                    <a:cubicBezTo>
                      <a:pt x="2540" y="351790"/>
                      <a:pt x="0" y="21590"/>
                      <a:pt x="0" y="17780"/>
                    </a:cubicBezTo>
                    <a:lnTo>
                      <a:pt x="0" y="11430"/>
                    </a:lnTo>
                    <a:lnTo>
                      <a:pt x="6350" y="11430"/>
                    </a:lnTo>
                    <a:cubicBezTo>
                      <a:pt x="12700" y="11430"/>
                      <a:pt x="604520" y="0"/>
                      <a:pt x="935990" y="12700"/>
                    </a:cubicBezTo>
                    <a:cubicBezTo>
                      <a:pt x="1121410" y="19050"/>
                      <a:pt x="1852930" y="16510"/>
                      <a:pt x="2338070" y="13970"/>
                    </a:cubicBezTo>
                    <a:cubicBezTo>
                      <a:pt x="2503170" y="12700"/>
                      <a:pt x="2637790" y="12700"/>
                      <a:pt x="2707640" y="12700"/>
                    </a:cubicBezTo>
                    <a:cubicBezTo>
                      <a:pt x="2861310" y="11430"/>
                      <a:pt x="3020060" y="21590"/>
                      <a:pt x="3177540" y="41910"/>
                    </a:cubicBezTo>
                    <a:lnTo>
                      <a:pt x="3182620" y="43180"/>
                    </a:lnTo>
                    <a:lnTo>
                      <a:pt x="3182620" y="48260"/>
                    </a:lnTo>
                    <a:cubicBezTo>
                      <a:pt x="3182620" y="50800"/>
                      <a:pt x="3191510" y="328930"/>
                      <a:pt x="3191510" y="699770"/>
                    </a:cubicBezTo>
                    <a:lnTo>
                      <a:pt x="3191510" y="2993165"/>
                    </a:lnTo>
                    <a:close/>
                    <a:moveTo>
                      <a:pt x="139700" y="2958875"/>
                    </a:moveTo>
                    <a:cubicBezTo>
                      <a:pt x="273050" y="2966495"/>
                      <a:pt x="548640" y="2980465"/>
                      <a:pt x="800100" y="2980465"/>
                    </a:cubicBezTo>
                    <a:lnTo>
                      <a:pt x="3178810" y="2980465"/>
                    </a:lnTo>
                    <a:lnTo>
                      <a:pt x="3178810" y="699770"/>
                    </a:lnTo>
                    <a:cubicBezTo>
                      <a:pt x="3178810" y="358140"/>
                      <a:pt x="3171190" y="93980"/>
                      <a:pt x="3169920" y="53340"/>
                    </a:cubicBezTo>
                    <a:cubicBezTo>
                      <a:pt x="3014980" y="33020"/>
                      <a:pt x="2858770" y="24130"/>
                      <a:pt x="2707640" y="25400"/>
                    </a:cubicBezTo>
                    <a:cubicBezTo>
                      <a:pt x="2637790" y="25400"/>
                      <a:pt x="2503170" y="27940"/>
                      <a:pt x="2338070" y="26670"/>
                    </a:cubicBezTo>
                    <a:cubicBezTo>
                      <a:pt x="1828800" y="22860"/>
                      <a:pt x="1304290" y="22860"/>
                      <a:pt x="935990" y="25400"/>
                    </a:cubicBezTo>
                    <a:cubicBezTo>
                      <a:pt x="622300" y="27940"/>
                      <a:pt x="77470" y="22860"/>
                      <a:pt x="12700" y="24130"/>
                    </a:cubicBezTo>
                    <a:cubicBezTo>
                      <a:pt x="12700" y="71120"/>
                      <a:pt x="15240" y="382270"/>
                      <a:pt x="15240" y="755650"/>
                    </a:cubicBezTo>
                    <a:cubicBezTo>
                      <a:pt x="15240" y="990035"/>
                      <a:pt x="16510" y="1294410"/>
                      <a:pt x="17780" y="1563456"/>
                    </a:cubicBezTo>
                    <a:cubicBezTo>
                      <a:pt x="19050" y="1773965"/>
                      <a:pt x="20320" y="1950495"/>
                      <a:pt x="20320" y="2066065"/>
                    </a:cubicBezTo>
                    <a:cubicBezTo>
                      <a:pt x="20320" y="2252755"/>
                      <a:pt x="29210" y="2643915"/>
                      <a:pt x="34290" y="2848385"/>
                    </a:cubicBezTo>
                    <a:lnTo>
                      <a:pt x="139700" y="2958875"/>
                    </a:lnTo>
                    <a:close/>
                    <a:moveTo>
                      <a:pt x="139700" y="2958875"/>
                    </a:moveTo>
                    <a:lnTo>
                      <a:pt x="133350" y="2833145"/>
                    </a:lnTo>
                    <a:lnTo>
                      <a:pt x="34290" y="2847115"/>
                    </a:lnTo>
                    <a:lnTo>
                      <a:pt x="139700" y="295887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299720" y="19050"/>
                <a:ext cx="61722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04800">
                    <a:moveTo>
                      <a:pt x="600710" y="0"/>
                    </a:moveTo>
                    <a:lnTo>
                      <a:pt x="617220" y="77470"/>
                    </a:lnTo>
                    <a:lnTo>
                      <a:pt x="600710" y="190500"/>
                    </a:lnTo>
                    <a:lnTo>
                      <a:pt x="589280" y="297180"/>
                    </a:lnTo>
                    <a:lnTo>
                      <a:pt x="5080" y="304800"/>
                    </a:lnTo>
                    <a:lnTo>
                      <a:pt x="5080" y="255270"/>
                    </a:lnTo>
                    <a:lnTo>
                      <a:pt x="16510" y="148590"/>
                    </a:lnTo>
                    <a:lnTo>
                      <a:pt x="0" y="21590"/>
                    </a:lnTo>
                    <a:lnTo>
                      <a:pt x="60071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5" name="TextBox 35"/>
            <p:cNvSpPr txBox="1"/>
            <p:nvPr/>
          </p:nvSpPr>
          <p:spPr>
            <a:xfrm>
              <a:off x="219791" y="542167"/>
              <a:ext cx="1656641" cy="9445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1949"/>
                </a:lnSpc>
              </a:pPr>
              <a:r>
                <a:rPr lang="en-US" sz="1299" spc="12">
                  <a:solidFill>
                    <a:srgbClr val="000000"/>
                  </a:solidFill>
                  <a:latin typeface="DM Sans"/>
                </a:rPr>
                <a:t>Copy a sticky note, then write your thoughts.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1688927" y="7650898"/>
            <a:ext cx="1610057" cy="1607402"/>
            <a:chOff x="0" y="0"/>
            <a:chExt cx="2146743" cy="2143203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2146743" cy="2143203"/>
              <a:chOff x="0" y="0"/>
              <a:chExt cx="3216910" cy="321160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19050" y="223520"/>
                <a:ext cx="3178810" cy="2980465"/>
              </a:xfrm>
              <a:custGeom>
                <a:avLst/>
                <a:gdLst/>
                <a:ahLst/>
                <a:cxnLst/>
                <a:rect l="l" t="t" r="r" b="b"/>
                <a:pathLst>
                  <a:path w="3178810" h="2980465">
                    <a:moveTo>
                      <a:pt x="0" y="11430"/>
                    </a:moveTo>
                    <a:cubicBezTo>
                      <a:pt x="0" y="11430"/>
                      <a:pt x="2540" y="340360"/>
                      <a:pt x="2540" y="749300"/>
                    </a:cubicBezTo>
                    <a:cubicBezTo>
                      <a:pt x="2540" y="1177996"/>
                      <a:pt x="7620" y="1799365"/>
                      <a:pt x="7620" y="2059715"/>
                    </a:cubicBezTo>
                    <a:cubicBezTo>
                      <a:pt x="7620" y="2254025"/>
                      <a:pt x="16510" y="2652805"/>
                      <a:pt x="21590" y="2844575"/>
                    </a:cubicBezTo>
                    <a:lnTo>
                      <a:pt x="130810" y="2958875"/>
                    </a:lnTo>
                    <a:cubicBezTo>
                      <a:pt x="275590" y="2966495"/>
                      <a:pt x="543560" y="2980465"/>
                      <a:pt x="793750" y="2980465"/>
                    </a:cubicBezTo>
                    <a:lnTo>
                      <a:pt x="3178810" y="2980465"/>
                    </a:lnTo>
                    <a:lnTo>
                      <a:pt x="3178810" y="693420"/>
                    </a:lnTo>
                    <a:cubicBezTo>
                      <a:pt x="3178810" y="318770"/>
                      <a:pt x="3169920" y="41910"/>
                      <a:pt x="3169920" y="41910"/>
                    </a:cubicBezTo>
                    <a:cubicBezTo>
                      <a:pt x="3014980" y="21590"/>
                      <a:pt x="2858770" y="11430"/>
                      <a:pt x="2701290" y="12700"/>
                    </a:cubicBezTo>
                    <a:cubicBezTo>
                      <a:pt x="2428240" y="12700"/>
                      <a:pt x="1179830" y="21590"/>
                      <a:pt x="929640" y="12700"/>
                    </a:cubicBezTo>
                    <a:cubicBezTo>
                      <a:pt x="594360" y="0"/>
                      <a:pt x="0" y="11430"/>
                      <a:pt x="0" y="1143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9" name="Freeform 39"/>
              <p:cNvSpPr/>
              <p:nvPr/>
            </p:nvSpPr>
            <p:spPr>
              <a:xfrm>
                <a:off x="12700" y="217170"/>
                <a:ext cx="3191510" cy="2993165"/>
              </a:xfrm>
              <a:custGeom>
                <a:avLst/>
                <a:gdLst/>
                <a:ahLst/>
                <a:cxnLst/>
                <a:rect l="l" t="t" r="r" b="b"/>
                <a:pathLst>
                  <a:path w="3191510" h="2993165">
                    <a:moveTo>
                      <a:pt x="3191510" y="2993165"/>
                    </a:moveTo>
                    <a:lnTo>
                      <a:pt x="800100" y="2993165"/>
                    </a:lnTo>
                    <a:cubicBezTo>
                      <a:pt x="547370" y="2993165"/>
                      <a:pt x="270510" y="2979195"/>
                      <a:pt x="137160" y="2971575"/>
                    </a:cubicBezTo>
                    <a:lnTo>
                      <a:pt x="134620" y="2971575"/>
                    </a:lnTo>
                    <a:lnTo>
                      <a:pt x="21590" y="2853465"/>
                    </a:lnTo>
                    <a:lnTo>
                      <a:pt x="21590" y="2850925"/>
                    </a:lnTo>
                    <a:cubicBezTo>
                      <a:pt x="16510" y="2647725"/>
                      <a:pt x="7620" y="2254025"/>
                      <a:pt x="7620" y="2066065"/>
                    </a:cubicBezTo>
                    <a:cubicBezTo>
                      <a:pt x="7620" y="1950495"/>
                      <a:pt x="6350" y="1773965"/>
                      <a:pt x="5080" y="1563456"/>
                    </a:cubicBezTo>
                    <a:cubicBezTo>
                      <a:pt x="3810" y="1294410"/>
                      <a:pt x="2540" y="990035"/>
                      <a:pt x="2540" y="755650"/>
                    </a:cubicBezTo>
                    <a:cubicBezTo>
                      <a:pt x="2540" y="351790"/>
                      <a:pt x="0" y="21590"/>
                      <a:pt x="0" y="17780"/>
                    </a:cubicBezTo>
                    <a:lnTo>
                      <a:pt x="0" y="11430"/>
                    </a:lnTo>
                    <a:lnTo>
                      <a:pt x="6350" y="11430"/>
                    </a:lnTo>
                    <a:cubicBezTo>
                      <a:pt x="12700" y="11430"/>
                      <a:pt x="604520" y="0"/>
                      <a:pt x="935990" y="12700"/>
                    </a:cubicBezTo>
                    <a:cubicBezTo>
                      <a:pt x="1121410" y="19050"/>
                      <a:pt x="1852930" y="16510"/>
                      <a:pt x="2338070" y="13970"/>
                    </a:cubicBezTo>
                    <a:cubicBezTo>
                      <a:pt x="2503170" y="12700"/>
                      <a:pt x="2637790" y="12700"/>
                      <a:pt x="2707640" y="12700"/>
                    </a:cubicBezTo>
                    <a:cubicBezTo>
                      <a:pt x="2861310" y="11430"/>
                      <a:pt x="3020060" y="21590"/>
                      <a:pt x="3177540" y="41910"/>
                    </a:cubicBezTo>
                    <a:lnTo>
                      <a:pt x="3182620" y="43180"/>
                    </a:lnTo>
                    <a:lnTo>
                      <a:pt x="3182620" y="48260"/>
                    </a:lnTo>
                    <a:cubicBezTo>
                      <a:pt x="3182620" y="50800"/>
                      <a:pt x="3191510" y="328930"/>
                      <a:pt x="3191510" y="699770"/>
                    </a:cubicBezTo>
                    <a:lnTo>
                      <a:pt x="3191510" y="2993165"/>
                    </a:lnTo>
                    <a:close/>
                    <a:moveTo>
                      <a:pt x="139700" y="2958875"/>
                    </a:moveTo>
                    <a:cubicBezTo>
                      <a:pt x="273050" y="2966495"/>
                      <a:pt x="548640" y="2980465"/>
                      <a:pt x="800100" y="2980465"/>
                    </a:cubicBezTo>
                    <a:lnTo>
                      <a:pt x="3178810" y="2980465"/>
                    </a:lnTo>
                    <a:lnTo>
                      <a:pt x="3178810" y="699770"/>
                    </a:lnTo>
                    <a:cubicBezTo>
                      <a:pt x="3178810" y="358140"/>
                      <a:pt x="3171190" y="93980"/>
                      <a:pt x="3169920" y="53340"/>
                    </a:cubicBezTo>
                    <a:cubicBezTo>
                      <a:pt x="3014980" y="33020"/>
                      <a:pt x="2858770" y="24130"/>
                      <a:pt x="2707640" y="25400"/>
                    </a:cubicBezTo>
                    <a:cubicBezTo>
                      <a:pt x="2637790" y="25400"/>
                      <a:pt x="2503170" y="27940"/>
                      <a:pt x="2338070" y="26670"/>
                    </a:cubicBezTo>
                    <a:cubicBezTo>
                      <a:pt x="1828800" y="22860"/>
                      <a:pt x="1304290" y="22860"/>
                      <a:pt x="935990" y="25400"/>
                    </a:cubicBezTo>
                    <a:cubicBezTo>
                      <a:pt x="622300" y="27940"/>
                      <a:pt x="77470" y="22860"/>
                      <a:pt x="12700" y="24130"/>
                    </a:cubicBezTo>
                    <a:cubicBezTo>
                      <a:pt x="12700" y="71120"/>
                      <a:pt x="15240" y="382270"/>
                      <a:pt x="15240" y="755650"/>
                    </a:cubicBezTo>
                    <a:cubicBezTo>
                      <a:pt x="15240" y="990035"/>
                      <a:pt x="16510" y="1294410"/>
                      <a:pt x="17780" y="1563456"/>
                    </a:cubicBezTo>
                    <a:cubicBezTo>
                      <a:pt x="19050" y="1773965"/>
                      <a:pt x="20320" y="1950495"/>
                      <a:pt x="20320" y="2066065"/>
                    </a:cubicBezTo>
                    <a:cubicBezTo>
                      <a:pt x="20320" y="2252755"/>
                      <a:pt x="29210" y="2643915"/>
                      <a:pt x="34290" y="2848385"/>
                    </a:cubicBezTo>
                    <a:lnTo>
                      <a:pt x="139700" y="2958875"/>
                    </a:lnTo>
                    <a:close/>
                    <a:moveTo>
                      <a:pt x="139700" y="2958875"/>
                    </a:moveTo>
                    <a:lnTo>
                      <a:pt x="133350" y="2833145"/>
                    </a:lnTo>
                    <a:lnTo>
                      <a:pt x="34290" y="2847115"/>
                    </a:lnTo>
                    <a:lnTo>
                      <a:pt x="139700" y="295887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40" name="Freeform 40"/>
              <p:cNvSpPr/>
              <p:nvPr/>
            </p:nvSpPr>
            <p:spPr>
              <a:xfrm>
                <a:off x="299720" y="19050"/>
                <a:ext cx="61722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04800">
                    <a:moveTo>
                      <a:pt x="600710" y="0"/>
                    </a:moveTo>
                    <a:lnTo>
                      <a:pt x="617220" y="77470"/>
                    </a:lnTo>
                    <a:lnTo>
                      <a:pt x="600710" y="190500"/>
                    </a:lnTo>
                    <a:lnTo>
                      <a:pt x="589280" y="297180"/>
                    </a:lnTo>
                    <a:lnTo>
                      <a:pt x="5080" y="304800"/>
                    </a:lnTo>
                    <a:lnTo>
                      <a:pt x="5080" y="255270"/>
                    </a:lnTo>
                    <a:lnTo>
                      <a:pt x="16510" y="148590"/>
                    </a:lnTo>
                    <a:lnTo>
                      <a:pt x="0" y="21590"/>
                    </a:lnTo>
                    <a:lnTo>
                      <a:pt x="60071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1" name="TextBox 41"/>
            <p:cNvSpPr txBox="1"/>
            <p:nvPr/>
          </p:nvSpPr>
          <p:spPr>
            <a:xfrm>
              <a:off x="219791" y="542167"/>
              <a:ext cx="1656641" cy="9445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1949"/>
                </a:lnSpc>
              </a:pPr>
              <a:r>
                <a:rPr lang="en-US" sz="1299" spc="12">
                  <a:solidFill>
                    <a:srgbClr val="000000"/>
                  </a:solidFill>
                  <a:latin typeface="DM Sans"/>
                </a:rPr>
                <a:t>Copy a sticky note, then write your thoughts.</a:t>
              </a: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3554211" y="2698679"/>
            <a:ext cx="4029596" cy="1905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50"/>
              </a:lnSpc>
            </a:pPr>
            <a:r>
              <a:rPr lang="en-US" sz="4500">
                <a:solidFill>
                  <a:srgbClr val="000000"/>
                </a:solidFill>
                <a:latin typeface="DM Sans Bold"/>
              </a:rPr>
              <a:t>Menentukan Tujuan Wawancara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512293" y="2217941"/>
            <a:ext cx="6589619" cy="1762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500" spc="25">
                <a:solidFill>
                  <a:srgbClr val="000000"/>
                </a:solidFill>
                <a:latin typeface="DM Sans"/>
              </a:rPr>
              <a:t>Tujuan adalah apa yang akan kita capai </a:t>
            </a:r>
          </a:p>
          <a:p>
            <a:pPr>
              <a:lnSpc>
                <a:spcPts val="3499"/>
              </a:lnSpc>
            </a:pPr>
            <a:r>
              <a:rPr lang="en-US" sz="2499" spc="24">
                <a:solidFill>
                  <a:srgbClr val="000000"/>
                </a:solidFill>
                <a:latin typeface="DM Sans"/>
              </a:rPr>
              <a:t>Tujuan wawancara:</a:t>
            </a:r>
          </a:p>
          <a:p>
            <a:pPr marL="0" lvl="0" indent="0">
              <a:lnSpc>
                <a:spcPts val="3500"/>
              </a:lnSpc>
            </a:pPr>
            <a:r>
              <a:rPr lang="en-US" sz="2499" spc="24">
                <a:solidFill>
                  <a:srgbClr val="1825CF"/>
                </a:solidFill>
                <a:latin typeface="DM Sans"/>
              </a:rPr>
              <a:t>Informasi apa yang ingin diperoleh, </a:t>
            </a:r>
            <a:r>
              <a:rPr lang="en-US" sz="2499" spc="24">
                <a:solidFill>
                  <a:srgbClr val="000000"/>
                </a:solidFill>
                <a:latin typeface="DM Sans"/>
              </a:rPr>
              <a:t>mengindikasikan tujuan wawancara.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512293" y="4673614"/>
            <a:ext cx="6589619" cy="88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00"/>
              </a:lnSpc>
            </a:pPr>
            <a:r>
              <a:rPr lang="en-US" sz="2500" spc="25">
                <a:solidFill>
                  <a:srgbClr val="000000"/>
                </a:solidFill>
                <a:latin typeface="DM Sans"/>
              </a:rPr>
              <a:t>Tujuan yang jelas akan memudahkan kita dalam menyusun panduan wawancara.</a:t>
            </a:r>
          </a:p>
        </p:txBody>
      </p:sp>
      <p:pic>
        <p:nvPicPr>
          <p:cNvPr id="45" name="Audio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675"/>
    </mc:Choice>
    <mc:Fallback xmlns="">
      <p:transition spd="slow" advTm="184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6191250"/>
            <a:ext cx="16230600" cy="9525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3" name="Group 3"/>
          <p:cNvGrpSpPr/>
          <p:nvPr/>
        </p:nvGrpSpPr>
        <p:grpSpPr>
          <a:xfrm>
            <a:off x="8801877" y="5940528"/>
            <a:ext cx="625177" cy="1137014"/>
            <a:chOff x="0" y="0"/>
            <a:chExt cx="833569" cy="151601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E500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169989" y="107080"/>
              <a:ext cx="493592" cy="562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27"/>
                </a:lnSpc>
                <a:spcBef>
                  <a:spcPct val="0"/>
                </a:spcBef>
              </a:pPr>
              <a:r>
                <a:rPr lang="en-US" sz="2519">
                  <a:solidFill>
                    <a:srgbClr val="000000"/>
                  </a:solidFill>
                  <a:latin typeface="DM Sans Bold"/>
                </a:rPr>
                <a:t>3</a:t>
              </a:r>
            </a:p>
          </p:txBody>
        </p:sp>
        <p:grpSp>
          <p:nvGrpSpPr>
            <p:cNvPr id="7" name="Group 7"/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9" name="Group 9"/>
          <p:cNvGrpSpPr/>
          <p:nvPr/>
        </p:nvGrpSpPr>
        <p:grpSpPr>
          <a:xfrm rot="-60632">
            <a:off x="2287260" y="5949185"/>
            <a:ext cx="625177" cy="1137014"/>
            <a:chOff x="0" y="0"/>
            <a:chExt cx="833569" cy="1516019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E500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169989" y="107080"/>
              <a:ext cx="493592" cy="562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27"/>
                </a:lnSpc>
                <a:spcBef>
                  <a:spcPct val="0"/>
                </a:spcBef>
              </a:pPr>
              <a:r>
                <a:rPr lang="en-US" sz="2519">
                  <a:solidFill>
                    <a:srgbClr val="000000"/>
                  </a:solidFill>
                  <a:latin typeface="DM Sans Bold"/>
                </a:rPr>
                <a:t>1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15" name="Group 15"/>
          <p:cNvGrpSpPr/>
          <p:nvPr/>
        </p:nvGrpSpPr>
        <p:grpSpPr>
          <a:xfrm>
            <a:off x="1837141" y="7212269"/>
            <a:ext cx="2039765" cy="1511073"/>
            <a:chOff x="0" y="0"/>
            <a:chExt cx="2719687" cy="2014764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719687" cy="2014764"/>
              <a:chOff x="0" y="0"/>
              <a:chExt cx="4779074" cy="383751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9050" y="223520"/>
                <a:ext cx="4740974" cy="3606380"/>
              </a:xfrm>
              <a:custGeom>
                <a:avLst/>
                <a:gdLst/>
                <a:ahLst/>
                <a:cxnLst/>
                <a:rect l="l" t="t" r="r" b="b"/>
                <a:pathLst>
                  <a:path w="4740974" h="3606380">
                    <a:moveTo>
                      <a:pt x="0" y="11430"/>
                    </a:moveTo>
                    <a:cubicBezTo>
                      <a:pt x="0" y="11430"/>
                      <a:pt x="2540" y="340360"/>
                      <a:pt x="2540" y="749300"/>
                    </a:cubicBezTo>
                    <a:cubicBezTo>
                      <a:pt x="2540" y="1422495"/>
                      <a:pt x="7620" y="2425279"/>
                      <a:pt x="7620" y="2685629"/>
                    </a:cubicBezTo>
                    <a:cubicBezTo>
                      <a:pt x="7620" y="2879939"/>
                      <a:pt x="16510" y="3278719"/>
                      <a:pt x="21590" y="3470489"/>
                    </a:cubicBezTo>
                    <a:lnTo>
                      <a:pt x="130810" y="3584789"/>
                    </a:lnTo>
                    <a:cubicBezTo>
                      <a:pt x="275590" y="3592409"/>
                      <a:pt x="543560" y="3606380"/>
                      <a:pt x="793750" y="3606380"/>
                    </a:cubicBezTo>
                    <a:lnTo>
                      <a:pt x="4740974" y="3606380"/>
                    </a:lnTo>
                    <a:lnTo>
                      <a:pt x="4740974" y="693420"/>
                    </a:lnTo>
                    <a:cubicBezTo>
                      <a:pt x="4740974" y="318770"/>
                      <a:pt x="4732084" y="41910"/>
                      <a:pt x="4732084" y="41910"/>
                    </a:cubicBezTo>
                    <a:cubicBezTo>
                      <a:pt x="4577143" y="21590"/>
                      <a:pt x="4420934" y="11430"/>
                      <a:pt x="4263454" y="12700"/>
                    </a:cubicBezTo>
                    <a:cubicBezTo>
                      <a:pt x="3990404" y="12700"/>
                      <a:pt x="1179830" y="21590"/>
                      <a:pt x="929640" y="12700"/>
                    </a:cubicBezTo>
                    <a:cubicBezTo>
                      <a:pt x="594360" y="0"/>
                      <a:pt x="0" y="11430"/>
                      <a:pt x="0" y="1143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12700" y="217170"/>
                <a:ext cx="4753674" cy="3619080"/>
              </a:xfrm>
              <a:custGeom>
                <a:avLst/>
                <a:gdLst/>
                <a:ahLst/>
                <a:cxnLst/>
                <a:rect l="l" t="t" r="r" b="b"/>
                <a:pathLst>
                  <a:path w="4753674" h="3619080">
                    <a:moveTo>
                      <a:pt x="4753674" y="3619080"/>
                    </a:moveTo>
                    <a:lnTo>
                      <a:pt x="800100" y="3619080"/>
                    </a:lnTo>
                    <a:cubicBezTo>
                      <a:pt x="547370" y="3619080"/>
                      <a:pt x="270510" y="3605109"/>
                      <a:pt x="137160" y="3597489"/>
                    </a:cubicBezTo>
                    <a:lnTo>
                      <a:pt x="134620" y="3597489"/>
                    </a:lnTo>
                    <a:lnTo>
                      <a:pt x="21590" y="3479380"/>
                    </a:lnTo>
                    <a:lnTo>
                      <a:pt x="21590" y="3476839"/>
                    </a:lnTo>
                    <a:cubicBezTo>
                      <a:pt x="16510" y="3273639"/>
                      <a:pt x="7620" y="2879940"/>
                      <a:pt x="7620" y="2691980"/>
                    </a:cubicBezTo>
                    <a:cubicBezTo>
                      <a:pt x="7620" y="2576409"/>
                      <a:pt x="6350" y="2399880"/>
                      <a:pt x="5080" y="2114635"/>
                    </a:cubicBezTo>
                    <a:cubicBezTo>
                      <a:pt x="3810" y="1627946"/>
                      <a:pt x="2540" y="1077347"/>
                      <a:pt x="2540" y="755650"/>
                    </a:cubicBezTo>
                    <a:cubicBezTo>
                      <a:pt x="2540" y="351790"/>
                      <a:pt x="0" y="21590"/>
                      <a:pt x="0" y="17780"/>
                    </a:cubicBezTo>
                    <a:lnTo>
                      <a:pt x="0" y="11430"/>
                    </a:lnTo>
                    <a:lnTo>
                      <a:pt x="6350" y="11430"/>
                    </a:lnTo>
                    <a:cubicBezTo>
                      <a:pt x="12700" y="11430"/>
                      <a:pt x="604520" y="0"/>
                      <a:pt x="935990" y="12700"/>
                    </a:cubicBezTo>
                    <a:cubicBezTo>
                      <a:pt x="1121410" y="19050"/>
                      <a:pt x="3415093" y="16510"/>
                      <a:pt x="3900234" y="13970"/>
                    </a:cubicBezTo>
                    <a:cubicBezTo>
                      <a:pt x="4065334" y="12700"/>
                      <a:pt x="4199954" y="12700"/>
                      <a:pt x="4269804" y="12700"/>
                    </a:cubicBezTo>
                    <a:cubicBezTo>
                      <a:pt x="4423473" y="11430"/>
                      <a:pt x="4582223" y="21590"/>
                      <a:pt x="4739704" y="41910"/>
                    </a:cubicBezTo>
                    <a:lnTo>
                      <a:pt x="4744784" y="43180"/>
                    </a:lnTo>
                    <a:lnTo>
                      <a:pt x="4744784" y="48260"/>
                    </a:lnTo>
                    <a:cubicBezTo>
                      <a:pt x="4744784" y="50800"/>
                      <a:pt x="4753673" y="328930"/>
                      <a:pt x="4753673" y="699770"/>
                    </a:cubicBezTo>
                    <a:lnTo>
                      <a:pt x="4753673" y="3619080"/>
                    </a:lnTo>
                    <a:close/>
                    <a:moveTo>
                      <a:pt x="139700" y="3584789"/>
                    </a:moveTo>
                    <a:cubicBezTo>
                      <a:pt x="273050" y="3592409"/>
                      <a:pt x="548640" y="3606380"/>
                      <a:pt x="800100" y="3606380"/>
                    </a:cubicBezTo>
                    <a:lnTo>
                      <a:pt x="4740974" y="3606380"/>
                    </a:lnTo>
                    <a:lnTo>
                      <a:pt x="4740974" y="699770"/>
                    </a:lnTo>
                    <a:cubicBezTo>
                      <a:pt x="4740974" y="358140"/>
                      <a:pt x="4733354" y="93980"/>
                      <a:pt x="4732084" y="53340"/>
                    </a:cubicBezTo>
                    <a:cubicBezTo>
                      <a:pt x="4577143" y="33020"/>
                      <a:pt x="4420934" y="24130"/>
                      <a:pt x="4269804" y="25400"/>
                    </a:cubicBezTo>
                    <a:cubicBezTo>
                      <a:pt x="4199954" y="25400"/>
                      <a:pt x="4065334" y="27940"/>
                      <a:pt x="3900234" y="26670"/>
                    </a:cubicBezTo>
                    <a:cubicBezTo>
                      <a:pt x="3390964" y="22860"/>
                      <a:pt x="1304290" y="22860"/>
                      <a:pt x="935990" y="25400"/>
                    </a:cubicBezTo>
                    <a:cubicBezTo>
                      <a:pt x="622300" y="27940"/>
                      <a:pt x="77470" y="22860"/>
                      <a:pt x="12700" y="24130"/>
                    </a:cubicBezTo>
                    <a:cubicBezTo>
                      <a:pt x="12700" y="71120"/>
                      <a:pt x="15240" y="382270"/>
                      <a:pt x="15240" y="755650"/>
                    </a:cubicBezTo>
                    <a:cubicBezTo>
                      <a:pt x="15240" y="1077347"/>
                      <a:pt x="16510" y="1627946"/>
                      <a:pt x="17780" y="2114635"/>
                    </a:cubicBezTo>
                    <a:cubicBezTo>
                      <a:pt x="19050" y="2399879"/>
                      <a:pt x="20320" y="2576409"/>
                      <a:pt x="20320" y="2691979"/>
                    </a:cubicBezTo>
                    <a:cubicBezTo>
                      <a:pt x="20320" y="2878669"/>
                      <a:pt x="29210" y="3269830"/>
                      <a:pt x="34290" y="3474299"/>
                    </a:cubicBezTo>
                    <a:lnTo>
                      <a:pt x="139700" y="3584789"/>
                    </a:lnTo>
                    <a:close/>
                    <a:moveTo>
                      <a:pt x="139700" y="3584789"/>
                    </a:moveTo>
                    <a:lnTo>
                      <a:pt x="133350" y="3459059"/>
                    </a:lnTo>
                    <a:lnTo>
                      <a:pt x="34290" y="3473030"/>
                    </a:lnTo>
                    <a:lnTo>
                      <a:pt x="139700" y="358478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299720" y="19050"/>
                <a:ext cx="61722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04800">
                    <a:moveTo>
                      <a:pt x="600710" y="0"/>
                    </a:moveTo>
                    <a:lnTo>
                      <a:pt x="617220" y="77470"/>
                    </a:lnTo>
                    <a:lnTo>
                      <a:pt x="600710" y="190500"/>
                    </a:lnTo>
                    <a:lnTo>
                      <a:pt x="589280" y="297180"/>
                    </a:lnTo>
                    <a:lnTo>
                      <a:pt x="5080" y="304800"/>
                    </a:lnTo>
                    <a:lnTo>
                      <a:pt x="5080" y="255270"/>
                    </a:lnTo>
                    <a:lnTo>
                      <a:pt x="16510" y="148590"/>
                    </a:lnTo>
                    <a:lnTo>
                      <a:pt x="0" y="21590"/>
                    </a:lnTo>
                    <a:lnTo>
                      <a:pt x="60071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278451" y="428162"/>
              <a:ext cx="2098782" cy="1026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149"/>
                </a:lnSpc>
              </a:pPr>
              <a:r>
                <a:rPr lang="en-US" sz="2099" spc="20">
                  <a:solidFill>
                    <a:srgbClr val="004AAD"/>
                  </a:solidFill>
                  <a:latin typeface="DM Sans Bold"/>
                </a:rPr>
                <a:t>structural sequences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686877" y="5397992"/>
            <a:ext cx="625177" cy="1119700"/>
            <a:chOff x="0" y="0"/>
            <a:chExt cx="833569" cy="1492934"/>
          </a:xfrm>
        </p:grpSpPr>
        <p:grpSp>
          <p:nvGrpSpPr>
            <p:cNvPr id="22" name="Group 22"/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E500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169989" y="766444"/>
              <a:ext cx="493592" cy="562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27"/>
                </a:lnSpc>
                <a:spcBef>
                  <a:spcPct val="0"/>
                </a:spcBef>
              </a:pPr>
              <a:r>
                <a:rPr lang="en-US" sz="2519">
                  <a:solidFill>
                    <a:srgbClr val="000000"/>
                  </a:solidFill>
                  <a:latin typeface="DM Sans Bold"/>
                </a:rPr>
                <a:t>2</a:t>
              </a:r>
            </a:p>
          </p:txBody>
        </p:sp>
        <p:grpSp>
          <p:nvGrpSpPr>
            <p:cNvPr id="25" name="Group 25"/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27" name="Group 27"/>
          <p:cNvGrpSpPr/>
          <p:nvPr/>
        </p:nvGrpSpPr>
        <p:grpSpPr>
          <a:xfrm>
            <a:off x="5006846" y="3908606"/>
            <a:ext cx="2139845" cy="1339669"/>
            <a:chOff x="0" y="0"/>
            <a:chExt cx="2853127" cy="1786225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2853127" cy="1786225"/>
              <a:chOff x="0" y="0"/>
              <a:chExt cx="5270039" cy="3576274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9050" y="223520"/>
                <a:ext cx="5231939" cy="3345134"/>
              </a:xfrm>
              <a:custGeom>
                <a:avLst/>
                <a:gdLst/>
                <a:ahLst/>
                <a:cxnLst/>
                <a:rect l="l" t="t" r="r" b="b"/>
                <a:pathLst>
                  <a:path w="5231939" h="3345134">
                    <a:moveTo>
                      <a:pt x="0" y="11430"/>
                    </a:moveTo>
                    <a:cubicBezTo>
                      <a:pt x="0" y="11430"/>
                      <a:pt x="2540" y="340360"/>
                      <a:pt x="2540" y="749300"/>
                    </a:cubicBezTo>
                    <a:cubicBezTo>
                      <a:pt x="2540" y="1320446"/>
                      <a:pt x="7620" y="2164034"/>
                      <a:pt x="7620" y="2424384"/>
                    </a:cubicBezTo>
                    <a:cubicBezTo>
                      <a:pt x="7620" y="2618694"/>
                      <a:pt x="16510" y="3017474"/>
                      <a:pt x="21590" y="3209244"/>
                    </a:cubicBezTo>
                    <a:lnTo>
                      <a:pt x="130810" y="3323544"/>
                    </a:lnTo>
                    <a:cubicBezTo>
                      <a:pt x="275590" y="3331164"/>
                      <a:pt x="543560" y="3345134"/>
                      <a:pt x="793750" y="3345134"/>
                    </a:cubicBezTo>
                    <a:lnTo>
                      <a:pt x="5231939" y="3345134"/>
                    </a:lnTo>
                    <a:lnTo>
                      <a:pt x="5231939" y="693420"/>
                    </a:lnTo>
                    <a:cubicBezTo>
                      <a:pt x="5231939" y="318770"/>
                      <a:pt x="5223049" y="41910"/>
                      <a:pt x="5223049" y="41910"/>
                    </a:cubicBezTo>
                    <a:cubicBezTo>
                      <a:pt x="5068109" y="21590"/>
                      <a:pt x="4911899" y="11430"/>
                      <a:pt x="4754419" y="12700"/>
                    </a:cubicBezTo>
                    <a:cubicBezTo>
                      <a:pt x="4481369" y="12700"/>
                      <a:pt x="1179830" y="21590"/>
                      <a:pt x="929640" y="12700"/>
                    </a:cubicBezTo>
                    <a:cubicBezTo>
                      <a:pt x="594360" y="0"/>
                      <a:pt x="0" y="11430"/>
                      <a:pt x="0" y="1143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12700" y="217170"/>
                <a:ext cx="5244639" cy="3357834"/>
              </a:xfrm>
              <a:custGeom>
                <a:avLst/>
                <a:gdLst/>
                <a:ahLst/>
                <a:cxnLst/>
                <a:rect l="l" t="t" r="r" b="b"/>
                <a:pathLst>
                  <a:path w="5244639" h="3357834">
                    <a:moveTo>
                      <a:pt x="5244639" y="3357834"/>
                    </a:moveTo>
                    <a:lnTo>
                      <a:pt x="800100" y="3357834"/>
                    </a:lnTo>
                    <a:cubicBezTo>
                      <a:pt x="547370" y="3357834"/>
                      <a:pt x="270510" y="3343864"/>
                      <a:pt x="137160" y="3336244"/>
                    </a:cubicBezTo>
                    <a:lnTo>
                      <a:pt x="134620" y="3336244"/>
                    </a:lnTo>
                    <a:lnTo>
                      <a:pt x="21590" y="3218134"/>
                    </a:lnTo>
                    <a:lnTo>
                      <a:pt x="21590" y="3215594"/>
                    </a:lnTo>
                    <a:cubicBezTo>
                      <a:pt x="16510" y="3012394"/>
                      <a:pt x="7620" y="2618694"/>
                      <a:pt x="7620" y="2430734"/>
                    </a:cubicBezTo>
                    <a:cubicBezTo>
                      <a:pt x="7620" y="2315164"/>
                      <a:pt x="6350" y="2138634"/>
                      <a:pt x="5080" y="1884583"/>
                    </a:cubicBezTo>
                    <a:cubicBezTo>
                      <a:pt x="3810" y="1488734"/>
                      <a:pt x="2540" y="1040905"/>
                      <a:pt x="2540" y="755650"/>
                    </a:cubicBezTo>
                    <a:cubicBezTo>
                      <a:pt x="2540" y="351790"/>
                      <a:pt x="0" y="21590"/>
                      <a:pt x="0" y="17780"/>
                    </a:cubicBezTo>
                    <a:lnTo>
                      <a:pt x="0" y="11430"/>
                    </a:lnTo>
                    <a:lnTo>
                      <a:pt x="6350" y="11430"/>
                    </a:lnTo>
                    <a:cubicBezTo>
                      <a:pt x="12700" y="11430"/>
                      <a:pt x="604520" y="0"/>
                      <a:pt x="935990" y="12700"/>
                    </a:cubicBezTo>
                    <a:cubicBezTo>
                      <a:pt x="1121410" y="19050"/>
                      <a:pt x="3906059" y="16510"/>
                      <a:pt x="4391199" y="13970"/>
                    </a:cubicBezTo>
                    <a:cubicBezTo>
                      <a:pt x="4556299" y="12700"/>
                      <a:pt x="4690919" y="12700"/>
                      <a:pt x="4760769" y="12700"/>
                    </a:cubicBezTo>
                    <a:cubicBezTo>
                      <a:pt x="4914439" y="11430"/>
                      <a:pt x="5073189" y="21590"/>
                      <a:pt x="5230669" y="41910"/>
                    </a:cubicBezTo>
                    <a:lnTo>
                      <a:pt x="5235749" y="43180"/>
                    </a:lnTo>
                    <a:lnTo>
                      <a:pt x="5235749" y="48260"/>
                    </a:lnTo>
                    <a:cubicBezTo>
                      <a:pt x="5235749" y="50800"/>
                      <a:pt x="5244639" y="328930"/>
                      <a:pt x="5244639" y="699770"/>
                    </a:cubicBezTo>
                    <a:lnTo>
                      <a:pt x="5244639" y="3357834"/>
                    </a:lnTo>
                    <a:close/>
                    <a:moveTo>
                      <a:pt x="139700" y="3323544"/>
                    </a:moveTo>
                    <a:cubicBezTo>
                      <a:pt x="273050" y="3331164"/>
                      <a:pt x="548640" y="3345134"/>
                      <a:pt x="800100" y="3345134"/>
                    </a:cubicBezTo>
                    <a:lnTo>
                      <a:pt x="5231939" y="3345134"/>
                    </a:lnTo>
                    <a:lnTo>
                      <a:pt x="5231939" y="699770"/>
                    </a:lnTo>
                    <a:cubicBezTo>
                      <a:pt x="5231939" y="358140"/>
                      <a:pt x="5224319" y="93980"/>
                      <a:pt x="5223049" y="53340"/>
                    </a:cubicBezTo>
                    <a:cubicBezTo>
                      <a:pt x="5068109" y="33020"/>
                      <a:pt x="4911899" y="24130"/>
                      <a:pt x="4760769" y="25400"/>
                    </a:cubicBezTo>
                    <a:cubicBezTo>
                      <a:pt x="4690919" y="25400"/>
                      <a:pt x="4556299" y="27940"/>
                      <a:pt x="4391199" y="26670"/>
                    </a:cubicBezTo>
                    <a:cubicBezTo>
                      <a:pt x="3881929" y="22860"/>
                      <a:pt x="1304290" y="22860"/>
                      <a:pt x="935990" y="25400"/>
                    </a:cubicBezTo>
                    <a:cubicBezTo>
                      <a:pt x="622300" y="27940"/>
                      <a:pt x="77470" y="22860"/>
                      <a:pt x="12700" y="24130"/>
                    </a:cubicBezTo>
                    <a:cubicBezTo>
                      <a:pt x="12700" y="71120"/>
                      <a:pt x="15240" y="382270"/>
                      <a:pt x="15240" y="755650"/>
                    </a:cubicBezTo>
                    <a:cubicBezTo>
                      <a:pt x="15240" y="1040905"/>
                      <a:pt x="16510" y="1488734"/>
                      <a:pt x="17780" y="1884583"/>
                    </a:cubicBezTo>
                    <a:cubicBezTo>
                      <a:pt x="19050" y="2138634"/>
                      <a:pt x="20320" y="2315164"/>
                      <a:pt x="20320" y="2430734"/>
                    </a:cubicBezTo>
                    <a:cubicBezTo>
                      <a:pt x="20320" y="2617424"/>
                      <a:pt x="29210" y="3008584"/>
                      <a:pt x="34290" y="3213054"/>
                    </a:cubicBezTo>
                    <a:lnTo>
                      <a:pt x="139700" y="3323544"/>
                    </a:lnTo>
                    <a:close/>
                    <a:moveTo>
                      <a:pt x="139700" y="3323544"/>
                    </a:moveTo>
                    <a:lnTo>
                      <a:pt x="133350" y="3197814"/>
                    </a:lnTo>
                    <a:lnTo>
                      <a:pt x="34290" y="3211784"/>
                    </a:lnTo>
                    <a:lnTo>
                      <a:pt x="139700" y="332354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299720" y="19050"/>
                <a:ext cx="61722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04800">
                    <a:moveTo>
                      <a:pt x="600710" y="0"/>
                    </a:moveTo>
                    <a:lnTo>
                      <a:pt x="617220" y="77470"/>
                    </a:lnTo>
                    <a:lnTo>
                      <a:pt x="600710" y="190500"/>
                    </a:lnTo>
                    <a:lnTo>
                      <a:pt x="589280" y="297180"/>
                    </a:lnTo>
                    <a:lnTo>
                      <a:pt x="5080" y="304800"/>
                    </a:lnTo>
                    <a:lnTo>
                      <a:pt x="5080" y="255270"/>
                    </a:lnTo>
                    <a:lnTo>
                      <a:pt x="16510" y="148590"/>
                    </a:lnTo>
                    <a:lnTo>
                      <a:pt x="0" y="21590"/>
                    </a:lnTo>
                    <a:lnTo>
                      <a:pt x="60071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2" name="TextBox 32"/>
            <p:cNvSpPr txBox="1"/>
            <p:nvPr/>
          </p:nvSpPr>
          <p:spPr>
            <a:xfrm>
              <a:off x="292113" y="423129"/>
              <a:ext cx="2201757" cy="830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568"/>
                </a:lnSpc>
              </a:pPr>
              <a:r>
                <a:rPr lang="en-US" sz="1712" spc="17">
                  <a:solidFill>
                    <a:srgbClr val="1825CF"/>
                  </a:solidFill>
                  <a:latin typeface="DM Sans Bold"/>
                </a:rPr>
                <a:t>developing an interview guide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8313658" y="7438616"/>
            <a:ext cx="1601615" cy="1408204"/>
            <a:chOff x="0" y="0"/>
            <a:chExt cx="2135487" cy="1877605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2135487" cy="1877605"/>
              <a:chOff x="0" y="0"/>
              <a:chExt cx="3752509" cy="3576274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9050" y="223520"/>
                <a:ext cx="3714409" cy="3345134"/>
              </a:xfrm>
              <a:custGeom>
                <a:avLst/>
                <a:gdLst/>
                <a:ahLst/>
                <a:cxnLst/>
                <a:rect l="l" t="t" r="r" b="b"/>
                <a:pathLst>
                  <a:path w="3714409" h="3345134">
                    <a:moveTo>
                      <a:pt x="0" y="11430"/>
                    </a:moveTo>
                    <a:cubicBezTo>
                      <a:pt x="0" y="11430"/>
                      <a:pt x="2540" y="340360"/>
                      <a:pt x="2540" y="749300"/>
                    </a:cubicBezTo>
                    <a:cubicBezTo>
                      <a:pt x="2540" y="1320446"/>
                      <a:pt x="7620" y="2164034"/>
                      <a:pt x="7620" y="2424384"/>
                    </a:cubicBezTo>
                    <a:cubicBezTo>
                      <a:pt x="7620" y="2618694"/>
                      <a:pt x="16510" y="3017474"/>
                      <a:pt x="21590" y="3209244"/>
                    </a:cubicBezTo>
                    <a:lnTo>
                      <a:pt x="130810" y="3323544"/>
                    </a:lnTo>
                    <a:cubicBezTo>
                      <a:pt x="275590" y="3331164"/>
                      <a:pt x="543560" y="3345134"/>
                      <a:pt x="793750" y="3345134"/>
                    </a:cubicBezTo>
                    <a:lnTo>
                      <a:pt x="3714409" y="3345134"/>
                    </a:lnTo>
                    <a:lnTo>
                      <a:pt x="3714409" y="693420"/>
                    </a:lnTo>
                    <a:cubicBezTo>
                      <a:pt x="3714409" y="318770"/>
                      <a:pt x="3705519" y="41910"/>
                      <a:pt x="3705519" y="41910"/>
                    </a:cubicBezTo>
                    <a:cubicBezTo>
                      <a:pt x="3550579" y="21590"/>
                      <a:pt x="3394369" y="11430"/>
                      <a:pt x="3236889" y="12700"/>
                    </a:cubicBezTo>
                    <a:cubicBezTo>
                      <a:pt x="2963839" y="12700"/>
                      <a:pt x="1179830" y="21590"/>
                      <a:pt x="929640" y="12700"/>
                    </a:cubicBezTo>
                    <a:cubicBezTo>
                      <a:pt x="594360" y="0"/>
                      <a:pt x="0" y="11430"/>
                      <a:pt x="0" y="1143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6" name="Freeform 36"/>
              <p:cNvSpPr/>
              <p:nvPr/>
            </p:nvSpPr>
            <p:spPr>
              <a:xfrm>
                <a:off x="12700" y="217170"/>
                <a:ext cx="3727109" cy="3357834"/>
              </a:xfrm>
              <a:custGeom>
                <a:avLst/>
                <a:gdLst/>
                <a:ahLst/>
                <a:cxnLst/>
                <a:rect l="l" t="t" r="r" b="b"/>
                <a:pathLst>
                  <a:path w="3727109" h="3357834">
                    <a:moveTo>
                      <a:pt x="3727109" y="3357834"/>
                    </a:moveTo>
                    <a:lnTo>
                      <a:pt x="800100" y="3357834"/>
                    </a:lnTo>
                    <a:cubicBezTo>
                      <a:pt x="547370" y="3357834"/>
                      <a:pt x="270510" y="3343864"/>
                      <a:pt x="137160" y="3336244"/>
                    </a:cubicBezTo>
                    <a:lnTo>
                      <a:pt x="134620" y="3336244"/>
                    </a:lnTo>
                    <a:lnTo>
                      <a:pt x="21590" y="3218134"/>
                    </a:lnTo>
                    <a:lnTo>
                      <a:pt x="21590" y="3215594"/>
                    </a:lnTo>
                    <a:cubicBezTo>
                      <a:pt x="16510" y="3012394"/>
                      <a:pt x="7620" y="2618694"/>
                      <a:pt x="7620" y="2430734"/>
                    </a:cubicBezTo>
                    <a:cubicBezTo>
                      <a:pt x="7620" y="2315164"/>
                      <a:pt x="6350" y="2138634"/>
                      <a:pt x="5080" y="1884583"/>
                    </a:cubicBezTo>
                    <a:cubicBezTo>
                      <a:pt x="3810" y="1488734"/>
                      <a:pt x="2540" y="1040905"/>
                      <a:pt x="2540" y="755650"/>
                    </a:cubicBezTo>
                    <a:cubicBezTo>
                      <a:pt x="2540" y="351790"/>
                      <a:pt x="0" y="21590"/>
                      <a:pt x="0" y="17780"/>
                    </a:cubicBezTo>
                    <a:lnTo>
                      <a:pt x="0" y="11430"/>
                    </a:lnTo>
                    <a:lnTo>
                      <a:pt x="6350" y="11430"/>
                    </a:lnTo>
                    <a:cubicBezTo>
                      <a:pt x="12700" y="11430"/>
                      <a:pt x="604520" y="0"/>
                      <a:pt x="935990" y="12700"/>
                    </a:cubicBezTo>
                    <a:cubicBezTo>
                      <a:pt x="1121410" y="19050"/>
                      <a:pt x="2388529" y="16510"/>
                      <a:pt x="2873669" y="13970"/>
                    </a:cubicBezTo>
                    <a:cubicBezTo>
                      <a:pt x="3038769" y="12700"/>
                      <a:pt x="3173389" y="12700"/>
                      <a:pt x="3243239" y="12700"/>
                    </a:cubicBezTo>
                    <a:cubicBezTo>
                      <a:pt x="3396909" y="11430"/>
                      <a:pt x="3555659" y="21590"/>
                      <a:pt x="3713139" y="41910"/>
                    </a:cubicBezTo>
                    <a:lnTo>
                      <a:pt x="3718219" y="43180"/>
                    </a:lnTo>
                    <a:lnTo>
                      <a:pt x="3718219" y="48260"/>
                    </a:lnTo>
                    <a:cubicBezTo>
                      <a:pt x="3718219" y="50800"/>
                      <a:pt x="3727109" y="328930"/>
                      <a:pt x="3727109" y="699770"/>
                    </a:cubicBezTo>
                    <a:lnTo>
                      <a:pt x="3727109" y="3357834"/>
                    </a:lnTo>
                    <a:close/>
                    <a:moveTo>
                      <a:pt x="139700" y="3323544"/>
                    </a:moveTo>
                    <a:cubicBezTo>
                      <a:pt x="273050" y="3331164"/>
                      <a:pt x="548640" y="3345134"/>
                      <a:pt x="800100" y="3345134"/>
                    </a:cubicBezTo>
                    <a:lnTo>
                      <a:pt x="3714409" y="3345134"/>
                    </a:lnTo>
                    <a:lnTo>
                      <a:pt x="3714409" y="699770"/>
                    </a:lnTo>
                    <a:cubicBezTo>
                      <a:pt x="3714409" y="358140"/>
                      <a:pt x="3706789" y="93980"/>
                      <a:pt x="3705519" y="53340"/>
                    </a:cubicBezTo>
                    <a:cubicBezTo>
                      <a:pt x="3550579" y="33020"/>
                      <a:pt x="3394369" y="24130"/>
                      <a:pt x="3243239" y="25400"/>
                    </a:cubicBezTo>
                    <a:cubicBezTo>
                      <a:pt x="3173389" y="25400"/>
                      <a:pt x="3038769" y="27940"/>
                      <a:pt x="2873669" y="26670"/>
                    </a:cubicBezTo>
                    <a:cubicBezTo>
                      <a:pt x="2364399" y="22860"/>
                      <a:pt x="1304290" y="22860"/>
                      <a:pt x="935990" y="25400"/>
                    </a:cubicBezTo>
                    <a:cubicBezTo>
                      <a:pt x="622300" y="27940"/>
                      <a:pt x="77470" y="22860"/>
                      <a:pt x="12700" y="24130"/>
                    </a:cubicBezTo>
                    <a:cubicBezTo>
                      <a:pt x="12700" y="71120"/>
                      <a:pt x="15240" y="382270"/>
                      <a:pt x="15240" y="755650"/>
                    </a:cubicBezTo>
                    <a:cubicBezTo>
                      <a:pt x="15240" y="1040905"/>
                      <a:pt x="16510" y="1488734"/>
                      <a:pt x="17780" y="1884583"/>
                    </a:cubicBezTo>
                    <a:cubicBezTo>
                      <a:pt x="19050" y="2138634"/>
                      <a:pt x="20320" y="2315164"/>
                      <a:pt x="20320" y="2430734"/>
                    </a:cubicBezTo>
                    <a:cubicBezTo>
                      <a:pt x="20320" y="2617424"/>
                      <a:pt x="29210" y="3008584"/>
                      <a:pt x="34290" y="3213054"/>
                    </a:cubicBezTo>
                    <a:lnTo>
                      <a:pt x="139700" y="3323544"/>
                    </a:lnTo>
                    <a:close/>
                    <a:moveTo>
                      <a:pt x="139700" y="3323544"/>
                    </a:moveTo>
                    <a:lnTo>
                      <a:pt x="133350" y="3197814"/>
                    </a:lnTo>
                    <a:lnTo>
                      <a:pt x="34290" y="3211784"/>
                    </a:lnTo>
                    <a:lnTo>
                      <a:pt x="139700" y="332354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7" name="Freeform 37"/>
              <p:cNvSpPr/>
              <p:nvPr/>
            </p:nvSpPr>
            <p:spPr>
              <a:xfrm>
                <a:off x="299720" y="19050"/>
                <a:ext cx="61722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04800">
                    <a:moveTo>
                      <a:pt x="600710" y="0"/>
                    </a:moveTo>
                    <a:lnTo>
                      <a:pt x="617220" y="77470"/>
                    </a:lnTo>
                    <a:lnTo>
                      <a:pt x="600710" y="190500"/>
                    </a:lnTo>
                    <a:lnTo>
                      <a:pt x="589280" y="297180"/>
                    </a:lnTo>
                    <a:lnTo>
                      <a:pt x="5080" y="304800"/>
                    </a:lnTo>
                    <a:lnTo>
                      <a:pt x="5080" y="255270"/>
                    </a:lnTo>
                    <a:lnTo>
                      <a:pt x="16510" y="148590"/>
                    </a:lnTo>
                    <a:lnTo>
                      <a:pt x="0" y="21590"/>
                    </a:lnTo>
                    <a:lnTo>
                      <a:pt x="60071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8" name="TextBox 38"/>
            <p:cNvSpPr txBox="1"/>
            <p:nvPr/>
          </p:nvSpPr>
          <p:spPr>
            <a:xfrm>
              <a:off x="218639" y="437687"/>
              <a:ext cx="1647955" cy="880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700"/>
                </a:lnSpc>
              </a:pPr>
              <a:r>
                <a:rPr lang="en-US" sz="1800" spc="18">
                  <a:solidFill>
                    <a:srgbClr val="1825CF"/>
                  </a:solidFill>
                  <a:latin typeface="DM Sans Bold"/>
                </a:rPr>
                <a:t>interview schedules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4535458" y="5389335"/>
            <a:ext cx="625177" cy="1119700"/>
            <a:chOff x="0" y="0"/>
            <a:chExt cx="833569" cy="1492934"/>
          </a:xfrm>
        </p:grpSpPr>
        <p:grpSp>
          <p:nvGrpSpPr>
            <p:cNvPr id="40" name="Group 40"/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E500"/>
              </a:solidFill>
            </p:spPr>
          </p:sp>
        </p:grpSp>
        <p:sp>
          <p:nvSpPr>
            <p:cNvPr id="42" name="TextBox 42"/>
            <p:cNvSpPr txBox="1"/>
            <p:nvPr/>
          </p:nvSpPr>
          <p:spPr>
            <a:xfrm>
              <a:off x="169989" y="766444"/>
              <a:ext cx="493592" cy="562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27"/>
                </a:lnSpc>
                <a:spcBef>
                  <a:spcPct val="0"/>
                </a:spcBef>
              </a:pPr>
              <a:r>
                <a:rPr lang="en-US" sz="2519">
                  <a:solidFill>
                    <a:srgbClr val="000000"/>
                  </a:solidFill>
                  <a:latin typeface="DM Sans Bold"/>
                </a:rPr>
                <a:t>4</a:t>
              </a:r>
            </a:p>
          </p:txBody>
        </p:sp>
        <p:grpSp>
          <p:nvGrpSpPr>
            <p:cNvPr id="43" name="Group 43"/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45" name="Group 45"/>
          <p:cNvGrpSpPr/>
          <p:nvPr/>
        </p:nvGrpSpPr>
        <p:grpSpPr>
          <a:xfrm>
            <a:off x="14028189" y="3892883"/>
            <a:ext cx="1639715" cy="1408204"/>
            <a:chOff x="0" y="0"/>
            <a:chExt cx="2186287" cy="1877605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0"/>
              <a:ext cx="2186287" cy="1877605"/>
              <a:chOff x="0" y="0"/>
              <a:chExt cx="3841775" cy="3576274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19050" y="223520"/>
                <a:ext cx="3803676" cy="3345134"/>
              </a:xfrm>
              <a:custGeom>
                <a:avLst/>
                <a:gdLst/>
                <a:ahLst/>
                <a:cxnLst/>
                <a:rect l="l" t="t" r="r" b="b"/>
                <a:pathLst>
                  <a:path w="3803676" h="3345134">
                    <a:moveTo>
                      <a:pt x="0" y="11430"/>
                    </a:moveTo>
                    <a:cubicBezTo>
                      <a:pt x="0" y="11430"/>
                      <a:pt x="2540" y="340360"/>
                      <a:pt x="2540" y="749300"/>
                    </a:cubicBezTo>
                    <a:cubicBezTo>
                      <a:pt x="2540" y="1320446"/>
                      <a:pt x="7620" y="2164034"/>
                      <a:pt x="7620" y="2424384"/>
                    </a:cubicBezTo>
                    <a:cubicBezTo>
                      <a:pt x="7620" y="2618694"/>
                      <a:pt x="16510" y="3017474"/>
                      <a:pt x="21590" y="3209244"/>
                    </a:cubicBezTo>
                    <a:lnTo>
                      <a:pt x="130810" y="3323544"/>
                    </a:lnTo>
                    <a:cubicBezTo>
                      <a:pt x="275590" y="3331164"/>
                      <a:pt x="543560" y="3345134"/>
                      <a:pt x="793750" y="3345134"/>
                    </a:cubicBezTo>
                    <a:lnTo>
                      <a:pt x="3803676" y="3345134"/>
                    </a:lnTo>
                    <a:lnTo>
                      <a:pt x="3803676" y="693420"/>
                    </a:lnTo>
                    <a:cubicBezTo>
                      <a:pt x="3803676" y="318770"/>
                      <a:pt x="3794785" y="41910"/>
                      <a:pt x="3794785" y="41910"/>
                    </a:cubicBezTo>
                    <a:cubicBezTo>
                      <a:pt x="3639846" y="21590"/>
                      <a:pt x="3483635" y="11430"/>
                      <a:pt x="3326156" y="12700"/>
                    </a:cubicBezTo>
                    <a:cubicBezTo>
                      <a:pt x="3053106" y="12700"/>
                      <a:pt x="1179830" y="21590"/>
                      <a:pt x="929640" y="12700"/>
                    </a:cubicBezTo>
                    <a:cubicBezTo>
                      <a:pt x="594360" y="0"/>
                      <a:pt x="0" y="11430"/>
                      <a:pt x="0" y="1143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8" name="Freeform 48"/>
              <p:cNvSpPr/>
              <p:nvPr/>
            </p:nvSpPr>
            <p:spPr>
              <a:xfrm>
                <a:off x="12700" y="217170"/>
                <a:ext cx="3816376" cy="3357834"/>
              </a:xfrm>
              <a:custGeom>
                <a:avLst/>
                <a:gdLst/>
                <a:ahLst/>
                <a:cxnLst/>
                <a:rect l="l" t="t" r="r" b="b"/>
                <a:pathLst>
                  <a:path w="3816376" h="3357834">
                    <a:moveTo>
                      <a:pt x="3816376" y="3357834"/>
                    </a:moveTo>
                    <a:lnTo>
                      <a:pt x="800100" y="3357834"/>
                    </a:lnTo>
                    <a:cubicBezTo>
                      <a:pt x="547370" y="3357834"/>
                      <a:pt x="270510" y="3343864"/>
                      <a:pt x="137160" y="3336244"/>
                    </a:cubicBezTo>
                    <a:lnTo>
                      <a:pt x="134620" y="3336244"/>
                    </a:lnTo>
                    <a:lnTo>
                      <a:pt x="21590" y="3218134"/>
                    </a:lnTo>
                    <a:lnTo>
                      <a:pt x="21590" y="3215594"/>
                    </a:lnTo>
                    <a:cubicBezTo>
                      <a:pt x="16510" y="3012394"/>
                      <a:pt x="7620" y="2618694"/>
                      <a:pt x="7620" y="2430734"/>
                    </a:cubicBezTo>
                    <a:cubicBezTo>
                      <a:pt x="7620" y="2315164"/>
                      <a:pt x="6350" y="2138634"/>
                      <a:pt x="5080" y="1884583"/>
                    </a:cubicBezTo>
                    <a:cubicBezTo>
                      <a:pt x="3810" y="1488734"/>
                      <a:pt x="2540" y="1040905"/>
                      <a:pt x="2540" y="755650"/>
                    </a:cubicBezTo>
                    <a:cubicBezTo>
                      <a:pt x="2540" y="351790"/>
                      <a:pt x="0" y="21590"/>
                      <a:pt x="0" y="17780"/>
                    </a:cubicBezTo>
                    <a:lnTo>
                      <a:pt x="0" y="11430"/>
                    </a:lnTo>
                    <a:lnTo>
                      <a:pt x="6350" y="11430"/>
                    </a:lnTo>
                    <a:cubicBezTo>
                      <a:pt x="12700" y="11430"/>
                      <a:pt x="604520" y="0"/>
                      <a:pt x="935990" y="12700"/>
                    </a:cubicBezTo>
                    <a:cubicBezTo>
                      <a:pt x="1121410" y="19050"/>
                      <a:pt x="2477795" y="16510"/>
                      <a:pt x="2962935" y="13970"/>
                    </a:cubicBezTo>
                    <a:cubicBezTo>
                      <a:pt x="3128035" y="12700"/>
                      <a:pt x="3262656" y="12700"/>
                      <a:pt x="3332506" y="12700"/>
                    </a:cubicBezTo>
                    <a:cubicBezTo>
                      <a:pt x="3486176" y="11430"/>
                      <a:pt x="3644926" y="21590"/>
                      <a:pt x="3802406" y="41910"/>
                    </a:cubicBezTo>
                    <a:lnTo>
                      <a:pt x="3807485" y="43180"/>
                    </a:lnTo>
                    <a:lnTo>
                      <a:pt x="3807485" y="48260"/>
                    </a:lnTo>
                    <a:cubicBezTo>
                      <a:pt x="3807485" y="50800"/>
                      <a:pt x="3816376" y="328930"/>
                      <a:pt x="3816376" y="699770"/>
                    </a:cubicBezTo>
                    <a:lnTo>
                      <a:pt x="3816376" y="3357834"/>
                    </a:lnTo>
                    <a:close/>
                    <a:moveTo>
                      <a:pt x="139700" y="3323544"/>
                    </a:moveTo>
                    <a:cubicBezTo>
                      <a:pt x="273050" y="3331164"/>
                      <a:pt x="548640" y="3345134"/>
                      <a:pt x="800100" y="3345134"/>
                    </a:cubicBezTo>
                    <a:lnTo>
                      <a:pt x="3803676" y="3345134"/>
                    </a:lnTo>
                    <a:lnTo>
                      <a:pt x="3803676" y="699770"/>
                    </a:lnTo>
                    <a:cubicBezTo>
                      <a:pt x="3803676" y="358140"/>
                      <a:pt x="3796056" y="93980"/>
                      <a:pt x="3794785" y="53340"/>
                    </a:cubicBezTo>
                    <a:cubicBezTo>
                      <a:pt x="3639846" y="33020"/>
                      <a:pt x="3483635" y="24130"/>
                      <a:pt x="3332506" y="25400"/>
                    </a:cubicBezTo>
                    <a:cubicBezTo>
                      <a:pt x="3262656" y="25400"/>
                      <a:pt x="3128035" y="27940"/>
                      <a:pt x="2962935" y="26670"/>
                    </a:cubicBezTo>
                    <a:cubicBezTo>
                      <a:pt x="2453666" y="22860"/>
                      <a:pt x="1304290" y="22860"/>
                      <a:pt x="935990" y="25400"/>
                    </a:cubicBezTo>
                    <a:cubicBezTo>
                      <a:pt x="622300" y="27940"/>
                      <a:pt x="77470" y="22860"/>
                      <a:pt x="12700" y="24130"/>
                    </a:cubicBezTo>
                    <a:cubicBezTo>
                      <a:pt x="12700" y="71120"/>
                      <a:pt x="15240" y="382270"/>
                      <a:pt x="15240" y="755650"/>
                    </a:cubicBezTo>
                    <a:cubicBezTo>
                      <a:pt x="15240" y="1040905"/>
                      <a:pt x="16510" y="1488734"/>
                      <a:pt x="17780" y="1884583"/>
                    </a:cubicBezTo>
                    <a:cubicBezTo>
                      <a:pt x="19050" y="2138634"/>
                      <a:pt x="20320" y="2315164"/>
                      <a:pt x="20320" y="2430734"/>
                    </a:cubicBezTo>
                    <a:cubicBezTo>
                      <a:pt x="20320" y="2617424"/>
                      <a:pt x="29210" y="3008584"/>
                      <a:pt x="34290" y="3213054"/>
                    </a:cubicBezTo>
                    <a:lnTo>
                      <a:pt x="139700" y="3323544"/>
                    </a:lnTo>
                    <a:close/>
                    <a:moveTo>
                      <a:pt x="139700" y="3323544"/>
                    </a:moveTo>
                    <a:lnTo>
                      <a:pt x="133350" y="3197814"/>
                    </a:lnTo>
                    <a:lnTo>
                      <a:pt x="34290" y="3211784"/>
                    </a:lnTo>
                    <a:lnTo>
                      <a:pt x="139700" y="332354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49" name="Freeform 49"/>
              <p:cNvSpPr/>
              <p:nvPr/>
            </p:nvSpPr>
            <p:spPr>
              <a:xfrm>
                <a:off x="299720" y="19050"/>
                <a:ext cx="61722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04800">
                    <a:moveTo>
                      <a:pt x="600710" y="0"/>
                    </a:moveTo>
                    <a:lnTo>
                      <a:pt x="617220" y="77470"/>
                    </a:lnTo>
                    <a:lnTo>
                      <a:pt x="600710" y="190500"/>
                    </a:lnTo>
                    <a:lnTo>
                      <a:pt x="589280" y="297180"/>
                    </a:lnTo>
                    <a:lnTo>
                      <a:pt x="5080" y="304800"/>
                    </a:lnTo>
                    <a:lnTo>
                      <a:pt x="5080" y="255270"/>
                    </a:lnTo>
                    <a:lnTo>
                      <a:pt x="16510" y="148590"/>
                    </a:lnTo>
                    <a:lnTo>
                      <a:pt x="0" y="21590"/>
                    </a:lnTo>
                    <a:lnTo>
                      <a:pt x="60071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50" name="TextBox 50"/>
            <p:cNvSpPr txBox="1"/>
            <p:nvPr/>
          </p:nvSpPr>
          <p:spPr>
            <a:xfrm>
              <a:off x="223840" y="437687"/>
              <a:ext cx="1687157" cy="880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700"/>
                </a:lnSpc>
              </a:pPr>
              <a:r>
                <a:rPr lang="en-US" sz="1800" spc="18">
                  <a:solidFill>
                    <a:srgbClr val="1825CF"/>
                  </a:solidFill>
                  <a:latin typeface="DM Sans Bold"/>
                </a:rPr>
                <a:t>question sequences</a:t>
              </a:r>
            </a:p>
          </p:txBody>
        </p:sp>
      </p:grpSp>
      <p:pic>
        <p:nvPicPr>
          <p:cNvPr id="51" name="Picture 5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57189" y="8846820"/>
            <a:ext cx="747759" cy="618107"/>
          </a:xfrm>
          <a:prstGeom prst="rect">
            <a:avLst/>
          </a:prstGeom>
        </p:spPr>
      </p:pic>
      <p:grpSp>
        <p:nvGrpSpPr>
          <p:cNvPr id="52" name="Group 52"/>
          <p:cNvGrpSpPr/>
          <p:nvPr/>
        </p:nvGrpSpPr>
        <p:grpSpPr>
          <a:xfrm>
            <a:off x="1028700" y="526851"/>
            <a:ext cx="13132839" cy="2584661"/>
            <a:chOff x="0" y="0"/>
            <a:chExt cx="17510452" cy="3446214"/>
          </a:xfrm>
        </p:grpSpPr>
        <p:sp>
          <p:nvSpPr>
            <p:cNvPr id="53" name="TextBox 53"/>
            <p:cNvSpPr txBox="1"/>
            <p:nvPr/>
          </p:nvSpPr>
          <p:spPr>
            <a:xfrm>
              <a:off x="0" y="38100"/>
              <a:ext cx="17510452" cy="693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60"/>
                </a:lnSpc>
              </a:pPr>
              <a:r>
                <a:rPr lang="en-US" sz="3600">
                  <a:solidFill>
                    <a:srgbClr val="000000"/>
                  </a:solidFill>
                  <a:latin typeface="DM Sans Bold"/>
                </a:rPr>
                <a:t>Panduan Wawancara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1204198"/>
              <a:ext cx="17510452" cy="2242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59"/>
                </a:lnSpc>
              </a:pPr>
              <a:r>
                <a:rPr lang="en-US" sz="2400" spc="24">
                  <a:solidFill>
                    <a:srgbClr val="000000"/>
                  </a:solidFill>
                  <a:latin typeface="DM Sans"/>
                </a:rPr>
                <a:t>berisi topik dan sub topik (</a:t>
              </a:r>
              <a:r>
                <a:rPr lang="en-US" sz="2400" spc="24">
                  <a:solidFill>
                    <a:srgbClr val="FF1616"/>
                  </a:solidFill>
                  <a:latin typeface="DM Sans"/>
                </a:rPr>
                <a:t>bukan pertanyaan</a:t>
              </a:r>
              <a:r>
                <a:rPr lang="en-US" sz="2400" spc="24">
                  <a:solidFill>
                    <a:srgbClr val="000000"/>
                  </a:solidFill>
                  <a:latin typeface="DM Sans"/>
                </a:rPr>
                <a:t>) yang secara terstruktur akan ditelusuri selama proses wawancara. Panduan ini mengarahkan dalam mengemukakan pertanyaan, merekam jawaban, mencatat kesan dan insight, dan menarik (recalling) informasi ketika wawancara sudah selesai</a:t>
              </a:r>
            </a:p>
          </p:txBody>
        </p:sp>
      </p:grpSp>
      <p:pic>
        <p:nvPicPr>
          <p:cNvPr id="55" name="Picture 55"/>
          <p:cNvPicPr>
            <a:picLocks noChangeAspect="1"/>
          </p:cNvPicPr>
          <p:nvPr/>
        </p:nvPicPr>
        <p:blipFill>
          <a:blip r:embed="rId5">
            <a:alphaModFix amt="56000"/>
          </a:blip>
          <a:srcRect/>
          <a:stretch>
            <a:fillRect/>
          </a:stretch>
        </p:blipFill>
        <p:spPr>
          <a:xfrm>
            <a:off x="2007749" y="6865889"/>
            <a:ext cx="1660685" cy="2255251"/>
          </a:xfrm>
          <a:prstGeom prst="rect">
            <a:avLst/>
          </a:prstGeom>
        </p:spPr>
      </p:pic>
      <p:sp>
        <p:nvSpPr>
          <p:cNvPr id="56" name="TextBox 56"/>
          <p:cNvSpPr txBox="1"/>
          <p:nvPr/>
        </p:nvSpPr>
        <p:spPr>
          <a:xfrm>
            <a:off x="3335590" y="8681085"/>
            <a:ext cx="2045304" cy="30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Open Sans Light Bold"/>
              </a:rPr>
              <a:t>topical sequence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3204949" y="8955405"/>
            <a:ext cx="2045304" cy="30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Open Sans Light Bold"/>
              </a:rPr>
              <a:t>time sequence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3297490" y="9199245"/>
            <a:ext cx="3074840" cy="30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Open Sans Light Bold"/>
              </a:rPr>
              <a:t>cause-to-effect sequence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3252574" y="9473565"/>
            <a:ext cx="3432345" cy="30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Open Sans Light Bold"/>
              </a:rPr>
              <a:t>problem-solution sequence</a:t>
            </a:r>
          </a:p>
        </p:txBody>
      </p:sp>
      <p:pic>
        <p:nvPicPr>
          <p:cNvPr id="60" name="Picture 60"/>
          <p:cNvPicPr>
            <a:picLocks noChangeAspect="1"/>
          </p:cNvPicPr>
          <p:nvPr/>
        </p:nvPicPr>
        <p:blipFill>
          <a:blip r:embed="rId5">
            <a:alphaModFix amt="56000"/>
          </a:blip>
          <a:srcRect/>
          <a:stretch>
            <a:fillRect/>
          </a:stretch>
        </p:blipFill>
        <p:spPr>
          <a:xfrm>
            <a:off x="5160558" y="3369924"/>
            <a:ext cx="1807126" cy="2454122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5">
            <a:alphaModFix amt="56000"/>
          </a:blip>
          <a:srcRect/>
          <a:stretch>
            <a:fillRect/>
          </a:stretch>
        </p:blipFill>
        <p:spPr>
          <a:xfrm>
            <a:off x="8313658" y="7109729"/>
            <a:ext cx="1660685" cy="2255251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5">
            <a:alphaModFix amt="56000"/>
          </a:blip>
          <a:srcRect/>
          <a:stretch>
            <a:fillRect/>
          </a:stretch>
        </p:blipFill>
        <p:spPr>
          <a:xfrm>
            <a:off x="14007220" y="3469360"/>
            <a:ext cx="1660685" cy="2255251"/>
          </a:xfrm>
          <a:prstGeom prst="rect">
            <a:avLst/>
          </a:prstGeom>
        </p:spPr>
      </p:pic>
      <p:sp>
        <p:nvSpPr>
          <p:cNvPr id="63" name="TextBox 63"/>
          <p:cNvSpPr txBox="1"/>
          <p:nvPr/>
        </p:nvSpPr>
        <p:spPr>
          <a:xfrm>
            <a:off x="7201059" y="4102349"/>
            <a:ext cx="1942941" cy="30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Open Sans Light Bold"/>
              </a:rPr>
              <a:t>determine topics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7145701" y="4784170"/>
            <a:ext cx="2445068" cy="27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DM Sans Bold"/>
              </a:rPr>
              <a:t>determine sub-topics</a:t>
            </a:r>
          </a:p>
        </p:txBody>
      </p:sp>
      <p:pic>
        <p:nvPicPr>
          <p:cNvPr id="65" name="Picture 6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3376967">
            <a:off x="7045677" y="5132313"/>
            <a:ext cx="642812" cy="531357"/>
          </a:xfrm>
          <a:prstGeom prst="rect">
            <a:avLst/>
          </a:prstGeom>
        </p:spPr>
      </p:pic>
      <p:sp>
        <p:nvSpPr>
          <p:cNvPr id="66" name="TextBox 66"/>
          <p:cNvSpPr txBox="1"/>
          <p:nvPr/>
        </p:nvSpPr>
        <p:spPr>
          <a:xfrm>
            <a:off x="10212640" y="7410041"/>
            <a:ext cx="2045304" cy="30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Open Sans Light Bold"/>
              </a:rPr>
              <a:t>non-scheduled 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0355515" y="7690620"/>
            <a:ext cx="2635854" cy="30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Open Sans Light Bold"/>
              </a:rPr>
              <a:t>moderately scheduled 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0250740" y="7976983"/>
            <a:ext cx="2254854" cy="30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Open Sans Light Bold"/>
              </a:rPr>
              <a:t>highly scheduled 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0393615" y="8279878"/>
            <a:ext cx="2635854" cy="555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14"/>
              </a:lnSpc>
            </a:pPr>
            <a:r>
              <a:rPr lang="en-US" sz="1800" dirty="0">
                <a:solidFill>
                  <a:srgbClr val="000000"/>
                </a:solidFill>
                <a:latin typeface="Open Sans Light Bold"/>
              </a:rPr>
              <a:t>highly  scheduled </a:t>
            </a:r>
            <a:r>
              <a:rPr lang="en-US" sz="1800" dirty="0" err="1">
                <a:solidFill>
                  <a:srgbClr val="000000"/>
                </a:solidFill>
                <a:latin typeface="Open Sans Light Bold"/>
              </a:rPr>
              <a:t>stndardized</a:t>
            </a:r>
            <a:r>
              <a:rPr lang="en-US" sz="1800" dirty="0">
                <a:solidFill>
                  <a:srgbClr val="000000"/>
                </a:solidFill>
                <a:latin typeface="Open Sans Light Bold"/>
              </a:rPr>
              <a:t> </a:t>
            </a:r>
          </a:p>
        </p:txBody>
      </p:sp>
      <p:pic>
        <p:nvPicPr>
          <p:cNvPr id="70" name="Picture 7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152642">
            <a:off x="9656081" y="8795616"/>
            <a:ext cx="642812" cy="531357"/>
          </a:xfrm>
          <a:prstGeom prst="rect">
            <a:avLst/>
          </a:prstGeom>
        </p:spPr>
      </p:pic>
      <p:sp>
        <p:nvSpPr>
          <p:cNvPr id="71" name="TextBox 71"/>
          <p:cNvSpPr txBox="1"/>
          <p:nvPr/>
        </p:nvSpPr>
        <p:spPr>
          <a:xfrm>
            <a:off x="11482942" y="4001225"/>
            <a:ext cx="2045304" cy="30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Open Sans Light Bold"/>
              </a:rPr>
              <a:t>tunnel-sequence 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1482942" y="4294090"/>
            <a:ext cx="2045304" cy="30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Open Sans Light Bold"/>
              </a:rPr>
              <a:t>funnel-sequence 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1521042" y="4708853"/>
            <a:ext cx="2045304" cy="492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44"/>
              </a:lnSpc>
            </a:pPr>
            <a:r>
              <a:rPr lang="en-US" sz="1800" dirty="0">
                <a:solidFill>
                  <a:srgbClr val="000000"/>
                </a:solidFill>
                <a:latin typeface="Open Sans Light Bold"/>
              </a:rPr>
              <a:t>inverted tunnel-sequence 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1482942" y="5172848"/>
            <a:ext cx="2678596" cy="302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Open Sans Light Bold"/>
              </a:rPr>
              <a:t>combination sequence 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1482942" y="5578301"/>
            <a:ext cx="2045304" cy="487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8"/>
              </a:lnSpc>
            </a:pPr>
            <a:r>
              <a:rPr lang="en-US" sz="1800" dirty="0" err="1">
                <a:solidFill>
                  <a:srgbClr val="000000"/>
                </a:solidFill>
                <a:latin typeface="Open Sans Light Bold"/>
              </a:rPr>
              <a:t>quintamensional</a:t>
            </a:r>
            <a:r>
              <a:rPr lang="en-US" sz="1800" dirty="0">
                <a:solidFill>
                  <a:srgbClr val="000000"/>
                </a:solidFill>
                <a:latin typeface="Open Sans Light Bold"/>
              </a:rPr>
              <a:t> design sequence </a:t>
            </a:r>
          </a:p>
        </p:txBody>
      </p:sp>
      <p:pic>
        <p:nvPicPr>
          <p:cNvPr id="76" name="Picture 7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7671683">
            <a:off x="13209160" y="3293058"/>
            <a:ext cx="693912" cy="573596"/>
          </a:xfrm>
          <a:prstGeom prst="rect">
            <a:avLst/>
          </a:prstGeom>
        </p:spPr>
      </p:pic>
      <p:pic>
        <p:nvPicPr>
          <p:cNvPr id="77" name="Audio 7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170"/>
    </mc:Choice>
    <mc:Fallback xmlns="">
      <p:transition spd="slow" advTm="437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257300"/>
            <a:ext cx="8229600" cy="1143000"/>
          </a:xfrm>
        </p:spPr>
        <p:txBody>
          <a:bodyPr/>
          <a:lstStyle/>
          <a:p>
            <a:r>
              <a:rPr lang="en-US" dirty="0" err="1" smtClean="0"/>
              <a:t>Pertanyaan</a:t>
            </a:r>
            <a:r>
              <a:rPr lang="en-US" dirty="0" smtClean="0"/>
              <a:t>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3086100"/>
            <a:ext cx="8229600" cy="51355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600" dirty="0" err="1" smtClean="0"/>
              <a:t>Uraikan</a:t>
            </a:r>
            <a:r>
              <a:rPr lang="en-US" sz="4600" dirty="0" smtClean="0"/>
              <a:t> </a:t>
            </a:r>
            <a:r>
              <a:rPr lang="en-US" sz="4600" dirty="0" err="1" smtClean="0"/>
              <a:t>tentang</a:t>
            </a:r>
            <a:r>
              <a:rPr lang="en-US" sz="4600" dirty="0" smtClean="0"/>
              <a:t> (</a:t>
            </a:r>
            <a:r>
              <a:rPr lang="en-US" sz="4600" dirty="0" err="1" smtClean="0"/>
              <a:t>dan</a:t>
            </a:r>
            <a:r>
              <a:rPr lang="en-US" sz="4600" dirty="0" smtClean="0"/>
              <a:t> </a:t>
            </a:r>
            <a:r>
              <a:rPr lang="en-US" sz="4600" dirty="0" err="1" smtClean="0"/>
              <a:t>berilah</a:t>
            </a:r>
            <a:r>
              <a:rPr lang="en-US" sz="4600" dirty="0" smtClean="0"/>
              <a:t> </a:t>
            </a:r>
            <a:r>
              <a:rPr lang="en-US" sz="4600" dirty="0" err="1" smtClean="0"/>
              <a:t>contoh</a:t>
            </a:r>
            <a:r>
              <a:rPr lang="en-US" sz="4600" dirty="0" smtClean="0"/>
              <a:t>):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  <a:latin typeface="Open Sans Light Bold"/>
              </a:rPr>
              <a:t>topical </a:t>
            </a:r>
            <a:r>
              <a:rPr lang="en-US" dirty="0" smtClean="0">
                <a:solidFill>
                  <a:srgbClr val="FF0000"/>
                </a:solidFill>
                <a:latin typeface="Open Sans Light Bold"/>
              </a:rPr>
              <a:t>sequence</a:t>
            </a:r>
          </a:p>
          <a:p>
            <a:r>
              <a:rPr lang="en-US" dirty="0">
                <a:solidFill>
                  <a:srgbClr val="FF0000"/>
                </a:solidFill>
                <a:latin typeface="Open Sans Light Bold"/>
              </a:rPr>
              <a:t>time </a:t>
            </a:r>
            <a:r>
              <a:rPr lang="en-US" dirty="0" smtClean="0">
                <a:solidFill>
                  <a:srgbClr val="FF0000"/>
                </a:solidFill>
                <a:latin typeface="Open Sans Light Bold"/>
              </a:rPr>
              <a:t>sequence</a:t>
            </a:r>
          </a:p>
          <a:p>
            <a:r>
              <a:rPr lang="en-US" dirty="0">
                <a:solidFill>
                  <a:srgbClr val="FF0000"/>
                </a:solidFill>
                <a:latin typeface="Open Sans Light Bold"/>
              </a:rPr>
              <a:t>cause-to-effect sequence</a:t>
            </a:r>
          </a:p>
          <a:p>
            <a:r>
              <a:rPr lang="en-US" dirty="0">
                <a:solidFill>
                  <a:srgbClr val="FF0000"/>
                </a:solidFill>
                <a:latin typeface="Open Sans Light Bold"/>
              </a:rPr>
              <a:t>problem-solution </a:t>
            </a:r>
            <a:r>
              <a:rPr lang="en-US" dirty="0" smtClean="0">
                <a:solidFill>
                  <a:srgbClr val="FF0000"/>
                </a:solidFill>
                <a:latin typeface="Open Sans Light Bold"/>
              </a:rPr>
              <a:t>sequence</a:t>
            </a:r>
          </a:p>
          <a:p>
            <a:r>
              <a:rPr lang="en-US" dirty="0">
                <a:solidFill>
                  <a:srgbClr val="00B050"/>
                </a:solidFill>
                <a:latin typeface="Open Sans Light Bold"/>
              </a:rPr>
              <a:t>non-scheduled </a:t>
            </a:r>
            <a:endParaRPr lang="en-US" dirty="0" smtClean="0">
              <a:solidFill>
                <a:srgbClr val="00B050"/>
              </a:solidFill>
              <a:latin typeface="Open Sans Light Bold"/>
            </a:endParaRPr>
          </a:p>
          <a:p>
            <a:r>
              <a:rPr lang="en-US" dirty="0">
                <a:solidFill>
                  <a:srgbClr val="00B050"/>
                </a:solidFill>
                <a:latin typeface="Open Sans Light Bold"/>
              </a:rPr>
              <a:t>highly scheduled </a:t>
            </a:r>
          </a:p>
          <a:p>
            <a:r>
              <a:rPr lang="en-US" dirty="0">
                <a:solidFill>
                  <a:srgbClr val="00B050"/>
                </a:solidFill>
                <a:latin typeface="Open Sans Light Bold"/>
              </a:rPr>
              <a:t>highly  scheduled </a:t>
            </a:r>
            <a:r>
              <a:rPr lang="en-US" dirty="0" smtClean="0">
                <a:solidFill>
                  <a:srgbClr val="00B050"/>
                </a:solidFill>
                <a:latin typeface="Open Sans Light Bold"/>
              </a:rPr>
              <a:t>standardized</a:t>
            </a:r>
          </a:p>
          <a:p>
            <a:r>
              <a:rPr lang="en-US" dirty="0">
                <a:solidFill>
                  <a:srgbClr val="FFC000"/>
                </a:solidFill>
                <a:latin typeface="Open Sans Light Bold"/>
              </a:rPr>
              <a:t>tunnel-sequence </a:t>
            </a:r>
          </a:p>
          <a:p>
            <a:r>
              <a:rPr lang="en-US" dirty="0" smtClean="0">
                <a:solidFill>
                  <a:srgbClr val="FFC000"/>
                </a:solidFill>
                <a:latin typeface="Open Sans Light Bold"/>
              </a:rPr>
              <a:t>funnel-sequence </a:t>
            </a:r>
          </a:p>
          <a:p>
            <a:r>
              <a:rPr lang="en-US" dirty="0">
                <a:solidFill>
                  <a:srgbClr val="FFC000"/>
                </a:solidFill>
                <a:latin typeface="Open Sans Light Bold"/>
              </a:rPr>
              <a:t>inverted tunnel-sequence </a:t>
            </a:r>
            <a:endParaRPr lang="en-US" dirty="0" smtClean="0">
              <a:solidFill>
                <a:srgbClr val="FFC000"/>
              </a:solidFill>
              <a:latin typeface="Open Sans Light Bold"/>
            </a:endParaRPr>
          </a:p>
          <a:p>
            <a:r>
              <a:rPr lang="en-US" dirty="0">
                <a:solidFill>
                  <a:srgbClr val="FFC000"/>
                </a:solidFill>
                <a:latin typeface="Open Sans Light Bold"/>
              </a:rPr>
              <a:t>combination sequence </a:t>
            </a:r>
            <a:endParaRPr lang="en-US" dirty="0" smtClean="0">
              <a:solidFill>
                <a:srgbClr val="FFC000"/>
              </a:solidFill>
              <a:latin typeface="Open Sans Light Bold"/>
            </a:endParaRPr>
          </a:p>
          <a:p>
            <a:r>
              <a:rPr lang="en-US" dirty="0" err="1">
                <a:solidFill>
                  <a:srgbClr val="FFC000"/>
                </a:solidFill>
                <a:latin typeface="Open Sans Light Bold"/>
              </a:rPr>
              <a:t>quintamensional</a:t>
            </a:r>
            <a:r>
              <a:rPr lang="en-US" dirty="0">
                <a:solidFill>
                  <a:srgbClr val="FFC000"/>
                </a:solidFill>
                <a:latin typeface="Open Sans Light Bold"/>
              </a:rPr>
              <a:t> design sequence 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Open Sans Light Bold"/>
            </a:endParaRPr>
          </a:p>
          <a:p>
            <a:endParaRPr lang="en-US" dirty="0">
              <a:solidFill>
                <a:srgbClr val="000000"/>
              </a:solidFill>
              <a:latin typeface="Open Sans Light Bold"/>
            </a:endParaRPr>
          </a:p>
          <a:p>
            <a:endParaRPr lang="en-US" dirty="0" smtClean="0">
              <a:solidFill>
                <a:srgbClr val="000000"/>
              </a:solidFill>
              <a:latin typeface="Open Sans Light Bold"/>
            </a:endParaRPr>
          </a:p>
          <a:p>
            <a:endParaRPr lang="en-US" dirty="0">
              <a:solidFill>
                <a:srgbClr val="000000"/>
              </a:solidFill>
              <a:latin typeface="Open Sans Light Bold"/>
            </a:endParaRPr>
          </a:p>
          <a:p>
            <a:endParaRPr lang="en-US" dirty="0">
              <a:solidFill>
                <a:srgbClr val="000000"/>
              </a:solidFill>
              <a:latin typeface="Open Sans Light Bold"/>
            </a:endParaRPr>
          </a:p>
          <a:p>
            <a:endParaRPr lang="en-US" dirty="0">
              <a:solidFill>
                <a:srgbClr val="000000"/>
              </a:solidFill>
              <a:latin typeface="Open Sans Light Bold"/>
            </a:endParaRPr>
          </a:p>
          <a:p>
            <a:endParaRPr lang="en-US" dirty="0" smtClean="0">
              <a:solidFill>
                <a:srgbClr val="000000"/>
              </a:solidFill>
              <a:latin typeface="Open Sans Light Bold"/>
            </a:endParaRPr>
          </a:p>
          <a:p>
            <a:endParaRPr lang="en-US" dirty="0">
              <a:solidFill>
                <a:srgbClr val="000000"/>
              </a:solidFill>
              <a:latin typeface="Open Sans Light Bold"/>
            </a:endParaRPr>
          </a:p>
          <a:p>
            <a:endParaRPr lang="en-US" dirty="0">
              <a:solidFill>
                <a:srgbClr val="000000"/>
              </a:solidFill>
              <a:latin typeface="Open Sans Light Bold"/>
            </a:endParaRPr>
          </a:p>
          <a:p>
            <a:endParaRPr lang="en-US" dirty="0">
              <a:solidFill>
                <a:srgbClr val="000000"/>
              </a:solidFill>
              <a:latin typeface="Open Sans Light Bold"/>
            </a:endParaRPr>
          </a:p>
          <a:p>
            <a:endParaRPr lang="en-US" dirty="0"/>
          </a:p>
        </p:txBody>
      </p:sp>
      <p:sp>
        <p:nvSpPr>
          <p:cNvPr id="4" name="Cloud 3"/>
          <p:cNvSpPr/>
          <p:nvPr/>
        </p:nvSpPr>
        <p:spPr>
          <a:xfrm>
            <a:off x="9525000" y="3086100"/>
            <a:ext cx="5715000" cy="3505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1" dirty="0" err="1" smtClean="0">
                <a:solidFill>
                  <a:srgbClr val="FF0000"/>
                </a:solidFill>
              </a:rPr>
              <a:t>aktivitas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individu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err="1" smtClean="0"/>
              <a:t>Jawaban</a:t>
            </a:r>
            <a:r>
              <a:rPr lang="en-US" sz="2000" dirty="0" smtClean="0"/>
              <a:t> </a:t>
            </a:r>
            <a:r>
              <a:rPr lang="en-US" sz="2000" dirty="0" err="1" smtClean="0"/>
              <a:t>pertanyaannya</a:t>
            </a:r>
            <a:r>
              <a:rPr lang="en-US" sz="2000" dirty="0" smtClean="0"/>
              <a:t> </a:t>
            </a:r>
            <a:r>
              <a:rPr lang="en-US" sz="2000" dirty="0" err="1" smtClean="0"/>
              <a:t>dikumpulkan</a:t>
            </a:r>
            <a:r>
              <a:rPr lang="en-US" sz="2000" dirty="0" smtClean="0"/>
              <a:t> di </a:t>
            </a:r>
            <a:r>
              <a:rPr lang="en-US" sz="2000" dirty="0" err="1" smtClean="0"/>
              <a:t>syam</a:t>
            </a:r>
            <a:r>
              <a:rPr lang="en-US" sz="2000" dirty="0" smtClean="0"/>
              <a:t> ok </a:t>
            </a:r>
            <a:r>
              <a:rPr lang="en-US" sz="2000" dirty="0" err="1" smtClean="0"/>
              <a:t>hari</a:t>
            </a:r>
            <a:r>
              <a:rPr lang="en-US" sz="2000" dirty="0" smtClean="0"/>
              <a:t> </a:t>
            </a:r>
            <a:r>
              <a:rPr lang="en-US" sz="2000" dirty="0" err="1" smtClean="0"/>
              <a:t>ini</a:t>
            </a:r>
            <a:r>
              <a:rPr lang="en-US" sz="2000" dirty="0" smtClean="0"/>
              <a:t> (13 </a:t>
            </a:r>
            <a:r>
              <a:rPr lang="en-US" sz="2000" dirty="0" err="1" smtClean="0"/>
              <a:t>sep</a:t>
            </a:r>
            <a:r>
              <a:rPr lang="en-US" sz="2000" dirty="0" smtClean="0"/>
              <a:t> 21, paling </a:t>
            </a:r>
            <a:r>
              <a:rPr lang="en-US" sz="2000" dirty="0" err="1" smtClean="0"/>
              <a:t>lambatpukul</a:t>
            </a:r>
            <a:r>
              <a:rPr lang="en-US" sz="2000" dirty="0" smtClean="0"/>
              <a:t> 23.59)</a:t>
            </a:r>
            <a:endParaRPr lang="en-US" sz="2000" dirty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 err="1" smtClean="0"/>
              <a:t>Dihitung</a:t>
            </a:r>
            <a:r>
              <a:rPr lang="en-US" sz="2000" dirty="0" smtClean="0"/>
              <a:t> </a:t>
            </a:r>
            <a:r>
              <a:rPr lang="en-US" sz="2000" dirty="0" err="1" smtClean="0"/>
              <a:t>sebagai</a:t>
            </a:r>
            <a:r>
              <a:rPr lang="en-US" sz="2000" dirty="0" smtClean="0"/>
              <a:t> </a:t>
            </a:r>
            <a:r>
              <a:rPr lang="en-US" sz="2000" dirty="0" err="1" smtClean="0"/>
              <a:t>pelengkap</a:t>
            </a:r>
            <a:r>
              <a:rPr lang="en-US" sz="2000" dirty="0" smtClean="0"/>
              <a:t> </a:t>
            </a:r>
            <a:r>
              <a:rPr lang="en-US" sz="2000" dirty="0" err="1" smtClean="0"/>
              <a:t>absensi</a:t>
            </a:r>
            <a:r>
              <a:rPr lang="en-US" sz="2000" dirty="0" smtClean="0"/>
              <a:t> </a:t>
            </a:r>
            <a:r>
              <a:rPr lang="en-US" sz="2000" dirty="0" err="1" smtClean="0"/>
              <a:t>hari</a:t>
            </a:r>
            <a:r>
              <a:rPr lang="en-US" sz="2000" dirty="0" smtClean="0"/>
              <a:t> </a:t>
            </a:r>
            <a:r>
              <a:rPr lang="en-US" sz="2000" dirty="0" err="1" smtClean="0"/>
              <a:t>ini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306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96"/>
    </mc:Choice>
    <mc:Fallback xmlns="">
      <p:transition spd="slow" advTm="7899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840</Words>
  <Application>Microsoft Office PowerPoint</Application>
  <PresentationFormat>Custom</PresentationFormat>
  <Paragraphs>218</Paragraphs>
  <Slides>22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Teko Light Bold</vt:lpstr>
      <vt:lpstr>Wingdings</vt:lpstr>
      <vt:lpstr>Aileron Regular Bold</vt:lpstr>
      <vt:lpstr>DM Sans</vt:lpstr>
      <vt:lpstr>Aileron Heavy</vt:lpstr>
      <vt:lpstr>Montserrat Classic</vt:lpstr>
      <vt:lpstr>Calibri</vt:lpstr>
      <vt:lpstr>DM Sans Bold</vt:lpstr>
      <vt:lpstr>Montserrat Classic Bold</vt:lpstr>
      <vt:lpstr>Montserrat Light</vt:lpstr>
      <vt:lpstr>Aileron Regular Bold Italics</vt:lpstr>
      <vt:lpstr>Aileron Regular</vt:lpstr>
      <vt:lpstr>Open Sans Light</vt:lpstr>
      <vt:lpstr>Arial</vt:lpstr>
      <vt:lpstr>Open Sans Light Bold</vt:lpstr>
      <vt:lpstr>Aileron Regular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Pertanyaan..</vt:lpstr>
      <vt:lpstr>PowerPoint Presentation</vt:lpstr>
      <vt:lpstr>PowerPoint Presentation</vt:lpstr>
      <vt:lpstr>Teknik pembukaan wawancara</vt:lpstr>
      <vt:lpstr>Body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Pertemuan 4 dan 5</dc:title>
  <dc:creator>LENOVO</dc:creator>
  <cp:lastModifiedBy>Ira Haerani Nur</cp:lastModifiedBy>
  <cp:revision>12</cp:revision>
  <dcterms:created xsi:type="dcterms:W3CDTF">2006-08-16T00:00:00Z</dcterms:created>
  <dcterms:modified xsi:type="dcterms:W3CDTF">2021-09-13T02:36:13Z</dcterms:modified>
  <dc:identifier>DAEG9jCf2HE</dc:identifier>
</cp:coreProperties>
</file>