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D0F8A2-D100-4A08-B92F-17690FFDB6DA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E9D041B0-9670-46F5-858F-C6C47424112C}">
      <dgm:prSet phldrT="[Text]"/>
      <dgm:spPr/>
      <dgm:t>
        <a:bodyPr/>
        <a:lstStyle/>
        <a:p>
          <a:r>
            <a:rPr lang="en-US" dirty="0" err="1"/>
            <a:t>Jenis</a:t>
          </a:r>
          <a:r>
            <a:rPr lang="en-US" dirty="0"/>
            <a:t> </a:t>
          </a:r>
          <a:r>
            <a:rPr lang="en-US" dirty="0" err="1"/>
            <a:t>Sakit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Penyakit</a:t>
          </a:r>
          <a:endParaRPr lang="en-US" dirty="0"/>
        </a:p>
      </dgm:t>
    </dgm:pt>
    <dgm:pt modelId="{9D77E89A-CD4A-47B9-AE31-90DBEA63FE8C}" type="parTrans" cxnId="{C4C792C8-D713-41DB-9D5B-A17D3ED5F15A}">
      <dgm:prSet/>
      <dgm:spPr/>
      <dgm:t>
        <a:bodyPr/>
        <a:lstStyle/>
        <a:p>
          <a:endParaRPr lang="en-US"/>
        </a:p>
      </dgm:t>
    </dgm:pt>
    <dgm:pt modelId="{5A3EE4BA-91FE-484F-995B-2C6D1A85140A}" type="sibTrans" cxnId="{C4C792C8-D713-41DB-9D5B-A17D3ED5F15A}">
      <dgm:prSet/>
      <dgm:spPr/>
      <dgm:t>
        <a:bodyPr/>
        <a:lstStyle/>
        <a:p>
          <a:endParaRPr lang="en-US"/>
        </a:p>
      </dgm:t>
    </dgm:pt>
    <dgm:pt modelId="{077DDE99-D495-4E2C-AE15-0206101F29AB}">
      <dgm:prSet phldrT="[Text]"/>
      <dgm:spPr/>
      <dgm:t>
        <a:bodyPr/>
        <a:lstStyle/>
        <a:p>
          <a:r>
            <a:rPr lang="en-US" dirty="0" err="1"/>
            <a:t>Kategori</a:t>
          </a:r>
          <a:r>
            <a:rPr lang="en-US" dirty="0"/>
            <a:t> </a:t>
          </a:r>
          <a:r>
            <a:rPr lang="en-US" dirty="0" err="1"/>
            <a:t>Pasien</a:t>
          </a:r>
          <a:r>
            <a:rPr lang="en-US" dirty="0"/>
            <a:t>/</a:t>
          </a:r>
          <a:r>
            <a:rPr lang="en-US" dirty="0" err="1"/>
            <a:t>Klien</a:t>
          </a:r>
          <a:endParaRPr lang="en-US" dirty="0"/>
        </a:p>
      </dgm:t>
    </dgm:pt>
    <dgm:pt modelId="{DA5A31CF-D2C2-4042-817F-8E3C484A2370}" type="parTrans" cxnId="{A41DC32B-BE34-472A-80AA-F5E827CA56EB}">
      <dgm:prSet/>
      <dgm:spPr/>
      <dgm:t>
        <a:bodyPr/>
        <a:lstStyle/>
        <a:p>
          <a:endParaRPr lang="en-US"/>
        </a:p>
      </dgm:t>
    </dgm:pt>
    <dgm:pt modelId="{401089AD-7028-4F82-992A-41E37470CF24}" type="sibTrans" cxnId="{A41DC32B-BE34-472A-80AA-F5E827CA56EB}">
      <dgm:prSet/>
      <dgm:spPr/>
      <dgm:t>
        <a:bodyPr/>
        <a:lstStyle/>
        <a:p>
          <a:endParaRPr lang="en-US"/>
        </a:p>
      </dgm:t>
    </dgm:pt>
    <dgm:pt modelId="{42DF50DB-EE3A-4CBA-B68B-F8D285FDAB47}">
      <dgm:prSet phldrT="[Text]"/>
      <dgm:spPr/>
      <dgm:t>
        <a:bodyPr/>
        <a:lstStyle/>
        <a:p>
          <a:r>
            <a:rPr lang="en-US" dirty="0" err="1"/>
            <a:t>Pendekatan</a:t>
          </a:r>
          <a:endParaRPr lang="en-US" dirty="0"/>
        </a:p>
      </dgm:t>
    </dgm:pt>
    <dgm:pt modelId="{04911150-E536-42C5-8168-E2DF68273337}" type="parTrans" cxnId="{BC505F2E-570F-4526-AA28-159CD7DF6B57}">
      <dgm:prSet/>
      <dgm:spPr/>
      <dgm:t>
        <a:bodyPr/>
        <a:lstStyle/>
        <a:p>
          <a:endParaRPr lang="en-US"/>
        </a:p>
      </dgm:t>
    </dgm:pt>
    <dgm:pt modelId="{AC9C7036-ECB1-4A71-BFE4-AF1C775F8DA3}" type="sibTrans" cxnId="{BC505F2E-570F-4526-AA28-159CD7DF6B57}">
      <dgm:prSet/>
      <dgm:spPr/>
      <dgm:t>
        <a:bodyPr/>
        <a:lstStyle/>
        <a:p>
          <a:endParaRPr lang="en-US"/>
        </a:p>
      </dgm:t>
    </dgm:pt>
    <dgm:pt modelId="{E78B5670-8368-40CA-83DF-DB91CA9CE463}">
      <dgm:prSet phldrT="[Text]"/>
      <dgm:spPr/>
      <dgm:t>
        <a:bodyPr/>
        <a:lstStyle/>
        <a:p>
          <a:r>
            <a:rPr lang="en-US" dirty="0" err="1"/>
            <a:t>Sasaran</a:t>
          </a:r>
          <a:r>
            <a:rPr lang="en-US" dirty="0"/>
            <a:t> </a:t>
          </a:r>
          <a:r>
            <a:rPr lang="en-US" dirty="0" err="1"/>
            <a:t>Intervensi</a:t>
          </a:r>
          <a:endParaRPr lang="en-US" dirty="0"/>
        </a:p>
      </dgm:t>
    </dgm:pt>
    <dgm:pt modelId="{C3F89953-3E74-44C2-AC1C-29200636AC95}" type="parTrans" cxnId="{095F1DB2-D67F-49AF-8223-9EE288DDCD00}">
      <dgm:prSet/>
      <dgm:spPr/>
      <dgm:t>
        <a:bodyPr/>
        <a:lstStyle/>
        <a:p>
          <a:endParaRPr lang="en-US"/>
        </a:p>
      </dgm:t>
    </dgm:pt>
    <dgm:pt modelId="{0447F1A4-C6B6-4BF3-86AD-1301859AC0C3}" type="sibTrans" cxnId="{095F1DB2-D67F-49AF-8223-9EE288DDCD00}">
      <dgm:prSet/>
      <dgm:spPr/>
      <dgm:t>
        <a:bodyPr/>
        <a:lstStyle/>
        <a:p>
          <a:endParaRPr lang="en-US"/>
        </a:p>
      </dgm:t>
    </dgm:pt>
    <dgm:pt modelId="{CE7E6A3A-2B25-4FAD-833D-8C8F5601668E}">
      <dgm:prSet phldrT="[Text]"/>
      <dgm:spPr/>
      <dgm:t>
        <a:bodyPr/>
        <a:lstStyle/>
        <a:p>
          <a:r>
            <a:rPr lang="en-US" dirty="0" err="1"/>
            <a:t>Pengetahuan</a:t>
          </a:r>
          <a:r>
            <a:rPr lang="en-US" dirty="0"/>
            <a:t>, </a:t>
          </a:r>
          <a:r>
            <a:rPr lang="en-US" dirty="0" err="1"/>
            <a:t>keterampilan</a:t>
          </a:r>
          <a:r>
            <a:rPr lang="en-US" dirty="0"/>
            <a:t>,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nilai</a:t>
          </a:r>
          <a:r>
            <a:rPr lang="en-US" dirty="0"/>
            <a:t> yang </a:t>
          </a:r>
          <a:r>
            <a:rPr lang="en-US" dirty="0" err="1"/>
            <a:t>relevan</a:t>
          </a:r>
          <a:r>
            <a:rPr lang="en-US" dirty="0"/>
            <a:t> (</a:t>
          </a:r>
          <a:r>
            <a:rPr lang="en-US" dirty="0" err="1"/>
            <a:t>Spesialsasi</a:t>
          </a:r>
          <a:r>
            <a:rPr lang="en-US" dirty="0"/>
            <a:t>)</a:t>
          </a:r>
        </a:p>
      </dgm:t>
    </dgm:pt>
    <dgm:pt modelId="{022A144F-AD49-43AC-B33C-EBEF0702D71B}" type="parTrans" cxnId="{2D28F892-82CC-49E9-95CE-B7E4F49E8F95}">
      <dgm:prSet/>
      <dgm:spPr/>
      <dgm:t>
        <a:bodyPr/>
        <a:lstStyle/>
        <a:p>
          <a:endParaRPr lang="en-US"/>
        </a:p>
      </dgm:t>
    </dgm:pt>
    <dgm:pt modelId="{6D926A2C-4ABA-4D4D-A609-2F6A4BA5209C}" type="sibTrans" cxnId="{2D28F892-82CC-49E9-95CE-B7E4F49E8F95}">
      <dgm:prSet/>
      <dgm:spPr/>
      <dgm:t>
        <a:bodyPr/>
        <a:lstStyle/>
        <a:p>
          <a:endParaRPr lang="en-US"/>
        </a:p>
      </dgm:t>
    </dgm:pt>
    <dgm:pt modelId="{ECE8E476-1768-4326-8947-F4BDDABE7653}">
      <dgm:prSet phldrT="[Text]"/>
      <dgm:spPr/>
      <dgm:t>
        <a:bodyPr/>
        <a:lstStyle/>
        <a:p>
          <a:r>
            <a:rPr lang="en-US" dirty="0" err="1"/>
            <a:t>Kebijakan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Tata </a:t>
          </a:r>
          <a:r>
            <a:rPr lang="en-US" dirty="0" err="1"/>
            <a:t>Laksana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Praktik</a:t>
          </a:r>
          <a:endParaRPr lang="en-US" dirty="0"/>
        </a:p>
      </dgm:t>
    </dgm:pt>
    <dgm:pt modelId="{8CD61F0E-109C-4E3D-A2F6-F3C5D67B80BB}" type="parTrans" cxnId="{7CC142EA-5617-4831-8533-C7649E6FFC8C}">
      <dgm:prSet/>
      <dgm:spPr/>
      <dgm:t>
        <a:bodyPr/>
        <a:lstStyle/>
        <a:p>
          <a:endParaRPr lang="en-US"/>
        </a:p>
      </dgm:t>
    </dgm:pt>
    <dgm:pt modelId="{D2751E88-3580-4AE7-BD57-E5343C565B14}" type="sibTrans" cxnId="{7CC142EA-5617-4831-8533-C7649E6FFC8C}">
      <dgm:prSet/>
      <dgm:spPr/>
      <dgm:t>
        <a:bodyPr/>
        <a:lstStyle/>
        <a:p>
          <a:endParaRPr lang="en-US"/>
        </a:p>
      </dgm:t>
    </dgm:pt>
    <dgm:pt modelId="{D255FA35-D19B-4669-99FF-0078313415CF}" type="pres">
      <dgm:prSet presAssocID="{26D0F8A2-D100-4A08-B92F-17690FFDB6DA}" presName="Name0" presStyleCnt="0">
        <dgm:presLayoutVars>
          <dgm:dir/>
          <dgm:resizeHandles val="exact"/>
        </dgm:presLayoutVars>
      </dgm:prSet>
      <dgm:spPr/>
    </dgm:pt>
    <dgm:pt modelId="{59127C18-62A2-4E33-A0F7-8FBC57A8D0FB}" type="pres">
      <dgm:prSet presAssocID="{26D0F8A2-D100-4A08-B92F-17690FFDB6DA}" presName="arrow" presStyleLbl="bgShp" presStyleIdx="0" presStyleCnt="1"/>
      <dgm:spPr/>
    </dgm:pt>
    <dgm:pt modelId="{93AB4733-034B-4D55-962B-8D6C669EC7D5}" type="pres">
      <dgm:prSet presAssocID="{26D0F8A2-D100-4A08-B92F-17690FFDB6DA}" presName="points" presStyleCnt="0"/>
      <dgm:spPr/>
    </dgm:pt>
    <dgm:pt modelId="{71D2B435-60C3-44FB-BCA7-AFEA02080E37}" type="pres">
      <dgm:prSet presAssocID="{E9D041B0-9670-46F5-858F-C6C47424112C}" presName="compositeA" presStyleCnt="0"/>
      <dgm:spPr/>
    </dgm:pt>
    <dgm:pt modelId="{0285E5EC-0ADC-4A7A-83E9-9F102158AF0E}" type="pres">
      <dgm:prSet presAssocID="{E9D041B0-9670-46F5-858F-C6C47424112C}" presName="textA" presStyleLbl="revTx" presStyleIdx="0" presStyleCnt="6">
        <dgm:presLayoutVars>
          <dgm:bulletEnabled val="1"/>
        </dgm:presLayoutVars>
      </dgm:prSet>
      <dgm:spPr/>
    </dgm:pt>
    <dgm:pt modelId="{A2D765CE-992B-42EF-9AB4-2548F6069C51}" type="pres">
      <dgm:prSet presAssocID="{E9D041B0-9670-46F5-858F-C6C47424112C}" presName="circleA" presStyleLbl="node1" presStyleIdx="0" presStyleCnt="6"/>
      <dgm:spPr/>
    </dgm:pt>
    <dgm:pt modelId="{9F71088E-CF77-4406-9F79-5DE9F2AB540C}" type="pres">
      <dgm:prSet presAssocID="{E9D041B0-9670-46F5-858F-C6C47424112C}" presName="spaceA" presStyleCnt="0"/>
      <dgm:spPr/>
    </dgm:pt>
    <dgm:pt modelId="{18B607FA-7A27-45E6-A8FA-2DB392C94F09}" type="pres">
      <dgm:prSet presAssocID="{5A3EE4BA-91FE-484F-995B-2C6D1A85140A}" presName="space" presStyleCnt="0"/>
      <dgm:spPr/>
    </dgm:pt>
    <dgm:pt modelId="{BD55B745-5314-473E-B663-0056A4534AA6}" type="pres">
      <dgm:prSet presAssocID="{E78B5670-8368-40CA-83DF-DB91CA9CE463}" presName="compositeB" presStyleCnt="0"/>
      <dgm:spPr/>
    </dgm:pt>
    <dgm:pt modelId="{A234A11E-835C-4F3E-87F5-E0D0098AAD40}" type="pres">
      <dgm:prSet presAssocID="{E78B5670-8368-40CA-83DF-DB91CA9CE463}" presName="textB" presStyleLbl="revTx" presStyleIdx="1" presStyleCnt="6">
        <dgm:presLayoutVars>
          <dgm:bulletEnabled val="1"/>
        </dgm:presLayoutVars>
      </dgm:prSet>
      <dgm:spPr/>
    </dgm:pt>
    <dgm:pt modelId="{81BAF77A-9321-437D-B787-43420D7A8694}" type="pres">
      <dgm:prSet presAssocID="{E78B5670-8368-40CA-83DF-DB91CA9CE463}" presName="circleB" presStyleLbl="node1" presStyleIdx="1" presStyleCnt="6"/>
      <dgm:spPr/>
    </dgm:pt>
    <dgm:pt modelId="{83DB90F3-35D7-453A-8292-02824B6EF9F6}" type="pres">
      <dgm:prSet presAssocID="{E78B5670-8368-40CA-83DF-DB91CA9CE463}" presName="spaceB" presStyleCnt="0"/>
      <dgm:spPr/>
    </dgm:pt>
    <dgm:pt modelId="{977CE20D-ECB8-4F31-BC78-ED0D6A222D6E}" type="pres">
      <dgm:prSet presAssocID="{0447F1A4-C6B6-4BF3-86AD-1301859AC0C3}" presName="space" presStyleCnt="0"/>
      <dgm:spPr/>
    </dgm:pt>
    <dgm:pt modelId="{CC6FAB07-45DD-45AC-9371-11F2ECA91397}" type="pres">
      <dgm:prSet presAssocID="{077DDE99-D495-4E2C-AE15-0206101F29AB}" presName="compositeA" presStyleCnt="0"/>
      <dgm:spPr/>
    </dgm:pt>
    <dgm:pt modelId="{23731360-73AA-4486-ABF2-A84C044BBE50}" type="pres">
      <dgm:prSet presAssocID="{077DDE99-D495-4E2C-AE15-0206101F29AB}" presName="textA" presStyleLbl="revTx" presStyleIdx="2" presStyleCnt="6">
        <dgm:presLayoutVars>
          <dgm:bulletEnabled val="1"/>
        </dgm:presLayoutVars>
      </dgm:prSet>
      <dgm:spPr/>
    </dgm:pt>
    <dgm:pt modelId="{744DE534-BC54-433B-90BF-278F0806EF1F}" type="pres">
      <dgm:prSet presAssocID="{077DDE99-D495-4E2C-AE15-0206101F29AB}" presName="circleA" presStyleLbl="node1" presStyleIdx="2" presStyleCnt="6"/>
      <dgm:spPr/>
    </dgm:pt>
    <dgm:pt modelId="{D4F85E5A-0294-4A6D-9EA9-2E81C59C1E01}" type="pres">
      <dgm:prSet presAssocID="{077DDE99-D495-4E2C-AE15-0206101F29AB}" presName="spaceA" presStyleCnt="0"/>
      <dgm:spPr/>
    </dgm:pt>
    <dgm:pt modelId="{D6721063-0FC2-4C5B-A3FA-783E1CB93477}" type="pres">
      <dgm:prSet presAssocID="{401089AD-7028-4F82-992A-41E37470CF24}" presName="space" presStyleCnt="0"/>
      <dgm:spPr/>
    </dgm:pt>
    <dgm:pt modelId="{983E5FDC-0B8E-4351-983D-02BEFE54B180}" type="pres">
      <dgm:prSet presAssocID="{42DF50DB-EE3A-4CBA-B68B-F8D285FDAB47}" presName="compositeB" presStyleCnt="0"/>
      <dgm:spPr/>
    </dgm:pt>
    <dgm:pt modelId="{1D2E79E4-1088-40A8-AC5A-D6EF543BD36E}" type="pres">
      <dgm:prSet presAssocID="{42DF50DB-EE3A-4CBA-B68B-F8D285FDAB47}" presName="textB" presStyleLbl="revTx" presStyleIdx="3" presStyleCnt="6">
        <dgm:presLayoutVars>
          <dgm:bulletEnabled val="1"/>
        </dgm:presLayoutVars>
      </dgm:prSet>
      <dgm:spPr/>
    </dgm:pt>
    <dgm:pt modelId="{62C075DF-7E7C-47F0-A4D4-9DAAD28E0E36}" type="pres">
      <dgm:prSet presAssocID="{42DF50DB-EE3A-4CBA-B68B-F8D285FDAB47}" presName="circleB" presStyleLbl="node1" presStyleIdx="3" presStyleCnt="6"/>
      <dgm:spPr/>
    </dgm:pt>
    <dgm:pt modelId="{D9D61551-E156-46B4-AAC5-30ADDFFED04F}" type="pres">
      <dgm:prSet presAssocID="{42DF50DB-EE3A-4CBA-B68B-F8D285FDAB47}" presName="spaceB" presStyleCnt="0"/>
      <dgm:spPr/>
    </dgm:pt>
    <dgm:pt modelId="{3456051C-912F-4239-8497-BCCDB94CBC13}" type="pres">
      <dgm:prSet presAssocID="{AC9C7036-ECB1-4A71-BFE4-AF1C775F8DA3}" presName="space" presStyleCnt="0"/>
      <dgm:spPr/>
    </dgm:pt>
    <dgm:pt modelId="{9ACCC14A-FE99-4954-8499-0F52D922A840}" type="pres">
      <dgm:prSet presAssocID="{CE7E6A3A-2B25-4FAD-833D-8C8F5601668E}" presName="compositeA" presStyleCnt="0"/>
      <dgm:spPr/>
    </dgm:pt>
    <dgm:pt modelId="{27E37C2B-F102-4844-8090-0CE94B8BCF3E}" type="pres">
      <dgm:prSet presAssocID="{CE7E6A3A-2B25-4FAD-833D-8C8F5601668E}" presName="textA" presStyleLbl="revTx" presStyleIdx="4" presStyleCnt="6">
        <dgm:presLayoutVars>
          <dgm:bulletEnabled val="1"/>
        </dgm:presLayoutVars>
      </dgm:prSet>
      <dgm:spPr/>
    </dgm:pt>
    <dgm:pt modelId="{3A2EDBBF-5849-4D80-8722-43C637BC8C4E}" type="pres">
      <dgm:prSet presAssocID="{CE7E6A3A-2B25-4FAD-833D-8C8F5601668E}" presName="circleA" presStyleLbl="node1" presStyleIdx="4" presStyleCnt="6"/>
      <dgm:spPr/>
    </dgm:pt>
    <dgm:pt modelId="{2EE02AD1-86FC-4D01-9AC4-B43BB62C91E2}" type="pres">
      <dgm:prSet presAssocID="{CE7E6A3A-2B25-4FAD-833D-8C8F5601668E}" presName="spaceA" presStyleCnt="0"/>
      <dgm:spPr/>
    </dgm:pt>
    <dgm:pt modelId="{7DD7D906-9260-47D8-BA95-2432E6A40578}" type="pres">
      <dgm:prSet presAssocID="{6D926A2C-4ABA-4D4D-A609-2F6A4BA5209C}" presName="space" presStyleCnt="0"/>
      <dgm:spPr/>
    </dgm:pt>
    <dgm:pt modelId="{99D95ABA-9A32-465B-8F26-65861E4D7254}" type="pres">
      <dgm:prSet presAssocID="{ECE8E476-1768-4326-8947-F4BDDABE7653}" presName="compositeB" presStyleCnt="0"/>
      <dgm:spPr/>
    </dgm:pt>
    <dgm:pt modelId="{99C0F6B7-4AAA-40FE-BDEA-55FB4C98FB65}" type="pres">
      <dgm:prSet presAssocID="{ECE8E476-1768-4326-8947-F4BDDABE7653}" presName="textB" presStyleLbl="revTx" presStyleIdx="5" presStyleCnt="6">
        <dgm:presLayoutVars>
          <dgm:bulletEnabled val="1"/>
        </dgm:presLayoutVars>
      </dgm:prSet>
      <dgm:spPr/>
    </dgm:pt>
    <dgm:pt modelId="{ED56A4F6-FBD4-4AAC-B7BB-78B15DB6A304}" type="pres">
      <dgm:prSet presAssocID="{ECE8E476-1768-4326-8947-F4BDDABE7653}" presName="circleB" presStyleLbl="node1" presStyleIdx="5" presStyleCnt="6"/>
      <dgm:spPr/>
    </dgm:pt>
    <dgm:pt modelId="{B8E39741-FD98-40A2-A607-BD5B94AAA982}" type="pres">
      <dgm:prSet presAssocID="{ECE8E476-1768-4326-8947-F4BDDABE7653}" presName="spaceB" presStyleCnt="0"/>
      <dgm:spPr/>
    </dgm:pt>
  </dgm:ptLst>
  <dgm:cxnLst>
    <dgm:cxn modelId="{99AFE522-CC3B-4ED5-93E9-5CE7A0B9EB0F}" type="presOf" srcId="{42DF50DB-EE3A-4CBA-B68B-F8D285FDAB47}" destId="{1D2E79E4-1088-40A8-AC5A-D6EF543BD36E}" srcOrd="0" destOrd="0" presId="urn:microsoft.com/office/officeart/2005/8/layout/hProcess11"/>
    <dgm:cxn modelId="{A41DC32B-BE34-472A-80AA-F5E827CA56EB}" srcId="{26D0F8A2-D100-4A08-B92F-17690FFDB6DA}" destId="{077DDE99-D495-4E2C-AE15-0206101F29AB}" srcOrd="2" destOrd="0" parTransId="{DA5A31CF-D2C2-4042-817F-8E3C484A2370}" sibTransId="{401089AD-7028-4F82-992A-41E37470CF24}"/>
    <dgm:cxn modelId="{BC505F2E-570F-4526-AA28-159CD7DF6B57}" srcId="{26D0F8A2-D100-4A08-B92F-17690FFDB6DA}" destId="{42DF50DB-EE3A-4CBA-B68B-F8D285FDAB47}" srcOrd="3" destOrd="0" parTransId="{04911150-E536-42C5-8168-E2DF68273337}" sibTransId="{AC9C7036-ECB1-4A71-BFE4-AF1C775F8DA3}"/>
    <dgm:cxn modelId="{6C0B0F63-8F80-40F1-8E78-E832438BCA63}" type="presOf" srcId="{E78B5670-8368-40CA-83DF-DB91CA9CE463}" destId="{A234A11E-835C-4F3E-87F5-E0D0098AAD40}" srcOrd="0" destOrd="0" presId="urn:microsoft.com/office/officeart/2005/8/layout/hProcess11"/>
    <dgm:cxn modelId="{EE5D7E78-A8B5-489B-A828-B36540438CD9}" type="presOf" srcId="{ECE8E476-1768-4326-8947-F4BDDABE7653}" destId="{99C0F6B7-4AAA-40FE-BDEA-55FB4C98FB65}" srcOrd="0" destOrd="0" presId="urn:microsoft.com/office/officeart/2005/8/layout/hProcess11"/>
    <dgm:cxn modelId="{9597DE82-311C-4FB6-BC22-DB1B6433C11D}" type="presOf" srcId="{077DDE99-D495-4E2C-AE15-0206101F29AB}" destId="{23731360-73AA-4486-ABF2-A84C044BBE50}" srcOrd="0" destOrd="0" presId="urn:microsoft.com/office/officeart/2005/8/layout/hProcess11"/>
    <dgm:cxn modelId="{08B10F8D-5616-47ED-A9EB-D7E64EF46DFB}" type="presOf" srcId="{CE7E6A3A-2B25-4FAD-833D-8C8F5601668E}" destId="{27E37C2B-F102-4844-8090-0CE94B8BCF3E}" srcOrd="0" destOrd="0" presId="urn:microsoft.com/office/officeart/2005/8/layout/hProcess11"/>
    <dgm:cxn modelId="{2D28F892-82CC-49E9-95CE-B7E4F49E8F95}" srcId="{26D0F8A2-D100-4A08-B92F-17690FFDB6DA}" destId="{CE7E6A3A-2B25-4FAD-833D-8C8F5601668E}" srcOrd="4" destOrd="0" parTransId="{022A144F-AD49-43AC-B33C-EBEF0702D71B}" sibTransId="{6D926A2C-4ABA-4D4D-A609-2F6A4BA5209C}"/>
    <dgm:cxn modelId="{FA6186AA-5164-4ACD-A3FF-77F4C77D158D}" type="presOf" srcId="{E9D041B0-9670-46F5-858F-C6C47424112C}" destId="{0285E5EC-0ADC-4A7A-83E9-9F102158AF0E}" srcOrd="0" destOrd="0" presId="urn:microsoft.com/office/officeart/2005/8/layout/hProcess11"/>
    <dgm:cxn modelId="{095F1DB2-D67F-49AF-8223-9EE288DDCD00}" srcId="{26D0F8A2-D100-4A08-B92F-17690FFDB6DA}" destId="{E78B5670-8368-40CA-83DF-DB91CA9CE463}" srcOrd="1" destOrd="0" parTransId="{C3F89953-3E74-44C2-AC1C-29200636AC95}" sibTransId="{0447F1A4-C6B6-4BF3-86AD-1301859AC0C3}"/>
    <dgm:cxn modelId="{C4C792C8-D713-41DB-9D5B-A17D3ED5F15A}" srcId="{26D0F8A2-D100-4A08-B92F-17690FFDB6DA}" destId="{E9D041B0-9670-46F5-858F-C6C47424112C}" srcOrd="0" destOrd="0" parTransId="{9D77E89A-CD4A-47B9-AE31-90DBEA63FE8C}" sibTransId="{5A3EE4BA-91FE-484F-995B-2C6D1A85140A}"/>
    <dgm:cxn modelId="{7CC142EA-5617-4831-8533-C7649E6FFC8C}" srcId="{26D0F8A2-D100-4A08-B92F-17690FFDB6DA}" destId="{ECE8E476-1768-4326-8947-F4BDDABE7653}" srcOrd="5" destOrd="0" parTransId="{8CD61F0E-109C-4E3D-A2F6-F3C5D67B80BB}" sibTransId="{D2751E88-3580-4AE7-BD57-E5343C565B14}"/>
    <dgm:cxn modelId="{F88B5BF7-EFD6-4EC9-A2B5-6971C75E261A}" type="presOf" srcId="{26D0F8A2-D100-4A08-B92F-17690FFDB6DA}" destId="{D255FA35-D19B-4669-99FF-0078313415CF}" srcOrd="0" destOrd="0" presId="urn:microsoft.com/office/officeart/2005/8/layout/hProcess11"/>
    <dgm:cxn modelId="{235D14C1-B52F-42E4-9F05-0918EAAA9F2A}" type="presParOf" srcId="{D255FA35-D19B-4669-99FF-0078313415CF}" destId="{59127C18-62A2-4E33-A0F7-8FBC57A8D0FB}" srcOrd="0" destOrd="0" presId="urn:microsoft.com/office/officeart/2005/8/layout/hProcess11"/>
    <dgm:cxn modelId="{6DC0A806-1E1B-4E50-BA14-C807BBD9C8EA}" type="presParOf" srcId="{D255FA35-D19B-4669-99FF-0078313415CF}" destId="{93AB4733-034B-4D55-962B-8D6C669EC7D5}" srcOrd="1" destOrd="0" presId="urn:microsoft.com/office/officeart/2005/8/layout/hProcess11"/>
    <dgm:cxn modelId="{2D092B83-90F5-47A8-AAD2-6F52DD037138}" type="presParOf" srcId="{93AB4733-034B-4D55-962B-8D6C669EC7D5}" destId="{71D2B435-60C3-44FB-BCA7-AFEA02080E37}" srcOrd="0" destOrd="0" presId="urn:microsoft.com/office/officeart/2005/8/layout/hProcess11"/>
    <dgm:cxn modelId="{361AC412-7FFA-487E-9A59-3AA6826B2DE8}" type="presParOf" srcId="{71D2B435-60C3-44FB-BCA7-AFEA02080E37}" destId="{0285E5EC-0ADC-4A7A-83E9-9F102158AF0E}" srcOrd="0" destOrd="0" presId="urn:microsoft.com/office/officeart/2005/8/layout/hProcess11"/>
    <dgm:cxn modelId="{58DD5C62-B45E-4043-8E45-3FE2AFB908E0}" type="presParOf" srcId="{71D2B435-60C3-44FB-BCA7-AFEA02080E37}" destId="{A2D765CE-992B-42EF-9AB4-2548F6069C51}" srcOrd="1" destOrd="0" presId="urn:microsoft.com/office/officeart/2005/8/layout/hProcess11"/>
    <dgm:cxn modelId="{583AE803-F947-4FB4-9EDE-5F0E68A3D5DF}" type="presParOf" srcId="{71D2B435-60C3-44FB-BCA7-AFEA02080E37}" destId="{9F71088E-CF77-4406-9F79-5DE9F2AB540C}" srcOrd="2" destOrd="0" presId="urn:microsoft.com/office/officeart/2005/8/layout/hProcess11"/>
    <dgm:cxn modelId="{B398D45D-7BAC-4386-9605-32A144627628}" type="presParOf" srcId="{93AB4733-034B-4D55-962B-8D6C669EC7D5}" destId="{18B607FA-7A27-45E6-A8FA-2DB392C94F09}" srcOrd="1" destOrd="0" presId="urn:microsoft.com/office/officeart/2005/8/layout/hProcess11"/>
    <dgm:cxn modelId="{88C9DED7-C71E-4DF5-BC3F-61EC8E8C1A31}" type="presParOf" srcId="{93AB4733-034B-4D55-962B-8D6C669EC7D5}" destId="{BD55B745-5314-473E-B663-0056A4534AA6}" srcOrd="2" destOrd="0" presId="urn:microsoft.com/office/officeart/2005/8/layout/hProcess11"/>
    <dgm:cxn modelId="{BFD57EA4-0F5E-4DA1-81F1-A4C981B1F5C5}" type="presParOf" srcId="{BD55B745-5314-473E-B663-0056A4534AA6}" destId="{A234A11E-835C-4F3E-87F5-E0D0098AAD40}" srcOrd="0" destOrd="0" presId="urn:microsoft.com/office/officeart/2005/8/layout/hProcess11"/>
    <dgm:cxn modelId="{D6BC6E61-7CAE-4C12-B08C-18005EB73639}" type="presParOf" srcId="{BD55B745-5314-473E-B663-0056A4534AA6}" destId="{81BAF77A-9321-437D-B787-43420D7A8694}" srcOrd="1" destOrd="0" presId="urn:microsoft.com/office/officeart/2005/8/layout/hProcess11"/>
    <dgm:cxn modelId="{BF612943-71AF-4CCD-BAF3-545A858C7495}" type="presParOf" srcId="{BD55B745-5314-473E-B663-0056A4534AA6}" destId="{83DB90F3-35D7-453A-8292-02824B6EF9F6}" srcOrd="2" destOrd="0" presId="urn:microsoft.com/office/officeart/2005/8/layout/hProcess11"/>
    <dgm:cxn modelId="{B50105C8-681C-4A56-BB1A-503D190F4062}" type="presParOf" srcId="{93AB4733-034B-4D55-962B-8D6C669EC7D5}" destId="{977CE20D-ECB8-4F31-BC78-ED0D6A222D6E}" srcOrd="3" destOrd="0" presId="urn:microsoft.com/office/officeart/2005/8/layout/hProcess11"/>
    <dgm:cxn modelId="{57642845-B037-46C5-986A-8BD296DA7BDA}" type="presParOf" srcId="{93AB4733-034B-4D55-962B-8D6C669EC7D5}" destId="{CC6FAB07-45DD-45AC-9371-11F2ECA91397}" srcOrd="4" destOrd="0" presId="urn:microsoft.com/office/officeart/2005/8/layout/hProcess11"/>
    <dgm:cxn modelId="{E43C0120-AF07-4AE7-8410-41716731F7A6}" type="presParOf" srcId="{CC6FAB07-45DD-45AC-9371-11F2ECA91397}" destId="{23731360-73AA-4486-ABF2-A84C044BBE50}" srcOrd="0" destOrd="0" presId="urn:microsoft.com/office/officeart/2005/8/layout/hProcess11"/>
    <dgm:cxn modelId="{F2244DD5-D3BD-4E29-A083-5C1DC020AF64}" type="presParOf" srcId="{CC6FAB07-45DD-45AC-9371-11F2ECA91397}" destId="{744DE534-BC54-433B-90BF-278F0806EF1F}" srcOrd="1" destOrd="0" presId="urn:microsoft.com/office/officeart/2005/8/layout/hProcess11"/>
    <dgm:cxn modelId="{0A9459FB-62AE-42CA-A59E-F25A82515462}" type="presParOf" srcId="{CC6FAB07-45DD-45AC-9371-11F2ECA91397}" destId="{D4F85E5A-0294-4A6D-9EA9-2E81C59C1E01}" srcOrd="2" destOrd="0" presId="urn:microsoft.com/office/officeart/2005/8/layout/hProcess11"/>
    <dgm:cxn modelId="{18499DE9-E3EF-4EB0-9A03-6F3A82B60448}" type="presParOf" srcId="{93AB4733-034B-4D55-962B-8D6C669EC7D5}" destId="{D6721063-0FC2-4C5B-A3FA-783E1CB93477}" srcOrd="5" destOrd="0" presId="urn:microsoft.com/office/officeart/2005/8/layout/hProcess11"/>
    <dgm:cxn modelId="{62A63AA8-479C-42C1-B28B-0ED9C2C7B378}" type="presParOf" srcId="{93AB4733-034B-4D55-962B-8D6C669EC7D5}" destId="{983E5FDC-0B8E-4351-983D-02BEFE54B180}" srcOrd="6" destOrd="0" presId="urn:microsoft.com/office/officeart/2005/8/layout/hProcess11"/>
    <dgm:cxn modelId="{7CAA3C34-4131-4184-9C5F-29760F8A2A00}" type="presParOf" srcId="{983E5FDC-0B8E-4351-983D-02BEFE54B180}" destId="{1D2E79E4-1088-40A8-AC5A-D6EF543BD36E}" srcOrd="0" destOrd="0" presId="urn:microsoft.com/office/officeart/2005/8/layout/hProcess11"/>
    <dgm:cxn modelId="{647AB4A7-520B-4CF4-8884-97FABA83BB8A}" type="presParOf" srcId="{983E5FDC-0B8E-4351-983D-02BEFE54B180}" destId="{62C075DF-7E7C-47F0-A4D4-9DAAD28E0E36}" srcOrd="1" destOrd="0" presId="urn:microsoft.com/office/officeart/2005/8/layout/hProcess11"/>
    <dgm:cxn modelId="{D890CF0E-4F15-41CB-9516-3E4F973D617E}" type="presParOf" srcId="{983E5FDC-0B8E-4351-983D-02BEFE54B180}" destId="{D9D61551-E156-46B4-AAC5-30ADDFFED04F}" srcOrd="2" destOrd="0" presId="urn:microsoft.com/office/officeart/2005/8/layout/hProcess11"/>
    <dgm:cxn modelId="{41308FE4-96F8-4C5D-AF79-9FC0EED26E55}" type="presParOf" srcId="{93AB4733-034B-4D55-962B-8D6C669EC7D5}" destId="{3456051C-912F-4239-8497-BCCDB94CBC13}" srcOrd="7" destOrd="0" presId="urn:microsoft.com/office/officeart/2005/8/layout/hProcess11"/>
    <dgm:cxn modelId="{DE9BFACC-9644-4578-A921-3891ED2EF6FA}" type="presParOf" srcId="{93AB4733-034B-4D55-962B-8D6C669EC7D5}" destId="{9ACCC14A-FE99-4954-8499-0F52D922A840}" srcOrd="8" destOrd="0" presId="urn:microsoft.com/office/officeart/2005/8/layout/hProcess11"/>
    <dgm:cxn modelId="{F25FCDEA-B3DE-43FC-BCED-54949DF9A263}" type="presParOf" srcId="{9ACCC14A-FE99-4954-8499-0F52D922A840}" destId="{27E37C2B-F102-4844-8090-0CE94B8BCF3E}" srcOrd="0" destOrd="0" presId="urn:microsoft.com/office/officeart/2005/8/layout/hProcess11"/>
    <dgm:cxn modelId="{5261D05D-1083-4CB3-A9B1-D953B7B406E2}" type="presParOf" srcId="{9ACCC14A-FE99-4954-8499-0F52D922A840}" destId="{3A2EDBBF-5849-4D80-8722-43C637BC8C4E}" srcOrd="1" destOrd="0" presId="urn:microsoft.com/office/officeart/2005/8/layout/hProcess11"/>
    <dgm:cxn modelId="{BB365EAC-62B9-4CEE-B6EF-DEAB3B5429A9}" type="presParOf" srcId="{9ACCC14A-FE99-4954-8499-0F52D922A840}" destId="{2EE02AD1-86FC-4D01-9AC4-B43BB62C91E2}" srcOrd="2" destOrd="0" presId="urn:microsoft.com/office/officeart/2005/8/layout/hProcess11"/>
    <dgm:cxn modelId="{36EA173A-A785-4815-ABFC-E4A797EBFEBC}" type="presParOf" srcId="{93AB4733-034B-4D55-962B-8D6C669EC7D5}" destId="{7DD7D906-9260-47D8-BA95-2432E6A40578}" srcOrd="9" destOrd="0" presId="urn:microsoft.com/office/officeart/2005/8/layout/hProcess11"/>
    <dgm:cxn modelId="{FC4153E1-8957-497D-B6B0-2B0F3685107E}" type="presParOf" srcId="{93AB4733-034B-4D55-962B-8D6C669EC7D5}" destId="{99D95ABA-9A32-465B-8F26-65861E4D7254}" srcOrd="10" destOrd="0" presId="urn:microsoft.com/office/officeart/2005/8/layout/hProcess11"/>
    <dgm:cxn modelId="{1D3F09C0-024F-4788-A691-F7A00E03E562}" type="presParOf" srcId="{99D95ABA-9A32-465B-8F26-65861E4D7254}" destId="{99C0F6B7-4AAA-40FE-BDEA-55FB4C98FB65}" srcOrd="0" destOrd="0" presId="urn:microsoft.com/office/officeart/2005/8/layout/hProcess11"/>
    <dgm:cxn modelId="{3C059988-BAD6-45DD-B1D5-3027E9E403FC}" type="presParOf" srcId="{99D95ABA-9A32-465B-8F26-65861E4D7254}" destId="{ED56A4F6-FBD4-4AAC-B7BB-78B15DB6A304}" srcOrd="1" destOrd="0" presId="urn:microsoft.com/office/officeart/2005/8/layout/hProcess11"/>
    <dgm:cxn modelId="{4A7435BD-AF3D-406A-A014-496C91377F5D}" type="presParOf" srcId="{99D95ABA-9A32-465B-8F26-65861E4D7254}" destId="{B8E39741-FD98-40A2-A607-BD5B94AAA982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127C18-62A2-4E33-A0F7-8FBC57A8D0FB}">
      <dsp:nvSpPr>
        <dsp:cNvPr id="0" name=""/>
        <dsp:cNvSpPr/>
      </dsp:nvSpPr>
      <dsp:spPr>
        <a:xfrm>
          <a:off x="0" y="1357788"/>
          <a:ext cx="8686800" cy="181038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85E5EC-0ADC-4A7A-83E9-9F102158AF0E}">
      <dsp:nvSpPr>
        <dsp:cNvPr id="0" name=""/>
        <dsp:cNvSpPr/>
      </dsp:nvSpPr>
      <dsp:spPr>
        <a:xfrm>
          <a:off x="2147" y="0"/>
          <a:ext cx="1250212" cy="181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Jenis</a:t>
          </a:r>
          <a:r>
            <a:rPr lang="en-US" sz="1400" kern="1200" dirty="0"/>
            <a:t> </a:t>
          </a:r>
          <a:r>
            <a:rPr lang="en-US" sz="1400" kern="1200" dirty="0" err="1"/>
            <a:t>Sakit</a:t>
          </a:r>
          <a:r>
            <a:rPr lang="en-US" sz="1400" kern="1200" dirty="0"/>
            <a:t>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Penyakit</a:t>
          </a:r>
          <a:endParaRPr lang="en-US" sz="1400" kern="1200" dirty="0"/>
        </a:p>
      </dsp:txBody>
      <dsp:txXfrm>
        <a:off x="2147" y="0"/>
        <a:ext cx="1250212" cy="1810384"/>
      </dsp:txXfrm>
    </dsp:sp>
    <dsp:sp modelId="{A2D765CE-992B-42EF-9AB4-2548F6069C51}">
      <dsp:nvSpPr>
        <dsp:cNvPr id="0" name=""/>
        <dsp:cNvSpPr/>
      </dsp:nvSpPr>
      <dsp:spPr>
        <a:xfrm>
          <a:off x="400955" y="2036682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34A11E-835C-4F3E-87F5-E0D0098AAD40}">
      <dsp:nvSpPr>
        <dsp:cNvPr id="0" name=""/>
        <dsp:cNvSpPr/>
      </dsp:nvSpPr>
      <dsp:spPr>
        <a:xfrm>
          <a:off x="1314869" y="2715577"/>
          <a:ext cx="1250212" cy="181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Sasaran</a:t>
          </a:r>
          <a:r>
            <a:rPr lang="en-US" sz="1400" kern="1200" dirty="0"/>
            <a:t> </a:t>
          </a:r>
          <a:r>
            <a:rPr lang="en-US" sz="1400" kern="1200" dirty="0" err="1"/>
            <a:t>Intervensi</a:t>
          </a:r>
          <a:endParaRPr lang="en-US" sz="1400" kern="1200" dirty="0"/>
        </a:p>
      </dsp:txBody>
      <dsp:txXfrm>
        <a:off x="1314869" y="2715577"/>
        <a:ext cx="1250212" cy="1810384"/>
      </dsp:txXfrm>
    </dsp:sp>
    <dsp:sp modelId="{81BAF77A-9321-437D-B787-43420D7A8694}">
      <dsp:nvSpPr>
        <dsp:cNvPr id="0" name=""/>
        <dsp:cNvSpPr/>
      </dsp:nvSpPr>
      <dsp:spPr>
        <a:xfrm>
          <a:off x="1713677" y="2036682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731360-73AA-4486-ABF2-A84C044BBE50}">
      <dsp:nvSpPr>
        <dsp:cNvPr id="0" name=""/>
        <dsp:cNvSpPr/>
      </dsp:nvSpPr>
      <dsp:spPr>
        <a:xfrm>
          <a:off x="2627592" y="0"/>
          <a:ext cx="1250212" cy="181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Kategori</a:t>
          </a:r>
          <a:r>
            <a:rPr lang="en-US" sz="1400" kern="1200" dirty="0"/>
            <a:t> </a:t>
          </a:r>
          <a:r>
            <a:rPr lang="en-US" sz="1400" kern="1200" dirty="0" err="1"/>
            <a:t>Pasien</a:t>
          </a:r>
          <a:r>
            <a:rPr lang="en-US" sz="1400" kern="1200" dirty="0"/>
            <a:t>/</a:t>
          </a:r>
          <a:r>
            <a:rPr lang="en-US" sz="1400" kern="1200" dirty="0" err="1"/>
            <a:t>Klien</a:t>
          </a:r>
          <a:endParaRPr lang="en-US" sz="1400" kern="1200" dirty="0"/>
        </a:p>
      </dsp:txBody>
      <dsp:txXfrm>
        <a:off x="2627592" y="0"/>
        <a:ext cx="1250212" cy="1810384"/>
      </dsp:txXfrm>
    </dsp:sp>
    <dsp:sp modelId="{744DE534-BC54-433B-90BF-278F0806EF1F}">
      <dsp:nvSpPr>
        <dsp:cNvPr id="0" name=""/>
        <dsp:cNvSpPr/>
      </dsp:nvSpPr>
      <dsp:spPr>
        <a:xfrm>
          <a:off x="3026400" y="2036682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2E79E4-1088-40A8-AC5A-D6EF543BD36E}">
      <dsp:nvSpPr>
        <dsp:cNvPr id="0" name=""/>
        <dsp:cNvSpPr/>
      </dsp:nvSpPr>
      <dsp:spPr>
        <a:xfrm>
          <a:off x="3940315" y="2715577"/>
          <a:ext cx="1250212" cy="181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Pendekatan</a:t>
          </a:r>
          <a:endParaRPr lang="en-US" sz="1400" kern="1200" dirty="0"/>
        </a:p>
      </dsp:txBody>
      <dsp:txXfrm>
        <a:off x="3940315" y="2715577"/>
        <a:ext cx="1250212" cy="1810384"/>
      </dsp:txXfrm>
    </dsp:sp>
    <dsp:sp modelId="{62C075DF-7E7C-47F0-A4D4-9DAAD28E0E36}">
      <dsp:nvSpPr>
        <dsp:cNvPr id="0" name=""/>
        <dsp:cNvSpPr/>
      </dsp:nvSpPr>
      <dsp:spPr>
        <a:xfrm>
          <a:off x="4339123" y="2036682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E37C2B-F102-4844-8090-0CE94B8BCF3E}">
      <dsp:nvSpPr>
        <dsp:cNvPr id="0" name=""/>
        <dsp:cNvSpPr/>
      </dsp:nvSpPr>
      <dsp:spPr>
        <a:xfrm>
          <a:off x="5253037" y="0"/>
          <a:ext cx="1250212" cy="181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Pengetahuan</a:t>
          </a:r>
          <a:r>
            <a:rPr lang="en-US" sz="1400" kern="1200" dirty="0"/>
            <a:t>, </a:t>
          </a:r>
          <a:r>
            <a:rPr lang="en-US" sz="1400" kern="1200" dirty="0" err="1"/>
            <a:t>keterampilan</a:t>
          </a:r>
          <a:r>
            <a:rPr lang="en-US" sz="1400" kern="1200" dirty="0"/>
            <a:t>, </a:t>
          </a:r>
          <a:r>
            <a:rPr lang="en-US" sz="1400" kern="1200" dirty="0" err="1"/>
            <a:t>dan</a:t>
          </a:r>
          <a:r>
            <a:rPr lang="en-US" sz="1400" kern="1200" dirty="0"/>
            <a:t> </a:t>
          </a:r>
          <a:r>
            <a:rPr lang="en-US" sz="1400" kern="1200" dirty="0" err="1"/>
            <a:t>nilai</a:t>
          </a:r>
          <a:r>
            <a:rPr lang="en-US" sz="1400" kern="1200" dirty="0"/>
            <a:t> yang </a:t>
          </a:r>
          <a:r>
            <a:rPr lang="en-US" sz="1400" kern="1200" dirty="0" err="1"/>
            <a:t>relevan</a:t>
          </a:r>
          <a:r>
            <a:rPr lang="en-US" sz="1400" kern="1200" dirty="0"/>
            <a:t> (</a:t>
          </a:r>
          <a:r>
            <a:rPr lang="en-US" sz="1400" kern="1200" dirty="0" err="1"/>
            <a:t>Spesialsasi</a:t>
          </a:r>
          <a:r>
            <a:rPr lang="en-US" sz="1400" kern="1200" dirty="0"/>
            <a:t>)</a:t>
          </a:r>
        </a:p>
      </dsp:txBody>
      <dsp:txXfrm>
        <a:off x="5253037" y="0"/>
        <a:ext cx="1250212" cy="1810384"/>
      </dsp:txXfrm>
    </dsp:sp>
    <dsp:sp modelId="{3A2EDBBF-5849-4D80-8722-43C637BC8C4E}">
      <dsp:nvSpPr>
        <dsp:cNvPr id="0" name=""/>
        <dsp:cNvSpPr/>
      </dsp:nvSpPr>
      <dsp:spPr>
        <a:xfrm>
          <a:off x="5651845" y="2036682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C0F6B7-4AAA-40FE-BDEA-55FB4C98FB65}">
      <dsp:nvSpPr>
        <dsp:cNvPr id="0" name=""/>
        <dsp:cNvSpPr/>
      </dsp:nvSpPr>
      <dsp:spPr>
        <a:xfrm>
          <a:off x="6565760" y="2715577"/>
          <a:ext cx="1250212" cy="1810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Kebijakan</a:t>
          </a:r>
          <a:r>
            <a:rPr lang="en-US" sz="1400" kern="1200" dirty="0"/>
            <a:t> </a:t>
          </a:r>
          <a:r>
            <a:rPr lang="en-US" sz="1400" kern="1200" dirty="0" err="1"/>
            <a:t>dan</a:t>
          </a:r>
          <a:r>
            <a:rPr lang="en-US" sz="1400" kern="1200" dirty="0"/>
            <a:t> Tata </a:t>
          </a:r>
          <a:r>
            <a:rPr lang="en-US" sz="1400" kern="1200" dirty="0" err="1"/>
            <a:t>Laksana</a:t>
          </a:r>
          <a:r>
            <a:rPr lang="en-US" sz="1400" kern="1200" dirty="0"/>
            <a:t> </a:t>
          </a:r>
          <a:r>
            <a:rPr lang="en-US" sz="1400" kern="1200" dirty="0" err="1"/>
            <a:t>Dalam</a:t>
          </a:r>
          <a:r>
            <a:rPr lang="en-US" sz="1400" kern="1200" dirty="0"/>
            <a:t> </a:t>
          </a:r>
          <a:r>
            <a:rPr lang="en-US" sz="1400" kern="1200" dirty="0" err="1"/>
            <a:t>Praktik</a:t>
          </a:r>
          <a:endParaRPr lang="en-US" sz="1400" kern="1200" dirty="0"/>
        </a:p>
      </dsp:txBody>
      <dsp:txXfrm>
        <a:off x="6565760" y="2715577"/>
        <a:ext cx="1250212" cy="1810384"/>
      </dsp:txXfrm>
    </dsp:sp>
    <dsp:sp modelId="{ED56A4F6-FBD4-4AAC-B7BB-78B15DB6A304}">
      <dsp:nvSpPr>
        <dsp:cNvPr id="0" name=""/>
        <dsp:cNvSpPr/>
      </dsp:nvSpPr>
      <dsp:spPr>
        <a:xfrm>
          <a:off x="6964568" y="2036682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7BBA-64C2-43E7-A71D-37ECB38779A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329D5C3-8877-481F-BF9A-35E4FD17E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7BBA-64C2-43E7-A71D-37ECB38779A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D5C3-8877-481F-BF9A-35E4FD17E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7BBA-64C2-43E7-A71D-37ECB38779A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D5C3-8877-481F-BF9A-35E4FD17E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7BBA-64C2-43E7-A71D-37ECB38779A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329D5C3-8877-481F-BF9A-35E4FD17E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7BBA-64C2-43E7-A71D-37ECB38779A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D5C3-8877-481F-BF9A-35E4FD17E0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7BBA-64C2-43E7-A71D-37ECB38779A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D5C3-8877-481F-BF9A-35E4FD17E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7BBA-64C2-43E7-A71D-37ECB38779A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329D5C3-8877-481F-BF9A-35E4FD17E04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7BBA-64C2-43E7-A71D-37ECB38779A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D5C3-8877-481F-BF9A-35E4FD17E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7BBA-64C2-43E7-A71D-37ECB38779A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D5C3-8877-481F-BF9A-35E4FD17E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7BBA-64C2-43E7-A71D-37ECB38779A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D5C3-8877-481F-BF9A-35E4FD17E0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37BBA-64C2-43E7-A71D-37ECB38779A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9D5C3-8877-481F-BF9A-35E4FD17E04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837BBA-64C2-43E7-A71D-37ECB38779A8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329D5C3-8877-481F-BF9A-35E4FD17E04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0"/>
            <a:ext cx="8458200" cy="12223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SETTING PRAKTIK PEKERJAN SOSIAL DI RUMAH SAKIT (LANJUTAN)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581400"/>
            <a:ext cx="8458200" cy="914400"/>
          </a:xfrm>
        </p:spPr>
        <p:txBody>
          <a:bodyPr/>
          <a:lstStyle/>
          <a:p>
            <a:pPr algn="ctr"/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Puspitasari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Nurul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D P,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S.Tr.Sos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Sp.P.S.P.D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883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685800"/>
          </a:xfrm>
        </p:spPr>
        <p:txBody>
          <a:bodyPr>
            <a:noAutofit/>
          </a:bodyPr>
          <a:lstStyle/>
          <a:p>
            <a:pPr algn="ctr"/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Pekerja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Sosial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Dalam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Pengaturan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/Unit </a:t>
            </a:r>
            <a:b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Lainnya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Di </a:t>
            </a:r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Rumah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Sakit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General Medical Social Work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Pediatric Social Work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HIV/AIDS Social Worker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Rural Hospital Social Work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Social Work On The Psychiatric Unit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Geriatric Social Work and Dementia Care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Social Work Addiction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Forensic Social Work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Intensive Care including Neonatal, Obstetrics …</a:t>
            </a:r>
          </a:p>
          <a:p>
            <a:pPr>
              <a:buFont typeface="Wingdings" pitchFamily="2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09364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685800"/>
          </a:xfrm>
        </p:spPr>
        <p:txBody>
          <a:bodyPr>
            <a:noAutofit/>
          </a:bodyPr>
          <a:lstStyle/>
          <a:p>
            <a:pPr algn="ctr"/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Pekerja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Sosial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Dalam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Pengaturan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/Unit </a:t>
            </a:r>
            <a:b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Lainnya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Di </a:t>
            </a:r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Rumah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cap="none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Sakit</a:t>
            </a:r>
            <a:r>
              <a:rPr lang="en-US" sz="2800" cap="none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/>
              <a:t>Neurology </a:t>
            </a: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Social Work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Disability </a:t>
            </a: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Social Work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Sexual Assault and Child Abuse </a:t>
            </a: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Social Work 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Drug and Alcohol Services </a:t>
            </a: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Social Work 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Hospice </a:t>
            </a: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Social Work </a:t>
            </a:r>
            <a:endParaRPr lang="en-US" sz="2800" dirty="0"/>
          </a:p>
          <a:p>
            <a:pPr>
              <a:buFont typeface="Wingdings" pitchFamily="2" charset="2"/>
              <a:buChar char="Ø"/>
            </a:pPr>
            <a:r>
              <a:rPr lang="en-US" sz="2800" dirty="0"/>
              <a:t>Palliative Care </a:t>
            </a: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Social Work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/>
              <a:t>Paediatrics</a:t>
            </a:r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Social Work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Etc</a:t>
            </a:r>
            <a:endParaRPr lang="en-US" sz="2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2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>
              <a:buFont typeface="Wingdings" pitchFamily="2" charset="2"/>
              <a:buChar char="Ø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99508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591" y="152400"/>
            <a:ext cx="8686800" cy="838200"/>
          </a:xfrm>
        </p:spPr>
        <p:txBody>
          <a:bodyPr/>
          <a:lstStyle/>
          <a:p>
            <a:r>
              <a:rPr lang="en-US" cap="none" dirty="0" err="1"/>
              <a:t>Pembeda</a:t>
            </a:r>
            <a:endParaRPr lang="en-US" cap="non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50362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8745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2209800"/>
            <a:ext cx="8686800" cy="1184825"/>
          </a:xfrm>
        </p:spPr>
        <p:txBody>
          <a:bodyPr/>
          <a:lstStyle/>
          <a:p>
            <a:pPr algn="ctr"/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2872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91</TotalTime>
  <Words>155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Franklin Gothic Book</vt:lpstr>
      <vt:lpstr>Franklin Gothic Medium</vt:lpstr>
      <vt:lpstr>Times New Roman</vt:lpstr>
      <vt:lpstr>Wingdings</vt:lpstr>
      <vt:lpstr>Wingdings 2</vt:lpstr>
      <vt:lpstr>Trek</vt:lpstr>
      <vt:lpstr>SETTING PRAKTIK PEKERJAN SOSIAL DI RUMAH SAKIT (LANJUTAN)</vt:lpstr>
      <vt:lpstr>Pekerja Sosial Dalam Pengaturan/Unit  Lainnya Di Rumah Sakit </vt:lpstr>
      <vt:lpstr>Pekerja Sosial Dalam Pengaturan/Unit  Lainnya Di Rumah Sakit </vt:lpstr>
      <vt:lpstr>Pembeda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</dc:creator>
  <cp:lastModifiedBy>Puspitasari Nurul D P</cp:lastModifiedBy>
  <cp:revision>9</cp:revision>
  <dcterms:created xsi:type="dcterms:W3CDTF">2020-12-22T09:39:22Z</dcterms:created>
  <dcterms:modified xsi:type="dcterms:W3CDTF">2022-01-03T00:53:34Z</dcterms:modified>
</cp:coreProperties>
</file>