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7"/>
  </p:notesMasterIdLst>
  <p:sldIdLst>
    <p:sldId id="263" r:id="rId2"/>
    <p:sldId id="264" r:id="rId3"/>
    <p:sldId id="265" r:id="rId4"/>
    <p:sldId id="266" r:id="rId5"/>
    <p:sldId id="268" r:id="rId6"/>
  </p:sldIdLst>
  <p:sldSz cx="9144000" cy="5143500" type="screen16x9"/>
  <p:notesSz cx="6858000" cy="9144000"/>
  <p:embeddedFontLs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Alfa Slab One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B8A179-4CF8-41F1-B61B-FF048370B27A}">
  <a:tblStyle styleId="{57B8A179-4CF8-41F1-B61B-FF048370B2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2312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a59c7f0a0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a59c7f0a0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35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a59c7f0a0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a59c7f0a0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15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a59c7f0a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a59c7f0a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20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a59c7f0a0b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a59c7f0a0b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34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a59c7f0a0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a59c7f0a0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23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/>
          </p:nvPr>
        </p:nvSpPr>
        <p:spPr>
          <a:xfrm>
            <a:off x="722375" y="2393125"/>
            <a:ext cx="24345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722375" y="2762256"/>
            <a:ext cx="24345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5987359" y="2393125"/>
            <a:ext cx="24345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5987359" y="2762256"/>
            <a:ext cx="24345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4572000" y="2667025"/>
            <a:ext cx="3849600" cy="9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572000" y="1584894"/>
            <a:ext cx="38496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2"/>
          </p:nvPr>
        </p:nvSpPr>
        <p:spPr>
          <a:xfrm>
            <a:off x="713250" y="2774132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713250" y="3143265"/>
            <a:ext cx="21717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3"/>
          </p:nvPr>
        </p:nvSpPr>
        <p:spPr>
          <a:xfrm>
            <a:off x="3486178" y="2774132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4"/>
          </p:nvPr>
        </p:nvSpPr>
        <p:spPr>
          <a:xfrm>
            <a:off x="3486178" y="3143265"/>
            <a:ext cx="21717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5"/>
          </p:nvPr>
        </p:nvSpPr>
        <p:spPr>
          <a:xfrm>
            <a:off x="6259050" y="2774132"/>
            <a:ext cx="21717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6"/>
          </p:nvPr>
        </p:nvSpPr>
        <p:spPr>
          <a:xfrm>
            <a:off x="6259050" y="3143265"/>
            <a:ext cx="21717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7" hasCustomPrompt="1"/>
          </p:nvPr>
        </p:nvSpPr>
        <p:spPr>
          <a:xfrm>
            <a:off x="1512750" y="2256143"/>
            <a:ext cx="572700" cy="44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8" hasCustomPrompt="1"/>
          </p:nvPr>
        </p:nvSpPr>
        <p:spPr>
          <a:xfrm>
            <a:off x="4285650" y="2256143"/>
            <a:ext cx="572700" cy="44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9" hasCustomPrompt="1"/>
          </p:nvPr>
        </p:nvSpPr>
        <p:spPr>
          <a:xfrm>
            <a:off x="7058550" y="2256143"/>
            <a:ext cx="572700" cy="44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7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722376" y="3023100"/>
            <a:ext cx="3452700" cy="5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722375" y="1551800"/>
            <a:ext cx="3452700" cy="14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lfa Slab One"/>
              <a:buNone/>
              <a:defRPr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●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○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■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●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○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■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●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○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ato"/>
              <a:buChar char="■"/>
              <a:defRPr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8" r:id="rId4"/>
    <p:sldLayoutId id="2147483660" r:id="rId5"/>
    <p:sldLayoutId id="2147483670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5"/>
          <p:cNvSpPr txBox="1">
            <a:spLocks noGrp="1"/>
          </p:cNvSpPr>
          <p:nvPr>
            <p:ph type="subTitle" idx="1"/>
          </p:nvPr>
        </p:nvSpPr>
        <p:spPr>
          <a:xfrm>
            <a:off x="4572000" y="2667025"/>
            <a:ext cx="3849600" cy="9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Memahami kosakata sederhana dalam bidang perniagaan</a:t>
            </a:r>
            <a:endParaRPr dirty="0"/>
          </a:p>
        </p:txBody>
      </p:sp>
      <p:sp>
        <p:nvSpPr>
          <p:cNvPr id="821" name="Google Shape;821;p35"/>
          <p:cNvSpPr txBox="1">
            <a:spLocks noGrp="1"/>
          </p:cNvSpPr>
          <p:nvPr>
            <p:ph type="title"/>
          </p:nvPr>
        </p:nvSpPr>
        <p:spPr>
          <a:xfrm>
            <a:off x="4572000" y="1584894"/>
            <a:ext cx="38496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Fair</a:t>
            </a:r>
            <a:r>
              <a:rPr lang="en-US" altLang="zh-CN" dirty="0" smtClean="0"/>
              <a:t>e </a:t>
            </a:r>
            <a:r>
              <a:rPr lang="en-US" altLang="zh-CN" dirty="0" err="1"/>
              <a:t>l</a:t>
            </a:r>
            <a:r>
              <a:rPr lang="en-US" altLang="zh-CN" dirty="0" err="1" smtClean="0"/>
              <a:t>’achat</a:t>
            </a:r>
            <a:endParaRPr dirty="0"/>
          </a:p>
        </p:txBody>
      </p:sp>
      <p:pic>
        <p:nvPicPr>
          <p:cNvPr id="822" name="Google Shape;8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1723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dirty="0" smtClean="0"/>
              <a:t>Qu’est-ce qu’on ach</a:t>
            </a:r>
            <a:r>
              <a:rPr lang="en-US" dirty="0" err="1"/>
              <a:t>ète</a:t>
            </a:r>
            <a:r>
              <a:rPr lang="en-US" dirty="0"/>
              <a:t> ?</a:t>
            </a:r>
            <a:endParaRPr dirty="0"/>
          </a:p>
        </p:txBody>
      </p:sp>
      <p:sp>
        <p:nvSpPr>
          <p:cNvPr id="828" name="Google Shape;828;p36"/>
          <p:cNvSpPr txBox="1">
            <a:spLocks noGrp="1"/>
          </p:cNvSpPr>
          <p:nvPr>
            <p:ph type="title" idx="2"/>
          </p:nvPr>
        </p:nvSpPr>
        <p:spPr>
          <a:xfrm>
            <a:off x="-292740" y="1243562"/>
            <a:ext cx="24345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Dialogue A</a:t>
            </a:r>
            <a:endParaRPr dirty="0"/>
          </a:p>
        </p:txBody>
      </p:sp>
      <p:sp>
        <p:nvSpPr>
          <p:cNvPr id="829" name="Google Shape;829;p36"/>
          <p:cNvSpPr txBox="1">
            <a:spLocks noGrp="1"/>
          </p:cNvSpPr>
          <p:nvPr>
            <p:ph type="subTitle" idx="1"/>
          </p:nvPr>
        </p:nvSpPr>
        <p:spPr>
          <a:xfrm>
            <a:off x="-82475" y="1668531"/>
            <a:ext cx="3242566" cy="3159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dirty="0" err="1" smtClean="0"/>
              <a:t>Celine</a:t>
            </a:r>
            <a:r>
              <a:rPr lang="fr-FR" dirty="0" smtClean="0"/>
              <a:t>: On </a:t>
            </a:r>
            <a:r>
              <a:rPr lang="fr-FR" dirty="0"/>
              <a:t>achète des cerises ? </a:t>
            </a:r>
            <a:endParaRPr lang="fr-FR" dirty="0" smtClean="0"/>
          </a:p>
          <a:p>
            <a:pPr marL="0" lvl="0" indent="0"/>
            <a:endParaRPr lang="fr-FR" dirty="0"/>
          </a:p>
          <a:p>
            <a:pPr marL="0" lvl="0" indent="0"/>
            <a:r>
              <a:rPr lang="fr-FR" dirty="0" smtClean="0"/>
              <a:t>Jean : Oh</a:t>
            </a:r>
            <a:r>
              <a:rPr lang="fr-FR" dirty="0"/>
              <a:t>, on achète des cerises ? Elles sont superbes et pas très chères! </a:t>
            </a:r>
            <a:endParaRPr lang="fr-FR" dirty="0" smtClean="0"/>
          </a:p>
          <a:p>
            <a:pPr marL="0" lvl="0" indent="0"/>
            <a:endParaRPr lang="fr-FR" dirty="0" smtClean="0"/>
          </a:p>
          <a:p>
            <a:pPr marL="0" lvl="0" indent="0"/>
            <a:r>
              <a:rPr lang="fr-FR" dirty="0" err="1" smtClean="0"/>
              <a:t>Celine</a:t>
            </a:r>
            <a:r>
              <a:rPr lang="fr-FR" dirty="0" smtClean="0"/>
              <a:t>: </a:t>
            </a:r>
            <a:r>
              <a:rPr lang="fr-FR" dirty="0"/>
              <a:t>Pas chères! Huit euros cinquante le kilo, c’est cher! </a:t>
            </a:r>
            <a:endParaRPr lang="fr-FR" dirty="0" smtClean="0"/>
          </a:p>
          <a:p>
            <a:pPr marL="0" lvl="0" indent="0"/>
            <a:endParaRPr lang="fr-FR" dirty="0" smtClean="0"/>
          </a:p>
          <a:p>
            <a:pPr marL="0" lvl="0" indent="0"/>
            <a:r>
              <a:rPr lang="fr-FR" dirty="0" smtClean="0"/>
              <a:t>Jean: Bon</a:t>
            </a:r>
            <a:r>
              <a:rPr lang="fr-FR" dirty="0"/>
              <a:t>. Alors, on prend un ananas? C’est combien, monsieur </a:t>
            </a:r>
            <a:r>
              <a:rPr lang="fr-FR" dirty="0" smtClean="0"/>
              <a:t>?</a:t>
            </a:r>
          </a:p>
          <a:p>
            <a:pPr marL="0" lvl="0" indent="0"/>
            <a:r>
              <a:rPr lang="fr-FR" dirty="0" smtClean="0"/>
              <a:t>Seulement de</a:t>
            </a:r>
            <a:r>
              <a:rPr lang="en-US" altLang="zh-CN" dirty="0" err="1" smtClean="0"/>
              <a:t>ux</a:t>
            </a:r>
            <a:r>
              <a:rPr lang="en-US" altLang="zh-CN" dirty="0" smtClean="0"/>
              <a:t> euros, et </a:t>
            </a:r>
            <a:r>
              <a:rPr lang="en-US" altLang="zh-CN" dirty="0" err="1" smtClean="0"/>
              <a:t>ils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sont</a:t>
            </a:r>
            <a:r>
              <a:rPr lang="en-US" altLang="zh-CN" dirty="0" smtClean="0"/>
              <a:t> </a:t>
            </a:r>
            <a:r>
              <a:rPr lang="fr-FR" dirty="0"/>
              <a:t>délicieux.</a:t>
            </a:r>
            <a:r>
              <a:rPr lang="en-US" altLang="zh-CN" dirty="0" smtClean="0"/>
              <a:t> </a:t>
            </a:r>
            <a:endParaRPr dirty="0"/>
          </a:p>
        </p:txBody>
      </p:sp>
      <p:sp>
        <p:nvSpPr>
          <p:cNvPr id="830" name="Google Shape;830;p36"/>
          <p:cNvSpPr txBox="1">
            <a:spLocks noGrp="1"/>
          </p:cNvSpPr>
          <p:nvPr>
            <p:ph type="title" idx="3"/>
          </p:nvPr>
        </p:nvSpPr>
        <p:spPr>
          <a:xfrm>
            <a:off x="6598108" y="1160927"/>
            <a:ext cx="2434500" cy="5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Dialogue B</a:t>
            </a:r>
            <a:endParaRPr dirty="0"/>
          </a:p>
        </p:txBody>
      </p:sp>
      <p:sp>
        <p:nvSpPr>
          <p:cNvPr id="831" name="Google Shape;831;p36"/>
          <p:cNvSpPr txBox="1">
            <a:spLocks noGrp="1"/>
          </p:cNvSpPr>
          <p:nvPr>
            <p:ph type="subTitle" idx="4"/>
          </p:nvPr>
        </p:nvSpPr>
        <p:spPr>
          <a:xfrm>
            <a:off x="5934696" y="1617799"/>
            <a:ext cx="2944094" cy="3351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dirty="0" smtClean="0"/>
              <a:t>Zoé </a:t>
            </a:r>
            <a:r>
              <a:rPr lang="fr-FR" dirty="0"/>
              <a:t>: Qu’est-ce qu’on prend ? </a:t>
            </a:r>
            <a:endParaRPr lang="fr-FR" dirty="0" smtClean="0"/>
          </a:p>
          <a:p>
            <a:pPr marL="0" lvl="0" indent="0"/>
            <a:endParaRPr lang="fr-FR" dirty="0"/>
          </a:p>
          <a:p>
            <a:pPr marL="0" lvl="0" indent="0"/>
            <a:r>
              <a:rPr lang="fr-FR" dirty="0" err="1" smtClean="0"/>
              <a:t>Flo</a:t>
            </a:r>
            <a:r>
              <a:rPr lang="fr-FR" dirty="0" smtClean="0"/>
              <a:t> </a:t>
            </a:r>
            <a:r>
              <a:rPr lang="fr-FR" dirty="0"/>
              <a:t>: Alors...Il faut des légumes. Des pommes de terre, une salade, une boîte de haricots verts</a:t>
            </a:r>
            <a:r>
              <a:rPr lang="fr-FR" dirty="0" smtClean="0"/>
              <a:t>...</a:t>
            </a:r>
          </a:p>
          <a:p>
            <a:pPr marL="0" lvl="0" indent="0"/>
            <a:endParaRPr lang="fr-FR" dirty="0"/>
          </a:p>
          <a:p>
            <a:pPr marL="0" lvl="0" indent="0"/>
            <a:r>
              <a:rPr lang="fr-FR" dirty="0" smtClean="0"/>
              <a:t> </a:t>
            </a:r>
            <a:r>
              <a:rPr lang="fr-FR" dirty="0"/>
              <a:t>Zoé : Et des fruits! On achète des bananes ? </a:t>
            </a:r>
            <a:endParaRPr lang="fr-FR" dirty="0" smtClean="0"/>
          </a:p>
          <a:p>
            <a:pPr marL="0" lvl="0" indent="0"/>
            <a:endParaRPr lang="fr-FR" dirty="0"/>
          </a:p>
          <a:p>
            <a:pPr marL="0" lvl="0" indent="0"/>
            <a:r>
              <a:rPr lang="fr-FR" dirty="0" err="1" smtClean="0"/>
              <a:t>Flo</a:t>
            </a:r>
            <a:r>
              <a:rPr lang="fr-FR" dirty="0" smtClean="0"/>
              <a:t> </a:t>
            </a:r>
            <a:r>
              <a:rPr lang="fr-FR" dirty="0"/>
              <a:t>: Bonne idée, les enfants adorent ça. Et des oranges. Elles sont</a:t>
            </a:r>
            <a:endParaRPr dirty="0"/>
          </a:p>
        </p:txBody>
      </p:sp>
      <p:grpSp>
        <p:nvGrpSpPr>
          <p:cNvPr id="832" name="Google Shape;832;p36"/>
          <p:cNvGrpSpPr/>
          <p:nvPr/>
        </p:nvGrpSpPr>
        <p:grpSpPr>
          <a:xfrm>
            <a:off x="3321304" y="1536300"/>
            <a:ext cx="2501391" cy="3607209"/>
            <a:chOff x="3321304" y="1536300"/>
            <a:chExt cx="2501391" cy="3607209"/>
          </a:xfrm>
        </p:grpSpPr>
        <p:sp>
          <p:nvSpPr>
            <p:cNvPr id="833" name="Google Shape;833;p36"/>
            <p:cNvSpPr/>
            <p:nvPr/>
          </p:nvSpPr>
          <p:spPr>
            <a:xfrm>
              <a:off x="3747952" y="1536300"/>
              <a:ext cx="1648097" cy="3275931"/>
            </a:xfrm>
            <a:custGeom>
              <a:avLst/>
              <a:gdLst/>
              <a:ahLst/>
              <a:cxnLst/>
              <a:rect l="l" t="t" r="r" b="b"/>
              <a:pathLst>
                <a:path w="36928" h="73402" extrusionOk="0">
                  <a:moveTo>
                    <a:pt x="4696" y="1"/>
                  </a:moveTo>
                  <a:lnTo>
                    <a:pt x="46" y="13859"/>
                  </a:lnTo>
                  <a:lnTo>
                    <a:pt x="1" y="13859"/>
                  </a:lnTo>
                  <a:lnTo>
                    <a:pt x="1" y="15394"/>
                  </a:lnTo>
                  <a:lnTo>
                    <a:pt x="858" y="15394"/>
                  </a:lnTo>
                  <a:lnTo>
                    <a:pt x="858" y="32097"/>
                  </a:lnTo>
                  <a:lnTo>
                    <a:pt x="1" y="32097"/>
                  </a:lnTo>
                  <a:lnTo>
                    <a:pt x="1" y="33632"/>
                  </a:lnTo>
                  <a:lnTo>
                    <a:pt x="858" y="33632"/>
                  </a:lnTo>
                  <a:lnTo>
                    <a:pt x="858" y="50289"/>
                  </a:lnTo>
                  <a:lnTo>
                    <a:pt x="1" y="50289"/>
                  </a:lnTo>
                  <a:lnTo>
                    <a:pt x="1" y="51824"/>
                  </a:lnTo>
                  <a:lnTo>
                    <a:pt x="858" y="51824"/>
                  </a:lnTo>
                  <a:lnTo>
                    <a:pt x="858" y="73402"/>
                  </a:lnTo>
                  <a:lnTo>
                    <a:pt x="36024" y="73402"/>
                  </a:lnTo>
                  <a:lnTo>
                    <a:pt x="36024" y="51824"/>
                  </a:lnTo>
                  <a:lnTo>
                    <a:pt x="36927" y="51824"/>
                  </a:lnTo>
                  <a:lnTo>
                    <a:pt x="36927" y="50289"/>
                  </a:lnTo>
                  <a:lnTo>
                    <a:pt x="36024" y="50289"/>
                  </a:lnTo>
                  <a:lnTo>
                    <a:pt x="36024" y="33632"/>
                  </a:lnTo>
                  <a:lnTo>
                    <a:pt x="36927" y="33632"/>
                  </a:lnTo>
                  <a:lnTo>
                    <a:pt x="36927" y="32097"/>
                  </a:lnTo>
                  <a:lnTo>
                    <a:pt x="36024" y="32097"/>
                  </a:lnTo>
                  <a:lnTo>
                    <a:pt x="36024" y="15394"/>
                  </a:lnTo>
                  <a:lnTo>
                    <a:pt x="36927" y="15394"/>
                  </a:lnTo>
                  <a:lnTo>
                    <a:pt x="36927" y="13859"/>
                  </a:lnTo>
                  <a:lnTo>
                    <a:pt x="36882" y="13859"/>
                  </a:lnTo>
                  <a:lnTo>
                    <a:pt x="321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4" name="Google Shape;834;p36"/>
            <p:cNvGrpSpPr/>
            <p:nvPr/>
          </p:nvGrpSpPr>
          <p:grpSpPr>
            <a:xfrm>
              <a:off x="4641791" y="2293246"/>
              <a:ext cx="1180905" cy="2850210"/>
              <a:chOff x="4641791" y="2293246"/>
              <a:chExt cx="1180905" cy="2850210"/>
            </a:xfrm>
          </p:grpSpPr>
          <p:sp>
            <p:nvSpPr>
              <p:cNvPr id="835" name="Google Shape;835;p36"/>
              <p:cNvSpPr/>
              <p:nvPr/>
            </p:nvSpPr>
            <p:spPr>
              <a:xfrm>
                <a:off x="4668343" y="2293246"/>
                <a:ext cx="1125543" cy="771041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15710" extrusionOk="0">
                    <a:moveTo>
                      <a:pt x="8126" y="0"/>
                    </a:moveTo>
                    <a:cubicBezTo>
                      <a:pt x="8126" y="0"/>
                      <a:pt x="3748" y="15710"/>
                      <a:pt x="1" y="15710"/>
                    </a:cubicBezTo>
                    <a:lnTo>
                      <a:pt x="22933" y="15710"/>
                    </a:lnTo>
                    <a:cubicBezTo>
                      <a:pt x="19186" y="15710"/>
                      <a:pt x="14853" y="0"/>
                      <a:pt x="14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6"/>
              <p:cNvSpPr/>
              <p:nvPr/>
            </p:nvSpPr>
            <p:spPr>
              <a:xfrm>
                <a:off x="5093765" y="2459429"/>
                <a:ext cx="274748" cy="334576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6817" extrusionOk="0">
                    <a:moveTo>
                      <a:pt x="2799" y="0"/>
                    </a:moveTo>
                    <a:lnTo>
                      <a:pt x="0" y="6817"/>
                    </a:lnTo>
                    <a:lnTo>
                      <a:pt x="5598" y="6817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6"/>
              <p:cNvSpPr/>
              <p:nvPr/>
            </p:nvSpPr>
            <p:spPr>
              <a:xfrm>
                <a:off x="4668350" y="3119650"/>
                <a:ext cx="1125552" cy="2023806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41531" extrusionOk="0">
                    <a:moveTo>
                      <a:pt x="1" y="0"/>
                    </a:moveTo>
                    <a:lnTo>
                      <a:pt x="1" y="41531"/>
                    </a:lnTo>
                    <a:lnTo>
                      <a:pt x="22933" y="41531"/>
                    </a:lnTo>
                    <a:lnTo>
                      <a:pt x="2293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6"/>
              <p:cNvSpPr/>
              <p:nvPr/>
            </p:nvSpPr>
            <p:spPr>
              <a:xfrm>
                <a:off x="4803509" y="3201611"/>
                <a:ext cx="374477" cy="385569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7856" extrusionOk="0">
                    <a:moveTo>
                      <a:pt x="3838" y="1"/>
                    </a:moveTo>
                    <a:cubicBezTo>
                      <a:pt x="0" y="1"/>
                      <a:pt x="362" y="7855"/>
                      <a:pt x="362" y="7855"/>
                    </a:cubicBezTo>
                    <a:lnTo>
                      <a:pt x="7313" y="7855"/>
                    </a:lnTo>
                    <a:cubicBezTo>
                      <a:pt x="7313" y="7855"/>
                      <a:pt x="7629" y="1"/>
                      <a:pt x="3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6"/>
              <p:cNvSpPr/>
              <p:nvPr/>
            </p:nvSpPr>
            <p:spPr>
              <a:xfrm>
                <a:off x="4830110" y="3228212"/>
                <a:ext cx="321275" cy="332367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772" extrusionOk="0">
                    <a:moveTo>
                      <a:pt x="3296" y="0"/>
                    </a:moveTo>
                    <a:cubicBezTo>
                      <a:pt x="0" y="0"/>
                      <a:pt x="316" y="6772"/>
                      <a:pt x="316" y="6772"/>
                    </a:cubicBezTo>
                    <a:lnTo>
                      <a:pt x="6275" y="6772"/>
                    </a:lnTo>
                    <a:cubicBezTo>
                      <a:pt x="6275" y="6772"/>
                      <a:pt x="6546" y="0"/>
                      <a:pt x="3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6"/>
              <p:cNvSpPr/>
              <p:nvPr/>
            </p:nvSpPr>
            <p:spPr>
              <a:xfrm>
                <a:off x="4980735" y="3217120"/>
                <a:ext cx="22233" cy="3523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7179" extrusionOk="0">
                    <a:moveTo>
                      <a:pt x="1" y="1"/>
                    </a:moveTo>
                    <a:lnTo>
                      <a:pt x="1" y="7178"/>
                    </a:lnTo>
                    <a:lnTo>
                      <a:pt x="452" y="7178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6"/>
              <p:cNvSpPr/>
              <p:nvPr/>
            </p:nvSpPr>
            <p:spPr>
              <a:xfrm>
                <a:off x="4834527" y="3416531"/>
                <a:ext cx="312441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407" extrusionOk="0">
                    <a:moveTo>
                      <a:pt x="0" y="0"/>
                    </a:moveTo>
                    <a:lnTo>
                      <a:pt x="0" y="407"/>
                    </a:lnTo>
                    <a:lnTo>
                      <a:pt x="6365" y="407"/>
                    </a:lnTo>
                    <a:lnTo>
                      <a:pt x="6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4803509" y="3587132"/>
                <a:ext cx="374477" cy="31067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633" extrusionOk="0">
                    <a:moveTo>
                      <a:pt x="0" y="0"/>
                    </a:moveTo>
                    <a:lnTo>
                      <a:pt x="0" y="632"/>
                    </a:lnTo>
                    <a:lnTo>
                      <a:pt x="7629" y="632"/>
                    </a:lnTo>
                    <a:lnTo>
                      <a:pt x="7629" y="0"/>
                    </a:lnTo>
                    <a:close/>
                  </a:path>
                </a:pathLst>
              </a:custGeom>
              <a:solidFill>
                <a:srgbClr val="1445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5284292" y="3201611"/>
                <a:ext cx="374477" cy="385569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7856" extrusionOk="0">
                    <a:moveTo>
                      <a:pt x="3837" y="1"/>
                    </a:moveTo>
                    <a:cubicBezTo>
                      <a:pt x="0" y="1"/>
                      <a:pt x="361" y="7855"/>
                      <a:pt x="361" y="7855"/>
                    </a:cubicBezTo>
                    <a:lnTo>
                      <a:pt x="7313" y="7855"/>
                    </a:lnTo>
                    <a:cubicBezTo>
                      <a:pt x="7313" y="7855"/>
                      <a:pt x="7629" y="1"/>
                      <a:pt x="3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5310844" y="3228212"/>
                <a:ext cx="321324" cy="332367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6772" extrusionOk="0">
                    <a:moveTo>
                      <a:pt x="3296" y="0"/>
                    </a:moveTo>
                    <a:cubicBezTo>
                      <a:pt x="1" y="0"/>
                      <a:pt x="317" y="6772"/>
                      <a:pt x="317" y="6772"/>
                    </a:cubicBezTo>
                    <a:lnTo>
                      <a:pt x="6231" y="6772"/>
                    </a:lnTo>
                    <a:cubicBezTo>
                      <a:pt x="6231" y="6772"/>
                      <a:pt x="6547" y="0"/>
                      <a:pt x="3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5461519" y="3217120"/>
                <a:ext cx="19975" cy="352343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179" extrusionOk="0">
                    <a:moveTo>
                      <a:pt x="1" y="1"/>
                    </a:moveTo>
                    <a:lnTo>
                      <a:pt x="1" y="7178"/>
                    </a:lnTo>
                    <a:lnTo>
                      <a:pt x="407" y="7178"/>
                    </a:lnTo>
                    <a:lnTo>
                      <a:pt x="407" y="1"/>
                    </a:lnTo>
                    <a:close/>
                  </a:path>
                </a:pathLst>
              </a:custGeom>
              <a:solidFill>
                <a:srgbClr val="064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6"/>
              <p:cNvSpPr/>
              <p:nvPr/>
            </p:nvSpPr>
            <p:spPr>
              <a:xfrm>
                <a:off x="5315311" y="3416531"/>
                <a:ext cx="312441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407" extrusionOk="0">
                    <a:moveTo>
                      <a:pt x="0" y="0"/>
                    </a:moveTo>
                    <a:lnTo>
                      <a:pt x="0" y="407"/>
                    </a:lnTo>
                    <a:lnTo>
                      <a:pt x="6365" y="407"/>
                    </a:lnTo>
                    <a:lnTo>
                      <a:pt x="6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6"/>
              <p:cNvSpPr/>
              <p:nvPr/>
            </p:nvSpPr>
            <p:spPr>
              <a:xfrm>
                <a:off x="5284292" y="3587132"/>
                <a:ext cx="374477" cy="31067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633" extrusionOk="0">
                    <a:moveTo>
                      <a:pt x="0" y="0"/>
                    </a:moveTo>
                    <a:lnTo>
                      <a:pt x="0" y="632"/>
                    </a:lnTo>
                    <a:lnTo>
                      <a:pt x="7629" y="632"/>
                    </a:lnTo>
                    <a:lnTo>
                      <a:pt x="7629" y="0"/>
                    </a:lnTo>
                    <a:close/>
                  </a:path>
                </a:pathLst>
              </a:custGeom>
              <a:solidFill>
                <a:srgbClr val="1445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6"/>
              <p:cNvSpPr/>
              <p:nvPr/>
            </p:nvSpPr>
            <p:spPr>
              <a:xfrm>
                <a:off x="5062747" y="2514791"/>
                <a:ext cx="338993" cy="412171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8398" extrusionOk="0">
                    <a:moveTo>
                      <a:pt x="3431" y="1"/>
                    </a:moveTo>
                    <a:lnTo>
                      <a:pt x="0" y="8397"/>
                    </a:lnTo>
                    <a:lnTo>
                      <a:pt x="6907" y="8397"/>
                    </a:lnTo>
                    <a:lnTo>
                      <a:pt x="34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6"/>
              <p:cNvSpPr/>
              <p:nvPr/>
            </p:nvSpPr>
            <p:spPr>
              <a:xfrm>
                <a:off x="5095974" y="2574619"/>
                <a:ext cx="272539" cy="330159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6727" extrusionOk="0">
                    <a:moveTo>
                      <a:pt x="2754" y="0"/>
                    </a:moveTo>
                    <a:lnTo>
                      <a:pt x="0" y="6727"/>
                    </a:lnTo>
                    <a:lnTo>
                      <a:pt x="5553" y="6727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FFF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5220047" y="2559110"/>
                <a:ext cx="22184" cy="352343"/>
              </a:xfrm>
              <a:custGeom>
                <a:avLst/>
                <a:gdLst/>
                <a:ahLst/>
                <a:cxnLst/>
                <a:rect l="l" t="t" r="r" b="b"/>
                <a:pathLst>
                  <a:path w="452" h="7179" extrusionOk="0">
                    <a:moveTo>
                      <a:pt x="0" y="0"/>
                    </a:moveTo>
                    <a:lnTo>
                      <a:pt x="0" y="7178"/>
                    </a:lnTo>
                    <a:lnTo>
                      <a:pt x="452" y="7178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5138035" y="2756312"/>
                <a:ext cx="188368" cy="22184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3838" y="452"/>
                    </a:lnTo>
                    <a:lnTo>
                      <a:pt x="383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5044980" y="2926913"/>
                <a:ext cx="374477" cy="33276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678" extrusionOk="0">
                    <a:moveTo>
                      <a:pt x="1" y="0"/>
                    </a:moveTo>
                    <a:lnTo>
                      <a:pt x="1" y="677"/>
                    </a:lnTo>
                    <a:lnTo>
                      <a:pt x="7630" y="677"/>
                    </a:lnTo>
                    <a:lnTo>
                      <a:pt x="76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4641791" y="3706788"/>
                <a:ext cx="1180905" cy="53202"/>
              </a:xfrm>
              <a:custGeom>
                <a:avLst/>
                <a:gdLst/>
                <a:ahLst/>
                <a:cxnLst/>
                <a:rect l="l" t="t" r="r" b="b"/>
                <a:pathLst>
                  <a:path w="24061" h="1084" extrusionOk="0">
                    <a:moveTo>
                      <a:pt x="0" y="0"/>
                    </a:moveTo>
                    <a:lnTo>
                      <a:pt x="0" y="1083"/>
                    </a:lnTo>
                    <a:lnTo>
                      <a:pt x="24061" y="1083"/>
                    </a:lnTo>
                    <a:lnTo>
                      <a:pt x="240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6"/>
              <p:cNvSpPr/>
              <p:nvPr/>
            </p:nvSpPr>
            <p:spPr>
              <a:xfrm>
                <a:off x="4641791" y="3064237"/>
                <a:ext cx="1180905" cy="55460"/>
              </a:xfrm>
              <a:custGeom>
                <a:avLst/>
                <a:gdLst/>
                <a:ahLst/>
                <a:cxnLst/>
                <a:rect l="l" t="t" r="r" b="b"/>
                <a:pathLst>
                  <a:path w="24061" h="1130" extrusionOk="0">
                    <a:moveTo>
                      <a:pt x="0" y="1"/>
                    </a:moveTo>
                    <a:lnTo>
                      <a:pt x="0" y="1129"/>
                    </a:lnTo>
                    <a:lnTo>
                      <a:pt x="24061" y="1129"/>
                    </a:lnTo>
                    <a:lnTo>
                      <a:pt x="240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6"/>
              <p:cNvSpPr/>
              <p:nvPr/>
            </p:nvSpPr>
            <p:spPr>
              <a:xfrm>
                <a:off x="4803509" y="3839695"/>
                <a:ext cx="374477" cy="385569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7856" extrusionOk="0">
                    <a:moveTo>
                      <a:pt x="3838" y="1"/>
                    </a:moveTo>
                    <a:cubicBezTo>
                      <a:pt x="0" y="1"/>
                      <a:pt x="362" y="7855"/>
                      <a:pt x="362" y="7855"/>
                    </a:cubicBezTo>
                    <a:lnTo>
                      <a:pt x="7313" y="7855"/>
                    </a:lnTo>
                    <a:cubicBezTo>
                      <a:pt x="7313" y="7855"/>
                      <a:pt x="7629" y="1"/>
                      <a:pt x="3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6"/>
              <p:cNvSpPr/>
              <p:nvPr/>
            </p:nvSpPr>
            <p:spPr>
              <a:xfrm>
                <a:off x="4830110" y="3866296"/>
                <a:ext cx="321275" cy="332367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772" extrusionOk="0">
                    <a:moveTo>
                      <a:pt x="3296" y="0"/>
                    </a:moveTo>
                    <a:cubicBezTo>
                      <a:pt x="0" y="0"/>
                      <a:pt x="316" y="6772"/>
                      <a:pt x="316" y="6772"/>
                    </a:cubicBezTo>
                    <a:lnTo>
                      <a:pt x="6275" y="6772"/>
                    </a:lnTo>
                    <a:cubicBezTo>
                      <a:pt x="6275" y="6772"/>
                      <a:pt x="6546" y="0"/>
                      <a:pt x="3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6"/>
              <p:cNvSpPr/>
              <p:nvPr/>
            </p:nvSpPr>
            <p:spPr>
              <a:xfrm>
                <a:off x="4980735" y="3855204"/>
                <a:ext cx="22233" cy="35455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7224" extrusionOk="0">
                    <a:moveTo>
                      <a:pt x="1" y="1"/>
                    </a:moveTo>
                    <a:lnTo>
                      <a:pt x="1" y="7223"/>
                    </a:lnTo>
                    <a:lnTo>
                      <a:pt x="452" y="7223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6"/>
              <p:cNvSpPr/>
              <p:nvPr/>
            </p:nvSpPr>
            <p:spPr>
              <a:xfrm>
                <a:off x="4834527" y="4054615"/>
                <a:ext cx="314649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407" extrusionOk="0">
                    <a:moveTo>
                      <a:pt x="0" y="0"/>
                    </a:moveTo>
                    <a:lnTo>
                      <a:pt x="0" y="407"/>
                    </a:lnTo>
                    <a:lnTo>
                      <a:pt x="6411" y="407"/>
                    </a:lnTo>
                    <a:lnTo>
                      <a:pt x="64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6"/>
              <p:cNvSpPr/>
              <p:nvPr/>
            </p:nvSpPr>
            <p:spPr>
              <a:xfrm>
                <a:off x="4803509" y="4225216"/>
                <a:ext cx="374477" cy="33276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678" extrusionOk="0">
                    <a:moveTo>
                      <a:pt x="0" y="0"/>
                    </a:moveTo>
                    <a:lnTo>
                      <a:pt x="0" y="677"/>
                    </a:lnTo>
                    <a:lnTo>
                      <a:pt x="7629" y="677"/>
                    </a:lnTo>
                    <a:lnTo>
                      <a:pt x="7629" y="0"/>
                    </a:lnTo>
                    <a:close/>
                  </a:path>
                </a:pathLst>
              </a:custGeom>
              <a:solidFill>
                <a:srgbClr val="1445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6"/>
              <p:cNvSpPr/>
              <p:nvPr/>
            </p:nvSpPr>
            <p:spPr>
              <a:xfrm>
                <a:off x="5284292" y="3839695"/>
                <a:ext cx="374477" cy="385569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7856" extrusionOk="0">
                    <a:moveTo>
                      <a:pt x="3837" y="1"/>
                    </a:moveTo>
                    <a:cubicBezTo>
                      <a:pt x="0" y="1"/>
                      <a:pt x="361" y="7855"/>
                      <a:pt x="361" y="7855"/>
                    </a:cubicBezTo>
                    <a:lnTo>
                      <a:pt x="7313" y="7855"/>
                    </a:lnTo>
                    <a:cubicBezTo>
                      <a:pt x="7313" y="7855"/>
                      <a:pt x="7629" y="1"/>
                      <a:pt x="3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6"/>
              <p:cNvSpPr/>
              <p:nvPr/>
            </p:nvSpPr>
            <p:spPr>
              <a:xfrm>
                <a:off x="5310844" y="3866296"/>
                <a:ext cx="321324" cy="332367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6772" extrusionOk="0">
                    <a:moveTo>
                      <a:pt x="3296" y="0"/>
                    </a:moveTo>
                    <a:cubicBezTo>
                      <a:pt x="1" y="0"/>
                      <a:pt x="317" y="6772"/>
                      <a:pt x="317" y="6772"/>
                    </a:cubicBezTo>
                    <a:lnTo>
                      <a:pt x="6231" y="6772"/>
                    </a:lnTo>
                    <a:cubicBezTo>
                      <a:pt x="6231" y="6772"/>
                      <a:pt x="6547" y="0"/>
                      <a:pt x="3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6"/>
              <p:cNvSpPr/>
              <p:nvPr/>
            </p:nvSpPr>
            <p:spPr>
              <a:xfrm>
                <a:off x="5461519" y="3855204"/>
                <a:ext cx="19975" cy="35455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24" extrusionOk="0">
                    <a:moveTo>
                      <a:pt x="1" y="1"/>
                    </a:moveTo>
                    <a:lnTo>
                      <a:pt x="1" y="7223"/>
                    </a:lnTo>
                    <a:lnTo>
                      <a:pt x="407" y="7223"/>
                    </a:lnTo>
                    <a:lnTo>
                      <a:pt x="4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6"/>
              <p:cNvSpPr/>
              <p:nvPr/>
            </p:nvSpPr>
            <p:spPr>
              <a:xfrm>
                <a:off x="5315311" y="4054615"/>
                <a:ext cx="312441" cy="22184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452" extrusionOk="0">
                    <a:moveTo>
                      <a:pt x="0" y="0"/>
                    </a:moveTo>
                    <a:lnTo>
                      <a:pt x="0" y="452"/>
                    </a:lnTo>
                    <a:lnTo>
                      <a:pt x="6365" y="452"/>
                    </a:lnTo>
                    <a:lnTo>
                      <a:pt x="6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6"/>
              <p:cNvSpPr/>
              <p:nvPr/>
            </p:nvSpPr>
            <p:spPr>
              <a:xfrm>
                <a:off x="5284292" y="4225216"/>
                <a:ext cx="374477" cy="33276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678" extrusionOk="0">
                    <a:moveTo>
                      <a:pt x="0" y="0"/>
                    </a:moveTo>
                    <a:lnTo>
                      <a:pt x="0" y="677"/>
                    </a:lnTo>
                    <a:lnTo>
                      <a:pt x="7629" y="677"/>
                    </a:lnTo>
                    <a:lnTo>
                      <a:pt x="7629" y="0"/>
                    </a:lnTo>
                    <a:close/>
                  </a:path>
                </a:pathLst>
              </a:custGeom>
              <a:solidFill>
                <a:srgbClr val="1445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6"/>
              <p:cNvSpPr/>
              <p:nvPr/>
            </p:nvSpPr>
            <p:spPr>
              <a:xfrm>
                <a:off x="4803509" y="4473362"/>
                <a:ext cx="374477" cy="387729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7900" extrusionOk="0">
                    <a:moveTo>
                      <a:pt x="3838" y="0"/>
                    </a:moveTo>
                    <a:cubicBezTo>
                      <a:pt x="0" y="0"/>
                      <a:pt x="362" y="7900"/>
                      <a:pt x="362" y="7900"/>
                    </a:cubicBezTo>
                    <a:lnTo>
                      <a:pt x="7313" y="7900"/>
                    </a:lnTo>
                    <a:cubicBezTo>
                      <a:pt x="7313" y="7900"/>
                      <a:pt x="7629" y="0"/>
                      <a:pt x="3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6"/>
              <p:cNvSpPr/>
              <p:nvPr/>
            </p:nvSpPr>
            <p:spPr>
              <a:xfrm>
                <a:off x="4830110" y="4499914"/>
                <a:ext cx="321275" cy="332416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773" extrusionOk="0">
                    <a:moveTo>
                      <a:pt x="3296" y="1"/>
                    </a:moveTo>
                    <a:cubicBezTo>
                      <a:pt x="0" y="1"/>
                      <a:pt x="316" y="6772"/>
                      <a:pt x="316" y="6772"/>
                    </a:cubicBezTo>
                    <a:lnTo>
                      <a:pt x="6275" y="6772"/>
                    </a:lnTo>
                    <a:cubicBezTo>
                      <a:pt x="6275" y="6772"/>
                      <a:pt x="6546" y="1"/>
                      <a:pt x="3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6"/>
              <p:cNvSpPr/>
              <p:nvPr/>
            </p:nvSpPr>
            <p:spPr>
              <a:xfrm>
                <a:off x="4980735" y="4488871"/>
                <a:ext cx="22233" cy="35450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7223" extrusionOk="0">
                    <a:moveTo>
                      <a:pt x="1" y="0"/>
                    </a:moveTo>
                    <a:lnTo>
                      <a:pt x="1" y="7223"/>
                    </a:lnTo>
                    <a:lnTo>
                      <a:pt x="452" y="7223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6"/>
              <p:cNvSpPr/>
              <p:nvPr/>
            </p:nvSpPr>
            <p:spPr>
              <a:xfrm>
                <a:off x="4834527" y="4688233"/>
                <a:ext cx="314649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408" extrusionOk="0">
                    <a:moveTo>
                      <a:pt x="0" y="1"/>
                    </a:moveTo>
                    <a:lnTo>
                      <a:pt x="0" y="407"/>
                    </a:lnTo>
                    <a:lnTo>
                      <a:pt x="6411" y="407"/>
                    </a:lnTo>
                    <a:lnTo>
                      <a:pt x="641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6"/>
              <p:cNvSpPr/>
              <p:nvPr/>
            </p:nvSpPr>
            <p:spPr>
              <a:xfrm>
                <a:off x="4803509" y="4858833"/>
                <a:ext cx="374477" cy="33276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678" extrusionOk="0">
                    <a:moveTo>
                      <a:pt x="0" y="1"/>
                    </a:moveTo>
                    <a:lnTo>
                      <a:pt x="0" y="678"/>
                    </a:lnTo>
                    <a:lnTo>
                      <a:pt x="7629" y="678"/>
                    </a:lnTo>
                    <a:lnTo>
                      <a:pt x="76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6"/>
              <p:cNvSpPr/>
              <p:nvPr/>
            </p:nvSpPr>
            <p:spPr>
              <a:xfrm>
                <a:off x="4641791" y="4344823"/>
                <a:ext cx="1180905" cy="53251"/>
              </a:xfrm>
              <a:custGeom>
                <a:avLst/>
                <a:gdLst/>
                <a:ahLst/>
                <a:cxnLst/>
                <a:rect l="l" t="t" r="r" b="b"/>
                <a:pathLst>
                  <a:path w="24061" h="1085" extrusionOk="0">
                    <a:moveTo>
                      <a:pt x="0" y="1"/>
                    </a:moveTo>
                    <a:lnTo>
                      <a:pt x="0" y="1084"/>
                    </a:lnTo>
                    <a:lnTo>
                      <a:pt x="24061" y="1084"/>
                    </a:lnTo>
                    <a:lnTo>
                      <a:pt x="240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6"/>
              <p:cNvSpPr/>
              <p:nvPr/>
            </p:nvSpPr>
            <p:spPr>
              <a:xfrm>
                <a:off x="5299802" y="4473362"/>
                <a:ext cx="372269" cy="664685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13543" extrusionOk="0">
                    <a:moveTo>
                      <a:pt x="3792" y="0"/>
                    </a:moveTo>
                    <a:cubicBezTo>
                      <a:pt x="1716" y="0"/>
                      <a:pt x="0" y="1670"/>
                      <a:pt x="0" y="3792"/>
                    </a:cubicBezTo>
                    <a:lnTo>
                      <a:pt x="0" y="13543"/>
                    </a:lnTo>
                    <a:lnTo>
                      <a:pt x="7584" y="13543"/>
                    </a:lnTo>
                    <a:lnTo>
                      <a:pt x="7584" y="3792"/>
                    </a:lnTo>
                    <a:cubicBezTo>
                      <a:pt x="7584" y="1670"/>
                      <a:pt x="5869" y="0"/>
                      <a:pt x="37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6"/>
              <p:cNvSpPr/>
              <p:nvPr/>
            </p:nvSpPr>
            <p:spPr>
              <a:xfrm>
                <a:off x="5328611" y="4506589"/>
                <a:ext cx="316858" cy="611532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12460" extrusionOk="0">
                    <a:moveTo>
                      <a:pt x="3205" y="0"/>
                    </a:moveTo>
                    <a:cubicBezTo>
                      <a:pt x="1445" y="0"/>
                      <a:pt x="0" y="1490"/>
                      <a:pt x="0" y="3250"/>
                    </a:cubicBezTo>
                    <a:lnTo>
                      <a:pt x="0" y="12459"/>
                    </a:lnTo>
                    <a:lnTo>
                      <a:pt x="6455" y="12459"/>
                    </a:lnTo>
                    <a:lnTo>
                      <a:pt x="6455" y="3250"/>
                    </a:lnTo>
                    <a:cubicBezTo>
                      <a:pt x="6455" y="1490"/>
                      <a:pt x="4966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6"/>
              <p:cNvSpPr/>
              <p:nvPr/>
            </p:nvSpPr>
            <p:spPr>
              <a:xfrm>
                <a:off x="5479237" y="4499914"/>
                <a:ext cx="13350" cy="627041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2776" extrusionOk="0">
                    <a:moveTo>
                      <a:pt x="1" y="1"/>
                    </a:moveTo>
                    <a:lnTo>
                      <a:pt x="1" y="12776"/>
                    </a:lnTo>
                    <a:lnTo>
                      <a:pt x="272" y="12776"/>
                    </a:lnTo>
                    <a:lnTo>
                      <a:pt x="2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6"/>
              <p:cNvSpPr/>
              <p:nvPr/>
            </p:nvSpPr>
            <p:spPr>
              <a:xfrm>
                <a:off x="5450427" y="4799054"/>
                <a:ext cx="13350" cy="2218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52" extrusionOk="0">
                    <a:moveTo>
                      <a:pt x="136" y="0"/>
                    </a:moveTo>
                    <a:cubicBezTo>
                      <a:pt x="91" y="0"/>
                      <a:pt x="1" y="90"/>
                      <a:pt x="1" y="226"/>
                    </a:cubicBezTo>
                    <a:cubicBezTo>
                      <a:pt x="1" y="361"/>
                      <a:pt x="91" y="451"/>
                      <a:pt x="136" y="451"/>
                    </a:cubicBezTo>
                    <a:cubicBezTo>
                      <a:pt x="227" y="451"/>
                      <a:pt x="272" y="361"/>
                      <a:pt x="272" y="226"/>
                    </a:cubicBezTo>
                    <a:cubicBezTo>
                      <a:pt x="272" y="135"/>
                      <a:pt x="227" y="0"/>
                      <a:pt x="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5" name="Google Shape;875;p36"/>
            <p:cNvGrpSpPr/>
            <p:nvPr/>
          </p:nvGrpSpPr>
          <p:grpSpPr>
            <a:xfrm>
              <a:off x="3321304" y="3146249"/>
              <a:ext cx="1411333" cy="1997260"/>
              <a:chOff x="3321304" y="3146249"/>
              <a:chExt cx="1411333" cy="1997260"/>
            </a:xfrm>
          </p:grpSpPr>
          <p:sp>
            <p:nvSpPr>
              <p:cNvPr id="876" name="Google Shape;876;p36"/>
              <p:cNvSpPr/>
              <p:nvPr/>
            </p:nvSpPr>
            <p:spPr>
              <a:xfrm>
                <a:off x="3383350" y="3662475"/>
                <a:ext cx="1285062" cy="1481035"/>
              </a:xfrm>
              <a:custGeom>
                <a:avLst/>
                <a:gdLst/>
                <a:ahLst/>
                <a:cxnLst/>
                <a:rect l="l" t="t" r="r" b="b"/>
                <a:pathLst>
                  <a:path w="26183" h="30562" extrusionOk="0">
                    <a:moveTo>
                      <a:pt x="0" y="0"/>
                    </a:moveTo>
                    <a:lnTo>
                      <a:pt x="0" y="30561"/>
                    </a:lnTo>
                    <a:lnTo>
                      <a:pt x="26183" y="30561"/>
                    </a:lnTo>
                    <a:lnTo>
                      <a:pt x="261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6"/>
              <p:cNvSpPr/>
              <p:nvPr/>
            </p:nvSpPr>
            <p:spPr>
              <a:xfrm>
                <a:off x="3567242" y="4282786"/>
                <a:ext cx="181693" cy="254870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5193" extrusionOk="0">
                    <a:moveTo>
                      <a:pt x="0" y="1"/>
                    </a:moveTo>
                    <a:lnTo>
                      <a:pt x="0" y="5192"/>
                    </a:lnTo>
                    <a:lnTo>
                      <a:pt x="3702" y="5192"/>
                    </a:lnTo>
                    <a:lnTo>
                      <a:pt x="37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6"/>
              <p:cNvSpPr/>
              <p:nvPr/>
            </p:nvSpPr>
            <p:spPr>
              <a:xfrm>
                <a:off x="3580494" y="4296087"/>
                <a:ext cx="155141" cy="228269"/>
              </a:xfrm>
              <a:custGeom>
                <a:avLst/>
                <a:gdLst/>
                <a:ahLst/>
                <a:cxnLst/>
                <a:rect l="l" t="t" r="r" b="b"/>
                <a:pathLst>
                  <a:path w="3161" h="4651" extrusionOk="0">
                    <a:moveTo>
                      <a:pt x="1" y="1"/>
                    </a:moveTo>
                    <a:lnTo>
                      <a:pt x="1" y="4650"/>
                    </a:lnTo>
                    <a:lnTo>
                      <a:pt x="3161" y="4650"/>
                    </a:lnTo>
                    <a:lnTo>
                      <a:pt x="3161" y="1"/>
                    </a:lnTo>
                    <a:close/>
                  </a:path>
                </a:pathLst>
              </a:custGeom>
              <a:solidFill>
                <a:srgbClr val="FFF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6"/>
              <p:cNvSpPr/>
              <p:nvPr/>
            </p:nvSpPr>
            <p:spPr>
              <a:xfrm>
                <a:off x="3571659" y="4417951"/>
                <a:ext cx="166233" cy="4466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91" extrusionOk="0">
                    <a:moveTo>
                      <a:pt x="0" y="1"/>
                    </a:moveTo>
                    <a:lnTo>
                      <a:pt x="0" y="91"/>
                    </a:lnTo>
                    <a:lnTo>
                      <a:pt x="3386" y="91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6"/>
              <p:cNvSpPr/>
              <p:nvPr/>
            </p:nvSpPr>
            <p:spPr>
              <a:xfrm>
                <a:off x="3655831" y="4293878"/>
                <a:ext cx="4515" cy="230478"/>
              </a:xfrm>
              <a:custGeom>
                <a:avLst/>
                <a:gdLst/>
                <a:ahLst/>
                <a:cxnLst/>
                <a:rect l="l" t="t" r="r" b="b"/>
                <a:pathLst>
                  <a:path w="92" h="4696" extrusionOk="0">
                    <a:moveTo>
                      <a:pt x="1" y="1"/>
                    </a:moveTo>
                    <a:lnTo>
                      <a:pt x="1" y="4695"/>
                    </a:lnTo>
                    <a:lnTo>
                      <a:pt x="91" y="4695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6"/>
              <p:cNvSpPr/>
              <p:nvPr/>
            </p:nvSpPr>
            <p:spPr>
              <a:xfrm>
                <a:off x="3545058" y="4537607"/>
                <a:ext cx="226061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272" extrusionOk="0">
                    <a:moveTo>
                      <a:pt x="1" y="0"/>
                    </a:moveTo>
                    <a:lnTo>
                      <a:pt x="1" y="271"/>
                    </a:lnTo>
                    <a:lnTo>
                      <a:pt x="4605" y="271"/>
                    </a:lnTo>
                    <a:lnTo>
                      <a:pt x="46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6"/>
              <p:cNvSpPr/>
              <p:nvPr/>
            </p:nvSpPr>
            <p:spPr>
              <a:xfrm>
                <a:off x="3549475" y="4196406"/>
                <a:ext cx="217177" cy="88687"/>
              </a:xfrm>
              <a:custGeom>
                <a:avLst/>
                <a:gdLst/>
                <a:ahLst/>
                <a:cxnLst/>
                <a:rect l="l" t="t" r="r" b="b"/>
                <a:pathLst>
                  <a:path w="4425" h="1807" extrusionOk="0">
                    <a:moveTo>
                      <a:pt x="2213" y="0"/>
                    </a:moveTo>
                    <a:cubicBezTo>
                      <a:pt x="1513" y="0"/>
                      <a:pt x="814" y="316"/>
                      <a:pt x="362" y="948"/>
                    </a:cubicBezTo>
                    <a:cubicBezTo>
                      <a:pt x="182" y="1219"/>
                      <a:pt x="46" y="1490"/>
                      <a:pt x="1" y="1806"/>
                    </a:cubicBezTo>
                    <a:lnTo>
                      <a:pt x="4425" y="1806"/>
                    </a:lnTo>
                    <a:cubicBezTo>
                      <a:pt x="4380" y="1490"/>
                      <a:pt x="4244" y="1219"/>
                      <a:pt x="4064" y="948"/>
                    </a:cubicBezTo>
                    <a:cubicBezTo>
                      <a:pt x="3612" y="316"/>
                      <a:pt x="2913" y="0"/>
                      <a:pt x="2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6"/>
              <p:cNvSpPr/>
              <p:nvPr/>
            </p:nvSpPr>
            <p:spPr>
              <a:xfrm>
                <a:off x="4305007" y="4282786"/>
                <a:ext cx="181742" cy="25487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5193" extrusionOk="0">
                    <a:moveTo>
                      <a:pt x="0" y="1"/>
                    </a:moveTo>
                    <a:lnTo>
                      <a:pt x="0" y="5192"/>
                    </a:lnTo>
                    <a:lnTo>
                      <a:pt x="3702" y="5192"/>
                    </a:lnTo>
                    <a:lnTo>
                      <a:pt x="37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6"/>
              <p:cNvSpPr/>
              <p:nvPr/>
            </p:nvSpPr>
            <p:spPr>
              <a:xfrm>
                <a:off x="4318307" y="4296087"/>
                <a:ext cx="155141" cy="228269"/>
              </a:xfrm>
              <a:custGeom>
                <a:avLst/>
                <a:gdLst/>
                <a:ahLst/>
                <a:cxnLst/>
                <a:rect l="l" t="t" r="r" b="b"/>
                <a:pathLst>
                  <a:path w="3161" h="4651" extrusionOk="0">
                    <a:moveTo>
                      <a:pt x="0" y="1"/>
                    </a:moveTo>
                    <a:lnTo>
                      <a:pt x="0" y="4650"/>
                    </a:lnTo>
                    <a:lnTo>
                      <a:pt x="3160" y="4650"/>
                    </a:lnTo>
                    <a:lnTo>
                      <a:pt x="3160" y="1"/>
                    </a:lnTo>
                    <a:close/>
                  </a:path>
                </a:pathLst>
              </a:custGeom>
              <a:solidFill>
                <a:srgbClr val="FFF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6"/>
              <p:cNvSpPr/>
              <p:nvPr/>
            </p:nvSpPr>
            <p:spPr>
              <a:xfrm>
                <a:off x="4309424" y="4417951"/>
                <a:ext cx="166233" cy="4466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91" extrusionOk="0">
                    <a:moveTo>
                      <a:pt x="1" y="1"/>
                    </a:moveTo>
                    <a:lnTo>
                      <a:pt x="1" y="91"/>
                    </a:lnTo>
                    <a:lnTo>
                      <a:pt x="3386" y="91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6"/>
              <p:cNvSpPr/>
              <p:nvPr/>
            </p:nvSpPr>
            <p:spPr>
              <a:xfrm>
                <a:off x="4393645" y="4293878"/>
                <a:ext cx="4466" cy="230478"/>
              </a:xfrm>
              <a:custGeom>
                <a:avLst/>
                <a:gdLst/>
                <a:ahLst/>
                <a:cxnLst/>
                <a:rect l="l" t="t" r="r" b="b"/>
                <a:pathLst>
                  <a:path w="91" h="4696" extrusionOk="0">
                    <a:moveTo>
                      <a:pt x="0" y="1"/>
                    </a:moveTo>
                    <a:lnTo>
                      <a:pt x="0" y="4695"/>
                    </a:lnTo>
                    <a:lnTo>
                      <a:pt x="90" y="4695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6"/>
              <p:cNvSpPr/>
              <p:nvPr/>
            </p:nvSpPr>
            <p:spPr>
              <a:xfrm>
                <a:off x="4282872" y="4537607"/>
                <a:ext cx="226012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272" extrusionOk="0">
                    <a:moveTo>
                      <a:pt x="0" y="0"/>
                    </a:moveTo>
                    <a:lnTo>
                      <a:pt x="0" y="271"/>
                    </a:lnTo>
                    <a:lnTo>
                      <a:pt x="4605" y="271"/>
                    </a:lnTo>
                    <a:lnTo>
                      <a:pt x="46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6"/>
              <p:cNvSpPr/>
              <p:nvPr/>
            </p:nvSpPr>
            <p:spPr>
              <a:xfrm>
                <a:off x="4287289" y="4196406"/>
                <a:ext cx="217177" cy="88687"/>
              </a:xfrm>
              <a:custGeom>
                <a:avLst/>
                <a:gdLst/>
                <a:ahLst/>
                <a:cxnLst/>
                <a:rect l="l" t="t" r="r" b="b"/>
                <a:pathLst>
                  <a:path w="4425" h="1807" extrusionOk="0">
                    <a:moveTo>
                      <a:pt x="2212" y="0"/>
                    </a:moveTo>
                    <a:cubicBezTo>
                      <a:pt x="1513" y="0"/>
                      <a:pt x="813" y="316"/>
                      <a:pt x="361" y="948"/>
                    </a:cubicBezTo>
                    <a:cubicBezTo>
                      <a:pt x="181" y="1219"/>
                      <a:pt x="45" y="1490"/>
                      <a:pt x="0" y="1806"/>
                    </a:cubicBezTo>
                    <a:lnTo>
                      <a:pt x="4424" y="1806"/>
                    </a:lnTo>
                    <a:cubicBezTo>
                      <a:pt x="4379" y="1490"/>
                      <a:pt x="4244" y="1219"/>
                      <a:pt x="4063" y="948"/>
                    </a:cubicBezTo>
                    <a:cubicBezTo>
                      <a:pt x="3612" y="316"/>
                      <a:pt x="2912" y="0"/>
                      <a:pt x="2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6"/>
              <p:cNvSpPr/>
              <p:nvPr/>
            </p:nvSpPr>
            <p:spPr>
              <a:xfrm>
                <a:off x="3937204" y="4282786"/>
                <a:ext cx="179533" cy="254870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193" extrusionOk="0">
                    <a:moveTo>
                      <a:pt x="1" y="1"/>
                    </a:moveTo>
                    <a:lnTo>
                      <a:pt x="1" y="5192"/>
                    </a:lnTo>
                    <a:lnTo>
                      <a:pt x="3657" y="5192"/>
                    </a:lnTo>
                    <a:lnTo>
                      <a:pt x="36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6"/>
              <p:cNvSpPr/>
              <p:nvPr/>
            </p:nvSpPr>
            <p:spPr>
              <a:xfrm>
                <a:off x="3948296" y="4296087"/>
                <a:ext cx="157349" cy="228269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4651" extrusionOk="0">
                    <a:moveTo>
                      <a:pt x="1" y="1"/>
                    </a:moveTo>
                    <a:lnTo>
                      <a:pt x="1" y="4650"/>
                    </a:lnTo>
                    <a:lnTo>
                      <a:pt x="3206" y="4650"/>
                    </a:lnTo>
                    <a:lnTo>
                      <a:pt x="32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6"/>
              <p:cNvSpPr/>
              <p:nvPr/>
            </p:nvSpPr>
            <p:spPr>
              <a:xfrm>
                <a:off x="3941671" y="4417951"/>
                <a:ext cx="166184" cy="4466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91" extrusionOk="0">
                    <a:moveTo>
                      <a:pt x="0" y="1"/>
                    </a:moveTo>
                    <a:lnTo>
                      <a:pt x="0" y="91"/>
                    </a:lnTo>
                    <a:lnTo>
                      <a:pt x="3386" y="91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6"/>
              <p:cNvSpPr/>
              <p:nvPr/>
            </p:nvSpPr>
            <p:spPr>
              <a:xfrm>
                <a:off x="4023634" y="4293878"/>
                <a:ext cx="6675" cy="230478"/>
              </a:xfrm>
              <a:custGeom>
                <a:avLst/>
                <a:gdLst/>
                <a:ahLst/>
                <a:cxnLst/>
                <a:rect l="l" t="t" r="r" b="b"/>
                <a:pathLst>
                  <a:path w="136" h="4696" extrusionOk="0">
                    <a:moveTo>
                      <a:pt x="0" y="1"/>
                    </a:moveTo>
                    <a:lnTo>
                      <a:pt x="0" y="4695"/>
                    </a:lnTo>
                    <a:lnTo>
                      <a:pt x="136" y="4695"/>
                    </a:lnTo>
                    <a:lnTo>
                      <a:pt x="1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6"/>
              <p:cNvSpPr/>
              <p:nvPr/>
            </p:nvSpPr>
            <p:spPr>
              <a:xfrm>
                <a:off x="3912861" y="4537607"/>
                <a:ext cx="22822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272" extrusionOk="0">
                    <a:moveTo>
                      <a:pt x="0" y="0"/>
                    </a:moveTo>
                    <a:lnTo>
                      <a:pt x="0" y="271"/>
                    </a:lnTo>
                    <a:lnTo>
                      <a:pt x="4650" y="271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6"/>
              <p:cNvSpPr/>
              <p:nvPr/>
            </p:nvSpPr>
            <p:spPr>
              <a:xfrm>
                <a:off x="3917278" y="4196406"/>
                <a:ext cx="219386" cy="88687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1807" extrusionOk="0">
                    <a:moveTo>
                      <a:pt x="2218" y="0"/>
                    </a:moveTo>
                    <a:cubicBezTo>
                      <a:pt x="1524" y="0"/>
                      <a:pt x="836" y="316"/>
                      <a:pt x="407" y="948"/>
                    </a:cubicBezTo>
                    <a:cubicBezTo>
                      <a:pt x="181" y="1219"/>
                      <a:pt x="46" y="1490"/>
                      <a:pt x="1" y="1806"/>
                    </a:cubicBezTo>
                    <a:lnTo>
                      <a:pt x="4470" y="1806"/>
                    </a:lnTo>
                    <a:cubicBezTo>
                      <a:pt x="4424" y="1490"/>
                      <a:pt x="4289" y="1219"/>
                      <a:pt x="4063" y="948"/>
                    </a:cubicBezTo>
                    <a:cubicBezTo>
                      <a:pt x="3612" y="316"/>
                      <a:pt x="2912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6"/>
              <p:cNvSpPr/>
              <p:nvPr/>
            </p:nvSpPr>
            <p:spPr>
              <a:xfrm>
                <a:off x="3567242" y="3877339"/>
                <a:ext cx="181693" cy="252662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5148" extrusionOk="0">
                    <a:moveTo>
                      <a:pt x="0" y="1"/>
                    </a:moveTo>
                    <a:lnTo>
                      <a:pt x="0" y="5147"/>
                    </a:lnTo>
                    <a:lnTo>
                      <a:pt x="3702" y="5147"/>
                    </a:lnTo>
                    <a:lnTo>
                      <a:pt x="37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6"/>
              <p:cNvSpPr/>
              <p:nvPr/>
            </p:nvSpPr>
            <p:spPr>
              <a:xfrm>
                <a:off x="3580494" y="3890640"/>
                <a:ext cx="155141" cy="228269"/>
              </a:xfrm>
              <a:custGeom>
                <a:avLst/>
                <a:gdLst/>
                <a:ahLst/>
                <a:cxnLst/>
                <a:rect l="l" t="t" r="r" b="b"/>
                <a:pathLst>
                  <a:path w="3161" h="4651" extrusionOk="0">
                    <a:moveTo>
                      <a:pt x="1" y="1"/>
                    </a:moveTo>
                    <a:lnTo>
                      <a:pt x="1" y="4650"/>
                    </a:lnTo>
                    <a:lnTo>
                      <a:pt x="3161" y="4650"/>
                    </a:lnTo>
                    <a:lnTo>
                      <a:pt x="3161" y="1"/>
                    </a:lnTo>
                    <a:close/>
                  </a:path>
                </a:pathLst>
              </a:custGeom>
              <a:solidFill>
                <a:srgbClr val="FFF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6"/>
              <p:cNvSpPr/>
              <p:nvPr/>
            </p:nvSpPr>
            <p:spPr>
              <a:xfrm>
                <a:off x="3571659" y="4012505"/>
                <a:ext cx="166233" cy="4466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91" extrusionOk="0">
                    <a:moveTo>
                      <a:pt x="0" y="1"/>
                    </a:moveTo>
                    <a:lnTo>
                      <a:pt x="0" y="91"/>
                    </a:lnTo>
                    <a:lnTo>
                      <a:pt x="3386" y="91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6"/>
              <p:cNvSpPr/>
              <p:nvPr/>
            </p:nvSpPr>
            <p:spPr>
              <a:xfrm>
                <a:off x="3655831" y="3888431"/>
                <a:ext cx="4515" cy="230478"/>
              </a:xfrm>
              <a:custGeom>
                <a:avLst/>
                <a:gdLst/>
                <a:ahLst/>
                <a:cxnLst/>
                <a:rect l="l" t="t" r="r" b="b"/>
                <a:pathLst>
                  <a:path w="92" h="4696" extrusionOk="0">
                    <a:moveTo>
                      <a:pt x="1" y="1"/>
                    </a:moveTo>
                    <a:lnTo>
                      <a:pt x="1" y="4695"/>
                    </a:lnTo>
                    <a:lnTo>
                      <a:pt x="91" y="4695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6"/>
              <p:cNvSpPr/>
              <p:nvPr/>
            </p:nvSpPr>
            <p:spPr>
              <a:xfrm>
                <a:off x="3545058" y="4129952"/>
                <a:ext cx="226061" cy="15558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317" extrusionOk="0">
                    <a:moveTo>
                      <a:pt x="1" y="0"/>
                    </a:moveTo>
                    <a:lnTo>
                      <a:pt x="1" y="316"/>
                    </a:lnTo>
                    <a:lnTo>
                      <a:pt x="4605" y="316"/>
                    </a:lnTo>
                    <a:lnTo>
                      <a:pt x="46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6"/>
              <p:cNvSpPr/>
              <p:nvPr/>
            </p:nvSpPr>
            <p:spPr>
              <a:xfrm>
                <a:off x="3549475" y="3790959"/>
                <a:ext cx="217177" cy="88687"/>
              </a:xfrm>
              <a:custGeom>
                <a:avLst/>
                <a:gdLst/>
                <a:ahLst/>
                <a:cxnLst/>
                <a:rect l="l" t="t" r="r" b="b"/>
                <a:pathLst>
                  <a:path w="4425" h="1807" extrusionOk="0">
                    <a:moveTo>
                      <a:pt x="2213" y="0"/>
                    </a:moveTo>
                    <a:cubicBezTo>
                      <a:pt x="1513" y="0"/>
                      <a:pt x="814" y="316"/>
                      <a:pt x="362" y="948"/>
                    </a:cubicBezTo>
                    <a:cubicBezTo>
                      <a:pt x="182" y="1174"/>
                      <a:pt x="46" y="1490"/>
                      <a:pt x="1" y="1806"/>
                    </a:cubicBezTo>
                    <a:lnTo>
                      <a:pt x="4425" y="1806"/>
                    </a:lnTo>
                    <a:cubicBezTo>
                      <a:pt x="4380" y="1490"/>
                      <a:pt x="4244" y="1174"/>
                      <a:pt x="4064" y="948"/>
                    </a:cubicBezTo>
                    <a:cubicBezTo>
                      <a:pt x="3612" y="316"/>
                      <a:pt x="2913" y="0"/>
                      <a:pt x="2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6"/>
              <p:cNvSpPr/>
              <p:nvPr/>
            </p:nvSpPr>
            <p:spPr>
              <a:xfrm>
                <a:off x="4305007" y="3877339"/>
                <a:ext cx="181742" cy="252662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5148" extrusionOk="0">
                    <a:moveTo>
                      <a:pt x="0" y="1"/>
                    </a:moveTo>
                    <a:lnTo>
                      <a:pt x="0" y="5147"/>
                    </a:lnTo>
                    <a:lnTo>
                      <a:pt x="3702" y="5147"/>
                    </a:lnTo>
                    <a:lnTo>
                      <a:pt x="37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6"/>
              <p:cNvSpPr/>
              <p:nvPr/>
            </p:nvSpPr>
            <p:spPr>
              <a:xfrm>
                <a:off x="4318307" y="3890640"/>
                <a:ext cx="155141" cy="228269"/>
              </a:xfrm>
              <a:custGeom>
                <a:avLst/>
                <a:gdLst/>
                <a:ahLst/>
                <a:cxnLst/>
                <a:rect l="l" t="t" r="r" b="b"/>
                <a:pathLst>
                  <a:path w="3161" h="4651" extrusionOk="0">
                    <a:moveTo>
                      <a:pt x="0" y="1"/>
                    </a:moveTo>
                    <a:lnTo>
                      <a:pt x="0" y="4650"/>
                    </a:lnTo>
                    <a:lnTo>
                      <a:pt x="3160" y="4650"/>
                    </a:lnTo>
                    <a:lnTo>
                      <a:pt x="3160" y="1"/>
                    </a:lnTo>
                    <a:close/>
                  </a:path>
                </a:pathLst>
              </a:custGeom>
              <a:solidFill>
                <a:srgbClr val="FFF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6"/>
              <p:cNvSpPr/>
              <p:nvPr/>
            </p:nvSpPr>
            <p:spPr>
              <a:xfrm>
                <a:off x="4309424" y="4012505"/>
                <a:ext cx="166233" cy="4466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91" extrusionOk="0">
                    <a:moveTo>
                      <a:pt x="1" y="1"/>
                    </a:moveTo>
                    <a:lnTo>
                      <a:pt x="1" y="91"/>
                    </a:lnTo>
                    <a:lnTo>
                      <a:pt x="3386" y="91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6"/>
              <p:cNvSpPr/>
              <p:nvPr/>
            </p:nvSpPr>
            <p:spPr>
              <a:xfrm>
                <a:off x="4393645" y="3888431"/>
                <a:ext cx="4466" cy="230478"/>
              </a:xfrm>
              <a:custGeom>
                <a:avLst/>
                <a:gdLst/>
                <a:ahLst/>
                <a:cxnLst/>
                <a:rect l="l" t="t" r="r" b="b"/>
                <a:pathLst>
                  <a:path w="91" h="4696" extrusionOk="0">
                    <a:moveTo>
                      <a:pt x="0" y="1"/>
                    </a:moveTo>
                    <a:lnTo>
                      <a:pt x="0" y="4695"/>
                    </a:lnTo>
                    <a:lnTo>
                      <a:pt x="90" y="4695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6"/>
              <p:cNvSpPr/>
              <p:nvPr/>
            </p:nvSpPr>
            <p:spPr>
              <a:xfrm>
                <a:off x="4282872" y="4129952"/>
                <a:ext cx="226012" cy="15558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317" extrusionOk="0">
                    <a:moveTo>
                      <a:pt x="0" y="0"/>
                    </a:moveTo>
                    <a:lnTo>
                      <a:pt x="0" y="316"/>
                    </a:lnTo>
                    <a:lnTo>
                      <a:pt x="4605" y="316"/>
                    </a:lnTo>
                    <a:lnTo>
                      <a:pt x="46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6"/>
              <p:cNvSpPr/>
              <p:nvPr/>
            </p:nvSpPr>
            <p:spPr>
              <a:xfrm>
                <a:off x="4287289" y="3790959"/>
                <a:ext cx="217177" cy="88687"/>
              </a:xfrm>
              <a:custGeom>
                <a:avLst/>
                <a:gdLst/>
                <a:ahLst/>
                <a:cxnLst/>
                <a:rect l="l" t="t" r="r" b="b"/>
                <a:pathLst>
                  <a:path w="4425" h="1807" extrusionOk="0">
                    <a:moveTo>
                      <a:pt x="2212" y="0"/>
                    </a:moveTo>
                    <a:cubicBezTo>
                      <a:pt x="1513" y="0"/>
                      <a:pt x="813" y="316"/>
                      <a:pt x="361" y="948"/>
                    </a:cubicBezTo>
                    <a:cubicBezTo>
                      <a:pt x="181" y="1174"/>
                      <a:pt x="45" y="1490"/>
                      <a:pt x="0" y="1806"/>
                    </a:cubicBezTo>
                    <a:lnTo>
                      <a:pt x="4424" y="1806"/>
                    </a:lnTo>
                    <a:cubicBezTo>
                      <a:pt x="4379" y="1490"/>
                      <a:pt x="4244" y="1174"/>
                      <a:pt x="4063" y="948"/>
                    </a:cubicBezTo>
                    <a:cubicBezTo>
                      <a:pt x="3612" y="316"/>
                      <a:pt x="2912" y="0"/>
                      <a:pt x="2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6"/>
              <p:cNvSpPr/>
              <p:nvPr/>
            </p:nvSpPr>
            <p:spPr>
              <a:xfrm>
                <a:off x="3937204" y="3877339"/>
                <a:ext cx="179533" cy="252662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148" extrusionOk="0">
                    <a:moveTo>
                      <a:pt x="1" y="1"/>
                    </a:moveTo>
                    <a:lnTo>
                      <a:pt x="1" y="5147"/>
                    </a:lnTo>
                    <a:lnTo>
                      <a:pt x="3657" y="5147"/>
                    </a:lnTo>
                    <a:lnTo>
                      <a:pt x="36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6"/>
              <p:cNvSpPr/>
              <p:nvPr/>
            </p:nvSpPr>
            <p:spPr>
              <a:xfrm>
                <a:off x="3948296" y="3890640"/>
                <a:ext cx="157349" cy="228269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4651" extrusionOk="0">
                    <a:moveTo>
                      <a:pt x="1" y="1"/>
                    </a:moveTo>
                    <a:lnTo>
                      <a:pt x="1" y="4650"/>
                    </a:lnTo>
                    <a:lnTo>
                      <a:pt x="3206" y="4650"/>
                    </a:lnTo>
                    <a:lnTo>
                      <a:pt x="3206" y="1"/>
                    </a:lnTo>
                    <a:close/>
                  </a:path>
                </a:pathLst>
              </a:custGeom>
              <a:solidFill>
                <a:srgbClr val="FFF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6"/>
              <p:cNvSpPr/>
              <p:nvPr/>
            </p:nvSpPr>
            <p:spPr>
              <a:xfrm>
                <a:off x="3941671" y="4012505"/>
                <a:ext cx="166184" cy="4466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91" extrusionOk="0">
                    <a:moveTo>
                      <a:pt x="0" y="1"/>
                    </a:moveTo>
                    <a:lnTo>
                      <a:pt x="0" y="91"/>
                    </a:lnTo>
                    <a:lnTo>
                      <a:pt x="3386" y="91"/>
                    </a:lnTo>
                    <a:lnTo>
                      <a:pt x="33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6"/>
              <p:cNvSpPr/>
              <p:nvPr/>
            </p:nvSpPr>
            <p:spPr>
              <a:xfrm>
                <a:off x="4023634" y="3888431"/>
                <a:ext cx="4466" cy="230478"/>
              </a:xfrm>
              <a:custGeom>
                <a:avLst/>
                <a:gdLst/>
                <a:ahLst/>
                <a:cxnLst/>
                <a:rect l="l" t="t" r="r" b="b"/>
                <a:pathLst>
                  <a:path w="91" h="4696" extrusionOk="0">
                    <a:moveTo>
                      <a:pt x="0" y="1"/>
                    </a:moveTo>
                    <a:lnTo>
                      <a:pt x="0" y="4695"/>
                    </a:lnTo>
                    <a:lnTo>
                      <a:pt x="91" y="4695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6"/>
              <p:cNvSpPr/>
              <p:nvPr/>
            </p:nvSpPr>
            <p:spPr>
              <a:xfrm>
                <a:off x="3912861" y="4129952"/>
                <a:ext cx="228220" cy="15558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317" extrusionOk="0">
                    <a:moveTo>
                      <a:pt x="0" y="0"/>
                    </a:moveTo>
                    <a:lnTo>
                      <a:pt x="0" y="316"/>
                    </a:lnTo>
                    <a:lnTo>
                      <a:pt x="4650" y="316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6"/>
              <p:cNvSpPr/>
              <p:nvPr/>
            </p:nvSpPr>
            <p:spPr>
              <a:xfrm>
                <a:off x="3917278" y="3790959"/>
                <a:ext cx="219386" cy="88687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1807" extrusionOk="0">
                    <a:moveTo>
                      <a:pt x="2218" y="0"/>
                    </a:moveTo>
                    <a:cubicBezTo>
                      <a:pt x="1524" y="0"/>
                      <a:pt x="836" y="316"/>
                      <a:pt x="407" y="948"/>
                    </a:cubicBezTo>
                    <a:cubicBezTo>
                      <a:pt x="181" y="1174"/>
                      <a:pt x="46" y="1490"/>
                      <a:pt x="1" y="1806"/>
                    </a:cubicBezTo>
                    <a:lnTo>
                      <a:pt x="4470" y="1806"/>
                    </a:lnTo>
                    <a:cubicBezTo>
                      <a:pt x="4424" y="1490"/>
                      <a:pt x="4289" y="1174"/>
                      <a:pt x="4063" y="948"/>
                    </a:cubicBezTo>
                    <a:cubicBezTo>
                      <a:pt x="3612" y="316"/>
                      <a:pt x="2912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6"/>
              <p:cNvSpPr/>
              <p:nvPr/>
            </p:nvSpPr>
            <p:spPr>
              <a:xfrm>
                <a:off x="3567242" y="4701533"/>
                <a:ext cx="181693" cy="252613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5147" extrusionOk="0">
                    <a:moveTo>
                      <a:pt x="0" y="1"/>
                    </a:moveTo>
                    <a:lnTo>
                      <a:pt x="0" y="5147"/>
                    </a:lnTo>
                    <a:lnTo>
                      <a:pt x="3702" y="5147"/>
                    </a:lnTo>
                    <a:lnTo>
                      <a:pt x="37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6"/>
              <p:cNvSpPr/>
              <p:nvPr/>
            </p:nvSpPr>
            <p:spPr>
              <a:xfrm>
                <a:off x="3580494" y="4714834"/>
                <a:ext cx="155141" cy="228269"/>
              </a:xfrm>
              <a:custGeom>
                <a:avLst/>
                <a:gdLst/>
                <a:ahLst/>
                <a:cxnLst/>
                <a:rect l="l" t="t" r="r" b="b"/>
                <a:pathLst>
                  <a:path w="3161" h="4651" extrusionOk="0">
                    <a:moveTo>
                      <a:pt x="1" y="1"/>
                    </a:moveTo>
                    <a:lnTo>
                      <a:pt x="1" y="4650"/>
                    </a:lnTo>
                    <a:lnTo>
                      <a:pt x="3161" y="4650"/>
                    </a:lnTo>
                    <a:lnTo>
                      <a:pt x="3161" y="1"/>
                    </a:lnTo>
                    <a:close/>
                  </a:path>
                </a:pathLst>
              </a:custGeom>
              <a:solidFill>
                <a:srgbClr val="FFF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6"/>
              <p:cNvSpPr/>
              <p:nvPr/>
            </p:nvSpPr>
            <p:spPr>
              <a:xfrm>
                <a:off x="3571659" y="4836698"/>
                <a:ext cx="166233" cy="4466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91" extrusionOk="0">
                    <a:moveTo>
                      <a:pt x="0" y="0"/>
                    </a:moveTo>
                    <a:lnTo>
                      <a:pt x="0" y="91"/>
                    </a:lnTo>
                    <a:lnTo>
                      <a:pt x="3386" y="91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6"/>
              <p:cNvSpPr/>
              <p:nvPr/>
            </p:nvSpPr>
            <p:spPr>
              <a:xfrm>
                <a:off x="3655831" y="4712625"/>
                <a:ext cx="4515" cy="230478"/>
              </a:xfrm>
              <a:custGeom>
                <a:avLst/>
                <a:gdLst/>
                <a:ahLst/>
                <a:cxnLst/>
                <a:rect l="l" t="t" r="r" b="b"/>
                <a:pathLst>
                  <a:path w="92" h="4696" extrusionOk="0">
                    <a:moveTo>
                      <a:pt x="1" y="0"/>
                    </a:moveTo>
                    <a:lnTo>
                      <a:pt x="1" y="4695"/>
                    </a:lnTo>
                    <a:lnTo>
                      <a:pt x="91" y="469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6"/>
              <p:cNvSpPr/>
              <p:nvPr/>
            </p:nvSpPr>
            <p:spPr>
              <a:xfrm>
                <a:off x="3545058" y="4954097"/>
                <a:ext cx="226061" cy="15558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317" extrusionOk="0">
                    <a:moveTo>
                      <a:pt x="1" y="1"/>
                    </a:moveTo>
                    <a:lnTo>
                      <a:pt x="1" y="317"/>
                    </a:lnTo>
                    <a:lnTo>
                      <a:pt x="4605" y="317"/>
                    </a:lnTo>
                    <a:lnTo>
                      <a:pt x="46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6"/>
              <p:cNvSpPr/>
              <p:nvPr/>
            </p:nvSpPr>
            <p:spPr>
              <a:xfrm>
                <a:off x="3549475" y="4615153"/>
                <a:ext cx="217177" cy="88638"/>
              </a:xfrm>
              <a:custGeom>
                <a:avLst/>
                <a:gdLst/>
                <a:ahLst/>
                <a:cxnLst/>
                <a:rect l="l" t="t" r="r" b="b"/>
                <a:pathLst>
                  <a:path w="4425" h="1806" extrusionOk="0">
                    <a:moveTo>
                      <a:pt x="2213" y="0"/>
                    </a:moveTo>
                    <a:cubicBezTo>
                      <a:pt x="1513" y="0"/>
                      <a:pt x="814" y="316"/>
                      <a:pt x="362" y="948"/>
                    </a:cubicBezTo>
                    <a:cubicBezTo>
                      <a:pt x="182" y="1174"/>
                      <a:pt x="46" y="1490"/>
                      <a:pt x="1" y="1806"/>
                    </a:cubicBezTo>
                    <a:lnTo>
                      <a:pt x="4425" y="1806"/>
                    </a:lnTo>
                    <a:cubicBezTo>
                      <a:pt x="4380" y="1490"/>
                      <a:pt x="4244" y="1174"/>
                      <a:pt x="4064" y="948"/>
                    </a:cubicBezTo>
                    <a:cubicBezTo>
                      <a:pt x="3612" y="316"/>
                      <a:pt x="2913" y="0"/>
                      <a:pt x="2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6"/>
              <p:cNvSpPr/>
              <p:nvPr/>
            </p:nvSpPr>
            <p:spPr>
              <a:xfrm>
                <a:off x="3892885" y="4652797"/>
                <a:ext cx="268171" cy="487459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9932" extrusionOk="0">
                    <a:moveTo>
                      <a:pt x="1" y="1"/>
                    </a:moveTo>
                    <a:lnTo>
                      <a:pt x="1" y="9932"/>
                    </a:lnTo>
                    <a:lnTo>
                      <a:pt x="5463" y="9932"/>
                    </a:lnTo>
                    <a:lnTo>
                      <a:pt x="54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6"/>
              <p:cNvSpPr/>
              <p:nvPr/>
            </p:nvSpPr>
            <p:spPr>
              <a:xfrm>
                <a:off x="3910652" y="4672723"/>
                <a:ext cx="232686" cy="447606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9120" extrusionOk="0">
                    <a:moveTo>
                      <a:pt x="0" y="1"/>
                    </a:moveTo>
                    <a:lnTo>
                      <a:pt x="0" y="9120"/>
                    </a:lnTo>
                    <a:lnTo>
                      <a:pt x="4740" y="9120"/>
                    </a:lnTo>
                    <a:lnTo>
                      <a:pt x="47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6"/>
              <p:cNvSpPr/>
              <p:nvPr/>
            </p:nvSpPr>
            <p:spPr>
              <a:xfrm>
                <a:off x="4023634" y="4670515"/>
                <a:ext cx="6675" cy="45202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9210" extrusionOk="0">
                    <a:moveTo>
                      <a:pt x="0" y="1"/>
                    </a:moveTo>
                    <a:lnTo>
                      <a:pt x="0" y="9210"/>
                    </a:lnTo>
                    <a:lnTo>
                      <a:pt x="136" y="9210"/>
                    </a:lnTo>
                    <a:lnTo>
                      <a:pt x="1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6"/>
              <p:cNvSpPr/>
              <p:nvPr/>
            </p:nvSpPr>
            <p:spPr>
              <a:xfrm>
                <a:off x="3857450" y="4630662"/>
                <a:ext cx="336833" cy="22184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452" extrusionOk="0">
                    <a:moveTo>
                      <a:pt x="1" y="0"/>
                    </a:moveTo>
                    <a:lnTo>
                      <a:pt x="1" y="452"/>
                    </a:lnTo>
                    <a:lnTo>
                      <a:pt x="6862" y="452"/>
                    </a:lnTo>
                    <a:lnTo>
                      <a:pt x="68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6"/>
              <p:cNvSpPr/>
              <p:nvPr/>
            </p:nvSpPr>
            <p:spPr>
              <a:xfrm>
                <a:off x="4305007" y="4701533"/>
                <a:ext cx="181742" cy="252613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5147" extrusionOk="0">
                    <a:moveTo>
                      <a:pt x="0" y="1"/>
                    </a:moveTo>
                    <a:lnTo>
                      <a:pt x="0" y="5147"/>
                    </a:lnTo>
                    <a:lnTo>
                      <a:pt x="3702" y="5147"/>
                    </a:lnTo>
                    <a:lnTo>
                      <a:pt x="37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6"/>
              <p:cNvSpPr/>
              <p:nvPr/>
            </p:nvSpPr>
            <p:spPr>
              <a:xfrm>
                <a:off x="4318307" y="4714834"/>
                <a:ext cx="155141" cy="228269"/>
              </a:xfrm>
              <a:custGeom>
                <a:avLst/>
                <a:gdLst/>
                <a:ahLst/>
                <a:cxnLst/>
                <a:rect l="l" t="t" r="r" b="b"/>
                <a:pathLst>
                  <a:path w="3161" h="4651" extrusionOk="0">
                    <a:moveTo>
                      <a:pt x="0" y="1"/>
                    </a:moveTo>
                    <a:lnTo>
                      <a:pt x="0" y="4650"/>
                    </a:lnTo>
                    <a:lnTo>
                      <a:pt x="3160" y="4650"/>
                    </a:lnTo>
                    <a:lnTo>
                      <a:pt x="3160" y="1"/>
                    </a:lnTo>
                    <a:close/>
                  </a:path>
                </a:pathLst>
              </a:custGeom>
              <a:solidFill>
                <a:srgbClr val="FFF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6"/>
              <p:cNvSpPr/>
              <p:nvPr/>
            </p:nvSpPr>
            <p:spPr>
              <a:xfrm>
                <a:off x="4309424" y="4836698"/>
                <a:ext cx="166233" cy="4466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91" extrusionOk="0">
                    <a:moveTo>
                      <a:pt x="1" y="0"/>
                    </a:moveTo>
                    <a:lnTo>
                      <a:pt x="1" y="91"/>
                    </a:lnTo>
                    <a:lnTo>
                      <a:pt x="3386" y="91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6"/>
              <p:cNvSpPr/>
              <p:nvPr/>
            </p:nvSpPr>
            <p:spPr>
              <a:xfrm>
                <a:off x="4393645" y="4712625"/>
                <a:ext cx="4466" cy="230478"/>
              </a:xfrm>
              <a:custGeom>
                <a:avLst/>
                <a:gdLst/>
                <a:ahLst/>
                <a:cxnLst/>
                <a:rect l="l" t="t" r="r" b="b"/>
                <a:pathLst>
                  <a:path w="91" h="4696" extrusionOk="0">
                    <a:moveTo>
                      <a:pt x="0" y="0"/>
                    </a:moveTo>
                    <a:lnTo>
                      <a:pt x="0" y="4695"/>
                    </a:lnTo>
                    <a:lnTo>
                      <a:pt x="90" y="469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4282872" y="4954097"/>
                <a:ext cx="226012" cy="15558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317" extrusionOk="0">
                    <a:moveTo>
                      <a:pt x="0" y="1"/>
                    </a:moveTo>
                    <a:lnTo>
                      <a:pt x="0" y="317"/>
                    </a:lnTo>
                    <a:lnTo>
                      <a:pt x="4605" y="317"/>
                    </a:lnTo>
                    <a:lnTo>
                      <a:pt x="46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4287289" y="4612748"/>
                <a:ext cx="217177" cy="91043"/>
              </a:xfrm>
              <a:custGeom>
                <a:avLst/>
                <a:gdLst/>
                <a:ahLst/>
                <a:cxnLst/>
                <a:rect l="l" t="t" r="r" b="b"/>
                <a:pathLst>
                  <a:path w="4425" h="1855" extrusionOk="0">
                    <a:moveTo>
                      <a:pt x="2192" y="0"/>
                    </a:moveTo>
                    <a:cubicBezTo>
                      <a:pt x="1306" y="0"/>
                      <a:pt x="433" y="515"/>
                      <a:pt x="91" y="1494"/>
                    </a:cubicBezTo>
                    <a:cubicBezTo>
                      <a:pt x="45" y="1629"/>
                      <a:pt x="0" y="1719"/>
                      <a:pt x="0" y="1855"/>
                    </a:cubicBezTo>
                    <a:lnTo>
                      <a:pt x="4424" y="1855"/>
                    </a:lnTo>
                    <a:cubicBezTo>
                      <a:pt x="4379" y="1584"/>
                      <a:pt x="4289" y="1358"/>
                      <a:pt x="4153" y="1133"/>
                    </a:cubicBezTo>
                    <a:cubicBezTo>
                      <a:pt x="3699" y="368"/>
                      <a:pt x="2941" y="0"/>
                      <a:pt x="2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3321304" y="3146249"/>
                <a:ext cx="1411333" cy="516268"/>
              </a:xfrm>
              <a:custGeom>
                <a:avLst/>
                <a:gdLst/>
                <a:ahLst/>
                <a:cxnLst/>
                <a:rect l="l" t="t" r="r" b="b"/>
                <a:pathLst>
                  <a:path w="28756" h="10519" extrusionOk="0">
                    <a:moveTo>
                      <a:pt x="6952" y="0"/>
                    </a:moveTo>
                    <a:lnTo>
                      <a:pt x="6952" y="4153"/>
                    </a:lnTo>
                    <a:lnTo>
                      <a:pt x="4379" y="4153"/>
                    </a:lnTo>
                    <a:lnTo>
                      <a:pt x="0" y="9480"/>
                    </a:lnTo>
                    <a:lnTo>
                      <a:pt x="0" y="10518"/>
                    </a:lnTo>
                    <a:lnTo>
                      <a:pt x="28756" y="10518"/>
                    </a:lnTo>
                    <a:lnTo>
                      <a:pt x="28756" y="9480"/>
                    </a:lnTo>
                    <a:lnTo>
                      <a:pt x="24377" y="4153"/>
                    </a:lnTo>
                    <a:lnTo>
                      <a:pt x="21804" y="4153"/>
                    </a:lnTo>
                    <a:lnTo>
                      <a:pt x="218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3793205" y="3228212"/>
                <a:ext cx="407704" cy="348514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7101" extrusionOk="0">
                    <a:moveTo>
                      <a:pt x="4741" y="0"/>
                    </a:moveTo>
                    <a:cubicBezTo>
                      <a:pt x="1581" y="0"/>
                      <a:pt x="1" y="3837"/>
                      <a:pt x="2258" y="6049"/>
                    </a:cubicBezTo>
                    <a:cubicBezTo>
                      <a:pt x="2970" y="6776"/>
                      <a:pt x="3851" y="7101"/>
                      <a:pt x="4718" y="7101"/>
                    </a:cubicBezTo>
                    <a:cubicBezTo>
                      <a:pt x="6543" y="7101"/>
                      <a:pt x="8307" y="5664"/>
                      <a:pt x="8307" y="3521"/>
                    </a:cubicBezTo>
                    <a:cubicBezTo>
                      <a:pt x="8307" y="1580"/>
                      <a:pt x="672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6"/>
              <p:cNvSpPr/>
              <p:nvPr/>
            </p:nvSpPr>
            <p:spPr>
              <a:xfrm>
                <a:off x="3833106" y="3257022"/>
                <a:ext cx="338993" cy="290649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5922" extrusionOk="0">
                    <a:moveTo>
                      <a:pt x="3928" y="0"/>
                    </a:moveTo>
                    <a:cubicBezTo>
                      <a:pt x="1309" y="0"/>
                      <a:pt x="0" y="3205"/>
                      <a:pt x="1851" y="5056"/>
                    </a:cubicBezTo>
                    <a:cubicBezTo>
                      <a:pt x="2448" y="5653"/>
                      <a:pt x="3186" y="5921"/>
                      <a:pt x="3912" y="5921"/>
                    </a:cubicBezTo>
                    <a:cubicBezTo>
                      <a:pt x="5436" y="5921"/>
                      <a:pt x="6907" y="4739"/>
                      <a:pt x="6907" y="2934"/>
                    </a:cubicBezTo>
                    <a:cubicBezTo>
                      <a:pt x="6907" y="1309"/>
                      <a:pt x="5553" y="0"/>
                      <a:pt x="3928" y="0"/>
                    </a:cubicBezTo>
                    <a:close/>
                  </a:path>
                </a:pathLst>
              </a:custGeom>
              <a:solidFill>
                <a:srgbClr val="FFF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6"/>
              <p:cNvSpPr/>
              <p:nvPr/>
            </p:nvSpPr>
            <p:spPr>
              <a:xfrm>
                <a:off x="3870751" y="3394396"/>
                <a:ext cx="312441" cy="15509"/>
              </a:xfrm>
              <a:custGeom>
                <a:avLst/>
                <a:gdLst/>
                <a:ahLst/>
                <a:cxnLst/>
                <a:rect l="l" t="t" r="r" b="b"/>
                <a:pathLst>
                  <a:path w="6366" h="316" extrusionOk="0">
                    <a:moveTo>
                      <a:pt x="1" y="0"/>
                    </a:moveTo>
                    <a:lnTo>
                      <a:pt x="1" y="316"/>
                    </a:lnTo>
                    <a:lnTo>
                      <a:pt x="6366" y="316"/>
                    </a:lnTo>
                    <a:lnTo>
                      <a:pt x="636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6"/>
              <p:cNvSpPr/>
              <p:nvPr/>
            </p:nvSpPr>
            <p:spPr>
              <a:xfrm>
                <a:off x="4019216" y="3245930"/>
                <a:ext cx="15558" cy="312441"/>
              </a:xfrm>
              <a:custGeom>
                <a:avLst/>
                <a:gdLst/>
                <a:ahLst/>
                <a:cxnLst/>
                <a:rect l="l" t="t" r="r" b="b"/>
                <a:pathLst>
                  <a:path w="317" h="6366" extrusionOk="0">
                    <a:moveTo>
                      <a:pt x="0" y="0"/>
                    </a:moveTo>
                    <a:lnTo>
                      <a:pt x="0" y="6366"/>
                    </a:lnTo>
                    <a:lnTo>
                      <a:pt x="316" y="6366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7"/>
          <p:cNvSpPr txBox="1">
            <a:spLocks noGrp="1"/>
          </p:cNvSpPr>
          <p:nvPr>
            <p:ph type="title"/>
          </p:nvPr>
        </p:nvSpPr>
        <p:spPr>
          <a:xfrm>
            <a:off x="2922732" y="79762"/>
            <a:ext cx="3452700" cy="5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err="1" smtClean="0"/>
              <a:t>Kosakata</a:t>
            </a:r>
            <a:endParaRPr dirty="0"/>
          </a:p>
        </p:txBody>
      </p:sp>
      <p:sp>
        <p:nvSpPr>
          <p:cNvPr id="939" name="Google Shape;939;p37"/>
          <p:cNvSpPr txBox="1">
            <a:spLocks noGrp="1"/>
          </p:cNvSpPr>
          <p:nvPr>
            <p:ph type="subTitle" idx="1"/>
          </p:nvPr>
        </p:nvSpPr>
        <p:spPr>
          <a:xfrm>
            <a:off x="115994" y="492052"/>
            <a:ext cx="6143790" cy="46514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Verba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Acheter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Prendre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/>
              <a:t>Nomina</a:t>
            </a:r>
            <a:endParaRPr lang="en-U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/>
            <a:r>
              <a:rPr lang="en-US" dirty="0" smtClean="0"/>
              <a:t>Fruit, </a:t>
            </a:r>
            <a:r>
              <a:rPr lang="en-US" dirty="0" err="1" smtClean="0"/>
              <a:t>ananas</a:t>
            </a:r>
            <a:r>
              <a:rPr lang="en-US" dirty="0" smtClean="0"/>
              <a:t>, cerise</a:t>
            </a:r>
            <a:r>
              <a:rPr lang="en-US" dirty="0"/>
              <a:t>, orange, </a:t>
            </a:r>
            <a:r>
              <a:rPr lang="en-US" dirty="0" smtClean="0"/>
              <a:t>legume, </a:t>
            </a:r>
            <a:r>
              <a:rPr lang="en-US" dirty="0" err="1" smtClean="0"/>
              <a:t>pomme</a:t>
            </a:r>
            <a:r>
              <a:rPr lang="en-US" dirty="0" smtClean="0"/>
              <a:t> de </a:t>
            </a:r>
            <a:r>
              <a:rPr lang="en-US" dirty="0" err="1" smtClean="0"/>
              <a:t>terre</a:t>
            </a:r>
            <a:r>
              <a:rPr lang="en-US" dirty="0"/>
              <a:t>, haricot vert, </a:t>
            </a:r>
            <a:r>
              <a:rPr lang="en-US" dirty="0" err="1" smtClean="0"/>
              <a:t>boîte</a:t>
            </a:r>
            <a:r>
              <a:rPr lang="en-US" dirty="0" smtClean="0"/>
              <a:t>, café, enfant, </a:t>
            </a:r>
            <a:r>
              <a:rPr lang="en-US" dirty="0" err="1" smtClean="0"/>
              <a:t>e</a:t>
            </a:r>
            <a:r>
              <a:rPr lang="en-US" altLang="zh-CN" dirty="0" err="1" smtClean="0"/>
              <a:t>ct</a:t>
            </a:r>
            <a:r>
              <a:rPr lang="en-US" altLang="zh-CN" dirty="0" smtClean="0"/>
              <a:t>.</a:t>
            </a:r>
          </a:p>
          <a:p>
            <a:pPr marL="0" lvl="0" indent="0"/>
            <a:endParaRPr lang="en-US" dirty="0"/>
          </a:p>
          <a:p>
            <a:pPr marL="0" lvl="0" indent="0"/>
            <a:r>
              <a:rPr lang="en-US" b="1" dirty="0" err="1" smtClean="0"/>
              <a:t>Adjevtiva</a:t>
            </a:r>
            <a:endParaRPr lang="en-US" b="1" dirty="0" smtClean="0"/>
          </a:p>
          <a:p>
            <a:pPr marL="0" lvl="0" indent="0"/>
            <a:endParaRPr lang="en-US" b="1" dirty="0"/>
          </a:p>
          <a:p>
            <a:pPr marL="0" lvl="0" indent="0"/>
            <a:r>
              <a:rPr lang="en-US" dirty="0"/>
              <a:t>Cher/ </a:t>
            </a:r>
            <a:r>
              <a:rPr lang="en-US" dirty="0" err="1" smtClean="0"/>
              <a:t>chère</a:t>
            </a:r>
            <a:endParaRPr lang="en-US" dirty="0" smtClean="0"/>
          </a:p>
          <a:p>
            <a:pPr marL="0" lvl="0" indent="0"/>
            <a:r>
              <a:rPr lang="en-US" dirty="0" err="1" smtClean="0"/>
              <a:t>Délicieux</a:t>
            </a:r>
            <a:r>
              <a:rPr lang="en-US" dirty="0" smtClean="0"/>
              <a:t>/</a:t>
            </a:r>
            <a:r>
              <a:rPr lang="en-US" dirty="0" err="1" smtClean="0"/>
              <a:t>délicieuse</a:t>
            </a:r>
            <a:endParaRPr lang="en-US" dirty="0" smtClean="0"/>
          </a:p>
          <a:p>
            <a:pPr marL="0" lvl="0" indent="0"/>
            <a:r>
              <a:rPr lang="en-US" dirty="0" err="1" smtClean="0"/>
              <a:t>Superbe</a:t>
            </a:r>
            <a:endParaRPr lang="en-US" dirty="0" smtClean="0"/>
          </a:p>
        </p:txBody>
      </p:sp>
      <p:grpSp>
        <p:nvGrpSpPr>
          <p:cNvPr id="940" name="Google Shape;940;p37"/>
          <p:cNvGrpSpPr/>
          <p:nvPr/>
        </p:nvGrpSpPr>
        <p:grpSpPr>
          <a:xfrm>
            <a:off x="5926238" y="357862"/>
            <a:ext cx="2981691" cy="3142099"/>
            <a:chOff x="4519440" y="679478"/>
            <a:chExt cx="3902352" cy="3782135"/>
          </a:xfrm>
        </p:grpSpPr>
        <p:sp>
          <p:nvSpPr>
            <p:cNvPr id="941" name="Google Shape;941;p37"/>
            <p:cNvSpPr/>
            <p:nvPr/>
          </p:nvSpPr>
          <p:spPr>
            <a:xfrm>
              <a:off x="5137501" y="908225"/>
              <a:ext cx="3284291" cy="3553389"/>
            </a:xfrm>
            <a:custGeom>
              <a:avLst/>
              <a:gdLst/>
              <a:ahLst/>
              <a:cxnLst/>
              <a:rect l="l" t="t" r="r" b="b"/>
              <a:pathLst>
                <a:path w="166504" h="193487" extrusionOk="0">
                  <a:moveTo>
                    <a:pt x="0" y="1"/>
                  </a:moveTo>
                  <a:lnTo>
                    <a:pt x="0" y="193486"/>
                  </a:lnTo>
                  <a:lnTo>
                    <a:pt x="166504" y="193486"/>
                  </a:lnTo>
                  <a:lnTo>
                    <a:pt x="166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5235995" y="1021474"/>
              <a:ext cx="3087055" cy="3326891"/>
            </a:xfrm>
            <a:custGeom>
              <a:avLst/>
              <a:gdLst/>
              <a:ahLst/>
              <a:cxnLst/>
              <a:rect l="l" t="t" r="r" b="b"/>
              <a:pathLst>
                <a:path w="155676" h="180883" extrusionOk="0">
                  <a:moveTo>
                    <a:pt x="0" y="1"/>
                  </a:moveTo>
                  <a:lnTo>
                    <a:pt x="0" y="180883"/>
                  </a:lnTo>
                  <a:lnTo>
                    <a:pt x="155676" y="180883"/>
                  </a:lnTo>
                  <a:lnTo>
                    <a:pt x="1556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3" name="Google Shape;943;p37"/>
            <p:cNvGrpSpPr/>
            <p:nvPr/>
          </p:nvGrpSpPr>
          <p:grpSpPr>
            <a:xfrm>
              <a:off x="4519440" y="679478"/>
              <a:ext cx="3445788" cy="3668886"/>
              <a:chOff x="4519440" y="681881"/>
              <a:chExt cx="3445788" cy="3668886"/>
            </a:xfrm>
          </p:grpSpPr>
          <p:sp>
            <p:nvSpPr>
              <p:cNvPr id="944" name="Google Shape;944;p37"/>
              <p:cNvSpPr/>
              <p:nvPr/>
            </p:nvSpPr>
            <p:spPr>
              <a:xfrm>
                <a:off x="4519440" y="1652600"/>
                <a:ext cx="715574" cy="807693"/>
              </a:xfrm>
              <a:custGeom>
                <a:avLst/>
                <a:gdLst/>
                <a:ahLst/>
                <a:cxnLst/>
                <a:rect l="l" t="t" r="r" b="b"/>
                <a:pathLst>
                  <a:path w="38964" h="43980" extrusionOk="0">
                    <a:moveTo>
                      <a:pt x="20444" y="0"/>
                    </a:moveTo>
                    <a:cubicBezTo>
                      <a:pt x="20228" y="0"/>
                      <a:pt x="20011" y="38"/>
                      <a:pt x="19793" y="119"/>
                    </a:cubicBezTo>
                    <a:cubicBezTo>
                      <a:pt x="19083" y="474"/>
                      <a:pt x="18639" y="1095"/>
                      <a:pt x="18550" y="1894"/>
                    </a:cubicBezTo>
                    <a:cubicBezTo>
                      <a:pt x="18461" y="2692"/>
                      <a:pt x="18550" y="3403"/>
                      <a:pt x="18816" y="4113"/>
                    </a:cubicBezTo>
                    <a:cubicBezTo>
                      <a:pt x="19970" y="8018"/>
                      <a:pt x="22189" y="11834"/>
                      <a:pt x="22721" y="15917"/>
                    </a:cubicBezTo>
                    <a:cubicBezTo>
                      <a:pt x="22810" y="16183"/>
                      <a:pt x="22721" y="16538"/>
                      <a:pt x="22544" y="16804"/>
                    </a:cubicBezTo>
                    <a:cubicBezTo>
                      <a:pt x="22440" y="16908"/>
                      <a:pt x="22275" y="16952"/>
                      <a:pt x="22103" y="16952"/>
                    </a:cubicBezTo>
                    <a:cubicBezTo>
                      <a:pt x="21981" y="16952"/>
                      <a:pt x="21855" y="16930"/>
                      <a:pt x="21745" y="16893"/>
                    </a:cubicBezTo>
                    <a:cubicBezTo>
                      <a:pt x="21479" y="16716"/>
                      <a:pt x="21213" y="16538"/>
                      <a:pt x="21035" y="16272"/>
                    </a:cubicBezTo>
                    <a:cubicBezTo>
                      <a:pt x="17840" y="12722"/>
                      <a:pt x="14556" y="9349"/>
                      <a:pt x="11095" y="6065"/>
                    </a:cubicBezTo>
                    <a:cubicBezTo>
                      <a:pt x="10296" y="5178"/>
                      <a:pt x="9408" y="4556"/>
                      <a:pt x="8343" y="4201"/>
                    </a:cubicBezTo>
                    <a:cubicBezTo>
                      <a:pt x="8121" y="4127"/>
                      <a:pt x="7895" y="4092"/>
                      <a:pt x="7672" y="4092"/>
                    </a:cubicBezTo>
                    <a:cubicBezTo>
                      <a:pt x="6827" y="4092"/>
                      <a:pt x="6032" y="4601"/>
                      <a:pt x="5681" y="5444"/>
                    </a:cubicBezTo>
                    <a:cubicBezTo>
                      <a:pt x="4793" y="8284"/>
                      <a:pt x="8432" y="11479"/>
                      <a:pt x="10207" y="13166"/>
                    </a:cubicBezTo>
                    <a:cubicBezTo>
                      <a:pt x="10828" y="13876"/>
                      <a:pt x="11538" y="14674"/>
                      <a:pt x="12160" y="15384"/>
                    </a:cubicBezTo>
                    <a:lnTo>
                      <a:pt x="15266" y="19201"/>
                    </a:lnTo>
                    <a:cubicBezTo>
                      <a:pt x="15621" y="19645"/>
                      <a:pt x="16065" y="20355"/>
                      <a:pt x="15621" y="20798"/>
                    </a:cubicBezTo>
                    <a:cubicBezTo>
                      <a:pt x="15455" y="20946"/>
                      <a:pt x="15217" y="21005"/>
                      <a:pt x="14935" y="21005"/>
                    </a:cubicBezTo>
                    <a:cubicBezTo>
                      <a:pt x="13859" y="21005"/>
                      <a:pt x="12153" y="20140"/>
                      <a:pt x="11450" y="20000"/>
                    </a:cubicBezTo>
                    <a:cubicBezTo>
                      <a:pt x="9319" y="19556"/>
                      <a:pt x="7189" y="18668"/>
                      <a:pt x="4971" y="18047"/>
                    </a:cubicBezTo>
                    <a:cubicBezTo>
                      <a:pt x="4172" y="17781"/>
                      <a:pt x="3284" y="17603"/>
                      <a:pt x="2485" y="17515"/>
                    </a:cubicBezTo>
                    <a:cubicBezTo>
                      <a:pt x="2351" y="17501"/>
                      <a:pt x="2213" y="17494"/>
                      <a:pt x="2073" y="17494"/>
                    </a:cubicBezTo>
                    <a:cubicBezTo>
                      <a:pt x="1292" y="17494"/>
                      <a:pt x="479" y="17724"/>
                      <a:pt x="178" y="18402"/>
                    </a:cubicBezTo>
                    <a:cubicBezTo>
                      <a:pt x="0" y="18846"/>
                      <a:pt x="89" y="19378"/>
                      <a:pt x="355" y="19822"/>
                    </a:cubicBezTo>
                    <a:cubicBezTo>
                      <a:pt x="799" y="20710"/>
                      <a:pt x="1598" y="21420"/>
                      <a:pt x="2574" y="21952"/>
                    </a:cubicBezTo>
                    <a:cubicBezTo>
                      <a:pt x="6391" y="24260"/>
                      <a:pt x="10473" y="24970"/>
                      <a:pt x="14645" y="26390"/>
                    </a:cubicBezTo>
                    <a:cubicBezTo>
                      <a:pt x="16597" y="27100"/>
                      <a:pt x="14290" y="27633"/>
                      <a:pt x="13491" y="27633"/>
                    </a:cubicBezTo>
                    <a:cubicBezTo>
                      <a:pt x="11805" y="27721"/>
                      <a:pt x="10118" y="27810"/>
                      <a:pt x="8432" y="27988"/>
                    </a:cubicBezTo>
                    <a:cubicBezTo>
                      <a:pt x="7544" y="27988"/>
                      <a:pt x="6657" y="28165"/>
                      <a:pt x="5858" y="28431"/>
                    </a:cubicBezTo>
                    <a:cubicBezTo>
                      <a:pt x="4172" y="29141"/>
                      <a:pt x="3817" y="31005"/>
                      <a:pt x="5681" y="31804"/>
                    </a:cubicBezTo>
                    <a:cubicBezTo>
                      <a:pt x="7988" y="32514"/>
                      <a:pt x="10296" y="33047"/>
                      <a:pt x="12692" y="33313"/>
                    </a:cubicBezTo>
                    <a:cubicBezTo>
                      <a:pt x="13757" y="33402"/>
                      <a:pt x="14822" y="33490"/>
                      <a:pt x="15887" y="33668"/>
                    </a:cubicBezTo>
                    <a:cubicBezTo>
                      <a:pt x="17574" y="36419"/>
                      <a:pt x="19615" y="38993"/>
                      <a:pt x="22011" y="41123"/>
                    </a:cubicBezTo>
                    <a:cubicBezTo>
                      <a:pt x="24104" y="42992"/>
                      <a:pt x="26764" y="43979"/>
                      <a:pt x="29513" y="43979"/>
                    </a:cubicBezTo>
                    <a:cubicBezTo>
                      <a:pt x="30028" y="43979"/>
                      <a:pt x="30546" y="43945"/>
                      <a:pt x="31064" y="43875"/>
                    </a:cubicBezTo>
                    <a:cubicBezTo>
                      <a:pt x="34437" y="42987"/>
                      <a:pt x="37100" y="40502"/>
                      <a:pt x="38076" y="37218"/>
                    </a:cubicBezTo>
                    <a:cubicBezTo>
                      <a:pt x="38964" y="33934"/>
                      <a:pt x="38697" y="30473"/>
                      <a:pt x="37277" y="27455"/>
                    </a:cubicBezTo>
                    <a:cubicBezTo>
                      <a:pt x="35857" y="23905"/>
                      <a:pt x="33106" y="21242"/>
                      <a:pt x="31331" y="17870"/>
                    </a:cubicBezTo>
                    <a:cubicBezTo>
                      <a:pt x="29112" y="13698"/>
                      <a:pt x="27337" y="9349"/>
                      <a:pt x="25295" y="5178"/>
                    </a:cubicBezTo>
                    <a:cubicBezTo>
                      <a:pt x="24569" y="3726"/>
                      <a:pt x="22597" y="0"/>
                      <a:pt x="20444" y="0"/>
                    </a:cubicBezTo>
                    <a:close/>
                  </a:path>
                </a:pathLst>
              </a:custGeom>
              <a:solidFill>
                <a:srgbClr val="EEC0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5000273" y="1835699"/>
                <a:ext cx="267339" cy="546653"/>
              </a:xfrm>
              <a:custGeom>
                <a:avLst/>
                <a:gdLst/>
                <a:ahLst/>
                <a:cxnLst/>
                <a:rect l="l" t="t" r="r" b="b"/>
                <a:pathLst>
                  <a:path w="14557" h="29766" extrusionOk="0">
                    <a:moveTo>
                      <a:pt x="9675" y="0"/>
                    </a:moveTo>
                    <a:cubicBezTo>
                      <a:pt x="9320" y="0"/>
                      <a:pt x="9054" y="89"/>
                      <a:pt x="8788" y="267"/>
                    </a:cubicBezTo>
                    <a:cubicBezTo>
                      <a:pt x="7900" y="799"/>
                      <a:pt x="7190" y="1687"/>
                      <a:pt x="7012" y="2752"/>
                    </a:cubicBezTo>
                    <a:cubicBezTo>
                      <a:pt x="6480" y="4438"/>
                      <a:pt x="6214" y="6302"/>
                      <a:pt x="6214" y="8077"/>
                    </a:cubicBezTo>
                    <a:cubicBezTo>
                      <a:pt x="6214" y="9408"/>
                      <a:pt x="6657" y="11006"/>
                      <a:pt x="6125" y="12249"/>
                    </a:cubicBezTo>
                    <a:cubicBezTo>
                      <a:pt x="5681" y="13225"/>
                      <a:pt x="4527" y="13580"/>
                      <a:pt x="3640" y="14112"/>
                    </a:cubicBezTo>
                    <a:cubicBezTo>
                      <a:pt x="1953" y="15089"/>
                      <a:pt x="800" y="16686"/>
                      <a:pt x="356" y="18550"/>
                    </a:cubicBezTo>
                    <a:cubicBezTo>
                      <a:pt x="1" y="20414"/>
                      <a:pt x="1" y="22367"/>
                      <a:pt x="622" y="24142"/>
                    </a:cubicBezTo>
                    <a:cubicBezTo>
                      <a:pt x="1066" y="25651"/>
                      <a:pt x="1865" y="27071"/>
                      <a:pt x="3019" y="28224"/>
                    </a:cubicBezTo>
                    <a:cubicBezTo>
                      <a:pt x="3285" y="28402"/>
                      <a:pt x="3640" y="28668"/>
                      <a:pt x="3906" y="28934"/>
                    </a:cubicBezTo>
                    <a:cubicBezTo>
                      <a:pt x="4844" y="29506"/>
                      <a:pt x="5859" y="29766"/>
                      <a:pt x="6867" y="29766"/>
                    </a:cubicBezTo>
                    <a:cubicBezTo>
                      <a:pt x="9768" y="29766"/>
                      <a:pt x="12612" y="27616"/>
                      <a:pt x="13403" y="24585"/>
                    </a:cubicBezTo>
                    <a:cubicBezTo>
                      <a:pt x="13935" y="22278"/>
                      <a:pt x="14202" y="19970"/>
                      <a:pt x="14290" y="17663"/>
                    </a:cubicBezTo>
                    <a:cubicBezTo>
                      <a:pt x="14557" y="15266"/>
                      <a:pt x="14290" y="12959"/>
                      <a:pt x="13403" y="10740"/>
                    </a:cubicBezTo>
                    <a:cubicBezTo>
                      <a:pt x="12072" y="7988"/>
                      <a:pt x="10918" y="6391"/>
                      <a:pt x="11006" y="3107"/>
                    </a:cubicBezTo>
                    <a:cubicBezTo>
                      <a:pt x="11095" y="2486"/>
                      <a:pt x="11095" y="1864"/>
                      <a:pt x="10918" y="1243"/>
                    </a:cubicBezTo>
                    <a:cubicBezTo>
                      <a:pt x="10740" y="622"/>
                      <a:pt x="10296" y="178"/>
                      <a:pt x="9675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7"/>
              <p:cNvSpPr/>
              <p:nvPr/>
            </p:nvSpPr>
            <p:spPr>
              <a:xfrm>
                <a:off x="4990503" y="2273925"/>
                <a:ext cx="355344" cy="302141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6452" extrusionOk="0">
                    <a:moveTo>
                      <a:pt x="14568" y="1"/>
                    </a:moveTo>
                    <a:cubicBezTo>
                      <a:pt x="14164" y="1"/>
                      <a:pt x="13755" y="121"/>
                      <a:pt x="13402" y="368"/>
                    </a:cubicBezTo>
                    <a:lnTo>
                      <a:pt x="1065" y="9510"/>
                    </a:lnTo>
                    <a:cubicBezTo>
                      <a:pt x="178" y="10220"/>
                      <a:pt x="0" y="11374"/>
                      <a:pt x="622" y="12262"/>
                    </a:cubicBezTo>
                    <a:lnTo>
                      <a:pt x="3196" y="15723"/>
                    </a:lnTo>
                    <a:cubicBezTo>
                      <a:pt x="3564" y="16196"/>
                      <a:pt x="4150" y="16452"/>
                      <a:pt x="4733" y="16452"/>
                    </a:cubicBezTo>
                    <a:cubicBezTo>
                      <a:pt x="5134" y="16452"/>
                      <a:pt x="5533" y="16331"/>
                      <a:pt x="5858" y="16078"/>
                    </a:cubicBezTo>
                    <a:lnTo>
                      <a:pt x="18284" y="6936"/>
                    </a:lnTo>
                    <a:cubicBezTo>
                      <a:pt x="19171" y="6315"/>
                      <a:pt x="19349" y="5072"/>
                      <a:pt x="18639" y="4185"/>
                    </a:cubicBezTo>
                    <a:lnTo>
                      <a:pt x="16154" y="812"/>
                    </a:lnTo>
                    <a:cubicBezTo>
                      <a:pt x="15779" y="278"/>
                      <a:pt x="15180" y="1"/>
                      <a:pt x="145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5014946" y="2358826"/>
                <a:ext cx="1556654" cy="1036778"/>
              </a:xfrm>
              <a:custGeom>
                <a:avLst/>
                <a:gdLst/>
                <a:ahLst/>
                <a:cxnLst/>
                <a:rect l="l" t="t" r="r" b="b"/>
                <a:pathLst>
                  <a:path w="84762" h="56454" extrusionOk="0">
                    <a:moveTo>
                      <a:pt x="17249" y="1"/>
                    </a:moveTo>
                    <a:cubicBezTo>
                      <a:pt x="15175" y="1"/>
                      <a:pt x="2249" y="10444"/>
                      <a:pt x="1154" y="11455"/>
                    </a:cubicBezTo>
                    <a:cubicBezTo>
                      <a:pt x="711" y="11721"/>
                      <a:pt x="356" y="12165"/>
                      <a:pt x="178" y="12609"/>
                    </a:cubicBezTo>
                    <a:cubicBezTo>
                      <a:pt x="1" y="13408"/>
                      <a:pt x="267" y="14295"/>
                      <a:pt x="888" y="14828"/>
                    </a:cubicBezTo>
                    <a:cubicBezTo>
                      <a:pt x="10562" y="28318"/>
                      <a:pt x="18817" y="43939"/>
                      <a:pt x="32130" y="54324"/>
                    </a:cubicBezTo>
                    <a:cubicBezTo>
                      <a:pt x="33461" y="55477"/>
                      <a:pt x="34970" y="56187"/>
                      <a:pt x="36656" y="56454"/>
                    </a:cubicBezTo>
                    <a:cubicBezTo>
                      <a:pt x="38254" y="56365"/>
                      <a:pt x="39852" y="55832"/>
                      <a:pt x="41094" y="54945"/>
                    </a:cubicBezTo>
                    <a:cubicBezTo>
                      <a:pt x="52188" y="48377"/>
                      <a:pt x="62395" y="40389"/>
                      <a:pt x="71271" y="31070"/>
                    </a:cubicBezTo>
                    <a:cubicBezTo>
                      <a:pt x="74200" y="27875"/>
                      <a:pt x="77661" y="24946"/>
                      <a:pt x="80146" y="21307"/>
                    </a:cubicBezTo>
                    <a:cubicBezTo>
                      <a:pt x="83164" y="16603"/>
                      <a:pt x="84761" y="11633"/>
                      <a:pt x="81744" y="6307"/>
                    </a:cubicBezTo>
                    <a:cubicBezTo>
                      <a:pt x="80094" y="3073"/>
                      <a:pt x="76726" y="1165"/>
                      <a:pt x="73247" y="1165"/>
                    </a:cubicBezTo>
                    <a:cubicBezTo>
                      <a:pt x="72047" y="1165"/>
                      <a:pt x="70834" y="1392"/>
                      <a:pt x="69673" y="1870"/>
                    </a:cubicBezTo>
                    <a:cubicBezTo>
                      <a:pt x="68874" y="2225"/>
                      <a:pt x="68164" y="2580"/>
                      <a:pt x="67454" y="3023"/>
                    </a:cubicBezTo>
                    <a:cubicBezTo>
                      <a:pt x="64792" y="4887"/>
                      <a:pt x="62218" y="7017"/>
                      <a:pt x="59910" y="9414"/>
                    </a:cubicBezTo>
                    <a:lnTo>
                      <a:pt x="41538" y="26810"/>
                    </a:lnTo>
                    <a:cubicBezTo>
                      <a:pt x="40846" y="27502"/>
                      <a:pt x="39937" y="28248"/>
                      <a:pt x="39024" y="28248"/>
                    </a:cubicBezTo>
                    <a:cubicBezTo>
                      <a:pt x="38766" y="28248"/>
                      <a:pt x="38508" y="28189"/>
                      <a:pt x="38254" y="28052"/>
                    </a:cubicBezTo>
                    <a:cubicBezTo>
                      <a:pt x="37810" y="27875"/>
                      <a:pt x="37455" y="27520"/>
                      <a:pt x="37189" y="27076"/>
                    </a:cubicBezTo>
                    <a:cubicBezTo>
                      <a:pt x="30444" y="18200"/>
                      <a:pt x="23876" y="9236"/>
                      <a:pt x="17485" y="94"/>
                    </a:cubicBezTo>
                    <a:cubicBezTo>
                      <a:pt x="17440" y="31"/>
                      <a:pt x="17360" y="1"/>
                      <a:pt x="172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5895144" y="2186195"/>
                <a:ext cx="1931539" cy="2164572"/>
              </a:xfrm>
              <a:custGeom>
                <a:avLst/>
                <a:gdLst/>
                <a:ahLst/>
                <a:cxnLst/>
                <a:rect l="l" t="t" r="r" b="b"/>
                <a:pathLst>
                  <a:path w="105175" h="117864" extrusionOk="0">
                    <a:moveTo>
                      <a:pt x="58339" y="1"/>
                    </a:moveTo>
                    <a:cubicBezTo>
                      <a:pt x="56848" y="1"/>
                      <a:pt x="55356" y="90"/>
                      <a:pt x="53874" y="264"/>
                    </a:cubicBezTo>
                    <a:cubicBezTo>
                      <a:pt x="46596" y="796"/>
                      <a:pt x="39674" y="3193"/>
                      <a:pt x="33549" y="7098"/>
                    </a:cubicBezTo>
                    <a:cubicBezTo>
                      <a:pt x="22899" y="14376"/>
                      <a:pt x="17130" y="26802"/>
                      <a:pt x="12870" y="39050"/>
                    </a:cubicBezTo>
                    <a:cubicBezTo>
                      <a:pt x="4793" y="61505"/>
                      <a:pt x="0" y="95232"/>
                      <a:pt x="7544" y="117864"/>
                    </a:cubicBezTo>
                    <a:lnTo>
                      <a:pt x="102601" y="117864"/>
                    </a:lnTo>
                    <a:cubicBezTo>
                      <a:pt x="105174" y="91326"/>
                      <a:pt x="102867" y="64434"/>
                      <a:pt x="95766" y="38695"/>
                    </a:cubicBezTo>
                    <a:cubicBezTo>
                      <a:pt x="93548" y="30796"/>
                      <a:pt x="90885" y="22896"/>
                      <a:pt x="86447" y="16062"/>
                    </a:cubicBezTo>
                    <a:cubicBezTo>
                      <a:pt x="81921" y="9228"/>
                      <a:pt x="75353" y="3459"/>
                      <a:pt x="67454" y="1151"/>
                    </a:cubicBezTo>
                    <a:cubicBezTo>
                      <a:pt x="64469" y="375"/>
                      <a:pt x="61404" y="1"/>
                      <a:pt x="58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6301011" y="2295357"/>
                <a:ext cx="951913" cy="984529"/>
              </a:xfrm>
              <a:custGeom>
                <a:avLst/>
                <a:gdLst/>
                <a:ahLst/>
                <a:cxnLst/>
                <a:rect l="l" t="t" r="r" b="b"/>
                <a:pathLst>
                  <a:path w="51833" h="53609" extrusionOk="0">
                    <a:moveTo>
                      <a:pt x="48283" y="0"/>
                    </a:moveTo>
                    <a:lnTo>
                      <a:pt x="48283" y="0"/>
                    </a:lnTo>
                    <a:cubicBezTo>
                      <a:pt x="48282" y="0"/>
                      <a:pt x="36212" y="5059"/>
                      <a:pt x="25739" y="5592"/>
                    </a:cubicBezTo>
                    <a:cubicBezTo>
                      <a:pt x="24318" y="5652"/>
                      <a:pt x="23092" y="5683"/>
                      <a:pt x="22015" y="5683"/>
                    </a:cubicBezTo>
                    <a:cubicBezTo>
                      <a:pt x="15223" y="5683"/>
                      <a:pt x="14395" y="4457"/>
                      <a:pt x="8343" y="1775"/>
                    </a:cubicBezTo>
                    <a:lnTo>
                      <a:pt x="8343" y="1775"/>
                    </a:lnTo>
                    <a:cubicBezTo>
                      <a:pt x="8343" y="1776"/>
                      <a:pt x="0" y="42869"/>
                      <a:pt x="11272" y="53608"/>
                    </a:cubicBezTo>
                    <a:cubicBezTo>
                      <a:pt x="11272" y="53608"/>
                      <a:pt x="51833" y="27070"/>
                      <a:pt x="482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7"/>
              <p:cNvSpPr/>
              <p:nvPr/>
            </p:nvSpPr>
            <p:spPr>
              <a:xfrm>
                <a:off x="6508002" y="2143864"/>
                <a:ext cx="824791" cy="1157656"/>
              </a:xfrm>
              <a:custGeom>
                <a:avLst/>
                <a:gdLst/>
                <a:ahLst/>
                <a:cxnLst/>
                <a:rect l="l" t="t" r="r" b="b"/>
                <a:pathLst>
                  <a:path w="44911" h="63036" extrusionOk="0">
                    <a:moveTo>
                      <a:pt x="36377" y="1"/>
                    </a:moveTo>
                    <a:cubicBezTo>
                      <a:pt x="36056" y="1"/>
                      <a:pt x="35734" y="28"/>
                      <a:pt x="35414" y="84"/>
                    </a:cubicBezTo>
                    <a:cubicBezTo>
                      <a:pt x="30976" y="1238"/>
                      <a:pt x="32751" y="6563"/>
                      <a:pt x="32663" y="9758"/>
                    </a:cubicBezTo>
                    <a:cubicBezTo>
                      <a:pt x="32485" y="14373"/>
                      <a:pt x="31331" y="18900"/>
                      <a:pt x="29379" y="23071"/>
                    </a:cubicBezTo>
                    <a:cubicBezTo>
                      <a:pt x="26716" y="28840"/>
                      <a:pt x="22900" y="34077"/>
                      <a:pt x="18994" y="39136"/>
                    </a:cubicBezTo>
                    <a:cubicBezTo>
                      <a:pt x="12870" y="47213"/>
                      <a:pt x="6569" y="55200"/>
                      <a:pt x="1" y="62922"/>
                    </a:cubicBezTo>
                    <a:cubicBezTo>
                      <a:pt x="1033" y="62998"/>
                      <a:pt x="2063" y="63035"/>
                      <a:pt x="3089" y="63035"/>
                    </a:cubicBezTo>
                    <a:cubicBezTo>
                      <a:pt x="12926" y="63035"/>
                      <a:pt x="22445" y="59597"/>
                      <a:pt x="30000" y="53248"/>
                    </a:cubicBezTo>
                    <a:cubicBezTo>
                      <a:pt x="30621" y="52715"/>
                      <a:pt x="31331" y="51917"/>
                      <a:pt x="31065" y="51029"/>
                    </a:cubicBezTo>
                    <a:cubicBezTo>
                      <a:pt x="30888" y="50496"/>
                      <a:pt x="30533" y="50053"/>
                      <a:pt x="30000" y="49786"/>
                    </a:cubicBezTo>
                    <a:cubicBezTo>
                      <a:pt x="28047" y="48544"/>
                      <a:pt x="25829" y="47656"/>
                      <a:pt x="23610" y="47213"/>
                    </a:cubicBezTo>
                    <a:cubicBezTo>
                      <a:pt x="30355" y="43130"/>
                      <a:pt x="36035" y="37450"/>
                      <a:pt x="39852" y="30527"/>
                    </a:cubicBezTo>
                    <a:cubicBezTo>
                      <a:pt x="43668" y="23604"/>
                      <a:pt x="44911" y="15527"/>
                      <a:pt x="43313" y="7717"/>
                    </a:cubicBezTo>
                    <a:cubicBezTo>
                      <a:pt x="42958" y="5675"/>
                      <a:pt x="42159" y="3811"/>
                      <a:pt x="40917" y="2214"/>
                    </a:cubicBezTo>
                    <a:cubicBezTo>
                      <a:pt x="39794" y="792"/>
                      <a:pt x="38103" y="1"/>
                      <a:pt x="363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>
                <a:off x="6198313" y="2189629"/>
                <a:ext cx="334151" cy="1109815"/>
              </a:xfrm>
              <a:custGeom>
                <a:avLst/>
                <a:gdLst/>
                <a:ahLst/>
                <a:cxnLst/>
                <a:rect l="l" t="t" r="r" b="b"/>
                <a:pathLst>
                  <a:path w="18195" h="60431" extrusionOk="0">
                    <a:moveTo>
                      <a:pt x="16629" y="0"/>
                    </a:moveTo>
                    <a:cubicBezTo>
                      <a:pt x="15789" y="0"/>
                      <a:pt x="14660" y="486"/>
                      <a:pt x="13758" y="1142"/>
                    </a:cubicBezTo>
                    <a:cubicBezTo>
                      <a:pt x="11716" y="2473"/>
                      <a:pt x="10474" y="4692"/>
                      <a:pt x="9054" y="6645"/>
                    </a:cubicBezTo>
                    <a:cubicBezTo>
                      <a:pt x="6125" y="10727"/>
                      <a:pt x="4172" y="15431"/>
                      <a:pt x="3284" y="20402"/>
                    </a:cubicBezTo>
                    <a:cubicBezTo>
                      <a:pt x="2042" y="27147"/>
                      <a:pt x="2929" y="34070"/>
                      <a:pt x="5858" y="40283"/>
                    </a:cubicBezTo>
                    <a:cubicBezTo>
                      <a:pt x="4261" y="39750"/>
                      <a:pt x="2663" y="39307"/>
                      <a:pt x="1066" y="38952"/>
                    </a:cubicBezTo>
                    <a:cubicBezTo>
                      <a:pt x="932" y="38863"/>
                      <a:pt x="799" y="38818"/>
                      <a:pt x="666" y="38818"/>
                    </a:cubicBezTo>
                    <a:cubicBezTo>
                      <a:pt x="533" y="38818"/>
                      <a:pt x="400" y="38863"/>
                      <a:pt x="267" y="38952"/>
                    </a:cubicBezTo>
                    <a:cubicBezTo>
                      <a:pt x="1" y="39129"/>
                      <a:pt x="1" y="39573"/>
                      <a:pt x="1" y="39928"/>
                    </a:cubicBezTo>
                    <a:cubicBezTo>
                      <a:pt x="799" y="43744"/>
                      <a:pt x="2308" y="47383"/>
                      <a:pt x="4616" y="50490"/>
                    </a:cubicBezTo>
                    <a:lnTo>
                      <a:pt x="7012" y="53774"/>
                    </a:lnTo>
                    <a:cubicBezTo>
                      <a:pt x="9142" y="56702"/>
                      <a:pt x="13047" y="60253"/>
                      <a:pt x="16864" y="60430"/>
                    </a:cubicBezTo>
                    <a:cubicBezTo>
                      <a:pt x="12959" y="42235"/>
                      <a:pt x="11716" y="20402"/>
                      <a:pt x="17574" y="2473"/>
                    </a:cubicBezTo>
                    <a:cubicBezTo>
                      <a:pt x="18195" y="659"/>
                      <a:pt x="17608" y="0"/>
                      <a:pt x="166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>
                <a:off x="6436287" y="1938249"/>
                <a:ext cx="800347" cy="596312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2470" extrusionOk="0">
                    <a:moveTo>
                      <a:pt x="36819" y="1"/>
                    </a:moveTo>
                    <a:cubicBezTo>
                      <a:pt x="35179" y="1"/>
                      <a:pt x="33462" y="359"/>
                      <a:pt x="32130" y="718"/>
                    </a:cubicBezTo>
                    <a:cubicBezTo>
                      <a:pt x="28757" y="1606"/>
                      <a:pt x="25740" y="3469"/>
                      <a:pt x="22456" y="4712"/>
                    </a:cubicBezTo>
                    <a:cubicBezTo>
                      <a:pt x="20066" y="5581"/>
                      <a:pt x="17824" y="5874"/>
                      <a:pt x="15615" y="5874"/>
                    </a:cubicBezTo>
                    <a:cubicBezTo>
                      <a:pt x="12409" y="5874"/>
                      <a:pt x="9274" y="5257"/>
                      <a:pt x="5859" y="4889"/>
                    </a:cubicBezTo>
                    <a:cubicBezTo>
                      <a:pt x="5736" y="4877"/>
                      <a:pt x="5617" y="4871"/>
                      <a:pt x="5501" y="4871"/>
                    </a:cubicBezTo>
                    <a:cubicBezTo>
                      <a:pt x="2336" y="4871"/>
                      <a:pt x="1538" y="9421"/>
                      <a:pt x="2308" y="11990"/>
                    </a:cubicBezTo>
                    <a:cubicBezTo>
                      <a:pt x="2663" y="12789"/>
                      <a:pt x="2841" y="13676"/>
                      <a:pt x="2841" y="14475"/>
                    </a:cubicBezTo>
                    <a:cubicBezTo>
                      <a:pt x="2663" y="14919"/>
                      <a:pt x="2575" y="15363"/>
                      <a:pt x="2308" y="15718"/>
                    </a:cubicBezTo>
                    <a:cubicBezTo>
                      <a:pt x="1421" y="18025"/>
                      <a:pt x="1421" y="20599"/>
                      <a:pt x="2220" y="22995"/>
                    </a:cubicBezTo>
                    <a:cubicBezTo>
                      <a:pt x="1" y="25481"/>
                      <a:pt x="2220" y="29119"/>
                      <a:pt x="4527" y="30540"/>
                    </a:cubicBezTo>
                    <a:cubicBezTo>
                      <a:pt x="6774" y="31788"/>
                      <a:pt x="9254" y="32412"/>
                      <a:pt x="11823" y="32412"/>
                    </a:cubicBezTo>
                    <a:cubicBezTo>
                      <a:pt x="11994" y="32412"/>
                      <a:pt x="12166" y="32409"/>
                      <a:pt x="12338" y="32403"/>
                    </a:cubicBezTo>
                    <a:cubicBezTo>
                      <a:pt x="13166" y="32448"/>
                      <a:pt x="13994" y="32470"/>
                      <a:pt x="14822" y="32470"/>
                    </a:cubicBezTo>
                    <a:cubicBezTo>
                      <a:pt x="18960" y="32470"/>
                      <a:pt x="23077" y="31915"/>
                      <a:pt x="27071" y="30806"/>
                    </a:cubicBezTo>
                    <a:cubicBezTo>
                      <a:pt x="31864" y="29386"/>
                      <a:pt x="36213" y="26634"/>
                      <a:pt x="39497" y="22818"/>
                    </a:cubicBezTo>
                    <a:cubicBezTo>
                      <a:pt x="41982" y="19711"/>
                      <a:pt x="43579" y="15185"/>
                      <a:pt x="41715" y="11635"/>
                    </a:cubicBezTo>
                    <a:cubicBezTo>
                      <a:pt x="41627" y="11369"/>
                      <a:pt x="42780" y="8883"/>
                      <a:pt x="42869" y="8440"/>
                    </a:cubicBezTo>
                    <a:cubicBezTo>
                      <a:pt x="43047" y="7375"/>
                      <a:pt x="43047" y="6221"/>
                      <a:pt x="42869" y="5156"/>
                    </a:cubicBezTo>
                    <a:cubicBezTo>
                      <a:pt x="42692" y="3292"/>
                      <a:pt x="41627" y="1694"/>
                      <a:pt x="40118" y="718"/>
                    </a:cubicBezTo>
                    <a:cubicBezTo>
                      <a:pt x="39180" y="193"/>
                      <a:pt x="38020" y="1"/>
                      <a:pt x="368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6892694" y="860756"/>
                <a:ext cx="979626" cy="1230565"/>
              </a:xfrm>
              <a:custGeom>
                <a:avLst/>
                <a:gdLst/>
                <a:ahLst/>
                <a:cxnLst/>
                <a:rect l="l" t="t" r="r" b="b"/>
                <a:pathLst>
                  <a:path w="53342" h="67006" extrusionOk="0">
                    <a:moveTo>
                      <a:pt x="16136" y="0"/>
                    </a:moveTo>
                    <a:cubicBezTo>
                      <a:pt x="13653" y="0"/>
                      <a:pt x="11182" y="433"/>
                      <a:pt x="8964" y="1255"/>
                    </a:cubicBezTo>
                    <a:cubicBezTo>
                      <a:pt x="7012" y="1876"/>
                      <a:pt x="5237" y="3118"/>
                      <a:pt x="4083" y="4894"/>
                    </a:cubicBezTo>
                    <a:cubicBezTo>
                      <a:pt x="2308" y="7911"/>
                      <a:pt x="0" y="10929"/>
                      <a:pt x="710" y="14302"/>
                    </a:cubicBezTo>
                    <a:cubicBezTo>
                      <a:pt x="1509" y="17763"/>
                      <a:pt x="3461" y="20692"/>
                      <a:pt x="5414" y="23621"/>
                    </a:cubicBezTo>
                    <a:cubicBezTo>
                      <a:pt x="7367" y="26461"/>
                      <a:pt x="9319" y="29479"/>
                      <a:pt x="9941" y="32851"/>
                    </a:cubicBezTo>
                    <a:cubicBezTo>
                      <a:pt x="10828" y="37467"/>
                      <a:pt x="9231" y="42259"/>
                      <a:pt x="9674" y="46875"/>
                    </a:cubicBezTo>
                    <a:cubicBezTo>
                      <a:pt x="10296" y="52289"/>
                      <a:pt x="13313" y="57081"/>
                      <a:pt x="17840" y="60099"/>
                    </a:cubicBezTo>
                    <a:cubicBezTo>
                      <a:pt x="18372" y="62673"/>
                      <a:pt x="19526" y="65336"/>
                      <a:pt x="21922" y="66312"/>
                    </a:cubicBezTo>
                    <a:cubicBezTo>
                      <a:pt x="22965" y="66754"/>
                      <a:pt x="24153" y="67005"/>
                      <a:pt x="25260" y="67005"/>
                    </a:cubicBezTo>
                    <a:cubicBezTo>
                      <a:pt x="27263" y="67005"/>
                      <a:pt x="28997" y="66183"/>
                      <a:pt x="29112" y="64182"/>
                    </a:cubicBezTo>
                    <a:cubicBezTo>
                      <a:pt x="29181" y="63138"/>
                      <a:pt x="30287" y="62531"/>
                      <a:pt x="31360" y="62531"/>
                    </a:cubicBezTo>
                    <a:cubicBezTo>
                      <a:pt x="31656" y="62531"/>
                      <a:pt x="31949" y="62577"/>
                      <a:pt x="32218" y="62673"/>
                    </a:cubicBezTo>
                    <a:cubicBezTo>
                      <a:pt x="33372" y="63294"/>
                      <a:pt x="34437" y="64093"/>
                      <a:pt x="35324" y="65158"/>
                    </a:cubicBezTo>
                    <a:cubicBezTo>
                      <a:pt x="36148" y="66064"/>
                      <a:pt x="37353" y="66588"/>
                      <a:pt x="38587" y="66588"/>
                    </a:cubicBezTo>
                    <a:cubicBezTo>
                      <a:pt x="38682" y="66588"/>
                      <a:pt x="38779" y="66585"/>
                      <a:pt x="38875" y="66578"/>
                    </a:cubicBezTo>
                    <a:cubicBezTo>
                      <a:pt x="40028" y="66134"/>
                      <a:pt x="40916" y="65158"/>
                      <a:pt x="41182" y="64004"/>
                    </a:cubicBezTo>
                    <a:cubicBezTo>
                      <a:pt x="41626" y="62850"/>
                      <a:pt x="41981" y="63117"/>
                      <a:pt x="42247" y="62052"/>
                    </a:cubicBezTo>
                    <a:cubicBezTo>
                      <a:pt x="42425" y="60632"/>
                      <a:pt x="43934" y="59921"/>
                      <a:pt x="45265" y="59744"/>
                    </a:cubicBezTo>
                    <a:cubicBezTo>
                      <a:pt x="46596" y="59655"/>
                      <a:pt x="48016" y="59478"/>
                      <a:pt x="49348" y="59211"/>
                    </a:cubicBezTo>
                    <a:cubicBezTo>
                      <a:pt x="52099" y="58146"/>
                      <a:pt x="53253" y="54685"/>
                      <a:pt x="53253" y="51756"/>
                    </a:cubicBezTo>
                    <a:cubicBezTo>
                      <a:pt x="53342" y="50602"/>
                      <a:pt x="53164" y="49537"/>
                      <a:pt x="52720" y="48472"/>
                    </a:cubicBezTo>
                    <a:cubicBezTo>
                      <a:pt x="52099" y="47318"/>
                      <a:pt x="51389" y="46165"/>
                      <a:pt x="50501" y="45099"/>
                    </a:cubicBezTo>
                    <a:cubicBezTo>
                      <a:pt x="49348" y="43147"/>
                      <a:pt x="50058" y="41461"/>
                      <a:pt x="50501" y="39508"/>
                    </a:cubicBezTo>
                    <a:cubicBezTo>
                      <a:pt x="51211" y="37644"/>
                      <a:pt x="51300" y="35691"/>
                      <a:pt x="51034" y="33739"/>
                    </a:cubicBezTo>
                    <a:cubicBezTo>
                      <a:pt x="50413" y="31964"/>
                      <a:pt x="49170" y="30455"/>
                      <a:pt x="47395" y="29656"/>
                    </a:cubicBezTo>
                    <a:cubicBezTo>
                      <a:pt x="46419" y="29390"/>
                      <a:pt x="45531" y="28857"/>
                      <a:pt x="44821" y="28236"/>
                    </a:cubicBezTo>
                    <a:cubicBezTo>
                      <a:pt x="43579" y="26816"/>
                      <a:pt x="44289" y="24686"/>
                      <a:pt x="44377" y="22822"/>
                    </a:cubicBezTo>
                    <a:cubicBezTo>
                      <a:pt x="44555" y="19716"/>
                      <a:pt x="42957" y="16787"/>
                      <a:pt x="40206" y="15189"/>
                    </a:cubicBezTo>
                    <a:cubicBezTo>
                      <a:pt x="37543" y="13769"/>
                      <a:pt x="34437" y="14923"/>
                      <a:pt x="32484" y="12083"/>
                    </a:cubicBezTo>
                    <a:cubicBezTo>
                      <a:pt x="31330" y="10574"/>
                      <a:pt x="31153" y="8621"/>
                      <a:pt x="30265" y="7024"/>
                    </a:cubicBezTo>
                    <a:cubicBezTo>
                      <a:pt x="27319" y="2175"/>
                      <a:pt x="21700" y="0"/>
                      <a:pt x="161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7"/>
              <p:cNvSpPr/>
              <p:nvPr/>
            </p:nvSpPr>
            <p:spPr>
              <a:xfrm>
                <a:off x="5911434" y="948155"/>
                <a:ext cx="740036" cy="890427"/>
              </a:xfrm>
              <a:custGeom>
                <a:avLst/>
                <a:gdLst/>
                <a:ahLst/>
                <a:cxnLst/>
                <a:rect l="l" t="t" r="r" b="b"/>
                <a:pathLst>
                  <a:path w="40296" h="48485" extrusionOk="0">
                    <a:moveTo>
                      <a:pt x="29323" y="0"/>
                    </a:moveTo>
                    <a:cubicBezTo>
                      <a:pt x="28056" y="0"/>
                      <a:pt x="26817" y="337"/>
                      <a:pt x="25828" y="1111"/>
                    </a:cubicBezTo>
                    <a:cubicBezTo>
                      <a:pt x="25296" y="1555"/>
                      <a:pt x="24763" y="1910"/>
                      <a:pt x="24142" y="2176"/>
                    </a:cubicBezTo>
                    <a:cubicBezTo>
                      <a:pt x="23831" y="2220"/>
                      <a:pt x="23521" y="2242"/>
                      <a:pt x="23221" y="2242"/>
                    </a:cubicBezTo>
                    <a:cubicBezTo>
                      <a:pt x="22922" y="2242"/>
                      <a:pt x="22633" y="2220"/>
                      <a:pt x="22367" y="2176"/>
                    </a:cubicBezTo>
                    <a:cubicBezTo>
                      <a:pt x="22245" y="2170"/>
                      <a:pt x="22123" y="2168"/>
                      <a:pt x="22002" y="2168"/>
                    </a:cubicBezTo>
                    <a:cubicBezTo>
                      <a:pt x="18164" y="2168"/>
                      <a:pt x="14887" y="4869"/>
                      <a:pt x="14113" y="8655"/>
                    </a:cubicBezTo>
                    <a:cubicBezTo>
                      <a:pt x="13669" y="11051"/>
                      <a:pt x="14468" y="13537"/>
                      <a:pt x="14734" y="16022"/>
                    </a:cubicBezTo>
                    <a:cubicBezTo>
                      <a:pt x="14912" y="18507"/>
                      <a:pt x="14379" y="21436"/>
                      <a:pt x="12160" y="22589"/>
                    </a:cubicBezTo>
                    <a:cubicBezTo>
                      <a:pt x="11265" y="23106"/>
                      <a:pt x="10263" y="23222"/>
                      <a:pt x="9221" y="23222"/>
                    </a:cubicBezTo>
                    <a:cubicBezTo>
                      <a:pt x="8375" y="23222"/>
                      <a:pt x="7504" y="23146"/>
                      <a:pt x="6642" y="23146"/>
                    </a:cubicBezTo>
                    <a:cubicBezTo>
                      <a:pt x="5829" y="23146"/>
                      <a:pt x="5026" y="23213"/>
                      <a:pt x="4261" y="23477"/>
                    </a:cubicBezTo>
                    <a:cubicBezTo>
                      <a:pt x="977" y="24542"/>
                      <a:pt x="1" y="29601"/>
                      <a:pt x="2575" y="31820"/>
                    </a:cubicBezTo>
                    <a:cubicBezTo>
                      <a:pt x="3373" y="32530"/>
                      <a:pt x="4438" y="32974"/>
                      <a:pt x="4971" y="33861"/>
                    </a:cubicBezTo>
                    <a:cubicBezTo>
                      <a:pt x="6036" y="35814"/>
                      <a:pt x="4083" y="38033"/>
                      <a:pt x="3285" y="40074"/>
                    </a:cubicBezTo>
                    <a:cubicBezTo>
                      <a:pt x="2067" y="43118"/>
                      <a:pt x="4343" y="47269"/>
                      <a:pt x="7607" y="47269"/>
                    </a:cubicBezTo>
                    <a:cubicBezTo>
                      <a:pt x="7675" y="47269"/>
                      <a:pt x="7743" y="47267"/>
                      <a:pt x="7811" y="47263"/>
                    </a:cubicBezTo>
                    <a:cubicBezTo>
                      <a:pt x="10075" y="47117"/>
                      <a:pt x="12280" y="45288"/>
                      <a:pt x="14374" y="45288"/>
                    </a:cubicBezTo>
                    <a:cubicBezTo>
                      <a:pt x="14825" y="45288"/>
                      <a:pt x="15270" y="45373"/>
                      <a:pt x="15710" y="45577"/>
                    </a:cubicBezTo>
                    <a:cubicBezTo>
                      <a:pt x="16953" y="46198"/>
                      <a:pt x="17663" y="47618"/>
                      <a:pt x="18905" y="48240"/>
                    </a:cubicBezTo>
                    <a:cubicBezTo>
                      <a:pt x="19345" y="48404"/>
                      <a:pt x="19810" y="48484"/>
                      <a:pt x="20277" y="48484"/>
                    </a:cubicBezTo>
                    <a:cubicBezTo>
                      <a:pt x="21319" y="48484"/>
                      <a:pt x="22369" y="48087"/>
                      <a:pt x="23166" y="47352"/>
                    </a:cubicBezTo>
                    <a:cubicBezTo>
                      <a:pt x="24320" y="46198"/>
                      <a:pt x="25118" y="44956"/>
                      <a:pt x="25740" y="43447"/>
                    </a:cubicBezTo>
                    <a:cubicBezTo>
                      <a:pt x="26627" y="41494"/>
                      <a:pt x="26982" y="39275"/>
                      <a:pt x="26627" y="37145"/>
                    </a:cubicBezTo>
                    <a:cubicBezTo>
                      <a:pt x="25917" y="31997"/>
                      <a:pt x="25740" y="26406"/>
                      <a:pt x="28402" y="21968"/>
                    </a:cubicBezTo>
                    <a:cubicBezTo>
                      <a:pt x="30089" y="19128"/>
                      <a:pt x="32840" y="17087"/>
                      <a:pt x="35059" y="14602"/>
                    </a:cubicBezTo>
                    <a:cubicBezTo>
                      <a:pt x="37278" y="12028"/>
                      <a:pt x="40295" y="9454"/>
                      <a:pt x="38432" y="6702"/>
                    </a:cubicBezTo>
                    <a:cubicBezTo>
                      <a:pt x="37189" y="4395"/>
                      <a:pt x="35414" y="2442"/>
                      <a:pt x="33195" y="1022"/>
                    </a:cubicBezTo>
                    <a:cubicBezTo>
                      <a:pt x="32051" y="381"/>
                      <a:pt x="30671" y="0"/>
                      <a:pt x="293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7"/>
              <p:cNvSpPr/>
              <p:nvPr/>
            </p:nvSpPr>
            <p:spPr>
              <a:xfrm>
                <a:off x="7246386" y="945731"/>
                <a:ext cx="18" cy="1653"/>
              </a:xfrm>
              <a:custGeom>
                <a:avLst/>
                <a:gdLst/>
                <a:ahLst/>
                <a:cxnLst/>
                <a:rect l="l" t="t" r="r" b="b"/>
                <a:pathLst>
                  <a:path w="1" h="90" extrusionOk="0">
                    <a:moveTo>
                      <a:pt x="1" y="0"/>
                    </a:moveTo>
                    <a:lnTo>
                      <a:pt x="1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6429768" y="681881"/>
                <a:ext cx="893255" cy="542998"/>
              </a:xfrm>
              <a:custGeom>
                <a:avLst/>
                <a:gdLst/>
                <a:ahLst/>
                <a:cxnLst/>
                <a:rect l="l" t="t" r="r" b="b"/>
                <a:pathLst>
                  <a:path w="48639" h="29567" extrusionOk="0">
                    <a:moveTo>
                      <a:pt x="14188" y="1"/>
                    </a:moveTo>
                    <a:cubicBezTo>
                      <a:pt x="12810" y="1"/>
                      <a:pt x="11422" y="409"/>
                      <a:pt x="10208" y="1232"/>
                    </a:cubicBezTo>
                    <a:cubicBezTo>
                      <a:pt x="7190" y="3362"/>
                      <a:pt x="9586" y="5403"/>
                      <a:pt x="9142" y="7533"/>
                    </a:cubicBezTo>
                    <a:cubicBezTo>
                      <a:pt x="8699" y="9575"/>
                      <a:pt x="5770" y="10107"/>
                      <a:pt x="3906" y="11172"/>
                    </a:cubicBezTo>
                    <a:cubicBezTo>
                      <a:pt x="888" y="12770"/>
                      <a:pt x="1" y="17474"/>
                      <a:pt x="2663" y="19515"/>
                    </a:cubicBezTo>
                    <a:cubicBezTo>
                      <a:pt x="4882" y="21201"/>
                      <a:pt x="8699" y="20846"/>
                      <a:pt x="9764" y="23420"/>
                    </a:cubicBezTo>
                    <a:cubicBezTo>
                      <a:pt x="10385" y="24663"/>
                      <a:pt x="9941" y="26172"/>
                      <a:pt x="10474" y="27503"/>
                    </a:cubicBezTo>
                    <a:cubicBezTo>
                      <a:pt x="11204" y="28721"/>
                      <a:pt x="12454" y="29567"/>
                      <a:pt x="13885" y="29567"/>
                    </a:cubicBezTo>
                    <a:cubicBezTo>
                      <a:pt x="14018" y="29567"/>
                      <a:pt x="14154" y="29560"/>
                      <a:pt x="14290" y="29544"/>
                    </a:cubicBezTo>
                    <a:cubicBezTo>
                      <a:pt x="15888" y="29456"/>
                      <a:pt x="17397" y="29012"/>
                      <a:pt x="18728" y="28302"/>
                    </a:cubicBezTo>
                    <a:cubicBezTo>
                      <a:pt x="20681" y="27414"/>
                      <a:pt x="22278" y="25994"/>
                      <a:pt x="23432" y="24219"/>
                    </a:cubicBezTo>
                    <a:cubicBezTo>
                      <a:pt x="26183" y="19781"/>
                      <a:pt x="29734" y="15344"/>
                      <a:pt x="34704" y="13657"/>
                    </a:cubicBezTo>
                    <a:cubicBezTo>
                      <a:pt x="37899" y="12592"/>
                      <a:pt x="41272" y="12770"/>
                      <a:pt x="44467" y="12237"/>
                    </a:cubicBezTo>
                    <a:lnTo>
                      <a:pt x="44467" y="14367"/>
                    </a:lnTo>
                    <a:cubicBezTo>
                      <a:pt x="44733" y="13835"/>
                      <a:pt x="48638" y="12237"/>
                      <a:pt x="45709" y="9841"/>
                    </a:cubicBezTo>
                    <a:cubicBezTo>
                      <a:pt x="38964" y="5936"/>
                      <a:pt x="31420" y="3805"/>
                      <a:pt x="23698" y="3628"/>
                    </a:cubicBezTo>
                    <a:lnTo>
                      <a:pt x="21923" y="3628"/>
                    </a:lnTo>
                    <a:cubicBezTo>
                      <a:pt x="20858" y="3273"/>
                      <a:pt x="19793" y="2740"/>
                      <a:pt x="18994" y="1942"/>
                    </a:cubicBezTo>
                    <a:cubicBezTo>
                      <a:pt x="17656" y="653"/>
                      <a:pt x="15930" y="1"/>
                      <a:pt x="141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7"/>
              <p:cNvSpPr/>
              <p:nvPr/>
            </p:nvSpPr>
            <p:spPr>
              <a:xfrm>
                <a:off x="6268413" y="887973"/>
                <a:ext cx="1206195" cy="1323125"/>
              </a:xfrm>
              <a:custGeom>
                <a:avLst/>
                <a:gdLst/>
                <a:ahLst/>
                <a:cxnLst/>
                <a:rect l="l" t="t" r="r" b="b"/>
                <a:pathLst>
                  <a:path w="65679" h="72046" extrusionOk="0">
                    <a:moveTo>
                      <a:pt x="46569" y="12818"/>
                    </a:moveTo>
                    <a:cubicBezTo>
                      <a:pt x="46578" y="12819"/>
                      <a:pt x="46587" y="12819"/>
                      <a:pt x="46596" y="12820"/>
                    </a:cubicBezTo>
                    <a:cubicBezTo>
                      <a:pt x="46587" y="12819"/>
                      <a:pt x="46578" y="12818"/>
                      <a:pt x="46569" y="12818"/>
                    </a:cubicBezTo>
                    <a:close/>
                    <a:moveTo>
                      <a:pt x="34217" y="0"/>
                    </a:moveTo>
                    <a:cubicBezTo>
                      <a:pt x="27251" y="0"/>
                      <a:pt x="20357" y="978"/>
                      <a:pt x="14733" y="4920"/>
                    </a:cubicBezTo>
                    <a:cubicBezTo>
                      <a:pt x="6302" y="10778"/>
                      <a:pt x="3195" y="21606"/>
                      <a:pt x="1509" y="31724"/>
                    </a:cubicBezTo>
                    <a:cubicBezTo>
                      <a:pt x="621" y="37227"/>
                      <a:pt x="0" y="42819"/>
                      <a:pt x="799" y="48321"/>
                    </a:cubicBezTo>
                    <a:cubicBezTo>
                      <a:pt x="1598" y="53824"/>
                      <a:pt x="4083" y="59238"/>
                      <a:pt x="8343" y="62700"/>
                    </a:cubicBezTo>
                    <a:cubicBezTo>
                      <a:pt x="9142" y="63321"/>
                      <a:pt x="9941" y="63942"/>
                      <a:pt x="10651" y="64564"/>
                    </a:cubicBezTo>
                    <a:cubicBezTo>
                      <a:pt x="11716" y="65629"/>
                      <a:pt x="12426" y="66960"/>
                      <a:pt x="13402" y="68025"/>
                    </a:cubicBezTo>
                    <a:cubicBezTo>
                      <a:pt x="15555" y="70635"/>
                      <a:pt x="18716" y="72046"/>
                      <a:pt x="22002" y="72046"/>
                    </a:cubicBezTo>
                    <a:cubicBezTo>
                      <a:pt x="23186" y="72046"/>
                      <a:pt x="24386" y="71863"/>
                      <a:pt x="25561" y="71486"/>
                    </a:cubicBezTo>
                    <a:cubicBezTo>
                      <a:pt x="26626" y="71043"/>
                      <a:pt x="27691" y="70688"/>
                      <a:pt x="28757" y="70421"/>
                    </a:cubicBezTo>
                    <a:cubicBezTo>
                      <a:pt x="29601" y="70291"/>
                      <a:pt x="30446" y="70209"/>
                      <a:pt x="31290" y="70209"/>
                    </a:cubicBezTo>
                    <a:cubicBezTo>
                      <a:pt x="31600" y="70209"/>
                      <a:pt x="31909" y="70220"/>
                      <a:pt x="32218" y="70244"/>
                    </a:cubicBezTo>
                    <a:cubicBezTo>
                      <a:pt x="42780" y="70244"/>
                      <a:pt x="52188" y="63587"/>
                      <a:pt x="55649" y="53647"/>
                    </a:cubicBezTo>
                    <a:cubicBezTo>
                      <a:pt x="56044" y="53728"/>
                      <a:pt x="56442" y="53767"/>
                      <a:pt x="56839" y="53767"/>
                    </a:cubicBezTo>
                    <a:cubicBezTo>
                      <a:pt x="59475" y="53767"/>
                      <a:pt x="62071" y="52056"/>
                      <a:pt x="63460" y="49742"/>
                    </a:cubicBezTo>
                    <a:cubicBezTo>
                      <a:pt x="65057" y="47079"/>
                      <a:pt x="65678" y="44061"/>
                      <a:pt x="65235" y="40955"/>
                    </a:cubicBezTo>
                    <a:cubicBezTo>
                      <a:pt x="65235" y="40955"/>
                      <a:pt x="65235" y="40866"/>
                      <a:pt x="65146" y="40777"/>
                    </a:cubicBezTo>
                    <a:cubicBezTo>
                      <a:pt x="65057" y="40777"/>
                      <a:pt x="65057" y="40689"/>
                      <a:pt x="64968" y="40689"/>
                    </a:cubicBezTo>
                    <a:cubicBezTo>
                      <a:pt x="62509" y="40176"/>
                      <a:pt x="60197" y="38835"/>
                      <a:pt x="58187" y="38835"/>
                    </a:cubicBezTo>
                    <a:cubicBezTo>
                      <a:pt x="56716" y="38835"/>
                      <a:pt x="55406" y="39554"/>
                      <a:pt x="54318" y="41842"/>
                    </a:cubicBezTo>
                    <a:cubicBezTo>
                      <a:pt x="53342" y="43795"/>
                      <a:pt x="53164" y="46813"/>
                      <a:pt x="51566" y="48499"/>
                    </a:cubicBezTo>
                    <a:cubicBezTo>
                      <a:pt x="50813" y="49252"/>
                      <a:pt x="49265" y="50119"/>
                      <a:pt x="47965" y="50119"/>
                    </a:cubicBezTo>
                    <a:cubicBezTo>
                      <a:pt x="46968" y="50119"/>
                      <a:pt x="46117" y="49608"/>
                      <a:pt x="45886" y="48144"/>
                    </a:cubicBezTo>
                    <a:cubicBezTo>
                      <a:pt x="45886" y="47256"/>
                      <a:pt x="46064" y="46458"/>
                      <a:pt x="46419" y="45748"/>
                    </a:cubicBezTo>
                    <a:cubicBezTo>
                      <a:pt x="48371" y="41221"/>
                      <a:pt x="50324" y="36783"/>
                      <a:pt x="52277" y="32257"/>
                    </a:cubicBezTo>
                    <a:cubicBezTo>
                      <a:pt x="52454" y="31813"/>
                      <a:pt x="52632" y="31369"/>
                      <a:pt x="52632" y="30926"/>
                    </a:cubicBezTo>
                    <a:cubicBezTo>
                      <a:pt x="52543" y="30393"/>
                      <a:pt x="52365" y="29860"/>
                      <a:pt x="52099" y="29417"/>
                    </a:cubicBezTo>
                    <a:cubicBezTo>
                      <a:pt x="51569" y="28534"/>
                      <a:pt x="44281" y="12818"/>
                      <a:pt x="46557" y="12818"/>
                    </a:cubicBezTo>
                    <a:cubicBezTo>
                      <a:pt x="46561" y="12818"/>
                      <a:pt x="46565" y="12818"/>
                      <a:pt x="46569" y="12818"/>
                    </a:cubicBezTo>
                    <a:lnTo>
                      <a:pt x="46569" y="12818"/>
                    </a:lnTo>
                    <a:cubicBezTo>
                      <a:pt x="44630" y="12715"/>
                      <a:pt x="43131" y="11036"/>
                      <a:pt x="42247" y="9269"/>
                    </a:cubicBezTo>
                    <a:cubicBezTo>
                      <a:pt x="41005" y="6607"/>
                      <a:pt x="40561" y="2879"/>
                      <a:pt x="41981" y="305"/>
                    </a:cubicBezTo>
                    <a:cubicBezTo>
                      <a:pt x="39425" y="136"/>
                      <a:pt x="36816" y="0"/>
                      <a:pt x="34217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7"/>
              <p:cNvSpPr/>
              <p:nvPr/>
            </p:nvSpPr>
            <p:spPr>
              <a:xfrm>
                <a:off x="6809556" y="1453946"/>
                <a:ext cx="66849" cy="108243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894" extrusionOk="0">
                    <a:moveTo>
                      <a:pt x="2126" y="1"/>
                    </a:moveTo>
                    <a:cubicBezTo>
                      <a:pt x="1291" y="1"/>
                      <a:pt x="432" y="1110"/>
                      <a:pt x="267" y="2681"/>
                    </a:cubicBezTo>
                    <a:cubicBezTo>
                      <a:pt x="1" y="4279"/>
                      <a:pt x="533" y="5788"/>
                      <a:pt x="1332" y="5877"/>
                    </a:cubicBezTo>
                    <a:cubicBezTo>
                      <a:pt x="1389" y="5888"/>
                      <a:pt x="1446" y="5893"/>
                      <a:pt x="1502" y="5893"/>
                    </a:cubicBezTo>
                    <a:cubicBezTo>
                      <a:pt x="2331" y="5893"/>
                      <a:pt x="3124" y="4709"/>
                      <a:pt x="3373" y="3214"/>
                    </a:cubicBezTo>
                    <a:cubicBezTo>
                      <a:pt x="3640" y="1528"/>
                      <a:pt x="3107" y="108"/>
                      <a:pt x="2308" y="19"/>
                    </a:cubicBezTo>
                    <a:cubicBezTo>
                      <a:pt x="2248" y="7"/>
                      <a:pt x="2187" y="1"/>
                      <a:pt x="21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7"/>
              <p:cNvSpPr/>
              <p:nvPr/>
            </p:nvSpPr>
            <p:spPr>
              <a:xfrm>
                <a:off x="6465634" y="1411578"/>
                <a:ext cx="66849" cy="10822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893" extrusionOk="0">
                    <a:moveTo>
                      <a:pt x="2054" y="0"/>
                    </a:moveTo>
                    <a:cubicBezTo>
                      <a:pt x="1291" y="0"/>
                      <a:pt x="426" y="1109"/>
                      <a:pt x="178" y="2681"/>
                    </a:cubicBezTo>
                    <a:cubicBezTo>
                      <a:pt x="0" y="4278"/>
                      <a:pt x="444" y="5787"/>
                      <a:pt x="1332" y="5876"/>
                    </a:cubicBezTo>
                    <a:cubicBezTo>
                      <a:pt x="1383" y="5887"/>
                      <a:pt x="1435" y="5893"/>
                      <a:pt x="1487" y="5893"/>
                    </a:cubicBezTo>
                    <a:cubicBezTo>
                      <a:pt x="2253" y="5893"/>
                      <a:pt x="3124" y="4709"/>
                      <a:pt x="3373" y="3213"/>
                    </a:cubicBezTo>
                    <a:cubicBezTo>
                      <a:pt x="3639" y="1527"/>
                      <a:pt x="3107" y="107"/>
                      <a:pt x="2219" y="18"/>
                    </a:cubicBezTo>
                    <a:cubicBezTo>
                      <a:pt x="2165" y="6"/>
                      <a:pt x="2110" y="0"/>
                      <a:pt x="205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7"/>
              <p:cNvSpPr/>
              <p:nvPr/>
            </p:nvSpPr>
            <p:spPr>
              <a:xfrm>
                <a:off x="6446076" y="1442964"/>
                <a:ext cx="215164" cy="40807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22220" extrusionOk="0">
                    <a:moveTo>
                      <a:pt x="10115" y="1"/>
                    </a:moveTo>
                    <a:cubicBezTo>
                      <a:pt x="9730" y="1"/>
                      <a:pt x="9350" y="182"/>
                      <a:pt x="9053" y="528"/>
                    </a:cubicBezTo>
                    <a:cubicBezTo>
                      <a:pt x="8521" y="1238"/>
                      <a:pt x="8077" y="2037"/>
                      <a:pt x="7811" y="2924"/>
                    </a:cubicBezTo>
                    <a:cubicBezTo>
                      <a:pt x="7278" y="4078"/>
                      <a:pt x="6657" y="5232"/>
                      <a:pt x="6124" y="6386"/>
                    </a:cubicBezTo>
                    <a:cubicBezTo>
                      <a:pt x="4971" y="8605"/>
                      <a:pt x="3639" y="10824"/>
                      <a:pt x="2308" y="13042"/>
                    </a:cubicBezTo>
                    <a:cubicBezTo>
                      <a:pt x="1775" y="13841"/>
                      <a:pt x="1332" y="14640"/>
                      <a:pt x="888" y="15439"/>
                    </a:cubicBezTo>
                    <a:cubicBezTo>
                      <a:pt x="178" y="16593"/>
                      <a:pt x="0" y="18101"/>
                      <a:pt x="444" y="19433"/>
                    </a:cubicBezTo>
                    <a:cubicBezTo>
                      <a:pt x="977" y="20320"/>
                      <a:pt x="1775" y="21030"/>
                      <a:pt x="2840" y="21385"/>
                    </a:cubicBezTo>
                    <a:cubicBezTo>
                      <a:pt x="3795" y="21888"/>
                      <a:pt x="4921" y="22220"/>
                      <a:pt x="6008" y="22220"/>
                    </a:cubicBezTo>
                    <a:cubicBezTo>
                      <a:pt x="6840" y="22220"/>
                      <a:pt x="7650" y="22025"/>
                      <a:pt x="8343" y="21563"/>
                    </a:cubicBezTo>
                    <a:cubicBezTo>
                      <a:pt x="9763" y="20587"/>
                      <a:pt x="10296" y="18723"/>
                      <a:pt x="10562" y="17125"/>
                    </a:cubicBezTo>
                    <a:cubicBezTo>
                      <a:pt x="10828" y="15705"/>
                      <a:pt x="11006" y="14374"/>
                      <a:pt x="11095" y="13042"/>
                    </a:cubicBezTo>
                    <a:cubicBezTo>
                      <a:pt x="11538" y="9581"/>
                      <a:pt x="11716" y="6120"/>
                      <a:pt x="11716" y="2658"/>
                    </a:cubicBezTo>
                    <a:cubicBezTo>
                      <a:pt x="11716" y="1771"/>
                      <a:pt x="11450" y="972"/>
                      <a:pt x="11006" y="350"/>
                    </a:cubicBezTo>
                    <a:cubicBezTo>
                      <a:pt x="10731" y="115"/>
                      <a:pt x="10421" y="1"/>
                      <a:pt x="10115" y="1"/>
                    </a:cubicBezTo>
                    <a:close/>
                  </a:path>
                </a:pathLst>
              </a:custGeom>
              <a:solidFill>
                <a:srgbClr val="EEC0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6483430" y="1880693"/>
                <a:ext cx="342452" cy="60972"/>
              </a:xfrm>
              <a:custGeom>
                <a:avLst/>
                <a:gdLst/>
                <a:ahLst/>
                <a:cxnLst/>
                <a:rect l="l" t="t" r="r" b="b"/>
                <a:pathLst>
                  <a:path w="18647" h="3320" extrusionOk="0">
                    <a:moveTo>
                      <a:pt x="18182" y="1"/>
                    </a:moveTo>
                    <a:cubicBezTo>
                      <a:pt x="18126" y="1"/>
                      <a:pt x="18072" y="12"/>
                      <a:pt x="18025" y="36"/>
                    </a:cubicBezTo>
                    <a:cubicBezTo>
                      <a:pt x="15273" y="1012"/>
                      <a:pt x="12345" y="1544"/>
                      <a:pt x="9416" y="1633"/>
                    </a:cubicBezTo>
                    <a:cubicBezTo>
                      <a:pt x="9061" y="1655"/>
                      <a:pt x="8700" y="1666"/>
                      <a:pt x="8337" y="1666"/>
                    </a:cubicBezTo>
                    <a:cubicBezTo>
                      <a:pt x="7247" y="1666"/>
                      <a:pt x="6132" y="1567"/>
                      <a:pt x="5067" y="1367"/>
                    </a:cubicBezTo>
                    <a:cubicBezTo>
                      <a:pt x="3647" y="1189"/>
                      <a:pt x="2138" y="923"/>
                      <a:pt x="806" y="479"/>
                    </a:cubicBezTo>
                    <a:lnTo>
                      <a:pt x="718" y="568"/>
                    </a:lnTo>
                    <a:cubicBezTo>
                      <a:pt x="650" y="527"/>
                      <a:pt x="584" y="509"/>
                      <a:pt x="522" y="509"/>
                    </a:cubicBezTo>
                    <a:cubicBezTo>
                      <a:pt x="186" y="509"/>
                      <a:pt x="1" y="1053"/>
                      <a:pt x="451" y="1278"/>
                    </a:cubicBezTo>
                    <a:cubicBezTo>
                      <a:pt x="1783" y="1988"/>
                      <a:pt x="3292" y="2521"/>
                      <a:pt x="4800" y="2876"/>
                    </a:cubicBezTo>
                    <a:cubicBezTo>
                      <a:pt x="6398" y="3231"/>
                      <a:pt x="7907" y="3319"/>
                      <a:pt x="9504" y="3319"/>
                    </a:cubicBezTo>
                    <a:cubicBezTo>
                      <a:pt x="12611" y="3231"/>
                      <a:pt x="15717" y="2343"/>
                      <a:pt x="18380" y="746"/>
                    </a:cubicBezTo>
                    <a:cubicBezTo>
                      <a:pt x="18557" y="657"/>
                      <a:pt x="18646" y="391"/>
                      <a:pt x="18557" y="213"/>
                    </a:cubicBezTo>
                    <a:cubicBezTo>
                      <a:pt x="18492" y="83"/>
                      <a:pt x="18332" y="1"/>
                      <a:pt x="18182" y="1"/>
                    </a:cubicBezTo>
                    <a:close/>
                  </a:path>
                </a:pathLst>
              </a:custGeom>
              <a:solidFill>
                <a:srgbClr val="EEC0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7"/>
              <p:cNvSpPr/>
              <p:nvPr/>
            </p:nvSpPr>
            <p:spPr>
              <a:xfrm>
                <a:off x="6597660" y="1981976"/>
                <a:ext cx="129547" cy="31827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1733" extrusionOk="0">
                    <a:moveTo>
                      <a:pt x="6372" y="0"/>
                    </a:moveTo>
                    <a:cubicBezTo>
                      <a:pt x="6322" y="0"/>
                      <a:pt x="6269" y="7"/>
                      <a:pt x="6213" y="23"/>
                    </a:cubicBezTo>
                    <a:cubicBezTo>
                      <a:pt x="5326" y="201"/>
                      <a:pt x="4438" y="378"/>
                      <a:pt x="3462" y="378"/>
                    </a:cubicBezTo>
                    <a:cubicBezTo>
                      <a:pt x="2574" y="378"/>
                      <a:pt x="1598" y="290"/>
                      <a:pt x="710" y="201"/>
                    </a:cubicBezTo>
                    <a:lnTo>
                      <a:pt x="622" y="201"/>
                    </a:lnTo>
                    <a:cubicBezTo>
                      <a:pt x="444" y="201"/>
                      <a:pt x="178" y="290"/>
                      <a:pt x="89" y="556"/>
                    </a:cubicBezTo>
                    <a:cubicBezTo>
                      <a:pt x="0" y="822"/>
                      <a:pt x="89" y="1177"/>
                      <a:pt x="355" y="1266"/>
                    </a:cubicBezTo>
                    <a:cubicBezTo>
                      <a:pt x="1164" y="1560"/>
                      <a:pt x="2034" y="1732"/>
                      <a:pt x="2965" y="1732"/>
                    </a:cubicBezTo>
                    <a:cubicBezTo>
                      <a:pt x="3157" y="1732"/>
                      <a:pt x="3353" y="1725"/>
                      <a:pt x="3551" y="1710"/>
                    </a:cubicBezTo>
                    <a:cubicBezTo>
                      <a:pt x="4616" y="1710"/>
                      <a:pt x="5592" y="1443"/>
                      <a:pt x="6568" y="1000"/>
                    </a:cubicBezTo>
                    <a:cubicBezTo>
                      <a:pt x="7053" y="757"/>
                      <a:pt x="6876" y="0"/>
                      <a:pt x="6372" y="0"/>
                    </a:cubicBezTo>
                    <a:close/>
                  </a:path>
                </a:pathLst>
              </a:custGeom>
              <a:solidFill>
                <a:srgbClr val="EEC0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6799786" y="1261371"/>
                <a:ext cx="202125" cy="171731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9351" extrusionOk="0">
                    <a:moveTo>
                      <a:pt x="4817" y="1"/>
                    </a:moveTo>
                    <a:cubicBezTo>
                      <a:pt x="4132" y="1"/>
                      <a:pt x="3459" y="131"/>
                      <a:pt x="2840" y="475"/>
                    </a:cubicBezTo>
                    <a:cubicBezTo>
                      <a:pt x="1509" y="1097"/>
                      <a:pt x="444" y="2339"/>
                      <a:pt x="89" y="3759"/>
                    </a:cubicBezTo>
                    <a:cubicBezTo>
                      <a:pt x="0" y="3937"/>
                      <a:pt x="0" y="4026"/>
                      <a:pt x="89" y="4114"/>
                    </a:cubicBezTo>
                    <a:cubicBezTo>
                      <a:pt x="89" y="4409"/>
                      <a:pt x="332" y="4581"/>
                      <a:pt x="618" y="4581"/>
                    </a:cubicBezTo>
                    <a:cubicBezTo>
                      <a:pt x="677" y="4581"/>
                      <a:pt x="738" y="4573"/>
                      <a:pt x="799" y="4558"/>
                    </a:cubicBezTo>
                    <a:cubicBezTo>
                      <a:pt x="2130" y="4203"/>
                      <a:pt x="3195" y="3671"/>
                      <a:pt x="3994" y="3582"/>
                    </a:cubicBezTo>
                    <a:cubicBezTo>
                      <a:pt x="4349" y="3493"/>
                      <a:pt x="4704" y="3493"/>
                      <a:pt x="4970" y="3493"/>
                    </a:cubicBezTo>
                    <a:cubicBezTo>
                      <a:pt x="5237" y="3493"/>
                      <a:pt x="5503" y="3582"/>
                      <a:pt x="5769" y="3759"/>
                    </a:cubicBezTo>
                    <a:cubicBezTo>
                      <a:pt x="6479" y="4469"/>
                      <a:pt x="7189" y="5357"/>
                      <a:pt x="7810" y="6245"/>
                    </a:cubicBezTo>
                    <a:cubicBezTo>
                      <a:pt x="8520" y="7221"/>
                      <a:pt x="9231" y="8197"/>
                      <a:pt x="10029" y="9173"/>
                    </a:cubicBezTo>
                    <a:cubicBezTo>
                      <a:pt x="10118" y="9262"/>
                      <a:pt x="10296" y="9351"/>
                      <a:pt x="10473" y="9351"/>
                    </a:cubicBezTo>
                    <a:cubicBezTo>
                      <a:pt x="10828" y="9351"/>
                      <a:pt x="11006" y="9085"/>
                      <a:pt x="11006" y="8818"/>
                    </a:cubicBezTo>
                    <a:cubicBezTo>
                      <a:pt x="10917" y="7487"/>
                      <a:pt x="10651" y="6156"/>
                      <a:pt x="10207" y="5002"/>
                    </a:cubicBezTo>
                    <a:cubicBezTo>
                      <a:pt x="9941" y="4381"/>
                      <a:pt x="9674" y="3759"/>
                      <a:pt x="9408" y="3138"/>
                    </a:cubicBezTo>
                    <a:cubicBezTo>
                      <a:pt x="9053" y="2428"/>
                      <a:pt x="8609" y="1807"/>
                      <a:pt x="8077" y="1274"/>
                    </a:cubicBezTo>
                    <a:cubicBezTo>
                      <a:pt x="7367" y="564"/>
                      <a:pt x="6390" y="120"/>
                      <a:pt x="5414" y="32"/>
                    </a:cubicBezTo>
                    <a:cubicBezTo>
                      <a:pt x="5215" y="12"/>
                      <a:pt x="5015" y="1"/>
                      <a:pt x="48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6391109" y="1234007"/>
                <a:ext cx="200050" cy="119556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6510" extrusionOk="0">
                    <a:moveTo>
                      <a:pt x="6520" y="1"/>
                    </a:moveTo>
                    <a:cubicBezTo>
                      <a:pt x="6031" y="1"/>
                      <a:pt x="5551" y="89"/>
                      <a:pt x="5123" y="279"/>
                    </a:cubicBezTo>
                    <a:cubicBezTo>
                      <a:pt x="3792" y="723"/>
                      <a:pt x="2638" y="1522"/>
                      <a:pt x="1751" y="2587"/>
                    </a:cubicBezTo>
                    <a:cubicBezTo>
                      <a:pt x="863" y="3474"/>
                      <a:pt x="242" y="4717"/>
                      <a:pt x="64" y="5959"/>
                    </a:cubicBezTo>
                    <a:cubicBezTo>
                      <a:pt x="0" y="6281"/>
                      <a:pt x="215" y="6509"/>
                      <a:pt x="474" y="6509"/>
                    </a:cubicBezTo>
                    <a:cubicBezTo>
                      <a:pt x="572" y="6509"/>
                      <a:pt x="677" y="6477"/>
                      <a:pt x="774" y="6403"/>
                    </a:cubicBezTo>
                    <a:cubicBezTo>
                      <a:pt x="1573" y="5693"/>
                      <a:pt x="2461" y="4983"/>
                      <a:pt x="3348" y="4451"/>
                    </a:cubicBezTo>
                    <a:cubicBezTo>
                      <a:pt x="4236" y="3918"/>
                      <a:pt x="5123" y="3563"/>
                      <a:pt x="6011" y="3297"/>
                    </a:cubicBezTo>
                    <a:cubicBezTo>
                      <a:pt x="6144" y="3252"/>
                      <a:pt x="6277" y="3230"/>
                      <a:pt x="6399" y="3230"/>
                    </a:cubicBezTo>
                    <a:cubicBezTo>
                      <a:pt x="6521" y="3230"/>
                      <a:pt x="6632" y="3252"/>
                      <a:pt x="6721" y="3297"/>
                    </a:cubicBezTo>
                    <a:cubicBezTo>
                      <a:pt x="7076" y="3386"/>
                      <a:pt x="7342" y="3474"/>
                      <a:pt x="7609" y="3741"/>
                    </a:cubicBezTo>
                    <a:cubicBezTo>
                      <a:pt x="8407" y="4362"/>
                      <a:pt x="9206" y="5072"/>
                      <a:pt x="10005" y="5871"/>
                    </a:cubicBezTo>
                    <a:lnTo>
                      <a:pt x="10094" y="5782"/>
                    </a:lnTo>
                    <a:cubicBezTo>
                      <a:pt x="10094" y="5871"/>
                      <a:pt x="10182" y="5871"/>
                      <a:pt x="10271" y="5871"/>
                    </a:cubicBezTo>
                    <a:cubicBezTo>
                      <a:pt x="10318" y="5886"/>
                      <a:pt x="10365" y="5894"/>
                      <a:pt x="10411" y="5894"/>
                    </a:cubicBezTo>
                    <a:cubicBezTo>
                      <a:pt x="10623" y="5894"/>
                      <a:pt x="10804" y="5735"/>
                      <a:pt x="10804" y="5516"/>
                    </a:cubicBezTo>
                    <a:cubicBezTo>
                      <a:pt x="10892" y="4806"/>
                      <a:pt x="10892" y="4184"/>
                      <a:pt x="10715" y="3563"/>
                    </a:cubicBezTo>
                    <a:cubicBezTo>
                      <a:pt x="10537" y="2853"/>
                      <a:pt x="10182" y="2232"/>
                      <a:pt x="9739" y="1699"/>
                    </a:cubicBezTo>
                    <a:cubicBezTo>
                      <a:pt x="9295" y="989"/>
                      <a:pt x="8585" y="457"/>
                      <a:pt x="7786" y="190"/>
                    </a:cubicBezTo>
                    <a:cubicBezTo>
                      <a:pt x="7374" y="67"/>
                      <a:pt x="6943" y="1"/>
                      <a:pt x="65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7"/>
              <p:cNvSpPr/>
              <p:nvPr/>
            </p:nvSpPr>
            <p:spPr>
              <a:xfrm>
                <a:off x="6477039" y="2354033"/>
                <a:ext cx="394480" cy="142476"/>
              </a:xfrm>
              <a:custGeom>
                <a:avLst/>
                <a:gdLst/>
                <a:ahLst/>
                <a:cxnLst/>
                <a:rect l="l" t="t" r="r" b="b"/>
                <a:pathLst>
                  <a:path w="21480" h="7758" extrusionOk="0">
                    <a:moveTo>
                      <a:pt x="267" y="0"/>
                    </a:moveTo>
                    <a:cubicBezTo>
                      <a:pt x="89" y="89"/>
                      <a:pt x="1" y="178"/>
                      <a:pt x="1" y="355"/>
                    </a:cubicBezTo>
                    <a:cubicBezTo>
                      <a:pt x="356" y="2486"/>
                      <a:pt x="1509" y="4349"/>
                      <a:pt x="3373" y="5592"/>
                    </a:cubicBezTo>
                    <a:cubicBezTo>
                      <a:pt x="5148" y="6746"/>
                      <a:pt x="7190" y="7456"/>
                      <a:pt x="9320" y="7633"/>
                    </a:cubicBezTo>
                    <a:cubicBezTo>
                      <a:pt x="10198" y="7713"/>
                      <a:pt x="11093" y="7757"/>
                      <a:pt x="11999" y="7757"/>
                    </a:cubicBezTo>
                    <a:cubicBezTo>
                      <a:pt x="13108" y="7757"/>
                      <a:pt x="14231" y="7691"/>
                      <a:pt x="15355" y="7545"/>
                    </a:cubicBezTo>
                    <a:cubicBezTo>
                      <a:pt x="17308" y="7367"/>
                      <a:pt x="19260" y="7012"/>
                      <a:pt x="21213" y="6479"/>
                    </a:cubicBezTo>
                    <a:cubicBezTo>
                      <a:pt x="21302" y="6479"/>
                      <a:pt x="21479" y="6302"/>
                      <a:pt x="21479" y="6213"/>
                    </a:cubicBezTo>
                    <a:cubicBezTo>
                      <a:pt x="21479" y="5947"/>
                      <a:pt x="21302" y="5769"/>
                      <a:pt x="21124" y="5769"/>
                    </a:cubicBezTo>
                    <a:cubicBezTo>
                      <a:pt x="19172" y="5592"/>
                      <a:pt x="17130" y="5592"/>
                      <a:pt x="15266" y="5592"/>
                    </a:cubicBezTo>
                    <a:cubicBezTo>
                      <a:pt x="13314" y="5592"/>
                      <a:pt x="11450" y="5503"/>
                      <a:pt x="9586" y="5326"/>
                    </a:cubicBezTo>
                    <a:cubicBezTo>
                      <a:pt x="7722" y="5148"/>
                      <a:pt x="6036" y="4704"/>
                      <a:pt x="4350" y="3906"/>
                    </a:cubicBezTo>
                    <a:cubicBezTo>
                      <a:pt x="2752" y="3018"/>
                      <a:pt x="1421" y="1775"/>
                      <a:pt x="444" y="178"/>
                    </a:cubicBezTo>
                    <a:cubicBezTo>
                      <a:pt x="444" y="89"/>
                      <a:pt x="356" y="0"/>
                      <a:pt x="267" y="0"/>
                    </a:cubicBezTo>
                    <a:close/>
                  </a:path>
                </a:pathLst>
              </a:custGeom>
              <a:solidFill>
                <a:srgbClr val="FDD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7"/>
              <p:cNvSpPr/>
              <p:nvPr/>
            </p:nvSpPr>
            <p:spPr>
              <a:xfrm>
                <a:off x="6481924" y="2197967"/>
                <a:ext cx="293418" cy="119813"/>
              </a:xfrm>
              <a:custGeom>
                <a:avLst/>
                <a:gdLst/>
                <a:ahLst/>
                <a:cxnLst/>
                <a:rect l="l" t="t" r="r" b="b"/>
                <a:pathLst>
                  <a:path w="15977" h="6524" extrusionOk="0">
                    <a:moveTo>
                      <a:pt x="400" y="0"/>
                    </a:moveTo>
                    <a:cubicBezTo>
                      <a:pt x="356" y="0"/>
                      <a:pt x="312" y="22"/>
                      <a:pt x="267" y="67"/>
                    </a:cubicBezTo>
                    <a:cubicBezTo>
                      <a:pt x="90" y="155"/>
                      <a:pt x="1" y="333"/>
                      <a:pt x="90" y="422"/>
                    </a:cubicBezTo>
                    <a:cubicBezTo>
                      <a:pt x="800" y="1753"/>
                      <a:pt x="1776" y="2907"/>
                      <a:pt x="3019" y="3794"/>
                    </a:cubicBezTo>
                    <a:cubicBezTo>
                      <a:pt x="4172" y="4771"/>
                      <a:pt x="5504" y="5481"/>
                      <a:pt x="7012" y="5925"/>
                    </a:cubicBezTo>
                    <a:cubicBezTo>
                      <a:pt x="8433" y="6324"/>
                      <a:pt x="9897" y="6524"/>
                      <a:pt x="11361" y="6524"/>
                    </a:cubicBezTo>
                    <a:cubicBezTo>
                      <a:pt x="12826" y="6524"/>
                      <a:pt x="14290" y="6324"/>
                      <a:pt x="15710" y="5925"/>
                    </a:cubicBezTo>
                    <a:cubicBezTo>
                      <a:pt x="15799" y="5925"/>
                      <a:pt x="15888" y="5836"/>
                      <a:pt x="15977" y="5658"/>
                    </a:cubicBezTo>
                    <a:cubicBezTo>
                      <a:pt x="15977" y="5481"/>
                      <a:pt x="15799" y="5392"/>
                      <a:pt x="15710" y="5392"/>
                    </a:cubicBezTo>
                    <a:cubicBezTo>
                      <a:pt x="12870" y="5303"/>
                      <a:pt x="10208" y="4859"/>
                      <a:pt x="7545" y="4238"/>
                    </a:cubicBezTo>
                    <a:cubicBezTo>
                      <a:pt x="4882" y="3439"/>
                      <a:pt x="2486" y="2019"/>
                      <a:pt x="533" y="155"/>
                    </a:cubicBezTo>
                    <a:lnTo>
                      <a:pt x="533" y="67"/>
                    </a:lnTo>
                    <a:cubicBezTo>
                      <a:pt x="489" y="22"/>
                      <a:pt x="445" y="0"/>
                      <a:pt x="400" y="0"/>
                    </a:cubicBezTo>
                    <a:close/>
                  </a:path>
                </a:pathLst>
              </a:custGeom>
              <a:solidFill>
                <a:srgbClr val="FDD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7"/>
              <p:cNvSpPr/>
              <p:nvPr/>
            </p:nvSpPr>
            <p:spPr>
              <a:xfrm>
                <a:off x="6692203" y="2132478"/>
                <a:ext cx="522135" cy="271673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793" extrusionOk="0">
                    <a:moveTo>
                      <a:pt x="27798" y="0"/>
                    </a:moveTo>
                    <a:cubicBezTo>
                      <a:pt x="27630" y="0"/>
                      <a:pt x="27458" y="79"/>
                      <a:pt x="27337" y="260"/>
                    </a:cubicBezTo>
                    <a:cubicBezTo>
                      <a:pt x="24763" y="4875"/>
                      <a:pt x="20858" y="8603"/>
                      <a:pt x="16065" y="10733"/>
                    </a:cubicBezTo>
                    <a:cubicBezTo>
                      <a:pt x="13580" y="11887"/>
                      <a:pt x="11095" y="12597"/>
                      <a:pt x="8432" y="13041"/>
                    </a:cubicBezTo>
                    <a:cubicBezTo>
                      <a:pt x="6226" y="13335"/>
                      <a:pt x="4020" y="13507"/>
                      <a:pt x="1815" y="13507"/>
                    </a:cubicBezTo>
                    <a:cubicBezTo>
                      <a:pt x="1358" y="13507"/>
                      <a:pt x="901" y="13500"/>
                      <a:pt x="444" y="13484"/>
                    </a:cubicBezTo>
                    <a:cubicBezTo>
                      <a:pt x="89" y="13484"/>
                      <a:pt x="0" y="14017"/>
                      <a:pt x="355" y="14106"/>
                    </a:cubicBezTo>
                    <a:cubicBezTo>
                      <a:pt x="2439" y="14576"/>
                      <a:pt x="4523" y="14792"/>
                      <a:pt x="6645" y="14792"/>
                    </a:cubicBezTo>
                    <a:cubicBezTo>
                      <a:pt x="7325" y="14792"/>
                      <a:pt x="8009" y="14770"/>
                      <a:pt x="8698" y="14727"/>
                    </a:cubicBezTo>
                    <a:cubicBezTo>
                      <a:pt x="11450" y="14461"/>
                      <a:pt x="14290" y="13839"/>
                      <a:pt x="16864" y="12686"/>
                    </a:cubicBezTo>
                    <a:cubicBezTo>
                      <a:pt x="19438" y="11532"/>
                      <a:pt x="21834" y="9846"/>
                      <a:pt x="23875" y="7893"/>
                    </a:cubicBezTo>
                    <a:cubicBezTo>
                      <a:pt x="25917" y="5852"/>
                      <a:pt x="27425" y="3366"/>
                      <a:pt x="28313" y="704"/>
                    </a:cubicBezTo>
                    <a:cubicBezTo>
                      <a:pt x="28430" y="294"/>
                      <a:pt x="28123" y="0"/>
                      <a:pt x="27798" y="0"/>
                    </a:cubicBezTo>
                    <a:close/>
                  </a:path>
                </a:pathLst>
              </a:custGeom>
              <a:solidFill>
                <a:srgbClr val="FDD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7"/>
              <p:cNvSpPr/>
              <p:nvPr/>
            </p:nvSpPr>
            <p:spPr>
              <a:xfrm>
                <a:off x="7380046" y="2496949"/>
                <a:ext cx="585182" cy="1853818"/>
              </a:xfrm>
              <a:custGeom>
                <a:avLst/>
                <a:gdLst/>
                <a:ahLst/>
                <a:cxnLst/>
                <a:rect l="l" t="t" r="r" b="b"/>
                <a:pathLst>
                  <a:path w="31864" h="100943" extrusionOk="0">
                    <a:moveTo>
                      <a:pt x="10680" y="1"/>
                    </a:moveTo>
                    <a:cubicBezTo>
                      <a:pt x="5223" y="1"/>
                      <a:pt x="897" y="4750"/>
                      <a:pt x="267" y="10768"/>
                    </a:cubicBezTo>
                    <a:cubicBezTo>
                      <a:pt x="1" y="14407"/>
                      <a:pt x="178" y="18135"/>
                      <a:pt x="622" y="21774"/>
                    </a:cubicBezTo>
                    <a:cubicBezTo>
                      <a:pt x="2841" y="46448"/>
                      <a:pt x="1598" y="76180"/>
                      <a:pt x="267" y="100943"/>
                    </a:cubicBezTo>
                    <a:lnTo>
                      <a:pt x="30799" y="100943"/>
                    </a:lnTo>
                    <a:cubicBezTo>
                      <a:pt x="31420" y="85145"/>
                      <a:pt x="31864" y="66417"/>
                      <a:pt x="30444" y="50708"/>
                    </a:cubicBezTo>
                    <a:cubicBezTo>
                      <a:pt x="29645" y="40678"/>
                      <a:pt x="27958" y="30738"/>
                      <a:pt x="25385" y="20975"/>
                    </a:cubicBezTo>
                    <a:cubicBezTo>
                      <a:pt x="23609" y="14230"/>
                      <a:pt x="22278" y="4467"/>
                      <a:pt x="15267" y="1094"/>
                    </a:cubicBezTo>
                    <a:cubicBezTo>
                      <a:pt x="13689" y="343"/>
                      <a:pt x="12144" y="1"/>
                      <a:pt x="106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7"/>
              <p:cNvSpPr/>
              <p:nvPr/>
            </p:nvSpPr>
            <p:spPr>
              <a:xfrm>
                <a:off x="6384131" y="3299426"/>
                <a:ext cx="123890" cy="1031782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56182" fill="none" extrusionOk="0">
                    <a:moveTo>
                      <a:pt x="6746" y="0"/>
                    </a:moveTo>
                    <a:cubicBezTo>
                      <a:pt x="6746" y="0"/>
                      <a:pt x="1" y="20059"/>
                      <a:pt x="3551" y="56182"/>
                    </a:cubicBezTo>
                  </a:path>
                </a:pathLst>
              </a:custGeom>
              <a:solidFill>
                <a:schemeClr val="accent3"/>
              </a:solidFill>
              <a:ln w="26625" cap="rnd" cmpd="sng">
                <a:solidFill>
                  <a:srgbClr val="171E4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7"/>
              <p:cNvSpPr/>
              <p:nvPr/>
            </p:nvSpPr>
            <p:spPr>
              <a:xfrm>
                <a:off x="7285503" y="1620535"/>
                <a:ext cx="153238" cy="181593"/>
              </a:xfrm>
              <a:custGeom>
                <a:avLst/>
                <a:gdLst/>
                <a:ahLst/>
                <a:cxnLst/>
                <a:rect l="l" t="t" r="r" b="b"/>
                <a:pathLst>
                  <a:path w="8344" h="9888" extrusionOk="0">
                    <a:moveTo>
                      <a:pt x="6391" y="1"/>
                    </a:moveTo>
                    <a:lnTo>
                      <a:pt x="6391" y="90"/>
                    </a:lnTo>
                    <a:cubicBezTo>
                      <a:pt x="6746" y="1066"/>
                      <a:pt x="6746" y="2131"/>
                      <a:pt x="6658" y="3107"/>
                    </a:cubicBezTo>
                    <a:cubicBezTo>
                      <a:pt x="6569" y="3107"/>
                      <a:pt x="6569" y="3107"/>
                      <a:pt x="6480" y="3196"/>
                    </a:cubicBezTo>
                    <a:cubicBezTo>
                      <a:pt x="5270" y="3960"/>
                      <a:pt x="3876" y="4359"/>
                      <a:pt x="2464" y="4359"/>
                    </a:cubicBezTo>
                    <a:cubicBezTo>
                      <a:pt x="1909" y="4359"/>
                      <a:pt x="1351" y="4297"/>
                      <a:pt x="800" y="4172"/>
                    </a:cubicBezTo>
                    <a:cubicBezTo>
                      <a:pt x="753" y="4156"/>
                      <a:pt x="705" y="4149"/>
                      <a:pt x="659" y="4149"/>
                    </a:cubicBezTo>
                    <a:cubicBezTo>
                      <a:pt x="445" y="4149"/>
                      <a:pt x="251" y="4308"/>
                      <a:pt x="178" y="4527"/>
                    </a:cubicBezTo>
                    <a:cubicBezTo>
                      <a:pt x="1" y="4794"/>
                      <a:pt x="178" y="5149"/>
                      <a:pt x="445" y="5237"/>
                    </a:cubicBezTo>
                    <a:cubicBezTo>
                      <a:pt x="1395" y="5570"/>
                      <a:pt x="2422" y="5750"/>
                      <a:pt x="3444" y="5750"/>
                    </a:cubicBezTo>
                    <a:cubicBezTo>
                      <a:pt x="4330" y="5750"/>
                      <a:pt x="5212" y="5615"/>
                      <a:pt x="6036" y="5326"/>
                    </a:cubicBezTo>
                    <a:lnTo>
                      <a:pt x="6036" y="5326"/>
                    </a:lnTo>
                    <a:cubicBezTo>
                      <a:pt x="5415" y="6924"/>
                      <a:pt x="4350" y="8255"/>
                      <a:pt x="2930" y="9142"/>
                    </a:cubicBezTo>
                    <a:cubicBezTo>
                      <a:pt x="2664" y="9231"/>
                      <a:pt x="2664" y="9498"/>
                      <a:pt x="2752" y="9675"/>
                    </a:cubicBezTo>
                    <a:cubicBezTo>
                      <a:pt x="2817" y="9805"/>
                      <a:pt x="2977" y="9887"/>
                      <a:pt x="3128" y="9887"/>
                    </a:cubicBezTo>
                    <a:cubicBezTo>
                      <a:pt x="3183" y="9887"/>
                      <a:pt x="3237" y="9876"/>
                      <a:pt x="3285" y="9853"/>
                    </a:cubicBezTo>
                    <a:cubicBezTo>
                      <a:pt x="5415" y="8699"/>
                      <a:pt x="7013" y="6835"/>
                      <a:pt x="7811" y="4527"/>
                    </a:cubicBezTo>
                    <a:cubicBezTo>
                      <a:pt x="7900" y="4350"/>
                      <a:pt x="7989" y="4083"/>
                      <a:pt x="7989" y="3906"/>
                    </a:cubicBezTo>
                    <a:cubicBezTo>
                      <a:pt x="8255" y="2841"/>
                      <a:pt x="8344" y="1687"/>
                      <a:pt x="8255" y="533"/>
                    </a:cubicBezTo>
                    <a:cubicBezTo>
                      <a:pt x="7634" y="445"/>
                      <a:pt x="7013" y="178"/>
                      <a:pt x="6391" y="1"/>
                    </a:cubicBezTo>
                    <a:close/>
                  </a:path>
                </a:pathLst>
              </a:custGeom>
              <a:solidFill>
                <a:srgbClr val="EEC0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38"/>
          <p:cNvGrpSpPr/>
          <p:nvPr/>
        </p:nvGrpSpPr>
        <p:grpSpPr>
          <a:xfrm>
            <a:off x="1777275" y="2249328"/>
            <a:ext cx="5589350" cy="1620600"/>
            <a:chOff x="1777275" y="2249328"/>
            <a:chExt cx="5589350" cy="1620600"/>
          </a:xfrm>
        </p:grpSpPr>
        <p:cxnSp>
          <p:nvCxnSpPr>
            <p:cNvPr id="976" name="Google Shape;976;p38"/>
            <p:cNvCxnSpPr>
              <a:stCxn id="977" idx="3"/>
              <a:endCxn id="978" idx="1"/>
            </p:cNvCxnSpPr>
            <p:nvPr/>
          </p:nvCxnSpPr>
          <p:spPr>
            <a:xfrm>
              <a:off x="2270163" y="3059628"/>
              <a:ext cx="46035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38"/>
            <p:cNvCxnSpPr/>
            <p:nvPr/>
          </p:nvCxnSpPr>
          <p:spPr>
            <a:xfrm>
              <a:off x="1777275" y="2249328"/>
              <a:ext cx="0" cy="5364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38"/>
            <p:cNvCxnSpPr/>
            <p:nvPr/>
          </p:nvCxnSpPr>
          <p:spPr>
            <a:xfrm>
              <a:off x="7366625" y="3333528"/>
              <a:ext cx="0" cy="5364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81" name="Google Shape;981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Revolution Timeline</a:t>
            </a:r>
            <a:endParaRPr/>
          </a:p>
        </p:txBody>
      </p:sp>
      <p:sp>
        <p:nvSpPr>
          <p:cNvPr id="982" name="Google Shape;982;p38"/>
          <p:cNvSpPr/>
          <p:nvPr/>
        </p:nvSpPr>
        <p:spPr>
          <a:xfrm>
            <a:off x="3147483" y="2773278"/>
            <a:ext cx="985800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lfa Slab One"/>
                <a:ea typeface="Alfa Slab One"/>
                <a:cs typeface="Alfa Slab One"/>
                <a:sym typeface="Alfa Slab One"/>
              </a:rPr>
              <a:t>1789</a:t>
            </a:r>
            <a:endParaRPr sz="2000">
              <a:solidFill>
                <a:schemeClr val="accen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977" name="Google Shape;977;p38"/>
          <p:cNvSpPr/>
          <p:nvPr/>
        </p:nvSpPr>
        <p:spPr>
          <a:xfrm>
            <a:off x="1284363" y="2773278"/>
            <a:ext cx="9858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lfa Slab One"/>
                <a:ea typeface="Alfa Slab One"/>
                <a:cs typeface="Alfa Slab One"/>
                <a:sym typeface="Alfa Slab One"/>
              </a:rPr>
              <a:t>1770</a:t>
            </a:r>
            <a:endParaRPr sz="2000">
              <a:solidFill>
                <a:schemeClr val="accen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983" name="Google Shape;983;p38"/>
          <p:cNvSpPr/>
          <p:nvPr/>
        </p:nvSpPr>
        <p:spPr>
          <a:xfrm>
            <a:off x="5010604" y="2773278"/>
            <a:ext cx="9858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lfa Slab One"/>
                <a:ea typeface="Alfa Slab One"/>
                <a:cs typeface="Alfa Slab One"/>
                <a:sym typeface="Alfa Slab One"/>
              </a:rPr>
              <a:t>1791</a:t>
            </a:r>
            <a:endParaRPr sz="2000">
              <a:solidFill>
                <a:schemeClr val="accen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978" name="Google Shape;978;p38"/>
          <p:cNvSpPr/>
          <p:nvPr/>
        </p:nvSpPr>
        <p:spPr>
          <a:xfrm>
            <a:off x="6873725" y="2773278"/>
            <a:ext cx="985800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Alfa Slab One"/>
                <a:ea typeface="Alfa Slab One"/>
                <a:cs typeface="Alfa Slab One"/>
                <a:sym typeface="Alfa Slab One"/>
              </a:rPr>
              <a:t>1792</a:t>
            </a:r>
            <a:endParaRPr sz="2000">
              <a:solidFill>
                <a:schemeClr val="accen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984" name="Google Shape;984;p38"/>
          <p:cNvSpPr txBox="1"/>
          <p:nvPr/>
        </p:nvSpPr>
        <p:spPr>
          <a:xfrm>
            <a:off x="4439425" y="3618568"/>
            <a:ext cx="212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Mercury is the closest planet to the Sun</a:t>
            </a:r>
            <a:endParaRPr sz="16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5" name="Google Shape;985;p38"/>
          <p:cNvSpPr txBox="1"/>
          <p:nvPr/>
        </p:nvSpPr>
        <p:spPr>
          <a:xfrm>
            <a:off x="713163" y="3618568"/>
            <a:ext cx="212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It’s a gas giant and the biggest planet </a:t>
            </a:r>
            <a:endParaRPr sz="16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6" name="Google Shape;986;p38"/>
          <p:cNvSpPr txBox="1"/>
          <p:nvPr/>
        </p:nvSpPr>
        <p:spPr>
          <a:xfrm>
            <a:off x="6302525" y="1904781"/>
            <a:ext cx="212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Venus has a nice name, but it’s hot</a:t>
            </a:r>
            <a:endParaRPr sz="16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7" name="Google Shape;987;p38"/>
          <p:cNvSpPr txBox="1"/>
          <p:nvPr/>
        </p:nvSpPr>
        <p:spPr>
          <a:xfrm>
            <a:off x="2576325" y="1904781"/>
            <a:ext cx="212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Despite being red, Mars is a cold place</a:t>
            </a:r>
            <a:endParaRPr sz="16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88" name="Google Shape;988;p38"/>
          <p:cNvGrpSpPr/>
          <p:nvPr/>
        </p:nvGrpSpPr>
        <p:grpSpPr>
          <a:xfrm>
            <a:off x="7071814" y="3946132"/>
            <a:ext cx="589618" cy="572699"/>
            <a:chOff x="6170319" y="4318855"/>
            <a:chExt cx="298269" cy="289710"/>
          </a:xfrm>
        </p:grpSpPr>
        <p:sp>
          <p:nvSpPr>
            <p:cNvPr id="989" name="Google Shape;989;p38"/>
            <p:cNvSpPr/>
            <p:nvPr/>
          </p:nvSpPr>
          <p:spPr>
            <a:xfrm>
              <a:off x="6170319" y="4318855"/>
              <a:ext cx="76461" cy="50816"/>
            </a:xfrm>
            <a:custGeom>
              <a:avLst/>
              <a:gdLst/>
              <a:ahLst/>
              <a:cxnLst/>
              <a:rect l="l" t="t" r="r" b="b"/>
              <a:pathLst>
                <a:path w="3393" h="2255" extrusionOk="0">
                  <a:moveTo>
                    <a:pt x="1518" y="0"/>
                  </a:moveTo>
                  <a:cubicBezTo>
                    <a:pt x="0" y="0"/>
                    <a:pt x="0" y="2254"/>
                    <a:pt x="1518" y="2254"/>
                  </a:cubicBezTo>
                  <a:lnTo>
                    <a:pt x="3393" y="2254"/>
                  </a:lnTo>
                  <a:lnTo>
                    <a:pt x="3393" y="1138"/>
                  </a:lnTo>
                  <a:lnTo>
                    <a:pt x="3393" y="1116"/>
                  </a:lnTo>
                  <a:cubicBezTo>
                    <a:pt x="3393" y="514"/>
                    <a:pt x="2143" y="0"/>
                    <a:pt x="1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6205021" y="4319351"/>
              <a:ext cx="229361" cy="289214"/>
            </a:xfrm>
            <a:custGeom>
              <a:avLst/>
              <a:gdLst/>
              <a:ahLst/>
              <a:cxnLst/>
              <a:rect l="l" t="t" r="r" b="b"/>
              <a:pathLst>
                <a:path w="10178" h="12834" extrusionOk="0">
                  <a:moveTo>
                    <a:pt x="0" y="1"/>
                  </a:moveTo>
                  <a:cubicBezTo>
                    <a:pt x="625" y="1"/>
                    <a:pt x="1116" y="492"/>
                    <a:pt x="1116" y="1116"/>
                  </a:cubicBezTo>
                  <a:lnTo>
                    <a:pt x="1116" y="11718"/>
                  </a:lnTo>
                  <a:cubicBezTo>
                    <a:pt x="1116" y="12343"/>
                    <a:pt x="1629" y="12834"/>
                    <a:pt x="2232" y="12834"/>
                  </a:cubicBezTo>
                  <a:cubicBezTo>
                    <a:pt x="2857" y="12834"/>
                    <a:pt x="4129" y="12343"/>
                    <a:pt x="4129" y="11718"/>
                  </a:cubicBezTo>
                  <a:lnTo>
                    <a:pt x="5647" y="11807"/>
                  </a:lnTo>
                  <a:lnTo>
                    <a:pt x="10155" y="12075"/>
                  </a:lnTo>
                  <a:lnTo>
                    <a:pt x="10155" y="1496"/>
                  </a:lnTo>
                  <a:lnTo>
                    <a:pt x="10178" y="1496"/>
                  </a:lnTo>
                  <a:cubicBezTo>
                    <a:pt x="10178" y="670"/>
                    <a:pt x="9508" y="1"/>
                    <a:pt x="8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6332247" y="4319351"/>
              <a:ext cx="101633" cy="272133"/>
            </a:xfrm>
            <a:custGeom>
              <a:avLst/>
              <a:gdLst/>
              <a:ahLst/>
              <a:cxnLst/>
              <a:rect l="l" t="t" r="r" b="b"/>
              <a:pathLst>
                <a:path w="4510" h="12076" extrusionOk="0">
                  <a:moveTo>
                    <a:pt x="1" y="1"/>
                  </a:moveTo>
                  <a:lnTo>
                    <a:pt x="1" y="11807"/>
                  </a:lnTo>
                  <a:lnTo>
                    <a:pt x="4509" y="12075"/>
                  </a:lnTo>
                  <a:lnTo>
                    <a:pt x="4509" y="1496"/>
                  </a:lnTo>
                  <a:cubicBezTo>
                    <a:pt x="4487" y="670"/>
                    <a:pt x="3817" y="1"/>
                    <a:pt x="2992" y="1"/>
                  </a:cubicBezTo>
                  <a:close/>
                </a:path>
              </a:pathLst>
            </a:custGeom>
            <a:solidFill>
              <a:srgbClr val="434343">
                <a:alpha val="1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6297545" y="4370142"/>
              <a:ext cx="68439" cy="17127"/>
            </a:xfrm>
            <a:custGeom>
              <a:avLst/>
              <a:gdLst/>
              <a:ahLst/>
              <a:cxnLst/>
              <a:rect l="l" t="t" r="r" b="b"/>
              <a:pathLst>
                <a:path w="3037" h="760" extrusionOk="0">
                  <a:moveTo>
                    <a:pt x="1" y="1"/>
                  </a:moveTo>
                  <a:lnTo>
                    <a:pt x="1" y="760"/>
                  </a:lnTo>
                  <a:lnTo>
                    <a:pt x="3036" y="760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6263857" y="4404844"/>
              <a:ext cx="135818" cy="16631"/>
            </a:xfrm>
            <a:custGeom>
              <a:avLst/>
              <a:gdLst/>
              <a:ahLst/>
              <a:cxnLst/>
              <a:rect l="l" t="t" r="r" b="b"/>
              <a:pathLst>
                <a:path w="6027" h="738" extrusionOk="0">
                  <a:moveTo>
                    <a:pt x="1" y="1"/>
                  </a:moveTo>
                  <a:lnTo>
                    <a:pt x="1" y="737"/>
                  </a:lnTo>
                  <a:lnTo>
                    <a:pt x="6027" y="737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6263857" y="4438555"/>
              <a:ext cx="135818" cy="17104"/>
            </a:xfrm>
            <a:custGeom>
              <a:avLst/>
              <a:gdLst/>
              <a:ahLst/>
              <a:cxnLst/>
              <a:rect l="l" t="t" r="r" b="b"/>
              <a:pathLst>
                <a:path w="6027" h="759" extrusionOk="0">
                  <a:moveTo>
                    <a:pt x="1" y="0"/>
                  </a:moveTo>
                  <a:lnTo>
                    <a:pt x="1" y="759"/>
                  </a:lnTo>
                  <a:lnTo>
                    <a:pt x="6027" y="759"/>
                  </a:lnTo>
                  <a:lnTo>
                    <a:pt x="60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6263857" y="4472243"/>
              <a:ext cx="135818" cy="17127"/>
            </a:xfrm>
            <a:custGeom>
              <a:avLst/>
              <a:gdLst/>
              <a:ahLst/>
              <a:cxnLst/>
              <a:rect l="l" t="t" r="r" b="b"/>
              <a:pathLst>
                <a:path w="6027" h="760" extrusionOk="0">
                  <a:moveTo>
                    <a:pt x="1" y="0"/>
                  </a:moveTo>
                  <a:lnTo>
                    <a:pt x="1" y="759"/>
                  </a:lnTo>
                  <a:lnTo>
                    <a:pt x="6027" y="759"/>
                  </a:lnTo>
                  <a:lnTo>
                    <a:pt x="60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6332247" y="4506449"/>
              <a:ext cx="67425" cy="16608"/>
            </a:xfrm>
            <a:custGeom>
              <a:avLst/>
              <a:gdLst/>
              <a:ahLst/>
              <a:cxnLst/>
              <a:rect l="l" t="t" r="r" b="b"/>
              <a:pathLst>
                <a:path w="2992" h="737" extrusionOk="0">
                  <a:moveTo>
                    <a:pt x="1" y="0"/>
                  </a:moveTo>
                  <a:lnTo>
                    <a:pt x="1" y="737"/>
                  </a:lnTo>
                  <a:lnTo>
                    <a:pt x="2992" y="737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8"/>
            <p:cNvSpPr/>
            <p:nvPr/>
          </p:nvSpPr>
          <p:spPr>
            <a:xfrm>
              <a:off x="6332247" y="4370142"/>
              <a:ext cx="33735" cy="17127"/>
            </a:xfrm>
            <a:custGeom>
              <a:avLst/>
              <a:gdLst/>
              <a:ahLst/>
              <a:cxnLst/>
              <a:rect l="l" t="t" r="r" b="b"/>
              <a:pathLst>
                <a:path w="1497" h="760" extrusionOk="0">
                  <a:moveTo>
                    <a:pt x="1" y="1"/>
                  </a:moveTo>
                  <a:lnTo>
                    <a:pt x="1" y="760"/>
                  </a:lnTo>
                  <a:lnTo>
                    <a:pt x="1496" y="760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8"/>
            <p:cNvSpPr/>
            <p:nvPr/>
          </p:nvSpPr>
          <p:spPr>
            <a:xfrm>
              <a:off x="6332247" y="4404844"/>
              <a:ext cx="67425" cy="16631"/>
            </a:xfrm>
            <a:custGeom>
              <a:avLst/>
              <a:gdLst/>
              <a:ahLst/>
              <a:cxnLst/>
              <a:rect l="l" t="t" r="r" b="b"/>
              <a:pathLst>
                <a:path w="2992" h="738" extrusionOk="0">
                  <a:moveTo>
                    <a:pt x="1" y="1"/>
                  </a:moveTo>
                  <a:lnTo>
                    <a:pt x="1" y="737"/>
                  </a:lnTo>
                  <a:lnTo>
                    <a:pt x="2992" y="737"/>
                  </a:lnTo>
                  <a:lnTo>
                    <a:pt x="29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6332247" y="4438555"/>
              <a:ext cx="67425" cy="17104"/>
            </a:xfrm>
            <a:custGeom>
              <a:avLst/>
              <a:gdLst/>
              <a:ahLst/>
              <a:cxnLst/>
              <a:rect l="l" t="t" r="r" b="b"/>
              <a:pathLst>
                <a:path w="2992" h="759" extrusionOk="0">
                  <a:moveTo>
                    <a:pt x="1" y="0"/>
                  </a:moveTo>
                  <a:lnTo>
                    <a:pt x="1" y="759"/>
                  </a:lnTo>
                  <a:lnTo>
                    <a:pt x="2992" y="759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6332247" y="4472243"/>
              <a:ext cx="67425" cy="17127"/>
            </a:xfrm>
            <a:custGeom>
              <a:avLst/>
              <a:gdLst/>
              <a:ahLst/>
              <a:cxnLst/>
              <a:rect l="l" t="t" r="r" b="b"/>
              <a:pathLst>
                <a:path w="2992" h="760" extrusionOk="0">
                  <a:moveTo>
                    <a:pt x="1" y="0"/>
                  </a:moveTo>
                  <a:lnTo>
                    <a:pt x="1" y="759"/>
                  </a:lnTo>
                  <a:lnTo>
                    <a:pt x="2992" y="759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6255317" y="4574839"/>
              <a:ext cx="213271" cy="33712"/>
            </a:xfrm>
            <a:custGeom>
              <a:avLst/>
              <a:gdLst/>
              <a:ahLst/>
              <a:cxnLst/>
              <a:rect l="l" t="t" r="r" b="b"/>
              <a:pathLst>
                <a:path w="9464" h="1496" extrusionOk="0">
                  <a:moveTo>
                    <a:pt x="1049" y="1"/>
                  </a:moveTo>
                  <a:cubicBezTo>
                    <a:pt x="1094" y="112"/>
                    <a:pt x="1116" y="246"/>
                    <a:pt x="1116" y="380"/>
                  </a:cubicBezTo>
                  <a:cubicBezTo>
                    <a:pt x="1116" y="983"/>
                    <a:pt x="625" y="1496"/>
                    <a:pt x="0" y="1496"/>
                  </a:cubicBezTo>
                  <a:lnTo>
                    <a:pt x="8303" y="1496"/>
                  </a:lnTo>
                  <a:cubicBezTo>
                    <a:pt x="8928" y="1496"/>
                    <a:pt x="9441" y="983"/>
                    <a:pt x="9463" y="380"/>
                  </a:cubicBezTo>
                  <a:cubicBezTo>
                    <a:pt x="9463" y="246"/>
                    <a:pt x="9441" y="112"/>
                    <a:pt x="9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6332247" y="4574839"/>
              <a:ext cx="135841" cy="33712"/>
            </a:xfrm>
            <a:custGeom>
              <a:avLst/>
              <a:gdLst/>
              <a:ahLst/>
              <a:cxnLst/>
              <a:rect l="l" t="t" r="r" b="b"/>
              <a:pathLst>
                <a:path w="6028" h="1496" extrusionOk="0">
                  <a:moveTo>
                    <a:pt x="1" y="1"/>
                  </a:moveTo>
                  <a:lnTo>
                    <a:pt x="1" y="1496"/>
                  </a:lnTo>
                  <a:lnTo>
                    <a:pt x="4889" y="1496"/>
                  </a:lnTo>
                  <a:cubicBezTo>
                    <a:pt x="5491" y="1496"/>
                    <a:pt x="6005" y="1005"/>
                    <a:pt x="6027" y="380"/>
                  </a:cubicBezTo>
                  <a:cubicBezTo>
                    <a:pt x="6027" y="246"/>
                    <a:pt x="6005" y="112"/>
                    <a:pt x="59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38"/>
          <p:cNvGrpSpPr/>
          <p:nvPr/>
        </p:nvGrpSpPr>
        <p:grpSpPr>
          <a:xfrm>
            <a:off x="1396898" y="1600664"/>
            <a:ext cx="668163" cy="572476"/>
            <a:chOff x="3390617" y="1314350"/>
            <a:chExt cx="338002" cy="289597"/>
          </a:xfrm>
        </p:grpSpPr>
        <p:sp>
          <p:nvSpPr>
            <p:cNvPr id="1004" name="Google Shape;1004;p38"/>
            <p:cNvSpPr/>
            <p:nvPr/>
          </p:nvSpPr>
          <p:spPr>
            <a:xfrm>
              <a:off x="3390617" y="1314350"/>
              <a:ext cx="338002" cy="289597"/>
            </a:xfrm>
            <a:custGeom>
              <a:avLst/>
              <a:gdLst/>
              <a:ahLst/>
              <a:cxnLst/>
              <a:rect l="l" t="t" r="r" b="b"/>
              <a:pathLst>
                <a:path w="14999" h="12851" extrusionOk="0">
                  <a:moveTo>
                    <a:pt x="8593" y="0"/>
                  </a:moveTo>
                  <a:cubicBezTo>
                    <a:pt x="2879" y="0"/>
                    <a:pt x="0" y="6919"/>
                    <a:pt x="4062" y="10959"/>
                  </a:cubicBezTo>
                  <a:cubicBezTo>
                    <a:pt x="5369" y="12266"/>
                    <a:pt x="6975" y="12851"/>
                    <a:pt x="8550" y="12851"/>
                  </a:cubicBezTo>
                  <a:cubicBezTo>
                    <a:pt x="11843" y="12851"/>
                    <a:pt x="14998" y="10293"/>
                    <a:pt x="14998" y="6428"/>
                  </a:cubicBezTo>
                  <a:cubicBezTo>
                    <a:pt x="14998" y="2879"/>
                    <a:pt x="12119" y="22"/>
                    <a:pt x="8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8"/>
            <p:cNvSpPr/>
            <p:nvPr/>
          </p:nvSpPr>
          <p:spPr>
            <a:xfrm>
              <a:off x="3584227" y="1314350"/>
              <a:ext cx="144382" cy="289214"/>
            </a:xfrm>
            <a:custGeom>
              <a:avLst/>
              <a:gdLst/>
              <a:ahLst/>
              <a:cxnLst/>
              <a:rect l="l" t="t" r="r" b="b"/>
              <a:pathLst>
                <a:path w="6407" h="12834" extrusionOk="0">
                  <a:moveTo>
                    <a:pt x="1" y="0"/>
                  </a:moveTo>
                  <a:lnTo>
                    <a:pt x="1" y="12833"/>
                  </a:lnTo>
                  <a:cubicBezTo>
                    <a:pt x="3527" y="12811"/>
                    <a:pt x="6406" y="9954"/>
                    <a:pt x="6406" y="6428"/>
                  </a:cubicBezTo>
                  <a:cubicBezTo>
                    <a:pt x="6406" y="2879"/>
                    <a:pt x="3527" y="22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3449949" y="1348444"/>
              <a:ext cx="244460" cy="217395"/>
            </a:xfrm>
            <a:custGeom>
              <a:avLst/>
              <a:gdLst/>
              <a:ahLst/>
              <a:cxnLst/>
              <a:rect l="l" t="t" r="r" b="b"/>
              <a:pathLst>
                <a:path w="10848" h="9647" extrusionOk="0">
                  <a:moveTo>
                    <a:pt x="5942" y="1"/>
                  </a:moveTo>
                  <a:cubicBezTo>
                    <a:pt x="5031" y="1"/>
                    <a:pt x="4096" y="260"/>
                    <a:pt x="3237" y="830"/>
                  </a:cubicBezTo>
                  <a:cubicBezTo>
                    <a:pt x="1" y="2995"/>
                    <a:pt x="469" y="7906"/>
                    <a:pt x="4085" y="9401"/>
                  </a:cubicBezTo>
                  <a:lnTo>
                    <a:pt x="5960" y="9557"/>
                  </a:lnTo>
                  <a:lnTo>
                    <a:pt x="7076" y="9646"/>
                  </a:lnTo>
                  <a:cubicBezTo>
                    <a:pt x="9285" y="9133"/>
                    <a:pt x="10848" y="7169"/>
                    <a:pt x="10848" y="4915"/>
                  </a:cubicBezTo>
                  <a:cubicBezTo>
                    <a:pt x="10848" y="2022"/>
                    <a:pt x="8488" y="1"/>
                    <a:pt x="5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3584227" y="1349052"/>
              <a:ext cx="110174" cy="216787"/>
            </a:xfrm>
            <a:custGeom>
              <a:avLst/>
              <a:gdLst/>
              <a:ahLst/>
              <a:cxnLst/>
              <a:rect l="l" t="t" r="r" b="b"/>
              <a:pathLst>
                <a:path w="4889" h="9620" extrusionOk="0">
                  <a:moveTo>
                    <a:pt x="1" y="0"/>
                  </a:moveTo>
                  <a:lnTo>
                    <a:pt x="1" y="9530"/>
                  </a:lnTo>
                  <a:lnTo>
                    <a:pt x="1117" y="9619"/>
                  </a:lnTo>
                  <a:cubicBezTo>
                    <a:pt x="3326" y="9106"/>
                    <a:pt x="4889" y="7142"/>
                    <a:pt x="4889" y="4888"/>
                  </a:cubicBezTo>
                  <a:cubicBezTo>
                    <a:pt x="4889" y="2187"/>
                    <a:pt x="2702" y="0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8"/>
            <p:cNvSpPr/>
            <p:nvPr/>
          </p:nvSpPr>
          <p:spPr>
            <a:xfrm>
              <a:off x="3504278" y="1382582"/>
              <a:ext cx="158444" cy="186274"/>
            </a:xfrm>
            <a:custGeom>
              <a:avLst/>
              <a:gdLst/>
              <a:ahLst/>
              <a:cxnLst/>
              <a:rect l="l" t="t" r="r" b="b"/>
              <a:pathLst>
                <a:path w="7031" h="8266" extrusionOk="0">
                  <a:moveTo>
                    <a:pt x="3110" y="0"/>
                  </a:moveTo>
                  <a:cubicBezTo>
                    <a:pt x="2896" y="0"/>
                    <a:pt x="2687" y="22"/>
                    <a:pt x="2478" y="74"/>
                  </a:cubicBezTo>
                  <a:cubicBezTo>
                    <a:pt x="1362" y="320"/>
                    <a:pt x="491" y="1190"/>
                    <a:pt x="246" y="2306"/>
                  </a:cubicBezTo>
                  <a:cubicBezTo>
                    <a:pt x="0" y="3333"/>
                    <a:pt x="313" y="4427"/>
                    <a:pt x="1094" y="5163"/>
                  </a:cubicBezTo>
                  <a:cubicBezTo>
                    <a:pt x="1451" y="5520"/>
                    <a:pt x="1674" y="6011"/>
                    <a:pt x="1674" y="6524"/>
                  </a:cubicBezTo>
                  <a:lnTo>
                    <a:pt x="1674" y="7886"/>
                  </a:lnTo>
                  <a:cubicBezTo>
                    <a:pt x="2277" y="8131"/>
                    <a:pt x="2902" y="8265"/>
                    <a:pt x="3549" y="8265"/>
                  </a:cubicBezTo>
                  <a:cubicBezTo>
                    <a:pt x="3928" y="8265"/>
                    <a:pt x="4308" y="8221"/>
                    <a:pt x="4665" y="8131"/>
                  </a:cubicBezTo>
                  <a:lnTo>
                    <a:pt x="4665" y="6033"/>
                  </a:lnTo>
                  <a:lnTo>
                    <a:pt x="6183" y="6033"/>
                  </a:lnTo>
                  <a:lnTo>
                    <a:pt x="6183" y="5074"/>
                  </a:lnTo>
                  <a:lnTo>
                    <a:pt x="7031" y="4181"/>
                  </a:lnTo>
                  <a:lnTo>
                    <a:pt x="6183" y="2887"/>
                  </a:lnTo>
                  <a:cubicBezTo>
                    <a:pt x="6160" y="1994"/>
                    <a:pt x="5736" y="1190"/>
                    <a:pt x="5067" y="655"/>
                  </a:cubicBezTo>
                  <a:cubicBezTo>
                    <a:pt x="4620" y="298"/>
                    <a:pt x="4107" y="74"/>
                    <a:pt x="3571" y="30"/>
                  </a:cubicBezTo>
                  <a:cubicBezTo>
                    <a:pt x="3414" y="11"/>
                    <a:pt x="3261" y="0"/>
                    <a:pt x="3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8"/>
            <p:cNvSpPr/>
            <p:nvPr/>
          </p:nvSpPr>
          <p:spPr>
            <a:xfrm>
              <a:off x="3584227" y="1383754"/>
              <a:ext cx="78489" cy="185102"/>
            </a:xfrm>
            <a:custGeom>
              <a:avLst/>
              <a:gdLst/>
              <a:ahLst/>
              <a:cxnLst/>
              <a:rect l="l" t="t" r="r" b="b"/>
              <a:pathLst>
                <a:path w="3483" h="8214" extrusionOk="0">
                  <a:moveTo>
                    <a:pt x="1" y="0"/>
                  </a:moveTo>
                  <a:lnTo>
                    <a:pt x="1" y="8213"/>
                  </a:lnTo>
                  <a:cubicBezTo>
                    <a:pt x="380" y="8213"/>
                    <a:pt x="760" y="8169"/>
                    <a:pt x="1117" y="8079"/>
                  </a:cubicBezTo>
                  <a:lnTo>
                    <a:pt x="1117" y="5981"/>
                  </a:lnTo>
                  <a:lnTo>
                    <a:pt x="2635" y="5981"/>
                  </a:lnTo>
                  <a:lnTo>
                    <a:pt x="2635" y="5022"/>
                  </a:lnTo>
                  <a:lnTo>
                    <a:pt x="3483" y="4129"/>
                  </a:lnTo>
                  <a:lnTo>
                    <a:pt x="2635" y="2857"/>
                  </a:lnTo>
                  <a:cubicBezTo>
                    <a:pt x="2612" y="1964"/>
                    <a:pt x="2188" y="1161"/>
                    <a:pt x="1496" y="625"/>
                  </a:cubicBezTo>
                  <a:cubicBezTo>
                    <a:pt x="1072" y="268"/>
                    <a:pt x="559" y="45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492" t="24979" r="11140" b="46892"/>
          <a:stretch/>
        </p:blipFill>
        <p:spPr>
          <a:xfrm>
            <a:off x="435048" y="288615"/>
            <a:ext cx="8273730" cy="4457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40"/>
          <p:cNvSpPr/>
          <p:nvPr/>
        </p:nvSpPr>
        <p:spPr>
          <a:xfrm>
            <a:off x="4285650" y="2189843"/>
            <a:ext cx="572700" cy="5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0"/>
          <p:cNvSpPr/>
          <p:nvPr/>
        </p:nvSpPr>
        <p:spPr>
          <a:xfrm>
            <a:off x="7058550" y="2189843"/>
            <a:ext cx="5727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0"/>
          <p:cNvSpPr txBox="1">
            <a:spLocks noGrp="1"/>
          </p:cNvSpPr>
          <p:nvPr>
            <p:ph type="title" idx="3"/>
          </p:nvPr>
        </p:nvSpPr>
        <p:spPr>
          <a:xfrm>
            <a:off x="3486178" y="2774132"/>
            <a:ext cx="2171700" cy="50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076" name="Google Shape;1076;p40"/>
          <p:cNvSpPr txBox="1">
            <a:spLocks noGrp="1"/>
          </p:cNvSpPr>
          <p:nvPr>
            <p:ph type="title" idx="5"/>
          </p:nvPr>
        </p:nvSpPr>
        <p:spPr>
          <a:xfrm>
            <a:off x="6259050" y="2774132"/>
            <a:ext cx="2171700" cy="50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077" name="Google Shape;1077;p40"/>
          <p:cNvSpPr txBox="1">
            <a:spLocks noGrp="1"/>
          </p:cNvSpPr>
          <p:nvPr>
            <p:ph type="subTitle" idx="6"/>
          </p:nvPr>
        </p:nvSpPr>
        <p:spPr>
          <a:xfrm>
            <a:off x="6259050" y="3143265"/>
            <a:ext cx="21717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nice name and is the second planet from the Sun</a:t>
            </a:r>
            <a:endParaRPr/>
          </a:p>
        </p:txBody>
      </p:sp>
      <p:sp>
        <p:nvSpPr>
          <p:cNvPr id="1079" name="Google Shape;1079;p40"/>
          <p:cNvSpPr txBox="1">
            <a:spLocks noGrp="1"/>
          </p:cNvSpPr>
          <p:nvPr>
            <p:ph type="title" idx="8"/>
          </p:nvPr>
        </p:nvSpPr>
        <p:spPr>
          <a:xfrm>
            <a:off x="4285650" y="2256143"/>
            <a:ext cx="572700" cy="4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80" name="Google Shape;1080;p40"/>
          <p:cNvSpPr txBox="1">
            <a:spLocks noGrp="1"/>
          </p:cNvSpPr>
          <p:nvPr>
            <p:ph type="title" idx="9"/>
          </p:nvPr>
        </p:nvSpPr>
        <p:spPr>
          <a:xfrm>
            <a:off x="7058550" y="2256143"/>
            <a:ext cx="572700" cy="4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6836" t="30605" r="11392" b="14262"/>
          <a:stretch/>
        </p:blipFill>
        <p:spPr>
          <a:xfrm>
            <a:off x="0" y="0"/>
            <a:ext cx="5287433" cy="5161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6638" t="12128" r="8976" b="8467"/>
          <a:stretch/>
        </p:blipFill>
        <p:spPr>
          <a:xfrm>
            <a:off x="5187981" y="0"/>
            <a:ext cx="3959553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ench Revolution by Slidesgo">
  <a:themeElements>
    <a:clrScheme name="Simple Light">
      <a:dk1>
        <a:srgbClr val="F7D6DD"/>
      </a:dk1>
      <a:lt1>
        <a:srgbClr val="F77C94"/>
      </a:lt1>
      <a:dk2>
        <a:srgbClr val="DC3354"/>
      </a:dk2>
      <a:lt2>
        <a:srgbClr val="B02943"/>
      </a:lt2>
      <a:accent1>
        <a:srgbClr val="FFFFFF"/>
      </a:accent1>
      <a:accent2>
        <a:srgbClr val="2674D4"/>
      </a:accent2>
      <a:accent3>
        <a:srgbClr val="154075"/>
      </a:accent3>
      <a:accent4>
        <a:srgbClr val="0E2B4F"/>
      </a:accent4>
      <a:accent5>
        <a:srgbClr val="FFFFFF"/>
      </a:accent5>
      <a:accent6>
        <a:srgbClr val="B02943"/>
      </a:accent6>
      <a:hlink>
        <a:srgbClr val="0E2B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231</Words>
  <Application>Microsoft Office PowerPoint</Application>
  <PresentationFormat>On-screen Show (16:9)</PresentationFormat>
  <Paragraphs>49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Lato</vt:lpstr>
      <vt:lpstr>Alfa Slab One</vt:lpstr>
      <vt:lpstr>French Revolution by Slidesgo</vt:lpstr>
      <vt:lpstr>Faire l’achat</vt:lpstr>
      <vt:lpstr>Qu’est-ce qu’on achète ?</vt:lpstr>
      <vt:lpstr>Kosakata</vt:lpstr>
      <vt:lpstr>Revolution Timeline</vt:lpstr>
      <vt:lpstr>Jupiter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creator>Vokasi_Mandarin</dc:creator>
  <cp:lastModifiedBy>Windows User</cp:lastModifiedBy>
  <cp:revision>2</cp:revision>
  <dcterms:modified xsi:type="dcterms:W3CDTF">2021-03-17T04:38:51Z</dcterms:modified>
</cp:coreProperties>
</file>