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5" r:id="rId2"/>
    <p:sldId id="258" r:id="rId3"/>
    <p:sldId id="259" r:id="rId4"/>
    <p:sldId id="265" r:id="rId5"/>
    <p:sldId id="270" r:id="rId6"/>
    <p:sldId id="271" r:id="rId7"/>
    <p:sldId id="272" r:id="rId8"/>
    <p:sldId id="273" r:id="rId9"/>
    <p:sldId id="276" r:id="rId10"/>
    <p:sldId id="278" r:id="rId11"/>
    <p:sldId id="279" r:id="rId12"/>
    <p:sldId id="280" r:id="rId13"/>
    <p:sldId id="286" r:id="rId14"/>
    <p:sldId id="287" r:id="rId15"/>
    <p:sldId id="288" r:id="rId16"/>
    <p:sldId id="289" r:id="rId17"/>
    <p:sldId id="290" r:id="rId18"/>
    <p:sldId id="291" r:id="rId19"/>
    <p:sldId id="295" r:id="rId20"/>
    <p:sldId id="292" r:id="rId21"/>
    <p:sldId id="299" r:id="rId2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7252A8-0A10-453E-B96B-4B8C8B4680E8}" type="doc">
      <dgm:prSet loTypeId="urn:microsoft.com/office/officeart/2005/8/layout/vList3#1" loCatId="list" qsTypeId="urn:microsoft.com/office/officeart/2005/8/quickstyle/3d2" qsCatId="3D" csTypeId="urn:microsoft.com/office/officeart/2005/8/colors/colorful2" csCatId="colorful" phldr="1"/>
      <dgm:spPr/>
    </dgm:pt>
    <dgm:pt modelId="{EB1BBD3B-A4D7-4987-A5E2-525A032528C5}">
      <dgm:prSet phldrT="[Text]"/>
      <dgm:spPr/>
      <dgm:t>
        <a:bodyPr/>
        <a:lstStyle/>
        <a:p>
          <a:r>
            <a:rPr lang="en-US" b="1" dirty="0" smtClean="0"/>
            <a:t>EMPATIK</a:t>
          </a:r>
          <a:endParaRPr lang="en-US" b="1" dirty="0"/>
        </a:p>
      </dgm:t>
    </dgm:pt>
    <dgm:pt modelId="{1B487F4C-F667-4ED6-B166-4E2F3E8CD166}" type="parTrans" cxnId="{C55BF41E-79A8-4D6F-80C8-71287BC688BB}">
      <dgm:prSet/>
      <dgm:spPr/>
      <dgm:t>
        <a:bodyPr/>
        <a:lstStyle/>
        <a:p>
          <a:endParaRPr lang="en-US" b="1"/>
        </a:p>
      </dgm:t>
    </dgm:pt>
    <dgm:pt modelId="{450BA655-5688-4967-AD56-5EEDE81417AD}" type="sibTrans" cxnId="{C55BF41E-79A8-4D6F-80C8-71287BC688BB}">
      <dgm:prSet/>
      <dgm:spPr/>
      <dgm:t>
        <a:bodyPr/>
        <a:lstStyle/>
        <a:p>
          <a:endParaRPr lang="en-US" b="1"/>
        </a:p>
      </dgm:t>
    </dgm:pt>
    <dgm:pt modelId="{AAD3EACC-B073-4425-806E-7BBD0C7CE145}">
      <dgm:prSet phldrT="[Text]"/>
      <dgm:spPr>
        <a:solidFill>
          <a:srgbClr val="C00000"/>
        </a:solidFill>
      </dgm:spPr>
      <dgm:t>
        <a:bodyPr/>
        <a:lstStyle/>
        <a:p>
          <a:r>
            <a:rPr lang="en-US" b="1" dirty="0" smtClean="0"/>
            <a:t>ESTETIS</a:t>
          </a:r>
          <a:endParaRPr lang="en-US" b="1" dirty="0"/>
        </a:p>
      </dgm:t>
    </dgm:pt>
    <dgm:pt modelId="{C5C44C23-4190-4085-A348-6F849D5A0BEE}" type="parTrans" cxnId="{0BAC541C-4B98-4BDD-BA85-D8A5E672C97B}">
      <dgm:prSet/>
      <dgm:spPr/>
      <dgm:t>
        <a:bodyPr/>
        <a:lstStyle/>
        <a:p>
          <a:endParaRPr lang="en-US" b="1"/>
        </a:p>
      </dgm:t>
    </dgm:pt>
    <dgm:pt modelId="{76A2E423-90E3-4A01-A2DA-85F5AFB6D684}" type="sibTrans" cxnId="{0BAC541C-4B98-4BDD-BA85-D8A5E672C97B}">
      <dgm:prSet/>
      <dgm:spPr/>
      <dgm:t>
        <a:bodyPr/>
        <a:lstStyle/>
        <a:p>
          <a:endParaRPr lang="en-US" b="1"/>
        </a:p>
      </dgm:t>
    </dgm:pt>
    <dgm:pt modelId="{8F0D1900-1F93-405C-A59E-BDB8832E823F}">
      <dgm:prSet phldrT="[Text]"/>
      <dgm:spPr>
        <a:solidFill>
          <a:srgbClr val="002060"/>
        </a:solidFill>
      </dgm:spPr>
      <dgm:t>
        <a:bodyPr/>
        <a:lstStyle/>
        <a:p>
          <a:r>
            <a:rPr lang="en-US" b="1" dirty="0" smtClean="0"/>
            <a:t>KRITIS</a:t>
          </a:r>
          <a:endParaRPr lang="en-US" b="1" dirty="0"/>
        </a:p>
      </dgm:t>
    </dgm:pt>
    <dgm:pt modelId="{C159C88C-9775-410A-9CF8-D34A0D360D99}" type="parTrans" cxnId="{C2C0310A-1105-400D-B2D0-465F08F22DA5}">
      <dgm:prSet/>
      <dgm:spPr/>
      <dgm:t>
        <a:bodyPr/>
        <a:lstStyle/>
        <a:p>
          <a:endParaRPr lang="en-US" b="1"/>
        </a:p>
      </dgm:t>
    </dgm:pt>
    <dgm:pt modelId="{06890117-3168-4D03-855F-37FCFB914A12}" type="sibTrans" cxnId="{C2C0310A-1105-400D-B2D0-465F08F22DA5}">
      <dgm:prSet/>
      <dgm:spPr/>
      <dgm:t>
        <a:bodyPr/>
        <a:lstStyle/>
        <a:p>
          <a:endParaRPr lang="en-US" b="1"/>
        </a:p>
      </dgm:t>
    </dgm:pt>
    <dgm:pt modelId="{0F7625CD-4327-4EEF-990B-CCF4E8F4AA10}" type="pres">
      <dgm:prSet presAssocID="{5B7252A8-0A10-453E-B96B-4B8C8B4680E8}" presName="linearFlow" presStyleCnt="0">
        <dgm:presLayoutVars>
          <dgm:dir/>
          <dgm:resizeHandles val="exact"/>
        </dgm:presLayoutVars>
      </dgm:prSet>
      <dgm:spPr/>
    </dgm:pt>
    <dgm:pt modelId="{4736B35B-129F-407F-A27F-8FDB24498274}" type="pres">
      <dgm:prSet presAssocID="{EB1BBD3B-A4D7-4987-A5E2-525A032528C5}" presName="composite" presStyleCnt="0"/>
      <dgm:spPr/>
    </dgm:pt>
    <dgm:pt modelId="{C1B7953C-562E-4045-82E6-E0DD51FC2961}" type="pres">
      <dgm:prSet presAssocID="{EB1BBD3B-A4D7-4987-A5E2-525A032528C5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DD65D8E-B21F-4779-9DB8-82E004F4C802}" type="pres">
      <dgm:prSet presAssocID="{EB1BBD3B-A4D7-4987-A5E2-525A032528C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26DB8-83A1-4BCF-A3F4-02043C1B91F7}" type="pres">
      <dgm:prSet presAssocID="{450BA655-5688-4967-AD56-5EEDE81417AD}" presName="spacing" presStyleCnt="0"/>
      <dgm:spPr/>
    </dgm:pt>
    <dgm:pt modelId="{29DAC90A-AB64-4428-8D9F-A5DE8B9826C1}" type="pres">
      <dgm:prSet presAssocID="{AAD3EACC-B073-4425-806E-7BBD0C7CE145}" presName="composite" presStyleCnt="0"/>
      <dgm:spPr/>
    </dgm:pt>
    <dgm:pt modelId="{0CAD2A2E-E76E-4966-AF54-153380497544}" type="pres">
      <dgm:prSet presAssocID="{AAD3EACC-B073-4425-806E-7BBD0C7CE145}" presName="imgShp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04CE8F0-2127-41DD-97D8-2705FF894C01}" type="pres">
      <dgm:prSet presAssocID="{AAD3EACC-B073-4425-806E-7BBD0C7CE145}" presName="txShp" presStyleLbl="node1" presStyleIdx="1" presStyleCnt="3" custLinFactNeighborX="-1960" custLinFactNeighborY="-1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15AA7-1CAE-46AE-84FD-12BE1D56EFEF}" type="pres">
      <dgm:prSet presAssocID="{76A2E423-90E3-4A01-A2DA-85F5AFB6D684}" presName="spacing" presStyleCnt="0"/>
      <dgm:spPr/>
    </dgm:pt>
    <dgm:pt modelId="{C2CA8704-BAB3-467B-8815-D48EBDEC849C}" type="pres">
      <dgm:prSet presAssocID="{8F0D1900-1F93-405C-A59E-BDB8832E823F}" presName="composite" presStyleCnt="0"/>
      <dgm:spPr/>
    </dgm:pt>
    <dgm:pt modelId="{B7367C9C-D96B-4921-ADAE-FEE658305DC5}" type="pres">
      <dgm:prSet presAssocID="{8F0D1900-1F93-405C-A59E-BDB8832E823F}" presName="imgShp" presStyleLbl="fgImgPlac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1B0CE41-4E6A-4940-B9D9-1C044BFE9BE4}" type="pres">
      <dgm:prSet presAssocID="{8F0D1900-1F93-405C-A59E-BDB8832E823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5BF41E-79A8-4D6F-80C8-71287BC688BB}" srcId="{5B7252A8-0A10-453E-B96B-4B8C8B4680E8}" destId="{EB1BBD3B-A4D7-4987-A5E2-525A032528C5}" srcOrd="0" destOrd="0" parTransId="{1B487F4C-F667-4ED6-B166-4E2F3E8CD166}" sibTransId="{450BA655-5688-4967-AD56-5EEDE81417AD}"/>
    <dgm:cxn modelId="{5717675B-A2FA-4BCB-AE33-BD70F8644B86}" type="presOf" srcId="{5B7252A8-0A10-453E-B96B-4B8C8B4680E8}" destId="{0F7625CD-4327-4EEF-990B-CCF4E8F4AA10}" srcOrd="0" destOrd="0" presId="urn:microsoft.com/office/officeart/2005/8/layout/vList3#1"/>
    <dgm:cxn modelId="{7A16BC2F-382B-4CCB-8CC1-0A580DB3885E}" type="presOf" srcId="{AAD3EACC-B073-4425-806E-7BBD0C7CE145}" destId="{904CE8F0-2127-41DD-97D8-2705FF894C01}" srcOrd="0" destOrd="0" presId="urn:microsoft.com/office/officeart/2005/8/layout/vList3#1"/>
    <dgm:cxn modelId="{0BAC541C-4B98-4BDD-BA85-D8A5E672C97B}" srcId="{5B7252A8-0A10-453E-B96B-4B8C8B4680E8}" destId="{AAD3EACC-B073-4425-806E-7BBD0C7CE145}" srcOrd="1" destOrd="0" parTransId="{C5C44C23-4190-4085-A348-6F849D5A0BEE}" sibTransId="{76A2E423-90E3-4A01-A2DA-85F5AFB6D684}"/>
    <dgm:cxn modelId="{C2C0310A-1105-400D-B2D0-465F08F22DA5}" srcId="{5B7252A8-0A10-453E-B96B-4B8C8B4680E8}" destId="{8F0D1900-1F93-405C-A59E-BDB8832E823F}" srcOrd="2" destOrd="0" parTransId="{C159C88C-9775-410A-9CF8-D34A0D360D99}" sibTransId="{06890117-3168-4D03-855F-37FCFB914A12}"/>
    <dgm:cxn modelId="{2E5AA74B-D423-4CC6-871E-37C40E1BF9B5}" type="presOf" srcId="{8F0D1900-1F93-405C-A59E-BDB8832E823F}" destId="{11B0CE41-4E6A-4940-B9D9-1C044BFE9BE4}" srcOrd="0" destOrd="0" presId="urn:microsoft.com/office/officeart/2005/8/layout/vList3#1"/>
    <dgm:cxn modelId="{5284B0D9-BA27-4B4E-9B45-FD4410A04937}" type="presOf" srcId="{EB1BBD3B-A4D7-4987-A5E2-525A032528C5}" destId="{0DD65D8E-B21F-4779-9DB8-82E004F4C802}" srcOrd="0" destOrd="0" presId="urn:microsoft.com/office/officeart/2005/8/layout/vList3#1"/>
    <dgm:cxn modelId="{DB1B6011-3237-4767-A51F-402412FA834D}" type="presParOf" srcId="{0F7625CD-4327-4EEF-990B-CCF4E8F4AA10}" destId="{4736B35B-129F-407F-A27F-8FDB24498274}" srcOrd="0" destOrd="0" presId="urn:microsoft.com/office/officeart/2005/8/layout/vList3#1"/>
    <dgm:cxn modelId="{568F4584-ACEA-4193-92AB-5B3EDCDC5F6C}" type="presParOf" srcId="{4736B35B-129F-407F-A27F-8FDB24498274}" destId="{C1B7953C-562E-4045-82E6-E0DD51FC2961}" srcOrd="0" destOrd="0" presId="urn:microsoft.com/office/officeart/2005/8/layout/vList3#1"/>
    <dgm:cxn modelId="{ABFB9598-2885-497F-8601-4182FA467A7B}" type="presParOf" srcId="{4736B35B-129F-407F-A27F-8FDB24498274}" destId="{0DD65D8E-B21F-4779-9DB8-82E004F4C802}" srcOrd="1" destOrd="0" presId="urn:microsoft.com/office/officeart/2005/8/layout/vList3#1"/>
    <dgm:cxn modelId="{D686E3D4-3658-4B71-9E95-334123F94857}" type="presParOf" srcId="{0F7625CD-4327-4EEF-990B-CCF4E8F4AA10}" destId="{7B426DB8-83A1-4BCF-A3F4-02043C1B91F7}" srcOrd="1" destOrd="0" presId="urn:microsoft.com/office/officeart/2005/8/layout/vList3#1"/>
    <dgm:cxn modelId="{66EE4903-8229-42E0-B210-8FBB2BCCC548}" type="presParOf" srcId="{0F7625CD-4327-4EEF-990B-CCF4E8F4AA10}" destId="{29DAC90A-AB64-4428-8D9F-A5DE8B9826C1}" srcOrd="2" destOrd="0" presId="urn:microsoft.com/office/officeart/2005/8/layout/vList3#1"/>
    <dgm:cxn modelId="{4AAA89E1-1B24-4B70-B320-4010D955284F}" type="presParOf" srcId="{29DAC90A-AB64-4428-8D9F-A5DE8B9826C1}" destId="{0CAD2A2E-E76E-4966-AF54-153380497544}" srcOrd="0" destOrd="0" presId="urn:microsoft.com/office/officeart/2005/8/layout/vList3#1"/>
    <dgm:cxn modelId="{AD4A3B12-AB0F-46CF-8EB2-B8F525F07516}" type="presParOf" srcId="{29DAC90A-AB64-4428-8D9F-A5DE8B9826C1}" destId="{904CE8F0-2127-41DD-97D8-2705FF894C01}" srcOrd="1" destOrd="0" presId="urn:microsoft.com/office/officeart/2005/8/layout/vList3#1"/>
    <dgm:cxn modelId="{60868DA9-427A-475E-B703-7344995BA315}" type="presParOf" srcId="{0F7625CD-4327-4EEF-990B-CCF4E8F4AA10}" destId="{09415AA7-1CAE-46AE-84FD-12BE1D56EFEF}" srcOrd="3" destOrd="0" presId="urn:microsoft.com/office/officeart/2005/8/layout/vList3#1"/>
    <dgm:cxn modelId="{4FB6117C-0D5A-48DC-B99A-5D4DF447C4AD}" type="presParOf" srcId="{0F7625CD-4327-4EEF-990B-CCF4E8F4AA10}" destId="{C2CA8704-BAB3-467B-8815-D48EBDEC849C}" srcOrd="4" destOrd="0" presId="urn:microsoft.com/office/officeart/2005/8/layout/vList3#1"/>
    <dgm:cxn modelId="{A2AF8901-9A34-49B0-802E-0DD3FCDD680B}" type="presParOf" srcId="{C2CA8704-BAB3-467B-8815-D48EBDEC849C}" destId="{B7367C9C-D96B-4921-ADAE-FEE658305DC5}" srcOrd="0" destOrd="0" presId="urn:microsoft.com/office/officeart/2005/8/layout/vList3#1"/>
    <dgm:cxn modelId="{1269E1DD-D742-460B-A3E9-73264049C4F4}" type="presParOf" srcId="{C2CA8704-BAB3-467B-8815-D48EBDEC849C}" destId="{11B0CE41-4E6A-4940-B9D9-1C044BFE9BE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AD876C-B5D7-4C03-9FA8-F903C451F3F1}" type="doc">
      <dgm:prSet loTypeId="urn:microsoft.com/office/officeart/2005/8/layout/vList3#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C07DD7-A084-4ED8-A7BB-2DC2C8C40135}">
      <dgm:prSet/>
      <dgm:spPr>
        <a:solidFill>
          <a:srgbClr val="663300"/>
        </a:solidFill>
      </dgm:spPr>
      <dgm:t>
        <a:bodyPr/>
        <a:lstStyle/>
        <a:p>
          <a:pPr rtl="0"/>
          <a:r>
            <a:rPr lang="en-US" b="1" dirty="0" err="1" smtClean="0"/>
            <a:t>apresiasi</a:t>
          </a:r>
          <a:r>
            <a:rPr lang="en-US" b="1" dirty="0" smtClean="0"/>
            <a:t> yang </a:t>
          </a:r>
          <a:r>
            <a:rPr lang="en-US" b="1" dirty="0" err="1" smtClean="0"/>
            <a:t>hanya</a:t>
          </a:r>
          <a:r>
            <a:rPr lang="en-US" b="1" dirty="0" smtClean="0"/>
            <a:t> </a:t>
          </a:r>
          <a:r>
            <a:rPr lang="en-US" b="1" dirty="0" err="1" smtClean="0"/>
            <a:t>menilai</a:t>
          </a:r>
          <a:r>
            <a:rPr lang="en-US" b="1" dirty="0" smtClean="0"/>
            <a:t> </a:t>
          </a:r>
          <a:r>
            <a:rPr lang="en-US" b="1" dirty="0" err="1" smtClean="0"/>
            <a:t>baik</a:t>
          </a:r>
          <a:r>
            <a:rPr lang="en-US" b="1" dirty="0" smtClean="0"/>
            <a:t> </a:t>
          </a:r>
          <a:r>
            <a:rPr lang="en-US" b="1" dirty="0" err="1" smtClean="0"/>
            <a:t>dan</a:t>
          </a:r>
          <a:r>
            <a:rPr lang="id-ID" b="1" dirty="0" smtClean="0"/>
            <a:t> </a:t>
          </a:r>
          <a:r>
            <a:rPr lang="en-US" b="1" dirty="0" err="1" smtClean="0"/>
            <a:t>kurang</a:t>
          </a:r>
          <a:r>
            <a:rPr lang="en-US" b="1" dirty="0" smtClean="0"/>
            <a:t> </a:t>
          </a:r>
          <a:r>
            <a:rPr lang="en-US" b="1" dirty="0" err="1" smtClean="0"/>
            <a:t>baik</a:t>
          </a:r>
          <a:r>
            <a:rPr lang="en-US" b="1" dirty="0" smtClean="0"/>
            <a:t> </a:t>
          </a:r>
          <a:r>
            <a:rPr lang="en-US" b="1" dirty="0" err="1" smtClean="0"/>
            <a:t>hanya</a:t>
          </a:r>
          <a:r>
            <a:rPr lang="en-US" b="1" dirty="0" smtClean="0"/>
            <a:t> </a:t>
          </a:r>
          <a:r>
            <a:rPr lang="en-US" b="1" dirty="0" err="1" smtClean="0"/>
            <a:t>berdasarkan</a:t>
          </a:r>
          <a:r>
            <a:rPr lang="en-US" b="1" dirty="0" smtClean="0"/>
            <a:t> </a:t>
          </a:r>
          <a:r>
            <a:rPr lang="en-US" b="1" dirty="0" err="1" smtClean="0"/>
            <a:t>pengamatan</a:t>
          </a:r>
          <a:r>
            <a:rPr lang="en-US" b="1" dirty="0" smtClean="0"/>
            <a:t> </a:t>
          </a:r>
          <a:r>
            <a:rPr lang="en-US" b="1" dirty="0" err="1" smtClean="0"/>
            <a:t>belaka</a:t>
          </a:r>
          <a:endParaRPr lang="en-US" b="1" dirty="0"/>
        </a:p>
      </dgm:t>
    </dgm:pt>
    <dgm:pt modelId="{80F4791E-0344-4E12-A8BF-0E6484F2BF3C}" type="parTrans" cxnId="{9EAE5E5B-EDA1-4849-A2C9-2881601CB8F2}">
      <dgm:prSet/>
      <dgm:spPr/>
      <dgm:t>
        <a:bodyPr/>
        <a:lstStyle/>
        <a:p>
          <a:endParaRPr lang="en-US"/>
        </a:p>
      </dgm:t>
    </dgm:pt>
    <dgm:pt modelId="{03765ABE-6978-49AF-BD8E-961F385536D6}" type="sibTrans" cxnId="{9EAE5E5B-EDA1-4849-A2C9-2881601CB8F2}">
      <dgm:prSet/>
      <dgm:spPr/>
      <dgm:t>
        <a:bodyPr/>
        <a:lstStyle/>
        <a:p>
          <a:endParaRPr lang="en-US"/>
        </a:p>
      </dgm:t>
    </dgm:pt>
    <dgm:pt modelId="{77E73329-583E-45F2-895D-5111B4BE2499}">
      <dgm:prSet/>
      <dgm:spPr>
        <a:solidFill>
          <a:srgbClr val="663300"/>
        </a:solidFill>
      </dgm:spPr>
      <dgm:t>
        <a:bodyPr/>
        <a:lstStyle/>
        <a:p>
          <a:pPr rtl="0"/>
          <a:r>
            <a:rPr lang="en-US" b="1" dirty="0" err="1" smtClean="0"/>
            <a:t>Apresiasi</a:t>
          </a:r>
          <a:r>
            <a:rPr lang="en-US" b="1" dirty="0" smtClean="0"/>
            <a:t> </a:t>
          </a:r>
          <a:r>
            <a:rPr lang="en-US" b="1" dirty="0" err="1" smtClean="0"/>
            <a:t>atau</a:t>
          </a:r>
          <a:r>
            <a:rPr lang="en-US" b="1" dirty="0" smtClean="0"/>
            <a:t> </a:t>
          </a:r>
          <a:r>
            <a:rPr lang="en-US" b="1" dirty="0" err="1" smtClean="0"/>
            <a:t>penilaian</a:t>
          </a:r>
          <a:r>
            <a:rPr lang="en-US" b="1" dirty="0" smtClean="0"/>
            <a:t> </a:t>
          </a:r>
          <a:r>
            <a:rPr lang="en-US" b="1" dirty="0" err="1" smtClean="0"/>
            <a:t>ini</a:t>
          </a:r>
          <a:r>
            <a:rPr lang="en-US" b="1" dirty="0" smtClean="0"/>
            <a:t> </a:t>
          </a:r>
          <a:r>
            <a:rPr lang="en-US" b="1" dirty="0" err="1" smtClean="0"/>
            <a:t>biasanya</a:t>
          </a:r>
          <a:r>
            <a:rPr lang="en-US" b="1" dirty="0" smtClean="0"/>
            <a:t> </a:t>
          </a:r>
          <a:r>
            <a:rPr lang="en-US" b="1" dirty="0" err="1" smtClean="0"/>
            <a:t>dilakukan</a:t>
          </a:r>
          <a:r>
            <a:rPr lang="en-US" b="1" dirty="0" smtClean="0"/>
            <a:t> </a:t>
          </a:r>
          <a:r>
            <a:rPr lang="en-US" b="1" dirty="0" err="1" smtClean="0"/>
            <a:t>oleh</a:t>
          </a:r>
          <a:r>
            <a:rPr lang="en-US" b="1" dirty="0" smtClean="0"/>
            <a:t> </a:t>
          </a:r>
          <a:r>
            <a:rPr lang="en-US" b="1" dirty="0" err="1" smtClean="0"/>
            <a:t>orang</a:t>
          </a:r>
          <a:r>
            <a:rPr lang="en-US" b="1" dirty="0" smtClean="0"/>
            <a:t> </a:t>
          </a:r>
          <a:r>
            <a:rPr lang="en-US" b="1" dirty="0" err="1" smtClean="0"/>
            <a:t>awam</a:t>
          </a:r>
          <a:r>
            <a:rPr lang="en-US" b="1" dirty="0" smtClean="0"/>
            <a:t> yang </a:t>
          </a:r>
          <a:r>
            <a:rPr lang="en-US" b="1" dirty="0" err="1" smtClean="0"/>
            <a:t>tidak</a:t>
          </a:r>
          <a:r>
            <a:rPr lang="en-US" b="1" dirty="0" smtClean="0"/>
            <a:t> </a:t>
          </a:r>
          <a:r>
            <a:rPr lang="en-US" b="1" dirty="0" err="1" smtClean="0"/>
            <a:t>punya</a:t>
          </a:r>
          <a:r>
            <a:rPr lang="en-US" b="1" dirty="0" smtClean="0"/>
            <a:t> </a:t>
          </a:r>
          <a:r>
            <a:rPr lang="en-US" b="1" dirty="0" err="1" smtClean="0"/>
            <a:t>pengetahuan</a:t>
          </a:r>
          <a:r>
            <a:rPr lang="en-US" b="1" dirty="0" smtClean="0"/>
            <a:t> </a:t>
          </a:r>
          <a:r>
            <a:rPr lang="en-US" b="1" dirty="0" err="1" smtClean="0"/>
            <a:t>dan</a:t>
          </a:r>
          <a:r>
            <a:rPr lang="en-US" b="1" dirty="0" smtClean="0"/>
            <a:t> </a:t>
          </a:r>
          <a:r>
            <a:rPr lang="en-US" b="1" dirty="0" err="1" smtClean="0"/>
            <a:t>pengalaman</a:t>
          </a:r>
          <a:r>
            <a:rPr lang="en-US" b="1" dirty="0" smtClean="0"/>
            <a:t> </a:t>
          </a:r>
          <a:r>
            <a:rPr lang="en-US" b="1" dirty="0" err="1" smtClean="0"/>
            <a:t>dalam</a:t>
          </a:r>
          <a:r>
            <a:rPr lang="en-US" b="1" dirty="0" smtClean="0"/>
            <a:t> </a:t>
          </a:r>
          <a:r>
            <a:rPr lang="en-US" b="1" dirty="0" err="1" smtClean="0"/>
            <a:t>bidang</a:t>
          </a:r>
          <a:r>
            <a:rPr lang="en-US" b="1" dirty="0" smtClean="0"/>
            <a:t> </a:t>
          </a:r>
          <a:r>
            <a:rPr lang="en-US" b="1" dirty="0" err="1" smtClean="0"/>
            <a:t>seni</a:t>
          </a:r>
          <a:endParaRPr lang="en-US" b="1" dirty="0"/>
        </a:p>
      </dgm:t>
    </dgm:pt>
    <dgm:pt modelId="{C8250C00-3500-4CF1-A3CD-50A4A774555E}" type="parTrans" cxnId="{50429CD2-B4EA-4ECA-A388-7103D98F1AD2}">
      <dgm:prSet/>
      <dgm:spPr/>
      <dgm:t>
        <a:bodyPr/>
        <a:lstStyle/>
        <a:p>
          <a:endParaRPr lang="en-US"/>
        </a:p>
      </dgm:t>
    </dgm:pt>
    <dgm:pt modelId="{BC717C79-6DB8-4339-BA76-DA0D829E6B81}" type="sibTrans" cxnId="{50429CD2-B4EA-4ECA-A388-7103D98F1AD2}">
      <dgm:prSet/>
      <dgm:spPr/>
      <dgm:t>
        <a:bodyPr/>
        <a:lstStyle/>
        <a:p>
          <a:endParaRPr lang="en-US"/>
        </a:p>
      </dgm:t>
    </dgm:pt>
    <dgm:pt modelId="{51603391-4815-4923-A8FC-8935CB821A56}" type="pres">
      <dgm:prSet presAssocID="{9EAD876C-B5D7-4C03-9FA8-F903C451F3F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81571C-FF9A-4B24-B4E8-095B52D3DEAC}" type="pres">
      <dgm:prSet presAssocID="{D0C07DD7-A084-4ED8-A7BB-2DC2C8C40135}" presName="composite" presStyleCnt="0"/>
      <dgm:spPr/>
    </dgm:pt>
    <dgm:pt modelId="{2B5B5624-523B-441B-BBFC-564910A03A51}" type="pres">
      <dgm:prSet presAssocID="{D0C07DD7-A084-4ED8-A7BB-2DC2C8C40135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2DAE4F8-C45B-4C91-BA3B-C13C7EC9BC10}" type="pres">
      <dgm:prSet presAssocID="{D0C07DD7-A084-4ED8-A7BB-2DC2C8C40135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E7100-E47E-4E98-A1B7-DF742CBEB420}" type="pres">
      <dgm:prSet presAssocID="{03765ABE-6978-49AF-BD8E-961F385536D6}" presName="spacing" presStyleCnt="0"/>
      <dgm:spPr/>
    </dgm:pt>
    <dgm:pt modelId="{931C8F7F-5284-4593-8C42-196D545E6E56}" type="pres">
      <dgm:prSet presAssocID="{77E73329-583E-45F2-895D-5111B4BE2499}" presName="composite" presStyleCnt="0"/>
      <dgm:spPr/>
    </dgm:pt>
    <dgm:pt modelId="{0F1C3D8B-070C-405E-ABAF-EC7FBA5493F0}" type="pres">
      <dgm:prSet presAssocID="{77E73329-583E-45F2-895D-5111B4BE2499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554E6A1-12D1-4E04-81EA-2F75668B2984}" type="pres">
      <dgm:prSet presAssocID="{77E73329-583E-45F2-895D-5111B4BE2499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92AB85-85CD-40C7-9B30-B9EACEEAF65B}" type="presOf" srcId="{D0C07DD7-A084-4ED8-A7BB-2DC2C8C40135}" destId="{F2DAE4F8-C45B-4C91-BA3B-C13C7EC9BC10}" srcOrd="0" destOrd="0" presId="urn:microsoft.com/office/officeart/2005/8/layout/vList3#2"/>
    <dgm:cxn modelId="{50429CD2-B4EA-4ECA-A388-7103D98F1AD2}" srcId="{9EAD876C-B5D7-4C03-9FA8-F903C451F3F1}" destId="{77E73329-583E-45F2-895D-5111B4BE2499}" srcOrd="1" destOrd="0" parTransId="{C8250C00-3500-4CF1-A3CD-50A4A774555E}" sibTransId="{BC717C79-6DB8-4339-BA76-DA0D829E6B81}"/>
    <dgm:cxn modelId="{5F2A9BC7-D583-4EF2-BBEE-239AA4AE4541}" type="presOf" srcId="{9EAD876C-B5D7-4C03-9FA8-F903C451F3F1}" destId="{51603391-4815-4923-A8FC-8935CB821A56}" srcOrd="0" destOrd="0" presId="urn:microsoft.com/office/officeart/2005/8/layout/vList3#2"/>
    <dgm:cxn modelId="{9EAE5E5B-EDA1-4849-A2C9-2881601CB8F2}" srcId="{9EAD876C-B5D7-4C03-9FA8-F903C451F3F1}" destId="{D0C07DD7-A084-4ED8-A7BB-2DC2C8C40135}" srcOrd="0" destOrd="0" parTransId="{80F4791E-0344-4E12-A8BF-0E6484F2BF3C}" sibTransId="{03765ABE-6978-49AF-BD8E-961F385536D6}"/>
    <dgm:cxn modelId="{2987AF80-2862-4D8D-8D27-0935CD144205}" type="presOf" srcId="{77E73329-583E-45F2-895D-5111B4BE2499}" destId="{A554E6A1-12D1-4E04-81EA-2F75668B2984}" srcOrd="0" destOrd="0" presId="urn:microsoft.com/office/officeart/2005/8/layout/vList3#2"/>
    <dgm:cxn modelId="{E22268E5-367D-4370-85A0-F8745DB341FB}" type="presParOf" srcId="{51603391-4815-4923-A8FC-8935CB821A56}" destId="{0781571C-FF9A-4B24-B4E8-095B52D3DEAC}" srcOrd="0" destOrd="0" presId="urn:microsoft.com/office/officeart/2005/8/layout/vList3#2"/>
    <dgm:cxn modelId="{B7BEA09B-1DEC-4B90-9AAE-818B9680023F}" type="presParOf" srcId="{0781571C-FF9A-4B24-B4E8-095B52D3DEAC}" destId="{2B5B5624-523B-441B-BBFC-564910A03A51}" srcOrd="0" destOrd="0" presId="urn:microsoft.com/office/officeart/2005/8/layout/vList3#2"/>
    <dgm:cxn modelId="{A90D2E9F-F885-4875-A956-5E6D54C53757}" type="presParOf" srcId="{0781571C-FF9A-4B24-B4E8-095B52D3DEAC}" destId="{F2DAE4F8-C45B-4C91-BA3B-C13C7EC9BC10}" srcOrd="1" destOrd="0" presId="urn:microsoft.com/office/officeart/2005/8/layout/vList3#2"/>
    <dgm:cxn modelId="{0624D26E-3F26-4879-BE2C-58E6E3C4D78D}" type="presParOf" srcId="{51603391-4815-4923-A8FC-8935CB821A56}" destId="{024E7100-E47E-4E98-A1B7-DF742CBEB420}" srcOrd="1" destOrd="0" presId="urn:microsoft.com/office/officeart/2005/8/layout/vList3#2"/>
    <dgm:cxn modelId="{BD654155-F3C8-48C8-A990-113D7AEC0EC1}" type="presParOf" srcId="{51603391-4815-4923-A8FC-8935CB821A56}" destId="{931C8F7F-5284-4593-8C42-196D545E6E56}" srcOrd="2" destOrd="0" presId="urn:microsoft.com/office/officeart/2005/8/layout/vList3#2"/>
    <dgm:cxn modelId="{AF89FE7A-16FA-49F5-9667-69F81818335D}" type="presParOf" srcId="{931C8F7F-5284-4593-8C42-196D545E6E56}" destId="{0F1C3D8B-070C-405E-ABAF-EC7FBA5493F0}" srcOrd="0" destOrd="0" presId="urn:microsoft.com/office/officeart/2005/8/layout/vList3#2"/>
    <dgm:cxn modelId="{57267F41-41F3-4946-8AE6-335EA4ADFA21}" type="presParOf" srcId="{931C8F7F-5284-4593-8C42-196D545E6E56}" destId="{A554E6A1-12D1-4E04-81EA-2F75668B2984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47316B-F893-457E-A03C-FA615B70F1C8}" type="doc">
      <dgm:prSet loTypeId="urn:microsoft.com/office/officeart/2005/8/layout/vList3#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D4ABD3-CCE5-4C97-918B-701EF1C3A694}">
      <dgm:prSet/>
      <dgm:spPr>
        <a:solidFill>
          <a:srgbClr val="663300"/>
        </a:solidFill>
      </dgm:spPr>
      <dgm:t>
        <a:bodyPr/>
        <a:lstStyle/>
        <a:p>
          <a:pPr rtl="0"/>
          <a:r>
            <a:rPr lang="fi-FI" b="1" dirty="0" smtClean="0"/>
            <a:t>apresiasi untuk menilai keindahan suatu </a:t>
          </a:r>
          <a:r>
            <a:rPr lang="en-US" b="1" dirty="0" err="1" smtClean="0"/>
            <a:t>karya</a:t>
          </a:r>
          <a:r>
            <a:rPr lang="en-US" b="1" dirty="0" smtClean="0"/>
            <a:t> </a:t>
          </a:r>
          <a:r>
            <a:rPr lang="en-US" b="1" dirty="0" err="1" smtClean="0"/>
            <a:t>seni</a:t>
          </a:r>
          <a:r>
            <a:rPr lang="en-US" b="1" dirty="0" smtClean="0"/>
            <a:t>. </a:t>
          </a:r>
          <a:endParaRPr lang="en-US" b="1" dirty="0"/>
        </a:p>
      </dgm:t>
    </dgm:pt>
    <dgm:pt modelId="{CE92253D-3DA4-40F8-B4EF-6D72986CF1CD}" type="parTrans" cxnId="{4C1354D1-7AAB-4DCA-8BFF-8427D772FE0B}">
      <dgm:prSet/>
      <dgm:spPr/>
      <dgm:t>
        <a:bodyPr/>
        <a:lstStyle/>
        <a:p>
          <a:endParaRPr lang="en-US"/>
        </a:p>
      </dgm:t>
    </dgm:pt>
    <dgm:pt modelId="{681AEF5B-6EA8-46BD-BAE7-8A364C5E637E}" type="sibTrans" cxnId="{4C1354D1-7AAB-4DCA-8BFF-8427D772FE0B}">
      <dgm:prSet/>
      <dgm:spPr/>
      <dgm:t>
        <a:bodyPr/>
        <a:lstStyle/>
        <a:p>
          <a:endParaRPr lang="en-US"/>
        </a:p>
      </dgm:t>
    </dgm:pt>
    <dgm:pt modelId="{4F19EE3A-06B1-45B7-9699-7D7A42E67369}">
      <dgm:prSet/>
      <dgm:spPr>
        <a:solidFill>
          <a:srgbClr val="663300"/>
        </a:solidFill>
      </dgm:spPr>
      <dgm:t>
        <a:bodyPr/>
        <a:lstStyle/>
        <a:p>
          <a:pPr rtl="0"/>
          <a:r>
            <a:rPr lang="en-US" b="1" dirty="0" err="1" smtClean="0"/>
            <a:t>Apresiasi</a:t>
          </a:r>
          <a:r>
            <a:rPr lang="en-US" b="1" dirty="0" smtClean="0"/>
            <a:t> </a:t>
          </a:r>
          <a:r>
            <a:rPr lang="en-US" b="1" dirty="0" err="1" smtClean="0"/>
            <a:t>pada</a:t>
          </a:r>
          <a:r>
            <a:rPr lang="en-US" b="1" dirty="0" smtClean="0"/>
            <a:t> </a:t>
          </a:r>
          <a:r>
            <a:rPr lang="en-US" b="1" dirty="0" err="1" smtClean="0"/>
            <a:t>tingkat</a:t>
          </a:r>
          <a:r>
            <a:rPr lang="en-US" b="1" dirty="0" smtClean="0"/>
            <a:t> </a:t>
          </a:r>
          <a:r>
            <a:rPr lang="en-US" b="1" dirty="0" err="1" smtClean="0"/>
            <a:t>ini</a:t>
          </a:r>
          <a:r>
            <a:rPr lang="en-US" b="1" dirty="0" smtClean="0"/>
            <a:t> </a:t>
          </a:r>
          <a:r>
            <a:rPr lang="en-US" b="1" dirty="0" err="1" smtClean="0"/>
            <a:t>dilakukan</a:t>
          </a:r>
          <a:r>
            <a:rPr lang="en-US" b="1" dirty="0" smtClean="0"/>
            <a:t> </a:t>
          </a:r>
          <a:r>
            <a:rPr lang="en-US" b="1" dirty="0" err="1" smtClean="0"/>
            <a:t>seseorang</a:t>
          </a:r>
          <a:r>
            <a:rPr lang="en-US" b="1" dirty="0" smtClean="0"/>
            <a:t> </a:t>
          </a:r>
          <a:r>
            <a:rPr lang="en-US" b="1" dirty="0" err="1" smtClean="0"/>
            <a:t>setelah</a:t>
          </a:r>
          <a:r>
            <a:rPr lang="en-US" b="1" dirty="0" smtClean="0"/>
            <a:t> </a:t>
          </a:r>
          <a:r>
            <a:rPr lang="en-US" b="1" dirty="0" err="1" smtClean="0"/>
            <a:t>mengamati</a:t>
          </a:r>
          <a:r>
            <a:rPr lang="en-US" b="1" dirty="0" smtClean="0"/>
            <a:t> </a:t>
          </a:r>
          <a:r>
            <a:rPr lang="en-US" b="1" dirty="0" err="1" smtClean="0"/>
            <a:t>dan</a:t>
          </a:r>
          <a:r>
            <a:rPr lang="en-US" b="1" dirty="0" smtClean="0"/>
            <a:t> </a:t>
          </a:r>
          <a:r>
            <a:rPr lang="en-US" b="1" dirty="0" err="1" smtClean="0"/>
            <a:t>menghayati</a:t>
          </a:r>
          <a:r>
            <a:rPr lang="en-US" b="1" dirty="0" smtClean="0"/>
            <a:t> </a:t>
          </a:r>
          <a:r>
            <a:rPr lang="en-US" b="1" dirty="0" err="1" smtClean="0"/>
            <a:t>karya</a:t>
          </a:r>
          <a:r>
            <a:rPr lang="en-US" b="1" dirty="0" smtClean="0"/>
            <a:t> </a:t>
          </a:r>
          <a:r>
            <a:rPr lang="en-US" b="1" dirty="0" err="1" smtClean="0"/>
            <a:t>seni</a:t>
          </a:r>
          <a:r>
            <a:rPr lang="en-US" b="1" dirty="0" smtClean="0"/>
            <a:t> </a:t>
          </a:r>
          <a:r>
            <a:rPr lang="en-US" b="1" dirty="0" err="1" smtClean="0"/>
            <a:t>secara</a:t>
          </a:r>
          <a:r>
            <a:rPr lang="en-US" b="1" dirty="0" smtClean="0"/>
            <a:t> </a:t>
          </a:r>
          <a:r>
            <a:rPr lang="en-US" b="1" dirty="0" err="1" smtClean="0"/>
            <a:t>mendalam</a:t>
          </a:r>
          <a:r>
            <a:rPr lang="en-US" b="1" dirty="0" smtClean="0"/>
            <a:t>.</a:t>
          </a:r>
          <a:endParaRPr lang="en-US" b="1" dirty="0"/>
        </a:p>
      </dgm:t>
    </dgm:pt>
    <dgm:pt modelId="{245ABEF4-FCB9-439E-AC54-3AF62092D5C1}" type="parTrans" cxnId="{025064D7-91EF-4665-8C1C-98A27984E3EB}">
      <dgm:prSet/>
      <dgm:spPr/>
      <dgm:t>
        <a:bodyPr/>
        <a:lstStyle/>
        <a:p>
          <a:endParaRPr lang="en-US"/>
        </a:p>
      </dgm:t>
    </dgm:pt>
    <dgm:pt modelId="{29FDF8FE-D387-49CB-8A55-C8658FDE6769}" type="sibTrans" cxnId="{025064D7-91EF-4665-8C1C-98A27984E3EB}">
      <dgm:prSet/>
      <dgm:spPr/>
      <dgm:t>
        <a:bodyPr/>
        <a:lstStyle/>
        <a:p>
          <a:endParaRPr lang="en-US"/>
        </a:p>
      </dgm:t>
    </dgm:pt>
    <dgm:pt modelId="{C8F4E05E-B5DD-41BE-800C-A125E1E04016}" type="pres">
      <dgm:prSet presAssocID="{FA47316B-F893-457E-A03C-FA615B70F1C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D3EC8B-06BE-4A4C-85DD-0923C2193F7E}" type="pres">
      <dgm:prSet presAssocID="{65D4ABD3-CCE5-4C97-918B-701EF1C3A694}" presName="composite" presStyleCnt="0"/>
      <dgm:spPr/>
    </dgm:pt>
    <dgm:pt modelId="{CAB440F9-8489-4842-B2B0-72F601858ED4}" type="pres">
      <dgm:prSet presAssocID="{65D4ABD3-CCE5-4C97-918B-701EF1C3A694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B284AF8-120C-4C9B-B4DD-55F0FA2D9CC7}" type="pres">
      <dgm:prSet presAssocID="{65D4ABD3-CCE5-4C97-918B-701EF1C3A694}" presName="txShp" presStyleLbl="node1" presStyleIdx="0" presStyleCnt="2" custLinFactNeighborY="3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02A66-9CCA-43D2-B32F-ED476E18A945}" type="pres">
      <dgm:prSet presAssocID="{681AEF5B-6EA8-46BD-BAE7-8A364C5E637E}" presName="spacing" presStyleCnt="0"/>
      <dgm:spPr/>
    </dgm:pt>
    <dgm:pt modelId="{D486E24E-6F41-4EBE-A730-3B0B596D34E8}" type="pres">
      <dgm:prSet presAssocID="{4F19EE3A-06B1-45B7-9699-7D7A42E67369}" presName="composite" presStyleCnt="0"/>
      <dgm:spPr/>
    </dgm:pt>
    <dgm:pt modelId="{8F124798-11EA-47E4-87F8-1562F27B1286}" type="pres">
      <dgm:prSet presAssocID="{4F19EE3A-06B1-45B7-9699-7D7A42E67369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3308CE2-E5E8-4426-8F33-69414EDF5AD5}" type="pres">
      <dgm:prSet presAssocID="{4F19EE3A-06B1-45B7-9699-7D7A42E67369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5064D7-91EF-4665-8C1C-98A27984E3EB}" srcId="{FA47316B-F893-457E-A03C-FA615B70F1C8}" destId="{4F19EE3A-06B1-45B7-9699-7D7A42E67369}" srcOrd="1" destOrd="0" parTransId="{245ABEF4-FCB9-439E-AC54-3AF62092D5C1}" sibTransId="{29FDF8FE-D387-49CB-8A55-C8658FDE6769}"/>
    <dgm:cxn modelId="{4C1354D1-7AAB-4DCA-8BFF-8427D772FE0B}" srcId="{FA47316B-F893-457E-A03C-FA615B70F1C8}" destId="{65D4ABD3-CCE5-4C97-918B-701EF1C3A694}" srcOrd="0" destOrd="0" parTransId="{CE92253D-3DA4-40F8-B4EF-6D72986CF1CD}" sibTransId="{681AEF5B-6EA8-46BD-BAE7-8A364C5E637E}"/>
    <dgm:cxn modelId="{54DC67E7-B905-41E2-AE12-EB6B117CE8A6}" type="presOf" srcId="{65D4ABD3-CCE5-4C97-918B-701EF1C3A694}" destId="{5B284AF8-120C-4C9B-B4DD-55F0FA2D9CC7}" srcOrd="0" destOrd="0" presId="urn:microsoft.com/office/officeart/2005/8/layout/vList3#3"/>
    <dgm:cxn modelId="{C77AB2EF-1233-48D7-9590-2013DF506E87}" type="presOf" srcId="{FA47316B-F893-457E-A03C-FA615B70F1C8}" destId="{C8F4E05E-B5DD-41BE-800C-A125E1E04016}" srcOrd="0" destOrd="0" presId="urn:microsoft.com/office/officeart/2005/8/layout/vList3#3"/>
    <dgm:cxn modelId="{8105794A-DD43-4B0B-B483-E5BF4C67FE45}" type="presOf" srcId="{4F19EE3A-06B1-45B7-9699-7D7A42E67369}" destId="{43308CE2-E5E8-4426-8F33-69414EDF5AD5}" srcOrd="0" destOrd="0" presId="urn:microsoft.com/office/officeart/2005/8/layout/vList3#3"/>
    <dgm:cxn modelId="{DDCB5BB3-D1BD-478D-8261-20C2C126593B}" type="presParOf" srcId="{C8F4E05E-B5DD-41BE-800C-A125E1E04016}" destId="{DBD3EC8B-06BE-4A4C-85DD-0923C2193F7E}" srcOrd="0" destOrd="0" presId="urn:microsoft.com/office/officeart/2005/8/layout/vList3#3"/>
    <dgm:cxn modelId="{F63E4AC1-350E-43D2-91B2-C18C7B000123}" type="presParOf" srcId="{DBD3EC8B-06BE-4A4C-85DD-0923C2193F7E}" destId="{CAB440F9-8489-4842-B2B0-72F601858ED4}" srcOrd="0" destOrd="0" presId="urn:microsoft.com/office/officeart/2005/8/layout/vList3#3"/>
    <dgm:cxn modelId="{AAFFF0AA-AF0C-4A42-9C81-295D0640F4B3}" type="presParOf" srcId="{DBD3EC8B-06BE-4A4C-85DD-0923C2193F7E}" destId="{5B284AF8-120C-4C9B-B4DD-55F0FA2D9CC7}" srcOrd="1" destOrd="0" presId="urn:microsoft.com/office/officeart/2005/8/layout/vList3#3"/>
    <dgm:cxn modelId="{E613DC39-58AE-40A2-95E4-DA28366FEEE4}" type="presParOf" srcId="{C8F4E05E-B5DD-41BE-800C-A125E1E04016}" destId="{18902A66-9CCA-43D2-B32F-ED476E18A945}" srcOrd="1" destOrd="0" presId="urn:microsoft.com/office/officeart/2005/8/layout/vList3#3"/>
    <dgm:cxn modelId="{93060DFF-FE42-4F9B-958B-2F6CD4B8DE4F}" type="presParOf" srcId="{C8F4E05E-B5DD-41BE-800C-A125E1E04016}" destId="{D486E24E-6F41-4EBE-A730-3B0B596D34E8}" srcOrd="2" destOrd="0" presId="urn:microsoft.com/office/officeart/2005/8/layout/vList3#3"/>
    <dgm:cxn modelId="{58E8D3FD-2CAC-40C8-8ED6-D31961BA8D56}" type="presParOf" srcId="{D486E24E-6F41-4EBE-A730-3B0B596D34E8}" destId="{8F124798-11EA-47E4-87F8-1562F27B1286}" srcOrd="0" destOrd="0" presId="urn:microsoft.com/office/officeart/2005/8/layout/vList3#3"/>
    <dgm:cxn modelId="{31072250-9A12-45F5-9111-FE7A70DA3A70}" type="presParOf" srcId="{D486E24E-6F41-4EBE-A730-3B0B596D34E8}" destId="{43308CE2-E5E8-4426-8F33-69414EDF5AD5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CE8FE3-DE32-4BF5-B575-8621729DD5FB}" type="doc">
      <dgm:prSet loTypeId="urn:microsoft.com/office/officeart/2005/8/layout/vList3#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7ED4E3-E2CC-47E3-8630-EEF3271BB79D}">
      <dgm:prSet/>
      <dgm:spPr>
        <a:solidFill>
          <a:srgbClr val="663300"/>
        </a:solidFill>
      </dgm:spPr>
      <dgm:t>
        <a:bodyPr/>
        <a:lstStyle/>
        <a:p>
          <a:pPr rtl="0"/>
          <a:r>
            <a:rPr lang="fi-FI" b="1" dirty="0" smtClean="0"/>
            <a:t>apresiasi yang dilakukan secara ilmiah dan</a:t>
          </a:r>
          <a:r>
            <a:rPr lang="id-ID" b="1" dirty="0" smtClean="0"/>
            <a:t> </a:t>
          </a:r>
          <a:r>
            <a:rPr lang="en-US" b="1" dirty="0" err="1" smtClean="0"/>
            <a:t>sepenuhnya</a:t>
          </a:r>
          <a:r>
            <a:rPr lang="en-US" b="1" dirty="0" smtClean="0"/>
            <a:t> </a:t>
          </a:r>
          <a:r>
            <a:rPr lang="en-US" b="1" dirty="0" err="1" smtClean="0"/>
            <a:t>bersifat</a:t>
          </a:r>
          <a:r>
            <a:rPr lang="en-US" b="1" dirty="0" smtClean="0"/>
            <a:t> </a:t>
          </a:r>
          <a:r>
            <a:rPr lang="en-US" b="1" dirty="0" err="1" smtClean="0"/>
            <a:t>keilmuan</a:t>
          </a:r>
          <a:r>
            <a:rPr lang="en-US" b="1" dirty="0" smtClean="0"/>
            <a:t> </a:t>
          </a:r>
          <a:endParaRPr lang="en-US" b="1" dirty="0"/>
        </a:p>
      </dgm:t>
    </dgm:pt>
    <dgm:pt modelId="{166B7B0D-FE6B-4E3C-9B23-2D53B67756F2}" type="parTrans" cxnId="{6B9E78C6-7991-4504-B5B7-0FCF582A9BAF}">
      <dgm:prSet/>
      <dgm:spPr/>
      <dgm:t>
        <a:bodyPr/>
        <a:lstStyle/>
        <a:p>
          <a:endParaRPr lang="en-US"/>
        </a:p>
      </dgm:t>
    </dgm:pt>
    <dgm:pt modelId="{12F5C115-528D-498F-B471-1C9752F0E2A6}" type="sibTrans" cxnId="{6B9E78C6-7991-4504-B5B7-0FCF582A9BAF}">
      <dgm:prSet/>
      <dgm:spPr/>
      <dgm:t>
        <a:bodyPr/>
        <a:lstStyle/>
        <a:p>
          <a:endParaRPr lang="en-US"/>
        </a:p>
      </dgm:t>
    </dgm:pt>
    <dgm:pt modelId="{CEAC11A1-5CD0-4129-8E55-0961585A8875}">
      <dgm:prSet/>
      <dgm:spPr>
        <a:solidFill>
          <a:srgbClr val="663300"/>
        </a:solidFill>
      </dgm:spPr>
      <dgm:t>
        <a:bodyPr/>
        <a:lstStyle/>
        <a:p>
          <a:pPr rtl="0"/>
          <a:r>
            <a:rPr lang="en-US" b="1" dirty="0" err="1" smtClean="0"/>
            <a:t>menampilkan</a:t>
          </a:r>
          <a:r>
            <a:rPr lang="en-US" b="1" dirty="0" smtClean="0"/>
            <a:t> data </a:t>
          </a:r>
          <a:r>
            <a:rPr lang="en-US" b="1" dirty="0" err="1" smtClean="0"/>
            <a:t>secara</a:t>
          </a:r>
          <a:r>
            <a:rPr lang="en-US" b="1" dirty="0" smtClean="0"/>
            <a:t> </a:t>
          </a:r>
          <a:r>
            <a:rPr lang="en-US" b="1" dirty="0" err="1" smtClean="0"/>
            <a:t>tepat</a:t>
          </a:r>
          <a:r>
            <a:rPr lang="en-US" b="1" dirty="0" smtClean="0"/>
            <a:t>, </a:t>
          </a:r>
          <a:r>
            <a:rPr lang="en-US" b="1" dirty="0" err="1" smtClean="0"/>
            <a:t>dengan</a:t>
          </a:r>
          <a:r>
            <a:rPr lang="en-US" b="1" dirty="0" smtClean="0"/>
            <a:t> </a:t>
          </a:r>
          <a:r>
            <a:rPr lang="en-US" b="1" dirty="0" err="1" smtClean="0"/>
            <a:t>analisis</a:t>
          </a:r>
          <a:r>
            <a:rPr lang="en-US" b="1" dirty="0" smtClean="0"/>
            <a:t>, </a:t>
          </a:r>
          <a:r>
            <a:rPr lang="en-US" b="1" dirty="0" err="1" smtClean="0"/>
            <a:t>interpretasi</a:t>
          </a:r>
          <a:r>
            <a:rPr lang="en-US" b="1" dirty="0" smtClean="0"/>
            <a:t>, </a:t>
          </a:r>
          <a:r>
            <a:rPr lang="en-US" b="1" dirty="0" err="1" smtClean="0"/>
            <a:t>dan</a:t>
          </a:r>
          <a:r>
            <a:rPr lang="en-US" b="1" dirty="0" smtClean="0"/>
            <a:t> </a:t>
          </a:r>
          <a:r>
            <a:rPr lang="en-US" b="1" dirty="0" err="1" smtClean="0"/>
            <a:t>peneilaian</a:t>
          </a:r>
          <a:r>
            <a:rPr lang="en-US" b="1" dirty="0" smtClean="0"/>
            <a:t> yang </a:t>
          </a:r>
          <a:r>
            <a:rPr lang="en-US" b="1" dirty="0" err="1" smtClean="0"/>
            <a:t>bertanggung</a:t>
          </a:r>
          <a:r>
            <a:rPr lang="en-US" b="1" dirty="0" smtClean="0"/>
            <a:t> </a:t>
          </a:r>
          <a:r>
            <a:rPr lang="en-US" b="1" dirty="0" err="1" smtClean="0"/>
            <a:t>jawab</a:t>
          </a:r>
          <a:r>
            <a:rPr lang="en-US" b="1" dirty="0" smtClean="0"/>
            <a:t>.</a:t>
          </a:r>
          <a:endParaRPr lang="en-US" b="1" dirty="0"/>
        </a:p>
      </dgm:t>
    </dgm:pt>
    <dgm:pt modelId="{2FEC82A4-5C4A-4F6B-AA7D-2F222D9F2032}" type="parTrans" cxnId="{B1DBFEC1-8C69-4556-835A-8C0492850718}">
      <dgm:prSet/>
      <dgm:spPr/>
      <dgm:t>
        <a:bodyPr/>
        <a:lstStyle/>
        <a:p>
          <a:endParaRPr lang="en-US"/>
        </a:p>
      </dgm:t>
    </dgm:pt>
    <dgm:pt modelId="{F262480C-5EFB-450A-880D-3F619CAD0731}" type="sibTrans" cxnId="{B1DBFEC1-8C69-4556-835A-8C0492850718}">
      <dgm:prSet/>
      <dgm:spPr/>
      <dgm:t>
        <a:bodyPr/>
        <a:lstStyle/>
        <a:p>
          <a:endParaRPr lang="en-US"/>
        </a:p>
      </dgm:t>
    </dgm:pt>
    <dgm:pt modelId="{F1404EC3-6549-4AE3-95DB-EFEC0C857CE8}" type="pres">
      <dgm:prSet presAssocID="{20CE8FE3-DE32-4BF5-B575-8621729DD5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439D83-A25F-473C-A6F9-E49F1541988F}" type="pres">
      <dgm:prSet presAssocID="{AE7ED4E3-E2CC-47E3-8630-EEF3271BB79D}" presName="composite" presStyleCnt="0"/>
      <dgm:spPr/>
    </dgm:pt>
    <dgm:pt modelId="{6030A2BC-B6F5-4EB7-9314-AECC54934ED7}" type="pres">
      <dgm:prSet presAssocID="{AE7ED4E3-E2CC-47E3-8630-EEF3271BB79D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8B5D9C0-0F20-427E-8786-2FABFA049390}" type="pres">
      <dgm:prSet presAssocID="{AE7ED4E3-E2CC-47E3-8630-EEF3271BB79D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2F528-4EC7-4623-96E6-8F02BAD1B7E4}" type="pres">
      <dgm:prSet presAssocID="{12F5C115-528D-498F-B471-1C9752F0E2A6}" presName="spacing" presStyleCnt="0"/>
      <dgm:spPr/>
    </dgm:pt>
    <dgm:pt modelId="{00C66164-F71E-4F98-AB3D-344CA103909F}" type="pres">
      <dgm:prSet presAssocID="{CEAC11A1-5CD0-4129-8E55-0961585A8875}" presName="composite" presStyleCnt="0"/>
      <dgm:spPr/>
    </dgm:pt>
    <dgm:pt modelId="{6115E841-BAB6-495F-BEB2-E701641EDD7C}" type="pres">
      <dgm:prSet presAssocID="{CEAC11A1-5CD0-4129-8E55-0961585A8875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37AEC44-30B5-4127-83A9-57DC2292138A}" type="pres">
      <dgm:prSet presAssocID="{CEAC11A1-5CD0-4129-8E55-0961585A8875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462DE0-BB69-4B65-BBE1-D19B34DD0161}" type="presOf" srcId="{20CE8FE3-DE32-4BF5-B575-8621729DD5FB}" destId="{F1404EC3-6549-4AE3-95DB-EFEC0C857CE8}" srcOrd="0" destOrd="0" presId="urn:microsoft.com/office/officeart/2005/8/layout/vList3#4"/>
    <dgm:cxn modelId="{6B9E78C6-7991-4504-B5B7-0FCF582A9BAF}" srcId="{20CE8FE3-DE32-4BF5-B575-8621729DD5FB}" destId="{AE7ED4E3-E2CC-47E3-8630-EEF3271BB79D}" srcOrd="0" destOrd="0" parTransId="{166B7B0D-FE6B-4E3C-9B23-2D53B67756F2}" sibTransId="{12F5C115-528D-498F-B471-1C9752F0E2A6}"/>
    <dgm:cxn modelId="{6C82DA29-E740-468E-B22F-0314A3E3C603}" type="presOf" srcId="{AE7ED4E3-E2CC-47E3-8630-EEF3271BB79D}" destId="{98B5D9C0-0F20-427E-8786-2FABFA049390}" srcOrd="0" destOrd="0" presId="urn:microsoft.com/office/officeart/2005/8/layout/vList3#4"/>
    <dgm:cxn modelId="{E308668A-0C17-47F1-B5EA-E27F26A525A1}" type="presOf" srcId="{CEAC11A1-5CD0-4129-8E55-0961585A8875}" destId="{A37AEC44-30B5-4127-83A9-57DC2292138A}" srcOrd="0" destOrd="0" presId="urn:microsoft.com/office/officeart/2005/8/layout/vList3#4"/>
    <dgm:cxn modelId="{B1DBFEC1-8C69-4556-835A-8C0492850718}" srcId="{20CE8FE3-DE32-4BF5-B575-8621729DD5FB}" destId="{CEAC11A1-5CD0-4129-8E55-0961585A8875}" srcOrd="1" destOrd="0" parTransId="{2FEC82A4-5C4A-4F6B-AA7D-2F222D9F2032}" sibTransId="{F262480C-5EFB-450A-880D-3F619CAD0731}"/>
    <dgm:cxn modelId="{C180389B-95DA-4FE0-99A4-9F512AD4E09D}" type="presParOf" srcId="{F1404EC3-6549-4AE3-95DB-EFEC0C857CE8}" destId="{06439D83-A25F-473C-A6F9-E49F1541988F}" srcOrd="0" destOrd="0" presId="urn:microsoft.com/office/officeart/2005/8/layout/vList3#4"/>
    <dgm:cxn modelId="{84751072-05BA-4D65-8EB1-1BB7D13E12D1}" type="presParOf" srcId="{06439D83-A25F-473C-A6F9-E49F1541988F}" destId="{6030A2BC-B6F5-4EB7-9314-AECC54934ED7}" srcOrd="0" destOrd="0" presId="urn:microsoft.com/office/officeart/2005/8/layout/vList3#4"/>
    <dgm:cxn modelId="{283894F6-9166-4D68-9C57-850ED65D3D9C}" type="presParOf" srcId="{06439D83-A25F-473C-A6F9-E49F1541988F}" destId="{98B5D9C0-0F20-427E-8786-2FABFA049390}" srcOrd="1" destOrd="0" presId="urn:microsoft.com/office/officeart/2005/8/layout/vList3#4"/>
    <dgm:cxn modelId="{48CBAD1F-E7D5-4DD9-B76C-C30EFFE057C7}" type="presParOf" srcId="{F1404EC3-6549-4AE3-95DB-EFEC0C857CE8}" destId="{D5F2F528-4EC7-4623-96E6-8F02BAD1B7E4}" srcOrd="1" destOrd="0" presId="urn:microsoft.com/office/officeart/2005/8/layout/vList3#4"/>
    <dgm:cxn modelId="{8410BB3D-AD51-4DE4-8A4D-E1F329B5D510}" type="presParOf" srcId="{F1404EC3-6549-4AE3-95DB-EFEC0C857CE8}" destId="{00C66164-F71E-4F98-AB3D-344CA103909F}" srcOrd="2" destOrd="0" presId="urn:microsoft.com/office/officeart/2005/8/layout/vList3#4"/>
    <dgm:cxn modelId="{0A54DB73-5F49-4B80-B813-8C27090309CB}" type="presParOf" srcId="{00C66164-F71E-4F98-AB3D-344CA103909F}" destId="{6115E841-BAB6-495F-BEB2-E701641EDD7C}" srcOrd="0" destOrd="0" presId="urn:microsoft.com/office/officeart/2005/8/layout/vList3#4"/>
    <dgm:cxn modelId="{1C37AE56-9389-4FDA-A7C0-0AA4669CCC24}" type="presParOf" srcId="{00C66164-F71E-4F98-AB3D-344CA103909F}" destId="{A37AEC44-30B5-4127-83A9-57DC2292138A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65D8E-B21F-4779-9DB8-82E004F4C802}">
      <dsp:nvSpPr>
        <dsp:cNvPr id="0" name=""/>
        <dsp:cNvSpPr/>
      </dsp:nvSpPr>
      <dsp:spPr>
        <a:xfrm rot="10800000">
          <a:off x="1721726" y="2254"/>
          <a:ext cx="5472684" cy="137307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5487" tIns="240030" rIns="448056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b="1" kern="1200" dirty="0" smtClean="0"/>
            <a:t>EMPATIK</a:t>
          </a:r>
          <a:endParaRPr lang="en-US" sz="6300" b="1" kern="1200" dirty="0"/>
        </a:p>
      </dsp:txBody>
      <dsp:txXfrm rot="10800000">
        <a:off x="2064994" y="2254"/>
        <a:ext cx="5129416" cy="1373073"/>
      </dsp:txXfrm>
    </dsp:sp>
    <dsp:sp modelId="{C1B7953C-562E-4045-82E6-E0DD51FC2961}">
      <dsp:nvSpPr>
        <dsp:cNvPr id="0" name=""/>
        <dsp:cNvSpPr/>
      </dsp:nvSpPr>
      <dsp:spPr>
        <a:xfrm>
          <a:off x="1035189" y="2254"/>
          <a:ext cx="1373073" cy="137307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CE8F0-2127-41DD-97D8-2705FF894C01}">
      <dsp:nvSpPr>
        <dsp:cNvPr id="0" name=""/>
        <dsp:cNvSpPr/>
      </dsp:nvSpPr>
      <dsp:spPr>
        <a:xfrm rot="10800000">
          <a:off x="1614461" y="1766884"/>
          <a:ext cx="5472684" cy="1373073"/>
        </a:xfrm>
        <a:prstGeom prst="homePlate">
          <a:avLst/>
        </a:prstGeom>
        <a:solidFill>
          <a:srgbClr val="C000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5487" tIns="240030" rIns="448056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b="1" kern="1200" dirty="0" smtClean="0"/>
            <a:t>ESTETIS</a:t>
          </a:r>
          <a:endParaRPr lang="en-US" sz="6300" b="1" kern="1200" dirty="0"/>
        </a:p>
      </dsp:txBody>
      <dsp:txXfrm rot="10800000">
        <a:off x="1957729" y="1766884"/>
        <a:ext cx="5129416" cy="1373073"/>
      </dsp:txXfrm>
    </dsp:sp>
    <dsp:sp modelId="{0CAD2A2E-E76E-4966-AF54-153380497544}">
      <dsp:nvSpPr>
        <dsp:cNvPr id="0" name=""/>
        <dsp:cNvSpPr/>
      </dsp:nvSpPr>
      <dsp:spPr>
        <a:xfrm>
          <a:off x="1035189" y="1785200"/>
          <a:ext cx="1373073" cy="137307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B0CE41-4E6A-4940-B9D9-1C044BFE9BE4}">
      <dsp:nvSpPr>
        <dsp:cNvPr id="0" name=""/>
        <dsp:cNvSpPr/>
      </dsp:nvSpPr>
      <dsp:spPr>
        <a:xfrm rot="10800000">
          <a:off x="1721726" y="3568146"/>
          <a:ext cx="5472684" cy="1373073"/>
        </a:xfrm>
        <a:prstGeom prst="homePlate">
          <a:avLst/>
        </a:prstGeom>
        <a:solidFill>
          <a:srgbClr val="00206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5487" tIns="240030" rIns="448056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b="1" kern="1200" dirty="0" smtClean="0"/>
            <a:t>KRITIS</a:t>
          </a:r>
          <a:endParaRPr lang="en-US" sz="6300" b="1" kern="1200" dirty="0"/>
        </a:p>
      </dsp:txBody>
      <dsp:txXfrm rot="10800000">
        <a:off x="2064994" y="3568146"/>
        <a:ext cx="5129416" cy="1373073"/>
      </dsp:txXfrm>
    </dsp:sp>
    <dsp:sp modelId="{B7367C9C-D96B-4921-ADAE-FEE658305DC5}">
      <dsp:nvSpPr>
        <dsp:cNvPr id="0" name=""/>
        <dsp:cNvSpPr/>
      </dsp:nvSpPr>
      <dsp:spPr>
        <a:xfrm>
          <a:off x="1035189" y="3568146"/>
          <a:ext cx="1373073" cy="137307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AE4F8-C45B-4C91-BA3B-C13C7EC9BC10}">
      <dsp:nvSpPr>
        <dsp:cNvPr id="0" name=""/>
        <dsp:cNvSpPr/>
      </dsp:nvSpPr>
      <dsp:spPr>
        <a:xfrm rot="10800000">
          <a:off x="1676370" y="2450"/>
          <a:ext cx="4969136" cy="1698982"/>
        </a:xfrm>
        <a:prstGeom prst="homePlate">
          <a:avLst/>
        </a:prstGeom>
        <a:solidFill>
          <a:srgbClr val="6633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9204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apresiasi</a:t>
          </a:r>
          <a:r>
            <a:rPr lang="en-US" sz="2000" b="1" kern="1200" dirty="0" smtClean="0"/>
            <a:t> yang </a:t>
          </a:r>
          <a:r>
            <a:rPr lang="en-US" sz="2000" b="1" kern="1200" dirty="0" err="1" smtClean="0"/>
            <a:t>hanya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menilai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baik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dan</a:t>
          </a:r>
          <a:r>
            <a:rPr lang="id-ID" sz="2000" b="1" kern="1200" dirty="0" smtClean="0"/>
            <a:t> </a:t>
          </a:r>
          <a:r>
            <a:rPr lang="en-US" sz="2000" b="1" kern="1200" dirty="0" err="1" smtClean="0"/>
            <a:t>kurang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baik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hanya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berdasarkan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pengamatan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belaka</a:t>
          </a:r>
          <a:endParaRPr lang="en-US" sz="2000" b="1" kern="1200" dirty="0"/>
        </a:p>
      </dsp:txBody>
      <dsp:txXfrm rot="10800000">
        <a:off x="2101115" y="2450"/>
        <a:ext cx="4544391" cy="1698982"/>
      </dsp:txXfrm>
    </dsp:sp>
    <dsp:sp modelId="{2B5B5624-523B-441B-BBFC-564910A03A51}">
      <dsp:nvSpPr>
        <dsp:cNvPr id="0" name=""/>
        <dsp:cNvSpPr/>
      </dsp:nvSpPr>
      <dsp:spPr>
        <a:xfrm>
          <a:off x="826878" y="2450"/>
          <a:ext cx="1698982" cy="16989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54E6A1-12D1-4E04-81EA-2F75668B2984}">
      <dsp:nvSpPr>
        <dsp:cNvPr id="0" name=""/>
        <dsp:cNvSpPr/>
      </dsp:nvSpPr>
      <dsp:spPr>
        <a:xfrm rot="10800000">
          <a:off x="1676370" y="2208592"/>
          <a:ext cx="4969136" cy="1698982"/>
        </a:xfrm>
        <a:prstGeom prst="homePlate">
          <a:avLst/>
        </a:prstGeom>
        <a:solidFill>
          <a:srgbClr val="6633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9204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Apresiasi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atau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penilaian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ini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biasanya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dilakukan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oleh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orang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awam</a:t>
          </a:r>
          <a:r>
            <a:rPr lang="en-US" sz="2000" b="1" kern="1200" dirty="0" smtClean="0"/>
            <a:t> yang </a:t>
          </a:r>
          <a:r>
            <a:rPr lang="en-US" sz="2000" b="1" kern="1200" dirty="0" err="1" smtClean="0"/>
            <a:t>tidak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punya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pengetahuan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dan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pengalaman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dalam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bidang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seni</a:t>
          </a:r>
          <a:endParaRPr lang="en-US" sz="2000" b="1" kern="1200" dirty="0"/>
        </a:p>
      </dsp:txBody>
      <dsp:txXfrm rot="10800000">
        <a:off x="2101115" y="2208592"/>
        <a:ext cx="4544391" cy="1698982"/>
      </dsp:txXfrm>
    </dsp:sp>
    <dsp:sp modelId="{0F1C3D8B-070C-405E-ABAF-EC7FBA5493F0}">
      <dsp:nvSpPr>
        <dsp:cNvPr id="0" name=""/>
        <dsp:cNvSpPr/>
      </dsp:nvSpPr>
      <dsp:spPr>
        <a:xfrm>
          <a:off x="826878" y="2208592"/>
          <a:ext cx="1698982" cy="169898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84AF8-120C-4C9B-B4DD-55F0FA2D9CC7}">
      <dsp:nvSpPr>
        <dsp:cNvPr id="0" name=""/>
        <dsp:cNvSpPr/>
      </dsp:nvSpPr>
      <dsp:spPr>
        <a:xfrm rot="10800000">
          <a:off x="1685908" y="52375"/>
          <a:ext cx="5159161" cy="1545680"/>
        </a:xfrm>
        <a:prstGeom prst="homePlate">
          <a:avLst/>
        </a:prstGeom>
        <a:solidFill>
          <a:srgbClr val="6633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1602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b="1" kern="1200" dirty="0" smtClean="0"/>
            <a:t>apresiasi untuk menilai keindahan suatu </a:t>
          </a:r>
          <a:r>
            <a:rPr lang="en-US" sz="2200" b="1" kern="1200" dirty="0" err="1" smtClean="0"/>
            <a:t>karya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seni</a:t>
          </a:r>
          <a:r>
            <a:rPr lang="en-US" sz="2200" b="1" kern="1200" dirty="0" smtClean="0"/>
            <a:t>. </a:t>
          </a:r>
          <a:endParaRPr lang="en-US" sz="2200" b="1" kern="1200" dirty="0"/>
        </a:p>
      </dsp:txBody>
      <dsp:txXfrm rot="10800000">
        <a:off x="2072328" y="52375"/>
        <a:ext cx="4772741" cy="1545680"/>
      </dsp:txXfrm>
    </dsp:sp>
    <dsp:sp modelId="{CAB440F9-8489-4842-B2B0-72F601858ED4}">
      <dsp:nvSpPr>
        <dsp:cNvPr id="0" name=""/>
        <dsp:cNvSpPr/>
      </dsp:nvSpPr>
      <dsp:spPr>
        <a:xfrm>
          <a:off x="913068" y="38"/>
          <a:ext cx="1545680" cy="15456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308CE2-E5E8-4426-8F33-69414EDF5AD5}">
      <dsp:nvSpPr>
        <dsp:cNvPr id="0" name=""/>
        <dsp:cNvSpPr/>
      </dsp:nvSpPr>
      <dsp:spPr>
        <a:xfrm rot="10800000">
          <a:off x="1685908" y="2007116"/>
          <a:ext cx="5159161" cy="1545680"/>
        </a:xfrm>
        <a:prstGeom prst="homePlate">
          <a:avLst/>
        </a:prstGeom>
        <a:solidFill>
          <a:srgbClr val="6633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1602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/>
            <a:t>Apresiasi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pada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tingkat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ini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dilakukan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seseorang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setelah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mengamati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dan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menghayati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karya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seni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secara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mendalam</a:t>
          </a:r>
          <a:r>
            <a:rPr lang="en-US" sz="2200" b="1" kern="1200" dirty="0" smtClean="0"/>
            <a:t>.</a:t>
          </a:r>
          <a:endParaRPr lang="en-US" sz="2200" b="1" kern="1200" dirty="0"/>
        </a:p>
      </dsp:txBody>
      <dsp:txXfrm rot="10800000">
        <a:off x="2072328" y="2007116"/>
        <a:ext cx="4772741" cy="1545680"/>
      </dsp:txXfrm>
    </dsp:sp>
    <dsp:sp modelId="{8F124798-11EA-47E4-87F8-1562F27B1286}">
      <dsp:nvSpPr>
        <dsp:cNvPr id="0" name=""/>
        <dsp:cNvSpPr/>
      </dsp:nvSpPr>
      <dsp:spPr>
        <a:xfrm>
          <a:off x="913068" y="2007116"/>
          <a:ext cx="1545680" cy="154568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5D9C0-0F20-427E-8786-2FABFA049390}">
      <dsp:nvSpPr>
        <dsp:cNvPr id="0" name=""/>
        <dsp:cNvSpPr/>
      </dsp:nvSpPr>
      <dsp:spPr>
        <a:xfrm rot="10800000">
          <a:off x="1637868" y="850"/>
          <a:ext cx="4969136" cy="1544974"/>
        </a:xfrm>
        <a:prstGeom prst="homePlate">
          <a:avLst/>
        </a:prstGeom>
        <a:solidFill>
          <a:srgbClr val="6633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1291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b="1" kern="1200" dirty="0" smtClean="0"/>
            <a:t>apresiasi yang dilakukan secara ilmiah dan</a:t>
          </a:r>
          <a:r>
            <a:rPr lang="id-ID" sz="2200" b="1" kern="1200" dirty="0" smtClean="0"/>
            <a:t> </a:t>
          </a:r>
          <a:r>
            <a:rPr lang="en-US" sz="2200" b="1" kern="1200" dirty="0" err="1" smtClean="0"/>
            <a:t>sepenuhnya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bersifat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keilmuan</a:t>
          </a:r>
          <a:r>
            <a:rPr lang="en-US" sz="2200" b="1" kern="1200" dirty="0" smtClean="0"/>
            <a:t> </a:t>
          </a:r>
          <a:endParaRPr lang="en-US" sz="2200" b="1" kern="1200" dirty="0"/>
        </a:p>
      </dsp:txBody>
      <dsp:txXfrm rot="10800000">
        <a:off x="2024111" y="850"/>
        <a:ext cx="4582893" cy="1544974"/>
      </dsp:txXfrm>
    </dsp:sp>
    <dsp:sp modelId="{6030A2BC-B6F5-4EB7-9314-AECC54934ED7}">
      <dsp:nvSpPr>
        <dsp:cNvPr id="0" name=""/>
        <dsp:cNvSpPr/>
      </dsp:nvSpPr>
      <dsp:spPr>
        <a:xfrm>
          <a:off x="865381" y="850"/>
          <a:ext cx="1544974" cy="154497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AEC44-30B5-4127-83A9-57DC2292138A}">
      <dsp:nvSpPr>
        <dsp:cNvPr id="0" name=""/>
        <dsp:cNvSpPr/>
      </dsp:nvSpPr>
      <dsp:spPr>
        <a:xfrm rot="10800000">
          <a:off x="1637868" y="2007010"/>
          <a:ext cx="4969136" cy="1544974"/>
        </a:xfrm>
        <a:prstGeom prst="homePlate">
          <a:avLst/>
        </a:prstGeom>
        <a:solidFill>
          <a:srgbClr val="6633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1291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/>
            <a:t>menampilkan</a:t>
          </a:r>
          <a:r>
            <a:rPr lang="en-US" sz="2200" b="1" kern="1200" dirty="0" smtClean="0"/>
            <a:t> data </a:t>
          </a:r>
          <a:r>
            <a:rPr lang="en-US" sz="2200" b="1" kern="1200" dirty="0" err="1" smtClean="0"/>
            <a:t>secara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tepat</a:t>
          </a:r>
          <a:r>
            <a:rPr lang="en-US" sz="2200" b="1" kern="1200" dirty="0" smtClean="0"/>
            <a:t>, </a:t>
          </a:r>
          <a:r>
            <a:rPr lang="en-US" sz="2200" b="1" kern="1200" dirty="0" err="1" smtClean="0"/>
            <a:t>dengan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analisis</a:t>
          </a:r>
          <a:r>
            <a:rPr lang="en-US" sz="2200" b="1" kern="1200" dirty="0" smtClean="0"/>
            <a:t>, </a:t>
          </a:r>
          <a:r>
            <a:rPr lang="en-US" sz="2200" b="1" kern="1200" dirty="0" err="1" smtClean="0"/>
            <a:t>interpretasi</a:t>
          </a:r>
          <a:r>
            <a:rPr lang="en-US" sz="2200" b="1" kern="1200" dirty="0" smtClean="0"/>
            <a:t>, </a:t>
          </a:r>
          <a:r>
            <a:rPr lang="en-US" sz="2200" b="1" kern="1200" dirty="0" err="1" smtClean="0"/>
            <a:t>dan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peneilaian</a:t>
          </a:r>
          <a:r>
            <a:rPr lang="en-US" sz="2200" b="1" kern="1200" dirty="0" smtClean="0"/>
            <a:t> yang </a:t>
          </a:r>
          <a:r>
            <a:rPr lang="en-US" sz="2200" b="1" kern="1200" dirty="0" err="1" smtClean="0"/>
            <a:t>bertanggung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jawab</a:t>
          </a:r>
          <a:r>
            <a:rPr lang="en-US" sz="2200" b="1" kern="1200" dirty="0" smtClean="0"/>
            <a:t>.</a:t>
          </a:r>
          <a:endParaRPr lang="en-US" sz="2200" b="1" kern="1200" dirty="0"/>
        </a:p>
      </dsp:txBody>
      <dsp:txXfrm rot="10800000">
        <a:off x="2024111" y="2007010"/>
        <a:ext cx="4582893" cy="1544974"/>
      </dsp:txXfrm>
    </dsp:sp>
    <dsp:sp modelId="{6115E841-BAB6-495F-BEB2-E701641EDD7C}">
      <dsp:nvSpPr>
        <dsp:cNvPr id="0" name=""/>
        <dsp:cNvSpPr/>
      </dsp:nvSpPr>
      <dsp:spPr>
        <a:xfrm>
          <a:off x="865381" y="2007010"/>
          <a:ext cx="1544974" cy="154497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E7E3E-B3C1-4BCD-881A-56A8D3502FAF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46AC0-7666-4763-85C4-F64B9A873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00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D6356A-D99C-4216-81C3-224C8A1268C8}" type="slidenum">
              <a:rPr lang="en-US" altLang="en-US" smtClean="0">
                <a:latin typeface="Algerian" panose="04020705040A02060702" pitchFamily="82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 smtClean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460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39DF-7EE5-4DD6-9B0D-8307D2241CAF}" type="datetimeFigureOut">
              <a:rPr lang="id-ID" smtClean="0"/>
              <a:t>13/12/2019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E74D-5404-4711-9879-AF16DF1112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242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39DF-7EE5-4DD6-9B0D-8307D2241CAF}" type="datetimeFigureOut">
              <a:rPr lang="id-ID" smtClean="0"/>
              <a:t>13/12/2019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E74D-5404-4711-9879-AF16DF1112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71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39DF-7EE5-4DD6-9B0D-8307D2241CAF}" type="datetimeFigureOut">
              <a:rPr lang="id-ID" smtClean="0"/>
              <a:t>13/12/2019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E74D-5404-4711-9879-AF16DF1112D3}" type="slidenum">
              <a:rPr lang="id-ID" smtClean="0"/>
              <a:t>‹#›</a:t>
            </a:fld>
            <a:endParaRPr lang="id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9876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39DF-7EE5-4DD6-9B0D-8307D2241CAF}" type="datetimeFigureOut">
              <a:rPr lang="id-ID" smtClean="0"/>
              <a:t>13/12/2019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E74D-5404-4711-9879-AF16DF1112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0267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39DF-7EE5-4DD6-9B0D-8307D2241CAF}" type="datetimeFigureOut">
              <a:rPr lang="id-ID" smtClean="0"/>
              <a:t>13/12/2019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E74D-5404-4711-9879-AF16DF1112D3}" type="slidenum">
              <a:rPr lang="id-ID" smtClean="0"/>
              <a:t>‹#›</a:t>
            </a:fld>
            <a:endParaRPr lang="id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8846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39DF-7EE5-4DD6-9B0D-8307D2241CAF}" type="datetimeFigureOut">
              <a:rPr lang="id-ID" smtClean="0"/>
              <a:t>13/12/2019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E74D-5404-4711-9879-AF16DF1112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769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39DF-7EE5-4DD6-9B0D-8307D2241CAF}" type="datetimeFigureOut">
              <a:rPr lang="id-ID" smtClean="0"/>
              <a:t>13/12/2019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E74D-5404-4711-9879-AF16DF1112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2575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39DF-7EE5-4DD6-9B0D-8307D2241CAF}" type="datetimeFigureOut">
              <a:rPr lang="id-ID" smtClean="0"/>
              <a:t>13/12/2019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E74D-5404-4711-9879-AF16DF1112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2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39DF-7EE5-4DD6-9B0D-8307D2241CAF}" type="datetimeFigureOut">
              <a:rPr lang="id-ID" smtClean="0"/>
              <a:t>13/12/2019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E74D-5404-4711-9879-AF16DF1112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898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39DF-7EE5-4DD6-9B0D-8307D2241CAF}" type="datetimeFigureOut">
              <a:rPr lang="id-ID" smtClean="0"/>
              <a:t>13/12/2019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E74D-5404-4711-9879-AF16DF1112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178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39DF-7EE5-4DD6-9B0D-8307D2241CAF}" type="datetimeFigureOut">
              <a:rPr lang="id-ID" smtClean="0"/>
              <a:t>13/12/2019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E74D-5404-4711-9879-AF16DF1112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679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39DF-7EE5-4DD6-9B0D-8307D2241CAF}" type="datetimeFigureOut">
              <a:rPr lang="id-ID" smtClean="0"/>
              <a:t>13/12/2019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E74D-5404-4711-9879-AF16DF1112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569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39DF-7EE5-4DD6-9B0D-8307D2241CAF}" type="datetimeFigureOut">
              <a:rPr lang="id-ID" smtClean="0"/>
              <a:t>13/12/2019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E74D-5404-4711-9879-AF16DF1112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180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39DF-7EE5-4DD6-9B0D-8307D2241CAF}" type="datetimeFigureOut">
              <a:rPr lang="id-ID" smtClean="0"/>
              <a:t>13/12/2019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E74D-5404-4711-9879-AF16DF1112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518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39DF-7EE5-4DD6-9B0D-8307D2241CAF}" type="datetimeFigureOut">
              <a:rPr lang="id-ID" smtClean="0"/>
              <a:t>13/12/2019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E74D-5404-4711-9879-AF16DF1112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543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39DF-7EE5-4DD6-9B0D-8307D2241CAF}" type="datetimeFigureOut">
              <a:rPr lang="id-ID" smtClean="0"/>
              <a:t>13/12/2019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E74D-5404-4711-9879-AF16DF1112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764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239DF-7EE5-4DD6-9B0D-8307D2241CAF}" type="datetimeFigureOut">
              <a:rPr lang="id-ID" smtClean="0"/>
              <a:t>13/12/2019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27E74D-5404-4711-9879-AF16DF1112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086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2060"/>
                </a:solidFill>
              </a:rPr>
              <a:t>SENI RUPA</a:t>
            </a:r>
            <a:r>
              <a:rPr lang="en-US" dirty="0" smtClean="0">
                <a:solidFill>
                  <a:srgbClr val="002060"/>
                </a:solidFill>
              </a:rPr>
              <a:t> SD</a:t>
            </a:r>
            <a:r>
              <a:rPr lang="id-ID" dirty="0" smtClean="0">
                <a:solidFill>
                  <a:srgbClr val="002060"/>
                </a:solidFill>
              </a:rPr>
              <a:t/>
            </a:r>
            <a:br>
              <a:rPr lang="id-ID" dirty="0" smtClean="0">
                <a:solidFill>
                  <a:srgbClr val="002060"/>
                </a:solidFill>
              </a:rPr>
            </a:br>
            <a:r>
              <a:rPr lang="id-ID" sz="2000" dirty="0" smtClean="0">
                <a:solidFill>
                  <a:srgbClr val="002060"/>
                </a:solidFill>
              </a:rPr>
              <a:t>CABANG SENI, APRESIASI DAN RAGAM HIAS ORNAMEN NUSANTARA</a:t>
            </a: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705936"/>
            <a:ext cx="7766936" cy="1638949"/>
          </a:xfrm>
        </p:spPr>
        <p:txBody>
          <a:bodyPr>
            <a:noAutofit/>
          </a:bodyPr>
          <a:lstStyle/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Andika Gutama</a:t>
            </a:r>
            <a:r>
              <a:rPr lang="id-ID" sz="1600" dirty="0" smtClean="0">
                <a:solidFill>
                  <a:schemeClr val="tx1"/>
                </a:solidFill>
              </a:rPr>
              <a:t>, M.Pd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082231433532</a:t>
            </a:r>
          </a:p>
          <a:p>
            <a:pPr algn="r"/>
            <a:endParaRPr lang="id-ID" sz="1600" dirty="0">
              <a:solidFill>
                <a:schemeClr val="tx1"/>
              </a:solidFill>
            </a:endParaRPr>
          </a:p>
        </p:txBody>
      </p:sp>
      <p:pic>
        <p:nvPicPr>
          <p:cNvPr id="4" name="Picture 2" descr="Ukanjuruhan copy.gif (550Ã54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49" y="328852"/>
            <a:ext cx="2600504" cy="240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7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609600"/>
            <a:ext cx="7010400" cy="685800"/>
          </a:xfrm>
        </p:spPr>
        <p:txBody>
          <a:bodyPr/>
          <a:lstStyle/>
          <a:p>
            <a:r>
              <a:rPr lang="en-US" altLang="en-US" sz="3200" dirty="0" err="1" smtClean="0">
                <a:solidFill>
                  <a:schemeClr val="tx1"/>
                </a:solidFill>
              </a:rPr>
              <a:t>Tujuan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Pembelajaran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Seni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Rupa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1981200"/>
            <a:ext cx="7010400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1905000" y="2971800"/>
            <a:ext cx="3200400" cy="1371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Menerampilkan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siswa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1749" name="AutoShape 5"/>
          <p:cNvCxnSpPr>
            <a:cxnSpLocks noChangeShapeType="1"/>
            <a:stCxn id="31747" idx="0"/>
            <a:endCxn id="31747" idx="0"/>
          </p:cNvCxnSpPr>
          <p:nvPr/>
        </p:nvCxnSpPr>
        <p:spPr bwMode="auto">
          <a:xfrm>
            <a:off x="6858000" y="19812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0" name="AutoShape 6"/>
          <p:cNvSpPr>
            <a:spLocks noChangeArrowheads="1"/>
          </p:cNvSpPr>
          <p:nvPr/>
        </p:nvSpPr>
        <p:spPr bwMode="auto">
          <a:xfrm rot="-2264367">
            <a:off x="5029200" y="2895600"/>
            <a:ext cx="1600200" cy="211138"/>
          </a:xfrm>
          <a:prstGeom prst="rightArrow">
            <a:avLst>
              <a:gd name="adj1" fmla="val 50000"/>
              <a:gd name="adj2" fmla="val 1894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6477000" y="1676400"/>
            <a:ext cx="3048000" cy="762000"/>
          </a:xfrm>
          <a:prstGeom prst="flowChartPreparat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Disiplin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1752" name="AutoShape 8"/>
          <p:cNvCxnSpPr>
            <a:cxnSpLocks noChangeShapeType="1"/>
          </p:cNvCxnSpPr>
          <p:nvPr/>
        </p:nvCxnSpPr>
        <p:spPr bwMode="auto">
          <a:xfrm rot="5400000" flipV="1">
            <a:off x="6598693" y="1462581"/>
            <a:ext cx="1588" cy="1588"/>
          </a:xfrm>
          <a:prstGeom prst="bent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3" name="AutoShape 13"/>
          <p:cNvSpPr>
            <a:spLocks noChangeArrowheads="1"/>
          </p:cNvSpPr>
          <p:nvPr/>
        </p:nvSpPr>
        <p:spPr bwMode="auto">
          <a:xfrm>
            <a:off x="6934200" y="2819400"/>
            <a:ext cx="2667000" cy="762000"/>
          </a:xfrm>
          <a:prstGeom prst="flowChartPreparat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Tekun</a:t>
            </a:r>
          </a:p>
        </p:txBody>
      </p:sp>
      <p:sp>
        <p:nvSpPr>
          <p:cNvPr id="31754" name="AutoShape 14"/>
          <p:cNvSpPr>
            <a:spLocks noChangeArrowheads="1"/>
          </p:cNvSpPr>
          <p:nvPr/>
        </p:nvSpPr>
        <p:spPr bwMode="auto">
          <a:xfrm>
            <a:off x="6477000" y="3810000"/>
            <a:ext cx="3733800" cy="2133600"/>
          </a:xfrm>
          <a:prstGeom prst="flowChartPreparat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mengembangkan jiwanya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menjadi lebih dewasa dan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bertanggungjawab</a:t>
            </a:r>
          </a:p>
        </p:txBody>
      </p:sp>
      <p:sp>
        <p:nvSpPr>
          <p:cNvPr id="31755" name="AutoShape 15"/>
          <p:cNvSpPr>
            <a:spLocks noChangeArrowheads="1"/>
          </p:cNvSpPr>
          <p:nvPr/>
        </p:nvSpPr>
        <p:spPr bwMode="auto">
          <a:xfrm rot="-474430">
            <a:off x="5257800" y="3276600"/>
            <a:ext cx="1600200" cy="2286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1756" name="AutoShape 16"/>
          <p:cNvSpPr>
            <a:spLocks noChangeArrowheads="1"/>
          </p:cNvSpPr>
          <p:nvPr/>
        </p:nvSpPr>
        <p:spPr bwMode="auto">
          <a:xfrm rot="1955945">
            <a:off x="5105400" y="3886200"/>
            <a:ext cx="1600200" cy="2286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909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00400" y="533400"/>
            <a:ext cx="7010400" cy="7391400"/>
          </a:xfrm>
        </p:spPr>
        <p:txBody>
          <a:bodyPr/>
          <a:lstStyle/>
          <a:p>
            <a:pPr marL="577850" indent="-577850" algn="just">
              <a:lnSpc>
                <a:spcPct val="90000"/>
              </a:lnSpc>
              <a:buNone/>
            </a:pPr>
            <a:r>
              <a:rPr lang="en-US" altLang="en-US" dirty="0" err="1" smtClean="0">
                <a:solidFill>
                  <a:schemeClr val="tx1"/>
                </a:solidFill>
              </a:rPr>
              <a:t>Prinsip-prinsip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</a:rPr>
              <a:t>Seni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577850" indent="-577850" algn="just"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    </a:t>
            </a:r>
            <a:r>
              <a:rPr lang="en-US" altLang="en-US" b="1" i="1" u="sng" dirty="0" smtClean="0">
                <a:solidFill>
                  <a:schemeClr val="tx1"/>
                </a:solidFill>
              </a:rPr>
              <a:t>1. </a:t>
            </a:r>
            <a:r>
              <a:rPr lang="en-US" altLang="en-US" b="1" i="1" u="sng" dirty="0" err="1" smtClean="0">
                <a:solidFill>
                  <a:schemeClr val="tx1"/>
                </a:solidFill>
              </a:rPr>
              <a:t>Unsur-unsur</a:t>
            </a:r>
            <a:r>
              <a:rPr lang="en-US" altLang="en-US" b="1" i="1" u="sng" dirty="0" smtClean="0">
                <a:solidFill>
                  <a:schemeClr val="tx1"/>
                </a:solidFill>
              </a:rPr>
              <a:t> </a:t>
            </a:r>
            <a:r>
              <a:rPr lang="en-US" altLang="en-US" b="1" i="1" u="sng" dirty="0" err="1" smtClean="0">
                <a:solidFill>
                  <a:schemeClr val="tx1"/>
                </a:solidFill>
              </a:rPr>
              <a:t>seni</a:t>
            </a:r>
            <a:r>
              <a:rPr lang="en-US" altLang="en-US" b="1" i="1" u="sng" dirty="0" smtClean="0">
                <a:solidFill>
                  <a:schemeClr val="tx1"/>
                </a:solidFill>
              </a:rPr>
              <a:t> </a:t>
            </a:r>
            <a:r>
              <a:rPr lang="en-US" altLang="en-US" b="1" i="1" u="sng" dirty="0" err="1" smtClean="0">
                <a:solidFill>
                  <a:schemeClr val="tx1"/>
                </a:solidFill>
              </a:rPr>
              <a:t>rupa</a:t>
            </a:r>
            <a:endParaRPr lang="en-US" altLang="en-US" b="1" i="1" u="sng" dirty="0" smtClean="0">
              <a:solidFill>
                <a:schemeClr val="tx1"/>
              </a:solidFill>
            </a:endParaRPr>
          </a:p>
          <a:p>
            <a:pPr marL="577850" indent="-577850" algn="just">
              <a:lnSpc>
                <a:spcPct val="90000"/>
              </a:lnSpc>
              <a:buNone/>
            </a:pPr>
            <a:endParaRPr lang="en-US" altLang="en-US" b="1" i="1" u="sng" dirty="0" smtClean="0">
              <a:solidFill>
                <a:schemeClr val="tx1"/>
              </a:solidFill>
            </a:endParaRPr>
          </a:p>
          <a:p>
            <a:pPr marL="577850" indent="-577850" algn="just">
              <a:lnSpc>
                <a:spcPct val="90000"/>
              </a:lnSpc>
              <a:buNone/>
            </a:pPr>
            <a:r>
              <a:rPr lang="en-US" altLang="en-US" sz="2400" b="1" i="1" dirty="0">
                <a:solidFill>
                  <a:schemeClr val="tx1"/>
                </a:solidFill>
              </a:rPr>
              <a:t>a. </a:t>
            </a:r>
            <a:r>
              <a:rPr lang="en-US" altLang="en-US" sz="2400" dirty="0" err="1">
                <a:solidFill>
                  <a:schemeClr val="tx1"/>
                </a:solidFill>
              </a:rPr>
              <a:t>Titik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atau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Nokta</a:t>
            </a:r>
            <a:r>
              <a:rPr lang="id-ID" altLang="en-US" sz="2400" dirty="0">
                <a:solidFill>
                  <a:schemeClr val="tx1"/>
                </a:solidFill>
              </a:rPr>
              <a:t>h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marL="1368425" lvl="2" indent="-454025" algn="just">
              <a:lnSpc>
                <a:spcPct val="90000"/>
              </a:lnSpc>
              <a:buNone/>
            </a:pPr>
            <a:r>
              <a:rPr lang="en-US" altLang="en-US" sz="2400" dirty="0" err="1">
                <a:solidFill>
                  <a:schemeClr val="tx1"/>
                </a:solidFill>
              </a:rPr>
              <a:t>Yaitu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satuan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terkecil</a:t>
            </a:r>
            <a:r>
              <a:rPr lang="en-US" altLang="en-US" sz="2400" dirty="0">
                <a:solidFill>
                  <a:schemeClr val="tx1"/>
                </a:solidFill>
              </a:rPr>
              <a:t> yang </a:t>
            </a:r>
            <a:r>
              <a:rPr lang="en-US" altLang="en-US" sz="2400" dirty="0" err="1">
                <a:solidFill>
                  <a:schemeClr val="tx1"/>
                </a:solidFill>
              </a:rPr>
              <a:t>dibuat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oleh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alat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penggores</a:t>
            </a:r>
            <a:r>
              <a:rPr lang="en-US" altLang="en-US" sz="2400" dirty="0">
                <a:solidFill>
                  <a:schemeClr val="tx1"/>
                </a:solidFill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</a:rPr>
              <a:t>seperti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pensil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atau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alat</a:t>
            </a:r>
            <a:r>
              <a:rPr lang="en-US" altLang="en-US" sz="2400" dirty="0">
                <a:solidFill>
                  <a:schemeClr val="tx1"/>
                </a:solidFill>
              </a:rPr>
              <a:t> – </a:t>
            </a:r>
            <a:r>
              <a:rPr lang="en-US" altLang="en-US" sz="2400" dirty="0" err="1">
                <a:solidFill>
                  <a:schemeClr val="tx1"/>
                </a:solidFill>
              </a:rPr>
              <a:t>alat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lainnya</a:t>
            </a:r>
            <a:r>
              <a:rPr lang="en-US" altLang="en-US" sz="2400" dirty="0">
                <a:solidFill>
                  <a:schemeClr val="tx1"/>
                </a:solidFill>
              </a:rPr>
              <a:t>. </a:t>
            </a:r>
            <a:r>
              <a:rPr lang="en-US" altLang="en-US" sz="2400" dirty="0" err="1">
                <a:solidFill>
                  <a:schemeClr val="tx1"/>
                </a:solidFill>
              </a:rPr>
              <a:t>Bila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unsur</a:t>
            </a:r>
            <a:r>
              <a:rPr lang="en-US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ini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berdiri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sendiri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tidak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akan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memiliki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arti</a:t>
            </a:r>
            <a:r>
              <a:rPr lang="en-US" altLang="en-US" sz="2400" dirty="0">
                <a:solidFill>
                  <a:schemeClr val="tx1"/>
                </a:solidFill>
              </a:rPr>
              <a:t>. </a:t>
            </a:r>
            <a:r>
              <a:rPr lang="en-US" altLang="en-US" sz="2400" dirty="0" err="1">
                <a:solidFill>
                  <a:schemeClr val="tx1"/>
                </a:solidFill>
              </a:rPr>
              <a:t>Tetapi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dalam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komposisi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seni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rupa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titik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akan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memiliki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arti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dan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menjadi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unsur</a:t>
            </a:r>
            <a:r>
              <a:rPr lang="en-US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</a:rPr>
              <a:t>yang </a:t>
            </a:r>
            <a:r>
              <a:rPr lang="en-US" altLang="en-US" sz="2400" dirty="0" err="1">
                <a:solidFill>
                  <a:schemeClr val="tx1"/>
                </a:solidFill>
              </a:rPr>
              <a:t>terpenting</a:t>
            </a:r>
            <a:r>
              <a:rPr lang="en-US" altLang="en-US" sz="2400" dirty="0">
                <a:solidFill>
                  <a:schemeClr val="tx1"/>
                </a:solidFill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</a:rPr>
              <a:t>bahkan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akan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membuahkan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satu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hasil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karya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seni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rupa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marL="1368425" lvl="2" indent="-454025" algn="just">
              <a:lnSpc>
                <a:spcPct val="90000"/>
              </a:lnSpc>
              <a:buNone/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1368425" lvl="2" indent="-454025" algn="just">
              <a:lnSpc>
                <a:spcPct val="90000"/>
              </a:lnSpc>
              <a:buNone/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577850" indent="-577850" algn="just">
              <a:lnSpc>
                <a:spcPct val="90000"/>
              </a:lnSpc>
              <a:buNone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230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009" y="381000"/>
            <a:ext cx="7010400" cy="5715000"/>
          </a:xfrm>
        </p:spPr>
        <p:txBody>
          <a:bodyPr/>
          <a:lstStyle/>
          <a:p>
            <a:pPr marL="0" lvl="2" indent="0" algn="just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b) </a:t>
            </a:r>
            <a:r>
              <a:rPr lang="en-US" sz="2400" dirty="0" err="1">
                <a:solidFill>
                  <a:schemeClr val="tx1"/>
                </a:solidFill>
              </a:rPr>
              <a:t>Garis</a:t>
            </a:r>
            <a:endParaRPr lang="en-US" sz="2400" dirty="0">
              <a:solidFill>
                <a:schemeClr val="tx1"/>
              </a:solidFill>
            </a:endParaRPr>
          </a:p>
          <a:p>
            <a:pPr marL="1368425" lvl="2" indent="-454025" algn="just">
              <a:lnSpc>
                <a:spcPct val="90000"/>
              </a:lnSpc>
              <a:buNone/>
              <a:defRPr/>
            </a:pPr>
            <a:r>
              <a:rPr lang="id-ID" sz="2400" dirty="0">
                <a:solidFill>
                  <a:schemeClr val="tx1"/>
                </a:solidFill>
              </a:rPr>
              <a:t>.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Garis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merupakan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unsu</a:t>
            </a:r>
            <a:r>
              <a:rPr lang="id-ID" sz="2400" dirty="0">
                <a:solidFill>
                  <a:schemeClr val="tx1"/>
                </a:solidFill>
              </a:rPr>
              <a:t>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terpenting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kedua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setelah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titik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Garis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dapat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disebut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sebagai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torehan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alat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penggores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menghubungkan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dua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titik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jejak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bersambung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Garis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dapat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menghadirkan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berbagai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penafsiran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Di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seni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rupa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dua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dimensi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unsur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garis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dapat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dilihat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nyata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membuat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kesan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ruang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lingkaran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bidang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sebagainya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>
              <a:defRPr/>
            </a:pP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seni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rupa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tiga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dimensi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garis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hadir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bentuk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kontur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suatu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bentuk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benda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hasil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penghimpitan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dua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beberapa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benda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Garis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seperti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itu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disebut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garis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khayal</a:t>
            </a: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1368425" lvl="2" indent="-454025" algn="just">
              <a:lnSpc>
                <a:spcPct val="90000"/>
              </a:lnSpc>
              <a:buNone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0" lvl="2" indent="0" algn="just">
              <a:lnSpc>
                <a:spcPct val="90000"/>
              </a:lnSpc>
              <a:buNone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0" lvl="2" indent="0" algn="just">
              <a:lnSpc>
                <a:spcPct val="90000"/>
              </a:lnSpc>
              <a:buNone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939" y="582304"/>
            <a:ext cx="8312627" cy="6248400"/>
          </a:xfrm>
        </p:spPr>
        <p:txBody>
          <a:bodyPr>
            <a:normAutofit/>
          </a:bodyPr>
          <a:lstStyle/>
          <a:p>
            <a:pPr lvl="2">
              <a:buFont typeface="Wingdings" panose="05000000000000000000" pitchFamily="2" charset="2"/>
              <a:buNone/>
              <a:defRPr/>
            </a:pP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Warna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dibedakan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tiga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yaitu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marL="0" lvl="3" indent="0">
              <a:buNone/>
              <a:defRPr/>
            </a:pP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Warna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Primer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628650" lvl="3" indent="0">
              <a:buNone/>
              <a:defRPr/>
            </a:pP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Warna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Primer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terdiri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merah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,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kuning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biru</a:t>
            </a:r>
            <a:endParaRPr lang="en-US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150" lvl="3" indent="-57150">
              <a:buNone/>
              <a:defRPr/>
            </a:pP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Warna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Sekunder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628650" lvl="3" indent="0">
              <a:buNone/>
              <a:defRPr/>
            </a:pP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Warna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Sekunder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terdiri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pencampuran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dua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warna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primer.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Warna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sekunder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antara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lain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pencampuran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kuning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biru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hijau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pencampuran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merah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biru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ungu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serta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pencampuran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warna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merah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kuning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oranye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  <a:p>
            <a:pPr marL="114300" lvl="3" indent="-114300">
              <a:buNone/>
              <a:defRPr/>
            </a:pP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Warna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Tersier</a:t>
            </a:r>
            <a:endParaRPr lang="en-US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8650" lvl="3" indent="0">
              <a:buNone/>
              <a:defRPr/>
            </a:pP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Warna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Hitam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Putih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digolongkan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jenis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warna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Pigmen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warna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hitam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putih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dijadikan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kombinasi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warna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tertentu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3">
              <a:buFont typeface="Wingdings" panose="05000000000000000000" pitchFamily="2" charset="2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0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593640" y="457200"/>
            <a:ext cx="8680361" cy="6172200"/>
          </a:xfrm>
        </p:spPr>
        <p:txBody>
          <a:bodyPr>
            <a:normAutofit/>
          </a:bodyPr>
          <a:lstStyle/>
          <a:p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Intensitas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kemurnian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menunjuk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kekuatan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Hal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cerah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tidaknya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menambah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kuning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merah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suram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mengubah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jingga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keras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Komplementer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kontras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saling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berhadapan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lingkaran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Contohnya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kuning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ungu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merah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hijau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biru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jingga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id-ID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alt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7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77421" y="1930400"/>
            <a:ext cx="9908275" cy="5384800"/>
          </a:xfrm>
        </p:spPr>
        <p:txBody>
          <a:bodyPr/>
          <a:lstStyle/>
          <a:p>
            <a:r>
              <a:rPr lang="en-US" altLang="en-US" sz="2400" b="1" dirty="0" err="1">
                <a:solidFill>
                  <a:schemeClr val="tx1"/>
                </a:solidFill>
              </a:rPr>
              <a:t>Analogus</a:t>
            </a:r>
            <a:r>
              <a:rPr lang="en-US" altLang="en-US" sz="2400" b="1" dirty="0">
                <a:solidFill>
                  <a:schemeClr val="tx1"/>
                </a:solidFill>
              </a:rPr>
              <a:t>: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adalah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warna</a:t>
            </a:r>
            <a:r>
              <a:rPr lang="en-US" altLang="en-US" sz="2400" dirty="0">
                <a:solidFill>
                  <a:schemeClr val="tx1"/>
                </a:solidFill>
              </a:rPr>
              <a:t> yang </a:t>
            </a:r>
            <a:r>
              <a:rPr lang="en-US" altLang="en-US" sz="2400" dirty="0" err="1">
                <a:solidFill>
                  <a:schemeClr val="tx1"/>
                </a:solidFill>
              </a:rPr>
              <a:t>letaknya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berdekatan</a:t>
            </a:r>
            <a:r>
              <a:rPr lang="en-US" altLang="en-US" sz="2400" dirty="0">
                <a:solidFill>
                  <a:schemeClr val="tx1"/>
                </a:solidFill>
              </a:rPr>
              <a:t> (</a:t>
            </a:r>
            <a:r>
              <a:rPr lang="en-US" altLang="en-US" sz="2400" dirty="0" err="1">
                <a:solidFill>
                  <a:schemeClr val="tx1"/>
                </a:solidFill>
              </a:rPr>
              <a:t>dalam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lingkaran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warna</a:t>
            </a:r>
            <a:r>
              <a:rPr lang="en-US" altLang="en-US" sz="2400" dirty="0">
                <a:solidFill>
                  <a:schemeClr val="tx1"/>
                </a:solidFill>
              </a:rPr>
              <a:t>)</a:t>
            </a:r>
            <a:r>
              <a:rPr lang="id-ID" altLang="en-US" sz="2400" dirty="0">
                <a:solidFill>
                  <a:schemeClr val="tx1"/>
                </a:solidFill>
              </a:rPr>
              <a:t> dalam analogus terdapat w</a:t>
            </a:r>
            <a:r>
              <a:rPr lang="en-US" altLang="en-US" sz="2400" dirty="0" err="1">
                <a:solidFill>
                  <a:schemeClr val="tx1"/>
                </a:solidFill>
              </a:rPr>
              <a:t>arna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hangat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dan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sejuk:Warna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hangat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adalah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warna</a:t>
            </a:r>
            <a:r>
              <a:rPr lang="en-US" altLang="en-US" sz="2400" dirty="0">
                <a:solidFill>
                  <a:schemeClr val="tx1"/>
                </a:solidFill>
              </a:rPr>
              <a:t> yang </a:t>
            </a:r>
            <a:r>
              <a:rPr lang="en-US" altLang="en-US" sz="2400" dirty="0" err="1">
                <a:solidFill>
                  <a:schemeClr val="tx1"/>
                </a:solidFill>
              </a:rPr>
              <a:t>menyolok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dan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bersifat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mendekat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bagi</a:t>
            </a:r>
            <a:r>
              <a:rPr lang="en-US" altLang="en-US" sz="2400" dirty="0">
                <a:solidFill>
                  <a:schemeClr val="tx1"/>
                </a:solidFill>
              </a:rPr>
              <a:t> yang </a:t>
            </a:r>
            <a:r>
              <a:rPr lang="en-US" altLang="en-US" sz="2400" dirty="0" err="1">
                <a:solidFill>
                  <a:schemeClr val="tx1"/>
                </a:solidFill>
              </a:rPr>
              <a:t>melihat</a:t>
            </a:r>
            <a:r>
              <a:rPr lang="en-US" altLang="en-US" sz="2400" dirty="0">
                <a:solidFill>
                  <a:schemeClr val="tx1"/>
                </a:solidFill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</a:rPr>
              <a:t>seperti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warna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merah</a:t>
            </a:r>
            <a:r>
              <a:rPr lang="en-US" altLang="en-US" sz="2400" dirty="0">
                <a:solidFill>
                  <a:schemeClr val="tx1"/>
                </a:solidFill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</a:rPr>
              <a:t>kuning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dan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jingga</a:t>
            </a:r>
            <a:r>
              <a:rPr lang="en-US" altLang="en-US" sz="2400" dirty="0">
                <a:solidFill>
                  <a:schemeClr val="tx1"/>
                </a:solidFill>
              </a:rPr>
              <a:t>. </a:t>
            </a:r>
            <a:r>
              <a:rPr lang="en-US" altLang="en-US" sz="2400" dirty="0" err="1">
                <a:solidFill>
                  <a:schemeClr val="tx1"/>
                </a:solidFill>
              </a:rPr>
              <a:t>Sedangkan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warna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sejuk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adalah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warna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kebalikan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dari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warna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hangat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dan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bersifat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menjauh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bagi</a:t>
            </a:r>
            <a:r>
              <a:rPr lang="en-US" altLang="en-US" sz="2400" dirty="0">
                <a:solidFill>
                  <a:schemeClr val="tx1"/>
                </a:solidFill>
              </a:rPr>
              <a:t> yang </a:t>
            </a:r>
            <a:r>
              <a:rPr lang="en-US" altLang="en-US" sz="2400" dirty="0" err="1">
                <a:solidFill>
                  <a:schemeClr val="tx1"/>
                </a:solidFill>
              </a:rPr>
              <a:t>melihat</a:t>
            </a:r>
            <a:r>
              <a:rPr lang="en-US" altLang="en-US" sz="2400" dirty="0">
                <a:solidFill>
                  <a:schemeClr val="tx1"/>
                </a:solidFill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</a:rPr>
              <a:t>seperti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biru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dan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hijau</a:t>
            </a:r>
            <a:r>
              <a:rPr lang="en-US" altLang="en-US" sz="2400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64" y="1011075"/>
            <a:ext cx="9369194" cy="5562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Tone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</a:rPr>
              <a:t>warna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kromatik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r>
              <a:rPr lang="id-ID" sz="2000" dirty="0" smtClean="0">
                <a:solidFill>
                  <a:schemeClr val="tx1"/>
                </a:solidFill>
              </a:rPr>
              <a:t>:</a:t>
            </a:r>
            <a:r>
              <a:rPr lang="en-US" sz="2000" dirty="0" err="1" smtClean="0">
                <a:solidFill>
                  <a:schemeClr val="tx1"/>
                </a:solidFill>
              </a:rPr>
              <a:t>Warna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ini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juga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disebut</a:t>
            </a:r>
            <a:r>
              <a:rPr lang="en-US" sz="2000" dirty="0" smtClean="0">
                <a:solidFill>
                  <a:schemeClr val="tx1"/>
                </a:solidFill>
              </a:rPr>
              <a:t> nada </a:t>
            </a:r>
            <a:r>
              <a:rPr lang="en-US" sz="2000" dirty="0" err="1" smtClean="0">
                <a:solidFill>
                  <a:schemeClr val="tx1"/>
                </a:solidFill>
              </a:rPr>
              <a:t>warna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yaitu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warna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dilihat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dari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tingkat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kecerahan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atau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keredupannya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terdiri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dari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pPr indent="0">
              <a:buNone/>
              <a:defRPr/>
            </a:pPr>
            <a:r>
              <a:rPr lang="en-US" sz="2000" dirty="0" err="1" smtClean="0">
                <a:solidFill>
                  <a:schemeClr val="tx1"/>
                </a:solidFill>
              </a:rPr>
              <a:t>Warna</a:t>
            </a:r>
            <a:r>
              <a:rPr lang="en-US" sz="2000" dirty="0" smtClean="0">
                <a:solidFill>
                  <a:schemeClr val="tx1"/>
                </a:solidFill>
              </a:rPr>
              <a:t> mono-</a:t>
            </a:r>
            <a:r>
              <a:rPr lang="en-US" sz="2000" dirty="0" err="1" smtClean="0">
                <a:solidFill>
                  <a:schemeClr val="tx1"/>
                </a:solidFill>
              </a:rPr>
              <a:t>kromatik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yaitu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tingkat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kecerahan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keredupannya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bertolak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dari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satu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warna</a:t>
            </a:r>
            <a:r>
              <a:rPr lang="id-ID" sz="2000" dirty="0" smtClean="0">
                <a:solidFill>
                  <a:schemeClr val="tx1"/>
                </a:solidFill>
              </a:rPr>
              <a:t>.</a:t>
            </a:r>
            <a:endParaRPr lang="en-US" sz="2000" dirty="0" smtClean="0">
              <a:solidFill>
                <a:schemeClr val="tx1"/>
              </a:solidFill>
            </a:endParaRPr>
          </a:p>
          <a:p>
            <a:pPr indent="0">
              <a:buNone/>
              <a:defRPr/>
            </a:pPr>
            <a:r>
              <a:rPr lang="id-ID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Warna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poli-kromatik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yaitu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tingkat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kecerahan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keredupannya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bertolak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lebih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dari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satu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warna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Minggu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depan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</a:t>
            </a:r>
            <a:r>
              <a:rPr lang="en-US" dirty="0" err="1" smtClean="0">
                <a:solidFill>
                  <a:schemeClr val="tx1"/>
                </a:solidFill>
              </a:rPr>
              <a:t>ahasiswa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wajib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membawa</a:t>
            </a:r>
            <a:r>
              <a:rPr lang="en-US" dirty="0" smtClean="0">
                <a:solidFill>
                  <a:schemeClr val="tx1"/>
                </a:solidFill>
              </a:rPr>
              <a:t> 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</a:t>
            </a:r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dirty="0" err="1" smtClean="0">
                <a:solidFill>
                  <a:schemeClr val="tx1"/>
                </a:solidFill>
              </a:rPr>
              <a:t>ewarna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makanan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Cair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warna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Merah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Kuning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Biru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Kelompok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2. </a:t>
            </a:r>
            <a:r>
              <a:rPr lang="en-US" dirty="0" err="1" smtClean="0">
                <a:solidFill>
                  <a:schemeClr val="tx1"/>
                </a:solidFill>
              </a:rPr>
              <a:t>Kertas</a:t>
            </a:r>
            <a:r>
              <a:rPr lang="en-US" dirty="0" smtClean="0">
                <a:solidFill>
                  <a:schemeClr val="tx1"/>
                </a:solidFill>
              </a:rPr>
              <a:t> HVS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</a:t>
            </a:r>
            <a:r>
              <a:rPr lang="en-US" dirty="0" err="1" smtClean="0">
                <a:solidFill>
                  <a:schemeClr val="tx1"/>
                </a:solidFill>
              </a:rPr>
              <a:t>Penggaris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4. </a:t>
            </a:r>
            <a:r>
              <a:rPr lang="en-US" dirty="0" err="1">
                <a:solidFill>
                  <a:schemeClr val="tx1"/>
                </a:solidFill>
              </a:rPr>
              <a:t>G</a:t>
            </a:r>
            <a:r>
              <a:rPr lang="en-US" dirty="0" err="1" smtClean="0">
                <a:solidFill>
                  <a:schemeClr val="tx1"/>
                </a:solidFill>
              </a:rPr>
              <a:t>elas</a:t>
            </a:r>
            <a:r>
              <a:rPr lang="en-US" dirty="0" smtClean="0">
                <a:solidFill>
                  <a:schemeClr val="tx1"/>
                </a:solidFill>
              </a:rPr>
              <a:t> aqua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5. </a:t>
            </a:r>
            <a:r>
              <a:rPr lang="en-US" dirty="0" err="1" smtClean="0">
                <a:solidFill>
                  <a:schemeClr val="tx1"/>
                </a:solidFill>
              </a:rPr>
              <a:t>Penggores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Warna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Kuas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dsb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6. </a:t>
            </a:r>
            <a:r>
              <a:rPr lang="en-US" dirty="0" err="1" smtClean="0">
                <a:solidFill>
                  <a:schemeClr val="tx1"/>
                </a:solidFill>
              </a:rPr>
              <a:t>Alat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Tetes</a:t>
            </a:r>
            <a:r>
              <a:rPr lang="en-US" dirty="0" smtClean="0">
                <a:solidFill>
                  <a:schemeClr val="tx1"/>
                </a:solidFill>
              </a:rPr>
              <a:t>, Pipet </a:t>
            </a:r>
            <a:r>
              <a:rPr lang="en-US" dirty="0" err="1" smtClean="0">
                <a:solidFill>
                  <a:schemeClr val="tx1"/>
                </a:solidFill>
              </a:rPr>
              <a:t>dsb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7. Koran </a:t>
            </a:r>
            <a:r>
              <a:rPr lang="en-US" dirty="0" err="1" smtClean="0">
                <a:solidFill>
                  <a:schemeClr val="tx1"/>
                </a:solidFill>
              </a:rPr>
              <a:t>sbg</a:t>
            </a:r>
            <a:r>
              <a:rPr lang="en-US" dirty="0" smtClean="0">
                <a:solidFill>
                  <a:schemeClr val="tx1"/>
                </a:solidFill>
              </a:rPr>
              <a:t> alas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8. </a:t>
            </a:r>
            <a:r>
              <a:rPr lang="en-US" dirty="0" err="1" smtClean="0">
                <a:solidFill>
                  <a:schemeClr val="tx1"/>
                </a:solidFill>
              </a:rPr>
              <a:t>Tisu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" y="764275"/>
            <a:ext cx="9348717" cy="5854889"/>
          </a:xfrm>
        </p:spPr>
      </p:pic>
    </p:spTree>
    <p:extLst>
      <p:ext uri="{BB962C8B-B14F-4D97-AF65-F5344CB8AC3E}">
        <p14:creationId xmlns:p14="http://schemas.microsoft.com/office/powerpoint/2010/main" val="236472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b="1" dirty="0" err="1" smtClean="0"/>
              <a:t>Montase</a:t>
            </a:r>
            <a:r>
              <a:rPr lang="en-US" b="1" dirty="0"/>
              <a:t>, </a:t>
            </a:r>
            <a:r>
              <a:rPr lang="en-US" b="1" dirty="0" err="1"/>
              <a:t>Kolase</a:t>
            </a:r>
            <a:r>
              <a:rPr lang="en-US" b="1" dirty="0"/>
              <a:t>, </a:t>
            </a:r>
            <a:r>
              <a:rPr lang="en-US" b="1" dirty="0" err="1"/>
              <a:t>mozaik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1028" name="Picture 4" descr="Hasil gambar untuk monta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9" y="586851"/>
            <a:ext cx="5175249" cy="355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ambar terk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01" y="586855"/>
            <a:ext cx="5085153" cy="353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sil gambar untuk mozaik s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714" y="4131335"/>
            <a:ext cx="5207993" cy="271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7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CABANG-CABANG SENI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SENI RUPA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SENI MUSIK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SENI TARI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SENI TEATER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706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Montase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69242"/>
            <a:ext cx="8596668" cy="5486399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Buat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Karya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Montase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Berdasarkan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Tema</a:t>
            </a:r>
            <a:r>
              <a:rPr lang="en-US" dirty="0" smtClean="0">
                <a:solidFill>
                  <a:schemeClr val="tx1"/>
                </a:solidFill>
              </a:rPr>
              <a:t> di SD.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fontAlgn="base"/>
            <a:r>
              <a:rPr lang="en-US" b="1" dirty="0" err="1">
                <a:solidFill>
                  <a:schemeClr val="tx1"/>
                </a:solidFill>
              </a:rPr>
              <a:t>L</a:t>
            </a:r>
            <a:r>
              <a:rPr lang="en-US" b="1" dirty="0" err="1" smtClean="0">
                <a:solidFill>
                  <a:schemeClr val="tx1"/>
                </a:solidFill>
              </a:rPr>
              <a:t>angkah-langkah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dalam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pembuatan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montase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yaitu</a:t>
            </a:r>
            <a:r>
              <a:rPr lang="en-US" b="1" dirty="0">
                <a:solidFill>
                  <a:schemeClr val="tx1"/>
                </a:solidFill>
              </a:rPr>
              <a:t>:</a:t>
            </a:r>
          </a:p>
          <a:p>
            <a:pPr fontAlgn="base"/>
            <a:r>
              <a:rPr lang="en-US" b="1" dirty="0" err="1">
                <a:solidFill>
                  <a:schemeClr val="tx1"/>
                </a:solidFill>
              </a:rPr>
              <a:t>Sediakan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alat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bahan</a:t>
            </a:r>
            <a:r>
              <a:rPr lang="en-US" b="1" dirty="0">
                <a:solidFill>
                  <a:schemeClr val="tx1"/>
                </a:solidFill>
              </a:rPr>
              <a:t>:</a:t>
            </a:r>
          </a:p>
          <a:p>
            <a:pPr fontAlgn="base"/>
            <a:r>
              <a:rPr lang="en-US" dirty="0" err="1">
                <a:solidFill>
                  <a:schemeClr val="tx1"/>
                </a:solidFill>
              </a:rPr>
              <a:t>Majalah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koran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gambar-gambar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dijadikan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montase</a:t>
            </a:r>
            <a:endParaRPr lang="en-US" dirty="0">
              <a:solidFill>
                <a:schemeClr val="tx1"/>
              </a:solidFill>
            </a:endParaRPr>
          </a:p>
          <a:p>
            <a:pPr fontAlgn="base"/>
            <a:r>
              <a:rPr lang="en-US" dirty="0" err="1">
                <a:solidFill>
                  <a:schemeClr val="tx1"/>
                </a:solidFill>
              </a:rPr>
              <a:t>Gunting</a:t>
            </a:r>
            <a:endParaRPr lang="en-US" dirty="0">
              <a:solidFill>
                <a:schemeClr val="tx1"/>
              </a:solidFill>
            </a:endParaRPr>
          </a:p>
          <a:p>
            <a:pPr fontAlgn="base"/>
            <a:r>
              <a:rPr lang="en-US" dirty="0" err="1">
                <a:solidFill>
                  <a:schemeClr val="tx1"/>
                </a:solidFill>
              </a:rPr>
              <a:t>Lem</a:t>
            </a:r>
            <a:endParaRPr lang="en-US" dirty="0">
              <a:solidFill>
                <a:schemeClr val="tx1"/>
              </a:solidFill>
            </a:endParaRPr>
          </a:p>
          <a:p>
            <a:pPr fontAlgn="base"/>
            <a:r>
              <a:rPr lang="en-US" dirty="0" err="1">
                <a:solidFill>
                  <a:schemeClr val="tx1"/>
                </a:solidFill>
              </a:rPr>
              <a:t>Buku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gambar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tempat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menempelkan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gambar</a:t>
            </a:r>
            <a:endParaRPr lang="en-US" dirty="0">
              <a:solidFill>
                <a:schemeClr val="tx1"/>
              </a:solidFill>
            </a:endParaRPr>
          </a:p>
          <a:p>
            <a:pPr fontAlgn="base"/>
            <a:r>
              <a:rPr lang="en-US" dirty="0" err="1">
                <a:solidFill>
                  <a:schemeClr val="tx1"/>
                </a:solidFill>
              </a:rPr>
              <a:t>Potonglah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gambar-gambar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majalah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dijadikan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montase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misalkan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anak</a:t>
            </a:r>
            <a:r>
              <a:rPr lang="en-US" dirty="0" smtClean="0">
                <a:solidFill>
                  <a:schemeClr val="tx1"/>
                </a:solidFill>
              </a:rPr>
              <a:t> SD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meja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belajar</a:t>
            </a:r>
            <a:endParaRPr lang="en-US" dirty="0">
              <a:solidFill>
                <a:schemeClr val="tx1"/>
              </a:solidFill>
            </a:endParaRPr>
          </a:p>
          <a:p>
            <a:pPr fontAlgn="base"/>
            <a:r>
              <a:rPr lang="en-US" dirty="0" err="1">
                <a:solidFill>
                  <a:schemeClr val="tx1"/>
                </a:solidFill>
              </a:rPr>
              <a:t>Guntinglah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gambar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tersebut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dirasakan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sudah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cocok</a:t>
            </a:r>
            <a:endParaRPr lang="en-US" dirty="0">
              <a:solidFill>
                <a:schemeClr val="tx1"/>
              </a:solidFill>
            </a:endParaRPr>
          </a:p>
          <a:p>
            <a:pPr fontAlgn="base"/>
            <a:r>
              <a:rPr lang="en-US" dirty="0" err="1">
                <a:solidFill>
                  <a:schemeClr val="tx1"/>
                </a:solidFill>
              </a:rPr>
              <a:t>Tempelkan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gambar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buku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gambar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sudah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disiapkan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menggunakan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lem</a:t>
            </a:r>
            <a:endParaRPr lang="en-US" dirty="0">
              <a:solidFill>
                <a:schemeClr val="tx1"/>
              </a:solidFill>
            </a:endParaRPr>
          </a:p>
          <a:p>
            <a:pPr fontAlgn="base"/>
            <a:r>
              <a:rPr lang="en-US" dirty="0" err="1">
                <a:solidFill>
                  <a:schemeClr val="tx1"/>
                </a:solidFill>
              </a:rPr>
              <a:t>Lihat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hasil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montase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dibuat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05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BATIK JUMPUT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6677"/>
            <a:ext cx="8596668" cy="462468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1. </a:t>
            </a:r>
            <a:r>
              <a:rPr lang="en-US" dirty="0" err="1">
                <a:solidFill>
                  <a:schemeClr val="tx1"/>
                </a:solidFill>
              </a:rPr>
              <a:t>B</a:t>
            </a:r>
            <a:r>
              <a:rPr lang="en-US" dirty="0" err="1" smtClean="0">
                <a:solidFill>
                  <a:schemeClr val="tx1"/>
                </a:solidFill>
              </a:rPr>
              <a:t>uat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kelompok</a:t>
            </a:r>
            <a:r>
              <a:rPr lang="en-US" dirty="0" smtClean="0">
                <a:solidFill>
                  <a:schemeClr val="tx1"/>
                </a:solidFill>
              </a:rPr>
              <a:t> masing2 </a:t>
            </a:r>
            <a:r>
              <a:rPr lang="en-US" dirty="0" err="1" smtClean="0">
                <a:solidFill>
                  <a:schemeClr val="tx1"/>
                </a:solidFill>
              </a:rPr>
              <a:t>mahasiswa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berhitung</a:t>
            </a:r>
            <a:r>
              <a:rPr lang="en-US" dirty="0" smtClean="0">
                <a:solidFill>
                  <a:schemeClr val="tx1"/>
                </a:solidFill>
              </a:rPr>
              <a:t> 1-7….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2. </a:t>
            </a:r>
            <a:r>
              <a:rPr lang="en-US" dirty="0" err="1">
                <a:solidFill>
                  <a:schemeClr val="tx1"/>
                </a:solidFill>
              </a:rPr>
              <a:t>K</a:t>
            </a:r>
            <a:r>
              <a:rPr lang="en-US" dirty="0" err="1" smtClean="0">
                <a:solidFill>
                  <a:schemeClr val="tx1"/>
                </a:solidFill>
              </a:rPr>
              <a:t>ain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Katun</a:t>
            </a:r>
            <a:r>
              <a:rPr lang="en-US" dirty="0" smtClean="0">
                <a:solidFill>
                  <a:schemeClr val="tx1"/>
                </a:solidFill>
              </a:rPr>
              <a:t> / Mori prima 1,5 – 2 M..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</a:t>
            </a:r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dirty="0" err="1" smtClean="0">
                <a:solidFill>
                  <a:schemeClr val="tx1"/>
                </a:solidFill>
              </a:rPr>
              <a:t>ewarna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wantek</a:t>
            </a:r>
            <a:r>
              <a:rPr lang="en-US" dirty="0" smtClean="0">
                <a:solidFill>
                  <a:schemeClr val="tx1"/>
                </a:solidFill>
              </a:rPr>
              <a:t> /</a:t>
            </a:r>
            <a:r>
              <a:rPr lang="en-US" dirty="0" err="1" smtClean="0">
                <a:solidFill>
                  <a:schemeClr val="tx1"/>
                </a:solidFill>
              </a:rPr>
              <a:t>wenter</a:t>
            </a:r>
            <a:r>
              <a:rPr lang="en-US" dirty="0" smtClean="0">
                <a:solidFill>
                  <a:schemeClr val="tx1"/>
                </a:solidFill>
              </a:rPr>
              <a:t> min 2 </a:t>
            </a:r>
            <a:r>
              <a:rPr lang="en-US" dirty="0" err="1" smtClean="0">
                <a:solidFill>
                  <a:schemeClr val="tx1"/>
                </a:solidFill>
              </a:rPr>
              <a:t>warna</a:t>
            </a:r>
            <a:r>
              <a:rPr lang="en-US" dirty="0" smtClean="0">
                <a:solidFill>
                  <a:schemeClr val="tx1"/>
                </a:solidFill>
              </a:rPr>
              <a:t>..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4. 2-4 </a:t>
            </a:r>
            <a:r>
              <a:rPr lang="en-US" dirty="0" err="1" smtClean="0">
                <a:solidFill>
                  <a:schemeClr val="tx1"/>
                </a:solidFill>
              </a:rPr>
              <a:t>sendok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garam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/ </a:t>
            </a:r>
            <a:r>
              <a:rPr lang="en-US" dirty="0" err="1" smtClean="0">
                <a:solidFill>
                  <a:schemeClr val="tx1"/>
                </a:solidFill>
              </a:rPr>
              <a:t>cuka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6. </a:t>
            </a:r>
            <a:r>
              <a:rPr lang="en-US" dirty="0" err="1" smtClean="0">
                <a:solidFill>
                  <a:schemeClr val="tx1"/>
                </a:solidFill>
              </a:rPr>
              <a:t>Karet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gelang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gunting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7. </a:t>
            </a:r>
            <a:r>
              <a:rPr lang="en-US" dirty="0" err="1" smtClean="0">
                <a:solidFill>
                  <a:schemeClr val="tx1"/>
                </a:solidFill>
              </a:rPr>
              <a:t>Plastik</a:t>
            </a:r>
            <a:r>
              <a:rPr lang="en-US" dirty="0" smtClean="0">
                <a:solidFill>
                  <a:schemeClr val="tx1"/>
                </a:solidFill>
              </a:rPr>
              <a:t> min 2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8. </a:t>
            </a:r>
            <a:r>
              <a:rPr lang="en-US" dirty="0" err="1" smtClean="0">
                <a:solidFill>
                  <a:schemeClr val="tx1"/>
                </a:solidFill>
              </a:rPr>
              <a:t>Botol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tempat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warna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9. Air </a:t>
            </a:r>
            <a:r>
              <a:rPr lang="en-US" dirty="0" err="1" smtClean="0">
                <a:solidFill>
                  <a:schemeClr val="tx1"/>
                </a:solidFill>
              </a:rPr>
              <a:t>panas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T</a:t>
            </a:r>
            <a:r>
              <a:rPr lang="en-US" dirty="0" err="1" smtClean="0">
                <a:solidFill>
                  <a:schemeClr val="tx1"/>
                </a:solidFill>
              </a:rPr>
              <a:t>ermos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10. </a:t>
            </a:r>
            <a:r>
              <a:rPr lang="en-US" dirty="0" err="1" smtClean="0">
                <a:solidFill>
                  <a:schemeClr val="tx1"/>
                </a:solidFill>
              </a:rPr>
              <a:t>ketika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sudah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mendapkan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kelompok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segera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koordinasi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Image result for batik jumpu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747" y="0"/>
            <a:ext cx="4353059" cy="319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747" y="3683360"/>
            <a:ext cx="4382683" cy="316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SENI RUPA DUA DIMENSI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1. DEFINISI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2. CONTOH</a:t>
            </a:r>
          </a:p>
          <a:p>
            <a:pPr marL="0" indent="0">
              <a:buNone/>
            </a:pPr>
            <a:endParaRPr lang="id-ID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d-ID" dirty="0" smtClean="0">
                <a:solidFill>
                  <a:schemeClr val="tx1"/>
                </a:solidFill>
              </a:rPr>
              <a:t>SENI RUPA TIGA DIMENSI</a:t>
            </a:r>
          </a:p>
          <a:p>
            <a:pPr marL="0" indent="0">
              <a:buNone/>
            </a:pPr>
            <a:r>
              <a:rPr lang="id-ID" dirty="0" smtClean="0">
                <a:solidFill>
                  <a:schemeClr val="tx1"/>
                </a:solidFill>
              </a:rPr>
              <a:t>1. DEFINISI</a:t>
            </a:r>
          </a:p>
          <a:p>
            <a:pPr marL="0" indent="0">
              <a:buNone/>
            </a:pPr>
            <a:r>
              <a:rPr lang="id-ID" dirty="0" smtClean="0">
                <a:solidFill>
                  <a:schemeClr val="tx1"/>
                </a:solidFill>
              </a:rPr>
              <a:t>2. CONTOH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HUBUNGAN SENI RUPA DENGAN PENIDIDIKAN</a:t>
            </a:r>
            <a:endParaRPr lang="id-ID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99245" y="1729742"/>
            <a:ext cx="8397024" cy="53091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1492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id-ID" b="0" i="0" u="none" strike="noStrike" cap="none" normalizeH="0" baseline="0" dirty="0" smtClean="0">
                <a:ln>
                  <a:noFill/>
                </a:ln>
                <a:solidFill>
                  <a:srgbClr val="4E28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Memberikan fasilitas yang sebesar-besarnya untuk dapat mengemukakan pendapatnya (ekspresi bebas).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id-ID" b="0" i="0" u="none" strike="noStrike" cap="none" normalizeH="0" baseline="0" dirty="0" smtClean="0">
              <a:ln>
                <a:noFill/>
              </a:ln>
              <a:solidFill>
                <a:srgbClr val="4E28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dirty="0" smtClean="0">
                <a:solidFill>
                  <a:srgbClr val="4E2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id-ID" b="0" i="0" u="none" strike="noStrike" cap="none" normalizeH="0" baseline="0" dirty="0" smtClean="0">
                <a:ln>
                  <a:noFill/>
                </a:ln>
                <a:solidFill>
                  <a:srgbClr val="4E28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Melatih imajinasi anak, ini merupakan konsekuensi logis dari kegiatan ekspresi,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b="0" i="0" u="none" strike="noStrike" cap="none" normalizeH="0" baseline="0" dirty="0" smtClean="0">
                <a:ln>
                  <a:noFill/>
                </a:ln>
                <a:solidFill>
                  <a:srgbClr val="4E28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 Memberikan pengalaman estetik dan mampu memberi umpan balik penilaian (kritik dan saran) terhadap suatu karya seni sesuai dengan mediumnya.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b="0" i="0" u="none" strike="noStrike" cap="none" normalizeH="0" baseline="0" dirty="0" smtClean="0">
                <a:ln>
                  <a:noFill/>
                </a:ln>
                <a:solidFill>
                  <a:srgbClr val="4E28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 Pembinaan Ketrampilan; diarahkan dengan membina kemampuan praktek berkarya seni dan kerajinan,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d-ID" dirty="0">
              <a:solidFill>
                <a:srgbClr val="4E28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b="0" i="0" u="none" strike="noStrike" cap="none" normalizeH="0" baseline="0" dirty="0" smtClean="0">
              <a:ln>
                <a:noFill/>
              </a:ln>
              <a:solidFill>
                <a:srgbClr val="4E28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d-ID" dirty="0">
              <a:solidFill>
                <a:srgbClr val="4E28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b="0" i="0" u="none" strike="noStrike" cap="none" normalizeH="0" baseline="0" dirty="0" smtClean="0">
              <a:ln>
                <a:noFill/>
              </a:ln>
              <a:solidFill>
                <a:srgbClr val="4E28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d-ID" dirty="0">
              <a:solidFill>
                <a:srgbClr val="4E28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b="0" i="0" u="none" strike="noStrike" cap="none" normalizeH="0" baseline="0" dirty="0" smtClean="0">
              <a:ln>
                <a:noFill/>
              </a:ln>
              <a:solidFill>
                <a:srgbClr val="4E28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d-ID" dirty="0">
              <a:solidFill>
                <a:srgbClr val="4E28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b="0" i="0" u="none" strike="noStrike" cap="none" normalizeH="0" baseline="0" dirty="0" smtClean="0">
              <a:ln>
                <a:noFill/>
              </a:ln>
              <a:solidFill>
                <a:srgbClr val="4E28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599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APRESIASI</a:t>
            </a:r>
            <a:r>
              <a:rPr lang="id-ID" dirty="0" smtClean="0"/>
              <a:t> dan TINGKATANNYA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304926"/>
          <a:ext cx="8229600" cy="494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916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EMPATIK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309786" y="1643051"/>
          <a:ext cx="7472386" cy="391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24100" y="6429396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TINGKATAN APRESIASI</a:t>
            </a:r>
          </a:p>
        </p:txBody>
      </p:sp>
    </p:spTree>
    <p:extLst>
      <p:ext uri="{BB962C8B-B14F-4D97-AF65-F5344CB8AC3E}">
        <p14:creationId xmlns:p14="http://schemas.microsoft.com/office/powerpoint/2010/main" val="221311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58" y="214290"/>
            <a:ext cx="7010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ESTETIS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166910" y="1643051"/>
          <a:ext cx="7758138" cy="3552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24100" y="6429396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TINGKATAN APRESIASI</a:t>
            </a:r>
          </a:p>
        </p:txBody>
      </p:sp>
    </p:spTree>
    <p:extLst>
      <p:ext uri="{BB962C8B-B14F-4D97-AF65-F5344CB8AC3E}">
        <p14:creationId xmlns:p14="http://schemas.microsoft.com/office/powerpoint/2010/main" val="416523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KRITIS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166910" y="1714489"/>
          <a:ext cx="7472386" cy="3552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24100" y="6429396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TINGKATAN APRESIASI</a:t>
            </a:r>
          </a:p>
        </p:txBody>
      </p:sp>
    </p:spTree>
    <p:extLst>
      <p:ext uri="{BB962C8B-B14F-4D97-AF65-F5344CB8AC3E}">
        <p14:creationId xmlns:p14="http://schemas.microsoft.com/office/powerpoint/2010/main" val="374823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00400" y="533400"/>
            <a:ext cx="7010400" cy="5562600"/>
          </a:xfrm>
        </p:spPr>
        <p:txBody>
          <a:bodyPr/>
          <a:lstStyle/>
          <a:p>
            <a:pPr marL="577850" indent="-577850">
              <a:buNone/>
            </a:pP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Jenis-jenis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Seni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Rupa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marL="577850" indent="-577850"/>
            <a:r>
              <a:rPr lang="en-US" altLang="en-US" sz="2400" dirty="0" err="1">
                <a:solidFill>
                  <a:schemeClr val="tx1"/>
                </a:solidFill>
              </a:rPr>
              <a:t>Jenis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Seni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Rupa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menurut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fungsinya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ada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dua</a:t>
            </a:r>
            <a:r>
              <a:rPr lang="en-US" altLang="en-US" sz="2400" dirty="0">
                <a:solidFill>
                  <a:schemeClr val="tx1"/>
                </a:solidFill>
              </a:rPr>
              <a:t>:</a:t>
            </a:r>
          </a:p>
          <a:p>
            <a:pPr marL="577850" indent="-577850" algn="just">
              <a:buFont typeface="Wingdings" panose="05000000000000000000" pitchFamily="2" charset="2"/>
              <a:buAutoNum type="arabicPeriod"/>
            </a:pPr>
            <a:r>
              <a:rPr lang="en-US" altLang="en-US" sz="2400" u="sng" dirty="0" err="1">
                <a:solidFill>
                  <a:schemeClr val="tx1"/>
                </a:solidFill>
              </a:rPr>
              <a:t>Seni</a:t>
            </a:r>
            <a:r>
              <a:rPr lang="en-US" altLang="en-US" sz="2400" u="sng" dirty="0">
                <a:solidFill>
                  <a:schemeClr val="tx1"/>
                </a:solidFill>
              </a:rPr>
              <a:t> </a:t>
            </a:r>
            <a:r>
              <a:rPr lang="en-US" altLang="en-US" sz="2400" u="sng" dirty="0" err="1">
                <a:solidFill>
                  <a:schemeClr val="tx1"/>
                </a:solidFill>
              </a:rPr>
              <a:t>murni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merupakan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jenis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karya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seni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rupa</a:t>
            </a:r>
            <a:r>
              <a:rPr lang="en-US" altLang="en-US" sz="2400" dirty="0">
                <a:solidFill>
                  <a:schemeClr val="tx1"/>
                </a:solidFill>
              </a:rPr>
              <a:t> yang </a:t>
            </a:r>
            <a:r>
              <a:rPr lang="en-US" altLang="en-US" sz="2400" dirty="0" err="1">
                <a:solidFill>
                  <a:schemeClr val="tx1"/>
                </a:solidFill>
              </a:rPr>
              <a:t>dibuat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dengan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tujuan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memenuhi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kebutuhan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estetik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atau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nilai-nilai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keindahan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semata</a:t>
            </a:r>
            <a:r>
              <a:rPr lang="en-US" altLang="en-US" sz="2400" dirty="0">
                <a:solidFill>
                  <a:schemeClr val="tx1"/>
                </a:solidFill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</a:rPr>
              <a:t>terlepas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dari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fungsi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praktis</a:t>
            </a:r>
            <a:r>
              <a:rPr lang="en-US" altLang="en-US" sz="2400" dirty="0">
                <a:solidFill>
                  <a:schemeClr val="tx1"/>
                </a:solidFill>
              </a:rPr>
              <a:t>. </a:t>
            </a:r>
            <a:endParaRPr lang="en-US" altLang="en-US" sz="2400" u="sng" dirty="0">
              <a:solidFill>
                <a:schemeClr val="tx1"/>
              </a:solidFill>
            </a:endParaRPr>
          </a:p>
          <a:p>
            <a:pPr marL="577850" indent="-577850" algn="just">
              <a:buFont typeface="Wingdings" panose="05000000000000000000" pitchFamily="2" charset="2"/>
              <a:buAutoNum type="arabicPeriod"/>
            </a:pPr>
            <a:r>
              <a:rPr lang="en-US" altLang="en-US" sz="2400" u="sng" dirty="0" err="1">
                <a:solidFill>
                  <a:schemeClr val="tx1"/>
                </a:solidFill>
              </a:rPr>
              <a:t>Seni</a:t>
            </a:r>
            <a:r>
              <a:rPr lang="en-US" altLang="en-US" sz="2400" u="sng" dirty="0">
                <a:solidFill>
                  <a:schemeClr val="tx1"/>
                </a:solidFill>
              </a:rPr>
              <a:t> </a:t>
            </a:r>
            <a:r>
              <a:rPr lang="en-US" altLang="en-US" sz="2400" u="sng" dirty="0" err="1">
                <a:solidFill>
                  <a:schemeClr val="tx1"/>
                </a:solidFill>
              </a:rPr>
              <a:t>terapan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id-ID" altLang="en-US" sz="2400" dirty="0">
                <a:solidFill>
                  <a:schemeClr val="tx1"/>
                </a:solidFill>
              </a:rPr>
              <a:t>b</a:t>
            </a:r>
            <a:r>
              <a:rPr lang="en-US" altLang="en-US" sz="2400" dirty="0" err="1">
                <a:solidFill>
                  <a:schemeClr val="tx1"/>
                </a:solidFill>
              </a:rPr>
              <a:t>erbeda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dengan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seni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rupa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murni</a:t>
            </a:r>
            <a:r>
              <a:rPr lang="en-US" altLang="en-US" sz="2400" dirty="0">
                <a:solidFill>
                  <a:schemeClr val="tx1"/>
                </a:solidFill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</a:rPr>
              <a:t>seni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rupa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terapan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dibuat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dengan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mengutamakan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tujuan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praktis</a:t>
            </a:r>
            <a:r>
              <a:rPr lang="en-US" altLang="en-US" sz="2400" dirty="0">
                <a:solidFill>
                  <a:schemeClr val="tx1"/>
                </a:solidFill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</a:rPr>
              <a:t>dengan</a:t>
            </a:r>
            <a:r>
              <a:rPr lang="en-US" altLang="en-US" sz="2400" dirty="0">
                <a:solidFill>
                  <a:schemeClr val="tx1"/>
                </a:solidFill>
              </a:rPr>
              <a:t> kata lain </a:t>
            </a:r>
            <a:r>
              <a:rPr lang="en-US" altLang="en-US" sz="2400" dirty="0" err="1">
                <a:solidFill>
                  <a:schemeClr val="tx1"/>
                </a:solidFill>
              </a:rPr>
              <a:t>dimanfaatkan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fungsi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pakainya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untuk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memenuhi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kebutuhan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fisik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manusia</a:t>
            </a:r>
            <a:r>
              <a:rPr lang="en-US" altLang="en-US" sz="2400" dirty="0">
                <a:solidFill>
                  <a:schemeClr val="tx1"/>
                </a:solidFill>
              </a:rPr>
              <a:t>.  </a:t>
            </a:r>
            <a:r>
              <a:rPr lang="en-US" altLang="en-US" sz="2000" dirty="0" smtClean="0">
                <a:solidFill>
                  <a:schemeClr val="tx1"/>
                </a:solidFill>
              </a:rPr>
              <a:t> 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958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1491</TotalTime>
  <Words>863</Words>
  <Application>Microsoft Office PowerPoint</Application>
  <PresentationFormat>Widescreen</PresentationFormat>
  <Paragraphs>122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Aharoni</vt:lpstr>
      <vt:lpstr>Algerian</vt:lpstr>
      <vt:lpstr>Andalus</vt:lpstr>
      <vt:lpstr>Arial</vt:lpstr>
      <vt:lpstr>Calibri</vt:lpstr>
      <vt:lpstr>Tahoma</vt:lpstr>
      <vt:lpstr>Times New Roman</vt:lpstr>
      <vt:lpstr>Trebuchet MS</vt:lpstr>
      <vt:lpstr>Wingdings</vt:lpstr>
      <vt:lpstr>Wingdings 3</vt:lpstr>
      <vt:lpstr>Facet</vt:lpstr>
      <vt:lpstr>SENI RUPA SD CABANG SENI, APRESIASI DAN RAGAM HIAS ORNAMEN NUSANTARA</vt:lpstr>
      <vt:lpstr>CABANG-CABANG SENI</vt:lpstr>
      <vt:lpstr>PowerPoint Presentation</vt:lpstr>
      <vt:lpstr>HUBUNGAN SENI RUPA DENGAN PENIDIDIKAN</vt:lpstr>
      <vt:lpstr>APRESIASI dan TINGKATANNYA</vt:lpstr>
      <vt:lpstr>EMPATIK</vt:lpstr>
      <vt:lpstr>ESTETIS</vt:lpstr>
      <vt:lpstr>KRITIS</vt:lpstr>
      <vt:lpstr>PowerPoint Presentation</vt:lpstr>
      <vt:lpstr>Tujuan Pembelajaran Seni Rupa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Montase, Kolase, mozaik </vt:lpstr>
      <vt:lpstr>Montase </vt:lpstr>
      <vt:lpstr>BATIK JUMPUT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 RUPA CABANG SENI, APRESIASI DAN RAGAM HIAS ORNAMEN NUSANTARA</dc:title>
  <dc:creator>ASUS</dc:creator>
  <cp:lastModifiedBy>andika gutama</cp:lastModifiedBy>
  <cp:revision>69</cp:revision>
  <dcterms:created xsi:type="dcterms:W3CDTF">2018-09-17T15:12:56Z</dcterms:created>
  <dcterms:modified xsi:type="dcterms:W3CDTF">2019-12-13T10:25:06Z</dcterms:modified>
</cp:coreProperties>
</file>