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2" r:id="rId3"/>
  </p:sldMasterIdLst>
  <p:notesMasterIdLst>
    <p:notesMasterId r:id="rId11"/>
  </p:notesMasterIdLst>
  <p:sldIdLst>
    <p:sldId id="256" r:id="rId4"/>
    <p:sldId id="265" r:id="rId5"/>
    <p:sldId id="272" r:id="rId6"/>
    <p:sldId id="260" r:id="rId7"/>
    <p:sldId id="270" r:id="rId8"/>
    <p:sldId id="273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68" autoAdjust="0"/>
    <p:restoredTop sz="82385"/>
  </p:normalViewPr>
  <p:slideViewPr>
    <p:cSldViewPr>
      <p:cViewPr varScale="1">
        <p:scale>
          <a:sx n="105" d="100"/>
          <a:sy n="105" d="100"/>
        </p:scale>
        <p:origin x="207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presensi.untan.ac.id/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presensi.untan.ac.id/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792D86-5447-4D95-B4A1-43DFFCD025F0}" type="doc">
      <dgm:prSet loTypeId="urn:microsoft.com/office/officeart/2005/8/layout/process4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3B61C53-B377-4E88-988F-D4B4CE9A0161}">
      <dgm:prSet custT="1"/>
      <dgm:spPr/>
      <dgm:t>
        <a:bodyPr/>
        <a:lstStyle/>
        <a:p>
          <a:pPr algn="just"/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Selama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perkuliahan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dilakukan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secara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tatap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muka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,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diharapkan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setiap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mahasiswa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mempersiapkan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perlengkapan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yang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diperlukan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selama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perkuliahan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berlangsung</a:t>
          </a:r>
          <a:r>
            <a:rPr lang="en-US" sz="1600" dirty="0">
              <a:latin typeface="Chalkboard" panose="03050602040202020205" pitchFamily="66" charset="77"/>
            </a:rPr>
            <a:t>.</a:t>
          </a:r>
        </a:p>
      </dgm:t>
    </dgm:pt>
    <dgm:pt modelId="{EE38A596-1C67-4F65-81C3-72617C7D0991}" type="parTrans" cxnId="{1FF8E77F-3F73-49C0-B1C4-8B37F4CA6761}">
      <dgm:prSet/>
      <dgm:spPr/>
      <dgm:t>
        <a:bodyPr/>
        <a:lstStyle/>
        <a:p>
          <a:endParaRPr lang="en-US" sz="1600">
            <a:latin typeface="Chalkboard" panose="03050602040202020205" pitchFamily="66" charset="77"/>
          </a:endParaRPr>
        </a:p>
      </dgm:t>
    </dgm:pt>
    <dgm:pt modelId="{A74588B9-A326-4099-ABAF-DB4403F3AAD7}" type="sibTrans" cxnId="{1FF8E77F-3F73-49C0-B1C4-8B37F4CA6761}">
      <dgm:prSet/>
      <dgm:spPr/>
      <dgm:t>
        <a:bodyPr/>
        <a:lstStyle/>
        <a:p>
          <a:endParaRPr lang="en-US" sz="1600">
            <a:latin typeface="Chalkboard" panose="03050602040202020205" pitchFamily="66" charset="77"/>
          </a:endParaRPr>
        </a:p>
      </dgm:t>
    </dgm:pt>
    <dgm:pt modelId="{F023A349-1EBC-48F2-8F98-077DE6CC443A}">
      <dgm:prSet custT="1"/>
      <dgm:spPr/>
      <dgm:t>
        <a:bodyPr/>
        <a:lstStyle/>
        <a:p>
          <a:pPr algn="just"/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Mengisi presensi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perkuliahan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di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halaman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web : 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https://presensi.untan.ac.id/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setiap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perkuliahan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(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waktu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pengisian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presensi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mulai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jam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jika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melewati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waktu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pengisian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presensi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dianggap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tidak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mengikuti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perkuliahan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.</a:t>
          </a:r>
        </a:p>
      </dgm:t>
    </dgm:pt>
    <dgm:pt modelId="{22FFF3A9-F1D9-4359-9240-A81B42D3EA44}" type="parTrans" cxnId="{DD3CE94E-CD3C-4891-9A4A-7E8B26EA2C3B}">
      <dgm:prSet/>
      <dgm:spPr/>
      <dgm:t>
        <a:bodyPr/>
        <a:lstStyle/>
        <a:p>
          <a:endParaRPr lang="en-US" sz="1600">
            <a:latin typeface="Chalkboard" panose="03050602040202020205" pitchFamily="66" charset="77"/>
          </a:endParaRPr>
        </a:p>
      </dgm:t>
    </dgm:pt>
    <dgm:pt modelId="{5C14590D-3DCD-48B9-BA80-07CCC0B6BD9D}" type="sibTrans" cxnId="{DD3CE94E-CD3C-4891-9A4A-7E8B26EA2C3B}">
      <dgm:prSet/>
      <dgm:spPr/>
      <dgm:t>
        <a:bodyPr/>
        <a:lstStyle/>
        <a:p>
          <a:endParaRPr lang="en-US" sz="1600">
            <a:latin typeface="Chalkboard" panose="03050602040202020205" pitchFamily="66" charset="77"/>
          </a:endParaRPr>
        </a:p>
      </dgm:t>
    </dgm:pt>
    <dgm:pt modelId="{13A4ADDD-0314-4C74-B635-7C89FA0AAC1A}">
      <dgm:prSet custT="1"/>
      <dgm:spPr/>
      <dgm:t>
        <a:bodyPr/>
        <a:lstStyle/>
        <a:p>
          <a:pPr algn="just"/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Memperhatikan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batas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waktu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pengiriman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file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untuk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setiap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tugas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,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kuis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,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uts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dan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uas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sesuai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waktu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yang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telah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ditentukan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(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tidak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terlambat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dalam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mengirimkan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 file </a:t>
          </a:r>
          <a:r>
            <a:rPr lang="en-US" sz="1600" dirty="0" err="1">
              <a:solidFill>
                <a:schemeClr val="bg1"/>
              </a:solidFill>
              <a:latin typeface="Chalkboard" panose="03050602040202020205" pitchFamily="66" charset="77"/>
            </a:rPr>
            <a:t>tersebut</a:t>
          </a:r>
          <a:r>
            <a:rPr lang="en-US" sz="1600" dirty="0">
              <a:solidFill>
                <a:schemeClr val="bg1"/>
              </a:solidFill>
              <a:latin typeface="Chalkboard" panose="03050602040202020205" pitchFamily="66" charset="77"/>
            </a:rPr>
            <a:t>). </a:t>
          </a:r>
        </a:p>
      </dgm:t>
    </dgm:pt>
    <dgm:pt modelId="{F6CA4FB8-4DEE-4127-B6E0-85BBAA83B6C5}" type="parTrans" cxnId="{2861D89F-C2A4-43C3-8135-66D4829AC969}">
      <dgm:prSet/>
      <dgm:spPr/>
      <dgm:t>
        <a:bodyPr/>
        <a:lstStyle/>
        <a:p>
          <a:endParaRPr lang="en-US" sz="1600">
            <a:latin typeface="Chalkboard" panose="03050602040202020205" pitchFamily="66" charset="77"/>
          </a:endParaRPr>
        </a:p>
      </dgm:t>
    </dgm:pt>
    <dgm:pt modelId="{BE553BC1-2025-40EA-97DF-3A0164923582}" type="sibTrans" cxnId="{2861D89F-C2A4-43C3-8135-66D4829AC969}">
      <dgm:prSet/>
      <dgm:spPr/>
      <dgm:t>
        <a:bodyPr/>
        <a:lstStyle/>
        <a:p>
          <a:endParaRPr lang="en-US" sz="1600">
            <a:latin typeface="Chalkboard" panose="03050602040202020205" pitchFamily="66" charset="77"/>
          </a:endParaRPr>
        </a:p>
      </dgm:t>
    </dgm:pt>
    <dgm:pt modelId="{90130DE8-6A69-435C-88FB-97DB8F5F195E}" type="pres">
      <dgm:prSet presAssocID="{13792D86-5447-4D95-B4A1-43DFFCD025F0}" presName="Name0" presStyleCnt="0">
        <dgm:presLayoutVars>
          <dgm:dir/>
          <dgm:animLvl val="lvl"/>
          <dgm:resizeHandles val="exact"/>
        </dgm:presLayoutVars>
      </dgm:prSet>
      <dgm:spPr/>
    </dgm:pt>
    <dgm:pt modelId="{6673E1D4-8ED2-490E-8B6B-8135D6F621C9}" type="pres">
      <dgm:prSet presAssocID="{13A4ADDD-0314-4C74-B635-7C89FA0AAC1A}" presName="boxAndChildren" presStyleCnt="0"/>
      <dgm:spPr/>
    </dgm:pt>
    <dgm:pt modelId="{80BC25D0-0074-4E64-B0F9-A5AE71BAE64F}" type="pres">
      <dgm:prSet presAssocID="{13A4ADDD-0314-4C74-B635-7C89FA0AAC1A}" presName="parentTextBox" presStyleLbl="node1" presStyleIdx="0" presStyleCnt="3"/>
      <dgm:spPr/>
    </dgm:pt>
    <dgm:pt modelId="{6BA00BCD-19AF-4BC2-BADB-E7BB5A655EB1}" type="pres">
      <dgm:prSet presAssocID="{5C14590D-3DCD-48B9-BA80-07CCC0B6BD9D}" presName="sp" presStyleCnt="0"/>
      <dgm:spPr/>
    </dgm:pt>
    <dgm:pt modelId="{677CD885-61ED-41CF-966D-16ADE3248215}" type="pres">
      <dgm:prSet presAssocID="{F023A349-1EBC-48F2-8F98-077DE6CC443A}" presName="arrowAndChildren" presStyleCnt="0"/>
      <dgm:spPr/>
    </dgm:pt>
    <dgm:pt modelId="{DBBFB026-EFD5-4ABB-B779-C53FC23E7F3C}" type="pres">
      <dgm:prSet presAssocID="{F023A349-1EBC-48F2-8F98-077DE6CC443A}" presName="parentTextArrow" presStyleLbl="node1" presStyleIdx="1" presStyleCnt="3"/>
      <dgm:spPr/>
    </dgm:pt>
    <dgm:pt modelId="{86F490A4-D6FE-4EA7-B136-8EBAAF7EFA58}" type="pres">
      <dgm:prSet presAssocID="{A74588B9-A326-4099-ABAF-DB4403F3AAD7}" presName="sp" presStyleCnt="0"/>
      <dgm:spPr/>
    </dgm:pt>
    <dgm:pt modelId="{50D8EC8E-E5F0-48C7-ABBD-917BD0AA54E8}" type="pres">
      <dgm:prSet presAssocID="{13B61C53-B377-4E88-988F-D4B4CE9A0161}" presName="arrowAndChildren" presStyleCnt="0"/>
      <dgm:spPr/>
    </dgm:pt>
    <dgm:pt modelId="{8DFED47F-D58E-490B-A558-E9D14ED29992}" type="pres">
      <dgm:prSet presAssocID="{13B61C53-B377-4E88-988F-D4B4CE9A0161}" presName="parentTextArrow" presStyleLbl="node1" presStyleIdx="2" presStyleCnt="3"/>
      <dgm:spPr/>
    </dgm:pt>
  </dgm:ptLst>
  <dgm:cxnLst>
    <dgm:cxn modelId="{0B2D3306-09FE-45D3-BA91-E06A2E0217B0}" type="presOf" srcId="{F023A349-1EBC-48F2-8F98-077DE6CC443A}" destId="{DBBFB026-EFD5-4ABB-B779-C53FC23E7F3C}" srcOrd="0" destOrd="0" presId="urn:microsoft.com/office/officeart/2005/8/layout/process4"/>
    <dgm:cxn modelId="{291D8A3E-785C-430C-AAAA-30F345DCBAF2}" type="presOf" srcId="{13B61C53-B377-4E88-988F-D4B4CE9A0161}" destId="{8DFED47F-D58E-490B-A558-E9D14ED29992}" srcOrd="0" destOrd="0" presId="urn:microsoft.com/office/officeart/2005/8/layout/process4"/>
    <dgm:cxn modelId="{DD3CE94E-CD3C-4891-9A4A-7E8B26EA2C3B}" srcId="{13792D86-5447-4D95-B4A1-43DFFCD025F0}" destId="{F023A349-1EBC-48F2-8F98-077DE6CC443A}" srcOrd="1" destOrd="0" parTransId="{22FFF3A9-F1D9-4359-9240-A81B42D3EA44}" sibTransId="{5C14590D-3DCD-48B9-BA80-07CCC0B6BD9D}"/>
    <dgm:cxn modelId="{5FD60954-6752-403D-99D7-4E9FA4A73CBA}" type="presOf" srcId="{13A4ADDD-0314-4C74-B635-7C89FA0AAC1A}" destId="{80BC25D0-0074-4E64-B0F9-A5AE71BAE64F}" srcOrd="0" destOrd="0" presId="urn:microsoft.com/office/officeart/2005/8/layout/process4"/>
    <dgm:cxn modelId="{1FF8E77F-3F73-49C0-B1C4-8B37F4CA6761}" srcId="{13792D86-5447-4D95-B4A1-43DFFCD025F0}" destId="{13B61C53-B377-4E88-988F-D4B4CE9A0161}" srcOrd="0" destOrd="0" parTransId="{EE38A596-1C67-4F65-81C3-72617C7D0991}" sibTransId="{A74588B9-A326-4099-ABAF-DB4403F3AAD7}"/>
    <dgm:cxn modelId="{2861D89F-C2A4-43C3-8135-66D4829AC969}" srcId="{13792D86-5447-4D95-B4A1-43DFFCD025F0}" destId="{13A4ADDD-0314-4C74-B635-7C89FA0AAC1A}" srcOrd="2" destOrd="0" parTransId="{F6CA4FB8-4DEE-4127-B6E0-85BBAA83B6C5}" sibTransId="{BE553BC1-2025-40EA-97DF-3A0164923582}"/>
    <dgm:cxn modelId="{51811DB9-F8B8-4A8B-8776-3EAD40CA70CF}" type="presOf" srcId="{13792D86-5447-4D95-B4A1-43DFFCD025F0}" destId="{90130DE8-6A69-435C-88FB-97DB8F5F195E}" srcOrd="0" destOrd="0" presId="urn:microsoft.com/office/officeart/2005/8/layout/process4"/>
    <dgm:cxn modelId="{B0C9CBA8-7D7F-45C3-8E3A-DD771F30CC42}" type="presParOf" srcId="{90130DE8-6A69-435C-88FB-97DB8F5F195E}" destId="{6673E1D4-8ED2-490E-8B6B-8135D6F621C9}" srcOrd="0" destOrd="0" presId="urn:microsoft.com/office/officeart/2005/8/layout/process4"/>
    <dgm:cxn modelId="{8E038581-2FC1-4DE1-8B67-D00EC22C7A88}" type="presParOf" srcId="{6673E1D4-8ED2-490E-8B6B-8135D6F621C9}" destId="{80BC25D0-0074-4E64-B0F9-A5AE71BAE64F}" srcOrd="0" destOrd="0" presId="urn:microsoft.com/office/officeart/2005/8/layout/process4"/>
    <dgm:cxn modelId="{D4C1C697-0A04-4D72-A64C-16006341560F}" type="presParOf" srcId="{90130DE8-6A69-435C-88FB-97DB8F5F195E}" destId="{6BA00BCD-19AF-4BC2-BADB-E7BB5A655EB1}" srcOrd="1" destOrd="0" presId="urn:microsoft.com/office/officeart/2005/8/layout/process4"/>
    <dgm:cxn modelId="{86D385F9-05A1-4F7D-9BE7-A7D26C8A911A}" type="presParOf" srcId="{90130DE8-6A69-435C-88FB-97DB8F5F195E}" destId="{677CD885-61ED-41CF-966D-16ADE3248215}" srcOrd="2" destOrd="0" presId="urn:microsoft.com/office/officeart/2005/8/layout/process4"/>
    <dgm:cxn modelId="{F07ABC8E-032D-4734-9B83-150F64E4BE4A}" type="presParOf" srcId="{677CD885-61ED-41CF-966D-16ADE3248215}" destId="{DBBFB026-EFD5-4ABB-B779-C53FC23E7F3C}" srcOrd="0" destOrd="0" presId="urn:microsoft.com/office/officeart/2005/8/layout/process4"/>
    <dgm:cxn modelId="{0CED3424-EAA3-4D51-9BF4-7F85E80AA8CF}" type="presParOf" srcId="{90130DE8-6A69-435C-88FB-97DB8F5F195E}" destId="{86F490A4-D6FE-4EA7-B136-8EBAAF7EFA58}" srcOrd="3" destOrd="0" presId="urn:microsoft.com/office/officeart/2005/8/layout/process4"/>
    <dgm:cxn modelId="{AA6C1F62-40AB-43F3-AE69-48331D39F45A}" type="presParOf" srcId="{90130DE8-6A69-435C-88FB-97DB8F5F195E}" destId="{50D8EC8E-E5F0-48C7-ABBD-917BD0AA54E8}" srcOrd="4" destOrd="0" presId="urn:microsoft.com/office/officeart/2005/8/layout/process4"/>
    <dgm:cxn modelId="{07842BA8-83B1-4CCC-AAEB-5CD2B42BD1F9}" type="presParOf" srcId="{50D8EC8E-E5F0-48C7-ABBD-917BD0AA54E8}" destId="{8DFED47F-D58E-490B-A558-E9D14ED2999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792D86-5447-4D95-B4A1-43DFFCD025F0}" type="doc">
      <dgm:prSet loTypeId="urn:microsoft.com/office/officeart/2005/8/layout/process4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3B61C53-B377-4E88-988F-D4B4CE9A0161}">
      <dgm:prSet custT="1"/>
      <dgm:spPr/>
      <dgm:t>
        <a:bodyPr/>
        <a:lstStyle/>
        <a:p>
          <a:pPr algn="just"/>
          <a:r>
            <a:rPr lang="en-US" sz="1800" dirty="0" err="1"/>
            <a:t>Semua</a:t>
          </a:r>
          <a:r>
            <a:rPr lang="en-US" sz="1800" dirty="0"/>
            <a:t> </a:t>
          </a:r>
          <a:r>
            <a:rPr lang="en-US" sz="1800" dirty="0" err="1"/>
            <a:t>bentuk</a:t>
          </a:r>
          <a:r>
            <a:rPr lang="en-US" sz="1800" dirty="0"/>
            <a:t> </a:t>
          </a:r>
          <a:r>
            <a:rPr lang="en-US" sz="1800" dirty="0" err="1"/>
            <a:t>kecurangan</a:t>
          </a:r>
          <a:r>
            <a:rPr lang="en-US" sz="1800" dirty="0"/>
            <a:t> </a:t>
          </a:r>
          <a:r>
            <a:rPr lang="en-US" sz="1800" dirty="0" err="1"/>
            <a:t>dalam</a:t>
          </a:r>
          <a:r>
            <a:rPr lang="en-US" sz="1800" dirty="0"/>
            <a:t> </a:t>
          </a:r>
          <a:r>
            <a:rPr lang="en-US" sz="1800" dirty="0" err="1"/>
            <a:t>evaluasi</a:t>
          </a:r>
          <a:r>
            <a:rPr lang="en-US" sz="1800" dirty="0"/>
            <a:t> (</a:t>
          </a:r>
          <a:r>
            <a:rPr lang="en-US" sz="1800" dirty="0" err="1"/>
            <a:t>kuis</a:t>
          </a:r>
          <a:r>
            <a:rPr lang="en-US" sz="1800" dirty="0"/>
            <a:t>, UTS dan UAS) </a:t>
          </a:r>
          <a:r>
            <a:rPr lang="en-US" sz="1800" dirty="0" err="1"/>
            <a:t>tidak</a:t>
          </a:r>
          <a:r>
            <a:rPr lang="en-US" sz="1800" dirty="0"/>
            <a:t> </a:t>
          </a:r>
          <a:r>
            <a:rPr lang="en-US" sz="1800" dirty="0" err="1"/>
            <a:t>akan</a:t>
          </a:r>
          <a:r>
            <a:rPr lang="en-US" sz="1800" dirty="0"/>
            <a:t> </a:t>
          </a:r>
          <a:r>
            <a:rPr lang="en-US" sz="1800" dirty="0" err="1"/>
            <a:t>ditolerir</a:t>
          </a:r>
          <a:r>
            <a:rPr lang="en-US" sz="1800" dirty="0"/>
            <a:t> dan </a:t>
          </a:r>
          <a:r>
            <a:rPr lang="en-US" sz="1800" dirty="0" err="1"/>
            <a:t>langsung</a:t>
          </a:r>
          <a:r>
            <a:rPr lang="en-US" sz="1800" dirty="0"/>
            <a:t> </a:t>
          </a:r>
          <a:r>
            <a:rPr lang="en-US" sz="1800" dirty="0" err="1"/>
            <a:t>diberikan</a:t>
          </a:r>
          <a:r>
            <a:rPr lang="en-US" sz="1800" dirty="0"/>
            <a:t> </a:t>
          </a:r>
          <a:r>
            <a:rPr lang="en-US" sz="1800" dirty="0" err="1"/>
            <a:t>nilai</a:t>
          </a:r>
          <a:r>
            <a:rPr lang="en-US" sz="1800" dirty="0"/>
            <a:t> 0.</a:t>
          </a:r>
        </a:p>
      </dgm:t>
    </dgm:pt>
    <dgm:pt modelId="{EE38A596-1C67-4F65-81C3-72617C7D0991}" type="parTrans" cxnId="{1FF8E77F-3F73-49C0-B1C4-8B37F4CA6761}">
      <dgm:prSet/>
      <dgm:spPr/>
      <dgm:t>
        <a:bodyPr/>
        <a:lstStyle/>
        <a:p>
          <a:endParaRPr lang="en-US"/>
        </a:p>
      </dgm:t>
    </dgm:pt>
    <dgm:pt modelId="{A74588B9-A326-4099-ABAF-DB4403F3AAD7}" type="sibTrans" cxnId="{1FF8E77F-3F73-49C0-B1C4-8B37F4CA6761}">
      <dgm:prSet/>
      <dgm:spPr/>
      <dgm:t>
        <a:bodyPr/>
        <a:lstStyle/>
        <a:p>
          <a:endParaRPr lang="en-US"/>
        </a:p>
      </dgm:t>
    </dgm:pt>
    <dgm:pt modelId="{F023A349-1EBC-48F2-8F98-077DE6CC443A}">
      <dgm:prSet custT="1"/>
      <dgm:spPr/>
      <dgm:t>
        <a:bodyPr/>
        <a:lstStyle/>
        <a:p>
          <a:pPr algn="just"/>
          <a:r>
            <a:rPr lang="en-US" sz="1800" dirty="0" err="1"/>
            <a:t>Mahasiswa</a:t>
          </a:r>
          <a:r>
            <a:rPr lang="en-US" sz="1800" dirty="0"/>
            <a:t> </a:t>
          </a:r>
          <a:r>
            <a:rPr lang="en-US" sz="1800" dirty="0" err="1"/>
            <a:t>diharapkan</a:t>
          </a:r>
          <a:r>
            <a:rPr lang="en-US" sz="1800" dirty="0"/>
            <a:t> </a:t>
          </a:r>
          <a:r>
            <a:rPr lang="en-US" sz="1800" dirty="0" err="1"/>
            <a:t>berpartisipasi</a:t>
          </a:r>
          <a:r>
            <a:rPr lang="en-US" sz="1800" dirty="0"/>
            <a:t> </a:t>
          </a:r>
          <a:r>
            <a:rPr lang="en-US" sz="1800" dirty="0" err="1"/>
            <a:t>aktif</a:t>
          </a:r>
          <a:r>
            <a:rPr lang="en-US" sz="1800" dirty="0"/>
            <a:t> </a:t>
          </a:r>
          <a:r>
            <a:rPr lang="en-US" sz="1800" dirty="0" err="1"/>
            <a:t>selama</a:t>
          </a:r>
          <a:r>
            <a:rPr lang="en-US" sz="1800" dirty="0"/>
            <a:t> </a:t>
          </a:r>
          <a:r>
            <a:rPr lang="en-US" sz="1800" dirty="0" err="1"/>
            <a:t>perkuliahan</a:t>
          </a:r>
          <a:r>
            <a:rPr lang="en-US" sz="1800" dirty="0"/>
            <a:t> (</a:t>
          </a:r>
          <a:r>
            <a:rPr lang="en-US" sz="1800" dirty="0" err="1"/>
            <a:t>keaktifan</a:t>
          </a:r>
          <a:r>
            <a:rPr lang="en-US" sz="1800" dirty="0"/>
            <a:t> </a:t>
          </a:r>
          <a:r>
            <a:rPr lang="en-US" sz="1800" dirty="0" err="1"/>
            <a:t>dapat</a:t>
          </a:r>
          <a:r>
            <a:rPr lang="en-US" sz="1800" dirty="0"/>
            <a:t> di </a:t>
          </a:r>
          <a:r>
            <a:rPr lang="en-US" sz="1800" dirty="0" err="1"/>
            <a:t>lihat</a:t>
          </a:r>
          <a:r>
            <a:rPr lang="en-US" sz="1800" dirty="0"/>
            <a:t> </a:t>
          </a:r>
          <a:r>
            <a:rPr lang="en-US" sz="1800" dirty="0" err="1"/>
            <a:t>dari</a:t>
          </a:r>
          <a:r>
            <a:rPr lang="en-US" sz="1800" dirty="0"/>
            <a:t> </a:t>
          </a:r>
          <a:r>
            <a:rPr lang="en-US" sz="1800" dirty="0" err="1"/>
            <a:t>aktifitas</a:t>
          </a:r>
          <a:r>
            <a:rPr lang="en-US" sz="1800" dirty="0"/>
            <a:t> yang </a:t>
          </a:r>
          <a:r>
            <a:rPr lang="en-US" sz="1800" dirty="0" err="1"/>
            <a:t>dilakukan</a:t>
          </a:r>
          <a:r>
            <a:rPr lang="en-US" sz="1800" dirty="0"/>
            <a:t> oleh </a:t>
          </a:r>
          <a:r>
            <a:rPr lang="en-US" sz="1800" dirty="0" err="1"/>
            <a:t>mahasiswa</a:t>
          </a:r>
          <a:r>
            <a:rPr lang="en-US" sz="1800" dirty="0"/>
            <a:t> </a:t>
          </a:r>
          <a:r>
            <a:rPr lang="en-US" sz="1800" dirty="0" err="1"/>
            <a:t>selama</a:t>
          </a:r>
          <a:r>
            <a:rPr lang="en-US" sz="1800" dirty="0"/>
            <a:t> </a:t>
          </a:r>
          <a:r>
            <a:rPr lang="en-US" sz="1800" dirty="0" err="1"/>
            <a:t>kuliah</a:t>
          </a:r>
          <a:r>
            <a:rPr lang="en-US" sz="1800" dirty="0"/>
            <a:t> daring </a:t>
          </a:r>
          <a:r>
            <a:rPr lang="en-US" sz="1800" dirty="0" err="1"/>
            <a:t>berlangsung</a:t>
          </a:r>
          <a:r>
            <a:rPr lang="en-US" sz="1800" dirty="0"/>
            <a:t>).</a:t>
          </a:r>
        </a:p>
      </dgm:t>
    </dgm:pt>
    <dgm:pt modelId="{22FFF3A9-F1D9-4359-9240-A81B42D3EA44}" type="parTrans" cxnId="{DD3CE94E-CD3C-4891-9A4A-7E8B26EA2C3B}">
      <dgm:prSet/>
      <dgm:spPr/>
      <dgm:t>
        <a:bodyPr/>
        <a:lstStyle/>
        <a:p>
          <a:endParaRPr lang="en-US"/>
        </a:p>
      </dgm:t>
    </dgm:pt>
    <dgm:pt modelId="{5C14590D-3DCD-48B9-BA80-07CCC0B6BD9D}" type="sibTrans" cxnId="{DD3CE94E-CD3C-4891-9A4A-7E8B26EA2C3B}">
      <dgm:prSet/>
      <dgm:spPr/>
      <dgm:t>
        <a:bodyPr/>
        <a:lstStyle/>
        <a:p>
          <a:endParaRPr lang="en-US"/>
        </a:p>
      </dgm:t>
    </dgm:pt>
    <dgm:pt modelId="{90130DE8-6A69-435C-88FB-97DB8F5F195E}" type="pres">
      <dgm:prSet presAssocID="{13792D86-5447-4D95-B4A1-43DFFCD025F0}" presName="Name0" presStyleCnt="0">
        <dgm:presLayoutVars>
          <dgm:dir/>
          <dgm:animLvl val="lvl"/>
          <dgm:resizeHandles val="exact"/>
        </dgm:presLayoutVars>
      </dgm:prSet>
      <dgm:spPr/>
    </dgm:pt>
    <dgm:pt modelId="{D9E38414-5ADF-4156-A3F4-CD4201AA938A}" type="pres">
      <dgm:prSet presAssocID="{F023A349-1EBC-48F2-8F98-077DE6CC443A}" presName="boxAndChildren" presStyleCnt="0"/>
      <dgm:spPr/>
    </dgm:pt>
    <dgm:pt modelId="{8B4A1DC6-D8FD-4CF8-BE44-F5761D23B933}" type="pres">
      <dgm:prSet presAssocID="{F023A349-1EBC-48F2-8F98-077DE6CC443A}" presName="parentTextBox" presStyleLbl="node1" presStyleIdx="0" presStyleCnt="2"/>
      <dgm:spPr/>
    </dgm:pt>
    <dgm:pt modelId="{86F490A4-D6FE-4EA7-B136-8EBAAF7EFA58}" type="pres">
      <dgm:prSet presAssocID="{A74588B9-A326-4099-ABAF-DB4403F3AAD7}" presName="sp" presStyleCnt="0"/>
      <dgm:spPr/>
    </dgm:pt>
    <dgm:pt modelId="{50D8EC8E-E5F0-48C7-ABBD-917BD0AA54E8}" type="pres">
      <dgm:prSet presAssocID="{13B61C53-B377-4E88-988F-D4B4CE9A0161}" presName="arrowAndChildren" presStyleCnt="0"/>
      <dgm:spPr/>
    </dgm:pt>
    <dgm:pt modelId="{8DFED47F-D58E-490B-A558-E9D14ED29992}" type="pres">
      <dgm:prSet presAssocID="{13B61C53-B377-4E88-988F-D4B4CE9A0161}" presName="parentTextArrow" presStyleLbl="node1" presStyleIdx="1" presStyleCnt="2" custLinFactNeighborX="90" custLinFactNeighborY="852"/>
      <dgm:spPr/>
    </dgm:pt>
  </dgm:ptLst>
  <dgm:cxnLst>
    <dgm:cxn modelId="{291D8A3E-785C-430C-AAAA-30F345DCBAF2}" type="presOf" srcId="{13B61C53-B377-4E88-988F-D4B4CE9A0161}" destId="{8DFED47F-D58E-490B-A558-E9D14ED29992}" srcOrd="0" destOrd="0" presId="urn:microsoft.com/office/officeart/2005/8/layout/process4"/>
    <dgm:cxn modelId="{DD3CE94E-CD3C-4891-9A4A-7E8B26EA2C3B}" srcId="{13792D86-5447-4D95-B4A1-43DFFCD025F0}" destId="{F023A349-1EBC-48F2-8F98-077DE6CC443A}" srcOrd="1" destOrd="0" parTransId="{22FFF3A9-F1D9-4359-9240-A81B42D3EA44}" sibTransId="{5C14590D-3DCD-48B9-BA80-07CCC0B6BD9D}"/>
    <dgm:cxn modelId="{1FF8E77F-3F73-49C0-B1C4-8B37F4CA6761}" srcId="{13792D86-5447-4D95-B4A1-43DFFCD025F0}" destId="{13B61C53-B377-4E88-988F-D4B4CE9A0161}" srcOrd="0" destOrd="0" parTransId="{EE38A596-1C67-4F65-81C3-72617C7D0991}" sibTransId="{A74588B9-A326-4099-ABAF-DB4403F3AAD7}"/>
    <dgm:cxn modelId="{4288B987-DC12-4EC9-9AA0-E30E5E80B509}" type="presOf" srcId="{F023A349-1EBC-48F2-8F98-077DE6CC443A}" destId="{8B4A1DC6-D8FD-4CF8-BE44-F5761D23B933}" srcOrd="0" destOrd="0" presId="urn:microsoft.com/office/officeart/2005/8/layout/process4"/>
    <dgm:cxn modelId="{51811DB9-F8B8-4A8B-8776-3EAD40CA70CF}" type="presOf" srcId="{13792D86-5447-4D95-B4A1-43DFFCD025F0}" destId="{90130DE8-6A69-435C-88FB-97DB8F5F195E}" srcOrd="0" destOrd="0" presId="urn:microsoft.com/office/officeart/2005/8/layout/process4"/>
    <dgm:cxn modelId="{7A364236-888C-4F6B-BBF8-50B4E7D1A2F4}" type="presParOf" srcId="{90130DE8-6A69-435C-88FB-97DB8F5F195E}" destId="{D9E38414-5ADF-4156-A3F4-CD4201AA938A}" srcOrd="0" destOrd="0" presId="urn:microsoft.com/office/officeart/2005/8/layout/process4"/>
    <dgm:cxn modelId="{CBC27F23-FA55-48FC-8827-43C0936D08A9}" type="presParOf" srcId="{D9E38414-5ADF-4156-A3F4-CD4201AA938A}" destId="{8B4A1DC6-D8FD-4CF8-BE44-F5761D23B933}" srcOrd="0" destOrd="0" presId="urn:microsoft.com/office/officeart/2005/8/layout/process4"/>
    <dgm:cxn modelId="{0CED3424-EAA3-4D51-9BF4-7F85E80AA8CF}" type="presParOf" srcId="{90130DE8-6A69-435C-88FB-97DB8F5F195E}" destId="{86F490A4-D6FE-4EA7-B136-8EBAAF7EFA58}" srcOrd="1" destOrd="0" presId="urn:microsoft.com/office/officeart/2005/8/layout/process4"/>
    <dgm:cxn modelId="{AA6C1F62-40AB-43F3-AE69-48331D39F45A}" type="presParOf" srcId="{90130DE8-6A69-435C-88FB-97DB8F5F195E}" destId="{50D8EC8E-E5F0-48C7-ABBD-917BD0AA54E8}" srcOrd="2" destOrd="0" presId="urn:microsoft.com/office/officeart/2005/8/layout/process4"/>
    <dgm:cxn modelId="{07842BA8-83B1-4CCC-AAEB-5CD2B42BD1F9}" type="presParOf" srcId="{50D8EC8E-E5F0-48C7-ABBD-917BD0AA54E8}" destId="{8DFED47F-D58E-490B-A558-E9D14ED2999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3FD4E1-5B30-4299-B5E2-3E3174704383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A59883-5336-48F6-941E-06A0F4095CF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/>
            <a:t>Absen</a:t>
          </a:r>
          <a:r>
            <a:rPr lang="en-US" sz="2000" dirty="0"/>
            <a:t>	: 10 % (minimal </a:t>
          </a:r>
          <a:r>
            <a:rPr lang="en-US" sz="2000" dirty="0" err="1"/>
            <a:t>kehadiran</a:t>
          </a:r>
          <a:r>
            <a:rPr lang="en-US" sz="2000" dirty="0"/>
            <a:t> 75 %</a:t>
          </a:r>
          <a:r>
            <a:rPr lang="id-ID" sz="2000" dirty="0"/>
            <a:t> d</a:t>
          </a:r>
          <a:r>
            <a:rPr lang="en-US" sz="2000" dirty="0" err="1"/>
            <a:t>ari</a:t>
          </a:r>
          <a:r>
            <a:rPr lang="en-US" sz="2000" dirty="0"/>
            <a:t> </a:t>
          </a:r>
          <a:r>
            <a:rPr lang="en-US" sz="2000" dirty="0" err="1"/>
            <a:t>jumlah</a:t>
          </a:r>
          <a:r>
            <a:rPr lang="en-US" sz="2000" dirty="0"/>
            <a:t> </a:t>
          </a:r>
          <a:r>
            <a:rPr lang="en-US" sz="2000" dirty="0" err="1"/>
            <a:t>perkuliahan</a:t>
          </a:r>
          <a:r>
            <a:rPr lang="en-US" sz="2000" dirty="0"/>
            <a:t>)</a:t>
          </a:r>
        </a:p>
      </dgm:t>
    </dgm:pt>
    <dgm:pt modelId="{A5AE2DA1-2E76-47A4-B3BA-E59D1B4A7769}" type="parTrans" cxnId="{9640E4ED-AE96-4259-A05D-636822CCB77C}">
      <dgm:prSet/>
      <dgm:spPr/>
      <dgm:t>
        <a:bodyPr/>
        <a:lstStyle/>
        <a:p>
          <a:endParaRPr lang="en-US"/>
        </a:p>
      </dgm:t>
    </dgm:pt>
    <dgm:pt modelId="{7474ECEB-D8E0-430B-9822-0BBD0D463040}" type="sibTrans" cxnId="{9640E4ED-AE96-4259-A05D-636822CCB77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A0F6C4B-880C-4C48-A194-86A2A4DE484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Tugas</a:t>
          </a:r>
          <a:r>
            <a:rPr lang="en-US" dirty="0"/>
            <a:t> : 20 %</a:t>
          </a:r>
        </a:p>
      </dgm:t>
    </dgm:pt>
    <dgm:pt modelId="{B6C5E70F-F165-4BF7-9D2E-705BE5923149}" type="parTrans" cxnId="{04AEE029-3A0E-4A04-B867-ABDD4FC8CBFB}">
      <dgm:prSet/>
      <dgm:spPr/>
      <dgm:t>
        <a:bodyPr/>
        <a:lstStyle/>
        <a:p>
          <a:endParaRPr lang="en-US"/>
        </a:p>
      </dgm:t>
    </dgm:pt>
    <dgm:pt modelId="{6D7664F1-37B8-43FE-AE3C-11D3C23C7D5A}" type="sibTrans" cxnId="{04AEE029-3A0E-4A04-B867-ABDD4FC8CBF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585F774-3E3B-4AAF-841E-0063150758E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UTS : 30 %</a:t>
          </a:r>
        </a:p>
      </dgm:t>
    </dgm:pt>
    <dgm:pt modelId="{3880F3E8-DDA2-41C7-8623-CE4FA6E56438}" type="parTrans" cxnId="{FC874885-06AF-463C-B678-CBBAA2223CCE}">
      <dgm:prSet/>
      <dgm:spPr/>
      <dgm:t>
        <a:bodyPr/>
        <a:lstStyle/>
        <a:p>
          <a:endParaRPr lang="en-US"/>
        </a:p>
      </dgm:t>
    </dgm:pt>
    <dgm:pt modelId="{64929C4C-F45F-486C-B4A2-767E1CF3A28B}" type="sibTrans" cxnId="{FC874885-06AF-463C-B678-CBBAA2223CC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63214AA-DC41-49A9-9B84-973E2B051CC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UAS : 40 %</a:t>
          </a:r>
        </a:p>
      </dgm:t>
    </dgm:pt>
    <dgm:pt modelId="{8825107E-11AD-4FF8-840F-C5403922AC46}" type="parTrans" cxnId="{7D9ADA07-40B1-415B-BA78-2D10A6EB8CEB}">
      <dgm:prSet/>
      <dgm:spPr/>
      <dgm:t>
        <a:bodyPr/>
        <a:lstStyle/>
        <a:p>
          <a:endParaRPr lang="en-US"/>
        </a:p>
      </dgm:t>
    </dgm:pt>
    <dgm:pt modelId="{AEB450C8-17C6-40A9-98D1-083865B1282E}" type="sibTrans" cxnId="{7D9ADA07-40B1-415B-BA78-2D10A6EB8CEB}">
      <dgm:prSet/>
      <dgm:spPr/>
      <dgm:t>
        <a:bodyPr/>
        <a:lstStyle/>
        <a:p>
          <a:endParaRPr lang="en-US"/>
        </a:p>
      </dgm:t>
    </dgm:pt>
    <dgm:pt modelId="{A65DBB65-EDB3-4FCD-83F5-AD5E95BD89A9}" type="pres">
      <dgm:prSet presAssocID="{F43FD4E1-5B30-4299-B5E2-3E3174704383}" presName="root" presStyleCnt="0">
        <dgm:presLayoutVars>
          <dgm:dir/>
          <dgm:resizeHandles val="exact"/>
        </dgm:presLayoutVars>
      </dgm:prSet>
      <dgm:spPr/>
    </dgm:pt>
    <dgm:pt modelId="{0F4856A7-E3A1-4EC9-BB4D-B17533A32513}" type="pres">
      <dgm:prSet presAssocID="{F43FD4E1-5B30-4299-B5E2-3E3174704383}" presName="container" presStyleCnt="0">
        <dgm:presLayoutVars>
          <dgm:dir/>
          <dgm:resizeHandles val="exact"/>
        </dgm:presLayoutVars>
      </dgm:prSet>
      <dgm:spPr/>
    </dgm:pt>
    <dgm:pt modelId="{3AA7D385-2DB3-473F-BB73-5F9EED4981A5}" type="pres">
      <dgm:prSet presAssocID="{A1A59883-5336-48F6-941E-06A0F4095CF7}" presName="compNode" presStyleCnt="0"/>
      <dgm:spPr/>
    </dgm:pt>
    <dgm:pt modelId="{F9A30404-75AC-492E-861E-76D0E37A383A}" type="pres">
      <dgm:prSet presAssocID="{A1A59883-5336-48F6-941E-06A0F4095CF7}" presName="iconBgRect" presStyleLbl="bgShp" presStyleIdx="0" presStyleCnt="4"/>
      <dgm:spPr/>
    </dgm:pt>
    <dgm:pt modelId="{94C98BB6-CCF5-4A8C-8546-EBA0B552B1E9}" type="pres">
      <dgm:prSet presAssocID="{A1A59883-5336-48F6-941E-06A0F4095CF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A3D64730-14DD-4D36-81CB-8B2109D7E98E}" type="pres">
      <dgm:prSet presAssocID="{A1A59883-5336-48F6-941E-06A0F4095CF7}" presName="spaceRect" presStyleCnt="0"/>
      <dgm:spPr/>
    </dgm:pt>
    <dgm:pt modelId="{6C0039EB-9A36-48B4-90D8-40EF1E7CE7FA}" type="pres">
      <dgm:prSet presAssocID="{A1A59883-5336-48F6-941E-06A0F4095CF7}" presName="textRect" presStyleLbl="revTx" presStyleIdx="0" presStyleCnt="4" custScaleX="124381" custLinFactNeighborX="9443" custLinFactNeighborY="9303">
        <dgm:presLayoutVars>
          <dgm:chMax val="1"/>
          <dgm:chPref val="1"/>
        </dgm:presLayoutVars>
      </dgm:prSet>
      <dgm:spPr/>
    </dgm:pt>
    <dgm:pt modelId="{F35D3618-F429-448C-A653-F4783E3CB4B6}" type="pres">
      <dgm:prSet presAssocID="{7474ECEB-D8E0-430B-9822-0BBD0D463040}" presName="sibTrans" presStyleLbl="sibTrans2D1" presStyleIdx="0" presStyleCnt="0"/>
      <dgm:spPr/>
    </dgm:pt>
    <dgm:pt modelId="{DBEF7EB7-56EF-4D64-AC24-37ADA13433AB}" type="pres">
      <dgm:prSet presAssocID="{AA0F6C4B-880C-4C48-A194-86A2A4DE4844}" presName="compNode" presStyleCnt="0"/>
      <dgm:spPr/>
    </dgm:pt>
    <dgm:pt modelId="{242585AA-9F1A-4CD6-A14F-53AF001F1431}" type="pres">
      <dgm:prSet presAssocID="{AA0F6C4B-880C-4C48-A194-86A2A4DE4844}" presName="iconBgRect" presStyleLbl="bgShp" presStyleIdx="1" presStyleCnt="4" custLinFactNeighborX="-24974" custLinFactNeighborY="-6279"/>
      <dgm:spPr/>
    </dgm:pt>
    <dgm:pt modelId="{8D981343-7D24-4A93-A2E4-E687A33DD0C0}" type="pres">
      <dgm:prSet presAssocID="{AA0F6C4B-880C-4C48-A194-86A2A4DE4844}" presName="iconRect" presStyleLbl="node1" presStyleIdx="1" presStyleCnt="4" custLinFactNeighborX="-37094" custLinFactNeighborY="-2016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bbles"/>
        </a:ext>
      </dgm:extLst>
    </dgm:pt>
    <dgm:pt modelId="{66E454F0-2623-49D9-8FB1-676E89F2B85E}" type="pres">
      <dgm:prSet presAssocID="{AA0F6C4B-880C-4C48-A194-86A2A4DE4844}" presName="spaceRect" presStyleCnt="0"/>
      <dgm:spPr/>
    </dgm:pt>
    <dgm:pt modelId="{80D166CD-8F21-4B23-A033-473D2DD5C9CA}" type="pres">
      <dgm:prSet presAssocID="{AA0F6C4B-880C-4C48-A194-86A2A4DE4844}" presName="textRect" presStyleLbl="revTx" presStyleIdx="1" presStyleCnt="4" custLinFactNeighborX="-9324" custLinFactNeighborY="-6279">
        <dgm:presLayoutVars>
          <dgm:chMax val="1"/>
          <dgm:chPref val="1"/>
        </dgm:presLayoutVars>
      </dgm:prSet>
      <dgm:spPr/>
    </dgm:pt>
    <dgm:pt modelId="{2076130F-9F18-4380-909D-1E4E72DF518B}" type="pres">
      <dgm:prSet presAssocID="{6D7664F1-37B8-43FE-AE3C-11D3C23C7D5A}" presName="sibTrans" presStyleLbl="sibTrans2D1" presStyleIdx="0" presStyleCnt="0"/>
      <dgm:spPr/>
    </dgm:pt>
    <dgm:pt modelId="{43E8C802-2AC7-441C-A514-1B24683EEE17}" type="pres">
      <dgm:prSet presAssocID="{0585F774-3E3B-4AAF-841E-0063150758EE}" presName="compNode" presStyleCnt="0"/>
      <dgm:spPr/>
    </dgm:pt>
    <dgm:pt modelId="{84CD601B-02BA-4C20-AA67-C54A141B872E}" type="pres">
      <dgm:prSet presAssocID="{0585F774-3E3B-4AAF-841E-0063150758EE}" presName="iconBgRect" presStyleLbl="bgShp" presStyleIdx="2" presStyleCnt="4"/>
      <dgm:spPr/>
    </dgm:pt>
    <dgm:pt modelId="{B32E5674-A89C-488B-ADAB-6E787503F911}" type="pres">
      <dgm:prSet presAssocID="{0585F774-3E3B-4AAF-841E-0063150758EE}" presName="iconRect" presStyleLbl="node1" presStyleIdx="2" presStyleCnt="4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8B11939D-7360-450F-9087-1FB4EAD1A670}" type="pres">
      <dgm:prSet presAssocID="{0585F774-3E3B-4AAF-841E-0063150758EE}" presName="spaceRect" presStyleCnt="0"/>
      <dgm:spPr/>
    </dgm:pt>
    <dgm:pt modelId="{FE563D8A-2275-4DB8-BD4B-E53B8C965516}" type="pres">
      <dgm:prSet presAssocID="{0585F774-3E3B-4AAF-841E-0063150758EE}" presName="textRect" presStyleLbl="revTx" presStyleIdx="2" presStyleCnt="4">
        <dgm:presLayoutVars>
          <dgm:chMax val="1"/>
          <dgm:chPref val="1"/>
        </dgm:presLayoutVars>
      </dgm:prSet>
      <dgm:spPr/>
    </dgm:pt>
    <dgm:pt modelId="{22CB9BCE-CCD7-40FA-B455-6CE41403D0AC}" type="pres">
      <dgm:prSet presAssocID="{64929C4C-F45F-486C-B4A2-767E1CF3A28B}" presName="sibTrans" presStyleLbl="sibTrans2D1" presStyleIdx="0" presStyleCnt="0"/>
      <dgm:spPr/>
    </dgm:pt>
    <dgm:pt modelId="{A3810B55-7E78-4AD9-BB7C-274C4149239C}" type="pres">
      <dgm:prSet presAssocID="{D63214AA-DC41-49A9-9B84-973E2B051CCE}" presName="compNode" presStyleCnt="0"/>
      <dgm:spPr/>
    </dgm:pt>
    <dgm:pt modelId="{D94A4247-F354-443F-A339-3A131729BA0F}" type="pres">
      <dgm:prSet presAssocID="{D63214AA-DC41-49A9-9B84-973E2B051CCE}" presName="iconBgRect" presStyleLbl="bgShp" presStyleIdx="3" presStyleCnt="4"/>
      <dgm:spPr/>
    </dgm:pt>
    <dgm:pt modelId="{672AACB6-31C6-4C20-9CEE-63E168E8D81C}" type="pres">
      <dgm:prSet presAssocID="{D63214AA-DC41-49A9-9B84-973E2B051CCE}" presName="iconRect" presStyleLbl="node1" presStyleIdx="3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esent"/>
        </a:ext>
      </dgm:extLst>
    </dgm:pt>
    <dgm:pt modelId="{1B9A74E2-FD8C-4901-B357-6C1277DF72DC}" type="pres">
      <dgm:prSet presAssocID="{D63214AA-DC41-49A9-9B84-973E2B051CCE}" presName="spaceRect" presStyleCnt="0"/>
      <dgm:spPr/>
    </dgm:pt>
    <dgm:pt modelId="{8C4689B1-1469-46EB-B0A6-117525BF5E78}" type="pres">
      <dgm:prSet presAssocID="{D63214AA-DC41-49A9-9B84-973E2B051CC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D9ADA07-40B1-415B-BA78-2D10A6EB8CEB}" srcId="{F43FD4E1-5B30-4299-B5E2-3E3174704383}" destId="{D63214AA-DC41-49A9-9B84-973E2B051CCE}" srcOrd="3" destOrd="0" parTransId="{8825107E-11AD-4FF8-840F-C5403922AC46}" sibTransId="{AEB450C8-17C6-40A9-98D1-083865B1282E}"/>
    <dgm:cxn modelId="{04AEE029-3A0E-4A04-B867-ABDD4FC8CBFB}" srcId="{F43FD4E1-5B30-4299-B5E2-3E3174704383}" destId="{AA0F6C4B-880C-4C48-A194-86A2A4DE4844}" srcOrd="1" destOrd="0" parTransId="{B6C5E70F-F165-4BF7-9D2E-705BE5923149}" sibTransId="{6D7664F1-37B8-43FE-AE3C-11D3C23C7D5A}"/>
    <dgm:cxn modelId="{886F943B-88B7-45F5-B816-36139532235D}" type="presOf" srcId="{AA0F6C4B-880C-4C48-A194-86A2A4DE4844}" destId="{80D166CD-8F21-4B23-A033-473D2DD5C9CA}" srcOrd="0" destOrd="0" presId="urn:microsoft.com/office/officeart/2018/2/layout/IconCircleList"/>
    <dgm:cxn modelId="{DA4C6545-EF28-4966-B433-EE297C94A196}" type="presOf" srcId="{7474ECEB-D8E0-430B-9822-0BBD0D463040}" destId="{F35D3618-F429-448C-A653-F4783E3CB4B6}" srcOrd="0" destOrd="0" presId="urn:microsoft.com/office/officeart/2018/2/layout/IconCircleList"/>
    <dgm:cxn modelId="{47F95E5A-9DBE-4455-838E-5669E31887F0}" type="presOf" srcId="{F43FD4E1-5B30-4299-B5E2-3E3174704383}" destId="{A65DBB65-EDB3-4FCD-83F5-AD5E95BD89A9}" srcOrd="0" destOrd="0" presId="urn:microsoft.com/office/officeart/2018/2/layout/IconCircleList"/>
    <dgm:cxn modelId="{CCFAF27F-8A35-4E86-8097-C8550DE2A141}" type="presOf" srcId="{64929C4C-F45F-486C-B4A2-767E1CF3A28B}" destId="{22CB9BCE-CCD7-40FA-B455-6CE41403D0AC}" srcOrd="0" destOrd="0" presId="urn:microsoft.com/office/officeart/2018/2/layout/IconCircleList"/>
    <dgm:cxn modelId="{FC874885-06AF-463C-B678-CBBAA2223CCE}" srcId="{F43FD4E1-5B30-4299-B5E2-3E3174704383}" destId="{0585F774-3E3B-4AAF-841E-0063150758EE}" srcOrd="2" destOrd="0" parTransId="{3880F3E8-DDA2-41C7-8623-CE4FA6E56438}" sibTransId="{64929C4C-F45F-486C-B4A2-767E1CF3A28B}"/>
    <dgm:cxn modelId="{432740A2-889F-43ED-BF5A-AFBED2C824E3}" type="presOf" srcId="{0585F774-3E3B-4AAF-841E-0063150758EE}" destId="{FE563D8A-2275-4DB8-BD4B-E53B8C965516}" srcOrd="0" destOrd="0" presId="urn:microsoft.com/office/officeart/2018/2/layout/IconCircleList"/>
    <dgm:cxn modelId="{9C54DCC4-DD4B-48B7-9E02-F1DC40A2F79A}" type="presOf" srcId="{D63214AA-DC41-49A9-9B84-973E2B051CCE}" destId="{8C4689B1-1469-46EB-B0A6-117525BF5E78}" srcOrd="0" destOrd="0" presId="urn:microsoft.com/office/officeart/2018/2/layout/IconCircleList"/>
    <dgm:cxn modelId="{9FEF70CA-A2D6-41D3-91C2-728D42CBF1D5}" type="presOf" srcId="{A1A59883-5336-48F6-941E-06A0F4095CF7}" destId="{6C0039EB-9A36-48B4-90D8-40EF1E7CE7FA}" srcOrd="0" destOrd="0" presId="urn:microsoft.com/office/officeart/2018/2/layout/IconCircleList"/>
    <dgm:cxn modelId="{DDECDED4-06CC-4725-98E4-7E2C53ABCC79}" type="presOf" srcId="{6D7664F1-37B8-43FE-AE3C-11D3C23C7D5A}" destId="{2076130F-9F18-4380-909D-1E4E72DF518B}" srcOrd="0" destOrd="0" presId="urn:microsoft.com/office/officeart/2018/2/layout/IconCircleList"/>
    <dgm:cxn modelId="{9640E4ED-AE96-4259-A05D-636822CCB77C}" srcId="{F43FD4E1-5B30-4299-B5E2-3E3174704383}" destId="{A1A59883-5336-48F6-941E-06A0F4095CF7}" srcOrd="0" destOrd="0" parTransId="{A5AE2DA1-2E76-47A4-B3BA-E59D1B4A7769}" sibTransId="{7474ECEB-D8E0-430B-9822-0BBD0D463040}"/>
    <dgm:cxn modelId="{B37E2B5B-0EB9-4C61-88C2-38176E5CC762}" type="presParOf" srcId="{A65DBB65-EDB3-4FCD-83F5-AD5E95BD89A9}" destId="{0F4856A7-E3A1-4EC9-BB4D-B17533A32513}" srcOrd="0" destOrd="0" presId="urn:microsoft.com/office/officeart/2018/2/layout/IconCircleList"/>
    <dgm:cxn modelId="{D3835BE5-23BF-4C24-9349-6D2E891A82AA}" type="presParOf" srcId="{0F4856A7-E3A1-4EC9-BB4D-B17533A32513}" destId="{3AA7D385-2DB3-473F-BB73-5F9EED4981A5}" srcOrd="0" destOrd="0" presId="urn:microsoft.com/office/officeart/2018/2/layout/IconCircleList"/>
    <dgm:cxn modelId="{05799253-64C7-4F36-A9BD-57B36658BED7}" type="presParOf" srcId="{3AA7D385-2DB3-473F-BB73-5F9EED4981A5}" destId="{F9A30404-75AC-492E-861E-76D0E37A383A}" srcOrd="0" destOrd="0" presId="urn:microsoft.com/office/officeart/2018/2/layout/IconCircleList"/>
    <dgm:cxn modelId="{6A3DE20B-A80D-4DEA-840E-2BC26A9EBB41}" type="presParOf" srcId="{3AA7D385-2DB3-473F-BB73-5F9EED4981A5}" destId="{94C98BB6-CCF5-4A8C-8546-EBA0B552B1E9}" srcOrd="1" destOrd="0" presId="urn:microsoft.com/office/officeart/2018/2/layout/IconCircleList"/>
    <dgm:cxn modelId="{34C66BD3-1721-4044-994C-818BFFC31DE3}" type="presParOf" srcId="{3AA7D385-2DB3-473F-BB73-5F9EED4981A5}" destId="{A3D64730-14DD-4D36-81CB-8B2109D7E98E}" srcOrd="2" destOrd="0" presId="urn:microsoft.com/office/officeart/2018/2/layout/IconCircleList"/>
    <dgm:cxn modelId="{A7E7A36D-F852-495F-9482-DB0EEDBB80B0}" type="presParOf" srcId="{3AA7D385-2DB3-473F-BB73-5F9EED4981A5}" destId="{6C0039EB-9A36-48B4-90D8-40EF1E7CE7FA}" srcOrd="3" destOrd="0" presId="urn:microsoft.com/office/officeart/2018/2/layout/IconCircleList"/>
    <dgm:cxn modelId="{B1C56AEC-86B7-479B-A5B9-C5C48FEE5557}" type="presParOf" srcId="{0F4856A7-E3A1-4EC9-BB4D-B17533A32513}" destId="{F35D3618-F429-448C-A653-F4783E3CB4B6}" srcOrd="1" destOrd="0" presId="urn:microsoft.com/office/officeart/2018/2/layout/IconCircleList"/>
    <dgm:cxn modelId="{4212AC0A-C781-4F6D-A31E-37AF9301251B}" type="presParOf" srcId="{0F4856A7-E3A1-4EC9-BB4D-B17533A32513}" destId="{DBEF7EB7-56EF-4D64-AC24-37ADA13433AB}" srcOrd="2" destOrd="0" presId="urn:microsoft.com/office/officeart/2018/2/layout/IconCircleList"/>
    <dgm:cxn modelId="{DBA59750-529F-4F39-B05A-93B2BAFBD3BB}" type="presParOf" srcId="{DBEF7EB7-56EF-4D64-AC24-37ADA13433AB}" destId="{242585AA-9F1A-4CD6-A14F-53AF001F1431}" srcOrd="0" destOrd="0" presId="urn:microsoft.com/office/officeart/2018/2/layout/IconCircleList"/>
    <dgm:cxn modelId="{1D912E42-35BC-491D-91D2-A7A86DDD7DF8}" type="presParOf" srcId="{DBEF7EB7-56EF-4D64-AC24-37ADA13433AB}" destId="{8D981343-7D24-4A93-A2E4-E687A33DD0C0}" srcOrd="1" destOrd="0" presId="urn:microsoft.com/office/officeart/2018/2/layout/IconCircleList"/>
    <dgm:cxn modelId="{8EF28F28-D939-4852-84CE-C1E97032BD1F}" type="presParOf" srcId="{DBEF7EB7-56EF-4D64-AC24-37ADA13433AB}" destId="{66E454F0-2623-49D9-8FB1-676E89F2B85E}" srcOrd="2" destOrd="0" presId="urn:microsoft.com/office/officeart/2018/2/layout/IconCircleList"/>
    <dgm:cxn modelId="{E2A423ED-9514-4345-BA30-D1FF699E0D3E}" type="presParOf" srcId="{DBEF7EB7-56EF-4D64-AC24-37ADA13433AB}" destId="{80D166CD-8F21-4B23-A033-473D2DD5C9CA}" srcOrd="3" destOrd="0" presId="urn:microsoft.com/office/officeart/2018/2/layout/IconCircleList"/>
    <dgm:cxn modelId="{2F2076F1-DAE0-40ED-B70A-B9A719E28A59}" type="presParOf" srcId="{0F4856A7-E3A1-4EC9-BB4D-B17533A32513}" destId="{2076130F-9F18-4380-909D-1E4E72DF518B}" srcOrd="3" destOrd="0" presId="urn:microsoft.com/office/officeart/2018/2/layout/IconCircleList"/>
    <dgm:cxn modelId="{A32B683B-BD78-40DC-8591-AB80342BFD7D}" type="presParOf" srcId="{0F4856A7-E3A1-4EC9-BB4D-B17533A32513}" destId="{43E8C802-2AC7-441C-A514-1B24683EEE17}" srcOrd="4" destOrd="0" presId="urn:microsoft.com/office/officeart/2018/2/layout/IconCircleList"/>
    <dgm:cxn modelId="{6A619BF4-267D-4580-A34D-6893D343D437}" type="presParOf" srcId="{43E8C802-2AC7-441C-A514-1B24683EEE17}" destId="{84CD601B-02BA-4C20-AA67-C54A141B872E}" srcOrd="0" destOrd="0" presId="urn:microsoft.com/office/officeart/2018/2/layout/IconCircleList"/>
    <dgm:cxn modelId="{569D6921-762A-4FB5-9A57-E304B8A15A8A}" type="presParOf" srcId="{43E8C802-2AC7-441C-A514-1B24683EEE17}" destId="{B32E5674-A89C-488B-ADAB-6E787503F911}" srcOrd="1" destOrd="0" presId="urn:microsoft.com/office/officeart/2018/2/layout/IconCircleList"/>
    <dgm:cxn modelId="{24566721-9F60-43EE-B8D6-E54ECA19267B}" type="presParOf" srcId="{43E8C802-2AC7-441C-A514-1B24683EEE17}" destId="{8B11939D-7360-450F-9087-1FB4EAD1A670}" srcOrd="2" destOrd="0" presId="urn:microsoft.com/office/officeart/2018/2/layout/IconCircleList"/>
    <dgm:cxn modelId="{B0FACC77-547E-4A02-A619-017DCD3308CA}" type="presParOf" srcId="{43E8C802-2AC7-441C-A514-1B24683EEE17}" destId="{FE563D8A-2275-4DB8-BD4B-E53B8C965516}" srcOrd="3" destOrd="0" presId="urn:microsoft.com/office/officeart/2018/2/layout/IconCircleList"/>
    <dgm:cxn modelId="{190127DD-B0E6-48CE-8FF8-75C2CAB040BB}" type="presParOf" srcId="{0F4856A7-E3A1-4EC9-BB4D-B17533A32513}" destId="{22CB9BCE-CCD7-40FA-B455-6CE41403D0AC}" srcOrd="5" destOrd="0" presId="urn:microsoft.com/office/officeart/2018/2/layout/IconCircleList"/>
    <dgm:cxn modelId="{068A5DDF-0565-4798-B458-CD6708BA6E06}" type="presParOf" srcId="{0F4856A7-E3A1-4EC9-BB4D-B17533A32513}" destId="{A3810B55-7E78-4AD9-BB7C-274C4149239C}" srcOrd="6" destOrd="0" presId="urn:microsoft.com/office/officeart/2018/2/layout/IconCircleList"/>
    <dgm:cxn modelId="{AF271038-0CE5-4FC8-875B-B8976B0C0A18}" type="presParOf" srcId="{A3810B55-7E78-4AD9-BB7C-274C4149239C}" destId="{D94A4247-F354-443F-A339-3A131729BA0F}" srcOrd="0" destOrd="0" presId="urn:microsoft.com/office/officeart/2018/2/layout/IconCircleList"/>
    <dgm:cxn modelId="{00DA4836-89C7-475D-8AA4-F576F1BB9430}" type="presParOf" srcId="{A3810B55-7E78-4AD9-BB7C-274C4149239C}" destId="{672AACB6-31C6-4C20-9CEE-63E168E8D81C}" srcOrd="1" destOrd="0" presId="urn:microsoft.com/office/officeart/2018/2/layout/IconCircleList"/>
    <dgm:cxn modelId="{7B3E41C1-AFB2-46B9-9077-2A6DC4FAD5E1}" type="presParOf" srcId="{A3810B55-7E78-4AD9-BB7C-274C4149239C}" destId="{1B9A74E2-FD8C-4901-B357-6C1277DF72DC}" srcOrd="2" destOrd="0" presId="urn:microsoft.com/office/officeart/2018/2/layout/IconCircleList"/>
    <dgm:cxn modelId="{848F1B87-F7E5-4745-9DD3-DFB1F26DCFBB}" type="presParOf" srcId="{A3810B55-7E78-4AD9-BB7C-274C4149239C}" destId="{8C4689B1-1469-46EB-B0A6-117525BF5E78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285B4D-4F76-4161-9A16-5B643D050A3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6EEAA91-A796-4762-B999-773D2AAB6DB3}">
      <dgm:prSet/>
      <dgm:spPr/>
      <dgm:t>
        <a:bodyPr/>
        <a:lstStyle/>
        <a:p>
          <a:r>
            <a:rPr lang="id-ID"/>
            <a:t>Pengenalan Komunikasi Data</a:t>
          </a:r>
          <a:endParaRPr lang="en-US"/>
        </a:p>
      </dgm:t>
    </dgm:pt>
    <dgm:pt modelId="{2884B595-D4C3-4E56-ADFB-B8C26E9C7A19}" type="parTrans" cxnId="{0920A9F0-4295-4E8F-A79A-40C01BE61CA9}">
      <dgm:prSet/>
      <dgm:spPr/>
      <dgm:t>
        <a:bodyPr/>
        <a:lstStyle/>
        <a:p>
          <a:endParaRPr lang="en-US"/>
        </a:p>
      </dgm:t>
    </dgm:pt>
    <dgm:pt modelId="{EFB79BD3-F07C-4694-BD74-0AF7523F2C1E}" type="sibTrans" cxnId="{0920A9F0-4295-4E8F-A79A-40C01BE61CA9}">
      <dgm:prSet/>
      <dgm:spPr/>
      <dgm:t>
        <a:bodyPr/>
        <a:lstStyle/>
        <a:p>
          <a:endParaRPr lang="en-US"/>
        </a:p>
      </dgm:t>
    </dgm:pt>
    <dgm:pt modelId="{696E5EF7-435E-4163-A886-D89FB2D5EC82}">
      <dgm:prSet/>
      <dgm:spPr/>
      <dgm:t>
        <a:bodyPr/>
        <a:lstStyle/>
        <a:p>
          <a:r>
            <a:rPr lang="en-US"/>
            <a:t>Arsitektur Protokol</a:t>
          </a:r>
        </a:p>
      </dgm:t>
    </dgm:pt>
    <dgm:pt modelId="{CE511E97-EAD6-46E3-8151-C5B9202E80F7}" type="parTrans" cxnId="{D42BD76F-F850-4E47-9085-ED01570DD6F0}">
      <dgm:prSet/>
      <dgm:spPr/>
      <dgm:t>
        <a:bodyPr/>
        <a:lstStyle/>
        <a:p>
          <a:endParaRPr lang="en-US"/>
        </a:p>
      </dgm:t>
    </dgm:pt>
    <dgm:pt modelId="{E3760003-CC2F-47A5-A374-C3C90CC93C0F}" type="sibTrans" cxnId="{D42BD76F-F850-4E47-9085-ED01570DD6F0}">
      <dgm:prSet/>
      <dgm:spPr/>
      <dgm:t>
        <a:bodyPr/>
        <a:lstStyle/>
        <a:p>
          <a:endParaRPr lang="en-US"/>
        </a:p>
      </dgm:t>
    </dgm:pt>
    <dgm:pt modelId="{717FE6BC-A1A2-4696-AFAB-C5BF106AF550}">
      <dgm:prSet/>
      <dgm:spPr/>
      <dgm:t>
        <a:bodyPr/>
        <a:lstStyle/>
        <a:p>
          <a:r>
            <a:rPr lang="en-US"/>
            <a:t>Transmisi Data</a:t>
          </a:r>
        </a:p>
      </dgm:t>
    </dgm:pt>
    <dgm:pt modelId="{9B6A0863-9A67-4526-BA65-B6CBB563CE12}" type="parTrans" cxnId="{1873FD8B-3F12-4C67-9683-5E7427693F7D}">
      <dgm:prSet/>
      <dgm:spPr/>
      <dgm:t>
        <a:bodyPr/>
        <a:lstStyle/>
        <a:p>
          <a:endParaRPr lang="en-US"/>
        </a:p>
      </dgm:t>
    </dgm:pt>
    <dgm:pt modelId="{51EFAC6C-48C0-4CBF-A1E3-D14061D519DA}" type="sibTrans" cxnId="{1873FD8B-3F12-4C67-9683-5E7427693F7D}">
      <dgm:prSet/>
      <dgm:spPr/>
      <dgm:t>
        <a:bodyPr/>
        <a:lstStyle/>
        <a:p>
          <a:endParaRPr lang="en-US"/>
        </a:p>
      </dgm:t>
    </dgm:pt>
    <dgm:pt modelId="{081D2493-10E6-4F64-9281-8873E0C4D441}">
      <dgm:prSet/>
      <dgm:spPr/>
      <dgm:t>
        <a:bodyPr/>
        <a:lstStyle/>
        <a:p>
          <a:r>
            <a:rPr lang="id-ID"/>
            <a:t>Media</a:t>
          </a:r>
          <a:r>
            <a:rPr lang="en-US"/>
            <a:t> Transmisi</a:t>
          </a:r>
        </a:p>
      </dgm:t>
    </dgm:pt>
    <dgm:pt modelId="{C29AE5C5-2B18-4D05-9F58-27CBB01FB07B}" type="parTrans" cxnId="{CA9FB2D0-BD4E-44F7-9B74-C91DEE56C3EF}">
      <dgm:prSet/>
      <dgm:spPr/>
      <dgm:t>
        <a:bodyPr/>
        <a:lstStyle/>
        <a:p>
          <a:endParaRPr lang="en-US"/>
        </a:p>
      </dgm:t>
    </dgm:pt>
    <dgm:pt modelId="{4FEBB559-7C98-44DA-B7D6-A5A4C1944FEF}" type="sibTrans" cxnId="{CA9FB2D0-BD4E-44F7-9B74-C91DEE56C3EF}">
      <dgm:prSet/>
      <dgm:spPr/>
      <dgm:t>
        <a:bodyPr/>
        <a:lstStyle/>
        <a:p>
          <a:endParaRPr lang="en-US"/>
        </a:p>
      </dgm:t>
    </dgm:pt>
    <dgm:pt modelId="{DF32F699-F31E-44AC-9A53-F51E643AD70A}">
      <dgm:prSet/>
      <dgm:spPr/>
      <dgm:t>
        <a:bodyPr/>
        <a:lstStyle/>
        <a:p>
          <a:r>
            <a:rPr lang="en-US"/>
            <a:t>Teknik Pengkodean Sinyal</a:t>
          </a:r>
        </a:p>
      </dgm:t>
    </dgm:pt>
    <dgm:pt modelId="{D3EEFFBC-C6CE-4804-A971-1478A5881C1A}" type="parTrans" cxnId="{12CAF1A1-65FD-4E44-A2ED-375147B0FECA}">
      <dgm:prSet/>
      <dgm:spPr/>
      <dgm:t>
        <a:bodyPr/>
        <a:lstStyle/>
        <a:p>
          <a:endParaRPr lang="en-US"/>
        </a:p>
      </dgm:t>
    </dgm:pt>
    <dgm:pt modelId="{A70BF323-CA7C-4E91-BB41-35DC62413E8F}" type="sibTrans" cxnId="{12CAF1A1-65FD-4E44-A2ED-375147B0FECA}">
      <dgm:prSet/>
      <dgm:spPr/>
      <dgm:t>
        <a:bodyPr/>
        <a:lstStyle/>
        <a:p>
          <a:endParaRPr lang="en-US"/>
        </a:p>
      </dgm:t>
    </dgm:pt>
    <dgm:pt modelId="{776AC066-5C01-4D30-BA0C-0804D3B7F794}">
      <dgm:prSet/>
      <dgm:spPr/>
      <dgm:t>
        <a:bodyPr/>
        <a:lstStyle/>
        <a:p>
          <a:r>
            <a:rPr lang="en-US"/>
            <a:t>Teknik Komunikasi Data</a:t>
          </a:r>
        </a:p>
      </dgm:t>
    </dgm:pt>
    <dgm:pt modelId="{74B63828-5AD4-4DED-A87B-E6AE5DF1AC76}" type="parTrans" cxnId="{EED9F338-631A-42CD-88F5-413A2DA9EF4E}">
      <dgm:prSet/>
      <dgm:spPr/>
      <dgm:t>
        <a:bodyPr/>
        <a:lstStyle/>
        <a:p>
          <a:endParaRPr lang="en-US"/>
        </a:p>
      </dgm:t>
    </dgm:pt>
    <dgm:pt modelId="{B527CBC0-1F4C-44C4-BF31-C4BDDF29CCAC}" type="sibTrans" cxnId="{EED9F338-631A-42CD-88F5-413A2DA9EF4E}">
      <dgm:prSet/>
      <dgm:spPr/>
      <dgm:t>
        <a:bodyPr/>
        <a:lstStyle/>
        <a:p>
          <a:endParaRPr lang="en-US"/>
        </a:p>
      </dgm:t>
    </dgm:pt>
    <dgm:pt modelId="{953073E1-4206-432C-9591-482E57D26B11}" type="pres">
      <dgm:prSet presAssocID="{C0285B4D-4F76-4161-9A16-5B643D050A39}" presName="linear" presStyleCnt="0">
        <dgm:presLayoutVars>
          <dgm:animLvl val="lvl"/>
          <dgm:resizeHandles val="exact"/>
        </dgm:presLayoutVars>
      </dgm:prSet>
      <dgm:spPr/>
    </dgm:pt>
    <dgm:pt modelId="{13481C85-8736-4D7D-AB03-F8EB2DD17E79}" type="pres">
      <dgm:prSet presAssocID="{A6EEAA91-A796-4762-B999-773D2AAB6DB3}" presName="parentText" presStyleLbl="node1" presStyleIdx="0" presStyleCnt="6" custLinFactNeighborX="-26" custLinFactNeighborY="-11247">
        <dgm:presLayoutVars>
          <dgm:chMax val="0"/>
          <dgm:bulletEnabled val="1"/>
        </dgm:presLayoutVars>
      </dgm:prSet>
      <dgm:spPr/>
    </dgm:pt>
    <dgm:pt modelId="{6F60D5D9-2BF1-4745-8D8C-23DE2DA0A24A}" type="pres">
      <dgm:prSet presAssocID="{EFB79BD3-F07C-4694-BD74-0AF7523F2C1E}" presName="spacer" presStyleCnt="0"/>
      <dgm:spPr/>
    </dgm:pt>
    <dgm:pt modelId="{F340C3B2-277E-4A04-8310-ACFEC63304D6}" type="pres">
      <dgm:prSet presAssocID="{696E5EF7-435E-4163-A886-D89FB2D5EC82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C703F53-21AD-4DA9-B087-97496B572931}" type="pres">
      <dgm:prSet presAssocID="{E3760003-CC2F-47A5-A374-C3C90CC93C0F}" presName="spacer" presStyleCnt="0"/>
      <dgm:spPr/>
    </dgm:pt>
    <dgm:pt modelId="{24B2A51A-8F48-4745-A234-A6773AF885C2}" type="pres">
      <dgm:prSet presAssocID="{717FE6BC-A1A2-4696-AFAB-C5BF106AF550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C0E8BAC8-434B-4DC6-A215-28FD4E094E01}" type="pres">
      <dgm:prSet presAssocID="{51EFAC6C-48C0-4CBF-A1E3-D14061D519DA}" presName="spacer" presStyleCnt="0"/>
      <dgm:spPr/>
    </dgm:pt>
    <dgm:pt modelId="{FAC18764-71E8-428B-9701-E4D763EB3587}" type="pres">
      <dgm:prSet presAssocID="{081D2493-10E6-4F64-9281-8873E0C4D441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7C1B90C0-D8DB-4A8E-98B5-F6D2099A3348}" type="pres">
      <dgm:prSet presAssocID="{4FEBB559-7C98-44DA-B7D6-A5A4C1944FEF}" presName="spacer" presStyleCnt="0"/>
      <dgm:spPr/>
    </dgm:pt>
    <dgm:pt modelId="{90433AD6-370B-475F-A011-7476EF851F84}" type="pres">
      <dgm:prSet presAssocID="{DF32F699-F31E-44AC-9A53-F51E643AD70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D264391-BF76-4049-A744-198DC0E2EF71}" type="pres">
      <dgm:prSet presAssocID="{A70BF323-CA7C-4E91-BB41-35DC62413E8F}" presName="spacer" presStyleCnt="0"/>
      <dgm:spPr/>
    </dgm:pt>
    <dgm:pt modelId="{580FD67D-996C-410D-A96E-4DA2AE0F9516}" type="pres">
      <dgm:prSet presAssocID="{776AC066-5C01-4D30-BA0C-0804D3B7F794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95CA2422-B655-4D3B-92A6-E845EAC8DEC8}" type="presOf" srcId="{DF32F699-F31E-44AC-9A53-F51E643AD70A}" destId="{90433AD6-370B-475F-A011-7476EF851F84}" srcOrd="0" destOrd="0" presId="urn:microsoft.com/office/officeart/2005/8/layout/vList2"/>
    <dgm:cxn modelId="{EED9F338-631A-42CD-88F5-413A2DA9EF4E}" srcId="{C0285B4D-4F76-4161-9A16-5B643D050A39}" destId="{776AC066-5C01-4D30-BA0C-0804D3B7F794}" srcOrd="5" destOrd="0" parTransId="{74B63828-5AD4-4DED-A87B-E6AE5DF1AC76}" sibTransId="{B527CBC0-1F4C-44C4-BF31-C4BDDF29CCAC}"/>
    <dgm:cxn modelId="{53FFFA4E-8A34-48D5-BEDE-0940F99AA418}" type="presOf" srcId="{696E5EF7-435E-4163-A886-D89FB2D5EC82}" destId="{F340C3B2-277E-4A04-8310-ACFEC63304D6}" srcOrd="0" destOrd="0" presId="urn:microsoft.com/office/officeart/2005/8/layout/vList2"/>
    <dgm:cxn modelId="{E3B08155-2C0F-4403-8105-E5C70D4F4971}" type="presOf" srcId="{081D2493-10E6-4F64-9281-8873E0C4D441}" destId="{FAC18764-71E8-428B-9701-E4D763EB3587}" srcOrd="0" destOrd="0" presId="urn:microsoft.com/office/officeart/2005/8/layout/vList2"/>
    <dgm:cxn modelId="{D42BD76F-F850-4E47-9085-ED01570DD6F0}" srcId="{C0285B4D-4F76-4161-9A16-5B643D050A39}" destId="{696E5EF7-435E-4163-A886-D89FB2D5EC82}" srcOrd="1" destOrd="0" parTransId="{CE511E97-EAD6-46E3-8151-C5B9202E80F7}" sibTransId="{E3760003-CC2F-47A5-A374-C3C90CC93C0F}"/>
    <dgm:cxn modelId="{1873FD8B-3F12-4C67-9683-5E7427693F7D}" srcId="{C0285B4D-4F76-4161-9A16-5B643D050A39}" destId="{717FE6BC-A1A2-4696-AFAB-C5BF106AF550}" srcOrd="2" destOrd="0" parTransId="{9B6A0863-9A67-4526-BA65-B6CBB563CE12}" sibTransId="{51EFAC6C-48C0-4CBF-A1E3-D14061D519DA}"/>
    <dgm:cxn modelId="{12CAF1A1-65FD-4E44-A2ED-375147B0FECA}" srcId="{C0285B4D-4F76-4161-9A16-5B643D050A39}" destId="{DF32F699-F31E-44AC-9A53-F51E643AD70A}" srcOrd="4" destOrd="0" parTransId="{D3EEFFBC-C6CE-4804-A971-1478A5881C1A}" sibTransId="{A70BF323-CA7C-4E91-BB41-35DC62413E8F}"/>
    <dgm:cxn modelId="{96B771B5-164A-41A4-9C65-97CF12024E02}" type="presOf" srcId="{717FE6BC-A1A2-4696-AFAB-C5BF106AF550}" destId="{24B2A51A-8F48-4745-A234-A6773AF885C2}" srcOrd="0" destOrd="0" presId="urn:microsoft.com/office/officeart/2005/8/layout/vList2"/>
    <dgm:cxn modelId="{148C73B5-AE2F-450F-A992-34F340947A65}" type="presOf" srcId="{A6EEAA91-A796-4762-B999-773D2AAB6DB3}" destId="{13481C85-8736-4D7D-AB03-F8EB2DD17E79}" srcOrd="0" destOrd="0" presId="urn:microsoft.com/office/officeart/2005/8/layout/vList2"/>
    <dgm:cxn modelId="{494C80C5-C77E-4DAB-A09D-570B2EDF00D6}" type="presOf" srcId="{776AC066-5C01-4D30-BA0C-0804D3B7F794}" destId="{580FD67D-996C-410D-A96E-4DA2AE0F9516}" srcOrd="0" destOrd="0" presId="urn:microsoft.com/office/officeart/2005/8/layout/vList2"/>
    <dgm:cxn modelId="{CA9FB2D0-BD4E-44F7-9B74-C91DEE56C3EF}" srcId="{C0285B4D-4F76-4161-9A16-5B643D050A39}" destId="{081D2493-10E6-4F64-9281-8873E0C4D441}" srcOrd="3" destOrd="0" parTransId="{C29AE5C5-2B18-4D05-9F58-27CBB01FB07B}" sibTransId="{4FEBB559-7C98-44DA-B7D6-A5A4C1944FEF}"/>
    <dgm:cxn modelId="{0920A9F0-4295-4E8F-A79A-40C01BE61CA9}" srcId="{C0285B4D-4F76-4161-9A16-5B643D050A39}" destId="{A6EEAA91-A796-4762-B999-773D2AAB6DB3}" srcOrd="0" destOrd="0" parTransId="{2884B595-D4C3-4E56-ADFB-B8C26E9C7A19}" sibTransId="{EFB79BD3-F07C-4694-BD74-0AF7523F2C1E}"/>
    <dgm:cxn modelId="{D3CBD8F1-E3E5-492A-9AAB-DC6BCE4959F5}" type="presOf" srcId="{C0285B4D-4F76-4161-9A16-5B643D050A39}" destId="{953073E1-4206-432C-9591-482E57D26B11}" srcOrd="0" destOrd="0" presId="urn:microsoft.com/office/officeart/2005/8/layout/vList2"/>
    <dgm:cxn modelId="{D80FA7EC-B832-4B63-A4CB-251FDA489396}" type="presParOf" srcId="{953073E1-4206-432C-9591-482E57D26B11}" destId="{13481C85-8736-4D7D-AB03-F8EB2DD17E79}" srcOrd="0" destOrd="0" presId="urn:microsoft.com/office/officeart/2005/8/layout/vList2"/>
    <dgm:cxn modelId="{6DF67A1F-54FA-402A-A0C0-54D7051A967F}" type="presParOf" srcId="{953073E1-4206-432C-9591-482E57D26B11}" destId="{6F60D5D9-2BF1-4745-8D8C-23DE2DA0A24A}" srcOrd="1" destOrd="0" presId="urn:microsoft.com/office/officeart/2005/8/layout/vList2"/>
    <dgm:cxn modelId="{C7DE71BD-0A0B-49F7-9450-CB5B27E07A05}" type="presParOf" srcId="{953073E1-4206-432C-9591-482E57D26B11}" destId="{F340C3B2-277E-4A04-8310-ACFEC63304D6}" srcOrd="2" destOrd="0" presId="urn:microsoft.com/office/officeart/2005/8/layout/vList2"/>
    <dgm:cxn modelId="{725EBA4A-8668-480E-8482-FCC505350F5B}" type="presParOf" srcId="{953073E1-4206-432C-9591-482E57D26B11}" destId="{0C703F53-21AD-4DA9-B087-97496B572931}" srcOrd="3" destOrd="0" presId="urn:microsoft.com/office/officeart/2005/8/layout/vList2"/>
    <dgm:cxn modelId="{CAD1A518-2A80-4391-87F8-D249AB4524A5}" type="presParOf" srcId="{953073E1-4206-432C-9591-482E57D26B11}" destId="{24B2A51A-8F48-4745-A234-A6773AF885C2}" srcOrd="4" destOrd="0" presId="urn:microsoft.com/office/officeart/2005/8/layout/vList2"/>
    <dgm:cxn modelId="{FB4B4415-7CB2-4C59-BE5E-B72A30C1C015}" type="presParOf" srcId="{953073E1-4206-432C-9591-482E57D26B11}" destId="{C0E8BAC8-434B-4DC6-A215-28FD4E094E01}" srcOrd="5" destOrd="0" presId="urn:microsoft.com/office/officeart/2005/8/layout/vList2"/>
    <dgm:cxn modelId="{415A659E-35CA-49F1-B066-49EE9A06FF41}" type="presParOf" srcId="{953073E1-4206-432C-9591-482E57D26B11}" destId="{FAC18764-71E8-428B-9701-E4D763EB3587}" srcOrd="6" destOrd="0" presId="urn:microsoft.com/office/officeart/2005/8/layout/vList2"/>
    <dgm:cxn modelId="{CC6902E0-2368-4679-9BB1-69EC08EDBD28}" type="presParOf" srcId="{953073E1-4206-432C-9591-482E57D26B11}" destId="{7C1B90C0-D8DB-4A8E-98B5-F6D2099A3348}" srcOrd="7" destOrd="0" presId="urn:microsoft.com/office/officeart/2005/8/layout/vList2"/>
    <dgm:cxn modelId="{80F0CC54-8B92-45A8-A36D-0B858AD058EE}" type="presParOf" srcId="{953073E1-4206-432C-9591-482E57D26B11}" destId="{90433AD6-370B-475F-A011-7476EF851F84}" srcOrd="8" destOrd="0" presId="urn:microsoft.com/office/officeart/2005/8/layout/vList2"/>
    <dgm:cxn modelId="{A470BC2B-512F-4DBA-8EEA-C4B39F6ED232}" type="presParOf" srcId="{953073E1-4206-432C-9591-482E57D26B11}" destId="{AD264391-BF76-4049-A744-198DC0E2EF71}" srcOrd="9" destOrd="0" presId="urn:microsoft.com/office/officeart/2005/8/layout/vList2"/>
    <dgm:cxn modelId="{B20CF663-C65A-4B51-9370-531398BCEE69}" type="presParOf" srcId="{953073E1-4206-432C-9591-482E57D26B11}" destId="{580FD67D-996C-410D-A96E-4DA2AE0F951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285B4D-4F76-4161-9A16-5B643D050A3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EEAA91-A796-4762-B999-773D2AAB6DB3}">
      <dgm:prSet/>
      <dgm:spPr/>
      <dgm:t>
        <a:bodyPr/>
        <a:lstStyle/>
        <a:p>
          <a:pPr>
            <a:buNone/>
          </a:pPr>
          <a:r>
            <a:rPr lang="en-US" dirty="0"/>
            <a:t>Multiplexing</a:t>
          </a:r>
        </a:p>
      </dgm:t>
    </dgm:pt>
    <dgm:pt modelId="{2884B595-D4C3-4E56-ADFB-B8C26E9C7A19}" type="parTrans" cxnId="{0920A9F0-4295-4E8F-A79A-40C01BE61CA9}">
      <dgm:prSet/>
      <dgm:spPr/>
      <dgm:t>
        <a:bodyPr/>
        <a:lstStyle/>
        <a:p>
          <a:endParaRPr lang="en-US"/>
        </a:p>
      </dgm:t>
    </dgm:pt>
    <dgm:pt modelId="{EFB79BD3-F07C-4694-BD74-0AF7523F2C1E}" type="sibTrans" cxnId="{0920A9F0-4295-4E8F-A79A-40C01BE61CA9}">
      <dgm:prSet/>
      <dgm:spPr/>
      <dgm:t>
        <a:bodyPr/>
        <a:lstStyle/>
        <a:p>
          <a:endParaRPr lang="en-US"/>
        </a:p>
      </dgm:t>
    </dgm:pt>
    <dgm:pt modelId="{696E5EF7-435E-4163-A886-D89FB2D5EC82}">
      <dgm:prSet/>
      <dgm:spPr/>
      <dgm:t>
        <a:bodyPr/>
        <a:lstStyle/>
        <a:p>
          <a:r>
            <a:rPr lang="en-US" dirty="0"/>
            <a:t>Spread Spectrum</a:t>
          </a:r>
        </a:p>
      </dgm:t>
    </dgm:pt>
    <dgm:pt modelId="{CE511E97-EAD6-46E3-8151-C5B9202E80F7}" type="parTrans" cxnId="{D42BD76F-F850-4E47-9085-ED01570DD6F0}">
      <dgm:prSet/>
      <dgm:spPr/>
      <dgm:t>
        <a:bodyPr/>
        <a:lstStyle/>
        <a:p>
          <a:endParaRPr lang="en-US"/>
        </a:p>
      </dgm:t>
    </dgm:pt>
    <dgm:pt modelId="{E3760003-CC2F-47A5-A374-C3C90CC93C0F}" type="sibTrans" cxnId="{D42BD76F-F850-4E47-9085-ED01570DD6F0}">
      <dgm:prSet/>
      <dgm:spPr/>
      <dgm:t>
        <a:bodyPr/>
        <a:lstStyle/>
        <a:p>
          <a:endParaRPr lang="en-US"/>
        </a:p>
      </dgm:t>
    </dgm:pt>
    <dgm:pt modelId="{717FE6BC-A1A2-4696-AFAB-C5BF106AF550}">
      <dgm:prSet/>
      <dgm:spPr/>
      <dgm:t>
        <a:bodyPr/>
        <a:lstStyle/>
        <a:p>
          <a:r>
            <a:rPr lang="en-US" dirty="0"/>
            <a:t>Circuit dan Packet Switching</a:t>
          </a:r>
        </a:p>
      </dgm:t>
    </dgm:pt>
    <dgm:pt modelId="{9B6A0863-9A67-4526-BA65-B6CBB563CE12}" type="parTrans" cxnId="{1873FD8B-3F12-4C67-9683-5E7427693F7D}">
      <dgm:prSet/>
      <dgm:spPr/>
      <dgm:t>
        <a:bodyPr/>
        <a:lstStyle/>
        <a:p>
          <a:endParaRPr lang="en-US"/>
        </a:p>
      </dgm:t>
    </dgm:pt>
    <dgm:pt modelId="{51EFAC6C-48C0-4CBF-A1E3-D14061D519DA}" type="sibTrans" cxnId="{1873FD8B-3F12-4C67-9683-5E7427693F7D}">
      <dgm:prSet/>
      <dgm:spPr/>
      <dgm:t>
        <a:bodyPr/>
        <a:lstStyle/>
        <a:p>
          <a:endParaRPr lang="en-US"/>
        </a:p>
      </dgm:t>
    </dgm:pt>
    <dgm:pt modelId="{081D2493-10E6-4F64-9281-8873E0C4D441}">
      <dgm:prSet/>
      <dgm:spPr/>
      <dgm:t>
        <a:bodyPr/>
        <a:lstStyle/>
        <a:p>
          <a:r>
            <a:rPr lang="en-US" dirty="0"/>
            <a:t>ATM</a:t>
          </a:r>
        </a:p>
      </dgm:t>
    </dgm:pt>
    <dgm:pt modelId="{C29AE5C5-2B18-4D05-9F58-27CBB01FB07B}" type="parTrans" cxnId="{CA9FB2D0-BD4E-44F7-9B74-C91DEE56C3EF}">
      <dgm:prSet/>
      <dgm:spPr/>
      <dgm:t>
        <a:bodyPr/>
        <a:lstStyle/>
        <a:p>
          <a:endParaRPr lang="en-US"/>
        </a:p>
      </dgm:t>
    </dgm:pt>
    <dgm:pt modelId="{4FEBB559-7C98-44DA-B7D6-A5A4C1944FEF}" type="sibTrans" cxnId="{CA9FB2D0-BD4E-44F7-9B74-C91DEE56C3EF}">
      <dgm:prSet/>
      <dgm:spPr/>
      <dgm:t>
        <a:bodyPr/>
        <a:lstStyle/>
        <a:p>
          <a:endParaRPr lang="en-US"/>
        </a:p>
      </dgm:t>
    </dgm:pt>
    <dgm:pt modelId="{DF32F699-F31E-44AC-9A53-F51E643AD70A}">
      <dgm:prSet/>
      <dgm:spPr/>
      <dgm:t>
        <a:bodyPr/>
        <a:lstStyle/>
        <a:p>
          <a:r>
            <a:rPr lang="en-US" dirty="0" err="1"/>
            <a:t>Pengendali</a:t>
          </a:r>
          <a:r>
            <a:rPr lang="en-US" dirty="0"/>
            <a:t> </a:t>
          </a:r>
          <a:r>
            <a:rPr lang="en-US" dirty="0" err="1"/>
            <a:t>Kemacetan</a:t>
          </a:r>
          <a:r>
            <a:rPr lang="en-US" dirty="0"/>
            <a:t> (Congestion)</a:t>
          </a:r>
        </a:p>
      </dgm:t>
    </dgm:pt>
    <dgm:pt modelId="{D3EEFFBC-C6CE-4804-A971-1478A5881C1A}" type="parTrans" cxnId="{12CAF1A1-65FD-4E44-A2ED-375147B0FECA}">
      <dgm:prSet/>
      <dgm:spPr/>
      <dgm:t>
        <a:bodyPr/>
        <a:lstStyle/>
        <a:p>
          <a:endParaRPr lang="en-US"/>
        </a:p>
      </dgm:t>
    </dgm:pt>
    <dgm:pt modelId="{A70BF323-CA7C-4E91-BB41-35DC62413E8F}" type="sibTrans" cxnId="{12CAF1A1-65FD-4E44-A2ED-375147B0FECA}">
      <dgm:prSet/>
      <dgm:spPr/>
      <dgm:t>
        <a:bodyPr/>
        <a:lstStyle/>
        <a:p>
          <a:endParaRPr lang="en-US"/>
        </a:p>
      </dgm:t>
    </dgm:pt>
    <dgm:pt modelId="{953073E1-4206-432C-9591-482E57D26B11}" type="pres">
      <dgm:prSet presAssocID="{C0285B4D-4F76-4161-9A16-5B643D050A39}" presName="linear" presStyleCnt="0">
        <dgm:presLayoutVars>
          <dgm:animLvl val="lvl"/>
          <dgm:resizeHandles val="exact"/>
        </dgm:presLayoutVars>
      </dgm:prSet>
      <dgm:spPr/>
    </dgm:pt>
    <dgm:pt modelId="{13481C85-8736-4D7D-AB03-F8EB2DD17E79}" type="pres">
      <dgm:prSet presAssocID="{A6EEAA91-A796-4762-B999-773D2AAB6DB3}" presName="parentText" presStyleLbl="node1" presStyleIdx="0" presStyleCnt="5" custLinFactNeighborX="-26" custLinFactNeighborY="-11247">
        <dgm:presLayoutVars>
          <dgm:chMax val="0"/>
          <dgm:bulletEnabled val="1"/>
        </dgm:presLayoutVars>
      </dgm:prSet>
      <dgm:spPr/>
    </dgm:pt>
    <dgm:pt modelId="{6F60D5D9-2BF1-4745-8D8C-23DE2DA0A24A}" type="pres">
      <dgm:prSet presAssocID="{EFB79BD3-F07C-4694-BD74-0AF7523F2C1E}" presName="spacer" presStyleCnt="0"/>
      <dgm:spPr/>
    </dgm:pt>
    <dgm:pt modelId="{F340C3B2-277E-4A04-8310-ACFEC63304D6}" type="pres">
      <dgm:prSet presAssocID="{696E5EF7-435E-4163-A886-D89FB2D5EC8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C703F53-21AD-4DA9-B087-97496B572931}" type="pres">
      <dgm:prSet presAssocID="{E3760003-CC2F-47A5-A374-C3C90CC93C0F}" presName="spacer" presStyleCnt="0"/>
      <dgm:spPr/>
    </dgm:pt>
    <dgm:pt modelId="{24B2A51A-8F48-4745-A234-A6773AF885C2}" type="pres">
      <dgm:prSet presAssocID="{717FE6BC-A1A2-4696-AFAB-C5BF106AF55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0E8BAC8-434B-4DC6-A215-28FD4E094E01}" type="pres">
      <dgm:prSet presAssocID="{51EFAC6C-48C0-4CBF-A1E3-D14061D519DA}" presName="spacer" presStyleCnt="0"/>
      <dgm:spPr/>
    </dgm:pt>
    <dgm:pt modelId="{FAC18764-71E8-428B-9701-E4D763EB3587}" type="pres">
      <dgm:prSet presAssocID="{081D2493-10E6-4F64-9281-8873E0C4D44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C1B90C0-D8DB-4A8E-98B5-F6D2099A3348}" type="pres">
      <dgm:prSet presAssocID="{4FEBB559-7C98-44DA-B7D6-A5A4C1944FEF}" presName="spacer" presStyleCnt="0"/>
      <dgm:spPr/>
    </dgm:pt>
    <dgm:pt modelId="{90433AD6-370B-475F-A011-7476EF851F84}" type="pres">
      <dgm:prSet presAssocID="{DF32F699-F31E-44AC-9A53-F51E643AD70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5CA2422-B655-4D3B-92A6-E845EAC8DEC8}" type="presOf" srcId="{DF32F699-F31E-44AC-9A53-F51E643AD70A}" destId="{90433AD6-370B-475F-A011-7476EF851F84}" srcOrd="0" destOrd="0" presId="urn:microsoft.com/office/officeart/2005/8/layout/vList2"/>
    <dgm:cxn modelId="{53FFFA4E-8A34-48D5-BEDE-0940F99AA418}" type="presOf" srcId="{696E5EF7-435E-4163-A886-D89FB2D5EC82}" destId="{F340C3B2-277E-4A04-8310-ACFEC63304D6}" srcOrd="0" destOrd="0" presId="urn:microsoft.com/office/officeart/2005/8/layout/vList2"/>
    <dgm:cxn modelId="{E3B08155-2C0F-4403-8105-E5C70D4F4971}" type="presOf" srcId="{081D2493-10E6-4F64-9281-8873E0C4D441}" destId="{FAC18764-71E8-428B-9701-E4D763EB3587}" srcOrd="0" destOrd="0" presId="urn:microsoft.com/office/officeart/2005/8/layout/vList2"/>
    <dgm:cxn modelId="{D42BD76F-F850-4E47-9085-ED01570DD6F0}" srcId="{C0285B4D-4F76-4161-9A16-5B643D050A39}" destId="{696E5EF7-435E-4163-A886-D89FB2D5EC82}" srcOrd="1" destOrd="0" parTransId="{CE511E97-EAD6-46E3-8151-C5B9202E80F7}" sibTransId="{E3760003-CC2F-47A5-A374-C3C90CC93C0F}"/>
    <dgm:cxn modelId="{1873FD8B-3F12-4C67-9683-5E7427693F7D}" srcId="{C0285B4D-4F76-4161-9A16-5B643D050A39}" destId="{717FE6BC-A1A2-4696-AFAB-C5BF106AF550}" srcOrd="2" destOrd="0" parTransId="{9B6A0863-9A67-4526-BA65-B6CBB563CE12}" sibTransId="{51EFAC6C-48C0-4CBF-A1E3-D14061D519DA}"/>
    <dgm:cxn modelId="{12CAF1A1-65FD-4E44-A2ED-375147B0FECA}" srcId="{C0285B4D-4F76-4161-9A16-5B643D050A39}" destId="{DF32F699-F31E-44AC-9A53-F51E643AD70A}" srcOrd="4" destOrd="0" parTransId="{D3EEFFBC-C6CE-4804-A971-1478A5881C1A}" sibTransId="{A70BF323-CA7C-4E91-BB41-35DC62413E8F}"/>
    <dgm:cxn modelId="{96B771B5-164A-41A4-9C65-97CF12024E02}" type="presOf" srcId="{717FE6BC-A1A2-4696-AFAB-C5BF106AF550}" destId="{24B2A51A-8F48-4745-A234-A6773AF885C2}" srcOrd="0" destOrd="0" presId="urn:microsoft.com/office/officeart/2005/8/layout/vList2"/>
    <dgm:cxn modelId="{148C73B5-AE2F-450F-A992-34F340947A65}" type="presOf" srcId="{A6EEAA91-A796-4762-B999-773D2AAB6DB3}" destId="{13481C85-8736-4D7D-AB03-F8EB2DD17E79}" srcOrd="0" destOrd="0" presId="urn:microsoft.com/office/officeart/2005/8/layout/vList2"/>
    <dgm:cxn modelId="{CA9FB2D0-BD4E-44F7-9B74-C91DEE56C3EF}" srcId="{C0285B4D-4F76-4161-9A16-5B643D050A39}" destId="{081D2493-10E6-4F64-9281-8873E0C4D441}" srcOrd="3" destOrd="0" parTransId="{C29AE5C5-2B18-4D05-9F58-27CBB01FB07B}" sibTransId="{4FEBB559-7C98-44DA-B7D6-A5A4C1944FEF}"/>
    <dgm:cxn modelId="{0920A9F0-4295-4E8F-A79A-40C01BE61CA9}" srcId="{C0285B4D-4F76-4161-9A16-5B643D050A39}" destId="{A6EEAA91-A796-4762-B999-773D2AAB6DB3}" srcOrd="0" destOrd="0" parTransId="{2884B595-D4C3-4E56-ADFB-B8C26E9C7A19}" sibTransId="{EFB79BD3-F07C-4694-BD74-0AF7523F2C1E}"/>
    <dgm:cxn modelId="{D3CBD8F1-E3E5-492A-9AAB-DC6BCE4959F5}" type="presOf" srcId="{C0285B4D-4F76-4161-9A16-5B643D050A39}" destId="{953073E1-4206-432C-9591-482E57D26B11}" srcOrd="0" destOrd="0" presId="urn:microsoft.com/office/officeart/2005/8/layout/vList2"/>
    <dgm:cxn modelId="{D80FA7EC-B832-4B63-A4CB-251FDA489396}" type="presParOf" srcId="{953073E1-4206-432C-9591-482E57D26B11}" destId="{13481C85-8736-4D7D-AB03-F8EB2DD17E79}" srcOrd="0" destOrd="0" presId="urn:microsoft.com/office/officeart/2005/8/layout/vList2"/>
    <dgm:cxn modelId="{6DF67A1F-54FA-402A-A0C0-54D7051A967F}" type="presParOf" srcId="{953073E1-4206-432C-9591-482E57D26B11}" destId="{6F60D5D9-2BF1-4745-8D8C-23DE2DA0A24A}" srcOrd="1" destOrd="0" presId="urn:microsoft.com/office/officeart/2005/8/layout/vList2"/>
    <dgm:cxn modelId="{C7DE71BD-0A0B-49F7-9450-CB5B27E07A05}" type="presParOf" srcId="{953073E1-4206-432C-9591-482E57D26B11}" destId="{F340C3B2-277E-4A04-8310-ACFEC63304D6}" srcOrd="2" destOrd="0" presId="urn:microsoft.com/office/officeart/2005/8/layout/vList2"/>
    <dgm:cxn modelId="{725EBA4A-8668-480E-8482-FCC505350F5B}" type="presParOf" srcId="{953073E1-4206-432C-9591-482E57D26B11}" destId="{0C703F53-21AD-4DA9-B087-97496B572931}" srcOrd="3" destOrd="0" presId="urn:microsoft.com/office/officeart/2005/8/layout/vList2"/>
    <dgm:cxn modelId="{CAD1A518-2A80-4391-87F8-D249AB4524A5}" type="presParOf" srcId="{953073E1-4206-432C-9591-482E57D26B11}" destId="{24B2A51A-8F48-4745-A234-A6773AF885C2}" srcOrd="4" destOrd="0" presId="urn:microsoft.com/office/officeart/2005/8/layout/vList2"/>
    <dgm:cxn modelId="{FB4B4415-7CB2-4C59-BE5E-B72A30C1C015}" type="presParOf" srcId="{953073E1-4206-432C-9591-482E57D26B11}" destId="{C0E8BAC8-434B-4DC6-A215-28FD4E094E01}" srcOrd="5" destOrd="0" presId="urn:microsoft.com/office/officeart/2005/8/layout/vList2"/>
    <dgm:cxn modelId="{415A659E-35CA-49F1-B066-49EE9A06FF41}" type="presParOf" srcId="{953073E1-4206-432C-9591-482E57D26B11}" destId="{FAC18764-71E8-428B-9701-E4D763EB3587}" srcOrd="6" destOrd="0" presId="urn:microsoft.com/office/officeart/2005/8/layout/vList2"/>
    <dgm:cxn modelId="{CC6902E0-2368-4679-9BB1-69EC08EDBD28}" type="presParOf" srcId="{953073E1-4206-432C-9591-482E57D26B11}" destId="{7C1B90C0-D8DB-4A8E-98B5-F6D2099A3348}" srcOrd="7" destOrd="0" presId="urn:microsoft.com/office/officeart/2005/8/layout/vList2"/>
    <dgm:cxn modelId="{80F0CC54-8B92-45A8-A36D-0B858AD058EE}" type="presParOf" srcId="{953073E1-4206-432C-9591-482E57D26B11}" destId="{90433AD6-370B-475F-A011-7476EF851F8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C25D0-0074-4E64-B0F9-A5AE71BAE64F}">
      <dsp:nvSpPr>
        <dsp:cNvPr id="0" name=""/>
        <dsp:cNvSpPr/>
      </dsp:nvSpPr>
      <dsp:spPr>
        <a:xfrm>
          <a:off x="0" y="4199213"/>
          <a:ext cx="4695825" cy="13782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Memperhatikan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batas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waktu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pengiriman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file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untuk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setiap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tugas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,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kuis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,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uts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dan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uas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sesuai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waktu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yang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telah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ditentukan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(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tidak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terlambat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dalam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mengirimkan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file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tersebut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). </a:t>
          </a:r>
        </a:p>
      </dsp:txBody>
      <dsp:txXfrm>
        <a:off x="0" y="4199213"/>
        <a:ext cx="4695825" cy="1378275"/>
      </dsp:txXfrm>
    </dsp:sp>
    <dsp:sp modelId="{DBBFB026-EFD5-4ABB-B779-C53FC23E7F3C}">
      <dsp:nvSpPr>
        <dsp:cNvPr id="0" name=""/>
        <dsp:cNvSpPr/>
      </dsp:nvSpPr>
      <dsp:spPr>
        <a:xfrm rot="10800000">
          <a:off x="0" y="2100099"/>
          <a:ext cx="4695825" cy="2119787"/>
        </a:xfrm>
        <a:prstGeom prst="upArrowCallout">
          <a:avLst/>
        </a:prstGeom>
        <a:gradFill rotWithShape="0">
          <a:gsLst>
            <a:gs pos="0">
              <a:schemeClr val="accent2">
                <a:hueOff val="2771159"/>
                <a:satOff val="-477"/>
                <a:lumOff val="-490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2771159"/>
                <a:satOff val="-477"/>
                <a:lumOff val="-490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2771159"/>
                <a:satOff val="-477"/>
                <a:lumOff val="-490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Mengisi presensi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perkuliahan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di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halaman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web : 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https://presensi.untan.ac.id/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setiap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perkuliahan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(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waktu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pengisian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presensi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mulai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jam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jika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melewati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waktu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pengisian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presensi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dianggap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tidak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mengikuti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perkuliahan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.</a:t>
          </a:r>
        </a:p>
      </dsp:txBody>
      <dsp:txXfrm rot="10800000">
        <a:off x="0" y="2100099"/>
        <a:ext cx="4695825" cy="1377374"/>
      </dsp:txXfrm>
    </dsp:sp>
    <dsp:sp modelId="{8DFED47F-D58E-490B-A558-E9D14ED29992}">
      <dsp:nvSpPr>
        <dsp:cNvPr id="0" name=""/>
        <dsp:cNvSpPr/>
      </dsp:nvSpPr>
      <dsp:spPr>
        <a:xfrm rot="10800000">
          <a:off x="0" y="986"/>
          <a:ext cx="4695825" cy="2119787"/>
        </a:xfrm>
        <a:prstGeom prst="upArrowCallout">
          <a:avLst/>
        </a:prstGeom>
        <a:gradFill rotWithShape="0">
          <a:gsLst>
            <a:gs pos="0">
              <a:schemeClr val="accent2">
                <a:hueOff val="5542319"/>
                <a:satOff val="-953"/>
                <a:lumOff val="-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5542319"/>
                <a:satOff val="-953"/>
                <a:lumOff val="-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5542319"/>
                <a:satOff val="-953"/>
                <a:lumOff val="-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Selama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perkuliahan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dilakukan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secara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tatap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muka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,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diharapkan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setiap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mahasiswa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mempersiapkan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perlengkapan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yang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diperlukan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selama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perkuliahan</a:t>
          </a:r>
          <a:r>
            <a:rPr lang="en-US" sz="1600" kern="1200" dirty="0">
              <a:solidFill>
                <a:schemeClr val="bg1"/>
              </a:solidFill>
              <a:latin typeface="Chalkboard" panose="03050602040202020205" pitchFamily="66" charset="77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halkboard" panose="03050602040202020205" pitchFamily="66" charset="77"/>
            </a:rPr>
            <a:t>berlangsung</a:t>
          </a:r>
          <a:r>
            <a:rPr lang="en-US" sz="1600" kern="1200" dirty="0">
              <a:latin typeface="Chalkboard" panose="03050602040202020205" pitchFamily="66" charset="77"/>
            </a:rPr>
            <a:t>.</a:t>
          </a:r>
        </a:p>
      </dsp:txBody>
      <dsp:txXfrm rot="10800000">
        <a:off x="0" y="986"/>
        <a:ext cx="4695825" cy="13773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4A1DC6-D8FD-4CF8-BE44-F5761D23B933}">
      <dsp:nvSpPr>
        <dsp:cNvPr id="0" name=""/>
        <dsp:cNvSpPr/>
      </dsp:nvSpPr>
      <dsp:spPr>
        <a:xfrm>
          <a:off x="0" y="2643244"/>
          <a:ext cx="4695825" cy="173425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Mahasiswa</a:t>
          </a:r>
          <a:r>
            <a:rPr lang="en-US" sz="1800" kern="1200" dirty="0"/>
            <a:t> </a:t>
          </a:r>
          <a:r>
            <a:rPr lang="en-US" sz="1800" kern="1200" dirty="0" err="1"/>
            <a:t>diharapkan</a:t>
          </a:r>
          <a:r>
            <a:rPr lang="en-US" sz="1800" kern="1200" dirty="0"/>
            <a:t> </a:t>
          </a:r>
          <a:r>
            <a:rPr lang="en-US" sz="1800" kern="1200" dirty="0" err="1"/>
            <a:t>berpartisipasi</a:t>
          </a:r>
          <a:r>
            <a:rPr lang="en-US" sz="1800" kern="1200" dirty="0"/>
            <a:t> </a:t>
          </a:r>
          <a:r>
            <a:rPr lang="en-US" sz="1800" kern="1200" dirty="0" err="1"/>
            <a:t>aktif</a:t>
          </a:r>
          <a:r>
            <a:rPr lang="en-US" sz="1800" kern="1200" dirty="0"/>
            <a:t> </a:t>
          </a:r>
          <a:r>
            <a:rPr lang="en-US" sz="1800" kern="1200" dirty="0" err="1"/>
            <a:t>selama</a:t>
          </a:r>
          <a:r>
            <a:rPr lang="en-US" sz="1800" kern="1200" dirty="0"/>
            <a:t> </a:t>
          </a:r>
          <a:r>
            <a:rPr lang="en-US" sz="1800" kern="1200" dirty="0" err="1"/>
            <a:t>perkuliahan</a:t>
          </a:r>
          <a:r>
            <a:rPr lang="en-US" sz="1800" kern="1200" dirty="0"/>
            <a:t> (</a:t>
          </a:r>
          <a:r>
            <a:rPr lang="en-US" sz="1800" kern="1200" dirty="0" err="1"/>
            <a:t>keaktifan</a:t>
          </a:r>
          <a:r>
            <a:rPr lang="en-US" sz="1800" kern="1200" dirty="0"/>
            <a:t> </a:t>
          </a:r>
          <a:r>
            <a:rPr lang="en-US" sz="1800" kern="1200" dirty="0" err="1"/>
            <a:t>dapat</a:t>
          </a:r>
          <a:r>
            <a:rPr lang="en-US" sz="1800" kern="1200" dirty="0"/>
            <a:t> di </a:t>
          </a:r>
          <a:r>
            <a:rPr lang="en-US" sz="1800" kern="1200" dirty="0" err="1"/>
            <a:t>lihat</a:t>
          </a:r>
          <a:r>
            <a:rPr lang="en-US" sz="1800" kern="1200" dirty="0"/>
            <a:t> </a:t>
          </a:r>
          <a:r>
            <a:rPr lang="en-US" sz="1800" kern="1200" dirty="0" err="1"/>
            <a:t>dari</a:t>
          </a:r>
          <a:r>
            <a:rPr lang="en-US" sz="1800" kern="1200" dirty="0"/>
            <a:t> </a:t>
          </a:r>
          <a:r>
            <a:rPr lang="en-US" sz="1800" kern="1200" dirty="0" err="1"/>
            <a:t>aktifitas</a:t>
          </a:r>
          <a:r>
            <a:rPr lang="en-US" sz="1800" kern="1200" dirty="0"/>
            <a:t> yang </a:t>
          </a:r>
          <a:r>
            <a:rPr lang="en-US" sz="1800" kern="1200" dirty="0" err="1"/>
            <a:t>dilakukan</a:t>
          </a:r>
          <a:r>
            <a:rPr lang="en-US" sz="1800" kern="1200" dirty="0"/>
            <a:t> oleh </a:t>
          </a:r>
          <a:r>
            <a:rPr lang="en-US" sz="1800" kern="1200" dirty="0" err="1"/>
            <a:t>mahasiswa</a:t>
          </a:r>
          <a:r>
            <a:rPr lang="en-US" sz="1800" kern="1200" dirty="0"/>
            <a:t> </a:t>
          </a:r>
          <a:r>
            <a:rPr lang="en-US" sz="1800" kern="1200" dirty="0" err="1"/>
            <a:t>selama</a:t>
          </a:r>
          <a:r>
            <a:rPr lang="en-US" sz="1800" kern="1200" dirty="0"/>
            <a:t> </a:t>
          </a:r>
          <a:r>
            <a:rPr lang="en-US" sz="1800" kern="1200" dirty="0" err="1"/>
            <a:t>kuliah</a:t>
          </a:r>
          <a:r>
            <a:rPr lang="en-US" sz="1800" kern="1200" dirty="0"/>
            <a:t> daring </a:t>
          </a:r>
          <a:r>
            <a:rPr lang="en-US" sz="1800" kern="1200" dirty="0" err="1"/>
            <a:t>berlangsung</a:t>
          </a:r>
          <a:r>
            <a:rPr lang="en-US" sz="1800" kern="1200" dirty="0"/>
            <a:t>).</a:t>
          </a:r>
        </a:p>
      </dsp:txBody>
      <dsp:txXfrm>
        <a:off x="0" y="2643244"/>
        <a:ext cx="4695825" cy="1734254"/>
      </dsp:txXfrm>
    </dsp:sp>
    <dsp:sp modelId="{8DFED47F-D58E-490B-A558-E9D14ED29992}">
      <dsp:nvSpPr>
        <dsp:cNvPr id="0" name=""/>
        <dsp:cNvSpPr/>
      </dsp:nvSpPr>
      <dsp:spPr>
        <a:xfrm rot="10800000">
          <a:off x="0" y="24700"/>
          <a:ext cx="4695825" cy="2667283"/>
        </a:xfrm>
        <a:prstGeom prst="upArrowCallout">
          <a:avLst/>
        </a:prstGeom>
        <a:gradFill rotWithShape="0">
          <a:gsLst>
            <a:gs pos="0">
              <a:schemeClr val="accent2">
                <a:hueOff val="5542319"/>
                <a:satOff val="-953"/>
                <a:lumOff val="-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5542319"/>
                <a:satOff val="-953"/>
                <a:lumOff val="-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5542319"/>
                <a:satOff val="-953"/>
                <a:lumOff val="-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Semua</a:t>
          </a:r>
          <a:r>
            <a:rPr lang="en-US" sz="1800" kern="1200" dirty="0"/>
            <a:t> </a:t>
          </a:r>
          <a:r>
            <a:rPr lang="en-US" sz="1800" kern="1200" dirty="0" err="1"/>
            <a:t>bentuk</a:t>
          </a:r>
          <a:r>
            <a:rPr lang="en-US" sz="1800" kern="1200" dirty="0"/>
            <a:t> </a:t>
          </a:r>
          <a:r>
            <a:rPr lang="en-US" sz="1800" kern="1200" dirty="0" err="1"/>
            <a:t>kecurangan</a:t>
          </a:r>
          <a:r>
            <a:rPr lang="en-US" sz="1800" kern="1200" dirty="0"/>
            <a:t> </a:t>
          </a:r>
          <a:r>
            <a:rPr lang="en-US" sz="1800" kern="1200" dirty="0" err="1"/>
            <a:t>dalam</a:t>
          </a:r>
          <a:r>
            <a:rPr lang="en-US" sz="1800" kern="1200" dirty="0"/>
            <a:t> </a:t>
          </a:r>
          <a:r>
            <a:rPr lang="en-US" sz="1800" kern="1200" dirty="0" err="1"/>
            <a:t>evaluasi</a:t>
          </a:r>
          <a:r>
            <a:rPr lang="en-US" sz="1800" kern="1200" dirty="0"/>
            <a:t> (</a:t>
          </a:r>
          <a:r>
            <a:rPr lang="en-US" sz="1800" kern="1200" dirty="0" err="1"/>
            <a:t>kuis</a:t>
          </a:r>
          <a:r>
            <a:rPr lang="en-US" sz="1800" kern="1200" dirty="0"/>
            <a:t>, UTS dan UAS) </a:t>
          </a:r>
          <a:r>
            <a:rPr lang="en-US" sz="1800" kern="1200" dirty="0" err="1"/>
            <a:t>tidak</a:t>
          </a:r>
          <a:r>
            <a:rPr lang="en-US" sz="1800" kern="1200" dirty="0"/>
            <a:t> </a:t>
          </a:r>
          <a:r>
            <a:rPr lang="en-US" sz="1800" kern="1200" dirty="0" err="1"/>
            <a:t>akan</a:t>
          </a:r>
          <a:r>
            <a:rPr lang="en-US" sz="1800" kern="1200" dirty="0"/>
            <a:t> </a:t>
          </a:r>
          <a:r>
            <a:rPr lang="en-US" sz="1800" kern="1200" dirty="0" err="1"/>
            <a:t>ditolerir</a:t>
          </a:r>
          <a:r>
            <a:rPr lang="en-US" sz="1800" kern="1200" dirty="0"/>
            <a:t> dan </a:t>
          </a:r>
          <a:r>
            <a:rPr lang="en-US" sz="1800" kern="1200" dirty="0" err="1"/>
            <a:t>langsung</a:t>
          </a:r>
          <a:r>
            <a:rPr lang="en-US" sz="1800" kern="1200" dirty="0"/>
            <a:t> </a:t>
          </a:r>
          <a:r>
            <a:rPr lang="en-US" sz="1800" kern="1200" dirty="0" err="1"/>
            <a:t>diberikan</a:t>
          </a:r>
          <a:r>
            <a:rPr lang="en-US" sz="1800" kern="1200" dirty="0"/>
            <a:t> </a:t>
          </a:r>
          <a:r>
            <a:rPr lang="en-US" sz="1800" kern="1200" dirty="0" err="1"/>
            <a:t>nilai</a:t>
          </a:r>
          <a:r>
            <a:rPr lang="en-US" sz="1800" kern="1200" dirty="0"/>
            <a:t> 0.</a:t>
          </a:r>
        </a:p>
      </dsp:txBody>
      <dsp:txXfrm rot="10800000">
        <a:off x="0" y="24700"/>
        <a:ext cx="4695825" cy="1733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30404-75AC-492E-861E-76D0E37A383A}">
      <dsp:nvSpPr>
        <dsp:cNvPr id="0" name=""/>
        <dsp:cNvSpPr/>
      </dsp:nvSpPr>
      <dsp:spPr>
        <a:xfrm>
          <a:off x="99589" y="640728"/>
          <a:ext cx="852987" cy="85298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C98BB6-CCF5-4A8C-8546-EBA0B552B1E9}">
      <dsp:nvSpPr>
        <dsp:cNvPr id="0" name=""/>
        <dsp:cNvSpPr/>
      </dsp:nvSpPr>
      <dsp:spPr>
        <a:xfrm>
          <a:off x="278717" y="819855"/>
          <a:ext cx="494732" cy="49473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0039EB-9A36-48B4-90D8-40EF1E7CE7FA}">
      <dsp:nvSpPr>
        <dsp:cNvPr id="0" name=""/>
        <dsp:cNvSpPr/>
      </dsp:nvSpPr>
      <dsp:spPr>
        <a:xfrm>
          <a:off x="1080119" y="720081"/>
          <a:ext cx="2500822" cy="852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Absen</a:t>
          </a:r>
          <a:r>
            <a:rPr lang="en-US" sz="2000" kern="1200" dirty="0"/>
            <a:t>	: 10 % (minimal </a:t>
          </a:r>
          <a:r>
            <a:rPr lang="en-US" sz="2000" kern="1200" dirty="0" err="1"/>
            <a:t>kehadiran</a:t>
          </a:r>
          <a:r>
            <a:rPr lang="en-US" sz="2000" kern="1200" dirty="0"/>
            <a:t> 75 %</a:t>
          </a:r>
          <a:r>
            <a:rPr lang="id-ID" sz="2000" kern="1200" dirty="0"/>
            <a:t> d</a:t>
          </a:r>
          <a:r>
            <a:rPr lang="en-US" sz="2000" kern="1200" dirty="0" err="1"/>
            <a:t>ari</a:t>
          </a:r>
          <a:r>
            <a:rPr lang="en-US" sz="2000" kern="1200" dirty="0"/>
            <a:t> </a:t>
          </a:r>
          <a:r>
            <a:rPr lang="en-US" sz="2000" kern="1200" dirty="0" err="1"/>
            <a:t>jumlah</a:t>
          </a:r>
          <a:r>
            <a:rPr lang="en-US" sz="2000" kern="1200" dirty="0"/>
            <a:t> </a:t>
          </a:r>
          <a:r>
            <a:rPr lang="en-US" sz="2000" kern="1200" dirty="0" err="1"/>
            <a:t>perkuliahan</a:t>
          </a:r>
          <a:r>
            <a:rPr lang="en-US" sz="2000" kern="1200" dirty="0"/>
            <a:t>)</a:t>
          </a:r>
        </a:p>
      </dsp:txBody>
      <dsp:txXfrm>
        <a:off x="1080119" y="720081"/>
        <a:ext cx="2500822" cy="852987"/>
      </dsp:txXfrm>
    </dsp:sp>
    <dsp:sp modelId="{242585AA-9F1A-4CD6-A14F-53AF001F1431}">
      <dsp:nvSpPr>
        <dsp:cNvPr id="0" name=""/>
        <dsp:cNvSpPr/>
      </dsp:nvSpPr>
      <dsp:spPr>
        <a:xfrm>
          <a:off x="3528388" y="587169"/>
          <a:ext cx="852987" cy="85298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81343-7D24-4A93-A2E4-E687A33DD0C0}">
      <dsp:nvSpPr>
        <dsp:cNvPr id="0" name=""/>
        <dsp:cNvSpPr/>
      </dsp:nvSpPr>
      <dsp:spPr>
        <a:xfrm>
          <a:off x="3737024" y="720082"/>
          <a:ext cx="494732" cy="49473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D166CD-8F21-4B23-A033-473D2DD5C9CA}">
      <dsp:nvSpPr>
        <dsp:cNvPr id="0" name=""/>
        <dsp:cNvSpPr/>
      </dsp:nvSpPr>
      <dsp:spPr>
        <a:xfrm>
          <a:off x="4589714" y="587169"/>
          <a:ext cx="2010614" cy="852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Tugas</a:t>
          </a:r>
          <a:r>
            <a:rPr lang="en-US" sz="2400" kern="1200" dirty="0"/>
            <a:t> : 20 %</a:t>
          </a:r>
        </a:p>
      </dsp:txBody>
      <dsp:txXfrm>
        <a:off x="4589714" y="587169"/>
        <a:ext cx="2010614" cy="852987"/>
      </dsp:txXfrm>
    </dsp:sp>
    <dsp:sp modelId="{84CD601B-02BA-4C20-AA67-C54A141B872E}">
      <dsp:nvSpPr>
        <dsp:cNvPr id="0" name=""/>
        <dsp:cNvSpPr/>
      </dsp:nvSpPr>
      <dsp:spPr>
        <a:xfrm>
          <a:off x="99589" y="2105599"/>
          <a:ext cx="852987" cy="85298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2E5674-A89C-488B-ADAB-6E787503F911}">
      <dsp:nvSpPr>
        <dsp:cNvPr id="0" name=""/>
        <dsp:cNvSpPr/>
      </dsp:nvSpPr>
      <dsp:spPr>
        <a:xfrm>
          <a:off x="278717" y="2284727"/>
          <a:ext cx="494732" cy="494732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563D8A-2275-4DB8-BD4B-E53B8C965516}">
      <dsp:nvSpPr>
        <dsp:cNvPr id="0" name=""/>
        <dsp:cNvSpPr/>
      </dsp:nvSpPr>
      <dsp:spPr>
        <a:xfrm>
          <a:off x="1135360" y="2105599"/>
          <a:ext cx="2010614" cy="852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UTS : 30 %</a:t>
          </a:r>
        </a:p>
      </dsp:txBody>
      <dsp:txXfrm>
        <a:off x="1135360" y="2105599"/>
        <a:ext cx="2010614" cy="852987"/>
      </dsp:txXfrm>
    </dsp:sp>
    <dsp:sp modelId="{D94A4247-F354-443F-A339-3A131729BA0F}">
      <dsp:nvSpPr>
        <dsp:cNvPr id="0" name=""/>
        <dsp:cNvSpPr/>
      </dsp:nvSpPr>
      <dsp:spPr>
        <a:xfrm>
          <a:off x="3496309" y="2105599"/>
          <a:ext cx="852987" cy="85298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2AACB6-31C6-4C20-9CEE-63E168E8D81C}">
      <dsp:nvSpPr>
        <dsp:cNvPr id="0" name=""/>
        <dsp:cNvSpPr/>
      </dsp:nvSpPr>
      <dsp:spPr>
        <a:xfrm>
          <a:off x="3675437" y="2284727"/>
          <a:ext cx="494732" cy="49473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4689B1-1469-46EB-B0A6-117525BF5E78}">
      <dsp:nvSpPr>
        <dsp:cNvPr id="0" name=""/>
        <dsp:cNvSpPr/>
      </dsp:nvSpPr>
      <dsp:spPr>
        <a:xfrm>
          <a:off x="4532080" y="2105599"/>
          <a:ext cx="2010614" cy="852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UAS : 40 %</a:t>
          </a:r>
        </a:p>
      </dsp:txBody>
      <dsp:txXfrm>
        <a:off x="4532080" y="2105599"/>
        <a:ext cx="2010614" cy="8529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81C85-8736-4D7D-AB03-F8EB2DD17E79}">
      <dsp:nvSpPr>
        <dsp:cNvPr id="0" name=""/>
        <dsp:cNvSpPr/>
      </dsp:nvSpPr>
      <dsp:spPr>
        <a:xfrm>
          <a:off x="0" y="12007"/>
          <a:ext cx="6887389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Pengenalan Komunikasi Data</a:t>
          </a:r>
          <a:endParaRPr lang="en-US" sz="2300" kern="1200"/>
        </a:p>
      </dsp:txBody>
      <dsp:txXfrm>
        <a:off x="26273" y="38280"/>
        <a:ext cx="6834843" cy="485654"/>
      </dsp:txXfrm>
    </dsp:sp>
    <dsp:sp modelId="{F340C3B2-277E-4A04-8310-ACFEC63304D6}">
      <dsp:nvSpPr>
        <dsp:cNvPr id="0" name=""/>
        <dsp:cNvSpPr/>
      </dsp:nvSpPr>
      <dsp:spPr>
        <a:xfrm>
          <a:off x="0" y="623897"/>
          <a:ext cx="6887389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Arsitektur Protokol</a:t>
          </a:r>
        </a:p>
      </dsp:txBody>
      <dsp:txXfrm>
        <a:off x="26273" y="650170"/>
        <a:ext cx="6834843" cy="485654"/>
      </dsp:txXfrm>
    </dsp:sp>
    <dsp:sp modelId="{24B2A51A-8F48-4745-A234-A6773AF885C2}">
      <dsp:nvSpPr>
        <dsp:cNvPr id="0" name=""/>
        <dsp:cNvSpPr/>
      </dsp:nvSpPr>
      <dsp:spPr>
        <a:xfrm>
          <a:off x="0" y="1228337"/>
          <a:ext cx="6887389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Transmisi Data</a:t>
          </a:r>
        </a:p>
      </dsp:txBody>
      <dsp:txXfrm>
        <a:off x="26273" y="1254610"/>
        <a:ext cx="6834843" cy="485654"/>
      </dsp:txXfrm>
    </dsp:sp>
    <dsp:sp modelId="{FAC18764-71E8-428B-9701-E4D763EB3587}">
      <dsp:nvSpPr>
        <dsp:cNvPr id="0" name=""/>
        <dsp:cNvSpPr/>
      </dsp:nvSpPr>
      <dsp:spPr>
        <a:xfrm>
          <a:off x="0" y="1832778"/>
          <a:ext cx="6887389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Media</a:t>
          </a:r>
          <a:r>
            <a:rPr lang="en-US" sz="2300" kern="1200"/>
            <a:t> Transmisi</a:t>
          </a:r>
        </a:p>
      </dsp:txBody>
      <dsp:txXfrm>
        <a:off x="26273" y="1859051"/>
        <a:ext cx="6834843" cy="485654"/>
      </dsp:txXfrm>
    </dsp:sp>
    <dsp:sp modelId="{90433AD6-370B-475F-A011-7476EF851F84}">
      <dsp:nvSpPr>
        <dsp:cNvPr id="0" name=""/>
        <dsp:cNvSpPr/>
      </dsp:nvSpPr>
      <dsp:spPr>
        <a:xfrm>
          <a:off x="0" y="2437218"/>
          <a:ext cx="6887389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Teknik Pengkodean Sinyal</a:t>
          </a:r>
        </a:p>
      </dsp:txBody>
      <dsp:txXfrm>
        <a:off x="26273" y="2463491"/>
        <a:ext cx="6834843" cy="485654"/>
      </dsp:txXfrm>
    </dsp:sp>
    <dsp:sp modelId="{580FD67D-996C-410D-A96E-4DA2AE0F9516}">
      <dsp:nvSpPr>
        <dsp:cNvPr id="0" name=""/>
        <dsp:cNvSpPr/>
      </dsp:nvSpPr>
      <dsp:spPr>
        <a:xfrm>
          <a:off x="0" y="3041658"/>
          <a:ext cx="6887389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Teknik Komunikasi Data</a:t>
          </a:r>
        </a:p>
      </dsp:txBody>
      <dsp:txXfrm>
        <a:off x="26273" y="3067931"/>
        <a:ext cx="6834843" cy="4856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81C85-8736-4D7D-AB03-F8EB2DD17E79}">
      <dsp:nvSpPr>
        <dsp:cNvPr id="0" name=""/>
        <dsp:cNvSpPr/>
      </dsp:nvSpPr>
      <dsp:spPr>
        <a:xfrm>
          <a:off x="0" y="0"/>
          <a:ext cx="6887389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Multiplexing</a:t>
          </a:r>
        </a:p>
      </dsp:txBody>
      <dsp:txXfrm>
        <a:off x="31984" y="31984"/>
        <a:ext cx="6823421" cy="591232"/>
      </dsp:txXfrm>
    </dsp:sp>
    <dsp:sp modelId="{F340C3B2-277E-4A04-8310-ACFEC63304D6}">
      <dsp:nvSpPr>
        <dsp:cNvPr id="0" name=""/>
        <dsp:cNvSpPr/>
      </dsp:nvSpPr>
      <dsp:spPr>
        <a:xfrm>
          <a:off x="0" y="736217"/>
          <a:ext cx="6887389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Spread Spectrum</a:t>
          </a:r>
        </a:p>
      </dsp:txBody>
      <dsp:txXfrm>
        <a:off x="31984" y="768201"/>
        <a:ext cx="6823421" cy="591232"/>
      </dsp:txXfrm>
    </dsp:sp>
    <dsp:sp modelId="{24B2A51A-8F48-4745-A234-A6773AF885C2}">
      <dsp:nvSpPr>
        <dsp:cNvPr id="0" name=""/>
        <dsp:cNvSpPr/>
      </dsp:nvSpPr>
      <dsp:spPr>
        <a:xfrm>
          <a:off x="0" y="1472058"/>
          <a:ext cx="6887389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Circuit dan Packet Switching</a:t>
          </a:r>
        </a:p>
      </dsp:txBody>
      <dsp:txXfrm>
        <a:off x="31984" y="1504042"/>
        <a:ext cx="6823421" cy="591232"/>
      </dsp:txXfrm>
    </dsp:sp>
    <dsp:sp modelId="{FAC18764-71E8-428B-9701-E4D763EB3587}">
      <dsp:nvSpPr>
        <dsp:cNvPr id="0" name=""/>
        <dsp:cNvSpPr/>
      </dsp:nvSpPr>
      <dsp:spPr>
        <a:xfrm>
          <a:off x="0" y="2207898"/>
          <a:ext cx="6887389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ATM</a:t>
          </a:r>
        </a:p>
      </dsp:txBody>
      <dsp:txXfrm>
        <a:off x="31984" y="2239882"/>
        <a:ext cx="6823421" cy="591232"/>
      </dsp:txXfrm>
    </dsp:sp>
    <dsp:sp modelId="{90433AD6-370B-475F-A011-7476EF851F84}">
      <dsp:nvSpPr>
        <dsp:cNvPr id="0" name=""/>
        <dsp:cNvSpPr/>
      </dsp:nvSpPr>
      <dsp:spPr>
        <a:xfrm>
          <a:off x="0" y="2943738"/>
          <a:ext cx="6887389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Pengendali</a:t>
          </a:r>
          <a:r>
            <a:rPr lang="en-US" sz="2800" kern="1200" dirty="0"/>
            <a:t> </a:t>
          </a:r>
          <a:r>
            <a:rPr lang="en-US" sz="2800" kern="1200" dirty="0" err="1"/>
            <a:t>Kemacetan</a:t>
          </a:r>
          <a:r>
            <a:rPr lang="en-US" sz="2800" kern="1200" dirty="0"/>
            <a:t> (Congestion)</a:t>
          </a:r>
        </a:p>
      </dsp:txBody>
      <dsp:txXfrm>
        <a:off x="31984" y="2975722"/>
        <a:ext cx="6823421" cy="591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A333D-B806-41FF-99C6-0F4BA991AC7B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CF769-B2C9-4E0B-B736-32ABB8236B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89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CF769-B2C9-4E0B-B736-32ABB8236B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37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0128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zh-CN"/>
              <a:t>Click to edit Master title style</a:t>
            </a:r>
            <a:endParaRPr 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200400"/>
            <a:ext cx="6400800" cy="762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  <a:endParaRPr lang="zh-CN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E3982-C4A2-49BB-954F-F3711733204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C287D-C9A9-47CD-83BE-E6E781D5895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0F040-0DCB-4E4F-900D-4ABF5B929D0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65BD9-E4D6-4900-8105-7705042F2B1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6E2-009A-409B-8207-1FD310F0DA3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A85F0-EDCE-467F-A408-1C368E4007D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15E57-7556-4CA8-8611-08FC4D5F10C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D1A03-059B-4439-AC2D-A9E91C4175F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0054C6-D83D-4C45-AA6E-8BE01141D7B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2A367-A27A-4E6F-882B-CF17C257E87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C7DA2-2786-4267-9CE2-F70BD6ED114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045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72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668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525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84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997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3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474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371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326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409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82335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02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591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6756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475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0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Hei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Hei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Hei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Hei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Hei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Hei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Hei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Hei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/>
              <a:t>单击此处编辑母版文本样式</a:t>
            </a:r>
          </a:p>
          <a:p>
            <a:pPr lvl="1"/>
            <a:r>
              <a:rPr lang="zh-CN"/>
              <a:t>第二级</a:t>
            </a:r>
          </a:p>
          <a:p>
            <a:pPr lvl="2"/>
            <a:r>
              <a:rPr lang="zh-CN"/>
              <a:t>第三级</a:t>
            </a:r>
          </a:p>
          <a:p>
            <a:pPr lvl="3"/>
            <a:r>
              <a:rPr lang="zh-CN"/>
              <a:t>第四级</a:t>
            </a:r>
          </a:p>
          <a:p>
            <a:pPr lvl="4"/>
            <a:r>
              <a:rPr lang="zh-CN"/>
              <a:t>第五级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0072DA4-1573-42CA-9766-CFCC59BB508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CFB85-B71E-42A1-B5FF-C25B543D7608}" type="datetimeFigureOut">
              <a:rPr lang="en-US" smtClean="0"/>
              <a:pPr/>
              <a:t>8/16/22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332BC-578F-43CB-8217-B950A574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4473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80528" y="2204864"/>
            <a:ext cx="7772400" cy="1733649"/>
          </a:xfrm>
        </p:spPr>
        <p:txBody>
          <a:bodyPr/>
          <a:lstStyle/>
          <a:p>
            <a:pPr algn="ctr"/>
            <a:r>
              <a:rPr lang="en-US" dirty="0"/>
              <a:t>KOMUNIKASI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784" y="4725144"/>
            <a:ext cx="6372200" cy="1296144"/>
          </a:xfrm>
        </p:spPr>
        <p:txBody>
          <a:bodyPr/>
          <a:lstStyle/>
          <a:p>
            <a:pPr algn="r"/>
            <a:r>
              <a:rPr lang="en-US" dirty="0" err="1"/>
              <a:t>Oleh</a:t>
            </a:r>
            <a:r>
              <a:rPr lang="en-US" dirty="0"/>
              <a:t> : </a:t>
            </a:r>
          </a:p>
          <a:p>
            <a:pPr algn="r"/>
            <a:r>
              <a:rPr lang="en-US" dirty="0"/>
              <a:t>Rahmi </a:t>
            </a:r>
            <a:r>
              <a:rPr lang="en-US" dirty="0" err="1"/>
              <a:t>Hidayati</a:t>
            </a:r>
            <a:r>
              <a:rPr lang="en-US" dirty="0"/>
              <a:t>, </a:t>
            </a:r>
            <a:r>
              <a:rPr lang="en-US" dirty="0" err="1"/>
              <a:t>S.Kom</a:t>
            </a:r>
            <a:r>
              <a:rPr lang="en-US" dirty="0"/>
              <a:t>, M.Cs/</a:t>
            </a:r>
          </a:p>
          <a:p>
            <a:pPr algn="r"/>
            <a:r>
              <a:rPr lang="en-US" dirty="0"/>
              <a:t>Kartika Sari, </a:t>
            </a:r>
            <a:r>
              <a:rPr lang="en-US" dirty="0" err="1"/>
              <a:t>S.Kom</a:t>
            </a:r>
            <a:r>
              <a:rPr lang="en-US" dirty="0"/>
              <a:t>., M.Cs </a:t>
            </a:r>
          </a:p>
          <a:p>
            <a:pPr algn="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A773CA-28F4-49C2-BFA3-49A5867C7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7C72BA-4476-4E4B-BC37-9A75FD0C5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009A16D-868B-4145-BBC6-555098537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3395" y="0"/>
            <a:ext cx="56647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992EB33-38E1-4175-8EE2-9BB8CC159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06045"/>
            <a:ext cx="3723894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DCAE5CF-5D29-4779-83E1-BDB64E4F3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38764"/>
            <a:ext cx="3723424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2063262"/>
            <a:ext cx="2804460" cy="2661052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ATURAN PERKULIAHAN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7F37AC7-77E8-4F26-A9E7-E6DF910D1B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5839156"/>
              </p:ext>
            </p:extLst>
          </p:nvPr>
        </p:nvGraphicFramePr>
        <p:xfrm>
          <a:off x="3963591" y="639763"/>
          <a:ext cx="4695825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A773CA-28F4-49C2-BFA3-49A5867C7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7C72BA-4476-4E4B-BC37-9A75FD0C5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009A16D-868B-4145-BBC6-555098537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3395" y="0"/>
            <a:ext cx="56647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992EB33-38E1-4175-8EE2-9BB8CC159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06045"/>
            <a:ext cx="3723894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DCAE5CF-5D29-4779-83E1-BDB64E4F3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38764"/>
            <a:ext cx="3723424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2063262"/>
            <a:ext cx="2804460" cy="2661052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ATURAN PERKULIAHAN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7F37AC7-77E8-4F26-A9E7-E6DF910D1B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111924"/>
              </p:ext>
            </p:extLst>
          </p:nvPr>
        </p:nvGraphicFramePr>
        <p:xfrm>
          <a:off x="3967836" y="1340768"/>
          <a:ext cx="4695825" cy="4379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67901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PENILAIAN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22C35BB6-09A2-4169-9C16-3D3E13FB11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795028"/>
              </p:ext>
            </p:extLst>
          </p:nvPr>
        </p:nvGraphicFramePr>
        <p:xfrm>
          <a:off x="827584" y="1988840"/>
          <a:ext cx="6887389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err="1"/>
              <a:t>Silabus</a:t>
            </a:r>
            <a:r>
              <a:rPr lang="en-US" sz="4000" dirty="0"/>
              <a:t> </a:t>
            </a:r>
            <a:r>
              <a:rPr lang="en-US" sz="4000" dirty="0" err="1"/>
              <a:t>Perkuliahan</a:t>
            </a:r>
            <a:endParaRPr lang="en-US" sz="40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F7675CD-21FD-40D1-A360-10A5C26E11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2361712"/>
              </p:ext>
            </p:extLst>
          </p:nvPr>
        </p:nvGraphicFramePr>
        <p:xfrm>
          <a:off x="533400" y="2336873"/>
          <a:ext cx="6887389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5902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err="1"/>
              <a:t>Silabus</a:t>
            </a:r>
            <a:r>
              <a:rPr lang="en-US" sz="4000" dirty="0"/>
              <a:t> </a:t>
            </a:r>
            <a:r>
              <a:rPr lang="en-US" sz="4000" dirty="0" err="1"/>
              <a:t>Perkuliahan</a:t>
            </a:r>
            <a:endParaRPr lang="en-US" sz="40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F7675CD-21FD-40D1-A360-10A5C26E11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0103457"/>
              </p:ext>
            </p:extLst>
          </p:nvPr>
        </p:nvGraphicFramePr>
        <p:xfrm>
          <a:off x="533400" y="2336873"/>
          <a:ext cx="6887389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7145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REFERENSI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just">
              <a:buNone/>
            </a:pPr>
            <a:r>
              <a:rPr lang="en-US" sz="2400" dirty="0"/>
              <a:t>[1]	William Stallings. </a:t>
            </a:r>
            <a:r>
              <a:rPr lang="id-ID" sz="2400" dirty="0"/>
              <a:t>200</a:t>
            </a:r>
            <a:r>
              <a:rPr lang="en-US" sz="2400" dirty="0"/>
              <a:t>7</a:t>
            </a:r>
            <a:r>
              <a:rPr lang="id-ID" sz="2400" dirty="0"/>
              <a:t>.</a:t>
            </a:r>
            <a:r>
              <a:rPr lang="en-US" sz="2400" dirty="0"/>
              <a:t> </a:t>
            </a:r>
            <a:r>
              <a:rPr lang="en-US" sz="2400" b="1" dirty="0"/>
              <a:t>Data and Computer Communication 8</a:t>
            </a:r>
            <a:r>
              <a:rPr lang="en-US" sz="2400" b="1" baseline="30000" dirty="0"/>
              <a:t>th</a:t>
            </a:r>
            <a:r>
              <a:rPr lang="en-US" sz="2400" b="1" dirty="0"/>
              <a:t> ed</a:t>
            </a:r>
            <a:r>
              <a:rPr lang="en-US" sz="2400" dirty="0"/>
              <a:t>.</a:t>
            </a:r>
          </a:p>
          <a:p>
            <a:pPr algn="just">
              <a:buNone/>
            </a:pPr>
            <a:r>
              <a:rPr lang="en-US" sz="2400" dirty="0"/>
              <a:t>[2]	</a:t>
            </a:r>
            <a:r>
              <a:rPr lang="en-US" sz="2400" dirty="0" err="1"/>
              <a:t>Dony</a:t>
            </a:r>
            <a:r>
              <a:rPr lang="en-US" sz="2400" dirty="0"/>
              <a:t> </a:t>
            </a:r>
            <a:r>
              <a:rPr lang="en-US" sz="2400" dirty="0" err="1"/>
              <a:t>Ariyus</a:t>
            </a:r>
            <a:r>
              <a:rPr lang="en-US" sz="2400" dirty="0"/>
              <a:t>. </a:t>
            </a:r>
            <a:r>
              <a:rPr lang="id-ID" sz="2400" dirty="0"/>
              <a:t>2008. </a:t>
            </a:r>
            <a:r>
              <a:rPr lang="en-US" sz="2400" b="1" dirty="0" err="1"/>
              <a:t>Komunikasi</a:t>
            </a:r>
            <a:r>
              <a:rPr lang="en-US" sz="2400" b="1" dirty="0"/>
              <a:t> Data</a:t>
            </a:r>
            <a:r>
              <a:rPr lang="id-ID" sz="2400" dirty="0"/>
              <a:t>.</a:t>
            </a:r>
            <a:endParaRPr lang="en-US" sz="2400" dirty="0"/>
          </a:p>
          <a:p>
            <a:pPr algn="just">
              <a:buNone/>
            </a:pPr>
            <a:r>
              <a:rPr lang="en-US" sz="2400" dirty="0"/>
              <a:t>[3]	</a:t>
            </a:r>
            <a:r>
              <a:rPr lang="en-US" sz="2400" dirty="0" err="1"/>
              <a:t>Jusak</a:t>
            </a:r>
            <a:r>
              <a:rPr lang="id-ID" sz="2400" dirty="0"/>
              <a:t>.</a:t>
            </a:r>
            <a:r>
              <a:rPr lang="en-US" sz="2400" dirty="0"/>
              <a:t> </a:t>
            </a:r>
            <a:r>
              <a:rPr lang="id-ID" sz="2400" dirty="0"/>
              <a:t>201</a:t>
            </a:r>
            <a:r>
              <a:rPr lang="en-US" sz="2400" dirty="0"/>
              <a:t>3</a:t>
            </a:r>
            <a:r>
              <a:rPr lang="id-ID" sz="2400" dirty="0"/>
              <a:t>. </a:t>
            </a:r>
            <a:r>
              <a:rPr lang="en-US" sz="2400" b="1" dirty="0" err="1"/>
              <a:t>Teknologi</a:t>
            </a:r>
            <a:r>
              <a:rPr lang="en-US" sz="2400" b="1" dirty="0"/>
              <a:t> Data Modern.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SimHei"/>
        <a:cs typeface=""/>
      </a:majorFont>
      <a:minorFont>
        <a:latin typeface="Arial"/>
        <a:ea typeface="Sim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默认设计模板_2">
  <a:themeElements>
    <a:clrScheme name="默认设计模板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_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education-ppt-template-022</Template>
  <TotalTime>2902</TotalTime>
  <Words>256</Words>
  <Application>Microsoft Macintosh PowerPoint</Application>
  <PresentationFormat>On-screen Show (4:3)</PresentationFormat>
  <Paragraphs>34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Chalkboard</vt:lpstr>
      <vt:lpstr>Trebuchet MS</vt:lpstr>
      <vt:lpstr>默认设计模板</vt:lpstr>
      <vt:lpstr>默认设计模板_2</vt:lpstr>
      <vt:lpstr>Berlin</vt:lpstr>
      <vt:lpstr>KOMUNIKASI DATA</vt:lpstr>
      <vt:lpstr>ATURAN PERKULIAHAN</vt:lpstr>
      <vt:lpstr>ATURAN PERKULIAHAN</vt:lpstr>
      <vt:lpstr>PENILAIAN</vt:lpstr>
      <vt:lpstr>Silabus Perkuliahan</vt:lpstr>
      <vt:lpstr>Silabus Perkuliahan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PENGENALAN RPL</dc:title>
  <dc:creator>Rahmi</dc:creator>
  <cp:lastModifiedBy>Microsoft Office User</cp:lastModifiedBy>
  <cp:revision>66</cp:revision>
  <dcterms:created xsi:type="dcterms:W3CDTF">2013-09-10T12:50:47Z</dcterms:created>
  <dcterms:modified xsi:type="dcterms:W3CDTF">2022-08-17T12:34:09Z</dcterms:modified>
  <cp:contentStatus/>
</cp:coreProperties>
</file>