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E6087A-7B71-4D69-A527-179B381AF031}" type="datetimeFigureOut">
              <a:rPr lang="id-ID" smtClean="0"/>
              <a:t>04/05/2021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AA5427-CC92-4BEB-9933-F33AF4F704F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ebria.anita85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TUGAS 1: Metode Georesistivitas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Silahkan cari minimal 3 jurnal yang berhubungan dengan penelitian </a:t>
            </a:r>
            <a:r>
              <a:rPr lang="id-ID" dirty="0" smtClean="0"/>
              <a:t>Georesistivitas dalam </a:t>
            </a:r>
            <a:r>
              <a:rPr lang="id-ID" dirty="0"/>
              <a:t>3</a:t>
            </a:r>
            <a:r>
              <a:rPr lang="id-ID" dirty="0" smtClean="0"/>
              <a:t> </a:t>
            </a:r>
            <a:r>
              <a:rPr lang="id-ID" dirty="0" smtClean="0"/>
              <a:t>tahun terakhir</a:t>
            </a:r>
          </a:p>
          <a:p>
            <a:pPr marL="514350" indent="-514350">
              <a:buAutoNum type="arabicPeriod"/>
            </a:pPr>
            <a:r>
              <a:rPr lang="id-ID" dirty="0" smtClean="0"/>
              <a:t>Bikin review terhadapt jurnal tersebut</a:t>
            </a:r>
          </a:p>
          <a:p>
            <a:pPr marL="514350" indent="-514350">
              <a:buAutoNum type="arabicPeriod"/>
            </a:pPr>
            <a:r>
              <a:rPr lang="id-ID" dirty="0" smtClean="0"/>
              <a:t>Tuliskan salah satu ide penelitian tentang metode </a:t>
            </a:r>
            <a:r>
              <a:rPr lang="id-ID" dirty="0" smtClean="0"/>
              <a:t>Georesistivitas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Kumpulkan jurnal+review+ide penelitian ke email </a:t>
            </a:r>
            <a:r>
              <a:rPr lang="id-ID" dirty="0" smtClean="0">
                <a:hlinkClick r:id="rId2"/>
              </a:rPr>
              <a:t>febria.anita85@gmail.com</a:t>
            </a:r>
            <a:endParaRPr lang="id-ID" dirty="0" smtClean="0"/>
          </a:p>
          <a:p>
            <a:pPr marL="514350" indent="-514350">
              <a:buAutoNum type="arabicPeriod"/>
            </a:pPr>
            <a:r>
              <a:rPr lang="id-ID" dirty="0" smtClean="0"/>
              <a:t>Bikin makalah mengenai salah satu metode georesistivitas dan presentasikan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323528" y="6093296"/>
            <a:ext cx="2685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Aharoni" pitchFamily="2" charset="-79"/>
                <a:cs typeface="Aharoni" pitchFamily="2" charset="-79"/>
              </a:rPr>
              <a:t>Febria Anita, S.Si., M.Sc</a:t>
            </a:r>
          </a:p>
        </p:txBody>
      </p:sp>
    </p:spTree>
    <p:extLst>
      <p:ext uri="{BB962C8B-B14F-4D97-AF65-F5344CB8AC3E}">
        <p14:creationId xmlns:p14="http://schemas.microsoft.com/office/powerpoint/2010/main" val="1491784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</TotalTime>
  <Words>53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TUGAS 1: Metode Georesistivitas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2: Metode Georesistivitas</dc:title>
  <dc:creator>ismail - [2010]</dc:creator>
  <cp:lastModifiedBy>ismail - [2010]</cp:lastModifiedBy>
  <cp:revision>4</cp:revision>
  <dcterms:created xsi:type="dcterms:W3CDTF">2020-04-21T17:15:28Z</dcterms:created>
  <dcterms:modified xsi:type="dcterms:W3CDTF">2021-05-04T07:21:33Z</dcterms:modified>
</cp:coreProperties>
</file>